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6" r:id="rId4"/>
    <p:sldId id="259" r:id="rId5"/>
    <p:sldId id="258" r:id="rId6"/>
    <p:sldId id="257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CA6D-4CAB-4B0C-B11B-0EBA9DD53EF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27B0-3925-4DE8-BA2B-DCC326BED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CA6D-4CAB-4B0C-B11B-0EBA9DD53EF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27B0-3925-4DE8-BA2B-DCC326BED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CA6D-4CAB-4B0C-B11B-0EBA9DD53EF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27B0-3925-4DE8-BA2B-DCC326BED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2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CA6D-4CAB-4B0C-B11B-0EBA9DD53EF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27B0-3925-4DE8-BA2B-DCC326BED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CA6D-4CAB-4B0C-B11B-0EBA9DD53EF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27B0-3925-4DE8-BA2B-DCC326BED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CA6D-4CAB-4B0C-B11B-0EBA9DD53EF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27B0-3925-4DE8-BA2B-DCC326BED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1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CA6D-4CAB-4B0C-B11B-0EBA9DD53EF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27B0-3925-4DE8-BA2B-DCC326BED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CA6D-4CAB-4B0C-B11B-0EBA9DD53EF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27B0-3925-4DE8-BA2B-DCC326BED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2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CA6D-4CAB-4B0C-B11B-0EBA9DD53EF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27B0-3925-4DE8-BA2B-DCC326BED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4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CA6D-4CAB-4B0C-B11B-0EBA9DD53EF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27B0-3925-4DE8-BA2B-DCC326BED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CA6D-4CAB-4B0C-B11B-0EBA9DD53EF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27B0-3925-4DE8-BA2B-DCC326BED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CA6D-4CAB-4B0C-B11B-0EBA9DD53EF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327B0-3925-4DE8-BA2B-DCC326BED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8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1&amp;v=2_c-9vJi4b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875763" y="1375675"/>
            <a:ext cx="99038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Real World Problems?</a:t>
            </a:r>
            <a:endParaRPr lang="en-US" sz="9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43" y="1839314"/>
            <a:ext cx="5075632" cy="47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3" y="273739"/>
            <a:ext cx="10515600" cy="2023361"/>
          </a:xfrm>
        </p:spPr>
        <p:txBody>
          <a:bodyPr>
            <a:noAutofit/>
          </a:bodyPr>
          <a:lstStyle/>
          <a:p>
            <a:r>
              <a:rPr lang="en-US" sz="8800" b="1" dirty="0" smtClean="0"/>
              <a:t>Thank You Every One For Your Valuable Time.</a:t>
            </a:r>
            <a:endParaRPr lang="en-US" sz="8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6733" y="2939940"/>
            <a:ext cx="3411828" cy="575992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48" y="2246224"/>
            <a:ext cx="4350310" cy="4350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550" y="2511380"/>
            <a:ext cx="3935909" cy="393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9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07" y="1462158"/>
            <a:ext cx="7470637" cy="45413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6" y="2311122"/>
            <a:ext cx="2343955" cy="28433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24282" y="721217"/>
            <a:ext cx="3013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QUEUE</a:t>
            </a:r>
            <a:endParaRPr lang="en-US" sz="7200" b="1" dirty="0"/>
          </a:p>
        </p:txBody>
      </p:sp>
      <p:sp>
        <p:nvSpPr>
          <p:cNvPr id="13" name="Cloud Callout 12"/>
          <p:cNvSpPr/>
          <p:nvPr/>
        </p:nvSpPr>
        <p:spPr>
          <a:xfrm>
            <a:off x="1803489" y="181601"/>
            <a:ext cx="2550017" cy="227956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31" y="461354"/>
            <a:ext cx="1390541" cy="17200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5916" y="4991835"/>
            <a:ext cx="3142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MY REACTION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65917" y="211831"/>
            <a:ext cx="118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AHHH!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8702" y="2324904"/>
            <a:ext cx="509550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Smart Cart</a:t>
            </a:r>
            <a:endParaRPr lang="en-US" sz="8800" b="0" cap="none" spc="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211" y="2324904"/>
            <a:ext cx="2014866" cy="20148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078" y="1365242"/>
            <a:ext cx="4482922" cy="400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62129" y="180305"/>
            <a:ext cx="101356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AI Powered “CAPER”</a:t>
            </a:r>
            <a:endParaRPr lang="en-US" sz="8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29" y="1387834"/>
            <a:ext cx="9890975" cy="47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093" y="296215"/>
            <a:ext cx="116682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Diagram for Currently used version of caper</a:t>
            </a:r>
            <a:endParaRPr lang="en-US" sz="8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8260">
            <a:off x="433508" y="4953662"/>
            <a:ext cx="2745244" cy="1272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77" y="3659877"/>
            <a:ext cx="3476249" cy="2850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949" y="4211392"/>
            <a:ext cx="2870312" cy="287031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87232" y="4654910"/>
            <a:ext cx="953037" cy="3606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557878" y="4719080"/>
            <a:ext cx="953037" cy="3606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2428" y="4211392"/>
            <a:ext cx="204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the product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7863" y="3475211"/>
            <a:ext cx="480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 with </a:t>
            </a:r>
            <a:r>
              <a:rPr lang="en-US" dirty="0" err="1" smtClean="0"/>
              <a:t>OnCart</a:t>
            </a:r>
            <a:r>
              <a:rPr lang="en-US" dirty="0"/>
              <a:t> </a:t>
            </a:r>
            <a:r>
              <a:rPr lang="en-US" dirty="0" smtClean="0"/>
              <a:t>Barcode Reader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529514" y="3654187"/>
            <a:ext cx="154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 &amp; 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11403"/>
          </a:xfrm>
          <a:prstGeom prst="rect">
            <a:avLst/>
          </a:prstGeom>
        </p:spPr>
      </p:pic>
      <p:sp>
        <p:nvSpPr>
          <p:cNvPr id="3" name="TextBox 2">
            <a:hlinkClick r:id="rId3"/>
          </p:cNvPr>
          <p:cNvSpPr txBox="1"/>
          <p:nvPr/>
        </p:nvSpPr>
        <p:spPr>
          <a:xfrm>
            <a:off x="2251656" y="6130344"/>
            <a:ext cx="768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https://www.youtube.com/watch?time_continue=1&amp;v=2_c-9vJi4b0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8501" y="193183"/>
            <a:ext cx="67227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Applications</a:t>
            </a:r>
            <a:endParaRPr lang="en-US" sz="8800" dirty="0"/>
          </a:p>
        </p:txBody>
      </p:sp>
      <p:sp>
        <p:nvSpPr>
          <p:cNvPr id="3" name="TextBox 2"/>
          <p:cNvSpPr txBox="1"/>
          <p:nvPr/>
        </p:nvSpPr>
        <p:spPr>
          <a:xfrm>
            <a:off x="2537137" y="2235605"/>
            <a:ext cx="6606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Grocery Stores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7819" y="3118316"/>
            <a:ext cx="664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Malls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627290" y="4001027"/>
            <a:ext cx="6812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Production Departments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627290" y="4889286"/>
            <a:ext cx="6207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And Many More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906" y="261343"/>
            <a:ext cx="3074557" cy="285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 smtClean="0"/>
              <a:t>Advantages</a:t>
            </a:r>
            <a:endParaRPr lang="en-US" sz="8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0025"/>
            <a:ext cx="10515600" cy="31456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Saves Your Time.</a:t>
            </a:r>
          </a:p>
          <a:p>
            <a:pPr marL="0" indent="0" algn="ctr">
              <a:buNone/>
            </a:pPr>
            <a:r>
              <a:rPr lang="en-US" sz="3200" dirty="0" smtClean="0"/>
              <a:t>No need to stand in Queue.</a:t>
            </a:r>
          </a:p>
          <a:p>
            <a:pPr marL="0" indent="0" algn="ctr">
              <a:buNone/>
            </a:pPr>
            <a:r>
              <a:rPr lang="en-US" sz="3200" dirty="0" smtClean="0"/>
              <a:t>No need for malls to keep cashier’s.</a:t>
            </a:r>
          </a:p>
          <a:p>
            <a:pPr marL="0" indent="0" algn="ctr">
              <a:buNone/>
            </a:pPr>
            <a:r>
              <a:rPr lang="en-US" sz="3200" dirty="0" smtClean="0"/>
              <a:t>No scanning , just drop your things onto the cart.</a:t>
            </a:r>
          </a:p>
          <a:p>
            <a:pPr marL="0" indent="0" algn="ctr">
              <a:buNone/>
            </a:pPr>
            <a:r>
              <a:rPr lang="en-US" sz="3200" dirty="0" smtClean="0"/>
              <a:t>Hassle free payment directly onto the cart.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405" y="365125"/>
            <a:ext cx="2940006" cy="311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 smtClean="0"/>
              <a:t>Disadvantage</a:t>
            </a:r>
            <a:endParaRPr lang="en-US" sz="8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85479"/>
            <a:ext cx="10515600" cy="116227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Nothing from the end user’s customers point of view.</a:t>
            </a:r>
          </a:p>
          <a:p>
            <a:pPr marL="0" indent="0" algn="ctr">
              <a:buNone/>
            </a:pPr>
            <a:r>
              <a:rPr lang="en-US" dirty="0" smtClean="0"/>
              <a:t>Costly for the shops and mall chains.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559" y="670790"/>
            <a:ext cx="1875821" cy="191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118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Disadvantage</vt:lpstr>
      <vt:lpstr>Thank You Every One For Your Valuable Time.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embedded2</dc:creator>
  <cp:lastModifiedBy>embedded2</cp:lastModifiedBy>
  <cp:revision>15</cp:revision>
  <dcterms:created xsi:type="dcterms:W3CDTF">2019-05-16T04:04:38Z</dcterms:created>
  <dcterms:modified xsi:type="dcterms:W3CDTF">2019-05-16T09:17:09Z</dcterms:modified>
</cp:coreProperties>
</file>