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4634-9C5D-4E22-A1BE-2FEC7CECFEF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DF2-7B15-4ACA-9FAF-DEDA539C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4634-9C5D-4E22-A1BE-2FEC7CECFEF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DF2-7B15-4ACA-9FAF-DEDA539C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3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4634-9C5D-4E22-A1BE-2FEC7CECFEF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DF2-7B15-4ACA-9FAF-DEDA539C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4634-9C5D-4E22-A1BE-2FEC7CECFEF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DF2-7B15-4ACA-9FAF-DEDA539C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4634-9C5D-4E22-A1BE-2FEC7CECFEF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DF2-7B15-4ACA-9FAF-DEDA539C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1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4634-9C5D-4E22-A1BE-2FEC7CECFEF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DF2-7B15-4ACA-9FAF-DEDA539C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4634-9C5D-4E22-A1BE-2FEC7CECFEF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DF2-7B15-4ACA-9FAF-DEDA539C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5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4634-9C5D-4E22-A1BE-2FEC7CECFEF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DF2-7B15-4ACA-9FAF-DEDA539C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4634-9C5D-4E22-A1BE-2FEC7CECFEF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DF2-7B15-4ACA-9FAF-DEDA539C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5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4634-9C5D-4E22-A1BE-2FEC7CECFEF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DF2-7B15-4ACA-9FAF-DEDA539C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4634-9C5D-4E22-A1BE-2FEC7CECFEF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DF2-7B15-4ACA-9FAF-DEDA539C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2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44634-9C5D-4E22-A1BE-2FEC7CECFEF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4FDF2-7B15-4ACA-9FAF-DEDA539C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Cloud Computing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-Nikhil </a:t>
            </a:r>
            <a:r>
              <a:rPr lang="en-US" dirty="0" err="1" smtClean="0"/>
              <a:t>Patil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3245" y="6349285"/>
            <a:ext cx="27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Karmic Embedded Pvt.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9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5" y="296214"/>
            <a:ext cx="12067505" cy="642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1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7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9" y="180305"/>
            <a:ext cx="11962625" cy="645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2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5172" y="2794716"/>
            <a:ext cx="6117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</a:rPr>
              <a:t>TIME FOR DEMO</a:t>
            </a:r>
            <a:endParaRPr lang="en-US" sz="6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65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9566" y="1622737"/>
            <a:ext cx="5885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  THANK YOU ALL</a:t>
            </a:r>
          </a:p>
          <a:p>
            <a:endParaRPr lang="en-US" sz="5400" b="1" dirty="0">
              <a:solidFill>
                <a:srgbClr val="0070C0"/>
              </a:solidFill>
            </a:endParaRPr>
          </a:p>
          <a:p>
            <a:endParaRPr lang="en-US" sz="5400" b="1" dirty="0" smtClean="0">
              <a:solidFill>
                <a:srgbClr val="0070C0"/>
              </a:solidFill>
            </a:endParaRPr>
          </a:p>
          <a:p>
            <a:r>
              <a:rPr lang="en-US" sz="5400" b="1" dirty="0" smtClean="0">
                <a:solidFill>
                  <a:srgbClr val="0070C0"/>
                </a:solidFill>
              </a:rPr>
              <a:t>ANY QUESTION’S ?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63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Contents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96" y="1825625"/>
            <a:ext cx="9539807" cy="4351338"/>
          </a:xfrm>
        </p:spPr>
      </p:pic>
    </p:spTree>
    <p:extLst>
      <p:ext uri="{BB962C8B-B14F-4D97-AF65-F5344CB8AC3E}">
        <p14:creationId xmlns:p14="http://schemas.microsoft.com/office/powerpoint/2010/main" val="23365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"/>
            <a:ext cx="12201110" cy="685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7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79" y="528035"/>
            <a:ext cx="11090039" cy="57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0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7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5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" y="0"/>
            <a:ext cx="1218471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28"/>
            <a:ext cx="12192000" cy="678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9328" cy="69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1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</Words>
  <Application>Microsoft Office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Cloud Computing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embedded2</dc:creator>
  <cp:lastModifiedBy>embedded2</cp:lastModifiedBy>
  <cp:revision>10</cp:revision>
  <dcterms:created xsi:type="dcterms:W3CDTF">2019-04-11T04:42:41Z</dcterms:created>
  <dcterms:modified xsi:type="dcterms:W3CDTF">2019-04-11T05:28:04Z</dcterms:modified>
</cp:coreProperties>
</file>