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642A-EA8D-EFC2-1A89-B95E8BE49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E14D6-673C-C71B-3FAB-A47BE9C40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EB4E-DEE0-4BDE-3D9C-724F0B3C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3C94-6C08-414C-7FD8-06136E0F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51B6-96F7-FA1E-E35D-2AC6E7D8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C6A2-1F17-1108-AFA3-AA648F5D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2654E-5B61-DE0A-1916-498C0D669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A6CB-E7CC-029C-F12E-83DC793D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9441-7A18-2E87-04B6-47585D85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8ED7-8706-D45F-6952-25587DA3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0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89068-0CF3-104D-B3A0-5D3F3F6B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098E4-9117-E065-E3F8-D9515E139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CEF1-1957-C86D-DDC4-944CF55E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18F4-7B45-7E2D-4C9F-779CF724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01F2-4C2A-34F9-70C6-93F6F751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DEB7-320F-FCA8-799A-DC1DB620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868F-A89F-1403-BB7C-153A30DE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4929-FDCB-2654-4A67-7F25A5B1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C440-B114-2E4E-5552-5A041820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C0FA-DF67-516C-A2FF-D58D54BC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2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93D6-928C-685C-DE60-393F80BB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982C1-AFD3-E8A4-5D6A-A50B80F7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16C1-0866-9FBA-885A-E51A2569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6F2C-5518-8E7A-5FEE-4573E342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A765-60FC-95BC-AF6C-754D80C7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5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6484-6C01-BB14-DA81-29A70C7D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1826-C93E-553F-A111-F6E9B726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CD036-8F69-DF58-D429-3A767253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32FAB-4E7B-0901-CAE4-DE6EB7C3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B0D1E-0E63-9765-EAD8-1F4F6C76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F68D3-28AC-EC65-27FE-9D8861F9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66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AB38-DAAD-FBA3-FA46-C66B96F2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6A111-6748-2898-BB6E-8B8240D8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F0063-C9B1-84A4-E4B3-DFE8E28C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78DE5-DA9C-1709-CE5D-9861E2974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7194-B062-44A0-65A6-B53AD32EF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E3DA5-0241-9000-6DC0-DBBE1EBB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8C70-A3B1-E3D1-E76B-6F8C11F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66CCC-496A-2254-4A11-15E2BC8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34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8FFF-5BAE-50E4-01C1-2B2F54E8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E9DB2-E4FE-2A12-3304-9BDB3D1E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BBD5F-A0BA-58D4-0A8F-5E8A3F31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491BB-0E7F-BD24-95E8-2BFB0F40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10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8B7B3-029A-F61E-7987-D6B0975F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F50C9-4DFB-2FE0-9CEA-7AA16F03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61F6-1601-ABA0-B78E-E3D1FB4B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7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3671-1AD9-FAA4-3B9F-1EF8DA37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E0D3-1700-203C-F8F3-052D25D1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9D31E-A5FE-E0C9-715F-1CB0EB488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589D-E9F7-57A5-8E97-FC6DAC7E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12605-1931-A66F-8C97-E089D66C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5D6F6-BAD0-CF57-94FA-66A255FB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AC1-FD8F-8D0B-1406-70269FAB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FE1CA-C52E-C0C0-4C88-FCD018942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BC0D1-B3DA-FD91-A74F-6146B800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536DF-83F9-27E7-DCF4-52F684D7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23541-6E6F-11A8-57BB-E9FA9161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A03B4-9B04-0709-9AE9-4B386CF6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8AA28-48AD-7F6A-454F-3B62824E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88ADF-0312-0B32-0059-F8A3B7D10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401F-130D-6A56-FB4B-C4F97CC2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A48-B723-4381-9E65-A9806C55E2D9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28E3-48BD-7B7B-E1F5-8AD0FC56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8C41E-4A3C-BF06-7610-C4BB3B3C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DC2D-29AC-4AC1-B92B-1074065BB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5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0EA9B9-122E-E71C-1421-10525C36090F}"/>
              </a:ext>
            </a:extLst>
          </p:cNvPr>
          <p:cNvSpPr/>
          <p:nvPr/>
        </p:nvSpPr>
        <p:spPr>
          <a:xfrm>
            <a:off x="1740024" y="1880498"/>
            <a:ext cx="5859262" cy="2790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B7473-5B53-4372-9904-6CBFDE0E97E1}"/>
              </a:ext>
            </a:extLst>
          </p:cNvPr>
          <p:cNvSpPr/>
          <p:nvPr/>
        </p:nvSpPr>
        <p:spPr>
          <a:xfrm>
            <a:off x="2245779" y="2951222"/>
            <a:ext cx="1992287" cy="11044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3E3BA7-B226-E965-3278-5986829AAFDD}"/>
              </a:ext>
            </a:extLst>
          </p:cNvPr>
          <p:cNvSpPr/>
          <p:nvPr/>
        </p:nvSpPr>
        <p:spPr>
          <a:xfrm>
            <a:off x="1296140" y="1147665"/>
            <a:ext cx="8904303" cy="45636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Azure Resources - Visual Studio Marketplace">
            <a:extLst>
              <a:ext uri="{FF2B5EF4-FFF2-40B4-BE49-F238E27FC236}">
                <a16:creationId xmlns:a16="http://schemas.microsoft.com/office/drawing/2014/main" id="{399D3681-FC60-B1F4-236E-35974DE3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57" y="898793"/>
            <a:ext cx="526790" cy="49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App Service Plan Tiers. Features comparison between ...">
            <a:extLst>
              <a:ext uri="{FF2B5EF4-FFF2-40B4-BE49-F238E27FC236}">
                <a16:creationId xmlns:a16="http://schemas.microsoft.com/office/drawing/2014/main" id="{A38C1498-EE19-5C83-86BB-2EADE46A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79" y="1669826"/>
            <a:ext cx="447705" cy="41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App Service - Visual Studio ...">
            <a:extLst>
              <a:ext uri="{FF2B5EF4-FFF2-40B4-BE49-F238E27FC236}">
                <a16:creationId xmlns:a16="http://schemas.microsoft.com/office/drawing/2014/main" id="{0A9E9572-D831-9575-C40B-30C20AE21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41" y="2776715"/>
            <a:ext cx="384208" cy="38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482056-88FD-AF52-3714-32BF4739FBA0}"/>
              </a:ext>
            </a:extLst>
          </p:cNvPr>
          <p:cNvSpPr txBox="1"/>
          <p:nvPr/>
        </p:nvSpPr>
        <p:spPr>
          <a:xfrm>
            <a:off x="2207343" y="1146694"/>
            <a:ext cx="1351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Resource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10A80-BF93-D747-7BF7-31BCEBD0F830}"/>
              </a:ext>
            </a:extLst>
          </p:cNvPr>
          <p:cNvSpPr txBox="1"/>
          <p:nvPr/>
        </p:nvSpPr>
        <p:spPr>
          <a:xfrm>
            <a:off x="2754171" y="1879527"/>
            <a:ext cx="139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App Service Plan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2F4CF44-237B-59B6-1A77-9D805C36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72" y="3257056"/>
            <a:ext cx="423500" cy="36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63EA9-A5BD-9838-12ED-F352B668377D}"/>
              </a:ext>
            </a:extLst>
          </p:cNvPr>
          <p:cNvSpPr txBox="1"/>
          <p:nvPr/>
        </p:nvSpPr>
        <p:spPr>
          <a:xfrm>
            <a:off x="2689495" y="3644942"/>
            <a:ext cx="1104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React JS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710D86-C19C-A728-0BE3-633CBAFA3593}"/>
              </a:ext>
            </a:extLst>
          </p:cNvPr>
          <p:cNvSpPr/>
          <p:nvPr/>
        </p:nvSpPr>
        <p:spPr>
          <a:xfrm>
            <a:off x="5099856" y="2951222"/>
            <a:ext cx="1992287" cy="11044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6" descr="Azure App Service - Visual Studio ...">
            <a:extLst>
              <a:ext uri="{FF2B5EF4-FFF2-40B4-BE49-F238E27FC236}">
                <a16:creationId xmlns:a16="http://schemas.microsoft.com/office/drawing/2014/main" id="{6D6B4AFD-B207-CD2D-0843-52045A81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18" y="2776715"/>
            <a:ext cx="384208" cy="38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C87814-86B9-8B4A-A97A-38B3E4A696E8}"/>
              </a:ext>
            </a:extLst>
          </p:cNvPr>
          <p:cNvSpPr txBox="1"/>
          <p:nvPr/>
        </p:nvSpPr>
        <p:spPr>
          <a:xfrm>
            <a:off x="5543572" y="3644942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SpringBoot</a:t>
            </a:r>
            <a:r>
              <a:rPr lang="en-GB" sz="1400" dirty="0"/>
              <a:t> App</a:t>
            </a:r>
          </a:p>
        </p:txBody>
      </p:sp>
      <p:pic>
        <p:nvPicPr>
          <p:cNvPr id="1034" name="Picture 10" descr="spring boot&quot; Icon - Download for free ...">
            <a:extLst>
              <a:ext uri="{FF2B5EF4-FFF2-40B4-BE49-F238E27FC236}">
                <a16:creationId xmlns:a16="http://schemas.microsoft.com/office/drawing/2014/main" id="{B51CD676-A478-0275-0905-8FA2B081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167" y="3226180"/>
            <a:ext cx="398144" cy="39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QL Database (generic) | Microsoft ...">
            <a:extLst>
              <a:ext uri="{FF2B5EF4-FFF2-40B4-BE49-F238E27FC236}">
                <a16:creationId xmlns:a16="http://schemas.microsoft.com/office/drawing/2014/main" id="{04F21297-D98E-6C59-661B-70C54FD47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855" y="3036523"/>
            <a:ext cx="703104" cy="9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10ACA-DFDB-F480-8C48-1348E960950E}"/>
              </a:ext>
            </a:extLst>
          </p:cNvPr>
          <p:cNvCxnSpPr>
            <a:stCxn id="9" idx="3"/>
            <a:endCxn id="1036" idx="1"/>
          </p:cNvCxnSpPr>
          <p:nvPr/>
        </p:nvCxnSpPr>
        <p:spPr>
          <a:xfrm>
            <a:off x="7092143" y="3503457"/>
            <a:ext cx="20157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equest logs in Azure Log Analytics ...">
            <a:extLst>
              <a:ext uri="{FF2B5EF4-FFF2-40B4-BE49-F238E27FC236}">
                <a16:creationId xmlns:a16="http://schemas.microsoft.com/office/drawing/2014/main" id="{160027EA-65A6-F9BC-E405-2E98D4209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31" y="1567005"/>
            <a:ext cx="1506935" cy="9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DA1F232-320E-A29D-BEA9-0E441609BEEA}"/>
              </a:ext>
            </a:extLst>
          </p:cNvPr>
          <p:cNvCxnSpPr>
            <a:cxnSpLocks/>
          </p:cNvCxnSpPr>
          <p:nvPr/>
        </p:nvCxnSpPr>
        <p:spPr>
          <a:xfrm flipV="1">
            <a:off x="6095999" y="2115869"/>
            <a:ext cx="2144304" cy="835353"/>
          </a:xfrm>
          <a:prstGeom prst="bentConnector3">
            <a:avLst>
              <a:gd name="adj1" fmla="val 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Azure Application Insights ...">
            <a:extLst>
              <a:ext uri="{FF2B5EF4-FFF2-40B4-BE49-F238E27FC236}">
                <a16:creationId xmlns:a16="http://schemas.microsoft.com/office/drawing/2014/main" id="{0CF3FA5E-9006-52FF-92B1-C0300BF77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110" y="4919569"/>
            <a:ext cx="671777" cy="67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CF7421-B2A8-E9A6-A4D6-7DBDC690C34C}"/>
              </a:ext>
            </a:extLst>
          </p:cNvPr>
          <p:cNvCxnSpPr>
            <a:stCxn id="9" idx="2"/>
            <a:endCxn id="1040" idx="0"/>
          </p:cNvCxnSpPr>
          <p:nvPr/>
        </p:nvCxnSpPr>
        <p:spPr>
          <a:xfrm flipH="1">
            <a:off x="6095999" y="4055692"/>
            <a:ext cx="1" cy="86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100853-499E-6CB4-BFE2-056C4740750F}"/>
              </a:ext>
            </a:extLst>
          </p:cNvPr>
          <p:cNvSpPr txBox="1"/>
          <p:nvPr/>
        </p:nvSpPr>
        <p:spPr>
          <a:xfrm>
            <a:off x="6431887" y="5255457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Application Insights</a:t>
            </a:r>
          </a:p>
        </p:txBody>
      </p:sp>
      <p:pic>
        <p:nvPicPr>
          <p:cNvPr id="1042" name="Picture 18" descr="There isn't Azure Private Endpoint icon ...">
            <a:extLst>
              <a:ext uri="{FF2B5EF4-FFF2-40B4-BE49-F238E27FC236}">
                <a16:creationId xmlns:a16="http://schemas.microsoft.com/office/drawing/2014/main" id="{5D41891A-A3E4-5657-B10A-A3BD77B8F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541" y="3163647"/>
            <a:ext cx="512821" cy="51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0A2E60A-3FCD-C1C7-18CD-D1FD0BE3D9E8}"/>
              </a:ext>
            </a:extLst>
          </p:cNvPr>
          <p:cNvSpPr txBox="1"/>
          <p:nvPr/>
        </p:nvSpPr>
        <p:spPr>
          <a:xfrm>
            <a:off x="7631963" y="3660330"/>
            <a:ext cx="121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Private Endpoint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51F8D44-A4A3-D501-5FDD-005680D66A83}"/>
              </a:ext>
            </a:extLst>
          </p:cNvPr>
          <p:cNvCxnSpPr>
            <a:stCxn id="6" idx="2"/>
            <a:endCxn id="1040" idx="1"/>
          </p:cNvCxnSpPr>
          <p:nvPr/>
        </p:nvCxnSpPr>
        <p:spPr>
          <a:xfrm rot="16200000" flipH="1">
            <a:off x="3901133" y="3396481"/>
            <a:ext cx="1199766" cy="2518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B4C8D6-3CD9-E9E7-1FE3-FEE6DC722DD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238066" y="3503457"/>
            <a:ext cx="86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749851-66F4-FF12-A2FA-313D63DD3368}"/>
              </a:ext>
            </a:extLst>
          </p:cNvPr>
          <p:cNvSpPr txBox="1"/>
          <p:nvPr/>
        </p:nvSpPr>
        <p:spPr>
          <a:xfrm>
            <a:off x="4400169" y="3191870"/>
            <a:ext cx="5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REST</a:t>
            </a:r>
          </a:p>
        </p:txBody>
      </p:sp>
      <p:pic>
        <p:nvPicPr>
          <p:cNvPr id="1044" name="Picture 20" descr="Application Gateway | Microsoft Azure Color">
            <a:extLst>
              <a:ext uri="{FF2B5EF4-FFF2-40B4-BE49-F238E27FC236}">
                <a16:creationId xmlns:a16="http://schemas.microsoft.com/office/drawing/2014/main" id="{23FED15B-1203-5359-F2AA-FA42F7645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09" y="5958723"/>
            <a:ext cx="545663" cy="54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8CD38A5-725C-5060-CA4F-ADE4F0F6ABCA}"/>
              </a:ext>
            </a:extLst>
          </p:cNvPr>
          <p:cNvSpPr txBox="1"/>
          <p:nvPr/>
        </p:nvSpPr>
        <p:spPr>
          <a:xfrm>
            <a:off x="5543006" y="5990057"/>
            <a:ext cx="469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Gateway can be used between React JS and </a:t>
            </a:r>
            <a:r>
              <a:rPr lang="en-GB" sz="1200" dirty="0" err="1"/>
              <a:t>SpringBoot</a:t>
            </a:r>
            <a:r>
              <a:rPr lang="en-GB" sz="1200" dirty="0"/>
              <a:t> App.</a:t>
            </a:r>
          </a:p>
          <a:p>
            <a:r>
              <a:rPr lang="en-GB" sz="1200" dirty="0"/>
              <a:t>(</a:t>
            </a:r>
            <a:r>
              <a:rPr lang="en-GB" sz="1200" dirty="0" err="1"/>
              <a:t>SpringBoot</a:t>
            </a:r>
            <a:r>
              <a:rPr lang="en-GB" sz="1200" dirty="0"/>
              <a:t> App can be a backend of the App Gateway)</a:t>
            </a:r>
          </a:p>
        </p:txBody>
      </p:sp>
    </p:spTree>
    <p:extLst>
      <p:ext uri="{BB962C8B-B14F-4D97-AF65-F5344CB8AC3E}">
        <p14:creationId xmlns:p14="http://schemas.microsoft.com/office/powerpoint/2010/main" val="188066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Rabobank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NM (Nikhil Milind)</dc:creator>
  <cp:lastModifiedBy>Deshpande, NM (Nikhil Milind)</cp:lastModifiedBy>
  <cp:revision>5</cp:revision>
  <dcterms:created xsi:type="dcterms:W3CDTF">2024-04-23T21:21:03Z</dcterms:created>
  <dcterms:modified xsi:type="dcterms:W3CDTF">2024-04-23T21:43:14Z</dcterms:modified>
</cp:coreProperties>
</file>