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LDA on British Airway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Nikshep A Kulli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 analysis on reviews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F3185B-4928-3914-33C8-A4EAB8396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95335"/>
            <a:ext cx="6780700" cy="38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6080-2785-8B86-0592-11B6289E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81253" cy="5679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Most Commonly occurred topics on LDA: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BD73-5153-ECD5-AC7E-F9F4B48E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78" y="1099781"/>
            <a:ext cx="11123644" cy="5393093"/>
          </a:xfrm>
        </p:spPr>
        <p:txBody>
          <a:bodyPr numCol="2" spcCol="182880">
            <a:noAutofit/>
          </a:bodyPr>
          <a:lstStyle/>
          <a:p>
            <a:pPr algn="just"/>
            <a:r>
              <a:rPr lang="en-US" sz="1400" dirty="0"/>
              <a:t>Food: The quality of the food served on British Airways flights.</a:t>
            </a:r>
          </a:p>
          <a:p>
            <a:pPr algn="just"/>
            <a:r>
              <a:rPr lang="en-US" sz="1400" dirty="0"/>
              <a:t>Check-in: The efficiency and convenience of the check-in process.</a:t>
            </a:r>
          </a:p>
          <a:p>
            <a:pPr algn="just"/>
            <a:r>
              <a:rPr lang="en-US" sz="1400" dirty="0"/>
              <a:t>Cabin crew: The performance and service provided by the cabin crew.</a:t>
            </a:r>
          </a:p>
          <a:p>
            <a:pPr algn="just"/>
            <a:r>
              <a:rPr lang="en-US" sz="1400" dirty="0"/>
              <a:t>Class: The experience and amenities offered in different classes (e.g., economy, business, first).</a:t>
            </a:r>
          </a:p>
          <a:p>
            <a:pPr algn="just"/>
            <a:r>
              <a:rPr lang="en-US" sz="1400" dirty="0"/>
              <a:t>Service: The overall level of service received during the flight.</a:t>
            </a:r>
          </a:p>
          <a:p>
            <a:pPr algn="just"/>
            <a:r>
              <a:rPr lang="en-US" sz="1400" dirty="0"/>
              <a:t>Heathrow: Experiences related to the Heathrow Airport, likely in connection with British Airways flights.</a:t>
            </a:r>
          </a:p>
          <a:p>
            <a:pPr algn="just"/>
            <a:r>
              <a:rPr lang="en-US" sz="1400" dirty="0"/>
              <a:t>Hours: Possibly refers to the duration or punctuality of the flights.</a:t>
            </a:r>
          </a:p>
          <a:p>
            <a:pPr algn="just"/>
            <a:r>
              <a:rPr lang="en-US" sz="1400" dirty="0"/>
              <a:t>London: Experiences associated with flying to or from London.</a:t>
            </a:r>
          </a:p>
          <a:p>
            <a:pPr algn="just"/>
            <a:r>
              <a:rPr lang="en-US" sz="1400" dirty="0"/>
              <a:t>Plane/Flight: General aspects related to the aircraft and the overall flight experience.</a:t>
            </a:r>
          </a:p>
          <a:p>
            <a:pPr algn="just"/>
            <a:r>
              <a:rPr lang="en-US" sz="1400" dirty="0"/>
              <a:t>BA: Abbreviation for British Airways.</a:t>
            </a:r>
          </a:p>
          <a:p>
            <a:pPr algn="just"/>
            <a:r>
              <a:rPr lang="en-US" sz="1400" dirty="0"/>
              <a:t>Seats: Comfort, legroom, and general satisfaction with the seating arrangements.</a:t>
            </a:r>
          </a:p>
          <a:p>
            <a:pPr algn="just"/>
            <a:r>
              <a:rPr lang="en-US" sz="1400" dirty="0"/>
              <a:t>Good: Positive experiences or aspects mentioned in the reviews.</a:t>
            </a:r>
          </a:p>
          <a:p>
            <a:pPr algn="just"/>
            <a:r>
              <a:rPr lang="en-US" sz="1400" dirty="0"/>
              <a:t>Time: Could refer to punctuality or overall time management during the journey.</a:t>
            </a:r>
          </a:p>
          <a:p>
            <a:pPr algn="just"/>
            <a:r>
              <a:rPr lang="en-US" sz="1400" dirty="0"/>
              <a:t>British: Relating to the British Airways brand or services.</a:t>
            </a:r>
          </a:p>
          <a:p>
            <a:pPr algn="just"/>
            <a:r>
              <a:rPr lang="en-US" sz="1400" dirty="0"/>
              <a:t>Aircraft: The quality and features of the aircraft used by British Airways</a:t>
            </a:r>
          </a:p>
          <a:p>
            <a:pPr algn="just"/>
            <a:r>
              <a:rPr lang="en-US" sz="1400" dirty="0"/>
              <a:t>Meal: </a:t>
            </a:r>
            <a:r>
              <a:rPr lang="en-US" sz="1400" dirty="0" err="1"/>
              <a:t>Thequality</a:t>
            </a:r>
            <a:r>
              <a:rPr lang="en-US" sz="1400" dirty="0"/>
              <a:t> and satisfaction with the meals served on board.</a:t>
            </a:r>
          </a:p>
          <a:p>
            <a:pPr algn="just"/>
            <a:r>
              <a:rPr lang="en-US" sz="1400" dirty="0"/>
              <a:t>Business/Club: Specifically refers to the business or club class experience.</a:t>
            </a:r>
          </a:p>
          <a:p>
            <a:pPr algn="just"/>
            <a:r>
              <a:rPr lang="en-US" sz="1400" dirty="0"/>
              <a:t>Experience: Overall experiences and impressions of flying with British Airways.</a:t>
            </a:r>
          </a:p>
          <a:p>
            <a:pPr algn="just"/>
            <a:r>
              <a:rPr lang="en-US" sz="1400" dirty="0"/>
              <a:t>Comfortable: Mention of comfort levels during the flight.</a:t>
            </a:r>
          </a:p>
          <a:p>
            <a:pPr algn="just"/>
            <a:r>
              <a:rPr lang="en-US" sz="1400" dirty="0"/>
              <a:t>Poor: Negative aspects or dissatisfaction expressed in the reviews.</a:t>
            </a:r>
          </a:p>
          <a:p>
            <a:pPr algn="just"/>
            <a:r>
              <a:rPr lang="en-US" sz="1400" dirty="0"/>
              <a:t>New: Possibly related to new aircraft, services, or features.</a:t>
            </a:r>
          </a:p>
          <a:p>
            <a:pPr algn="just"/>
            <a:r>
              <a:rPr lang="en-US" sz="1400" dirty="0"/>
              <a:t>Verified: Indicates reviews from verified customers.</a:t>
            </a:r>
          </a:p>
          <a:p>
            <a:pPr algn="just"/>
            <a:r>
              <a:rPr lang="en-US" sz="1400" dirty="0"/>
              <a:t>Storage: Availability and adequacy of storage space for luggage.</a:t>
            </a:r>
          </a:p>
          <a:p>
            <a:pPr algn="just"/>
            <a:r>
              <a:rPr lang="en-US" sz="1400" dirty="0"/>
              <a:t>Lounge: Experiences in the airport lounge, possibly referring to British Airways lounges.</a:t>
            </a:r>
          </a:p>
          <a:p>
            <a:pPr algn="just"/>
            <a:r>
              <a:rPr lang="en-IN" sz="1600" dirty="0"/>
              <a:t>These were most commonly discussed topics in reviews by </a:t>
            </a:r>
            <a:r>
              <a:rPr lang="en-IN" sz="1600" dirty="0" err="1"/>
              <a:t>customes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87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5132F-06C9-F2C1-DC4E-21C3EDB2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WordCloud for Word Frequency of reviews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9F50C3-D351-D519-85FA-C68AB1CD7D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7332" y="643466"/>
            <a:ext cx="380066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1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7194E-B253-072C-08F3-F8CEC432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WordCloud for Word Frequency - TFIDF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EF44A3-DCDE-4A76-C145-2261743A7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7332" y="643466"/>
            <a:ext cx="380066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93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41497-0E14-A64C-B0ED-B4261FDC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 Worcloud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365C6F-A99C-5348-8818-C4EEA4A2E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486860"/>
            <a:ext cx="6780700" cy="38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1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63F5C-557D-33EC-130B-71DB4D27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NMF Wordcloud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A73D2A-965E-1660-76DC-4520967AAE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486860"/>
            <a:ext cx="6780700" cy="38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50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LDA on British Airway reviews</vt:lpstr>
      <vt:lpstr>LDA analysis on reviews</vt:lpstr>
      <vt:lpstr>Most Commonly occurred topics on LDA:</vt:lpstr>
      <vt:lpstr>WordCloud for Word Frequency of reviews</vt:lpstr>
      <vt:lpstr>WordCloud for Word Frequency - TFIDF</vt:lpstr>
      <vt:lpstr>LDA Worcloud</vt:lpstr>
      <vt:lpstr>NMF Wordcloud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Kulli, Nikshep Ashok</cp:lastModifiedBy>
  <cp:revision>2</cp:revision>
  <dcterms:created xsi:type="dcterms:W3CDTF">2022-12-06T11:13:27Z</dcterms:created>
  <dcterms:modified xsi:type="dcterms:W3CDTF">2023-05-18T21:19:40Z</dcterms:modified>
</cp:coreProperties>
</file>