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12"/>
  </p:notesMasterIdLst>
  <p:sldIdLst>
    <p:sldId id="256" r:id="rId2"/>
    <p:sldId id="257" r:id="rId3"/>
    <p:sldId id="259" r:id="rId4"/>
    <p:sldId id="298" r:id="rId5"/>
    <p:sldId id="267" r:id="rId6"/>
    <p:sldId id="300" r:id="rId7"/>
    <p:sldId id="301" r:id="rId8"/>
    <p:sldId id="258" r:id="rId9"/>
    <p:sldId id="302" r:id="rId10"/>
    <p:sldId id="299" r:id="rId11"/>
  </p:sldIdLst>
  <p:sldSz cx="9144000" cy="5143500" type="screen16x9"/>
  <p:notesSz cx="6858000" cy="9144000"/>
  <p:embeddedFontLst>
    <p:embeddedFont>
      <p:font typeface="Bebas Neue" panose="020B0606020202050201" pitchFamily="34" charset="0"/>
      <p:regular r:id="rId13"/>
    </p:embeddedFont>
    <p:embeddedFont>
      <p:font typeface="Days One" panose="020B0604020202020204" charset="0"/>
      <p:regular r:id="rId14"/>
    </p:embeddedFont>
    <p:embeddedFont>
      <p:font typeface="Lato" panose="020F0502020204030203" pitchFamily="34" charset="0"/>
      <p:regular r:id="rId15"/>
      <p:bold r:id="rId16"/>
      <p:italic r:id="rId17"/>
      <p:boldItalic r:id="rId18"/>
    </p:embeddedFont>
    <p:embeddedFont>
      <p:font typeface="Nunito Light" pitchFamily="2" charset="0"/>
      <p:regular r:id="rId19"/>
      <p: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06D73FD-4B74-4FDA-9B97-7CC7D81A239D}">
  <a:tblStyle styleId="{C06D73FD-4B74-4FDA-9B97-7CC7D81A239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4" d="100"/>
          <a:sy n="94" d="100"/>
        </p:scale>
        <p:origin x="43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ged3401ed3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3" name="Google Shape;783;ged3401ed3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9">
          <a:extLst>
            <a:ext uri="{FF2B5EF4-FFF2-40B4-BE49-F238E27FC236}">
              <a16:creationId xmlns:a16="http://schemas.microsoft.com/office/drawing/2014/main" id="{4F9118CA-0467-F943-3887-BA904E3A8375}"/>
            </a:ext>
          </a:extLst>
        </p:cNvPr>
        <p:cNvGrpSpPr/>
        <p:nvPr/>
      </p:nvGrpSpPr>
      <p:grpSpPr>
        <a:xfrm>
          <a:off x="0" y="0"/>
          <a:ext cx="0" cy="0"/>
          <a:chOff x="0" y="0"/>
          <a:chExt cx="0" cy="0"/>
        </a:xfrm>
      </p:grpSpPr>
      <p:sp>
        <p:nvSpPr>
          <p:cNvPr id="2350" name="Google Shape;2350;g2aa3d063a2b_0_3814:notes">
            <a:extLst>
              <a:ext uri="{FF2B5EF4-FFF2-40B4-BE49-F238E27FC236}">
                <a16:creationId xmlns:a16="http://schemas.microsoft.com/office/drawing/2014/main" id="{03A4CE55-E52F-7F53-2F7E-1C9074C3FFC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1" name="Google Shape;2351;g2aa3d063a2b_0_3814:notes">
            <a:extLst>
              <a:ext uri="{FF2B5EF4-FFF2-40B4-BE49-F238E27FC236}">
                <a16:creationId xmlns:a16="http://schemas.microsoft.com/office/drawing/2014/main" id="{192F5464-51FD-88A9-4F0E-DFA1E4CA9C7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329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7"/>
        <p:cNvGrpSpPr/>
        <p:nvPr/>
      </p:nvGrpSpPr>
      <p:grpSpPr>
        <a:xfrm>
          <a:off x="0" y="0"/>
          <a:ext cx="0" cy="0"/>
          <a:chOff x="0" y="0"/>
          <a:chExt cx="0" cy="0"/>
        </a:xfrm>
      </p:grpSpPr>
      <p:sp>
        <p:nvSpPr>
          <p:cNvPr id="808" name="Google Shape;808;g1ee2869b1e1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9" name="Google Shape;809;g1ee2869b1e1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4"/>
        <p:cNvGrpSpPr/>
        <p:nvPr/>
      </p:nvGrpSpPr>
      <p:grpSpPr>
        <a:xfrm>
          <a:off x="0" y="0"/>
          <a:ext cx="0" cy="0"/>
          <a:chOff x="0" y="0"/>
          <a:chExt cx="0" cy="0"/>
        </a:xfrm>
      </p:grpSpPr>
      <p:sp>
        <p:nvSpPr>
          <p:cNvPr id="835" name="Google Shape;835;ge207fd22f2_0_250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6" name="Google Shape;836;ge207fd22f2_0_250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0">
          <a:extLst>
            <a:ext uri="{FF2B5EF4-FFF2-40B4-BE49-F238E27FC236}">
              <a16:creationId xmlns:a16="http://schemas.microsoft.com/office/drawing/2014/main" id="{29C93915-C391-8E3B-6D22-FD729C62A02E}"/>
            </a:ext>
          </a:extLst>
        </p:cNvPr>
        <p:cNvGrpSpPr/>
        <p:nvPr/>
      </p:nvGrpSpPr>
      <p:grpSpPr>
        <a:xfrm>
          <a:off x="0" y="0"/>
          <a:ext cx="0" cy="0"/>
          <a:chOff x="0" y="0"/>
          <a:chExt cx="0" cy="0"/>
        </a:xfrm>
      </p:grpSpPr>
      <p:sp>
        <p:nvSpPr>
          <p:cNvPr id="851" name="Google Shape;851;g1ee2869b1e1_0_0:notes">
            <a:extLst>
              <a:ext uri="{FF2B5EF4-FFF2-40B4-BE49-F238E27FC236}">
                <a16:creationId xmlns:a16="http://schemas.microsoft.com/office/drawing/2014/main" id="{BF37F49E-3D80-5A6B-7117-F6285A0DCF5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2" name="Google Shape;852;g1ee2869b1e1_0_0:notes">
            <a:extLst>
              <a:ext uri="{FF2B5EF4-FFF2-40B4-BE49-F238E27FC236}">
                <a16:creationId xmlns:a16="http://schemas.microsoft.com/office/drawing/2014/main" id="{174D7E03-259E-013E-7828-85477F356F5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39249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2"/>
        <p:cNvGrpSpPr/>
        <p:nvPr/>
      </p:nvGrpSpPr>
      <p:grpSpPr>
        <a:xfrm>
          <a:off x="0" y="0"/>
          <a:ext cx="0" cy="0"/>
          <a:chOff x="0" y="0"/>
          <a:chExt cx="0" cy="0"/>
        </a:xfrm>
      </p:grpSpPr>
      <p:sp>
        <p:nvSpPr>
          <p:cNvPr id="1143" name="Google Shape;1143;g2aa3d063a2b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4" name="Google Shape;1144;g2aa3d063a2b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g2aa3d063a2b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7" name="Google Shape;777;g2aa3d063a2b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"Let's delve into self-attention, a pivotal mechanism allowing each word in a sentence to interact with every other word. This interaction is key to understanding nuanced context and resolving ambiguities in language. For instance, consider the sentence 'The trophy didn’t fit in the suitcase because it was too big.' Self-attention helps the model determine 'it' refers to the trophy, not the suitcase, by analyzing the entire context. This mechanism surpasses traditional models by efficiently capturing relationships, no matter the distance between words in the text."</a:t>
            </a:r>
            <a:br>
              <a:rPr lang="en">
                <a:solidFill>
                  <a:schemeClr val="dk1"/>
                </a:solidFill>
              </a:rPr>
            </a:br>
            <a:r>
              <a:rPr lang="en">
                <a:solidFill>
                  <a:schemeClr val="dk1"/>
                </a:solidFill>
              </a:rPr>
              <a:t>This visualization represents the attention patterns within a single head of the model's multi-head attention mechanism. We're looking at how the word 'it_' receives attention from all other words in the sentence."</a:t>
            </a:r>
            <a:endParaRPr>
              <a:solidFill>
                <a:schemeClr val="dk1"/>
              </a:solidFill>
            </a:endParaRPr>
          </a:p>
          <a:p>
            <a:pPr marL="0" lvl="0" indent="0" algn="l" rtl="0">
              <a:spcBef>
                <a:spcPts val="0"/>
              </a:spcBef>
              <a:spcAft>
                <a:spcPts val="0"/>
              </a:spcAft>
              <a:buNone/>
            </a:pPr>
            <a:r>
              <a:rPr lang="en">
                <a:solidFill>
                  <a:schemeClr val="dk1"/>
                </a:solidFill>
              </a:rPr>
              <a:t>"The intensity of the color or the width of the lines indicates the strength of the attention. You can see that 'it_' is closely attending to 'animal_', which suggests that the model is learning the correct reference for 'it_' in this context."</a:t>
            </a:r>
            <a:endParaRPr>
              <a:solidFill>
                <a:schemeClr val="dk1"/>
              </a:solidFill>
            </a:endParaRPr>
          </a:p>
          <a:p>
            <a:pPr marL="0" lvl="0" indent="0" algn="l" rtl="0">
              <a:spcBef>
                <a:spcPts val="0"/>
              </a:spcBef>
              <a:spcAft>
                <a:spcPts val="0"/>
              </a:spcAft>
              <a:buNone/>
            </a:pPr>
            <a:r>
              <a:rPr lang="en">
                <a:solidFill>
                  <a:schemeClr val="dk1"/>
                </a:solidFill>
              </a:rPr>
              <a:t>"Such attention patterns are crucial for the model to understand sentence structure and resolve references, which is especially important in translation, summarization, and other language tasks that require a nuanced understanding of context."</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"This layer-specific view gives us an insight into what the model is focusing on at a particular stage of processing. It's like a glimpse into the thought process of the AI as it interprets the sentence."</a:t>
            </a:r>
            <a:br>
              <a:rPr lang="en">
                <a:solidFill>
                  <a:schemeClr val="dk1"/>
                </a:solidFill>
              </a:rPr>
            </a:b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2"/>
        <p:cNvGrpSpPr/>
        <p:nvPr/>
      </p:nvGrpSpPr>
      <p:grpSpPr>
        <a:xfrm>
          <a:off x="0" y="0"/>
          <a:ext cx="0" cy="0"/>
          <a:chOff x="0" y="0"/>
          <a:chExt cx="0" cy="0"/>
        </a:xfrm>
      </p:grpSpPr>
      <p:sp>
        <p:nvSpPr>
          <p:cNvPr id="783" name="Google Shape;783;g269591c6b05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4" name="Google Shape;784;g269591c6b05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"Multi-head attention can be thought of as having multiple sets of eyes, each providing a unique perspective on the input data. By processing information in parallel, the model captures a diverse range of relationships within the same sentence. Imagine one head focusing on the emotional tone of a sentence while another deciphers the grammatical structure. This multifaceted approach enriches the model's understanding, making it adept at handling complex linguistic tasks and enhancing its interpretative depth."</a:t>
            </a:r>
            <a:endParaRPr/>
          </a:p>
          <a:p>
            <a:pPr marL="0" lvl="0" indent="0" algn="l" rtl="0">
              <a:spcBef>
                <a:spcPts val="0"/>
              </a:spcBef>
              <a:spcAft>
                <a:spcPts val="0"/>
              </a:spcAft>
              <a:buNone/>
            </a:pPr>
            <a:endParaRPr/>
          </a:p>
          <a:p>
            <a:pPr marL="0" lvl="0" indent="0" algn="l" rtl="0">
              <a:spcBef>
                <a:spcPts val="0"/>
              </a:spcBef>
              <a:spcAft>
                <a:spcPts val="0"/>
              </a:spcAft>
              <a:buNone/>
            </a:pPr>
            <a:r>
              <a:rPr lang="en"/>
              <a:t>"This slide illustrates a key feature of the transformer model: multi-head attention. Here, we see different 'attention heads' focusing on the word 'it_' within a sentence."</a:t>
            </a:r>
            <a:endParaRPr/>
          </a:p>
          <a:p>
            <a:pPr marL="0" lvl="0" indent="0" algn="l" rtl="0">
              <a:spcBef>
                <a:spcPts val="0"/>
              </a:spcBef>
              <a:spcAft>
                <a:spcPts val="0"/>
              </a:spcAft>
              <a:buNone/>
            </a:pPr>
            <a:r>
              <a:rPr lang="en"/>
              <a:t>"Each line represents the 'attention' one head pays to 'it_' from each word in the sentence. The varying colors or shades might represent different attention heads, showing how the model processes information from multiple perspectives simultaneously."</a:t>
            </a:r>
            <a:endParaRPr/>
          </a:p>
          <a:p>
            <a:pPr marL="0" lvl="0" indent="0" algn="l" rtl="0">
              <a:spcBef>
                <a:spcPts val="0"/>
              </a:spcBef>
              <a:spcAft>
                <a:spcPts val="0"/>
              </a:spcAft>
              <a:buNone/>
            </a:pPr>
            <a:r>
              <a:rPr lang="en"/>
              <a:t>"Notice the stronger lines from 'animal_' and 'tired_', indicating a higher attention weight. This suggests that certain heads are learning to associate 'it_' with 'animal_', which is likely the correct reference in this context."</a:t>
            </a:r>
            <a:endParaRPr/>
          </a:p>
          <a:p>
            <a:pPr marL="0" lvl="0" indent="0" algn="l" rtl="0">
              <a:spcBef>
                <a:spcPts val="0"/>
              </a:spcBef>
              <a:spcAft>
                <a:spcPts val="0"/>
              </a:spcAft>
              <a:buNone/>
            </a:pPr>
            <a:r>
              <a:rPr lang="en"/>
              <a:t>"Multi-head attention allows the transformer to capture a more nuanced understanding of language. It's like having several readers, each interpreting the sentence in different ways, and then combining their insights to form a comprehensive view."</a:t>
            </a:r>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Google Shape;790;g269591c6b05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1" name="Google Shape;791;g269591c6b05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r>
              <a:rPr lang="en"/>
              <a:t>"Positional encoding is our solution to imbue the transformer with a sense of word order, crucial for comprehending structured language. Through a clever use of sine and cosine functions, we generate unique signals for each position, ensuring the model recognizes the difference in meaning between 'John loves Mary' and 'Mary loves John.' This method integrates seamlessly into the transformer framework, preserving the integrity of sequential information in a model that inherently lacks sequence awareness."</a:t>
            </a:r>
            <a:br>
              <a:rPr lang="en"/>
            </a:br>
            <a:br>
              <a:rPr lang="en"/>
            </a:br>
            <a:r>
              <a:rPr lang="en"/>
              <a:t>This image illustrates positional encoding vectors for the sequence 'I am a robot.' Each word in the sequence is assigned a unique position index, starting from 0."</a:t>
            </a:r>
            <a:endParaRPr/>
          </a:p>
          <a:p>
            <a:pPr marL="0" lvl="0" indent="0" algn="l" rtl="0">
              <a:spcBef>
                <a:spcPts val="0"/>
              </a:spcBef>
              <a:spcAft>
                <a:spcPts val="0"/>
              </a:spcAft>
              <a:buNone/>
            </a:pPr>
            <a:r>
              <a:rPr lang="en"/>
              <a:t>"The matrix on the right contains the positional encoding vectors. Each vector is a high-dimensional representation of a word's position in the sequence. The 'P' values (like P00, P01, ..., P3d) are the elements of these vectors."</a:t>
            </a:r>
            <a:endParaRPr/>
          </a:p>
          <a:p>
            <a:pPr marL="0" lvl="0" indent="0" algn="l" rtl="0">
              <a:spcBef>
                <a:spcPts val="0"/>
              </a:spcBef>
              <a:spcAft>
                <a:spcPts val="0"/>
              </a:spcAft>
              <a:buNone/>
            </a:pPr>
            <a:r>
              <a:rPr lang="en"/>
              <a:t>"Positional encodings are crucial because they provide the transformer model with information about the order of words, which is otherwise not apparent due to the parallel nature of the model's processing."</a:t>
            </a:r>
            <a:endParaRPr/>
          </a:p>
          <a:p>
            <a:pPr marL="0" lvl="0" indent="0" algn="l" rtl="0">
              <a:spcBef>
                <a:spcPts val="0"/>
              </a:spcBef>
              <a:spcAft>
                <a:spcPts val="0"/>
              </a:spcAft>
              <a:buNone/>
            </a:pPr>
            <a:r>
              <a:rPr lang="en"/>
              <a:t>"These vectors are added to the word embeddings, ensuring that the sequence's order contributes to the model's understanding of the sentence. It's a key part of how transformers maintain an awareness of word order, which is fundamental in processing natural language."</a:t>
            </a:r>
            <a:endParaRPr/>
          </a:p>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6"/>
        <p:cNvGrpSpPr/>
        <p:nvPr/>
      </p:nvGrpSpPr>
      <p:grpSpPr>
        <a:xfrm>
          <a:off x="0" y="0"/>
          <a:ext cx="0" cy="0"/>
          <a:chOff x="0" y="0"/>
          <a:chExt cx="0" cy="0"/>
        </a:xfrm>
      </p:grpSpPr>
      <p:sp>
        <p:nvSpPr>
          <p:cNvPr id="797" name="Google Shape;797;g269591c6b05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8" name="Google Shape;798;g269591c6b05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concluding, the transformer model isn't just a breakthrough; it's the blueprint for the future of AI. Its unparalleled performance across NLP tasks and beyond is setting new benchmarks. The efficiency and scalability brought about by its parallel processing capabilities open up new horizons for handling vast datasets. Moreover, its influence extends across AI domains, inspiring innovations in understanding not just language, but also images and sounds. As we continue to build on this foundation, the potential for transformative advancements in AI is immense."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99950" y="-327450"/>
            <a:ext cx="9543900" cy="5646000"/>
            <a:chOff x="-199950" y="-251250"/>
            <a:chExt cx="9543900" cy="5646000"/>
          </a:xfrm>
        </p:grpSpPr>
        <p:cxnSp>
          <p:nvCxnSpPr>
            <p:cNvPr id="10" name="Google Shape;10;p2"/>
            <p:cNvCxnSpPr/>
            <p:nvPr/>
          </p:nvCxnSpPr>
          <p:spPr>
            <a:xfrm rot="10800000">
              <a:off x="31462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1" name="Google Shape;11;p2"/>
            <p:cNvCxnSpPr/>
            <p:nvPr/>
          </p:nvCxnSpPr>
          <p:spPr>
            <a:xfrm rot="10800000">
              <a:off x="88232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2" name="Google Shape;12;p2"/>
            <p:cNvCxnSpPr/>
            <p:nvPr/>
          </p:nvCxnSpPr>
          <p:spPr>
            <a:xfrm rot="10800000">
              <a:off x="145002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3" name="Google Shape;13;p2"/>
            <p:cNvCxnSpPr/>
            <p:nvPr/>
          </p:nvCxnSpPr>
          <p:spPr>
            <a:xfrm rot="10800000">
              <a:off x="201773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4" name="Google Shape;14;p2"/>
            <p:cNvCxnSpPr/>
            <p:nvPr/>
          </p:nvCxnSpPr>
          <p:spPr>
            <a:xfrm rot="10800000">
              <a:off x="258543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5" name="Google Shape;15;p2"/>
            <p:cNvCxnSpPr/>
            <p:nvPr/>
          </p:nvCxnSpPr>
          <p:spPr>
            <a:xfrm rot="10800000">
              <a:off x="315313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6" name="Google Shape;16;p2"/>
            <p:cNvCxnSpPr/>
            <p:nvPr/>
          </p:nvCxnSpPr>
          <p:spPr>
            <a:xfrm rot="10800000">
              <a:off x="372083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7" name="Google Shape;17;p2"/>
            <p:cNvCxnSpPr/>
            <p:nvPr/>
          </p:nvCxnSpPr>
          <p:spPr>
            <a:xfrm rot="10800000">
              <a:off x="428853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8" name="Google Shape;18;p2"/>
            <p:cNvCxnSpPr/>
            <p:nvPr/>
          </p:nvCxnSpPr>
          <p:spPr>
            <a:xfrm rot="10800000">
              <a:off x="485623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9" name="Google Shape;19;p2"/>
            <p:cNvCxnSpPr/>
            <p:nvPr/>
          </p:nvCxnSpPr>
          <p:spPr>
            <a:xfrm rot="10800000">
              <a:off x="542394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0" name="Google Shape;20;p2"/>
            <p:cNvCxnSpPr/>
            <p:nvPr/>
          </p:nvCxnSpPr>
          <p:spPr>
            <a:xfrm rot="10800000">
              <a:off x="599164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1" name="Google Shape;21;p2"/>
            <p:cNvCxnSpPr/>
            <p:nvPr/>
          </p:nvCxnSpPr>
          <p:spPr>
            <a:xfrm rot="10800000">
              <a:off x="655934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2" name="Google Shape;22;p2"/>
            <p:cNvCxnSpPr/>
            <p:nvPr/>
          </p:nvCxnSpPr>
          <p:spPr>
            <a:xfrm rot="10800000">
              <a:off x="712704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3" name="Google Shape;23;p2"/>
            <p:cNvCxnSpPr/>
            <p:nvPr/>
          </p:nvCxnSpPr>
          <p:spPr>
            <a:xfrm rot="10800000">
              <a:off x="769474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4" name="Google Shape;24;p2"/>
            <p:cNvCxnSpPr/>
            <p:nvPr/>
          </p:nvCxnSpPr>
          <p:spPr>
            <a:xfrm rot="10800000">
              <a:off x="826244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5" name="Google Shape;25;p2"/>
            <p:cNvCxnSpPr/>
            <p:nvPr/>
          </p:nvCxnSpPr>
          <p:spPr>
            <a:xfrm>
              <a:off x="-199950" y="2341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6" name="Google Shape;26;p2"/>
            <p:cNvCxnSpPr/>
            <p:nvPr/>
          </p:nvCxnSpPr>
          <p:spPr>
            <a:xfrm>
              <a:off x="-199950" y="753635"/>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7" name="Google Shape;27;p2"/>
            <p:cNvCxnSpPr/>
            <p:nvPr/>
          </p:nvCxnSpPr>
          <p:spPr>
            <a:xfrm>
              <a:off x="-199950" y="1273157"/>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8" name="Google Shape;28;p2"/>
            <p:cNvCxnSpPr/>
            <p:nvPr/>
          </p:nvCxnSpPr>
          <p:spPr>
            <a:xfrm>
              <a:off x="-199950" y="1792679"/>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9" name="Google Shape;29;p2"/>
            <p:cNvCxnSpPr/>
            <p:nvPr/>
          </p:nvCxnSpPr>
          <p:spPr>
            <a:xfrm>
              <a:off x="-199950" y="2312201"/>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0" name="Google Shape;30;p2"/>
            <p:cNvCxnSpPr/>
            <p:nvPr/>
          </p:nvCxnSpPr>
          <p:spPr>
            <a:xfrm>
              <a:off x="-199950" y="2831724"/>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1" name="Google Shape;31;p2"/>
            <p:cNvCxnSpPr/>
            <p:nvPr/>
          </p:nvCxnSpPr>
          <p:spPr>
            <a:xfrm>
              <a:off x="-199950" y="3351246"/>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2" name="Google Shape;32;p2"/>
            <p:cNvCxnSpPr/>
            <p:nvPr/>
          </p:nvCxnSpPr>
          <p:spPr>
            <a:xfrm>
              <a:off x="-199950" y="3870768"/>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3" name="Google Shape;33;p2"/>
            <p:cNvCxnSpPr/>
            <p:nvPr/>
          </p:nvCxnSpPr>
          <p:spPr>
            <a:xfrm>
              <a:off x="-199950" y="4390290"/>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4" name="Google Shape;34;p2"/>
            <p:cNvCxnSpPr/>
            <p:nvPr/>
          </p:nvCxnSpPr>
          <p:spPr>
            <a:xfrm>
              <a:off x="-199950" y="49098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5" name="Google Shape;35;p2"/>
            <p:cNvCxnSpPr/>
            <p:nvPr/>
          </p:nvCxnSpPr>
          <p:spPr>
            <a:xfrm rot="10800000">
              <a:off x="8830150" y="-251250"/>
              <a:ext cx="0" cy="5646000"/>
            </a:xfrm>
            <a:prstGeom prst="straightConnector1">
              <a:avLst/>
            </a:prstGeom>
            <a:noFill/>
            <a:ln w="19050" cap="flat" cmpd="sng">
              <a:solidFill>
                <a:schemeClr val="accent3"/>
              </a:solidFill>
              <a:prstDash val="solid"/>
              <a:round/>
              <a:headEnd type="none" w="med" len="med"/>
              <a:tailEnd type="none" w="med" len="med"/>
            </a:ln>
          </p:spPr>
        </p:cxnSp>
      </p:grpSp>
      <p:grpSp>
        <p:nvGrpSpPr>
          <p:cNvPr id="36" name="Google Shape;36;p2"/>
          <p:cNvGrpSpPr/>
          <p:nvPr/>
        </p:nvGrpSpPr>
        <p:grpSpPr>
          <a:xfrm>
            <a:off x="473650" y="274900"/>
            <a:ext cx="8349800" cy="4746124"/>
            <a:chOff x="473650" y="274900"/>
            <a:chExt cx="8349800" cy="4746124"/>
          </a:xfrm>
        </p:grpSpPr>
        <p:grpSp>
          <p:nvGrpSpPr>
            <p:cNvPr id="37" name="Google Shape;37;p2"/>
            <p:cNvGrpSpPr/>
            <p:nvPr/>
          </p:nvGrpSpPr>
          <p:grpSpPr>
            <a:xfrm>
              <a:off x="626050" y="427300"/>
              <a:ext cx="8197400" cy="4593724"/>
              <a:chOff x="-280802" y="20880"/>
              <a:chExt cx="10622522" cy="5952733"/>
            </a:xfrm>
          </p:grpSpPr>
          <p:sp>
            <p:nvSpPr>
              <p:cNvPr id="38" name="Google Shape;38;p2"/>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 name="Google Shape;39;p2"/>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 name="Google Shape;40;p2"/>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1" name="Google Shape;41;p2"/>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2" name="Google Shape;42;p2"/>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43" name="Google Shape;43;p2"/>
            <p:cNvGrpSpPr/>
            <p:nvPr/>
          </p:nvGrpSpPr>
          <p:grpSpPr>
            <a:xfrm>
              <a:off x="473650" y="274900"/>
              <a:ext cx="8197400" cy="4593724"/>
              <a:chOff x="-280802" y="20880"/>
              <a:chExt cx="10622522" cy="5952733"/>
            </a:xfrm>
          </p:grpSpPr>
          <p:sp>
            <p:nvSpPr>
              <p:cNvPr id="44" name="Google Shape;44;p2"/>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5" name="Google Shape;45;p2"/>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6" name="Google Shape;46;p2"/>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7" name="Google Shape;47;p2"/>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8" name="Google Shape;48;p2"/>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49" name="Google Shape;49;p2"/>
          <p:cNvSpPr txBox="1">
            <a:spLocks noGrp="1"/>
          </p:cNvSpPr>
          <p:nvPr>
            <p:ph type="ctrTitle"/>
          </p:nvPr>
        </p:nvSpPr>
        <p:spPr>
          <a:xfrm>
            <a:off x="1814850" y="1633725"/>
            <a:ext cx="5514300" cy="2000100"/>
          </a:xfrm>
          <a:prstGeom prst="rect">
            <a:avLst/>
          </a:prstGeom>
        </p:spPr>
        <p:txBody>
          <a:bodyPr spcFirstLastPara="1" wrap="square" lIns="91425" tIns="91425" rIns="91425" bIns="91425" anchor="ctr" anchorCtr="0">
            <a:noAutofit/>
          </a:bodyPr>
          <a:lstStyle>
            <a:lvl1pPr lvl="0" algn="ctr">
              <a:lnSpc>
                <a:spcPct val="115000"/>
              </a:lnSpc>
              <a:spcBef>
                <a:spcPts val="0"/>
              </a:spcBef>
              <a:spcAft>
                <a:spcPts val="0"/>
              </a:spcAft>
              <a:buClr>
                <a:srgbClr val="191919"/>
              </a:buClr>
              <a:buSzPts val="5200"/>
              <a:buNone/>
              <a:defRPr sz="5300">
                <a:latin typeface="Days One"/>
                <a:ea typeface="Days One"/>
                <a:cs typeface="Days One"/>
                <a:sym typeface="Days One"/>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50" name="Google Shape;50;p2"/>
          <p:cNvSpPr txBox="1">
            <a:spLocks noGrp="1"/>
          </p:cNvSpPr>
          <p:nvPr>
            <p:ph type="subTitle" idx="1"/>
          </p:nvPr>
        </p:nvSpPr>
        <p:spPr>
          <a:xfrm>
            <a:off x="2301625" y="3686200"/>
            <a:ext cx="4540800" cy="4605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684"/>
        <p:cNvGrpSpPr/>
        <p:nvPr/>
      </p:nvGrpSpPr>
      <p:grpSpPr>
        <a:xfrm>
          <a:off x="0" y="0"/>
          <a:ext cx="0" cy="0"/>
          <a:chOff x="0" y="0"/>
          <a:chExt cx="0" cy="0"/>
        </a:xfrm>
      </p:grpSpPr>
      <p:grpSp>
        <p:nvGrpSpPr>
          <p:cNvPr id="685" name="Google Shape;685;p19"/>
          <p:cNvGrpSpPr/>
          <p:nvPr/>
        </p:nvGrpSpPr>
        <p:grpSpPr>
          <a:xfrm>
            <a:off x="-199950" y="-327450"/>
            <a:ext cx="9543900" cy="5646000"/>
            <a:chOff x="-199950" y="-251250"/>
            <a:chExt cx="9543900" cy="5646000"/>
          </a:xfrm>
        </p:grpSpPr>
        <p:cxnSp>
          <p:nvCxnSpPr>
            <p:cNvPr id="686" name="Google Shape;686;p19"/>
            <p:cNvCxnSpPr/>
            <p:nvPr/>
          </p:nvCxnSpPr>
          <p:spPr>
            <a:xfrm rot="10800000">
              <a:off x="31462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87" name="Google Shape;687;p19"/>
            <p:cNvCxnSpPr/>
            <p:nvPr/>
          </p:nvCxnSpPr>
          <p:spPr>
            <a:xfrm rot="10800000">
              <a:off x="88232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88" name="Google Shape;688;p19"/>
            <p:cNvCxnSpPr/>
            <p:nvPr/>
          </p:nvCxnSpPr>
          <p:spPr>
            <a:xfrm rot="10800000">
              <a:off x="145002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89" name="Google Shape;689;p19"/>
            <p:cNvCxnSpPr/>
            <p:nvPr/>
          </p:nvCxnSpPr>
          <p:spPr>
            <a:xfrm rot="10800000">
              <a:off x="201773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90" name="Google Shape;690;p19"/>
            <p:cNvCxnSpPr/>
            <p:nvPr/>
          </p:nvCxnSpPr>
          <p:spPr>
            <a:xfrm rot="10800000">
              <a:off x="258543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91" name="Google Shape;691;p19"/>
            <p:cNvCxnSpPr/>
            <p:nvPr/>
          </p:nvCxnSpPr>
          <p:spPr>
            <a:xfrm rot="10800000">
              <a:off x="315313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92" name="Google Shape;692;p19"/>
            <p:cNvCxnSpPr/>
            <p:nvPr/>
          </p:nvCxnSpPr>
          <p:spPr>
            <a:xfrm rot="10800000">
              <a:off x="372083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93" name="Google Shape;693;p19"/>
            <p:cNvCxnSpPr/>
            <p:nvPr/>
          </p:nvCxnSpPr>
          <p:spPr>
            <a:xfrm rot="10800000">
              <a:off x="428853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94" name="Google Shape;694;p19"/>
            <p:cNvCxnSpPr/>
            <p:nvPr/>
          </p:nvCxnSpPr>
          <p:spPr>
            <a:xfrm rot="10800000">
              <a:off x="485623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95" name="Google Shape;695;p19"/>
            <p:cNvCxnSpPr/>
            <p:nvPr/>
          </p:nvCxnSpPr>
          <p:spPr>
            <a:xfrm rot="10800000">
              <a:off x="542394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96" name="Google Shape;696;p19"/>
            <p:cNvCxnSpPr/>
            <p:nvPr/>
          </p:nvCxnSpPr>
          <p:spPr>
            <a:xfrm rot="10800000">
              <a:off x="599164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97" name="Google Shape;697;p19"/>
            <p:cNvCxnSpPr/>
            <p:nvPr/>
          </p:nvCxnSpPr>
          <p:spPr>
            <a:xfrm rot="10800000">
              <a:off x="655934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98" name="Google Shape;698;p19"/>
            <p:cNvCxnSpPr/>
            <p:nvPr/>
          </p:nvCxnSpPr>
          <p:spPr>
            <a:xfrm rot="10800000">
              <a:off x="712704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99" name="Google Shape;699;p19"/>
            <p:cNvCxnSpPr/>
            <p:nvPr/>
          </p:nvCxnSpPr>
          <p:spPr>
            <a:xfrm rot="10800000">
              <a:off x="769474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00" name="Google Shape;700;p19"/>
            <p:cNvCxnSpPr/>
            <p:nvPr/>
          </p:nvCxnSpPr>
          <p:spPr>
            <a:xfrm rot="10800000">
              <a:off x="826244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01" name="Google Shape;701;p19"/>
            <p:cNvCxnSpPr/>
            <p:nvPr/>
          </p:nvCxnSpPr>
          <p:spPr>
            <a:xfrm>
              <a:off x="-199950" y="2341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02" name="Google Shape;702;p19"/>
            <p:cNvCxnSpPr/>
            <p:nvPr/>
          </p:nvCxnSpPr>
          <p:spPr>
            <a:xfrm>
              <a:off x="-199950" y="753635"/>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03" name="Google Shape;703;p19"/>
            <p:cNvCxnSpPr/>
            <p:nvPr/>
          </p:nvCxnSpPr>
          <p:spPr>
            <a:xfrm>
              <a:off x="-199950" y="1273157"/>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04" name="Google Shape;704;p19"/>
            <p:cNvCxnSpPr/>
            <p:nvPr/>
          </p:nvCxnSpPr>
          <p:spPr>
            <a:xfrm>
              <a:off x="-199950" y="1792679"/>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05" name="Google Shape;705;p19"/>
            <p:cNvCxnSpPr/>
            <p:nvPr/>
          </p:nvCxnSpPr>
          <p:spPr>
            <a:xfrm>
              <a:off x="-199950" y="2312201"/>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06" name="Google Shape;706;p19"/>
            <p:cNvCxnSpPr/>
            <p:nvPr/>
          </p:nvCxnSpPr>
          <p:spPr>
            <a:xfrm>
              <a:off x="-199950" y="2831724"/>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07" name="Google Shape;707;p19"/>
            <p:cNvCxnSpPr/>
            <p:nvPr/>
          </p:nvCxnSpPr>
          <p:spPr>
            <a:xfrm>
              <a:off x="-199950" y="3351246"/>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08" name="Google Shape;708;p19"/>
            <p:cNvCxnSpPr/>
            <p:nvPr/>
          </p:nvCxnSpPr>
          <p:spPr>
            <a:xfrm>
              <a:off x="-199950" y="3870768"/>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09" name="Google Shape;709;p19"/>
            <p:cNvCxnSpPr/>
            <p:nvPr/>
          </p:nvCxnSpPr>
          <p:spPr>
            <a:xfrm>
              <a:off x="-199950" y="4390290"/>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10" name="Google Shape;710;p19"/>
            <p:cNvCxnSpPr/>
            <p:nvPr/>
          </p:nvCxnSpPr>
          <p:spPr>
            <a:xfrm>
              <a:off x="-199950" y="49098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11" name="Google Shape;711;p19"/>
            <p:cNvCxnSpPr/>
            <p:nvPr/>
          </p:nvCxnSpPr>
          <p:spPr>
            <a:xfrm rot="10800000">
              <a:off x="8830150" y="-251250"/>
              <a:ext cx="0" cy="5646000"/>
            </a:xfrm>
            <a:prstGeom prst="straightConnector1">
              <a:avLst/>
            </a:prstGeom>
            <a:noFill/>
            <a:ln w="19050" cap="flat" cmpd="sng">
              <a:solidFill>
                <a:schemeClr val="accent3"/>
              </a:solidFill>
              <a:prstDash val="solid"/>
              <a:round/>
              <a:headEnd type="none" w="med" len="med"/>
              <a:tailEnd type="none" w="med" len="med"/>
            </a:ln>
          </p:spPr>
        </p:cxnSp>
      </p:grpSp>
      <p:grpSp>
        <p:nvGrpSpPr>
          <p:cNvPr id="712" name="Google Shape;712;p19"/>
          <p:cNvGrpSpPr/>
          <p:nvPr/>
        </p:nvGrpSpPr>
        <p:grpSpPr>
          <a:xfrm>
            <a:off x="473650" y="274900"/>
            <a:ext cx="8349800" cy="4746124"/>
            <a:chOff x="473650" y="274900"/>
            <a:chExt cx="8349800" cy="4746124"/>
          </a:xfrm>
        </p:grpSpPr>
        <p:grpSp>
          <p:nvGrpSpPr>
            <p:cNvPr id="713" name="Google Shape;713;p19"/>
            <p:cNvGrpSpPr/>
            <p:nvPr/>
          </p:nvGrpSpPr>
          <p:grpSpPr>
            <a:xfrm>
              <a:off x="626050" y="427300"/>
              <a:ext cx="8197400" cy="4593724"/>
              <a:chOff x="-280802" y="20880"/>
              <a:chExt cx="10622522" cy="5952733"/>
            </a:xfrm>
          </p:grpSpPr>
          <p:sp>
            <p:nvSpPr>
              <p:cNvPr id="714" name="Google Shape;714;p19"/>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5" name="Google Shape;715;p19"/>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6" name="Google Shape;716;p19"/>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7" name="Google Shape;717;p19"/>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8" name="Google Shape;718;p19"/>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719" name="Google Shape;719;p19"/>
            <p:cNvGrpSpPr/>
            <p:nvPr/>
          </p:nvGrpSpPr>
          <p:grpSpPr>
            <a:xfrm>
              <a:off x="473650" y="274900"/>
              <a:ext cx="8197400" cy="4593724"/>
              <a:chOff x="-280802" y="20880"/>
              <a:chExt cx="10622522" cy="5952733"/>
            </a:xfrm>
          </p:grpSpPr>
          <p:sp>
            <p:nvSpPr>
              <p:cNvPr id="720" name="Google Shape;720;p19"/>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1" name="Google Shape;721;p19"/>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2" name="Google Shape;722;p19"/>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3" name="Google Shape;723;p19"/>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4" name="Google Shape;724;p19"/>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grpSp>
        <p:nvGrpSpPr>
          <p:cNvPr id="725" name="Google Shape;725;p19"/>
          <p:cNvGrpSpPr/>
          <p:nvPr/>
        </p:nvGrpSpPr>
        <p:grpSpPr>
          <a:xfrm>
            <a:off x="7359430" y="819685"/>
            <a:ext cx="1132714" cy="1645290"/>
            <a:chOff x="7359430" y="819685"/>
            <a:chExt cx="1132714" cy="1645290"/>
          </a:xfrm>
        </p:grpSpPr>
        <p:sp>
          <p:nvSpPr>
            <p:cNvPr id="726" name="Google Shape;726;p19"/>
            <p:cNvSpPr/>
            <p:nvPr/>
          </p:nvSpPr>
          <p:spPr>
            <a:xfrm rot="3600003">
              <a:off x="7508612" y="974409"/>
              <a:ext cx="834351" cy="826229"/>
            </a:xfrm>
            <a:custGeom>
              <a:avLst/>
              <a:gdLst/>
              <a:ahLst/>
              <a:cxnLst/>
              <a:rect l="l" t="t" r="r" b="b"/>
              <a:pathLst>
                <a:path w="4515" h="4471" extrusionOk="0">
                  <a:moveTo>
                    <a:pt x="1821" y="3126"/>
                  </a:moveTo>
                  <a:cubicBezTo>
                    <a:pt x="1330" y="2885"/>
                    <a:pt x="1126" y="2290"/>
                    <a:pt x="1367" y="1799"/>
                  </a:cubicBezTo>
                  <a:cubicBezTo>
                    <a:pt x="1608" y="1308"/>
                    <a:pt x="2204" y="1105"/>
                    <a:pt x="2695" y="1345"/>
                  </a:cubicBezTo>
                  <a:cubicBezTo>
                    <a:pt x="3186" y="1587"/>
                    <a:pt x="3389" y="2182"/>
                    <a:pt x="3148" y="2673"/>
                  </a:cubicBezTo>
                  <a:cubicBezTo>
                    <a:pt x="2907" y="3164"/>
                    <a:pt x="2312" y="3367"/>
                    <a:pt x="1821" y="3126"/>
                  </a:cubicBezTo>
                  <a:moveTo>
                    <a:pt x="3878" y="3808"/>
                  </a:moveTo>
                  <a:cubicBezTo>
                    <a:pt x="4043" y="3638"/>
                    <a:pt x="4179" y="3444"/>
                    <a:pt x="4284" y="3230"/>
                  </a:cubicBezTo>
                  <a:lnTo>
                    <a:pt x="4287" y="3225"/>
                  </a:lnTo>
                  <a:lnTo>
                    <a:pt x="3946" y="3058"/>
                  </a:lnTo>
                  <a:cubicBezTo>
                    <a:pt x="4035" y="2876"/>
                    <a:pt x="4091" y="2687"/>
                    <a:pt x="4118" y="2496"/>
                  </a:cubicBezTo>
                  <a:lnTo>
                    <a:pt x="4494" y="2549"/>
                  </a:lnTo>
                  <a:cubicBezTo>
                    <a:pt x="4526" y="2315"/>
                    <a:pt x="4522" y="2077"/>
                    <a:pt x="4481" y="1843"/>
                  </a:cubicBezTo>
                  <a:lnTo>
                    <a:pt x="4106" y="1909"/>
                  </a:lnTo>
                  <a:cubicBezTo>
                    <a:pt x="4072" y="1716"/>
                    <a:pt x="4007" y="1528"/>
                    <a:pt x="3915" y="1354"/>
                  </a:cubicBezTo>
                  <a:lnTo>
                    <a:pt x="4251" y="1176"/>
                  </a:lnTo>
                  <a:cubicBezTo>
                    <a:pt x="4139" y="966"/>
                    <a:pt x="3996" y="776"/>
                    <a:pt x="3826" y="612"/>
                  </a:cubicBezTo>
                  <a:lnTo>
                    <a:pt x="3562" y="885"/>
                  </a:lnTo>
                  <a:cubicBezTo>
                    <a:pt x="3425" y="752"/>
                    <a:pt x="3266" y="638"/>
                    <a:pt x="3085" y="550"/>
                  </a:cubicBezTo>
                  <a:cubicBezTo>
                    <a:pt x="3084" y="549"/>
                    <a:pt x="3083" y="549"/>
                    <a:pt x="3081" y="548"/>
                  </a:cubicBezTo>
                  <a:lnTo>
                    <a:pt x="3248" y="207"/>
                  </a:lnTo>
                  <a:cubicBezTo>
                    <a:pt x="3034" y="103"/>
                    <a:pt x="2807" y="33"/>
                    <a:pt x="2573" y="0"/>
                  </a:cubicBezTo>
                  <a:lnTo>
                    <a:pt x="2520" y="376"/>
                  </a:lnTo>
                  <a:cubicBezTo>
                    <a:pt x="2323" y="349"/>
                    <a:pt x="2125" y="353"/>
                    <a:pt x="1933" y="387"/>
                  </a:cubicBezTo>
                  <a:lnTo>
                    <a:pt x="1867" y="13"/>
                  </a:lnTo>
                  <a:cubicBezTo>
                    <a:pt x="1633" y="54"/>
                    <a:pt x="1409" y="131"/>
                    <a:pt x="1200" y="242"/>
                  </a:cubicBezTo>
                  <a:lnTo>
                    <a:pt x="1378" y="578"/>
                  </a:lnTo>
                  <a:cubicBezTo>
                    <a:pt x="1205" y="669"/>
                    <a:pt x="1046" y="787"/>
                    <a:pt x="908" y="930"/>
                  </a:cubicBezTo>
                  <a:lnTo>
                    <a:pt x="635" y="666"/>
                  </a:lnTo>
                  <a:cubicBezTo>
                    <a:pt x="472" y="835"/>
                    <a:pt x="336" y="1029"/>
                    <a:pt x="232" y="1241"/>
                  </a:cubicBezTo>
                  <a:lnTo>
                    <a:pt x="230" y="1244"/>
                  </a:lnTo>
                  <a:lnTo>
                    <a:pt x="571" y="1409"/>
                  </a:lnTo>
                  <a:cubicBezTo>
                    <a:pt x="482" y="1592"/>
                    <a:pt x="425" y="1782"/>
                    <a:pt x="398" y="1972"/>
                  </a:cubicBezTo>
                  <a:lnTo>
                    <a:pt x="23" y="1919"/>
                  </a:lnTo>
                  <a:cubicBezTo>
                    <a:pt x="-11" y="2153"/>
                    <a:pt x="-7" y="2391"/>
                    <a:pt x="35" y="2625"/>
                  </a:cubicBezTo>
                  <a:lnTo>
                    <a:pt x="409" y="2559"/>
                  </a:lnTo>
                  <a:cubicBezTo>
                    <a:pt x="443" y="2753"/>
                    <a:pt x="507" y="2941"/>
                    <a:pt x="599" y="3115"/>
                  </a:cubicBezTo>
                  <a:lnTo>
                    <a:pt x="263" y="3293"/>
                  </a:lnTo>
                  <a:cubicBezTo>
                    <a:pt x="374" y="3503"/>
                    <a:pt x="517" y="3693"/>
                    <a:pt x="687" y="3857"/>
                  </a:cubicBezTo>
                  <a:lnTo>
                    <a:pt x="951" y="3585"/>
                  </a:lnTo>
                  <a:cubicBezTo>
                    <a:pt x="1089" y="3718"/>
                    <a:pt x="1249" y="3833"/>
                    <a:pt x="1430" y="3922"/>
                  </a:cubicBezTo>
                  <a:cubicBezTo>
                    <a:pt x="1431" y="3922"/>
                    <a:pt x="1431" y="3922"/>
                    <a:pt x="1432" y="3923"/>
                  </a:cubicBezTo>
                  <a:lnTo>
                    <a:pt x="1265" y="4263"/>
                  </a:lnTo>
                  <a:cubicBezTo>
                    <a:pt x="1479" y="4367"/>
                    <a:pt x="1705" y="4438"/>
                    <a:pt x="1939" y="4471"/>
                  </a:cubicBezTo>
                  <a:lnTo>
                    <a:pt x="1993" y="4095"/>
                  </a:lnTo>
                  <a:cubicBezTo>
                    <a:pt x="2190" y="4123"/>
                    <a:pt x="2388" y="4119"/>
                    <a:pt x="2580" y="4085"/>
                  </a:cubicBezTo>
                  <a:lnTo>
                    <a:pt x="2645" y="4460"/>
                  </a:lnTo>
                  <a:cubicBezTo>
                    <a:pt x="2879" y="4419"/>
                    <a:pt x="3103" y="4342"/>
                    <a:pt x="3313" y="4231"/>
                  </a:cubicBezTo>
                  <a:lnTo>
                    <a:pt x="3135" y="3895"/>
                  </a:lnTo>
                  <a:cubicBezTo>
                    <a:pt x="3308" y="3804"/>
                    <a:pt x="3467" y="3686"/>
                    <a:pt x="3606" y="3544"/>
                  </a:cubicBezTo>
                  <a:lnTo>
                    <a:pt x="3878" y="3808"/>
                  </a:ln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7" name="Google Shape;727;p19"/>
            <p:cNvSpPr/>
            <p:nvPr/>
          </p:nvSpPr>
          <p:spPr>
            <a:xfrm rot="3600020">
              <a:off x="7893347" y="1918241"/>
              <a:ext cx="465027" cy="460495"/>
            </a:xfrm>
            <a:custGeom>
              <a:avLst/>
              <a:gdLst/>
              <a:ahLst/>
              <a:cxnLst/>
              <a:rect l="l" t="t" r="r" b="b"/>
              <a:pathLst>
                <a:path w="4515" h="4471" extrusionOk="0">
                  <a:moveTo>
                    <a:pt x="1821" y="3126"/>
                  </a:moveTo>
                  <a:cubicBezTo>
                    <a:pt x="1330" y="2885"/>
                    <a:pt x="1126" y="2290"/>
                    <a:pt x="1367" y="1799"/>
                  </a:cubicBezTo>
                  <a:cubicBezTo>
                    <a:pt x="1608" y="1308"/>
                    <a:pt x="2204" y="1105"/>
                    <a:pt x="2695" y="1345"/>
                  </a:cubicBezTo>
                  <a:cubicBezTo>
                    <a:pt x="3186" y="1587"/>
                    <a:pt x="3389" y="2182"/>
                    <a:pt x="3148" y="2673"/>
                  </a:cubicBezTo>
                  <a:cubicBezTo>
                    <a:pt x="2907" y="3164"/>
                    <a:pt x="2312" y="3367"/>
                    <a:pt x="1821" y="3126"/>
                  </a:cubicBezTo>
                  <a:moveTo>
                    <a:pt x="3878" y="3808"/>
                  </a:moveTo>
                  <a:cubicBezTo>
                    <a:pt x="4043" y="3638"/>
                    <a:pt x="4179" y="3444"/>
                    <a:pt x="4284" y="3230"/>
                  </a:cubicBezTo>
                  <a:lnTo>
                    <a:pt x="4287" y="3225"/>
                  </a:lnTo>
                  <a:lnTo>
                    <a:pt x="3946" y="3058"/>
                  </a:lnTo>
                  <a:cubicBezTo>
                    <a:pt x="4035" y="2876"/>
                    <a:pt x="4091" y="2687"/>
                    <a:pt x="4118" y="2496"/>
                  </a:cubicBezTo>
                  <a:lnTo>
                    <a:pt x="4494" y="2549"/>
                  </a:lnTo>
                  <a:cubicBezTo>
                    <a:pt x="4526" y="2315"/>
                    <a:pt x="4522" y="2077"/>
                    <a:pt x="4481" y="1843"/>
                  </a:cubicBezTo>
                  <a:lnTo>
                    <a:pt x="4106" y="1909"/>
                  </a:lnTo>
                  <a:cubicBezTo>
                    <a:pt x="4072" y="1716"/>
                    <a:pt x="4007" y="1528"/>
                    <a:pt x="3915" y="1354"/>
                  </a:cubicBezTo>
                  <a:lnTo>
                    <a:pt x="4251" y="1176"/>
                  </a:lnTo>
                  <a:cubicBezTo>
                    <a:pt x="4139" y="966"/>
                    <a:pt x="3996" y="776"/>
                    <a:pt x="3826" y="612"/>
                  </a:cubicBezTo>
                  <a:lnTo>
                    <a:pt x="3562" y="885"/>
                  </a:lnTo>
                  <a:cubicBezTo>
                    <a:pt x="3425" y="752"/>
                    <a:pt x="3266" y="638"/>
                    <a:pt x="3085" y="550"/>
                  </a:cubicBezTo>
                  <a:cubicBezTo>
                    <a:pt x="3084" y="549"/>
                    <a:pt x="3083" y="549"/>
                    <a:pt x="3081" y="548"/>
                  </a:cubicBezTo>
                  <a:lnTo>
                    <a:pt x="3248" y="207"/>
                  </a:lnTo>
                  <a:cubicBezTo>
                    <a:pt x="3034" y="103"/>
                    <a:pt x="2807" y="33"/>
                    <a:pt x="2573" y="0"/>
                  </a:cubicBezTo>
                  <a:lnTo>
                    <a:pt x="2520" y="376"/>
                  </a:lnTo>
                  <a:cubicBezTo>
                    <a:pt x="2323" y="349"/>
                    <a:pt x="2125" y="353"/>
                    <a:pt x="1933" y="387"/>
                  </a:cubicBezTo>
                  <a:lnTo>
                    <a:pt x="1867" y="13"/>
                  </a:lnTo>
                  <a:cubicBezTo>
                    <a:pt x="1633" y="54"/>
                    <a:pt x="1409" y="131"/>
                    <a:pt x="1200" y="242"/>
                  </a:cubicBezTo>
                  <a:lnTo>
                    <a:pt x="1378" y="578"/>
                  </a:lnTo>
                  <a:cubicBezTo>
                    <a:pt x="1205" y="669"/>
                    <a:pt x="1046" y="787"/>
                    <a:pt x="908" y="930"/>
                  </a:cubicBezTo>
                  <a:lnTo>
                    <a:pt x="635" y="666"/>
                  </a:lnTo>
                  <a:cubicBezTo>
                    <a:pt x="472" y="835"/>
                    <a:pt x="336" y="1029"/>
                    <a:pt x="232" y="1241"/>
                  </a:cubicBezTo>
                  <a:lnTo>
                    <a:pt x="230" y="1244"/>
                  </a:lnTo>
                  <a:lnTo>
                    <a:pt x="571" y="1409"/>
                  </a:lnTo>
                  <a:cubicBezTo>
                    <a:pt x="482" y="1592"/>
                    <a:pt x="425" y="1782"/>
                    <a:pt x="398" y="1972"/>
                  </a:cubicBezTo>
                  <a:lnTo>
                    <a:pt x="23" y="1919"/>
                  </a:lnTo>
                  <a:cubicBezTo>
                    <a:pt x="-11" y="2153"/>
                    <a:pt x="-7" y="2391"/>
                    <a:pt x="35" y="2625"/>
                  </a:cubicBezTo>
                  <a:lnTo>
                    <a:pt x="409" y="2559"/>
                  </a:lnTo>
                  <a:cubicBezTo>
                    <a:pt x="443" y="2753"/>
                    <a:pt x="507" y="2941"/>
                    <a:pt x="599" y="3115"/>
                  </a:cubicBezTo>
                  <a:lnTo>
                    <a:pt x="263" y="3293"/>
                  </a:lnTo>
                  <a:cubicBezTo>
                    <a:pt x="374" y="3503"/>
                    <a:pt x="517" y="3693"/>
                    <a:pt x="687" y="3857"/>
                  </a:cubicBezTo>
                  <a:lnTo>
                    <a:pt x="951" y="3585"/>
                  </a:lnTo>
                  <a:cubicBezTo>
                    <a:pt x="1089" y="3718"/>
                    <a:pt x="1249" y="3833"/>
                    <a:pt x="1430" y="3922"/>
                  </a:cubicBezTo>
                  <a:cubicBezTo>
                    <a:pt x="1431" y="3922"/>
                    <a:pt x="1431" y="3922"/>
                    <a:pt x="1432" y="3923"/>
                  </a:cubicBezTo>
                  <a:lnTo>
                    <a:pt x="1265" y="4263"/>
                  </a:lnTo>
                  <a:cubicBezTo>
                    <a:pt x="1479" y="4367"/>
                    <a:pt x="1705" y="4438"/>
                    <a:pt x="1939" y="4471"/>
                  </a:cubicBezTo>
                  <a:lnTo>
                    <a:pt x="1993" y="4095"/>
                  </a:lnTo>
                  <a:cubicBezTo>
                    <a:pt x="2190" y="4123"/>
                    <a:pt x="2388" y="4119"/>
                    <a:pt x="2580" y="4085"/>
                  </a:cubicBezTo>
                  <a:lnTo>
                    <a:pt x="2645" y="4460"/>
                  </a:lnTo>
                  <a:cubicBezTo>
                    <a:pt x="2879" y="4419"/>
                    <a:pt x="3103" y="4342"/>
                    <a:pt x="3313" y="4231"/>
                  </a:cubicBezTo>
                  <a:lnTo>
                    <a:pt x="3135" y="3895"/>
                  </a:lnTo>
                  <a:cubicBezTo>
                    <a:pt x="3308" y="3804"/>
                    <a:pt x="3467" y="3686"/>
                    <a:pt x="3606" y="3544"/>
                  </a:cubicBezTo>
                  <a:lnTo>
                    <a:pt x="3878" y="3808"/>
                  </a:ln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728"/>
        <p:cNvGrpSpPr/>
        <p:nvPr/>
      </p:nvGrpSpPr>
      <p:grpSpPr>
        <a:xfrm>
          <a:off x="0" y="0"/>
          <a:ext cx="0" cy="0"/>
          <a:chOff x="0" y="0"/>
          <a:chExt cx="0" cy="0"/>
        </a:xfrm>
      </p:grpSpPr>
      <p:grpSp>
        <p:nvGrpSpPr>
          <p:cNvPr id="729" name="Google Shape;729;p20"/>
          <p:cNvGrpSpPr/>
          <p:nvPr/>
        </p:nvGrpSpPr>
        <p:grpSpPr>
          <a:xfrm>
            <a:off x="-199950" y="-327450"/>
            <a:ext cx="9543900" cy="5646000"/>
            <a:chOff x="-199950" y="-251250"/>
            <a:chExt cx="9543900" cy="5646000"/>
          </a:xfrm>
        </p:grpSpPr>
        <p:cxnSp>
          <p:nvCxnSpPr>
            <p:cNvPr id="730" name="Google Shape;730;p20"/>
            <p:cNvCxnSpPr/>
            <p:nvPr/>
          </p:nvCxnSpPr>
          <p:spPr>
            <a:xfrm rot="10800000">
              <a:off x="31462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31" name="Google Shape;731;p20"/>
            <p:cNvCxnSpPr/>
            <p:nvPr/>
          </p:nvCxnSpPr>
          <p:spPr>
            <a:xfrm rot="10800000">
              <a:off x="88232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32" name="Google Shape;732;p20"/>
            <p:cNvCxnSpPr/>
            <p:nvPr/>
          </p:nvCxnSpPr>
          <p:spPr>
            <a:xfrm rot="10800000">
              <a:off x="145002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33" name="Google Shape;733;p20"/>
            <p:cNvCxnSpPr/>
            <p:nvPr/>
          </p:nvCxnSpPr>
          <p:spPr>
            <a:xfrm rot="10800000">
              <a:off x="201773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34" name="Google Shape;734;p20"/>
            <p:cNvCxnSpPr/>
            <p:nvPr/>
          </p:nvCxnSpPr>
          <p:spPr>
            <a:xfrm rot="10800000">
              <a:off x="258543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35" name="Google Shape;735;p20"/>
            <p:cNvCxnSpPr/>
            <p:nvPr/>
          </p:nvCxnSpPr>
          <p:spPr>
            <a:xfrm rot="10800000">
              <a:off x="315313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36" name="Google Shape;736;p20"/>
            <p:cNvCxnSpPr/>
            <p:nvPr/>
          </p:nvCxnSpPr>
          <p:spPr>
            <a:xfrm rot="10800000">
              <a:off x="372083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37" name="Google Shape;737;p20"/>
            <p:cNvCxnSpPr/>
            <p:nvPr/>
          </p:nvCxnSpPr>
          <p:spPr>
            <a:xfrm rot="10800000">
              <a:off x="428853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38" name="Google Shape;738;p20"/>
            <p:cNvCxnSpPr/>
            <p:nvPr/>
          </p:nvCxnSpPr>
          <p:spPr>
            <a:xfrm rot="10800000">
              <a:off x="485623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39" name="Google Shape;739;p20"/>
            <p:cNvCxnSpPr/>
            <p:nvPr/>
          </p:nvCxnSpPr>
          <p:spPr>
            <a:xfrm rot="10800000">
              <a:off x="542394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40" name="Google Shape;740;p20"/>
            <p:cNvCxnSpPr/>
            <p:nvPr/>
          </p:nvCxnSpPr>
          <p:spPr>
            <a:xfrm rot="10800000">
              <a:off x="599164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41" name="Google Shape;741;p20"/>
            <p:cNvCxnSpPr/>
            <p:nvPr/>
          </p:nvCxnSpPr>
          <p:spPr>
            <a:xfrm rot="10800000">
              <a:off x="655934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42" name="Google Shape;742;p20"/>
            <p:cNvCxnSpPr/>
            <p:nvPr/>
          </p:nvCxnSpPr>
          <p:spPr>
            <a:xfrm rot="10800000">
              <a:off x="712704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43" name="Google Shape;743;p20"/>
            <p:cNvCxnSpPr/>
            <p:nvPr/>
          </p:nvCxnSpPr>
          <p:spPr>
            <a:xfrm rot="10800000">
              <a:off x="769474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44" name="Google Shape;744;p20"/>
            <p:cNvCxnSpPr/>
            <p:nvPr/>
          </p:nvCxnSpPr>
          <p:spPr>
            <a:xfrm rot="10800000">
              <a:off x="826244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45" name="Google Shape;745;p20"/>
            <p:cNvCxnSpPr/>
            <p:nvPr/>
          </p:nvCxnSpPr>
          <p:spPr>
            <a:xfrm>
              <a:off x="-199950" y="2341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46" name="Google Shape;746;p20"/>
            <p:cNvCxnSpPr/>
            <p:nvPr/>
          </p:nvCxnSpPr>
          <p:spPr>
            <a:xfrm>
              <a:off x="-199950" y="753635"/>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47" name="Google Shape;747;p20"/>
            <p:cNvCxnSpPr/>
            <p:nvPr/>
          </p:nvCxnSpPr>
          <p:spPr>
            <a:xfrm>
              <a:off x="-199950" y="1273157"/>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48" name="Google Shape;748;p20"/>
            <p:cNvCxnSpPr/>
            <p:nvPr/>
          </p:nvCxnSpPr>
          <p:spPr>
            <a:xfrm>
              <a:off x="-199950" y="1792679"/>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49" name="Google Shape;749;p20"/>
            <p:cNvCxnSpPr/>
            <p:nvPr/>
          </p:nvCxnSpPr>
          <p:spPr>
            <a:xfrm>
              <a:off x="-199950" y="2312201"/>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50" name="Google Shape;750;p20"/>
            <p:cNvCxnSpPr/>
            <p:nvPr/>
          </p:nvCxnSpPr>
          <p:spPr>
            <a:xfrm>
              <a:off x="-199950" y="2831724"/>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51" name="Google Shape;751;p20"/>
            <p:cNvCxnSpPr/>
            <p:nvPr/>
          </p:nvCxnSpPr>
          <p:spPr>
            <a:xfrm>
              <a:off x="-199950" y="3351246"/>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52" name="Google Shape;752;p20"/>
            <p:cNvCxnSpPr/>
            <p:nvPr/>
          </p:nvCxnSpPr>
          <p:spPr>
            <a:xfrm>
              <a:off x="-199950" y="3870768"/>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53" name="Google Shape;753;p20"/>
            <p:cNvCxnSpPr/>
            <p:nvPr/>
          </p:nvCxnSpPr>
          <p:spPr>
            <a:xfrm>
              <a:off x="-199950" y="4390290"/>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54" name="Google Shape;754;p20"/>
            <p:cNvCxnSpPr/>
            <p:nvPr/>
          </p:nvCxnSpPr>
          <p:spPr>
            <a:xfrm>
              <a:off x="-199950" y="49098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55" name="Google Shape;755;p20"/>
            <p:cNvCxnSpPr/>
            <p:nvPr/>
          </p:nvCxnSpPr>
          <p:spPr>
            <a:xfrm rot="10800000">
              <a:off x="8830150" y="-251250"/>
              <a:ext cx="0" cy="5646000"/>
            </a:xfrm>
            <a:prstGeom prst="straightConnector1">
              <a:avLst/>
            </a:prstGeom>
            <a:noFill/>
            <a:ln w="19050" cap="flat" cmpd="sng">
              <a:solidFill>
                <a:schemeClr val="accent3"/>
              </a:solidFill>
              <a:prstDash val="solid"/>
              <a:round/>
              <a:headEnd type="none" w="med" len="med"/>
              <a:tailEnd type="none" w="med" len="med"/>
            </a:ln>
          </p:spPr>
        </p:cxnSp>
      </p:grpSp>
      <p:grpSp>
        <p:nvGrpSpPr>
          <p:cNvPr id="756" name="Google Shape;756;p20"/>
          <p:cNvGrpSpPr/>
          <p:nvPr/>
        </p:nvGrpSpPr>
        <p:grpSpPr>
          <a:xfrm>
            <a:off x="626050" y="427300"/>
            <a:ext cx="8197400" cy="4593724"/>
            <a:chOff x="-280802" y="20880"/>
            <a:chExt cx="10622522" cy="5952733"/>
          </a:xfrm>
        </p:grpSpPr>
        <p:sp>
          <p:nvSpPr>
            <p:cNvPr id="757" name="Google Shape;757;p20"/>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8" name="Google Shape;758;p20"/>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9" name="Google Shape;759;p20"/>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0" name="Google Shape;760;p20"/>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1" name="Google Shape;761;p20"/>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762" name="Google Shape;762;p20"/>
          <p:cNvGrpSpPr/>
          <p:nvPr/>
        </p:nvGrpSpPr>
        <p:grpSpPr>
          <a:xfrm>
            <a:off x="473650" y="274900"/>
            <a:ext cx="8197400" cy="4593724"/>
            <a:chOff x="-280802" y="20880"/>
            <a:chExt cx="10622522" cy="5952733"/>
          </a:xfrm>
        </p:grpSpPr>
        <p:sp>
          <p:nvSpPr>
            <p:cNvPr id="763" name="Google Shape;763;p20"/>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4" name="Google Shape;764;p20"/>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5" name="Google Shape;765;p20"/>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6" name="Google Shape;766;p20"/>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7" name="Google Shape;767;p20"/>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768" name="Google Shape;768;p20"/>
          <p:cNvGrpSpPr/>
          <p:nvPr/>
        </p:nvGrpSpPr>
        <p:grpSpPr>
          <a:xfrm>
            <a:off x="7527566" y="3702226"/>
            <a:ext cx="1212401" cy="1240945"/>
            <a:chOff x="8264880" y="1119240"/>
            <a:chExt cx="1865520" cy="1909440"/>
          </a:xfrm>
        </p:grpSpPr>
        <p:sp>
          <p:nvSpPr>
            <p:cNvPr id="769" name="Google Shape;769;p20"/>
            <p:cNvSpPr/>
            <p:nvPr/>
          </p:nvSpPr>
          <p:spPr>
            <a:xfrm>
              <a:off x="9336240" y="2202840"/>
              <a:ext cx="190080" cy="199080"/>
            </a:xfrm>
            <a:custGeom>
              <a:avLst/>
              <a:gdLst/>
              <a:ahLst/>
              <a:cxnLst/>
              <a:rect l="l" t="t" r="r" b="b"/>
              <a:pathLst>
                <a:path w="528" h="553" extrusionOk="0">
                  <a:moveTo>
                    <a:pt x="0" y="0"/>
                  </a:moveTo>
                  <a:lnTo>
                    <a:pt x="528" y="553"/>
                  </a:lnTo>
                  <a:lnTo>
                    <a:pt x="0" y="0"/>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0" name="Google Shape;770;p20"/>
            <p:cNvSpPr/>
            <p:nvPr/>
          </p:nvSpPr>
          <p:spPr>
            <a:xfrm>
              <a:off x="9298800" y="2167200"/>
              <a:ext cx="264960" cy="270360"/>
            </a:xfrm>
            <a:custGeom>
              <a:avLst/>
              <a:gdLst/>
              <a:ahLst/>
              <a:cxnLst/>
              <a:rect l="l" t="t" r="r" b="b"/>
              <a:pathLst>
                <a:path w="736" h="751" extrusionOk="0">
                  <a:moveTo>
                    <a:pt x="527" y="751"/>
                  </a:moveTo>
                  <a:lnTo>
                    <a:pt x="736" y="553"/>
                  </a:lnTo>
                  <a:lnTo>
                    <a:pt x="208" y="0"/>
                  </a:lnTo>
                  <a:lnTo>
                    <a:pt x="0" y="198"/>
                  </a:lnTo>
                  <a:lnTo>
                    <a:pt x="527" y="751"/>
                  </a:ln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1" name="Google Shape;771;p20"/>
            <p:cNvSpPr/>
            <p:nvPr/>
          </p:nvSpPr>
          <p:spPr>
            <a:xfrm>
              <a:off x="9428400" y="2303640"/>
              <a:ext cx="702000" cy="725040"/>
            </a:xfrm>
            <a:custGeom>
              <a:avLst/>
              <a:gdLst/>
              <a:ahLst/>
              <a:cxnLst/>
              <a:rect l="l" t="t" r="r" b="b"/>
              <a:pathLst>
                <a:path w="1950" h="2014" extrusionOk="0">
                  <a:moveTo>
                    <a:pt x="1950" y="1606"/>
                  </a:moveTo>
                  <a:cubicBezTo>
                    <a:pt x="1950" y="1660"/>
                    <a:pt x="1930" y="1713"/>
                    <a:pt x="1889" y="1752"/>
                  </a:cubicBezTo>
                  <a:lnTo>
                    <a:pt x="1747" y="1887"/>
                  </a:lnTo>
                  <a:lnTo>
                    <a:pt x="1671" y="1959"/>
                  </a:lnTo>
                  <a:cubicBezTo>
                    <a:pt x="1591" y="2036"/>
                    <a:pt x="1460" y="2030"/>
                    <a:pt x="1380" y="1946"/>
                  </a:cubicBezTo>
                  <a:lnTo>
                    <a:pt x="0" y="499"/>
                  </a:lnTo>
                  <a:lnTo>
                    <a:pt x="1" y="207"/>
                  </a:lnTo>
                  <a:lnTo>
                    <a:pt x="72" y="139"/>
                  </a:lnTo>
                  <a:lnTo>
                    <a:pt x="72" y="139"/>
                  </a:lnTo>
                  <a:lnTo>
                    <a:pt x="218" y="0"/>
                  </a:lnTo>
                  <a:lnTo>
                    <a:pt x="510" y="13"/>
                  </a:lnTo>
                  <a:lnTo>
                    <a:pt x="1890" y="1461"/>
                  </a:lnTo>
                  <a:cubicBezTo>
                    <a:pt x="1929" y="1501"/>
                    <a:pt x="1949" y="1554"/>
                    <a:pt x="1950" y="1606"/>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2" name="Google Shape;772;p20"/>
            <p:cNvSpPr/>
            <p:nvPr/>
          </p:nvSpPr>
          <p:spPr>
            <a:xfrm>
              <a:off x="9428400" y="2483280"/>
              <a:ext cx="702000" cy="545400"/>
            </a:xfrm>
            <a:custGeom>
              <a:avLst/>
              <a:gdLst/>
              <a:ahLst/>
              <a:cxnLst/>
              <a:rect l="l" t="t" r="r" b="b"/>
              <a:pathLst>
                <a:path w="1950" h="1515" extrusionOk="0">
                  <a:moveTo>
                    <a:pt x="1950" y="1107"/>
                  </a:moveTo>
                  <a:cubicBezTo>
                    <a:pt x="1950" y="1161"/>
                    <a:pt x="1930" y="1214"/>
                    <a:pt x="1889" y="1253"/>
                  </a:cubicBezTo>
                  <a:lnTo>
                    <a:pt x="1747" y="1388"/>
                  </a:lnTo>
                  <a:lnTo>
                    <a:pt x="1671" y="1460"/>
                  </a:lnTo>
                  <a:cubicBezTo>
                    <a:pt x="1591" y="1537"/>
                    <a:pt x="1460" y="1531"/>
                    <a:pt x="1380" y="1447"/>
                  </a:cubicBezTo>
                  <a:lnTo>
                    <a:pt x="0" y="0"/>
                  </a:lnTo>
                  <a:lnTo>
                    <a:pt x="1950" y="110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73" name="Google Shape;773;p20"/>
            <p:cNvSpPr/>
            <p:nvPr/>
          </p:nvSpPr>
          <p:spPr>
            <a:xfrm>
              <a:off x="8338680" y="1193040"/>
              <a:ext cx="1150920" cy="1151280"/>
            </a:xfrm>
            <a:custGeom>
              <a:avLst/>
              <a:gdLst/>
              <a:ahLst/>
              <a:cxnLst/>
              <a:rect l="l" t="t" r="r" b="b"/>
              <a:pathLst>
                <a:path w="3197" h="3198" extrusionOk="0">
                  <a:moveTo>
                    <a:pt x="3197" y="1599"/>
                  </a:moveTo>
                  <a:cubicBezTo>
                    <a:pt x="3197" y="2404"/>
                    <a:pt x="2602" y="3070"/>
                    <a:pt x="1828" y="3181"/>
                  </a:cubicBezTo>
                  <a:cubicBezTo>
                    <a:pt x="1754" y="3192"/>
                    <a:pt x="1677" y="3198"/>
                    <a:pt x="1599" y="3198"/>
                  </a:cubicBezTo>
                  <a:cubicBezTo>
                    <a:pt x="1278" y="3198"/>
                    <a:pt x="979" y="3103"/>
                    <a:pt x="729" y="2940"/>
                  </a:cubicBezTo>
                  <a:cubicBezTo>
                    <a:pt x="622" y="2871"/>
                    <a:pt x="524" y="2789"/>
                    <a:pt x="437" y="2698"/>
                  </a:cubicBezTo>
                  <a:cubicBezTo>
                    <a:pt x="306" y="2558"/>
                    <a:pt x="198" y="2396"/>
                    <a:pt x="124" y="2216"/>
                  </a:cubicBezTo>
                  <a:cubicBezTo>
                    <a:pt x="44" y="2026"/>
                    <a:pt x="0" y="1818"/>
                    <a:pt x="0" y="1599"/>
                  </a:cubicBezTo>
                  <a:cubicBezTo>
                    <a:pt x="0" y="725"/>
                    <a:pt x="702" y="14"/>
                    <a:pt x="1573" y="1"/>
                  </a:cubicBezTo>
                  <a:cubicBezTo>
                    <a:pt x="1581" y="0"/>
                    <a:pt x="1590" y="0"/>
                    <a:pt x="1599" y="0"/>
                  </a:cubicBezTo>
                  <a:cubicBezTo>
                    <a:pt x="1789" y="0"/>
                    <a:pt x="1971" y="34"/>
                    <a:pt x="2140" y="94"/>
                  </a:cubicBezTo>
                  <a:cubicBezTo>
                    <a:pt x="2261" y="138"/>
                    <a:pt x="2374" y="195"/>
                    <a:pt x="2479" y="264"/>
                  </a:cubicBezTo>
                  <a:cubicBezTo>
                    <a:pt x="2798" y="475"/>
                    <a:pt x="3037" y="797"/>
                    <a:pt x="3141" y="1175"/>
                  </a:cubicBezTo>
                  <a:cubicBezTo>
                    <a:pt x="3178" y="1310"/>
                    <a:pt x="3197" y="1452"/>
                    <a:pt x="3197" y="1599"/>
                  </a:cubicBezTo>
                  <a:close/>
                </a:path>
              </a:pathLst>
            </a:custGeom>
            <a:solidFill>
              <a:schemeClr val="accent3"/>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4" name="Google Shape;774;p20"/>
            <p:cNvSpPr/>
            <p:nvPr/>
          </p:nvSpPr>
          <p:spPr>
            <a:xfrm>
              <a:off x="8264880" y="1119240"/>
              <a:ext cx="1298880" cy="1298520"/>
            </a:xfrm>
            <a:custGeom>
              <a:avLst/>
              <a:gdLst/>
              <a:ahLst/>
              <a:cxnLst/>
              <a:rect l="l" t="t" r="r" b="b"/>
              <a:pathLst>
                <a:path w="3608" h="3607" extrusionOk="0">
                  <a:moveTo>
                    <a:pt x="3152" y="2387"/>
                  </a:moveTo>
                  <a:cubicBezTo>
                    <a:pt x="2830" y="3130"/>
                    <a:pt x="1964" y="3473"/>
                    <a:pt x="1221" y="3152"/>
                  </a:cubicBezTo>
                  <a:cubicBezTo>
                    <a:pt x="478" y="2830"/>
                    <a:pt x="135" y="1964"/>
                    <a:pt x="456" y="1221"/>
                  </a:cubicBezTo>
                  <a:cubicBezTo>
                    <a:pt x="778" y="478"/>
                    <a:pt x="1644" y="135"/>
                    <a:pt x="2387" y="456"/>
                  </a:cubicBezTo>
                  <a:cubicBezTo>
                    <a:pt x="3130" y="778"/>
                    <a:pt x="3473" y="1644"/>
                    <a:pt x="3152" y="2387"/>
                  </a:cubicBezTo>
                  <a:moveTo>
                    <a:pt x="1088" y="3459"/>
                  </a:moveTo>
                  <a:cubicBezTo>
                    <a:pt x="2002" y="3854"/>
                    <a:pt x="3063" y="3434"/>
                    <a:pt x="3459" y="2520"/>
                  </a:cubicBezTo>
                  <a:cubicBezTo>
                    <a:pt x="3854" y="1606"/>
                    <a:pt x="3434" y="544"/>
                    <a:pt x="2520" y="149"/>
                  </a:cubicBezTo>
                  <a:cubicBezTo>
                    <a:pt x="1606" y="-246"/>
                    <a:pt x="544" y="174"/>
                    <a:pt x="149" y="1088"/>
                  </a:cubicBezTo>
                  <a:cubicBezTo>
                    <a:pt x="-247" y="2002"/>
                    <a:pt x="174" y="3064"/>
                    <a:pt x="1088" y="3459"/>
                  </a:cubicBezTo>
                  <a:close/>
                </a:path>
              </a:pathLst>
            </a:custGeom>
            <a:solidFill>
              <a:srgbClr val="FCB100"/>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1"/>
        <p:cNvGrpSpPr/>
        <p:nvPr/>
      </p:nvGrpSpPr>
      <p:grpSpPr>
        <a:xfrm>
          <a:off x="0" y="0"/>
          <a:ext cx="0" cy="0"/>
          <a:chOff x="0" y="0"/>
          <a:chExt cx="0" cy="0"/>
        </a:xfrm>
      </p:grpSpPr>
      <p:grpSp>
        <p:nvGrpSpPr>
          <p:cNvPr id="52" name="Google Shape;52;p3"/>
          <p:cNvGrpSpPr/>
          <p:nvPr/>
        </p:nvGrpSpPr>
        <p:grpSpPr>
          <a:xfrm>
            <a:off x="-199950" y="-327450"/>
            <a:ext cx="9543900" cy="5646000"/>
            <a:chOff x="-199950" y="-251250"/>
            <a:chExt cx="9543900" cy="5646000"/>
          </a:xfrm>
        </p:grpSpPr>
        <p:cxnSp>
          <p:nvCxnSpPr>
            <p:cNvPr id="53" name="Google Shape;53;p3"/>
            <p:cNvCxnSpPr/>
            <p:nvPr/>
          </p:nvCxnSpPr>
          <p:spPr>
            <a:xfrm rot="10800000">
              <a:off x="31462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4" name="Google Shape;54;p3"/>
            <p:cNvCxnSpPr/>
            <p:nvPr/>
          </p:nvCxnSpPr>
          <p:spPr>
            <a:xfrm rot="10800000">
              <a:off x="88232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5" name="Google Shape;55;p3"/>
            <p:cNvCxnSpPr/>
            <p:nvPr/>
          </p:nvCxnSpPr>
          <p:spPr>
            <a:xfrm rot="10800000">
              <a:off x="145002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6" name="Google Shape;56;p3"/>
            <p:cNvCxnSpPr/>
            <p:nvPr/>
          </p:nvCxnSpPr>
          <p:spPr>
            <a:xfrm rot="10800000">
              <a:off x="201773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7" name="Google Shape;57;p3"/>
            <p:cNvCxnSpPr/>
            <p:nvPr/>
          </p:nvCxnSpPr>
          <p:spPr>
            <a:xfrm rot="10800000">
              <a:off x="258543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8" name="Google Shape;58;p3"/>
            <p:cNvCxnSpPr/>
            <p:nvPr/>
          </p:nvCxnSpPr>
          <p:spPr>
            <a:xfrm rot="10800000">
              <a:off x="315313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9" name="Google Shape;59;p3"/>
            <p:cNvCxnSpPr/>
            <p:nvPr/>
          </p:nvCxnSpPr>
          <p:spPr>
            <a:xfrm rot="10800000">
              <a:off x="372083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0" name="Google Shape;60;p3"/>
            <p:cNvCxnSpPr/>
            <p:nvPr/>
          </p:nvCxnSpPr>
          <p:spPr>
            <a:xfrm rot="10800000">
              <a:off x="428853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1" name="Google Shape;61;p3"/>
            <p:cNvCxnSpPr/>
            <p:nvPr/>
          </p:nvCxnSpPr>
          <p:spPr>
            <a:xfrm rot="10800000">
              <a:off x="485623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2" name="Google Shape;62;p3"/>
            <p:cNvCxnSpPr/>
            <p:nvPr/>
          </p:nvCxnSpPr>
          <p:spPr>
            <a:xfrm rot="10800000">
              <a:off x="542394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3" name="Google Shape;63;p3"/>
            <p:cNvCxnSpPr/>
            <p:nvPr/>
          </p:nvCxnSpPr>
          <p:spPr>
            <a:xfrm rot="10800000">
              <a:off x="599164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4" name="Google Shape;64;p3"/>
            <p:cNvCxnSpPr/>
            <p:nvPr/>
          </p:nvCxnSpPr>
          <p:spPr>
            <a:xfrm rot="10800000">
              <a:off x="655934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5" name="Google Shape;65;p3"/>
            <p:cNvCxnSpPr/>
            <p:nvPr/>
          </p:nvCxnSpPr>
          <p:spPr>
            <a:xfrm rot="10800000">
              <a:off x="712704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6" name="Google Shape;66;p3"/>
            <p:cNvCxnSpPr/>
            <p:nvPr/>
          </p:nvCxnSpPr>
          <p:spPr>
            <a:xfrm rot="10800000">
              <a:off x="769474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7" name="Google Shape;67;p3"/>
            <p:cNvCxnSpPr/>
            <p:nvPr/>
          </p:nvCxnSpPr>
          <p:spPr>
            <a:xfrm rot="10800000">
              <a:off x="826244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8" name="Google Shape;68;p3"/>
            <p:cNvCxnSpPr/>
            <p:nvPr/>
          </p:nvCxnSpPr>
          <p:spPr>
            <a:xfrm>
              <a:off x="-199950" y="2341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69" name="Google Shape;69;p3"/>
            <p:cNvCxnSpPr/>
            <p:nvPr/>
          </p:nvCxnSpPr>
          <p:spPr>
            <a:xfrm>
              <a:off x="-199950" y="753635"/>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0" name="Google Shape;70;p3"/>
            <p:cNvCxnSpPr/>
            <p:nvPr/>
          </p:nvCxnSpPr>
          <p:spPr>
            <a:xfrm>
              <a:off x="-199950" y="1273157"/>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1" name="Google Shape;71;p3"/>
            <p:cNvCxnSpPr/>
            <p:nvPr/>
          </p:nvCxnSpPr>
          <p:spPr>
            <a:xfrm>
              <a:off x="-199950" y="1792679"/>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2" name="Google Shape;72;p3"/>
            <p:cNvCxnSpPr/>
            <p:nvPr/>
          </p:nvCxnSpPr>
          <p:spPr>
            <a:xfrm>
              <a:off x="-199950" y="2312201"/>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3" name="Google Shape;73;p3"/>
            <p:cNvCxnSpPr/>
            <p:nvPr/>
          </p:nvCxnSpPr>
          <p:spPr>
            <a:xfrm>
              <a:off x="-199950" y="2831724"/>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4" name="Google Shape;74;p3"/>
            <p:cNvCxnSpPr/>
            <p:nvPr/>
          </p:nvCxnSpPr>
          <p:spPr>
            <a:xfrm>
              <a:off x="-199950" y="3351246"/>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5" name="Google Shape;75;p3"/>
            <p:cNvCxnSpPr/>
            <p:nvPr/>
          </p:nvCxnSpPr>
          <p:spPr>
            <a:xfrm>
              <a:off x="-199950" y="3870768"/>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6" name="Google Shape;76;p3"/>
            <p:cNvCxnSpPr/>
            <p:nvPr/>
          </p:nvCxnSpPr>
          <p:spPr>
            <a:xfrm>
              <a:off x="-199950" y="4390290"/>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7" name="Google Shape;77;p3"/>
            <p:cNvCxnSpPr/>
            <p:nvPr/>
          </p:nvCxnSpPr>
          <p:spPr>
            <a:xfrm>
              <a:off x="-199950" y="49098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8" name="Google Shape;78;p3"/>
            <p:cNvCxnSpPr/>
            <p:nvPr/>
          </p:nvCxnSpPr>
          <p:spPr>
            <a:xfrm rot="10800000">
              <a:off x="8830150" y="-251250"/>
              <a:ext cx="0" cy="5646000"/>
            </a:xfrm>
            <a:prstGeom prst="straightConnector1">
              <a:avLst/>
            </a:prstGeom>
            <a:noFill/>
            <a:ln w="19050" cap="flat" cmpd="sng">
              <a:solidFill>
                <a:schemeClr val="accent3"/>
              </a:solidFill>
              <a:prstDash val="solid"/>
              <a:round/>
              <a:headEnd type="none" w="med" len="med"/>
              <a:tailEnd type="none" w="med" len="med"/>
            </a:ln>
          </p:spPr>
        </p:cxnSp>
      </p:grpSp>
      <p:grpSp>
        <p:nvGrpSpPr>
          <p:cNvPr id="79" name="Google Shape;79;p3"/>
          <p:cNvGrpSpPr/>
          <p:nvPr/>
        </p:nvGrpSpPr>
        <p:grpSpPr>
          <a:xfrm>
            <a:off x="473650" y="274900"/>
            <a:ext cx="8349800" cy="4746124"/>
            <a:chOff x="473650" y="274900"/>
            <a:chExt cx="8349800" cy="4746124"/>
          </a:xfrm>
        </p:grpSpPr>
        <p:grpSp>
          <p:nvGrpSpPr>
            <p:cNvPr id="80" name="Google Shape;80;p3"/>
            <p:cNvGrpSpPr/>
            <p:nvPr/>
          </p:nvGrpSpPr>
          <p:grpSpPr>
            <a:xfrm>
              <a:off x="626050" y="427300"/>
              <a:ext cx="8197400" cy="4593724"/>
              <a:chOff x="-280802" y="20880"/>
              <a:chExt cx="10622522" cy="5952733"/>
            </a:xfrm>
          </p:grpSpPr>
          <p:sp>
            <p:nvSpPr>
              <p:cNvPr id="81" name="Google Shape;81;p3"/>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 name="Google Shape;82;p3"/>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 name="Google Shape;83;p3"/>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 name="Google Shape;84;p3"/>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5" name="Google Shape;85;p3"/>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86" name="Google Shape;86;p3"/>
            <p:cNvGrpSpPr/>
            <p:nvPr/>
          </p:nvGrpSpPr>
          <p:grpSpPr>
            <a:xfrm>
              <a:off x="473650" y="274900"/>
              <a:ext cx="8197400" cy="4593724"/>
              <a:chOff x="-280802" y="20880"/>
              <a:chExt cx="10622522" cy="5952733"/>
            </a:xfrm>
          </p:grpSpPr>
          <p:sp>
            <p:nvSpPr>
              <p:cNvPr id="87" name="Google Shape;87;p3"/>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 name="Google Shape;88;p3"/>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 name="Google Shape;89;p3"/>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0" name="Google Shape;90;p3"/>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 name="Google Shape;91;p3"/>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92" name="Google Shape;92;p3"/>
          <p:cNvSpPr txBox="1">
            <a:spLocks noGrp="1"/>
          </p:cNvSpPr>
          <p:nvPr>
            <p:ph type="title"/>
          </p:nvPr>
        </p:nvSpPr>
        <p:spPr>
          <a:xfrm>
            <a:off x="1320400" y="2101475"/>
            <a:ext cx="3946800" cy="1488300"/>
          </a:xfrm>
          <a:prstGeom prst="rect">
            <a:avLst/>
          </a:prstGeom>
          <a:ln>
            <a:noFill/>
          </a:ln>
        </p:spPr>
        <p:txBody>
          <a:bodyPr spcFirstLastPara="1" wrap="square" lIns="91425" tIns="91425" rIns="91425" bIns="91425" anchor="b" anchorCtr="0">
            <a:noAutofit/>
          </a:bodyPr>
          <a:lstStyle>
            <a:lvl1pPr lvl="0">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93" name="Google Shape;93;p3"/>
          <p:cNvSpPr txBox="1">
            <a:spLocks noGrp="1"/>
          </p:cNvSpPr>
          <p:nvPr>
            <p:ph type="title" idx="2" hasCustomPrompt="1"/>
          </p:nvPr>
        </p:nvSpPr>
        <p:spPr>
          <a:xfrm>
            <a:off x="5820275" y="1154975"/>
            <a:ext cx="1905300" cy="10902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94" name="Google Shape;94;p3"/>
          <p:cNvSpPr txBox="1">
            <a:spLocks noGrp="1"/>
          </p:cNvSpPr>
          <p:nvPr>
            <p:ph type="subTitle" idx="1"/>
          </p:nvPr>
        </p:nvSpPr>
        <p:spPr>
          <a:xfrm>
            <a:off x="1320400" y="3589700"/>
            <a:ext cx="3946800" cy="47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5"/>
        <p:cNvGrpSpPr/>
        <p:nvPr/>
      </p:nvGrpSpPr>
      <p:grpSpPr>
        <a:xfrm>
          <a:off x="0" y="0"/>
          <a:ext cx="0" cy="0"/>
          <a:chOff x="0" y="0"/>
          <a:chExt cx="0" cy="0"/>
        </a:xfrm>
      </p:grpSpPr>
      <p:grpSp>
        <p:nvGrpSpPr>
          <p:cNvPr id="96" name="Google Shape;96;p4"/>
          <p:cNvGrpSpPr/>
          <p:nvPr/>
        </p:nvGrpSpPr>
        <p:grpSpPr>
          <a:xfrm>
            <a:off x="-199950" y="-327450"/>
            <a:ext cx="9543900" cy="5646000"/>
            <a:chOff x="-199950" y="-251250"/>
            <a:chExt cx="9543900" cy="5646000"/>
          </a:xfrm>
        </p:grpSpPr>
        <p:cxnSp>
          <p:nvCxnSpPr>
            <p:cNvPr id="97" name="Google Shape;97;p4"/>
            <p:cNvCxnSpPr/>
            <p:nvPr/>
          </p:nvCxnSpPr>
          <p:spPr>
            <a:xfrm rot="10800000">
              <a:off x="31462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98" name="Google Shape;98;p4"/>
            <p:cNvCxnSpPr/>
            <p:nvPr/>
          </p:nvCxnSpPr>
          <p:spPr>
            <a:xfrm rot="10800000">
              <a:off x="88232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99" name="Google Shape;99;p4"/>
            <p:cNvCxnSpPr/>
            <p:nvPr/>
          </p:nvCxnSpPr>
          <p:spPr>
            <a:xfrm rot="10800000">
              <a:off x="145002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00" name="Google Shape;100;p4"/>
            <p:cNvCxnSpPr/>
            <p:nvPr/>
          </p:nvCxnSpPr>
          <p:spPr>
            <a:xfrm rot="10800000">
              <a:off x="201773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01" name="Google Shape;101;p4"/>
            <p:cNvCxnSpPr/>
            <p:nvPr/>
          </p:nvCxnSpPr>
          <p:spPr>
            <a:xfrm rot="10800000">
              <a:off x="258543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02" name="Google Shape;102;p4"/>
            <p:cNvCxnSpPr/>
            <p:nvPr/>
          </p:nvCxnSpPr>
          <p:spPr>
            <a:xfrm rot="10800000">
              <a:off x="315313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03" name="Google Shape;103;p4"/>
            <p:cNvCxnSpPr/>
            <p:nvPr/>
          </p:nvCxnSpPr>
          <p:spPr>
            <a:xfrm rot="10800000">
              <a:off x="372083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04" name="Google Shape;104;p4"/>
            <p:cNvCxnSpPr/>
            <p:nvPr/>
          </p:nvCxnSpPr>
          <p:spPr>
            <a:xfrm rot="10800000">
              <a:off x="428853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05" name="Google Shape;105;p4"/>
            <p:cNvCxnSpPr/>
            <p:nvPr/>
          </p:nvCxnSpPr>
          <p:spPr>
            <a:xfrm rot="10800000">
              <a:off x="485623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06" name="Google Shape;106;p4"/>
            <p:cNvCxnSpPr/>
            <p:nvPr/>
          </p:nvCxnSpPr>
          <p:spPr>
            <a:xfrm rot="10800000">
              <a:off x="542394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07" name="Google Shape;107;p4"/>
            <p:cNvCxnSpPr/>
            <p:nvPr/>
          </p:nvCxnSpPr>
          <p:spPr>
            <a:xfrm rot="10800000">
              <a:off x="599164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08" name="Google Shape;108;p4"/>
            <p:cNvCxnSpPr/>
            <p:nvPr/>
          </p:nvCxnSpPr>
          <p:spPr>
            <a:xfrm rot="10800000">
              <a:off x="655934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09" name="Google Shape;109;p4"/>
            <p:cNvCxnSpPr/>
            <p:nvPr/>
          </p:nvCxnSpPr>
          <p:spPr>
            <a:xfrm rot="10800000">
              <a:off x="712704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10" name="Google Shape;110;p4"/>
            <p:cNvCxnSpPr/>
            <p:nvPr/>
          </p:nvCxnSpPr>
          <p:spPr>
            <a:xfrm rot="10800000">
              <a:off x="769474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11" name="Google Shape;111;p4"/>
            <p:cNvCxnSpPr/>
            <p:nvPr/>
          </p:nvCxnSpPr>
          <p:spPr>
            <a:xfrm rot="10800000">
              <a:off x="826244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12" name="Google Shape;112;p4"/>
            <p:cNvCxnSpPr/>
            <p:nvPr/>
          </p:nvCxnSpPr>
          <p:spPr>
            <a:xfrm>
              <a:off x="-199950" y="2341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113" name="Google Shape;113;p4"/>
            <p:cNvCxnSpPr/>
            <p:nvPr/>
          </p:nvCxnSpPr>
          <p:spPr>
            <a:xfrm>
              <a:off x="-199950" y="753635"/>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114" name="Google Shape;114;p4"/>
            <p:cNvCxnSpPr/>
            <p:nvPr/>
          </p:nvCxnSpPr>
          <p:spPr>
            <a:xfrm>
              <a:off x="-199950" y="1273157"/>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115" name="Google Shape;115;p4"/>
            <p:cNvCxnSpPr/>
            <p:nvPr/>
          </p:nvCxnSpPr>
          <p:spPr>
            <a:xfrm>
              <a:off x="-199950" y="1792679"/>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116" name="Google Shape;116;p4"/>
            <p:cNvCxnSpPr/>
            <p:nvPr/>
          </p:nvCxnSpPr>
          <p:spPr>
            <a:xfrm>
              <a:off x="-199950" y="2312201"/>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117" name="Google Shape;117;p4"/>
            <p:cNvCxnSpPr/>
            <p:nvPr/>
          </p:nvCxnSpPr>
          <p:spPr>
            <a:xfrm>
              <a:off x="-199950" y="2831724"/>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118" name="Google Shape;118;p4"/>
            <p:cNvCxnSpPr/>
            <p:nvPr/>
          </p:nvCxnSpPr>
          <p:spPr>
            <a:xfrm>
              <a:off x="-199950" y="3351246"/>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119" name="Google Shape;119;p4"/>
            <p:cNvCxnSpPr/>
            <p:nvPr/>
          </p:nvCxnSpPr>
          <p:spPr>
            <a:xfrm>
              <a:off x="-199950" y="3870768"/>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120" name="Google Shape;120;p4"/>
            <p:cNvCxnSpPr/>
            <p:nvPr/>
          </p:nvCxnSpPr>
          <p:spPr>
            <a:xfrm>
              <a:off x="-199950" y="4390290"/>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121" name="Google Shape;121;p4"/>
            <p:cNvCxnSpPr/>
            <p:nvPr/>
          </p:nvCxnSpPr>
          <p:spPr>
            <a:xfrm>
              <a:off x="-199950" y="49098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122" name="Google Shape;122;p4"/>
            <p:cNvCxnSpPr/>
            <p:nvPr/>
          </p:nvCxnSpPr>
          <p:spPr>
            <a:xfrm rot="10800000">
              <a:off x="8830150" y="-251250"/>
              <a:ext cx="0" cy="5646000"/>
            </a:xfrm>
            <a:prstGeom prst="straightConnector1">
              <a:avLst/>
            </a:prstGeom>
            <a:noFill/>
            <a:ln w="19050" cap="flat" cmpd="sng">
              <a:solidFill>
                <a:schemeClr val="accent3"/>
              </a:solidFill>
              <a:prstDash val="solid"/>
              <a:round/>
              <a:headEnd type="none" w="med" len="med"/>
              <a:tailEnd type="none" w="med" len="med"/>
            </a:ln>
          </p:spPr>
        </p:cxnSp>
      </p:grpSp>
      <p:grpSp>
        <p:nvGrpSpPr>
          <p:cNvPr id="123" name="Google Shape;123;p4"/>
          <p:cNvGrpSpPr/>
          <p:nvPr/>
        </p:nvGrpSpPr>
        <p:grpSpPr>
          <a:xfrm>
            <a:off x="473650" y="274900"/>
            <a:ext cx="8349800" cy="4746124"/>
            <a:chOff x="473650" y="274900"/>
            <a:chExt cx="8349800" cy="4746124"/>
          </a:xfrm>
        </p:grpSpPr>
        <p:grpSp>
          <p:nvGrpSpPr>
            <p:cNvPr id="124" name="Google Shape;124;p4"/>
            <p:cNvGrpSpPr/>
            <p:nvPr/>
          </p:nvGrpSpPr>
          <p:grpSpPr>
            <a:xfrm>
              <a:off x="626050" y="427300"/>
              <a:ext cx="8197400" cy="4593724"/>
              <a:chOff x="-280802" y="20880"/>
              <a:chExt cx="10622522" cy="5952733"/>
            </a:xfrm>
          </p:grpSpPr>
          <p:sp>
            <p:nvSpPr>
              <p:cNvPr id="125" name="Google Shape;125;p4"/>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6" name="Google Shape;126;p4"/>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7" name="Google Shape;127;p4"/>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8" name="Google Shape;128;p4"/>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9" name="Google Shape;129;p4"/>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30" name="Google Shape;130;p4"/>
            <p:cNvGrpSpPr/>
            <p:nvPr/>
          </p:nvGrpSpPr>
          <p:grpSpPr>
            <a:xfrm>
              <a:off x="473650" y="274900"/>
              <a:ext cx="8197400" cy="4593724"/>
              <a:chOff x="-280802" y="20880"/>
              <a:chExt cx="10622522" cy="5952733"/>
            </a:xfrm>
          </p:grpSpPr>
          <p:sp>
            <p:nvSpPr>
              <p:cNvPr id="131" name="Google Shape;131;p4"/>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2" name="Google Shape;132;p4"/>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3" name="Google Shape;133;p4"/>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4" name="Google Shape;134;p4"/>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5" name="Google Shape;135;p4"/>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136" name="Google Shape;136;p4"/>
          <p:cNvSpPr txBox="1">
            <a:spLocks noGrp="1"/>
          </p:cNvSpPr>
          <p:nvPr>
            <p:ph type="body" idx="1"/>
          </p:nvPr>
        </p:nvSpPr>
        <p:spPr>
          <a:xfrm>
            <a:off x="720000" y="1514050"/>
            <a:ext cx="7704000" cy="3054900"/>
          </a:xfrm>
          <a:prstGeom prst="rect">
            <a:avLst/>
          </a:prstGeom>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accent1"/>
              </a:buClr>
              <a:buSzPts val="1800"/>
              <a:buFont typeface="Darker Grotesque SemiBold"/>
              <a:buChar char="●"/>
              <a:defRPr sz="1200">
                <a:solidFill>
                  <a:srgbClr val="434343"/>
                </a:solidFill>
              </a:defRPr>
            </a:lvl1pPr>
            <a:lvl2pPr marL="914400" lvl="1" indent="-317500" rtl="0">
              <a:lnSpc>
                <a:spcPct val="115000"/>
              </a:lnSpc>
              <a:spcBef>
                <a:spcPts val="0"/>
              </a:spcBef>
              <a:spcAft>
                <a:spcPts val="0"/>
              </a:spcAft>
              <a:buClr>
                <a:srgbClr val="15325B"/>
              </a:buClr>
              <a:buSzPts val="1400"/>
              <a:buFont typeface="Darker Grotesque SemiBold"/>
              <a:buChar char="○"/>
              <a:defRPr>
                <a:solidFill>
                  <a:srgbClr val="434343"/>
                </a:solidFill>
              </a:defRPr>
            </a:lvl2pPr>
            <a:lvl3pPr marL="1371600" lvl="2" indent="-317500" rtl="0">
              <a:lnSpc>
                <a:spcPct val="115000"/>
              </a:lnSpc>
              <a:spcBef>
                <a:spcPts val="0"/>
              </a:spcBef>
              <a:spcAft>
                <a:spcPts val="0"/>
              </a:spcAft>
              <a:buClr>
                <a:srgbClr val="15325B"/>
              </a:buClr>
              <a:buSzPts val="1400"/>
              <a:buFont typeface="Darker Grotesque SemiBold"/>
              <a:buChar char="■"/>
              <a:defRPr>
                <a:solidFill>
                  <a:srgbClr val="434343"/>
                </a:solidFill>
              </a:defRPr>
            </a:lvl3pPr>
            <a:lvl4pPr marL="1828800" lvl="3" indent="-317500" rtl="0">
              <a:lnSpc>
                <a:spcPct val="115000"/>
              </a:lnSpc>
              <a:spcBef>
                <a:spcPts val="0"/>
              </a:spcBef>
              <a:spcAft>
                <a:spcPts val="0"/>
              </a:spcAft>
              <a:buClr>
                <a:srgbClr val="15325B"/>
              </a:buClr>
              <a:buSzPts val="1400"/>
              <a:buFont typeface="Darker Grotesque SemiBold"/>
              <a:buChar char="●"/>
              <a:defRPr>
                <a:solidFill>
                  <a:srgbClr val="434343"/>
                </a:solidFill>
              </a:defRPr>
            </a:lvl4pPr>
            <a:lvl5pPr marL="2286000" lvl="4" indent="-317500" rtl="0">
              <a:lnSpc>
                <a:spcPct val="115000"/>
              </a:lnSpc>
              <a:spcBef>
                <a:spcPts val="0"/>
              </a:spcBef>
              <a:spcAft>
                <a:spcPts val="0"/>
              </a:spcAft>
              <a:buClr>
                <a:srgbClr val="15325B"/>
              </a:buClr>
              <a:buSzPts val="1400"/>
              <a:buFont typeface="Darker Grotesque SemiBold"/>
              <a:buChar char="○"/>
              <a:defRPr>
                <a:solidFill>
                  <a:srgbClr val="434343"/>
                </a:solidFill>
              </a:defRPr>
            </a:lvl5pPr>
            <a:lvl6pPr marL="2743200" lvl="5" indent="-317500" rtl="0">
              <a:lnSpc>
                <a:spcPct val="115000"/>
              </a:lnSpc>
              <a:spcBef>
                <a:spcPts val="0"/>
              </a:spcBef>
              <a:spcAft>
                <a:spcPts val="0"/>
              </a:spcAft>
              <a:buClr>
                <a:srgbClr val="15325B"/>
              </a:buClr>
              <a:buSzPts val="1400"/>
              <a:buFont typeface="Darker Grotesque SemiBold"/>
              <a:buChar char="■"/>
              <a:defRPr>
                <a:solidFill>
                  <a:srgbClr val="434343"/>
                </a:solidFill>
              </a:defRPr>
            </a:lvl6pPr>
            <a:lvl7pPr marL="3200400" lvl="6" indent="-317500" rtl="0">
              <a:lnSpc>
                <a:spcPct val="115000"/>
              </a:lnSpc>
              <a:spcBef>
                <a:spcPts val="0"/>
              </a:spcBef>
              <a:spcAft>
                <a:spcPts val="0"/>
              </a:spcAft>
              <a:buClr>
                <a:srgbClr val="15325B"/>
              </a:buClr>
              <a:buSzPts val="1400"/>
              <a:buFont typeface="Darker Grotesque SemiBold"/>
              <a:buChar char="●"/>
              <a:defRPr>
                <a:solidFill>
                  <a:srgbClr val="434343"/>
                </a:solidFill>
              </a:defRPr>
            </a:lvl7pPr>
            <a:lvl8pPr marL="3657600" lvl="7" indent="-317500" rtl="0">
              <a:lnSpc>
                <a:spcPct val="115000"/>
              </a:lnSpc>
              <a:spcBef>
                <a:spcPts val="0"/>
              </a:spcBef>
              <a:spcAft>
                <a:spcPts val="0"/>
              </a:spcAft>
              <a:buClr>
                <a:srgbClr val="15325B"/>
              </a:buClr>
              <a:buSzPts val="1400"/>
              <a:buFont typeface="Darker Grotesque SemiBold"/>
              <a:buChar char="○"/>
              <a:defRPr>
                <a:solidFill>
                  <a:srgbClr val="434343"/>
                </a:solidFill>
              </a:defRPr>
            </a:lvl8pPr>
            <a:lvl9pPr marL="4114800" lvl="8" indent="-317500" rtl="0">
              <a:lnSpc>
                <a:spcPct val="115000"/>
              </a:lnSpc>
              <a:spcBef>
                <a:spcPts val="0"/>
              </a:spcBef>
              <a:spcAft>
                <a:spcPts val="0"/>
              </a:spcAft>
              <a:buClr>
                <a:srgbClr val="15325B"/>
              </a:buClr>
              <a:buSzPts val="1400"/>
              <a:buFont typeface="Darker Grotesque SemiBold"/>
              <a:buChar char="■"/>
              <a:defRPr>
                <a:solidFill>
                  <a:srgbClr val="434343"/>
                </a:solidFill>
              </a:defRPr>
            </a:lvl9pPr>
          </a:lstStyle>
          <a:p>
            <a:endParaRPr/>
          </a:p>
        </p:txBody>
      </p:sp>
      <p:sp>
        <p:nvSpPr>
          <p:cNvPr id="137" name="Google Shape;137;p4"/>
          <p:cNvSpPr txBox="1">
            <a:spLocks noGrp="1"/>
          </p:cNvSpPr>
          <p:nvPr>
            <p:ph type="title"/>
          </p:nvPr>
        </p:nvSpPr>
        <p:spPr>
          <a:xfrm>
            <a:off x="896750" y="941350"/>
            <a:ext cx="73512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4"/>
        <p:cNvGrpSpPr/>
        <p:nvPr/>
      </p:nvGrpSpPr>
      <p:grpSpPr>
        <a:xfrm>
          <a:off x="0" y="0"/>
          <a:ext cx="0" cy="0"/>
          <a:chOff x="0" y="0"/>
          <a:chExt cx="0" cy="0"/>
        </a:xfrm>
      </p:grpSpPr>
      <p:grpSp>
        <p:nvGrpSpPr>
          <p:cNvPr id="185" name="Google Shape;185;p6"/>
          <p:cNvGrpSpPr/>
          <p:nvPr/>
        </p:nvGrpSpPr>
        <p:grpSpPr>
          <a:xfrm>
            <a:off x="-199950" y="-327450"/>
            <a:ext cx="9543900" cy="5646000"/>
            <a:chOff x="-199950" y="-251250"/>
            <a:chExt cx="9543900" cy="5646000"/>
          </a:xfrm>
        </p:grpSpPr>
        <p:cxnSp>
          <p:nvCxnSpPr>
            <p:cNvPr id="186" name="Google Shape;186;p6"/>
            <p:cNvCxnSpPr/>
            <p:nvPr/>
          </p:nvCxnSpPr>
          <p:spPr>
            <a:xfrm rot="10800000">
              <a:off x="31462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87" name="Google Shape;187;p6"/>
            <p:cNvCxnSpPr/>
            <p:nvPr/>
          </p:nvCxnSpPr>
          <p:spPr>
            <a:xfrm rot="10800000">
              <a:off x="88232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88" name="Google Shape;188;p6"/>
            <p:cNvCxnSpPr/>
            <p:nvPr/>
          </p:nvCxnSpPr>
          <p:spPr>
            <a:xfrm rot="10800000">
              <a:off x="145002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89" name="Google Shape;189;p6"/>
            <p:cNvCxnSpPr/>
            <p:nvPr/>
          </p:nvCxnSpPr>
          <p:spPr>
            <a:xfrm rot="10800000">
              <a:off x="201773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90" name="Google Shape;190;p6"/>
            <p:cNvCxnSpPr/>
            <p:nvPr/>
          </p:nvCxnSpPr>
          <p:spPr>
            <a:xfrm rot="10800000">
              <a:off x="258543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91" name="Google Shape;191;p6"/>
            <p:cNvCxnSpPr/>
            <p:nvPr/>
          </p:nvCxnSpPr>
          <p:spPr>
            <a:xfrm rot="10800000">
              <a:off x="315313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92" name="Google Shape;192;p6"/>
            <p:cNvCxnSpPr/>
            <p:nvPr/>
          </p:nvCxnSpPr>
          <p:spPr>
            <a:xfrm rot="10800000">
              <a:off x="372083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93" name="Google Shape;193;p6"/>
            <p:cNvCxnSpPr/>
            <p:nvPr/>
          </p:nvCxnSpPr>
          <p:spPr>
            <a:xfrm rot="10800000">
              <a:off x="428853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94" name="Google Shape;194;p6"/>
            <p:cNvCxnSpPr/>
            <p:nvPr/>
          </p:nvCxnSpPr>
          <p:spPr>
            <a:xfrm rot="10800000">
              <a:off x="485623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95" name="Google Shape;195;p6"/>
            <p:cNvCxnSpPr/>
            <p:nvPr/>
          </p:nvCxnSpPr>
          <p:spPr>
            <a:xfrm rot="10800000">
              <a:off x="542394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96" name="Google Shape;196;p6"/>
            <p:cNvCxnSpPr/>
            <p:nvPr/>
          </p:nvCxnSpPr>
          <p:spPr>
            <a:xfrm rot="10800000">
              <a:off x="599164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97" name="Google Shape;197;p6"/>
            <p:cNvCxnSpPr/>
            <p:nvPr/>
          </p:nvCxnSpPr>
          <p:spPr>
            <a:xfrm rot="10800000">
              <a:off x="655934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98" name="Google Shape;198;p6"/>
            <p:cNvCxnSpPr/>
            <p:nvPr/>
          </p:nvCxnSpPr>
          <p:spPr>
            <a:xfrm rot="10800000">
              <a:off x="712704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99" name="Google Shape;199;p6"/>
            <p:cNvCxnSpPr/>
            <p:nvPr/>
          </p:nvCxnSpPr>
          <p:spPr>
            <a:xfrm rot="10800000">
              <a:off x="769474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00" name="Google Shape;200;p6"/>
            <p:cNvCxnSpPr/>
            <p:nvPr/>
          </p:nvCxnSpPr>
          <p:spPr>
            <a:xfrm rot="10800000">
              <a:off x="826244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01" name="Google Shape;201;p6"/>
            <p:cNvCxnSpPr/>
            <p:nvPr/>
          </p:nvCxnSpPr>
          <p:spPr>
            <a:xfrm>
              <a:off x="-199950" y="2341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02" name="Google Shape;202;p6"/>
            <p:cNvCxnSpPr/>
            <p:nvPr/>
          </p:nvCxnSpPr>
          <p:spPr>
            <a:xfrm>
              <a:off x="-199950" y="753635"/>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03" name="Google Shape;203;p6"/>
            <p:cNvCxnSpPr/>
            <p:nvPr/>
          </p:nvCxnSpPr>
          <p:spPr>
            <a:xfrm>
              <a:off x="-199950" y="1273157"/>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04" name="Google Shape;204;p6"/>
            <p:cNvCxnSpPr/>
            <p:nvPr/>
          </p:nvCxnSpPr>
          <p:spPr>
            <a:xfrm>
              <a:off x="-199950" y="1792679"/>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05" name="Google Shape;205;p6"/>
            <p:cNvCxnSpPr/>
            <p:nvPr/>
          </p:nvCxnSpPr>
          <p:spPr>
            <a:xfrm>
              <a:off x="-199950" y="2312201"/>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06" name="Google Shape;206;p6"/>
            <p:cNvCxnSpPr/>
            <p:nvPr/>
          </p:nvCxnSpPr>
          <p:spPr>
            <a:xfrm>
              <a:off x="-199950" y="2831724"/>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07" name="Google Shape;207;p6"/>
            <p:cNvCxnSpPr/>
            <p:nvPr/>
          </p:nvCxnSpPr>
          <p:spPr>
            <a:xfrm>
              <a:off x="-199950" y="3351246"/>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08" name="Google Shape;208;p6"/>
            <p:cNvCxnSpPr/>
            <p:nvPr/>
          </p:nvCxnSpPr>
          <p:spPr>
            <a:xfrm>
              <a:off x="-199950" y="3870768"/>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09" name="Google Shape;209;p6"/>
            <p:cNvCxnSpPr/>
            <p:nvPr/>
          </p:nvCxnSpPr>
          <p:spPr>
            <a:xfrm>
              <a:off x="-199950" y="4390290"/>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10" name="Google Shape;210;p6"/>
            <p:cNvCxnSpPr/>
            <p:nvPr/>
          </p:nvCxnSpPr>
          <p:spPr>
            <a:xfrm>
              <a:off x="-199950" y="49098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11" name="Google Shape;211;p6"/>
            <p:cNvCxnSpPr/>
            <p:nvPr/>
          </p:nvCxnSpPr>
          <p:spPr>
            <a:xfrm rot="10800000">
              <a:off x="8830150" y="-251250"/>
              <a:ext cx="0" cy="5646000"/>
            </a:xfrm>
            <a:prstGeom prst="straightConnector1">
              <a:avLst/>
            </a:prstGeom>
            <a:noFill/>
            <a:ln w="19050" cap="flat" cmpd="sng">
              <a:solidFill>
                <a:schemeClr val="accent3"/>
              </a:solidFill>
              <a:prstDash val="solid"/>
              <a:round/>
              <a:headEnd type="none" w="med" len="med"/>
              <a:tailEnd type="none" w="med" len="med"/>
            </a:ln>
          </p:spPr>
        </p:cxnSp>
      </p:grpSp>
      <p:grpSp>
        <p:nvGrpSpPr>
          <p:cNvPr id="212" name="Google Shape;212;p6"/>
          <p:cNvGrpSpPr/>
          <p:nvPr/>
        </p:nvGrpSpPr>
        <p:grpSpPr>
          <a:xfrm>
            <a:off x="473650" y="274900"/>
            <a:ext cx="8349800" cy="4746124"/>
            <a:chOff x="473650" y="274900"/>
            <a:chExt cx="8349800" cy="4746124"/>
          </a:xfrm>
        </p:grpSpPr>
        <p:grpSp>
          <p:nvGrpSpPr>
            <p:cNvPr id="213" name="Google Shape;213;p6"/>
            <p:cNvGrpSpPr/>
            <p:nvPr/>
          </p:nvGrpSpPr>
          <p:grpSpPr>
            <a:xfrm>
              <a:off x="626050" y="427300"/>
              <a:ext cx="8197400" cy="4593724"/>
              <a:chOff x="-280802" y="20880"/>
              <a:chExt cx="10622522" cy="5952733"/>
            </a:xfrm>
          </p:grpSpPr>
          <p:sp>
            <p:nvSpPr>
              <p:cNvPr id="214" name="Google Shape;214;p6"/>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5" name="Google Shape;215;p6"/>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6" name="Google Shape;216;p6"/>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7" name="Google Shape;217;p6"/>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8" name="Google Shape;218;p6"/>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19" name="Google Shape;219;p6"/>
            <p:cNvGrpSpPr/>
            <p:nvPr/>
          </p:nvGrpSpPr>
          <p:grpSpPr>
            <a:xfrm>
              <a:off x="473650" y="274900"/>
              <a:ext cx="8197400" cy="4593724"/>
              <a:chOff x="-280802" y="20880"/>
              <a:chExt cx="10622522" cy="5952733"/>
            </a:xfrm>
          </p:grpSpPr>
          <p:sp>
            <p:nvSpPr>
              <p:cNvPr id="220" name="Google Shape;220;p6"/>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1" name="Google Shape;221;p6"/>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2" name="Google Shape;222;p6"/>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3" name="Google Shape;223;p6"/>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4" name="Google Shape;224;p6"/>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225" name="Google Shape;225;p6"/>
          <p:cNvSpPr txBox="1">
            <a:spLocks noGrp="1"/>
          </p:cNvSpPr>
          <p:nvPr>
            <p:ph type="title"/>
          </p:nvPr>
        </p:nvSpPr>
        <p:spPr>
          <a:xfrm>
            <a:off x="896750" y="941350"/>
            <a:ext cx="73512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6"/>
        <p:cNvGrpSpPr/>
        <p:nvPr/>
      </p:nvGrpSpPr>
      <p:grpSpPr>
        <a:xfrm>
          <a:off x="0" y="0"/>
          <a:ext cx="0" cy="0"/>
          <a:chOff x="0" y="0"/>
          <a:chExt cx="0" cy="0"/>
        </a:xfrm>
      </p:grpSpPr>
      <p:grpSp>
        <p:nvGrpSpPr>
          <p:cNvPr id="227" name="Google Shape;227;p7"/>
          <p:cNvGrpSpPr/>
          <p:nvPr/>
        </p:nvGrpSpPr>
        <p:grpSpPr>
          <a:xfrm>
            <a:off x="-199950" y="-327450"/>
            <a:ext cx="9543900" cy="5646000"/>
            <a:chOff x="-199950" y="-251250"/>
            <a:chExt cx="9543900" cy="5646000"/>
          </a:xfrm>
        </p:grpSpPr>
        <p:cxnSp>
          <p:nvCxnSpPr>
            <p:cNvPr id="228" name="Google Shape;228;p7"/>
            <p:cNvCxnSpPr/>
            <p:nvPr/>
          </p:nvCxnSpPr>
          <p:spPr>
            <a:xfrm rot="10800000">
              <a:off x="31462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29" name="Google Shape;229;p7"/>
            <p:cNvCxnSpPr/>
            <p:nvPr/>
          </p:nvCxnSpPr>
          <p:spPr>
            <a:xfrm rot="10800000">
              <a:off x="88232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30" name="Google Shape;230;p7"/>
            <p:cNvCxnSpPr/>
            <p:nvPr/>
          </p:nvCxnSpPr>
          <p:spPr>
            <a:xfrm rot="10800000">
              <a:off x="145002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31" name="Google Shape;231;p7"/>
            <p:cNvCxnSpPr/>
            <p:nvPr/>
          </p:nvCxnSpPr>
          <p:spPr>
            <a:xfrm rot="10800000">
              <a:off x="201773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32" name="Google Shape;232;p7"/>
            <p:cNvCxnSpPr/>
            <p:nvPr/>
          </p:nvCxnSpPr>
          <p:spPr>
            <a:xfrm rot="10800000">
              <a:off x="258543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33" name="Google Shape;233;p7"/>
            <p:cNvCxnSpPr/>
            <p:nvPr/>
          </p:nvCxnSpPr>
          <p:spPr>
            <a:xfrm rot="10800000">
              <a:off x="315313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34" name="Google Shape;234;p7"/>
            <p:cNvCxnSpPr/>
            <p:nvPr/>
          </p:nvCxnSpPr>
          <p:spPr>
            <a:xfrm rot="10800000">
              <a:off x="372083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35" name="Google Shape;235;p7"/>
            <p:cNvCxnSpPr/>
            <p:nvPr/>
          </p:nvCxnSpPr>
          <p:spPr>
            <a:xfrm rot="10800000">
              <a:off x="428853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36" name="Google Shape;236;p7"/>
            <p:cNvCxnSpPr/>
            <p:nvPr/>
          </p:nvCxnSpPr>
          <p:spPr>
            <a:xfrm rot="10800000">
              <a:off x="485623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37" name="Google Shape;237;p7"/>
            <p:cNvCxnSpPr/>
            <p:nvPr/>
          </p:nvCxnSpPr>
          <p:spPr>
            <a:xfrm rot="10800000">
              <a:off x="542394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38" name="Google Shape;238;p7"/>
            <p:cNvCxnSpPr/>
            <p:nvPr/>
          </p:nvCxnSpPr>
          <p:spPr>
            <a:xfrm rot="10800000">
              <a:off x="599164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39" name="Google Shape;239;p7"/>
            <p:cNvCxnSpPr/>
            <p:nvPr/>
          </p:nvCxnSpPr>
          <p:spPr>
            <a:xfrm rot="10800000">
              <a:off x="655934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40" name="Google Shape;240;p7"/>
            <p:cNvCxnSpPr/>
            <p:nvPr/>
          </p:nvCxnSpPr>
          <p:spPr>
            <a:xfrm rot="10800000">
              <a:off x="712704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41" name="Google Shape;241;p7"/>
            <p:cNvCxnSpPr/>
            <p:nvPr/>
          </p:nvCxnSpPr>
          <p:spPr>
            <a:xfrm rot="10800000">
              <a:off x="769474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42" name="Google Shape;242;p7"/>
            <p:cNvCxnSpPr/>
            <p:nvPr/>
          </p:nvCxnSpPr>
          <p:spPr>
            <a:xfrm rot="10800000">
              <a:off x="826244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43" name="Google Shape;243;p7"/>
            <p:cNvCxnSpPr/>
            <p:nvPr/>
          </p:nvCxnSpPr>
          <p:spPr>
            <a:xfrm>
              <a:off x="-199950" y="2341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44" name="Google Shape;244;p7"/>
            <p:cNvCxnSpPr/>
            <p:nvPr/>
          </p:nvCxnSpPr>
          <p:spPr>
            <a:xfrm>
              <a:off x="-199950" y="753635"/>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45" name="Google Shape;245;p7"/>
            <p:cNvCxnSpPr/>
            <p:nvPr/>
          </p:nvCxnSpPr>
          <p:spPr>
            <a:xfrm>
              <a:off x="-199950" y="1273157"/>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46" name="Google Shape;246;p7"/>
            <p:cNvCxnSpPr/>
            <p:nvPr/>
          </p:nvCxnSpPr>
          <p:spPr>
            <a:xfrm>
              <a:off x="-199950" y="1792679"/>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47" name="Google Shape;247;p7"/>
            <p:cNvCxnSpPr/>
            <p:nvPr/>
          </p:nvCxnSpPr>
          <p:spPr>
            <a:xfrm>
              <a:off x="-199950" y="2312201"/>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48" name="Google Shape;248;p7"/>
            <p:cNvCxnSpPr/>
            <p:nvPr/>
          </p:nvCxnSpPr>
          <p:spPr>
            <a:xfrm>
              <a:off x="-199950" y="2831724"/>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49" name="Google Shape;249;p7"/>
            <p:cNvCxnSpPr/>
            <p:nvPr/>
          </p:nvCxnSpPr>
          <p:spPr>
            <a:xfrm>
              <a:off x="-199950" y="3351246"/>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50" name="Google Shape;250;p7"/>
            <p:cNvCxnSpPr/>
            <p:nvPr/>
          </p:nvCxnSpPr>
          <p:spPr>
            <a:xfrm>
              <a:off x="-199950" y="3870768"/>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51" name="Google Shape;251;p7"/>
            <p:cNvCxnSpPr/>
            <p:nvPr/>
          </p:nvCxnSpPr>
          <p:spPr>
            <a:xfrm>
              <a:off x="-199950" y="4390290"/>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52" name="Google Shape;252;p7"/>
            <p:cNvCxnSpPr/>
            <p:nvPr/>
          </p:nvCxnSpPr>
          <p:spPr>
            <a:xfrm>
              <a:off x="-199950" y="49098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53" name="Google Shape;253;p7"/>
            <p:cNvCxnSpPr/>
            <p:nvPr/>
          </p:nvCxnSpPr>
          <p:spPr>
            <a:xfrm rot="10800000">
              <a:off x="8830150" y="-251250"/>
              <a:ext cx="0" cy="5646000"/>
            </a:xfrm>
            <a:prstGeom prst="straightConnector1">
              <a:avLst/>
            </a:prstGeom>
            <a:noFill/>
            <a:ln w="19050" cap="flat" cmpd="sng">
              <a:solidFill>
                <a:schemeClr val="accent3"/>
              </a:solidFill>
              <a:prstDash val="solid"/>
              <a:round/>
              <a:headEnd type="none" w="med" len="med"/>
              <a:tailEnd type="none" w="med" len="med"/>
            </a:ln>
          </p:spPr>
        </p:cxnSp>
      </p:grpSp>
      <p:grpSp>
        <p:nvGrpSpPr>
          <p:cNvPr id="254" name="Google Shape;254;p7"/>
          <p:cNvGrpSpPr/>
          <p:nvPr/>
        </p:nvGrpSpPr>
        <p:grpSpPr>
          <a:xfrm>
            <a:off x="473650" y="274900"/>
            <a:ext cx="8349800" cy="4746124"/>
            <a:chOff x="473650" y="274900"/>
            <a:chExt cx="8349800" cy="4746124"/>
          </a:xfrm>
        </p:grpSpPr>
        <p:grpSp>
          <p:nvGrpSpPr>
            <p:cNvPr id="255" name="Google Shape;255;p7"/>
            <p:cNvGrpSpPr/>
            <p:nvPr/>
          </p:nvGrpSpPr>
          <p:grpSpPr>
            <a:xfrm>
              <a:off x="626050" y="427300"/>
              <a:ext cx="8197400" cy="4593724"/>
              <a:chOff x="-280802" y="20880"/>
              <a:chExt cx="10622522" cy="5952733"/>
            </a:xfrm>
          </p:grpSpPr>
          <p:sp>
            <p:nvSpPr>
              <p:cNvPr id="256" name="Google Shape;256;p7"/>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7" name="Google Shape;257;p7"/>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8" name="Google Shape;258;p7"/>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9" name="Google Shape;259;p7"/>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0" name="Google Shape;260;p7"/>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1" name="Google Shape;261;p7"/>
            <p:cNvGrpSpPr/>
            <p:nvPr/>
          </p:nvGrpSpPr>
          <p:grpSpPr>
            <a:xfrm>
              <a:off x="473650" y="274900"/>
              <a:ext cx="8197400" cy="4593724"/>
              <a:chOff x="-280802" y="20880"/>
              <a:chExt cx="10622522" cy="5952733"/>
            </a:xfrm>
          </p:grpSpPr>
          <p:sp>
            <p:nvSpPr>
              <p:cNvPr id="262" name="Google Shape;262;p7"/>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 name="Google Shape;263;p7"/>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 name="Google Shape;264;p7"/>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 name="Google Shape;265;p7"/>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 name="Google Shape;266;p7"/>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267" name="Google Shape;267;p7"/>
          <p:cNvSpPr txBox="1">
            <a:spLocks noGrp="1"/>
          </p:cNvSpPr>
          <p:nvPr>
            <p:ph type="body" idx="1"/>
          </p:nvPr>
        </p:nvSpPr>
        <p:spPr>
          <a:xfrm>
            <a:off x="4381025" y="1970075"/>
            <a:ext cx="3867000" cy="24909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accent2"/>
              </a:buClr>
              <a:buSzPts val="1400"/>
              <a:buChar char="●"/>
              <a:defRPr sz="14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sp>
        <p:nvSpPr>
          <p:cNvPr id="268" name="Google Shape;268;p7"/>
          <p:cNvSpPr>
            <a:spLocks noGrp="1"/>
          </p:cNvSpPr>
          <p:nvPr>
            <p:ph type="pic" idx="2"/>
          </p:nvPr>
        </p:nvSpPr>
        <p:spPr>
          <a:xfrm>
            <a:off x="896750" y="1970075"/>
            <a:ext cx="3217500" cy="2490900"/>
          </a:xfrm>
          <a:prstGeom prst="rect">
            <a:avLst/>
          </a:prstGeom>
          <a:noFill/>
          <a:ln w="19050" cap="flat" cmpd="sng">
            <a:solidFill>
              <a:schemeClr val="dk1"/>
            </a:solidFill>
            <a:prstDash val="solid"/>
            <a:round/>
            <a:headEnd type="none" w="sm" len="sm"/>
            <a:tailEnd type="none" w="sm" len="sm"/>
          </a:ln>
        </p:spPr>
      </p:sp>
      <p:sp>
        <p:nvSpPr>
          <p:cNvPr id="269" name="Google Shape;269;p7"/>
          <p:cNvSpPr txBox="1">
            <a:spLocks noGrp="1"/>
          </p:cNvSpPr>
          <p:nvPr>
            <p:ph type="title"/>
          </p:nvPr>
        </p:nvSpPr>
        <p:spPr>
          <a:xfrm>
            <a:off x="896750" y="941350"/>
            <a:ext cx="73512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12"/>
        <p:cNvGrpSpPr/>
        <p:nvPr/>
      </p:nvGrpSpPr>
      <p:grpSpPr>
        <a:xfrm>
          <a:off x="0" y="0"/>
          <a:ext cx="0" cy="0"/>
          <a:chOff x="0" y="0"/>
          <a:chExt cx="0" cy="0"/>
        </a:xfrm>
      </p:grpSpPr>
      <p:grpSp>
        <p:nvGrpSpPr>
          <p:cNvPr id="313" name="Google Shape;313;p9"/>
          <p:cNvGrpSpPr/>
          <p:nvPr/>
        </p:nvGrpSpPr>
        <p:grpSpPr>
          <a:xfrm>
            <a:off x="-199950" y="-327450"/>
            <a:ext cx="9543900" cy="5646000"/>
            <a:chOff x="-199950" y="-251250"/>
            <a:chExt cx="9543900" cy="5646000"/>
          </a:xfrm>
        </p:grpSpPr>
        <p:cxnSp>
          <p:nvCxnSpPr>
            <p:cNvPr id="314" name="Google Shape;314;p9"/>
            <p:cNvCxnSpPr/>
            <p:nvPr/>
          </p:nvCxnSpPr>
          <p:spPr>
            <a:xfrm rot="10800000">
              <a:off x="31462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15" name="Google Shape;315;p9"/>
            <p:cNvCxnSpPr/>
            <p:nvPr/>
          </p:nvCxnSpPr>
          <p:spPr>
            <a:xfrm rot="10800000">
              <a:off x="88232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16" name="Google Shape;316;p9"/>
            <p:cNvCxnSpPr/>
            <p:nvPr/>
          </p:nvCxnSpPr>
          <p:spPr>
            <a:xfrm rot="10800000">
              <a:off x="145002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17" name="Google Shape;317;p9"/>
            <p:cNvCxnSpPr/>
            <p:nvPr/>
          </p:nvCxnSpPr>
          <p:spPr>
            <a:xfrm rot="10800000">
              <a:off x="201773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18" name="Google Shape;318;p9"/>
            <p:cNvCxnSpPr/>
            <p:nvPr/>
          </p:nvCxnSpPr>
          <p:spPr>
            <a:xfrm rot="10800000">
              <a:off x="258543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19" name="Google Shape;319;p9"/>
            <p:cNvCxnSpPr/>
            <p:nvPr/>
          </p:nvCxnSpPr>
          <p:spPr>
            <a:xfrm rot="10800000">
              <a:off x="315313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20" name="Google Shape;320;p9"/>
            <p:cNvCxnSpPr/>
            <p:nvPr/>
          </p:nvCxnSpPr>
          <p:spPr>
            <a:xfrm rot="10800000">
              <a:off x="372083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21" name="Google Shape;321;p9"/>
            <p:cNvCxnSpPr/>
            <p:nvPr/>
          </p:nvCxnSpPr>
          <p:spPr>
            <a:xfrm rot="10800000">
              <a:off x="428853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22" name="Google Shape;322;p9"/>
            <p:cNvCxnSpPr/>
            <p:nvPr/>
          </p:nvCxnSpPr>
          <p:spPr>
            <a:xfrm rot="10800000">
              <a:off x="485623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23" name="Google Shape;323;p9"/>
            <p:cNvCxnSpPr/>
            <p:nvPr/>
          </p:nvCxnSpPr>
          <p:spPr>
            <a:xfrm rot="10800000">
              <a:off x="542394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24" name="Google Shape;324;p9"/>
            <p:cNvCxnSpPr/>
            <p:nvPr/>
          </p:nvCxnSpPr>
          <p:spPr>
            <a:xfrm rot="10800000">
              <a:off x="599164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25" name="Google Shape;325;p9"/>
            <p:cNvCxnSpPr/>
            <p:nvPr/>
          </p:nvCxnSpPr>
          <p:spPr>
            <a:xfrm rot="10800000">
              <a:off x="655934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26" name="Google Shape;326;p9"/>
            <p:cNvCxnSpPr/>
            <p:nvPr/>
          </p:nvCxnSpPr>
          <p:spPr>
            <a:xfrm rot="10800000">
              <a:off x="712704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27" name="Google Shape;327;p9"/>
            <p:cNvCxnSpPr/>
            <p:nvPr/>
          </p:nvCxnSpPr>
          <p:spPr>
            <a:xfrm rot="10800000">
              <a:off x="769474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28" name="Google Shape;328;p9"/>
            <p:cNvCxnSpPr/>
            <p:nvPr/>
          </p:nvCxnSpPr>
          <p:spPr>
            <a:xfrm rot="10800000">
              <a:off x="826244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29" name="Google Shape;329;p9"/>
            <p:cNvCxnSpPr/>
            <p:nvPr/>
          </p:nvCxnSpPr>
          <p:spPr>
            <a:xfrm>
              <a:off x="-199950" y="2341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30" name="Google Shape;330;p9"/>
            <p:cNvCxnSpPr/>
            <p:nvPr/>
          </p:nvCxnSpPr>
          <p:spPr>
            <a:xfrm>
              <a:off x="-199950" y="753635"/>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31" name="Google Shape;331;p9"/>
            <p:cNvCxnSpPr/>
            <p:nvPr/>
          </p:nvCxnSpPr>
          <p:spPr>
            <a:xfrm>
              <a:off x="-199950" y="1273157"/>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32" name="Google Shape;332;p9"/>
            <p:cNvCxnSpPr/>
            <p:nvPr/>
          </p:nvCxnSpPr>
          <p:spPr>
            <a:xfrm>
              <a:off x="-199950" y="1792679"/>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33" name="Google Shape;333;p9"/>
            <p:cNvCxnSpPr/>
            <p:nvPr/>
          </p:nvCxnSpPr>
          <p:spPr>
            <a:xfrm>
              <a:off x="-199950" y="2312201"/>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34" name="Google Shape;334;p9"/>
            <p:cNvCxnSpPr/>
            <p:nvPr/>
          </p:nvCxnSpPr>
          <p:spPr>
            <a:xfrm>
              <a:off x="-199950" y="2831724"/>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35" name="Google Shape;335;p9"/>
            <p:cNvCxnSpPr/>
            <p:nvPr/>
          </p:nvCxnSpPr>
          <p:spPr>
            <a:xfrm>
              <a:off x="-199950" y="3351246"/>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36" name="Google Shape;336;p9"/>
            <p:cNvCxnSpPr/>
            <p:nvPr/>
          </p:nvCxnSpPr>
          <p:spPr>
            <a:xfrm>
              <a:off x="-199950" y="3870768"/>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37" name="Google Shape;337;p9"/>
            <p:cNvCxnSpPr/>
            <p:nvPr/>
          </p:nvCxnSpPr>
          <p:spPr>
            <a:xfrm>
              <a:off x="-199950" y="4390290"/>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38" name="Google Shape;338;p9"/>
            <p:cNvCxnSpPr/>
            <p:nvPr/>
          </p:nvCxnSpPr>
          <p:spPr>
            <a:xfrm>
              <a:off x="-199950" y="49098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39" name="Google Shape;339;p9"/>
            <p:cNvCxnSpPr/>
            <p:nvPr/>
          </p:nvCxnSpPr>
          <p:spPr>
            <a:xfrm rot="10800000">
              <a:off x="8830150" y="-251250"/>
              <a:ext cx="0" cy="5646000"/>
            </a:xfrm>
            <a:prstGeom prst="straightConnector1">
              <a:avLst/>
            </a:prstGeom>
            <a:noFill/>
            <a:ln w="19050" cap="flat" cmpd="sng">
              <a:solidFill>
                <a:schemeClr val="accent3"/>
              </a:solidFill>
              <a:prstDash val="solid"/>
              <a:round/>
              <a:headEnd type="none" w="med" len="med"/>
              <a:tailEnd type="none" w="med" len="med"/>
            </a:ln>
          </p:spPr>
        </p:cxnSp>
      </p:grpSp>
      <p:grpSp>
        <p:nvGrpSpPr>
          <p:cNvPr id="340" name="Google Shape;340;p9"/>
          <p:cNvGrpSpPr/>
          <p:nvPr/>
        </p:nvGrpSpPr>
        <p:grpSpPr>
          <a:xfrm>
            <a:off x="473650" y="274900"/>
            <a:ext cx="8349800" cy="4746124"/>
            <a:chOff x="473650" y="274900"/>
            <a:chExt cx="8349800" cy="4746124"/>
          </a:xfrm>
        </p:grpSpPr>
        <p:grpSp>
          <p:nvGrpSpPr>
            <p:cNvPr id="341" name="Google Shape;341;p9"/>
            <p:cNvGrpSpPr/>
            <p:nvPr/>
          </p:nvGrpSpPr>
          <p:grpSpPr>
            <a:xfrm>
              <a:off x="626050" y="427300"/>
              <a:ext cx="8197400" cy="4593724"/>
              <a:chOff x="-280802" y="20880"/>
              <a:chExt cx="10622522" cy="5952733"/>
            </a:xfrm>
          </p:grpSpPr>
          <p:sp>
            <p:nvSpPr>
              <p:cNvPr id="342" name="Google Shape;342;p9"/>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3" name="Google Shape;343;p9"/>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4" name="Google Shape;344;p9"/>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5" name="Google Shape;345;p9"/>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6" name="Google Shape;346;p9"/>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347" name="Google Shape;347;p9"/>
            <p:cNvGrpSpPr/>
            <p:nvPr/>
          </p:nvGrpSpPr>
          <p:grpSpPr>
            <a:xfrm>
              <a:off x="473650" y="274900"/>
              <a:ext cx="8197400" cy="4593724"/>
              <a:chOff x="-280802" y="20880"/>
              <a:chExt cx="10622522" cy="5952733"/>
            </a:xfrm>
          </p:grpSpPr>
          <p:sp>
            <p:nvSpPr>
              <p:cNvPr id="348" name="Google Shape;348;p9"/>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9" name="Google Shape;349;p9"/>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0" name="Google Shape;350;p9"/>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1" name="Google Shape;351;p9"/>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2" name="Google Shape;352;p9"/>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353" name="Google Shape;353;p9"/>
          <p:cNvSpPr txBox="1">
            <a:spLocks noGrp="1"/>
          </p:cNvSpPr>
          <p:nvPr>
            <p:ph type="subTitle" idx="1"/>
          </p:nvPr>
        </p:nvSpPr>
        <p:spPr>
          <a:xfrm>
            <a:off x="896400" y="1812275"/>
            <a:ext cx="3550800" cy="2635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54" name="Google Shape;354;p9"/>
          <p:cNvSpPr txBox="1">
            <a:spLocks noGrp="1"/>
          </p:cNvSpPr>
          <p:nvPr>
            <p:ph type="subTitle" idx="2"/>
          </p:nvPr>
        </p:nvSpPr>
        <p:spPr>
          <a:xfrm>
            <a:off x="4696925" y="1812275"/>
            <a:ext cx="3550800" cy="2635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55" name="Google Shape;355;p9"/>
          <p:cNvSpPr txBox="1">
            <a:spLocks noGrp="1"/>
          </p:cNvSpPr>
          <p:nvPr>
            <p:ph type="title"/>
          </p:nvPr>
        </p:nvSpPr>
        <p:spPr>
          <a:xfrm>
            <a:off x="896750" y="941350"/>
            <a:ext cx="73512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02"/>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1">
  <p:cSld name="CUSTOM_28">
    <p:spTree>
      <p:nvGrpSpPr>
        <p:cNvPr id="1" name="Shape 403"/>
        <p:cNvGrpSpPr/>
        <p:nvPr/>
      </p:nvGrpSpPr>
      <p:grpSpPr>
        <a:xfrm>
          <a:off x="0" y="0"/>
          <a:ext cx="0" cy="0"/>
          <a:chOff x="0" y="0"/>
          <a:chExt cx="0" cy="0"/>
        </a:xfrm>
      </p:grpSpPr>
      <p:grpSp>
        <p:nvGrpSpPr>
          <p:cNvPr id="404" name="Google Shape;404;p13"/>
          <p:cNvGrpSpPr/>
          <p:nvPr/>
        </p:nvGrpSpPr>
        <p:grpSpPr>
          <a:xfrm>
            <a:off x="-199950" y="-327450"/>
            <a:ext cx="9543900" cy="5646000"/>
            <a:chOff x="-199950" y="-251250"/>
            <a:chExt cx="9543900" cy="5646000"/>
          </a:xfrm>
        </p:grpSpPr>
        <p:cxnSp>
          <p:nvCxnSpPr>
            <p:cNvPr id="405" name="Google Shape;405;p13"/>
            <p:cNvCxnSpPr/>
            <p:nvPr/>
          </p:nvCxnSpPr>
          <p:spPr>
            <a:xfrm rot="10800000">
              <a:off x="31462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406" name="Google Shape;406;p13"/>
            <p:cNvCxnSpPr/>
            <p:nvPr/>
          </p:nvCxnSpPr>
          <p:spPr>
            <a:xfrm rot="10800000">
              <a:off x="88232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407" name="Google Shape;407;p13"/>
            <p:cNvCxnSpPr/>
            <p:nvPr/>
          </p:nvCxnSpPr>
          <p:spPr>
            <a:xfrm rot="10800000">
              <a:off x="145002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408" name="Google Shape;408;p13"/>
            <p:cNvCxnSpPr/>
            <p:nvPr/>
          </p:nvCxnSpPr>
          <p:spPr>
            <a:xfrm rot="10800000">
              <a:off x="201773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409" name="Google Shape;409;p13"/>
            <p:cNvCxnSpPr/>
            <p:nvPr/>
          </p:nvCxnSpPr>
          <p:spPr>
            <a:xfrm rot="10800000">
              <a:off x="258543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410" name="Google Shape;410;p13"/>
            <p:cNvCxnSpPr/>
            <p:nvPr/>
          </p:nvCxnSpPr>
          <p:spPr>
            <a:xfrm rot="10800000">
              <a:off x="315313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411" name="Google Shape;411;p13"/>
            <p:cNvCxnSpPr/>
            <p:nvPr/>
          </p:nvCxnSpPr>
          <p:spPr>
            <a:xfrm rot="10800000">
              <a:off x="372083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412" name="Google Shape;412;p13"/>
            <p:cNvCxnSpPr/>
            <p:nvPr/>
          </p:nvCxnSpPr>
          <p:spPr>
            <a:xfrm rot="10800000">
              <a:off x="428853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413" name="Google Shape;413;p13"/>
            <p:cNvCxnSpPr/>
            <p:nvPr/>
          </p:nvCxnSpPr>
          <p:spPr>
            <a:xfrm rot="10800000">
              <a:off x="485623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414" name="Google Shape;414;p13"/>
            <p:cNvCxnSpPr/>
            <p:nvPr/>
          </p:nvCxnSpPr>
          <p:spPr>
            <a:xfrm rot="10800000">
              <a:off x="542394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415" name="Google Shape;415;p13"/>
            <p:cNvCxnSpPr/>
            <p:nvPr/>
          </p:nvCxnSpPr>
          <p:spPr>
            <a:xfrm rot="10800000">
              <a:off x="599164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416" name="Google Shape;416;p13"/>
            <p:cNvCxnSpPr/>
            <p:nvPr/>
          </p:nvCxnSpPr>
          <p:spPr>
            <a:xfrm rot="10800000">
              <a:off x="655934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417" name="Google Shape;417;p13"/>
            <p:cNvCxnSpPr/>
            <p:nvPr/>
          </p:nvCxnSpPr>
          <p:spPr>
            <a:xfrm rot="10800000">
              <a:off x="712704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418" name="Google Shape;418;p13"/>
            <p:cNvCxnSpPr/>
            <p:nvPr/>
          </p:nvCxnSpPr>
          <p:spPr>
            <a:xfrm rot="10800000">
              <a:off x="769474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419" name="Google Shape;419;p13"/>
            <p:cNvCxnSpPr/>
            <p:nvPr/>
          </p:nvCxnSpPr>
          <p:spPr>
            <a:xfrm rot="10800000">
              <a:off x="826244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420" name="Google Shape;420;p13"/>
            <p:cNvCxnSpPr/>
            <p:nvPr/>
          </p:nvCxnSpPr>
          <p:spPr>
            <a:xfrm>
              <a:off x="-199950" y="2341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421" name="Google Shape;421;p13"/>
            <p:cNvCxnSpPr/>
            <p:nvPr/>
          </p:nvCxnSpPr>
          <p:spPr>
            <a:xfrm>
              <a:off x="-199950" y="753635"/>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422" name="Google Shape;422;p13"/>
            <p:cNvCxnSpPr/>
            <p:nvPr/>
          </p:nvCxnSpPr>
          <p:spPr>
            <a:xfrm>
              <a:off x="-199950" y="1273157"/>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423" name="Google Shape;423;p13"/>
            <p:cNvCxnSpPr/>
            <p:nvPr/>
          </p:nvCxnSpPr>
          <p:spPr>
            <a:xfrm>
              <a:off x="-199950" y="1792679"/>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424" name="Google Shape;424;p13"/>
            <p:cNvCxnSpPr/>
            <p:nvPr/>
          </p:nvCxnSpPr>
          <p:spPr>
            <a:xfrm>
              <a:off x="-199950" y="2312201"/>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425" name="Google Shape;425;p13"/>
            <p:cNvCxnSpPr/>
            <p:nvPr/>
          </p:nvCxnSpPr>
          <p:spPr>
            <a:xfrm>
              <a:off x="-199950" y="2831724"/>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426" name="Google Shape;426;p13"/>
            <p:cNvCxnSpPr/>
            <p:nvPr/>
          </p:nvCxnSpPr>
          <p:spPr>
            <a:xfrm>
              <a:off x="-199950" y="3351246"/>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427" name="Google Shape;427;p13"/>
            <p:cNvCxnSpPr/>
            <p:nvPr/>
          </p:nvCxnSpPr>
          <p:spPr>
            <a:xfrm>
              <a:off x="-199950" y="3870768"/>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428" name="Google Shape;428;p13"/>
            <p:cNvCxnSpPr/>
            <p:nvPr/>
          </p:nvCxnSpPr>
          <p:spPr>
            <a:xfrm>
              <a:off x="-199950" y="4390290"/>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429" name="Google Shape;429;p13"/>
            <p:cNvCxnSpPr/>
            <p:nvPr/>
          </p:nvCxnSpPr>
          <p:spPr>
            <a:xfrm>
              <a:off x="-199950" y="49098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430" name="Google Shape;430;p13"/>
            <p:cNvCxnSpPr/>
            <p:nvPr/>
          </p:nvCxnSpPr>
          <p:spPr>
            <a:xfrm rot="10800000">
              <a:off x="8830150" y="-251250"/>
              <a:ext cx="0" cy="5646000"/>
            </a:xfrm>
            <a:prstGeom prst="straightConnector1">
              <a:avLst/>
            </a:prstGeom>
            <a:noFill/>
            <a:ln w="19050" cap="flat" cmpd="sng">
              <a:solidFill>
                <a:schemeClr val="accent3"/>
              </a:solidFill>
              <a:prstDash val="solid"/>
              <a:round/>
              <a:headEnd type="none" w="med" len="med"/>
              <a:tailEnd type="none" w="med" len="med"/>
            </a:ln>
          </p:spPr>
        </p:cxnSp>
      </p:grpSp>
      <p:grpSp>
        <p:nvGrpSpPr>
          <p:cNvPr id="431" name="Google Shape;431;p13"/>
          <p:cNvGrpSpPr/>
          <p:nvPr/>
        </p:nvGrpSpPr>
        <p:grpSpPr>
          <a:xfrm>
            <a:off x="473650" y="274900"/>
            <a:ext cx="8349800" cy="4746124"/>
            <a:chOff x="473650" y="274900"/>
            <a:chExt cx="8349800" cy="4746124"/>
          </a:xfrm>
        </p:grpSpPr>
        <p:grpSp>
          <p:nvGrpSpPr>
            <p:cNvPr id="432" name="Google Shape;432;p13"/>
            <p:cNvGrpSpPr/>
            <p:nvPr/>
          </p:nvGrpSpPr>
          <p:grpSpPr>
            <a:xfrm>
              <a:off x="626050" y="427300"/>
              <a:ext cx="8197400" cy="4593724"/>
              <a:chOff x="-280802" y="20880"/>
              <a:chExt cx="10622522" cy="5952733"/>
            </a:xfrm>
          </p:grpSpPr>
          <p:sp>
            <p:nvSpPr>
              <p:cNvPr id="433" name="Google Shape;433;p13"/>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34" name="Google Shape;434;p13"/>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35" name="Google Shape;435;p13"/>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36" name="Google Shape;436;p13"/>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37" name="Google Shape;437;p13"/>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438" name="Google Shape;438;p13"/>
            <p:cNvGrpSpPr/>
            <p:nvPr/>
          </p:nvGrpSpPr>
          <p:grpSpPr>
            <a:xfrm>
              <a:off x="473650" y="274900"/>
              <a:ext cx="8197400" cy="4593724"/>
              <a:chOff x="-280802" y="20880"/>
              <a:chExt cx="10622522" cy="5952733"/>
            </a:xfrm>
          </p:grpSpPr>
          <p:sp>
            <p:nvSpPr>
              <p:cNvPr id="439" name="Google Shape;439;p13"/>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40" name="Google Shape;440;p13"/>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41" name="Google Shape;441;p13"/>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42" name="Google Shape;442;p13"/>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43" name="Google Shape;443;p13"/>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444" name="Google Shape;444;p13"/>
          <p:cNvSpPr txBox="1">
            <a:spLocks noGrp="1"/>
          </p:cNvSpPr>
          <p:nvPr>
            <p:ph type="body" idx="1"/>
          </p:nvPr>
        </p:nvSpPr>
        <p:spPr>
          <a:xfrm>
            <a:off x="896875" y="1978550"/>
            <a:ext cx="3675600" cy="2625600"/>
          </a:xfrm>
          <a:prstGeom prst="rect">
            <a:avLst/>
          </a:prstGeom>
        </p:spPr>
        <p:txBody>
          <a:bodyPr spcFirstLastPara="1" wrap="square" lIns="91425" tIns="91425" rIns="91425" bIns="91425" anchor="t" anchorCtr="0">
            <a:noAutofit/>
          </a:bodyPr>
          <a:lstStyle>
            <a:lvl1pPr marL="457200" lvl="0" indent="-330200" rtl="0">
              <a:lnSpc>
                <a:spcPct val="100000"/>
              </a:lnSpc>
              <a:spcBef>
                <a:spcPts val="0"/>
              </a:spcBef>
              <a:spcAft>
                <a:spcPts val="0"/>
              </a:spcAft>
              <a:buClr>
                <a:schemeClr val="accent2"/>
              </a:buClr>
              <a:buSzPts val="1600"/>
              <a:buFont typeface="Bitter Light"/>
              <a:buChar char="●"/>
              <a:defRPr/>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sp>
        <p:nvSpPr>
          <p:cNvPr id="445" name="Google Shape;445;p13"/>
          <p:cNvSpPr txBox="1">
            <a:spLocks noGrp="1"/>
          </p:cNvSpPr>
          <p:nvPr>
            <p:ph type="body" idx="2"/>
          </p:nvPr>
        </p:nvSpPr>
        <p:spPr>
          <a:xfrm>
            <a:off x="4572419" y="1978550"/>
            <a:ext cx="3675600" cy="2625600"/>
          </a:xfrm>
          <a:prstGeom prst="rect">
            <a:avLst/>
          </a:prstGeom>
        </p:spPr>
        <p:txBody>
          <a:bodyPr spcFirstLastPara="1" wrap="square" lIns="91425" tIns="91425" rIns="91425" bIns="91425" anchor="t" anchorCtr="0">
            <a:noAutofit/>
          </a:bodyPr>
          <a:lstStyle>
            <a:lvl1pPr marL="457200" lvl="0" indent="-330200" rtl="0">
              <a:lnSpc>
                <a:spcPct val="100000"/>
              </a:lnSpc>
              <a:spcBef>
                <a:spcPts val="0"/>
              </a:spcBef>
              <a:spcAft>
                <a:spcPts val="0"/>
              </a:spcAft>
              <a:buClr>
                <a:schemeClr val="accent2"/>
              </a:buClr>
              <a:buSzPts val="1600"/>
              <a:buChar char="●"/>
              <a:defRPr/>
            </a:lvl1pPr>
            <a:lvl2pPr marL="914400" lvl="1" indent="-317500" rtl="0">
              <a:lnSpc>
                <a:spcPct val="100000"/>
              </a:lnSpc>
              <a:spcBef>
                <a:spcPts val="0"/>
              </a:spcBef>
              <a:spcAft>
                <a:spcPts val="0"/>
              </a:spcAft>
              <a:buSzPts val="1400"/>
              <a:buChar char="○"/>
              <a:defRPr/>
            </a:lvl2pPr>
            <a:lvl3pPr marL="1371600" lvl="2" indent="-317500" rtl="0">
              <a:lnSpc>
                <a:spcPct val="100000"/>
              </a:lnSpc>
              <a:spcBef>
                <a:spcPts val="0"/>
              </a:spcBef>
              <a:spcAft>
                <a:spcPts val="0"/>
              </a:spcAft>
              <a:buSzPts val="1400"/>
              <a:buChar char="■"/>
              <a:defRPr/>
            </a:lvl3pPr>
            <a:lvl4pPr marL="1828800" lvl="3" indent="-317500" rtl="0">
              <a:lnSpc>
                <a:spcPct val="100000"/>
              </a:lnSpc>
              <a:spcBef>
                <a:spcPts val="0"/>
              </a:spcBef>
              <a:spcAft>
                <a:spcPts val="0"/>
              </a:spcAft>
              <a:buSzPts val="1400"/>
              <a:buChar char="●"/>
              <a:defRPr/>
            </a:lvl4pPr>
            <a:lvl5pPr marL="2286000" lvl="4" indent="-317500" rtl="0">
              <a:lnSpc>
                <a:spcPct val="100000"/>
              </a:lnSpc>
              <a:spcBef>
                <a:spcPts val="0"/>
              </a:spcBef>
              <a:spcAft>
                <a:spcPts val="0"/>
              </a:spcAft>
              <a:buSzPts val="1400"/>
              <a:buChar char="○"/>
              <a:defRPr/>
            </a:lvl5pPr>
            <a:lvl6pPr marL="2743200" lvl="5" indent="-317500" rtl="0">
              <a:lnSpc>
                <a:spcPct val="100000"/>
              </a:lnSpc>
              <a:spcBef>
                <a:spcPts val="0"/>
              </a:spcBef>
              <a:spcAft>
                <a:spcPts val="0"/>
              </a:spcAft>
              <a:buSzPts val="1400"/>
              <a:buChar char="■"/>
              <a:defRPr/>
            </a:lvl6pPr>
            <a:lvl7pPr marL="3200400" lvl="6" indent="-317500" rtl="0">
              <a:lnSpc>
                <a:spcPct val="100000"/>
              </a:lnSpc>
              <a:spcBef>
                <a:spcPts val="0"/>
              </a:spcBef>
              <a:spcAft>
                <a:spcPts val="0"/>
              </a:spcAft>
              <a:buSzPts val="1400"/>
              <a:buChar char="●"/>
              <a:defRPr/>
            </a:lvl7pPr>
            <a:lvl8pPr marL="3657600" lvl="7" indent="-317500" rtl="0">
              <a:lnSpc>
                <a:spcPct val="100000"/>
              </a:lnSpc>
              <a:spcBef>
                <a:spcPts val="0"/>
              </a:spcBef>
              <a:spcAft>
                <a:spcPts val="0"/>
              </a:spcAft>
              <a:buSzPts val="1400"/>
              <a:buChar char="○"/>
              <a:defRPr/>
            </a:lvl8pPr>
            <a:lvl9pPr marL="4114800" lvl="8" indent="-317500" rtl="0">
              <a:lnSpc>
                <a:spcPct val="100000"/>
              </a:lnSpc>
              <a:spcBef>
                <a:spcPts val="0"/>
              </a:spcBef>
              <a:spcAft>
                <a:spcPts val="0"/>
              </a:spcAft>
              <a:buSzPts val="1400"/>
              <a:buChar char="■"/>
              <a:defRPr/>
            </a:lvl9pPr>
          </a:lstStyle>
          <a:p>
            <a:endParaRPr/>
          </a:p>
        </p:txBody>
      </p:sp>
      <p:sp>
        <p:nvSpPr>
          <p:cNvPr id="446" name="Google Shape;446;p13"/>
          <p:cNvSpPr txBox="1">
            <a:spLocks noGrp="1"/>
          </p:cNvSpPr>
          <p:nvPr>
            <p:ph type="title"/>
          </p:nvPr>
        </p:nvSpPr>
        <p:spPr>
          <a:xfrm>
            <a:off x="896750" y="941350"/>
            <a:ext cx="73512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593"/>
        <p:cNvGrpSpPr/>
        <p:nvPr/>
      </p:nvGrpSpPr>
      <p:grpSpPr>
        <a:xfrm>
          <a:off x="0" y="0"/>
          <a:ext cx="0" cy="0"/>
          <a:chOff x="0" y="0"/>
          <a:chExt cx="0" cy="0"/>
        </a:xfrm>
      </p:grpSpPr>
      <p:grpSp>
        <p:nvGrpSpPr>
          <p:cNvPr id="594" name="Google Shape;594;p17"/>
          <p:cNvGrpSpPr/>
          <p:nvPr/>
        </p:nvGrpSpPr>
        <p:grpSpPr>
          <a:xfrm>
            <a:off x="-199950" y="-327450"/>
            <a:ext cx="9543900" cy="5646000"/>
            <a:chOff x="-199950" y="-251250"/>
            <a:chExt cx="9543900" cy="5646000"/>
          </a:xfrm>
        </p:grpSpPr>
        <p:cxnSp>
          <p:nvCxnSpPr>
            <p:cNvPr id="595" name="Google Shape;595;p17"/>
            <p:cNvCxnSpPr/>
            <p:nvPr/>
          </p:nvCxnSpPr>
          <p:spPr>
            <a:xfrm rot="10800000">
              <a:off x="31462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96" name="Google Shape;596;p17"/>
            <p:cNvCxnSpPr/>
            <p:nvPr/>
          </p:nvCxnSpPr>
          <p:spPr>
            <a:xfrm rot="10800000">
              <a:off x="88232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97" name="Google Shape;597;p17"/>
            <p:cNvCxnSpPr/>
            <p:nvPr/>
          </p:nvCxnSpPr>
          <p:spPr>
            <a:xfrm rot="10800000">
              <a:off x="145002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98" name="Google Shape;598;p17"/>
            <p:cNvCxnSpPr/>
            <p:nvPr/>
          </p:nvCxnSpPr>
          <p:spPr>
            <a:xfrm rot="10800000">
              <a:off x="201773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99" name="Google Shape;599;p17"/>
            <p:cNvCxnSpPr/>
            <p:nvPr/>
          </p:nvCxnSpPr>
          <p:spPr>
            <a:xfrm rot="10800000">
              <a:off x="258543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00" name="Google Shape;600;p17"/>
            <p:cNvCxnSpPr/>
            <p:nvPr/>
          </p:nvCxnSpPr>
          <p:spPr>
            <a:xfrm rot="10800000">
              <a:off x="315313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01" name="Google Shape;601;p17"/>
            <p:cNvCxnSpPr/>
            <p:nvPr/>
          </p:nvCxnSpPr>
          <p:spPr>
            <a:xfrm rot="10800000">
              <a:off x="372083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02" name="Google Shape;602;p17"/>
            <p:cNvCxnSpPr/>
            <p:nvPr/>
          </p:nvCxnSpPr>
          <p:spPr>
            <a:xfrm rot="10800000">
              <a:off x="428853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03" name="Google Shape;603;p17"/>
            <p:cNvCxnSpPr/>
            <p:nvPr/>
          </p:nvCxnSpPr>
          <p:spPr>
            <a:xfrm rot="10800000">
              <a:off x="485623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04" name="Google Shape;604;p17"/>
            <p:cNvCxnSpPr/>
            <p:nvPr/>
          </p:nvCxnSpPr>
          <p:spPr>
            <a:xfrm rot="10800000">
              <a:off x="542394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05" name="Google Shape;605;p17"/>
            <p:cNvCxnSpPr/>
            <p:nvPr/>
          </p:nvCxnSpPr>
          <p:spPr>
            <a:xfrm rot="10800000">
              <a:off x="599164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06" name="Google Shape;606;p17"/>
            <p:cNvCxnSpPr/>
            <p:nvPr/>
          </p:nvCxnSpPr>
          <p:spPr>
            <a:xfrm rot="10800000">
              <a:off x="655934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07" name="Google Shape;607;p17"/>
            <p:cNvCxnSpPr/>
            <p:nvPr/>
          </p:nvCxnSpPr>
          <p:spPr>
            <a:xfrm rot="10800000">
              <a:off x="712704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08" name="Google Shape;608;p17"/>
            <p:cNvCxnSpPr/>
            <p:nvPr/>
          </p:nvCxnSpPr>
          <p:spPr>
            <a:xfrm rot="10800000">
              <a:off x="769474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09" name="Google Shape;609;p17"/>
            <p:cNvCxnSpPr/>
            <p:nvPr/>
          </p:nvCxnSpPr>
          <p:spPr>
            <a:xfrm rot="10800000">
              <a:off x="826244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10" name="Google Shape;610;p17"/>
            <p:cNvCxnSpPr/>
            <p:nvPr/>
          </p:nvCxnSpPr>
          <p:spPr>
            <a:xfrm>
              <a:off x="-199950" y="2341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611" name="Google Shape;611;p17"/>
            <p:cNvCxnSpPr/>
            <p:nvPr/>
          </p:nvCxnSpPr>
          <p:spPr>
            <a:xfrm>
              <a:off x="-199950" y="753635"/>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612" name="Google Shape;612;p17"/>
            <p:cNvCxnSpPr/>
            <p:nvPr/>
          </p:nvCxnSpPr>
          <p:spPr>
            <a:xfrm>
              <a:off x="-199950" y="1273157"/>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613" name="Google Shape;613;p17"/>
            <p:cNvCxnSpPr/>
            <p:nvPr/>
          </p:nvCxnSpPr>
          <p:spPr>
            <a:xfrm>
              <a:off x="-199950" y="1792679"/>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614" name="Google Shape;614;p17"/>
            <p:cNvCxnSpPr/>
            <p:nvPr/>
          </p:nvCxnSpPr>
          <p:spPr>
            <a:xfrm>
              <a:off x="-199950" y="2312201"/>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615" name="Google Shape;615;p17"/>
            <p:cNvCxnSpPr/>
            <p:nvPr/>
          </p:nvCxnSpPr>
          <p:spPr>
            <a:xfrm>
              <a:off x="-199950" y="2831724"/>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616" name="Google Shape;616;p17"/>
            <p:cNvCxnSpPr/>
            <p:nvPr/>
          </p:nvCxnSpPr>
          <p:spPr>
            <a:xfrm>
              <a:off x="-199950" y="3351246"/>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617" name="Google Shape;617;p17"/>
            <p:cNvCxnSpPr/>
            <p:nvPr/>
          </p:nvCxnSpPr>
          <p:spPr>
            <a:xfrm>
              <a:off x="-199950" y="3870768"/>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618" name="Google Shape;618;p17"/>
            <p:cNvCxnSpPr/>
            <p:nvPr/>
          </p:nvCxnSpPr>
          <p:spPr>
            <a:xfrm>
              <a:off x="-199950" y="4390290"/>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619" name="Google Shape;619;p17"/>
            <p:cNvCxnSpPr/>
            <p:nvPr/>
          </p:nvCxnSpPr>
          <p:spPr>
            <a:xfrm>
              <a:off x="-199950" y="49098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620" name="Google Shape;620;p17"/>
            <p:cNvCxnSpPr/>
            <p:nvPr/>
          </p:nvCxnSpPr>
          <p:spPr>
            <a:xfrm rot="10800000">
              <a:off x="8830150" y="-251250"/>
              <a:ext cx="0" cy="5646000"/>
            </a:xfrm>
            <a:prstGeom prst="straightConnector1">
              <a:avLst/>
            </a:prstGeom>
            <a:noFill/>
            <a:ln w="19050" cap="flat" cmpd="sng">
              <a:solidFill>
                <a:schemeClr val="accent3"/>
              </a:solidFill>
              <a:prstDash val="solid"/>
              <a:round/>
              <a:headEnd type="none" w="med" len="med"/>
              <a:tailEnd type="none" w="med" len="med"/>
            </a:ln>
          </p:spPr>
        </p:cxnSp>
      </p:grpSp>
      <p:grpSp>
        <p:nvGrpSpPr>
          <p:cNvPr id="621" name="Google Shape;621;p17"/>
          <p:cNvGrpSpPr/>
          <p:nvPr/>
        </p:nvGrpSpPr>
        <p:grpSpPr>
          <a:xfrm>
            <a:off x="626050" y="427300"/>
            <a:ext cx="8197400" cy="4593724"/>
            <a:chOff x="-280802" y="20880"/>
            <a:chExt cx="10622522" cy="5952733"/>
          </a:xfrm>
        </p:grpSpPr>
        <p:sp>
          <p:nvSpPr>
            <p:cNvPr id="622" name="Google Shape;622;p17"/>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3" name="Google Shape;623;p17"/>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4" name="Google Shape;624;p17"/>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5" name="Google Shape;625;p17"/>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6" name="Google Shape;626;p17"/>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627" name="Google Shape;627;p17"/>
          <p:cNvGrpSpPr/>
          <p:nvPr/>
        </p:nvGrpSpPr>
        <p:grpSpPr>
          <a:xfrm>
            <a:off x="473650" y="274900"/>
            <a:ext cx="8197400" cy="4593724"/>
            <a:chOff x="-280802" y="20880"/>
            <a:chExt cx="10622522" cy="5952733"/>
          </a:xfrm>
        </p:grpSpPr>
        <p:sp>
          <p:nvSpPr>
            <p:cNvPr id="628" name="Google Shape;628;p17"/>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9" name="Google Shape;629;p17"/>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0" name="Google Shape;630;p17"/>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1" name="Google Shape;631;p17"/>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2" name="Google Shape;632;p17"/>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633" name="Google Shape;633;p17"/>
          <p:cNvSpPr txBox="1">
            <a:spLocks noGrp="1"/>
          </p:cNvSpPr>
          <p:nvPr>
            <p:ph type="subTitle" idx="1"/>
          </p:nvPr>
        </p:nvSpPr>
        <p:spPr>
          <a:xfrm>
            <a:off x="896750" y="2495759"/>
            <a:ext cx="2305500" cy="391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800" b="1">
                <a:latin typeface="Days One"/>
                <a:ea typeface="Days One"/>
                <a:cs typeface="Days One"/>
                <a:sym typeface="Days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34" name="Google Shape;634;p17"/>
          <p:cNvSpPr txBox="1">
            <a:spLocks noGrp="1"/>
          </p:cNvSpPr>
          <p:nvPr>
            <p:ph type="subTitle" idx="2"/>
          </p:nvPr>
        </p:nvSpPr>
        <p:spPr>
          <a:xfrm>
            <a:off x="3419244" y="2495759"/>
            <a:ext cx="2305500" cy="391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800" b="1">
                <a:latin typeface="Days One"/>
                <a:ea typeface="Days One"/>
                <a:cs typeface="Days One"/>
                <a:sym typeface="Days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35" name="Google Shape;635;p17"/>
          <p:cNvSpPr txBox="1">
            <a:spLocks noGrp="1"/>
          </p:cNvSpPr>
          <p:nvPr>
            <p:ph type="subTitle" idx="3"/>
          </p:nvPr>
        </p:nvSpPr>
        <p:spPr>
          <a:xfrm>
            <a:off x="5941745" y="2495759"/>
            <a:ext cx="2305500" cy="391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800" b="1">
                <a:latin typeface="Days One"/>
                <a:ea typeface="Days One"/>
                <a:cs typeface="Days One"/>
                <a:sym typeface="Days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36" name="Google Shape;636;p17"/>
          <p:cNvSpPr txBox="1">
            <a:spLocks noGrp="1"/>
          </p:cNvSpPr>
          <p:nvPr>
            <p:ph type="subTitle" idx="4"/>
          </p:nvPr>
        </p:nvSpPr>
        <p:spPr>
          <a:xfrm>
            <a:off x="896750" y="3750909"/>
            <a:ext cx="2305500" cy="391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800" b="1">
                <a:latin typeface="Days One"/>
                <a:ea typeface="Days One"/>
                <a:cs typeface="Days One"/>
                <a:sym typeface="Days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37" name="Google Shape;637;p17"/>
          <p:cNvSpPr txBox="1">
            <a:spLocks noGrp="1"/>
          </p:cNvSpPr>
          <p:nvPr>
            <p:ph type="subTitle" idx="5"/>
          </p:nvPr>
        </p:nvSpPr>
        <p:spPr>
          <a:xfrm>
            <a:off x="3419250" y="3750909"/>
            <a:ext cx="2305500" cy="391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800" b="1">
                <a:latin typeface="Days One"/>
                <a:ea typeface="Days One"/>
                <a:cs typeface="Days One"/>
                <a:sym typeface="Days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38" name="Google Shape;638;p17"/>
          <p:cNvSpPr txBox="1">
            <a:spLocks noGrp="1"/>
          </p:cNvSpPr>
          <p:nvPr>
            <p:ph type="subTitle" idx="6"/>
          </p:nvPr>
        </p:nvSpPr>
        <p:spPr>
          <a:xfrm>
            <a:off x="5941750" y="3750909"/>
            <a:ext cx="2305500" cy="391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800" b="1">
                <a:latin typeface="Days One"/>
                <a:ea typeface="Days One"/>
                <a:cs typeface="Days One"/>
                <a:sym typeface="Days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39" name="Google Shape;639;p17"/>
          <p:cNvSpPr txBox="1">
            <a:spLocks noGrp="1"/>
          </p:cNvSpPr>
          <p:nvPr>
            <p:ph type="title"/>
          </p:nvPr>
        </p:nvSpPr>
        <p:spPr>
          <a:xfrm>
            <a:off x="896750" y="941350"/>
            <a:ext cx="73512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Days One"/>
              <a:buNone/>
              <a:defRPr sz="3000" b="1">
                <a:solidFill>
                  <a:schemeClr val="dk1"/>
                </a:solidFill>
                <a:latin typeface="Days One"/>
                <a:ea typeface="Days One"/>
                <a:cs typeface="Days One"/>
                <a:sym typeface="Days One"/>
              </a:defRPr>
            </a:lvl1pPr>
            <a:lvl2pPr lvl="1" rtl="0">
              <a:spcBef>
                <a:spcPts val="0"/>
              </a:spcBef>
              <a:spcAft>
                <a:spcPts val="0"/>
              </a:spcAft>
              <a:buClr>
                <a:schemeClr val="dk1"/>
              </a:buClr>
              <a:buSzPts val="3000"/>
              <a:buFont typeface="Days One"/>
              <a:buNone/>
              <a:defRPr sz="3000" b="1">
                <a:solidFill>
                  <a:schemeClr val="dk1"/>
                </a:solidFill>
                <a:latin typeface="Days One"/>
                <a:ea typeface="Days One"/>
                <a:cs typeface="Days One"/>
                <a:sym typeface="Days One"/>
              </a:defRPr>
            </a:lvl2pPr>
            <a:lvl3pPr lvl="2" rtl="0">
              <a:spcBef>
                <a:spcPts val="0"/>
              </a:spcBef>
              <a:spcAft>
                <a:spcPts val="0"/>
              </a:spcAft>
              <a:buClr>
                <a:schemeClr val="dk1"/>
              </a:buClr>
              <a:buSzPts val="3000"/>
              <a:buFont typeface="Days One"/>
              <a:buNone/>
              <a:defRPr sz="3000" b="1">
                <a:solidFill>
                  <a:schemeClr val="dk1"/>
                </a:solidFill>
                <a:latin typeface="Days One"/>
                <a:ea typeface="Days One"/>
                <a:cs typeface="Days One"/>
                <a:sym typeface="Days One"/>
              </a:defRPr>
            </a:lvl3pPr>
            <a:lvl4pPr lvl="3" rtl="0">
              <a:spcBef>
                <a:spcPts val="0"/>
              </a:spcBef>
              <a:spcAft>
                <a:spcPts val="0"/>
              </a:spcAft>
              <a:buClr>
                <a:schemeClr val="dk1"/>
              </a:buClr>
              <a:buSzPts val="3000"/>
              <a:buFont typeface="Days One"/>
              <a:buNone/>
              <a:defRPr sz="3000" b="1">
                <a:solidFill>
                  <a:schemeClr val="dk1"/>
                </a:solidFill>
                <a:latin typeface="Days One"/>
                <a:ea typeface="Days One"/>
                <a:cs typeface="Days One"/>
                <a:sym typeface="Days One"/>
              </a:defRPr>
            </a:lvl4pPr>
            <a:lvl5pPr lvl="4" rtl="0">
              <a:spcBef>
                <a:spcPts val="0"/>
              </a:spcBef>
              <a:spcAft>
                <a:spcPts val="0"/>
              </a:spcAft>
              <a:buClr>
                <a:schemeClr val="dk1"/>
              </a:buClr>
              <a:buSzPts val="3000"/>
              <a:buFont typeface="Days One"/>
              <a:buNone/>
              <a:defRPr sz="3000" b="1">
                <a:solidFill>
                  <a:schemeClr val="dk1"/>
                </a:solidFill>
                <a:latin typeface="Days One"/>
                <a:ea typeface="Days One"/>
                <a:cs typeface="Days One"/>
                <a:sym typeface="Days One"/>
              </a:defRPr>
            </a:lvl5pPr>
            <a:lvl6pPr lvl="5" rtl="0">
              <a:spcBef>
                <a:spcPts val="0"/>
              </a:spcBef>
              <a:spcAft>
                <a:spcPts val="0"/>
              </a:spcAft>
              <a:buClr>
                <a:schemeClr val="dk1"/>
              </a:buClr>
              <a:buSzPts val="3000"/>
              <a:buFont typeface="Days One"/>
              <a:buNone/>
              <a:defRPr sz="3000" b="1">
                <a:solidFill>
                  <a:schemeClr val="dk1"/>
                </a:solidFill>
                <a:latin typeface="Days One"/>
                <a:ea typeface="Days One"/>
                <a:cs typeface="Days One"/>
                <a:sym typeface="Days One"/>
              </a:defRPr>
            </a:lvl6pPr>
            <a:lvl7pPr lvl="6" rtl="0">
              <a:spcBef>
                <a:spcPts val="0"/>
              </a:spcBef>
              <a:spcAft>
                <a:spcPts val="0"/>
              </a:spcAft>
              <a:buClr>
                <a:schemeClr val="dk1"/>
              </a:buClr>
              <a:buSzPts val="3000"/>
              <a:buFont typeface="Days One"/>
              <a:buNone/>
              <a:defRPr sz="3000" b="1">
                <a:solidFill>
                  <a:schemeClr val="dk1"/>
                </a:solidFill>
                <a:latin typeface="Days One"/>
                <a:ea typeface="Days One"/>
                <a:cs typeface="Days One"/>
                <a:sym typeface="Days One"/>
              </a:defRPr>
            </a:lvl7pPr>
            <a:lvl8pPr lvl="7" rtl="0">
              <a:spcBef>
                <a:spcPts val="0"/>
              </a:spcBef>
              <a:spcAft>
                <a:spcPts val="0"/>
              </a:spcAft>
              <a:buClr>
                <a:schemeClr val="dk1"/>
              </a:buClr>
              <a:buSzPts val="3000"/>
              <a:buFont typeface="Days One"/>
              <a:buNone/>
              <a:defRPr sz="3000" b="1">
                <a:solidFill>
                  <a:schemeClr val="dk1"/>
                </a:solidFill>
                <a:latin typeface="Days One"/>
                <a:ea typeface="Days One"/>
                <a:cs typeface="Days One"/>
                <a:sym typeface="Days One"/>
              </a:defRPr>
            </a:lvl8pPr>
            <a:lvl9pPr lvl="8" rtl="0">
              <a:spcBef>
                <a:spcPts val="0"/>
              </a:spcBef>
              <a:spcAft>
                <a:spcPts val="0"/>
              </a:spcAft>
              <a:buClr>
                <a:schemeClr val="dk1"/>
              </a:buClr>
              <a:buSzPts val="3000"/>
              <a:buFont typeface="Days One"/>
              <a:buNone/>
              <a:defRPr sz="3000" b="1">
                <a:solidFill>
                  <a:schemeClr val="dk1"/>
                </a:solidFill>
                <a:latin typeface="Days One"/>
                <a:ea typeface="Days One"/>
                <a:cs typeface="Days One"/>
                <a:sym typeface="Days On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marL="914400" lvl="1"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5" r:id="rId6"/>
    <p:sldLayoutId id="2147483658" r:id="rId7"/>
    <p:sldLayoutId id="2147483659" r:id="rId8"/>
    <p:sldLayoutId id="2147483663" r:id="rId9"/>
    <p:sldLayoutId id="2147483665" r:id="rId10"/>
    <p:sldLayoutId id="2147483666"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p15:clr>
            <a:srgbClr val="EA4335"/>
          </p15:clr>
        </p15:guide>
        <p15:guide id="2" orient="horz" pos="2900">
          <p15:clr>
            <a:srgbClr val="EA4335"/>
          </p15:clr>
        </p15:guide>
        <p15:guide id="3" pos="449">
          <p15:clr>
            <a:srgbClr val="EA4335"/>
          </p15:clr>
        </p15:guide>
        <p15:guide id="4" pos="5311">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4"/>
        <p:cNvGrpSpPr/>
        <p:nvPr/>
      </p:nvGrpSpPr>
      <p:grpSpPr>
        <a:xfrm>
          <a:off x="0" y="0"/>
          <a:ext cx="0" cy="0"/>
          <a:chOff x="0" y="0"/>
          <a:chExt cx="0" cy="0"/>
        </a:xfrm>
      </p:grpSpPr>
      <p:sp>
        <p:nvSpPr>
          <p:cNvPr id="785" name="Google Shape;785;p24"/>
          <p:cNvSpPr txBox="1">
            <a:spLocks noGrp="1"/>
          </p:cNvSpPr>
          <p:nvPr>
            <p:ph type="ctrTitle"/>
          </p:nvPr>
        </p:nvSpPr>
        <p:spPr>
          <a:xfrm>
            <a:off x="1814850" y="1633725"/>
            <a:ext cx="5514300" cy="200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Transformers</a:t>
            </a:r>
            <a:endParaRPr dirty="0"/>
          </a:p>
        </p:txBody>
      </p:sp>
      <p:grpSp>
        <p:nvGrpSpPr>
          <p:cNvPr id="787" name="Google Shape;787;p24"/>
          <p:cNvGrpSpPr/>
          <p:nvPr/>
        </p:nvGrpSpPr>
        <p:grpSpPr>
          <a:xfrm>
            <a:off x="139544" y="-233231"/>
            <a:ext cx="8897898" cy="5075960"/>
            <a:chOff x="139544" y="-233231"/>
            <a:chExt cx="8897898" cy="5075960"/>
          </a:xfrm>
        </p:grpSpPr>
        <p:grpSp>
          <p:nvGrpSpPr>
            <p:cNvPr id="788" name="Google Shape;788;p24"/>
            <p:cNvGrpSpPr/>
            <p:nvPr/>
          </p:nvGrpSpPr>
          <p:grpSpPr>
            <a:xfrm>
              <a:off x="7825041" y="2013301"/>
              <a:ext cx="1212401" cy="1240945"/>
              <a:chOff x="8264880" y="1119240"/>
              <a:chExt cx="1865520" cy="1909440"/>
            </a:xfrm>
          </p:grpSpPr>
          <p:sp>
            <p:nvSpPr>
              <p:cNvPr id="789" name="Google Shape;789;p24"/>
              <p:cNvSpPr/>
              <p:nvPr/>
            </p:nvSpPr>
            <p:spPr>
              <a:xfrm>
                <a:off x="9336240" y="2202840"/>
                <a:ext cx="190080" cy="199080"/>
              </a:xfrm>
              <a:custGeom>
                <a:avLst/>
                <a:gdLst/>
                <a:ahLst/>
                <a:cxnLst/>
                <a:rect l="l" t="t" r="r" b="b"/>
                <a:pathLst>
                  <a:path w="528" h="553" extrusionOk="0">
                    <a:moveTo>
                      <a:pt x="0" y="0"/>
                    </a:moveTo>
                    <a:lnTo>
                      <a:pt x="528" y="553"/>
                    </a:lnTo>
                    <a:lnTo>
                      <a:pt x="0" y="0"/>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0" name="Google Shape;790;p24"/>
              <p:cNvSpPr/>
              <p:nvPr/>
            </p:nvSpPr>
            <p:spPr>
              <a:xfrm>
                <a:off x="9298800" y="2167200"/>
                <a:ext cx="264960" cy="270360"/>
              </a:xfrm>
              <a:custGeom>
                <a:avLst/>
                <a:gdLst/>
                <a:ahLst/>
                <a:cxnLst/>
                <a:rect l="l" t="t" r="r" b="b"/>
                <a:pathLst>
                  <a:path w="736" h="751" extrusionOk="0">
                    <a:moveTo>
                      <a:pt x="527" y="751"/>
                    </a:moveTo>
                    <a:lnTo>
                      <a:pt x="736" y="553"/>
                    </a:lnTo>
                    <a:lnTo>
                      <a:pt x="208" y="0"/>
                    </a:lnTo>
                    <a:lnTo>
                      <a:pt x="0" y="198"/>
                    </a:lnTo>
                    <a:lnTo>
                      <a:pt x="527" y="751"/>
                    </a:ln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1" name="Google Shape;791;p24"/>
              <p:cNvSpPr/>
              <p:nvPr/>
            </p:nvSpPr>
            <p:spPr>
              <a:xfrm>
                <a:off x="9428400" y="2303640"/>
                <a:ext cx="702000" cy="725040"/>
              </a:xfrm>
              <a:custGeom>
                <a:avLst/>
                <a:gdLst/>
                <a:ahLst/>
                <a:cxnLst/>
                <a:rect l="l" t="t" r="r" b="b"/>
                <a:pathLst>
                  <a:path w="1950" h="2014" extrusionOk="0">
                    <a:moveTo>
                      <a:pt x="1950" y="1606"/>
                    </a:moveTo>
                    <a:cubicBezTo>
                      <a:pt x="1950" y="1660"/>
                      <a:pt x="1930" y="1713"/>
                      <a:pt x="1889" y="1752"/>
                    </a:cubicBezTo>
                    <a:lnTo>
                      <a:pt x="1747" y="1887"/>
                    </a:lnTo>
                    <a:lnTo>
                      <a:pt x="1671" y="1959"/>
                    </a:lnTo>
                    <a:cubicBezTo>
                      <a:pt x="1591" y="2036"/>
                      <a:pt x="1460" y="2030"/>
                      <a:pt x="1380" y="1946"/>
                    </a:cubicBezTo>
                    <a:lnTo>
                      <a:pt x="0" y="499"/>
                    </a:lnTo>
                    <a:lnTo>
                      <a:pt x="1" y="207"/>
                    </a:lnTo>
                    <a:lnTo>
                      <a:pt x="72" y="139"/>
                    </a:lnTo>
                    <a:lnTo>
                      <a:pt x="72" y="139"/>
                    </a:lnTo>
                    <a:lnTo>
                      <a:pt x="218" y="0"/>
                    </a:lnTo>
                    <a:lnTo>
                      <a:pt x="510" y="13"/>
                    </a:lnTo>
                    <a:lnTo>
                      <a:pt x="1890" y="1461"/>
                    </a:lnTo>
                    <a:cubicBezTo>
                      <a:pt x="1929" y="1501"/>
                      <a:pt x="1949" y="1554"/>
                      <a:pt x="1950" y="1606"/>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2" name="Google Shape;792;p24"/>
              <p:cNvSpPr/>
              <p:nvPr/>
            </p:nvSpPr>
            <p:spPr>
              <a:xfrm>
                <a:off x="9428400" y="2483280"/>
                <a:ext cx="702000" cy="545400"/>
              </a:xfrm>
              <a:custGeom>
                <a:avLst/>
                <a:gdLst/>
                <a:ahLst/>
                <a:cxnLst/>
                <a:rect l="l" t="t" r="r" b="b"/>
                <a:pathLst>
                  <a:path w="1950" h="1515" extrusionOk="0">
                    <a:moveTo>
                      <a:pt x="1950" y="1107"/>
                    </a:moveTo>
                    <a:cubicBezTo>
                      <a:pt x="1950" y="1161"/>
                      <a:pt x="1930" y="1214"/>
                      <a:pt x="1889" y="1253"/>
                    </a:cubicBezTo>
                    <a:lnTo>
                      <a:pt x="1747" y="1388"/>
                    </a:lnTo>
                    <a:lnTo>
                      <a:pt x="1671" y="1460"/>
                    </a:lnTo>
                    <a:cubicBezTo>
                      <a:pt x="1591" y="1537"/>
                      <a:pt x="1460" y="1531"/>
                      <a:pt x="1380" y="1447"/>
                    </a:cubicBezTo>
                    <a:lnTo>
                      <a:pt x="0" y="0"/>
                    </a:lnTo>
                    <a:lnTo>
                      <a:pt x="1950" y="110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93" name="Google Shape;793;p24"/>
              <p:cNvSpPr/>
              <p:nvPr/>
            </p:nvSpPr>
            <p:spPr>
              <a:xfrm>
                <a:off x="8338680" y="1193040"/>
                <a:ext cx="1150920" cy="1151280"/>
              </a:xfrm>
              <a:custGeom>
                <a:avLst/>
                <a:gdLst/>
                <a:ahLst/>
                <a:cxnLst/>
                <a:rect l="l" t="t" r="r" b="b"/>
                <a:pathLst>
                  <a:path w="3197" h="3198" extrusionOk="0">
                    <a:moveTo>
                      <a:pt x="3197" y="1599"/>
                    </a:moveTo>
                    <a:cubicBezTo>
                      <a:pt x="3197" y="2404"/>
                      <a:pt x="2602" y="3070"/>
                      <a:pt x="1828" y="3181"/>
                    </a:cubicBezTo>
                    <a:cubicBezTo>
                      <a:pt x="1754" y="3192"/>
                      <a:pt x="1677" y="3198"/>
                      <a:pt x="1599" y="3198"/>
                    </a:cubicBezTo>
                    <a:cubicBezTo>
                      <a:pt x="1278" y="3198"/>
                      <a:pt x="979" y="3103"/>
                      <a:pt x="729" y="2940"/>
                    </a:cubicBezTo>
                    <a:cubicBezTo>
                      <a:pt x="622" y="2871"/>
                      <a:pt x="524" y="2789"/>
                      <a:pt x="437" y="2698"/>
                    </a:cubicBezTo>
                    <a:cubicBezTo>
                      <a:pt x="306" y="2558"/>
                      <a:pt x="198" y="2396"/>
                      <a:pt x="124" y="2216"/>
                    </a:cubicBezTo>
                    <a:cubicBezTo>
                      <a:pt x="44" y="2026"/>
                      <a:pt x="0" y="1818"/>
                      <a:pt x="0" y="1599"/>
                    </a:cubicBezTo>
                    <a:cubicBezTo>
                      <a:pt x="0" y="725"/>
                      <a:pt x="702" y="14"/>
                      <a:pt x="1573" y="1"/>
                    </a:cubicBezTo>
                    <a:cubicBezTo>
                      <a:pt x="1581" y="0"/>
                      <a:pt x="1590" y="0"/>
                      <a:pt x="1599" y="0"/>
                    </a:cubicBezTo>
                    <a:cubicBezTo>
                      <a:pt x="1789" y="0"/>
                      <a:pt x="1971" y="34"/>
                      <a:pt x="2140" y="94"/>
                    </a:cubicBezTo>
                    <a:cubicBezTo>
                      <a:pt x="2261" y="138"/>
                      <a:pt x="2374" y="195"/>
                      <a:pt x="2479" y="264"/>
                    </a:cubicBezTo>
                    <a:cubicBezTo>
                      <a:pt x="2798" y="475"/>
                      <a:pt x="3037" y="797"/>
                      <a:pt x="3141" y="1175"/>
                    </a:cubicBezTo>
                    <a:cubicBezTo>
                      <a:pt x="3178" y="1310"/>
                      <a:pt x="3197" y="1452"/>
                      <a:pt x="3197" y="1599"/>
                    </a:cubicBezTo>
                    <a:close/>
                  </a:path>
                </a:pathLst>
              </a:custGeom>
              <a:solidFill>
                <a:schemeClr val="accent3"/>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4" name="Google Shape;794;p24"/>
              <p:cNvSpPr/>
              <p:nvPr/>
            </p:nvSpPr>
            <p:spPr>
              <a:xfrm>
                <a:off x="8264880" y="1119240"/>
                <a:ext cx="1298880" cy="1298520"/>
              </a:xfrm>
              <a:custGeom>
                <a:avLst/>
                <a:gdLst/>
                <a:ahLst/>
                <a:cxnLst/>
                <a:rect l="l" t="t" r="r" b="b"/>
                <a:pathLst>
                  <a:path w="3608" h="3607" extrusionOk="0">
                    <a:moveTo>
                      <a:pt x="3152" y="2387"/>
                    </a:moveTo>
                    <a:cubicBezTo>
                      <a:pt x="2830" y="3130"/>
                      <a:pt x="1964" y="3473"/>
                      <a:pt x="1221" y="3152"/>
                    </a:cubicBezTo>
                    <a:cubicBezTo>
                      <a:pt x="478" y="2830"/>
                      <a:pt x="135" y="1964"/>
                      <a:pt x="456" y="1221"/>
                    </a:cubicBezTo>
                    <a:cubicBezTo>
                      <a:pt x="778" y="478"/>
                      <a:pt x="1644" y="135"/>
                      <a:pt x="2387" y="456"/>
                    </a:cubicBezTo>
                    <a:cubicBezTo>
                      <a:pt x="3130" y="778"/>
                      <a:pt x="3473" y="1644"/>
                      <a:pt x="3152" y="2387"/>
                    </a:cubicBezTo>
                    <a:moveTo>
                      <a:pt x="1088" y="3459"/>
                    </a:moveTo>
                    <a:cubicBezTo>
                      <a:pt x="2002" y="3854"/>
                      <a:pt x="3063" y="3434"/>
                      <a:pt x="3459" y="2520"/>
                    </a:cubicBezTo>
                    <a:cubicBezTo>
                      <a:pt x="3854" y="1606"/>
                      <a:pt x="3434" y="544"/>
                      <a:pt x="2520" y="149"/>
                    </a:cubicBezTo>
                    <a:cubicBezTo>
                      <a:pt x="1606" y="-246"/>
                      <a:pt x="544" y="174"/>
                      <a:pt x="149" y="1088"/>
                    </a:cubicBezTo>
                    <a:cubicBezTo>
                      <a:pt x="-247" y="2002"/>
                      <a:pt x="174" y="3064"/>
                      <a:pt x="1088" y="3459"/>
                    </a:cubicBezTo>
                    <a:close/>
                  </a:path>
                </a:pathLst>
              </a:custGeom>
              <a:solidFill>
                <a:srgbClr val="FCB100"/>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795" name="Google Shape;795;p24"/>
            <p:cNvGrpSpPr/>
            <p:nvPr/>
          </p:nvGrpSpPr>
          <p:grpSpPr>
            <a:xfrm rot="-899905">
              <a:off x="299513" y="3421758"/>
              <a:ext cx="795061" cy="1340934"/>
              <a:chOff x="6814440" y="1026720"/>
              <a:chExt cx="1223280" cy="2063160"/>
            </a:xfrm>
          </p:grpSpPr>
          <p:sp>
            <p:nvSpPr>
              <p:cNvPr id="796" name="Google Shape;796;p24"/>
              <p:cNvSpPr/>
              <p:nvPr/>
            </p:nvSpPr>
            <p:spPr>
              <a:xfrm>
                <a:off x="6814440" y="1026720"/>
                <a:ext cx="1223280" cy="1574640"/>
              </a:xfrm>
              <a:custGeom>
                <a:avLst/>
                <a:gdLst/>
                <a:ahLst/>
                <a:cxnLst/>
                <a:rect l="l" t="t" r="r" b="b"/>
                <a:pathLst>
                  <a:path w="3398" h="4374" extrusionOk="0">
                    <a:moveTo>
                      <a:pt x="3398" y="1699"/>
                    </a:moveTo>
                    <a:cubicBezTo>
                      <a:pt x="3398" y="761"/>
                      <a:pt x="2638" y="0"/>
                      <a:pt x="1699" y="0"/>
                    </a:cubicBezTo>
                    <a:cubicBezTo>
                      <a:pt x="761" y="0"/>
                      <a:pt x="0" y="761"/>
                      <a:pt x="0" y="1699"/>
                    </a:cubicBezTo>
                    <a:cubicBezTo>
                      <a:pt x="0" y="2031"/>
                      <a:pt x="95" y="2339"/>
                      <a:pt x="259" y="2600"/>
                    </a:cubicBezTo>
                    <a:lnTo>
                      <a:pt x="258" y="2601"/>
                    </a:lnTo>
                    <a:cubicBezTo>
                      <a:pt x="258" y="2601"/>
                      <a:pt x="267" y="2613"/>
                      <a:pt x="281" y="2635"/>
                    </a:cubicBezTo>
                    <a:cubicBezTo>
                      <a:pt x="286" y="2642"/>
                      <a:pt x="291" y="2650"/>
                      <a:pt x="295" y="2657"/>
                    </a:cubicBezTo>
                    <a:cubicBezTo>
                      <a:pt x="436" y="2870"/>
                      <a:pt x="927" y="3665"/>
                      <a:pt x="927" y="4374"/>
                    </a:cubicBezTo>
                    <a:lnTo>
                      <a:pt x="1467" y="4374"/>
                    </a:lnTo>
                    <a:lnTo>
                      <a:pt x="2034" y="4374"/>
                    </a:lnTo>
                    <a:lnTo>
                      <a:pt x="2473" y="4374"/>
                    </a:lnTo>
                    <a:cubicBezTo>
                      <a:pt x="2473" y="3547"/>
                      <a:pt x="3142" y="2601"/>
                      <a:pt x="3142" y="2601"/>
                    </a:cubicBezTo>
                    <a:lnTo>
                      <a:pt x="3140" y="2600"/>
                    </a:lnTo>
                    <a:cubicBezTo>
                      <a:pt x="3304" y="2339"/>
                      <a:pt x="3398" y="2030"/>
                      <a:pt x="3398" y="1699"/>
                    </a:cubicBezTo>
                    <a:close/>
                  </a:path>
                </a:pathLst>
              </a:custGeom>
              <a:solidFill>
                <a:srgbClr val="FCB100"/>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dirty="0">
                  <a:solidFill>
                    <a:srgbClr val="000000"/>
                  </a:solidFill>
                  <a:latin typeface="Arial"/>
                  <a:ea typeface="Arial"/>
                  <a:cs typeface="Arial"/>
                  <a:sym typeface="Arial"/>
                </a:endParaRPr>
              </a:p>
            </p:txBody>
          </p:sp>
          <p:sp>
            <p:nvSpPr>
              <p:cNvPr id="797" name="Google Shape;797;p24"/>
              <p:cNvSpPr/>
              <p:nvPr/>
            </p:nvSpPr>
            <p:spPr>
              <a:xfrm>
                <a:off x="7145280" y="2540880"/>
                <a:ext cx="576720" cy="412560"/>
              </a:xfrm>
              <a:custGeom>
                <a:avLst/>
                <a:gdLst/>
                <a:ahLst/>
                <a:cxnLst/>
                <a:rect l="l" t="t" r="r" b="b"/>
                <a:pathLst>
                  <a:path w="1602" h="1146" extrusionOk="0">
                    <a:moveTo>
                      <a:pt x="935" y="0"/>
                    </a:moveTo>
                    <a:lnTo>
                      <a:pt x="667" y="0"/>
                    </a:lnTo>
                    <a:lnTo>
                      <a:pt x="0" y="0"/>
                    </a:lnTo>
                    <a:lnTo>
                      <a:pt x="0" y="794"/>
                    </a:lnTo>
                    <a:lnTo>
                      <a:pt x="427" y="1146"/>
                    </a:lnTo>
                    <a:lnTo>
                      <a:pt x="667" y="1146"/>
                    </a:lnTo>
                    <a:lnTo>
                      <a:pt x="935" y="1146"/>
                    </a:lnTo>
                    <a:lnTo>
                      <a:pt x="1176" y="1146"/>
                    </a:lnTo>
                    <a:lnTo>
                      <a:pt x="1602" y="794"/>
                    </a:lnTo>
                    <a:lnTo>
                      <a:pt x="1602" y="0"/>
                    </a:lnTo>
                    <a:lnTo>
                      <a:pt x="935" y="0"/>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98" name="Google Shape;798;p24"/>
              <p:cNvSpPr/>
              <p:nvPr/>
            </p:nvSpPr>
            <p:spPr>
              <a:xfrm>
                <a:off x="7115040" y="1859400"/>
                <a:ext cx="583200" cy="661320"/>
              </a:xfrm>
              <a:custGeom>
                <a:avLst/>
                <a:gdLst/>
                <a:ahLst/>
                <a:cxnLst/>
                <a:rect l="l" t="t" r="r" b="b"/>
                <a:pathLst>
                  <a:path w="1620" h="1837" extrusionOk="0">
                    <a:moveTo>
                      <a:pt x="1068" y="53"/>
                    </a:moveTo>
                    <a:cubicBezTo>
                      <a:pt x="1066" y="53"/>
                      <a:pt x="1065" y="53"/>
                      <a:pt x="1063" y="53"/>
                    </a:cubicBezTo>
                    <a:cubicBezTo>
                      <a:pt x="1003" y="54"/>
                      <a:pt x="964" y="76"/>
                      <a:pt x="953" y="114"/>
                    </a:cubicBezTo>
                    <a:cubicBezTo>
                      <a:pt x="936" y="173"/>
                      <a:pt x="983" y="255"/>
                      <a:pt x="1062" y="305"/>
                    </a:cubicBezTo>
                    <a:cubicBezTo>
                      <a:pt x="1083" y="319"/>
                      <a:pt x="1104" y="329"/>
                      <a:pt x="1125" y="336"/>
                    </a:cubicBezTo>
                    <a:cubicBezTo>
                      <a:pt x="1164" y="258"/>
                      <a:pt x="1180" y="177"/>
                      <a:pt x="1165" y="122"/>
                    </a:cubicBezTo>
                    <a:cubicBezTo>
                      <a:pt x="1153" y="76"/>
                      <a:pt x="1120" y="53"/>
                      <a:pt x="1068" y="53"/>
                    </a:cubicBezTo>
                    <a:moveTo>
                      <a:pt x="584" y="37"/>
                    </a:moveTo>
                    <a:cubicBezTo>
                      <a:pt x="546" y="37"/>
                      <a:pt x="506" y="55"/>
                      <a:pt x="481" y="86"/>
                    </a:cubicBezTo>
                    <a:cubicBezTo>
                      <a:pt x="432" y="148"/>
                      <a:pt x="446" y="245"/>
                      <a:pt x="518" y="356"/>
                    </a:cubicBezTo>
                    <a:cubicBezTo>
                      <a:pt x="584" y="336"/>
                      <a:pt x="634" y="286"/>
                      <a:pt x="667" y="207"/>
                    </a:cubicBezTo>
                    <a:cubicBezTo>
                      <a:pt x="695" y="134"/>
                      <a:pt x="684" y="77"/>
                      <a:pt x="638" y="50"/>
                    </a:cubicBezTo>
                    <a:cubicBezTo>
                      <a:pt x="622" y="41"/>
                      <a:pt x="603" y="37"/>
                      <a:pt x="584" y="37"/>
                    </a:cubicBezTo>
                    <a:moveTo>
                      <a:pt x="449" y="1837"/>
                    </a:moveTo>
                    <a:lnTo>
                      <a:pt x="0" y="165"/>
                    </a:lnTo>
                    <a:lnTo>
                      <a:pt x="43" y="199"/>
                    </a:lnTo>
                    <a:cubicBezTo>
                      <a:pt x="46" y="201"/>
                      <a:pt x="287" y="388"/>
                      <a:pt x="479" y="364"/>
                    </a:cubicBezTo>
                    <a:cubicBezTo>
                      <a:pt x="375" y="198"/>
                      <a:pt x="422" y="101"/>
                      <a:pt x="452" y="63"/>
                    </a:cubicBezTo>
                    <a:cubicBezTo>
                      <a:pt x="500" y="2"/>
                      <a:pt x="592" y="-18"/>
                      <a:pt x="656" y="18"/>
                    </a:cubicBezTo>
                    <a:cubicBezTo>
                      <a:pt x="719" y="54"/>
                      <a:pt x="736" y="129"/>
                      <a:pt x="702" y="220"/>
                    </a:cubicBezTo>
                    <a:cubicBezTo>
                      <a:pt x="666" y="306"/>
                      <a:pt x="611" y="362"/>
                      <a:pt x="540" y="388"/>
                    </a:cubicBezTo>
                    <a:cubicBezTo>
                      <a:pt x="560" y="415"/>
                      <a:pt x="583" y="443"/>
                      <a:pt x="609" y="472"/>
                    </a:cubicBezTo>
                    <a:cubicBezTo>
                      <a:pt x="738" y="611"/>
                      <a:pt x="859" y="588"/>
                      <a:pt x="938" y="544"/>
                    </a:cubicBezTo>
                    <a:cubicBezTo>
                      <a:pt x="1008" y="505"/>
                      <a:pt x="1067" y="439"/>
                      <a:pt x="1108" y="368"/>
                    </a:cubicBezTo>
                    <a:cubicBezTo>
                      <a:pt x="1078" y="358"/>
                      <a:pt x="1056" y="345"/>
                      <a:pt x="1042" y="336"/>
                    </a:cubicBezTo>
                    <a:cubicBezTo>
                      <a:pt x="948" y="277"/>
                      <a:pt x="896" y="180"/>
                      <a:pt x="917" y="104"/>
                    </a:cubicBezTo>
                    <a:cubicBezTo>
                      <a:pt x="933" y="49"/>
                      <a:pt x="986" y="17"/>
                      <a:pt x="1063" y="16"/>
                    </a:cubicBezTo>
                    <a:cubicBezTo>
                      <a:pt x="1134" y="14"/>
                      <a:pt x="1183" y="49"/>
                      <a:pt x="1201" y="112"/>
                    </a:cubicBezTo>
                    <a:cubicBezTo>
                      <a:pt x="1217" y="174"/>
                      <a:pt x="1202" y="262"/>
                      <a:pt x="1161" y="347"/>
                    </a:cubicBezTo>
                    <a:cubicBezTo>
                      <a:pt x="1344" y="388"/>
                      <a:pt x="1522" y="250"/>
                      <a:pt x="1579" y="200"/>
                    </a:cubicBezTo>
                    <a:lnTo>
                      <a:pt x="1620" y="164"/>
                    </a:lnTo>
                    <a:lnTo>
                      <a:pt x="1286" y="1835"/>
                    </a:lnTo>
                    <a:lnTo>
                      <a:pt x="1250" y="1828"/>
                    </a:lnTo>
                    <a:lnTo>
                      <a:pt x="1563" y="261"/>
                    </a:lnTo>
                    <a:cubicBezTo>
                      <a:pt x="1387" y="398"/>
                      <a:pt x="1240" y="403"/>
                      <a:pt x="1145" y="379"/>
                    </a:cubicBezTo>
                    <a:cubicBezTo>
                      <a:pt x="1100" y="459"/>
                      <a:pt x="1035" y="533"/>
                      <a:pt x="956" y="577"/>
                    </a:cubicBezTo>
                    <a:cubicBezTo>
                      <a:pt x="828" y="648"/>
                      <a:pt x="695" y="619"/>
                      <a:pt x="582" y="497"/>
                    </a:cubicBezTo>
                    <a:cubicBezTo>
                      <a:pt x="550" y="462"/>
                      <a:pt x="523" y="429"/>
                      <a:pt x="501" y="398"/>
                    </a:cubicBezTo>
                    <a:cubicBezTo>
                      <a:pt x="339" y="429"/>
                      <a:pt x="147" y="316"/>
                      <a:pt x="63" y="259"/>
                    </a:cubicBezTo>
                    <a:lnTo>
                      <a:pt x="485" y="1827"/>
                    </a:lnTo>
                    <a:lnTo>
                      <a:pt x="449" y="1837"/>
                    </a:lnTo>
                    <a:close/>
                  </a:path>
                </a:pathLst>
              </a:custGeom>
              <a:solidFill>
                <a:srgbClr val="3E282C"/>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99" name="Google Shape;799;p24"/>
              <p:cNvSpPr/>
              <p:nvPr/>
            </p:nvSpPr>
            <p:spPr>
              <a:xfrm>
                <a:off x="7079040" y="2500560"/>
                <a:ext cx="709560" cy="73800"/>
              </a:xfrm>
              <a:custGeom>
                <a:avLst/>
                <a:gdLst/>
                <a:ahLst/>
                <a:cxnLst/>
                <a:rect l="l" t="t" r="r" b="b"/>
                <a:pathLst>
                  <a:path w="1971" h="205" extrusionOk="0">
                    <a:moveTo>
                      <a:pt x="1861" y="0"/>
                    </a:moveTo>
                    <a:lnTo>
                      <a:pt x="110" y="0"/>
                    </a:lnTo>
                    <a:cubicBezTo>
                      <a:pt x="49" y="0"/>
                      <a:pt x="0" y="46"/>
                      <a:pt x="0" y="102"/>
                    </a:cubicBezTo>
                    <a:cubicBezTo>
                      <a:pt x="0" y="159"/>
                      <a:pt x="49" y="205"/>
                      <a:pt x="110" y="205"/>
                    </a:cubicBezTo>
                    <a:lnTo>
                      <a:pt x="1861" y="205"/>
                    </a:lnTo>
                    <a:cubicBezTo>
                      <a:pt x="1922" y="205"/>
                      <a:pt x="1971" y="159"/>
                      <a:pt x="1971" y="102"/>
                    </a:cubicBezTo>
                    <a:cubicBezTo>
                      <a:pt x="1971" y="46"/>
                      <a:pt x="1922" y="0"/>
                      <a:pt x="1861" y="0"/>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28800" rIns="90000" bIns="28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0" name="Google Shape;800;p24"/>
              <p:cNvSpPr/>
              <p:nvPr/>
            </p:nvSpPr>
            <p:spPr>
              <a:xfrm>
                <a:off x="7079040" y="2613600"/>
                <a:ext cx="709560" cy="73440"/>
              </a:xfrm>
              <a:custGeom>
                <a:avLst/>
                <a:gdLst/>
                <a:ahLst/>
                <a:cxnLst/>
                <a:rect l="l" t="t" r="r" b="b"/>
                <a:pathLst>
                  <a:path w="1971" h="204" extrusionOk="0">
                    <a:moveTo>
                      <a:pt x="1861" y="0"/>
                    </a:moveTo>
                    <a:lnTo>
                      <a:pt x="110" y="0"/>
                    </a:lnTo>
                    <a:cubicBezTo>
                      <a:pt x="49" y="0"/>
                      <a:pt x="0" y="46"/>
                      <a:pt x="0" y="102"/>
                    </a:cubicBezTo>
                    <a:cubicBezTo>
                      <a:pt x="0" y="159"/>
                      <a:pt x="49" y="204"/>
                      <a:pt x="110" y="204"/>
                    </a:cubicBezTo>
                    <a:lnTo>
                      <a:pt x="1861" y="204"/>
                    </a:lnTo>
                    <a:cubicBezTo>
                      <a:pt x="1922" y="204"/>
                      <a:pt x="1971" y="159"/>
                      <a:pt x="1971" y="102"/>
                    </a:cubicBezTo>
                    <a:cubicBezTo>
                      <a:pt x="1971" y="46"/>
                      <a:pt x="1922" y="0"/>
                      <a:pt x="1861" y="0"/>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28425" rIns="90000" bIns="28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1" name="Google Shape;801;p24"/>
              <p:cNvSpPr/>
              <p:nvPr/>
            </p:nvSpPr>
            <p:spPr>
              <a:xfrm>
                <a:off x="7079040" y="2726640"/>
                <a:ext cx="709560" cy="73440"/>
              </a:xfrm>
              <a:custGeom>
                <a:avLst/>
                <a:gdLst/>
                <a:ahLst/>
                <a:cxnLst/>
                <a:rect l="l" t="t" r="r" b="b"/>
                <a:pathLst>
                  <a:path w="1971" h="204" extrusionOk="0">
                    <a:moveTo>
                      <a:pt x="1861" y="0"/>
                    </a:moveTo>
                    <a:lnTo>
                      <a:pt x="110" y="0"/>
                    </a:lnTo>
                    <a:cubicBezTo>
                      <a:pt x="49" y="0"/>
                      <a:pt x="0" y="45"/>
                      <a:pt x="0" y="102"/>
                    </a:cubicBezTo>
                    <a:cubicBezTo>
                      <a:pt x="0" y="158"/>
                      <a:pt x="49" y="204"/>
                      <a:pt x="110" y="204"/>
                    </a:cubicBezTo>
                    <a:lnTo>
                      <a:pt x="1861" y="204"/>
                    </a:lnTo>
                    <a:cubicBezTo>
                      <a:pt x="1922" y="204"/>
                      <a:pt x="1971" y="158"/>
                      <a:pt x="1971" y="102"/>
                    </a:cubicBezTo>
                    <a:cubicBezTo>
                      <a:pt x="1971" y="45"/>
                      <a:pt x="1922" y="0"/>
                      <a:pt x="1861" y="0"/>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28425" rIns="90000" bIns="28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2" name="Google Shape;802;p24"/>
              <p:cNvSpPr/>
              <p:nvPr/>
            </p:nvSpPr>
            <p:spPr>
              <a:xfrm>
                <a:off x="7299000" y="2953440"/>
                <a:ext cx="269280" cy="136440"/>
              </a:xfrm>
              <a:custGeom>
                <a:avLst/>
                <a:gdLst/>
                <a:ahLst/>
                <a:cxnLst/>
                <a:rect l="l" t="t" r="r" b="b"/>
                <a:pathLst>
                  <a:path w="748" h="379" extrusionOk="0">
                    <a:moveTo>
                      <a:pt x="0" y="0"/>
                    </a:moveTo>
                    <a:lnTo>
                      <a:pt x="0" y="5"/>
                    </a:lnTo>
                    <a:cubicBezTo>
                      <a:pt x="0" y="211"/>
                      <a:pt x="168" y="379"/>
                      <a:pt x="374" y="379"/>
                    </a:cubicBezTo>
                    <a:cubicBezTo>
                      <a:pt x="581" y="379"/>
                      <a:pt x="748" y="211"/>
                      <a:pt x="748" y="5"/>
                    </a:cubicBezTo>
                    <a:lnTo>
                      <a:pt x="748" y="0"/>
                    </a:lnTo>
                    <a:lnTo>
                      <a:pt x="0" y="0"/>
                    </a:ln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803" name="Google Shape;803;p24"/>
            <p:cNvGrpSpPr/>
            <p:nvPr/>
          </p:nvGrpSpPr>
          <p:grpSpPr>
            <a:xfrm>
              <a:off x="3704573" y="-233231"/>
              <a:ext cx="1408745" cy="850581"/>
              <a:chOff x="3704573" y="-233231"/>
              <a:chExt cx="1408745" cy="850581"/>
            </a:xfrm>
          </p:grpSpPr>
          <p:sp>
            <p:nvSpPr>
              <p:cNvPr id="804" name="Google Shape;804;p24"/>
              <p:cNvSpPr/>
              <p:nvPr/>
            </p:nvSpPr>
            <p:spPr>
              <a:xfrm>
                <a:off x="3704573" y="-233231"/>
                <a:ext cx="834349" cy="826230"/>
              </a:xfrm>
              <a:custGeom>
                <a:avLst/>
                <a:gdLst/>
                <a:ahLst/>
                <a:cxnLst/>
                <a:rect l="l" t="t" r="r" b="b"/>
                <a:pathLst>
                  <a:path w="4515" h="4471" extrusionOk="0">
                    <a:moveTo>
                      <a:pt x="1821" y="3126"/>
                    </a:moveTo>
                    <a:cubicBezTo>
                      <a:pt x="1330" y="2885"/>
                      <a:pt x="1126" y="2290"/>
                      <a:pt x="1367" y="1799"/>
                    </a:cubicBezTo>
                    <a:cubicBezTo>
                      <a:pt x="1608" y="1308"/>
                      <a:pt x="2204" y="1105"/>
                      <a:pt x="2695" y="1345"/>
                    </a:cubicBezTo>
                    <a:cubicBezTo>
                      <a:pt x="3186" y="1587"/>
                      <a:pt x="3389" y="2182"/>
                      <a:pt x="3148" y="2673"/>
                    </a:cubicBezTo>
                    <a:cubicBezTo>
                      <a:pt x="2907" y="3164"/>
                      <a:pt x="2312" y="3367"/>
                      <a:pt x="1821" y="3126"/>
                    </a:cubicBezTo>
                    <a:moveTo>
                      <a:pt x="3878" y="3808"/>
                    </a:moveTo>
                    <a:cubicBezTo>
                      <a:pt x="4043" y="3638"/>
                      <a:pt x="4179" y="3444"/>
                      <a:pt x="4284" y="3230"/>
                    </a:cubicBezTo>
                    <a:lnTo>
                      <a:pt x="4287" y="3225"/>
                    </a:lnTo>
                    <a:lnTo>
                      <a:pt x="3946" y="3058"/>
                    </a:lnTo>
                    <a:cubicBezTo>
                      <a:pt x="4035" y="2876"/>
                      <a:pt x="4091" y="2687"/>
                      <a:pt x="4118" y="2496"/>
                    </a:cubicBezTo>
                    <a:lnTo>
                      <a:pt x="4494" y="2549"/>
                    </a:lnTo>
                    <a:cubicBezTo>
                      <a:pt x="4526" y="2315"/>
                      <a:pt x="4522" y="2077"/>
                      <a:pt x="4481" y="1843"/>
                    </a:cubicBezTo>
                    <a:lnTo>
                      <a:pt x="4106" y="1909"/>
                    </a:lnTo>
                    <a:cubicBezTo>
                      <a:pt x="4072" y="1716"/>
                      <a:pt x="4007" y="1528"/>
                      <a:pt x="3915" y="1354"/>
                    </a:cubicBezTo>
                    <a:lnTo>
                      <a:pt x="4251" y="1176"/>
                    </a:lnTo>
                    <a:cubicBezTo>
                      <a:pt x="4139" y="966"/>
                      <a:pt x="3996" y="776"/>
                      <a:pt x="3826" y="612"/>
                    </a:cubicBezTo>
                    <a:lnTo>
                      <a:pt x="3562" y="885"/>
                    </a:lnTo>
                    <a:cubicBezTo>
                      <a:pt x="3425" y="752"/>
                      <a:pt x="3266" y="638"/>
                      <a:pt x="3085" y="550"/>
                    </a:cubicBezTo>
                    <a:cubicBezTo>
                      <a:pt x="3084" y="549"/>
                      <a:pt x="3083" y="549"/>
                      <a:pt x="3081" y="548"/>
                    </a:cubicBezTo>
                    <a:lnTo>
                      <a:pt x="3248" y="207"/>
                    </a:lnTo>
                    <a:cubicBezTo>
                      <a:pt x="3034" y="103"/>
                      <a:pt x="2807" y="33"/>
                      <a:pt x="2573" y="0"/>
                    </a:cubicBezTo>
                    <a:lnTo>
                      <a:pt x="2520" y="376"/>
                    </a:lnTo>
                    <a:cubicBezTo>
                      <a:pt x="2323" y="349"/>
                      <a:pt x="2125" y="353"/>
                      <a:pt x="1933" y="387"/>
                    </a:cubicBezTo>
                    <a:lnTo>
                      <a:pt x="1867" y="13"/>
                    </a:lnTo>
                    <a:cubicBezTo>
                      <a:pt x="1633" y="54"/>
                      <a:pt x="1409" y="131"/>
                      <a:pt x="1200" y="242"/>
                    </a:cubicBezTo>
                    <a:lnTo>
                      <a:pt x="1378" y="578"/>
                    </a:lnTo>
                    <a:cubicBezTo>
                      <a:pt x="1205" y="669"/>
                      <a:pt x="1046" y="787"/>
                      <a:pt x="908" y="930"/>
                    </a:cubicBezTo>
                    <a:lnTo>
                      <a:pt x="635" y="666"/>
                    </a:lnTo>
                    <a:cubicBezTo>
                      <a:pt x="472" y="835"/>
                      <a:pt x="336" y="1029"/>
                      <a:pt x="232" y="1241"/>
                    </a:cubicBezTo>
                    <a:lnTo>
                      <a:pt x="230" y="1244"/>
                    </a:lnTo>
                    <a:lnTo>
                      <a:pt x="571" y="1409"/>
                    </a:lnTo>
                    <a:cubicBezTo>
                      <a:pt x="482" y="1592"/>
                      <a:pt x="425" y="1782"/>
                      <a:pt x="398" y="1972"/>
                    </a:cubicBezTo>
                    <a:lnTo>
                      <a:pt x="23" y="1919"/>
                    </a:lnTo>
                    <a:cubicBezTo>
                      <a:pt x="-11" y="2153"/>
                      <a:pt x="-7" y="2391"/>
                      <a:pt x="35" y="2625"/>
                    </a:cubicBezTo>
                    <a:lnTo>
                      <a:pt x="409" y="2559"/>
                    </a:lnTo>
                    <a:cubicBezTo>
                      <a:pt x="443" y="2753"/>
                      <a:pt x="507" y="2941"/>
                      <a:pt x="599" y="3115"/>
                    </a:cubicBezTo>
                    <a:lnTo>
                      <a:pt x="263" y="3293"/>
                    </a:lnTo>
                    <a:cubicBezTo>
                      <a:pt x="374" y="3503"/>
                      <a:pt x="517" y="3693"/>
                      <a:pt x="687" y="3857"/>
                    </a:cubicBezTo>
                    <a:lnTo>
                      <a:pt x="951" y="3585"/>
                    </a:lnTo>
                    <a:cubicBezTo>
                      <a:pt x="1089" y="3718"/>
                      <a:pt x="1249" y="3833"/>
                      <a:pt x="1430" y="3922"/>
                    </a:cubicBezTo>
                    <a:cubicBezTo>
                      <a:pt x="1431" y="3922"/>
                      <a:pt x="1431" y="3922"/>
                      <a:pt x="1432" y="3923"/>
                    </a:cubicBezTo>
                    <a:lnTo>
                      <a:pt x="1265" y="4263"/>
                    </a:lnTo>
                    <a:cubicBezTo>
                      <a:pt x="1479" y="4367"/>
                      <a:pt x="1705" y="4438"/>
                      <a:pt x="1939" y="4471"/>
                    </a:cubicBezTo>
                    <a:lnTo>
                      <a:pt x="1993" y="4095"/>
                    </a:lnTo>
                    <a:cubicBezTo>
                      <a:pt x="2190" y="4123"/>
                      <a:pt x="2388" y="4119"/>
                      <a:pt x="2580" y="4085"/>
                    </a:cubicBezTo>
                    <a:lnTo>
                      <a:pt x="2645" y="4460"/>
                    </a:lnTo>
                    <a:cubicBezTo>
                      <a:pt x="2879" y="4419"/>
                      <a:pt x="3103" y="4342"/>
                      <a:pt x="3313" y="4231"/>
                    </a:cubicBezTo>
                    <a:lnTo>
                      <a:pt x="3135" y="3895"/>
                    </a:lnTo>
                    <a:cubicBezTo>
                      <a:pt x="3308" y="3804"/>
                      <a:pt x="3467" y="3686"/>
                      <a:pt x="3606" y="3544"/>
                    </a:cubicBezTo>
                    <a:lnTo>
                      <a:pt x="3878" y="3808"/>
                    </a:ln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5" name="Google Shape;805;p24"/>
              <p:cNvSpPr/>
              <p:nvPr/>
            </p:nvSpPr>
            <p:spPr>
              <a:xfrm>
                <a:off x="4648285" y="156849"/>
                <a:ext cx="465034" cy="460502"/>
              </a:xfrm>
              <a:custGeom>
                <a:avLst/>
                <a:gdLst/>
                <a:ahLst/>
                <a:cxnLst/>
                <a:rect l="l" t="t" r="r" b="b"/>
                <a:pathLst>
                  <a:path w="4515" h="4471" extrusionOk="0">
                    <a:moveTo>
                      <a:pt x="1821" y="3126"/>
                    </a:moveTo>
                    <a:cubicBezTo>
                      <a:pt x="1330" y="2885"/>
                      <a:pt x="1126" y="2290"/>
                      <a:pt x="1367" y="1799"/>
                    </a:cubicBezTo>
                    <a:cubicBezTo>
                      <a:pt x="1608" y="1308"/>
                      <a:pt x="2204" y="1105"/>
                      <a:pt x="2695" y="1345"/>
                    </a:cubicBezTo>
                    <a:cubicBezTo>
                      <a:pt x="3186" y="1587"/>
                      <a:pt x="3389" y="2182"/>
                      <a:pt x="3148" y="2673"/>
                    </a:cubicBezTo>
                    <a:cubicBezTo>
                      <a:pt x="2907" y="3164"/>
                      <a:pt x="2312" y="3367"/>
                      <a:pt x="1821" y="3126"/>
                    </a:cubicBezTo>
                    <a:moveTo>
                      <a:pt x="3878" y="3808"/>
                    </a:moveTo>
                    <a:cubicBezTo>
                      <a:pt x="4043" y="3638"/>
                      <a:pt x="4179" y="3444"/>
                      <a:pt x="4284" y="3230"/>
                    </a:cubicBezTo>
                    <a:lnTo>
                      <a:pt x="4287" y="3225"/>
                    </a:lnTo>
                    <a:lnTo>
                      <a:pt x="3946" y="3058"/>
                    </a:lnTo>
                    <a:cubicBezTo>
                      <a:pt x="4035" y="2876"/>
                      <a:pt x="4091" y="2687"/>
                      <a:pt x="4118" y="2496"/>
                    </a:cubicBezTo>
                    <a:lnTo>
                      <a:pt x="4494" y="2549"/>
                    </a:lnTo>
                    <a:cubicBezTo>
                      <a:pt x="4526" y="2315"/>
                      <a:pt x="4522" y="2077"/>
                      <a:pt x="4481" y="1843"/>
                    </a:cubicBezTo>
                    <a:lnTo>
                      <a:pt x="4106" y="1909"/>
                    </a:lnTo>
                    <a:cubicBezTo>
                      <a:pt x="4072" y="1716"/>
                      <a:pt x="4007" y="1528"/>
                      <a:pt x="3915" y="1354"/>
                    </a:cubicBezTo>
                    <a:lnTo>
                      <a:pt x="4251" y="1176"/>
                    </a:lnTo>
                    <a:cubicBezTo>
                      <a:pt x="4139" y="966"/>
                      <a:pt x="3996" y="776"/>
                      <a:pt x="3826" y="612"/>
                    </a:cubicBezTo>
                    <a:lnTo>
                      <a:pt x="3562" y="885"/>
                    </a:lnTo>
                    <a:cubicBezTo>
                      <a:pt x="3425" y="752"/>
                      <a:pt x="3266" y="638"/>
                      <a:pt x="3085" y="550"/>
                    </a:cubicBezTo>
                    <a:cubicBezTo>
                      <a:pt x="3084" y="549"/>
                      <a:pt x="3083" y="549"/>
                      <a:pt x="3081" y="548"/>
                    </a:cubicBezTo>
                    <a:lnTo>
                      <a:pt x="3248" y="207"/>
                    </a:lnTo>
                    <a:cubicBezTo>
                      <a:pt x="3034" y="103"/>
                      <a:pt x="2807" y="33"/>
                      <a:pt x="2573" y="0"/>
                    </a:cubicBezTo>
                    <a:lnTo>
                      <a:pt x="2520" y="376"/>
                    </a:lnTo>
                    <a:cubicBezTo>
                      <a:pt x="2323" y="349"/>
                      <a:pt x="2125" y="353"/>
                      <a:pt x="1933" y="387"/>
                    </a:cubicBezTo>
                    <a:lnTo>
                      <a:pt x="1867" y="13"/>
                    </a:lnTo>
                    <a:cubicBezTo>
                      <a:pt x="1633" y="54"/>
                      <a:pt x="1409" y="131"/>
                      <a:pt x="1200" y="242"/>
                    </a:cubicBezTo>
                    <a:lnTo>
                      <a:pt x="1378" y="578"/>
                    </a:lnTo>
                    <a:cubicBezTo>
                      <a:pt x="1205" y="669"/>
                      <a:pt x="1046" y="787"/>
                      <a:pt x="908" y="930"/>
                    </a:cubicBezTo>
                    <a:lnTo>
                      <a:pt x="635" y="666"/>
                    </a:lnTo>
                    <a:cubicBezTo>
                      <a:pt x="472" y="835"/>
                      <a:pt x="336" y="1029"/>
                      <a:pt x="232" y="1241"/>
                    </a:cubicBezTo>
                    <a:lnTo>
                      <a:pt x="230" y="1244"/>
                    </a:lnTo>
                    <a:lnTo>
                      <a:pt x="571" y="1409"/>
                    </a:lnTo>
                    <a:cubicBezTo>
                      <a:pt x="482" y="1592"/>
                      <a:pt x="425" y="1782"/>
                      <a:pt x="398" y="1972"/>
                    </a:cubicBezTo>
                    <a:lnTo>
                      <a:pt x="23" y="1919"/>
                    </a:lnTo>
                    <a:cubicBezTo>
                      <a:pt x="-11" y="2153"/>
                      <a:pt x="-7" y="2391"/>
                      <a:pt x="35" y="2625"/>
                    </a:cubicBezTo>
                    <a:lnTo>
                      <a:pt x="409" y="2559"/>
                    </a:lnTo>
                    <a:cubicBezTo>
                      <a:pt x="443" y="2753"/>
                      <a:pt x="507" y="2941"/>
                      <a:pt x="599" y="3115"/>
                    </a:cubicBezTo>
                    <a:lnTo>
                      <a:pt x="263" y="3293"/>
                    </a:lnTo>
                    <a:cubicBezTo>
                      <a:pt x="374" y="3503"/>
                      <a:pt x="517" y="3693"/>
                      <a:pt x="687" y="3857"/>
                    </a:cubicBezTo>
                    <a:lnTo>
                      <a:pt x="951" y="3585"/>
                    </a:lnTo>
                    <a:cubicBezTo>
                      <a:pt x="1089" y="3718"/>
                      <a:pt x="1249" y="3833"/>
                      <a:pt x="1430" y="3922"/>
                    </a:cubicBezTo>
                    <a:cubicBezTo>
                      <a:pt x="1431" y="3922"/>
                      <a:pt x="1431" y="3922"/>
                      <a:pt x="1432" y="3923"/>
                    </a:cubicBezTo>
                    <a:lnTo>
                      <a:pt x="1265" y="4263"/>
                    </a:lnTo>
                    <a:cubicBezTo>
                      <a:pt x="1479" y="4367"/>
                      <a:pt x="1705" y="4438"/>
                      <a:pt x="1939" y="4471"/>
                    </a:cubicBezTo>
                    <a:lnTo>
                      <a:pt x="1993" y="4095"/>
                    </a:lnTo>
                    <a:cubicBezTo>
                      <a:pt x="2190" y="4123"/>
                      <a:pt x="2388" y="4119"/>
                      <a:pt x="2580" y="4085"/>
                    </a:cubicBezTo>
                    <a:lnTo>
                      <a:pt x="2645" y="4460"/>
                    </a:lnTo>
                    <a:cubicBezTo>
                      <a:pt x="2879" y="4419"/>
                      <a:pt x="3103" y="4342"/>
                      <a:pt x="3313" y="4231"/>
                    </a:cubicBezTo>
                    <a:lnTo>
                      <a:pt x="3135" y="3895"/>
                    </a:lnTo>
                    <a:cubicBezTo>
                      <a:pt x="3308" y="3804"/>
                      <a:pt x="3467" y="3686"/>
                      <a:pt x="3606" y="3544"/>
                    </a:cubicBezTo>
                    <a:lnTo>
                      <a:pt x="3878" y="3808"/>
                    </a:ln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3" name="TextBox 2">
            <a:extLst>
              <a:ext uri="{FF2B5EF4-FFF2-40B4-BE49-F238E27FC236}">
                <a16:creationId xmlns:a16="http://schemas.microsoft.com/office/drawing/2014/main" id="{DF885546-E70D-295A-900A-45B48C6EE896}"/>
              </a:ext>
            </a:extLst>
          </p:cNvPr>
          <p:cNvSpPr txBox="1"/>
          <p:nvPr/>
        </p:nvSpPr>
        <p:spPr>
          <a:xfrm>
            <a:off x="2147936" y="3808882"/>
            <a:ext cx="4781972" cy="954107"/>
          </a:xfrm>
          <a:prstGeom prst="rect">
            <a:avLst/>
          </a:prstGeom>
          <a:noFill/>
        </p:spPr>
        <p:txBody>
          <a:bodyPr wrap="square">
            <a:spAutoFit/>
          </a:bodyPr>
          <a:lstStyle/>
          <a:p>
            <a:pPr marL="0" lvl="0" indent="0" algn="ctr" rtl="0">
              <a:lnSpc>
                <a:spcPct val="100000"/>
              </a:lnSpc>
              <a:spcBef>
                <a:spcPts val="0"/>
              </a:spcBef>
              <a:spcAft>
                <a:spcPts val="0"/>
              </a:spcAft>
              <a:buSzPts val="2800"/>
              <a:buNone/>
            </a:pPr>
            <a:r>
              <a:rPr lang="pt-BR" sz="1400" b="1" dirty="0"/>
              <a:t>ALY 6020 - Final Project</a:t>
            </a:r>
          </a:p>
          <a:p>
            <a:pPr marL="0" lvl="0" indent="0" algn="ctr" rtl="0">
              <a:lnSpc>
                <a:spcPct val="100000"/>
              </a:lnSpc>
              <a:spcBef>
                <a:spcPts val="0"/>
              </a:spcBef>
              <a:spcAft>
                <a:spcPts val="0"/>
              </a:spcAft>
              <a:buSzPts val="2800"/>
              <a:buNone/>
            </a:pPr>
            <a:endParaRPr lang="pt-BR" b="1" dirty="0"/>
          </a:p>
          <a:p>
            <a:pPr marL="0" lvl="0" indent="0" algn="ctr" rtl="0">
              <a:lnSpc>
                <a:spcPct val="100000"/>
              </a:lnSpc>
              <a:spcBef>
                <a:spcPts val="0"/>
              </a:spcBef>
              <a:spcAft>
                <a:spcPts val="0"/>
              </a:spcAft>
              <a:buSzPts val="2800"/>
              <a:buNone/>
            </a:pPr>
            <a:r>
              <a:rPr lang="pt-BR" sz="1400" b="1" dirty="0"/>
              <a:t>By - Archit Barua</a:t>
            </a:r>
          </a:p>
          <a:p>
            <a:pPr marL="0" lvl="0" indent="0" algn="ctr" rtl="0">
              <a:lnSpc>
                <a:spcPct val="100000"/>
              </a:lnSpc>
              <a:spcBef>
                <a:spcPts val="0"/>
              </a:spcBef>
              <a:spcAft>
                <a:spcPts val="0"/>
              </a:spcAft>
              <a:buSzPts val="2800"/>
              <a:buNone/>
            </a:pPr>
            <a:r>
              <a:rPr lang="pt-BR" sz="1400" b="1" dirty="0"/>
              <a:t>Nikshita Ranganathan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52">
          <a:extLst>
            <a:ext uri="{FF2B5EF4-FFF2-40B4-BE49-F238E27FC236}">
              <a16:creationId xmlns:a16="http://schemas.microsoft.com/office/drawing/2014/main" id="{2819841D-D0B4-5EBF-8821-246B7C34333F}"/>
            </a:ext>
          </a:extLst>
        </p:cNvPr>
        <p:cNvGrpSpPr/>
        <p:nvPr/>
      </p:nvGrpSpPr>
      <p:grpSpPr>
        <a:xfrm>
          <a:off x="0" y="0"/>
          <a:ext cx="0" cy="0"/>
          <a:chOff x="0" y="0"/>
          <a:chExt cx="0" cy="0"/>
        </a:xfrm>
      </p:grpSpPr>
      <p:sp>
        <p:nvSpPr>
          <p:cNvPr id="2" name="Google Shape;1532;p43">
            <a:extLst>
              <a:ext uri="{FF2B5EF4-FFF2-40B4-BE49-F238E27FC236}">
                <a16:creationId xmlns:a16="http://schemas.microsoft.com/office/drawing/2014/main" id="{1DEE8EF0-C3AD-4261-BC9F-175AB81ED4DA}"/>
              </a:ext>
            </a:extLst>
          </p:cNvPr>
          <p:cNvSpPr txBox="1">
            <a:spLocks/>
          </p:cNvSpPr>
          <p:nvPr/>
        </p:nvSpPr>
        <p:spPr>
          <a:xfrm>
            <a:off x="2347950" y="1955272"/>
            <a:ext cx="4448100" cy="1058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Days One"/>
              <a:buNone/>
              <a:defRPr sz="2800" b="1" i="0" u="none" strike="noStrike" cap="none">
                <a:solidFill>
                  <a:schemeClr val="dk1"/>
                </a:solidFill>
                <a:latin typeface="Days One"/>
                <a:ea typeface="Days One"/>
                <a:cs typeface="Days One"/>
                <a:sym typeface="Days One"/>
              </a:defRPr>
            </a:lvl1pPr>
            <a:lvl2pPr marR="0" lvl="1"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2pPr>
            <a:lvl3pPr marR="0" lvl="2"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3pPr>
            <a:lvl4pPr marR="0" lvl="3"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4pPr>
            <a:lvl5pPr marR="0" lvl="4"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5pPr>
            <a:lvl6pPr marR="0" lvl="5"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6pPr>
            <a:lvl7pPr marR="0" lvl="6"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7pPr>
            <a:lvl8pPr marR="0" lvl="7"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8pPr>
            <a:lvl9pPr marR="0" lvl="8"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9pPr>
          </a:lstStyle>
          <a:p>
            <a:r>
              <a:rPr lang="en-US" sz="6000" dirty="0"/>
              <a:t>Thanks!</a:t>
            </a:r>
          </a:p>
        </p:txBody>
      </p:sp>
    </p:spTree>
    <p:extLst>
      <p:ext uri="{BB962C8B-B14F-4D97-AF65-F5344CB8AC3E}">
        <p14:creationId xmlns:p14="http://schemas.microsoft.com/office/powerpoint/2010/main" val="1146381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0"/>
        <p:cNvGrpSpPr/>
        <p:nvPr/>
      </p:nvGrpSpPr>
      <p:grpSpPr>
        <a:xfrm>
          <a:off x="0" y="0"/>
          <a:ext cx="0" cy="0"/>
          <a:chOff x="0" y="0"/>
          <a:chExt cx="0" cy="0"/>
        </a:xfrm>
      </p:grpSpPr>
      <p:pic>
        <p:nvPicPr>
          <p:cNvPr id="1026" name="Picture 2">
            <a:extLst>
              <a:ext uri="{FF2B5EF4-FFF2-40B4-BE49-F238E27FC236}">
                <a16:creationId xmlns:a16="http://schemas.microsoft.com/office/drawing/2014/main" id="{A81E20A5-C605-D834-2558-E7442B5C7A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142" y="1474789"/>
            <a:ext cx="8091715" cy="2527622"/>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839;p27">
            <a:extLst>
              <a:ext uri="{FF2B5EF4-FFF2-40B4-BE49-F238E27FC236}">
                <a16:creationId xmlns:a16="http://schemas.microsoft.com/office/drawing/2014/main" id="{A3527119-7D1F-5279-A39C-CC0087A63191}"/>
              </a:ext>
            </a:extLst>
          </p:cNvPr>
          <p:cNvSpPr txBox="1">
            <a:spLocks noGrp="1"/>
          </p:cNvSpPr>
          <p:nvPr>
            <p:ph type="title"/>
          </p:nvPr>
        </p:nvSpPr>
        <p:spPr>
          <a:xfrm>
            <a:off x="896400" y="658322"/>
            <a:ext cx="735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NLP History Timeline</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7"/>
        <p:cNvGrpSpPr/>
        <p:nvPr/>
      </p:nvGrpSpPr>
      <p:grpSpPr>
        <a:xfrm>
          <a:off x="0" y="0"/>
          <a:ext cx="0" cy="0"/>
          <a:chOff x="0" y="0"/>
          <a:chExt cx="0" cy="0"/>
        </a:xfrm>
      </p:grpSpPr>
      <p:sp>
        <p:nvSpPr>
          <p:cNvPr id="839" name="Google Shape;839;p27"/>
          <p:cNvSpPr txBox="1">
            <a:spLocks noGrp="1"/>
          </p:cNvSpPr>
          <p:nvPr>
            <p:ph type="title"/>
          </p:nvPr>
        </p:nvSpPr>
        <p:spPr>
          <a:xfrm>
            <a:off x="896750" y="941350"/>
            <a:ext cx="735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Where it all started? </a:t>
            </a:r>
            <a:endParaRPr dirty="0"/>
          </a:p>
        </p:txBody>
      </p:sp>
      <p:grpSp>
        <p:nvGrpSpPr>
          <p:cNvPr id="841" name="Google Shape;841;p27"/>
          <p:cNvGrpSpPr/>
          <p:nvPr/>
        </p:nvGrpSpPr>
        <p:grpSpPr>
          <a:xfrm>
            <a:off x="247978" y="902744"/>
            <a:ext cx="9024608" cy="1013340"/>
            <a:chOff x="247978" y="902744"/>
            <a:chExt cx="9024608" cy="1013340"/>
          </a:xfrm>
        </p:grpSpPr>
        <p:grpSp>
          <p:nvGrpSpPr>
            <p:cNvPr id="842" name="Google Shape;842;p27"/>
            <p:cNvGrpSpPr/>
            <p:nvPr/>
          </p:nvGrpSpPr>
          <p:grpSpPr>
            <a:xfrm>
              <a:off x="8282554" y="902744"/>
              <a:ext cx="990031" cy="1013340"/>
              <a:chOff x="8264880" y="1119240"/>
              <a:chExt cx="1865520" cy="1909440"/>
            </a:xfrm>
          </p:grpSpPr>
          <p:sp>
            <p:nvSpPr>
              <p:cNvPr id="843" name="Google Shape;843;p27"/>
              <p:cNvSpPr/>
              <p:nvPr/>
            </p:nvSpPr>
            <p:spPr>
              <a:xfrm>
                <a:off x="9336240" y="2202840"/>
                <a:ext cx="190080" cy="199080"/>
              </a:xfrm>
              <a:custGeom>
                <a:avLst/>
                <a:gdLst/>
                <a:ahLst/>
                <a:cxnLst/>
                <a:rect l="l" t="t" r="r" b="b"/>
                <a:pathLst>
                  <a:path w="528" h="553" extrusionOk="0">
                    <a:moveTo>
                      <a:pt x="0" y="0"/>
                    </a:moveTo>
                    <a:lnTo>
                      <a:pt x="528" y="553"/>
                    </a:lnTo>
                    <a:lnTo>
                      <a:pt x="0" y="0"/>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4" name="Google Shape;844;p27"/>
              <p:cNvSpPr/>
              <p:nvPr/>
            </p:nvSpPr>
            <p:spPr>
              <a:xfrm>
                <a:off x="9298800" y="2167200"/>
                <a:ext cx="264960" cy="270360"/>
              </a:xfrm>
              <a:custGeom>
                <a:avLst/>
                <a:gdLst/>
                <a:ahLst/>
                <a:cxnLst/>
                <a:rect l="l" t="t" r="r" b="b"/>
                <a:pathLst>
                  <a:path w="736" h="751" extrusionOk="0">
                    <a:moveTo>
                      <a:pt x="527" y="751"/>
                    </a:moveTo>
                    <a:lnTo>
                      <a:pt x="736" y="553"/>
                    </a:lnTo>
                    <a:lnTo>
                      <a:pt x="208" y="0"/>
                    </a:lnTo>
                    <a:lnTo>
                      <a:pt x="0" y="198"/>
                    </a:lnTo>
                    <a:lnTo>
                      <a:pt x="527" y="751"/>
                    </a:ln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5" name="Google Shape;845;p27"/>
              <p:cNvSpPr/>
              <p:nvPr/>
            </p:nvSpPr>
            <p:spPr>
              <a:xfrm>
                <a:off x="9428400" y="2303640"/>
                <a:ext cx="702000" cy="725040"/>
              </a:xfrm>
              <a:custGeom>
                <a:avLst/>
                <a:gdLst/>
                <a:ahLst/>
                <a:cxnLst/>
                <a:rect l="l" t="t" r="r" b="b"/>
                <a:pathLst>
                  <a:path w="1950" h="2014" extrusionOk="0">
                    <a:moveTo>
                      <a:pt x="1950" y="1606"/>
                    </a:moveTo>
                    <a:cubicBezTo>
                      <a:pt x="1950" y="1660"/>
                      <a:pt x="1930" y="1713"/>
                      <a:pt x="1889" y="1752"/>
                    </a:cubicBezTo>
                    <a:lnTo>
                      <a:pt x="1747" y="1887"/>
                    </a:lnTo>
                    <a:lnTo>
                      <a:pt x="1671" y="1959"/>
                    </a:lnTo>
                    <a:cubicBezTo>
                      <a:pt x="1591" y="2036"/>
                      <a:pt x="1460" y="2030"/>
                      <a:pt x="1380" y="1946"/>
                    </a:cubicBezTo>
                    <a:lnTo>
                      <a:pt x="0" y="499"/>
                    </a:lnTo>
                    <a:lnTo>
                      <a:pt x="1" y="207"/>
                    </a:lnTo>
                    <a:lnTo>
                      <a:pt x="72" y="139"/>
                    </a:lnTo>
                    <a:lnTo>
                      <a:pt x="72" y="139"/>
                    </a:lnTo>
                    <a:lnTo>
                      <a:pt x="218" y="0"/>
                    </a:lnTo>
                    <a:lnTo>
                      <a:pt x="510" y="13"/>
                    </a:lnTo>
                    <a:lnTo>
                      <a:pt x="1890" y="1461"/>
                    </a:lnTo>
                    <a:cubicBezTo>
                      <a:pt x="1929" y="1501"/>
                      <a:pt x="1949" y="1554"/>
                      <a:pt x="1950" y="1606"/>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6" name="Google Shape;846;p27"/>
              <p:cNvSpPr/>
              <p:nvPr/>
            </p:nvSpPr>
            <p:spPr>
              <a:xfrm>
                <a:off x="9428400" y="2483280"/>
                <a:ext cx="702000" cy="545400"/>
              </a:xfrm>
              <a:custGeom>
                <a:avLst/>
                <a:gdLst/>
                <a:ahLst/>
                <a:cxnLst/>
                <a:rect l="l" t="t" r="r" b="b"/>
                <a:pathLst>
                  <a:path w="1950" h="1515" extrusionOk="0">
                    <a:moveTo>
                      <a:pt x="1950" y="1107"/>
                    </a:moveTo>
                    <a:cubicBezTo>
                      <a:pt x="1950" y="1161"/>
                      <a:pt x="1930" y="1214"/>
                      <a:pt x="1889" y="1253"/>
                    </a:cubicBezTo>
                    <a:lnTo>
                      <a:pt x="1747" y="1388"/>
                    </a:lnTo>
                    <a:lnTo>
                      <a:pt x="1671" y="1460"/>
                    </a:lnTo>
                    <a:cubicBezTo>
                      <a:pt x="1591" y="1537"/>
                      <a:pt x="1460" y="1531"/>
                      <a:pt x="1380" y="1447"/>
                    </a:cubicBezTo>
                    <a:lnTo>
                      <a:pt x="0" y="0"/>
                    </a:lnTo>
                    <a:lnTo>
                      <a:pt x="1950" y="110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47" name="Google Shape;847;p27"/>
              <p:cNvSpPr/>
              <p:nvPr/>
            </p:nvSpPr>
            <p:spPr>
              <a:xfrm>
                <a:off x="8338680" y="1193040"/>
                <a:ext cx="1150920" cy="1151280"/>
              </a:xfrm>
              <a:custGeom>
                <a:avLst/>
                <a:gdLst/>
                <a:ahLst/>
                <a:cxnLst/>
                <a:rect l="l" t="t" r="r" b="b"/>
                <a:pathLst>
                  <a:path w="3197" h="3198" extrusionOk="0">
                    <a:moveTo>
                      <a:pt x="3197" y="1599"/>
                    </a:moveTo>
                    <a:cubicBezTo>
                      <a:pt x="3197" y="2404"/>
                      <a:pt x="2602" y="3070"/>
                      <a:pt x="1828" y="3181"/>
                    </a:cubicBezTo>
                    <a:cubicBezTo>
                      <a:pt x="1754" y="3192"/>
                      <a:pt x="1677" y="3198"/>
                      <a:pt x="1599" y="3198"/>
                    </a:cubicBezTo>
                    <a:cubicBezTo>
                      <a:pt x="1278" y="3198"/>
                      <a:pt x="979" y="3103"/>
                      <a:pt x="729" y="2940"/>
                    </a:cubicBezTo>
                    <a:cubicBezTo>
                      <a:pt x="622" y="2871"/>
                      <a:pt x="524" y="2789"/>
                      <a:pt x="437" y="2698"/>
                    </a:cubicBezTo>
                    <a:cubicBezTo>
                      <a:pt x="306" y="2558"/>
                      <a:pt x="198" y="2396"/>
                      <a:pt x="124" y="2216"/>
                    </a:cubicBezTo>
                    <a:cubicBezTo>
                      <a:pt x="44" y="2026"/>
                      <a:pt x="0" y="1818"/>
                      <a:pt x="0" y="1599"/>
                    </a:cubicBezTo>
                    <a:cubicBezTo>
                      <a:pt x="0" y="725"/>
                      <a:pt x="702" y="14"/>
                      <a:pt x="1573" y="1"/>
                    </a:cubicBezTo>
                    <a:cubicBezTo>
                      <a:pt x="1581" y="0"/>
                      <a:pt x="1590" y="0"/>
                      <a:pt x="1599" y="0"/>
                    </a:cubicBezTo>
                    <a:cubicBezTo>
                      <a:pt x="1789" y="0"/>
                      <a:pt x="1971" y="34"/>
                      <a:pt x="2140" y="94"/>
                    </a:cubicBezTo>
                    <a:cubicBezTo>
                      <a:pt x="2261" y="138"/>
                      <a:pt x="2374" y="195"/>
                      <a:pt x="2479" y="264"/>
                    </a:cubicBezTo>
                    <a:cubicBezTo>
                      <a:pt x="2798" y="475"/>
                      <a:pt x="3037" y="797"/>
                      <a:pt x="3141" y="1175"/>
                    </a:cubicBezTo>
                    <a:cubicBezTo>
                      <a:pt x="3178" y="1310"/>
                      <a:pt x="3197" y="1452"/>
                      <a:pt x="3197" y="1599"/>
                    </a:cubicBezTo>
                    <a:close/>
                  </a:path>
                </a:pathLst>
              </a:custGeom>
              <a:solidFill>
                <a:schemeClr val="accent3"/>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8" name="Google Shape;848;p27"/>
              <p:cNvSpPr/>
              <p:nvPr/>
            </p:nvSpPr>
            <p:spPr>
              <a:xfrm>
                <a:off x="8264880" y="1119240"/>
                <a:ext cx="1298880" cy="1298520"/>
              </a:xfrm>
              <a:custGeom>
                <a:avLst/>
                <a:gdLst/>
                <a:ahLst/>
                <a:cxnLst/>
                <a:rect l="l" t="t" r="r" b="b"/>
                <a:pathLst>
                  <a:path w="3608" h="3607" extrusionOk="0">
                    <a:moveTo>
                      <a:pt x="3152" y="2387"/>
                    </a:moveTo>
                    <a:cubicBezTo>
                      <a:pt x="2830" y="3130"/>
                      <a:pt x="1964" y="3473"/>
                      <a:pt x="1221" y="3152"/>
                    </a:cubicBezTo>
                    <a:cubicBezTo>
                      <a:pt x="478" y="2830"/>
                      <a:pt x="135" y="1964"/>
                      <a:pt x="456" y="1221"/>
                    </a:cubicBezTo>
                    <a:cubicBezTo>
                      <a:pt x="778" y="478"/>
                      <a:pt x="1644" y="135"/>
                      <a:pt x="2387" y="456"/>
                    </a:cubicBezTo>
                    <a:cubicBezTo>
                      <a:pt x="3130" y="778"/>
                      <a:pt x="3473" y="1644"/>
                      <a:pt x="3152" y="2387"/>
                    </a:cubicBezTo>
                    <a:moveTo>
                      <a:pt x="1088" y="3459"/>
                    </a:moveTo>
                    <a:cubicBezTo>
                      <a:pt x="2002" y="3854"/>
                      <a:pt x="3063" y="3434"/>
                      <a:pt x="3459" y="2520"/>
                    </a:cubicBezTo>
                    <a:cubicBezTo>
                      <a:pt x="3854" y="1606"/>
                      <a:pt x="3434" y="544"/>
                      <a:pt x="2520" y="149"/>
                    </a:cubicBezTo>
                    <a:cubicBezTo>
                      <a:pt x="1606" y="-246"/>
                      <a:pt x="544" y="174"/>
                      <a:pt x="149" y="1088"/>
                    </a:cubicBezTo>
                    <a:cubicBezTo>
                      <a:pt x="-247" y="2002"/>
                      <a:pt x="174" y="3064"/>
                      <a:pt x="1088" y="3459"/>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849" name="Google Shape;849;p27"/>
            <p:cNvSpPr/>
            <p:nvPr/>
          </p:nvSpPr>
          <p:spPr>
            <a:xfrm rot="5400000">
              <a:off x="369489" y="920615"/>
              <a:ext cx="371152" cy="614174"/>
            </a:xfrm>
            <a:custGeom>
              <a:avLst/>
              <a:gdLst/>
              <a:ahLst/>
              <a:cxnLst/>
              <a:rect l="l" t="t" r="r" b="b"/>
              <a:pathLst>
                <a:path w="1454" h="2406" extrusionOk="0">
                  <a:moveTo>
                    <a:pt x="1454" y="1260"/>
                  </a:moveTo>
                  <a:lnTo>
                    <a:pt x="727" y="0"/>
                  </a:lnTo>
                  <a:lnTo>
                    <a:pt x="0" y="1260"/>
                  </a:lnTo>
                  <a:lnTo>
                    <a:pt x="375" y="1260"/>
                  </a:lnTo>
                  <a:lnTo>
                    <a:pt x="375" y="2406"/>
                  </a:lnTo>
                  <a:lnTo>
                    <a:pt x="1079" y="2406"/>
                  </a:lnTo>
                  <a:lnTo>
                    <a:pt x="1079" y="1260"/>
                  </a:lnTo>
                  <a:lnTo>
                    <a:pt x="1454" y="126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pic>
        <p:nvPicPr>
          <p:cNvPr id="1026" name="Picture 2">
            <a:extLst>
              <a:ext uri="{FF2B5EF4-FFF2-40B4-BE49-F238E27FC236}">
                <a16:creationId xmlns:a16="http://schemas.microsoft.com/office/drawing/2014/main" id="{4D6090C8-F113-20DA-586E-4BEDDFA265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6397" y="1458896"/>
            <a:ext cx="3542189" cy="322741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876AE0C-5DF5-1511-2CBC-AA05C9427E52}"/>
              </a:ext>
            </a:extLst>
          </p:cNvPr>
          <p:cNvSpPr txBox="1"/>
          <p:nvPr/>
        </p:nvSpPr>
        <p:spPr>
          <a:xfrm>
            <a:off x="4453795" y="2113234"/>
            <a:ext cx="4173321" cy="1785104"/>
          </a:xfrm>
          <a:prstGeom prst="rect">
            <a:avLst/>
          </a:prstGeom>
          <a:noFill/>
        </p:spPr>
        <p:txBody>
          <a:bodyPr wrap="square">
            <a:spAutoFit/>
          </a:bodyPr>
          <a:lstStyle/>
          <a:p>
            <a:pPr marL="241300" lvl="0" indent="-215900" algn="l" rtl="0">
              <a:spcBef>
                <a:spcPts val="1600"/>
              </a:spcBef>
              <a:spcAft>
                <a:spcPts val="0"/>
              </a:spcAft>
              <a:buClr>
                <a:schemeClr val="accent2"/>
              </a:buClr>
              <a:buSzPts val="1400"/>
              <a:buChar char="●"/>
            </a:pPr>
            <a:r>
              <a:rPr lang="en-US" dirty="0">
                <a:solidFill>
                  <a:schemeClr val="dk1"/>
                </a:solidFill>
                <a:latin typeface="Lato"/>
                <a:ea typeface="Lato"/>
                <a:cs typeface="Lato"/>
                <a:sym typeface="Lato"/>
              </a:rPr>
              <a:t>Shift from RNNs and CNNs to attention-based models</a:t>
            </a:r>
          </a:p>
          <a:p>
            <a:pPr marL="241300" lvl="0" indent="-215900" algn="l" rtl="0">
              <a:spcBef>
                <a:spcPts val="1600"/>
              </a:spcBef>
              <a:spcAft>
                <a:spcPts val="0"/>
              </a:spcAft>
              <a:buClr>
                <a:schemeClr val="accent2"/>
              </a:buClr>
              <a:buSzPts val="1400"/>
              <a:buChar char="●"/>
            </a:pPr>
            <a:r>
              <a:rPr lang="en-US" dirty="0">
                <a:solidFill>
                  <a:schemeClr val="dk1"/>
                </a:solidFill>
                <a:latin typeface="Lato"/>
                <a:ea typeface="Lato"/>
                <a:cs typeface="Lato"/>
                <a:sym typeface="Lato"/>
              </a:rPr>
              <a:t>Key Contributions</a:t>
            </a:r>
          </a:p>
          <a:p>
            <a:pPr marL="241300" lvl="0" indent="-215900" algn="l" rtl="0">
              <a:spcBef>
                <a:spcPts val="1600"/>
              </a:spcBef>
              <a:spcAft>
                <a:spcPts val="0"/>
              </a:spcAft>
              <a:buClr>
                <a:schemeClr val="accent2"/>
              </a:buClr>
              <a:buSzPts val="1400"/>
              <a:buChar char="●"/>
            </a:pPr>
            <a:r>
              <a:rPr lang="en-US" dirty="0">
                <a:solidFill>
                  <a:schemeClr val="dk1"/>
                </a:solidFill>
                <a:latin typeface="Lato"/>
                <a:ea typeface="Lato"/>
                <a:cs typeface="Lato"/>
                <a:sym typeface="Lato"/>
              </a:rPr>
              <a:t>Two components – Encoder, Decoder</a:t>
            </a:r>
          </a:p>
          <a:p>
            <a:pPr marL="241300" lvl="0" indent="-215900" algn="l" rtl="0">
              <a:spcBef>
                <a:spcPts val="1600"/>
              </a:spcBef>
              <a:spcAft>
                <a:spcPts val="0"/>
              </a:spcAft>
              <a:buClr>
                <a:schemeClr val="accent2"/>
              </a:buClr>
              <a:buSzPts val="1400"/>
              <a:buChar char="●"/>
            </a:pPr>
            <a:endParaRPr lang="en-US" dirty="0">
              <a:solidFill>
                <a:schemeClr val="dk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3">
          <a:extLst>
            <a:ext uri="{FF2B5EF4-FFF2-40B4-BE49-F238E27FC236}">
              <a16:creationId xmlns:a16="http://schemas.microsoft.com/office/drawing/2014/main" id="{C4BA7AD5-C558-9FBA-45B7-2CB0CA6064BE}"/>
            </a:ext>
          </a:extLst>
        </p:cNvPr>
        <p:cNvGrpSpPr/>
        <p:nvPr/>
      </p:nvGrpSpPr>
      <p:grpSpPr>
        <a:xfrm>
          <a:off x="0" y="0"/>
          <a:ext cx="0" cy="0"/>
          <a:chOff x="0" y="0"/>
          <a:chExt cx="0" cy="0"/>
        </a:xfrm>
      </p:grpSpPr>
      <p:sp>
        <p:nvSpPr>
          <p:cNvPr id="855" name="Google Shape;855;p28">
            <a:extLst>
              <a:ext uri="{FF2B5EF4-FFF2-40B4-BE49-F238E27FC236}">
                <a16:creationId xmlns:a16="http://schemas.microsoft.com/office/drawing/2014/main" id="{04EAD4A4-C90E-EA9C-A115-8D1A3FF2B3CF}"/>
              </a:ext>
            </a:extLst>
          </p:cNvPr>
          <p:cNvSpPr txBox="1">
            <a:spLocks noGrp="1"/>
          </p:cNvSpPr>
          <p:nvPr>
            <p:ph type="title"/>
          </p:nvPr>
        </p:nvSpPr>
        <p:spPr>
          <a:xfrm>
            <a:off x="625200" y="1770955"/>
            <a:ext cx="3946800" cy="1488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dirty="0"/>
              <a:t>Transformer Architecture</a:t>
            </a:r>
            <a:endParaRPr sz="3000" dirty="0"/>
          </a:p>
        </p:txBody>
      </p:sp>
      <p:grpSp>
        <p:nvGrpSpPr>
          <p:cNvPr id="857" name="Google Shape;857;p28">
            <a:extLst>
              <a:ext uri="{FF2B5EF4-FFF2-40B4-BE49-F238E27FC236}">
                <a16:creationId xmlns:a16="http://schemas.microsoft.com/office/drawing/2014/main" id="{79D9A1B2-7E40-E4E5-42F9-F6F75A510DCB}"/>
              </a:ext>
            </a:extLst>
          </p:cNvPr>
          <p:cNvGrpSpPr/>
          <p:nvPr/>
        </p:nvGrpSpPr>
        <p:grpSpPr>
          <a:xfrm>
            <a:off x="896410" y="1154974"/>
            <a:ext cx="8064022" cy="3802314"/>
            <a:chOff x="896410" y="1154974"/>
            <a:chExt cx="8064022" cy="3802314"/>
          </a:xfrm>
        </p:grpSpPr>
        <p:sp>
          <p:nvSpPr>
            <p:cNvPr id="858" name="Google Shape;858;p28">
              <a:extLst>
                <a:ext uri="{FF2B5EF4-FFF2-40B4-BE49-F238E27FC236}">
                  <a16:creationId xmlns:a16="http://schemas.microsoft.com/office/drawing/2014/main" id="{5094F633-48C3-AA69-6242-F496C352D4BB}"/>
                </a:ext>
              </a:extLst>
            </p:cNvPr>
            <p:cNvSpPr/>
            <p:nvPr/>
          </p:nvSpPr>
          <p:spPr>
            <a:xfrm rot="5400000">
              <a:off x="3687235" y="2343745"/>
              <a:ext cx="523440" cy="866160"/>
            </a:xfrm>
            <a:custGeom>
              <a:avLst/>
              <a:gdLst/>
              <a:ahLst/>
              <a:cxnLst/>
              <a:rect l="l" t="t" r="r" b="b"/>
              <a:pathLst>
                <a:path w="1454" h="2406" extrusionOk="0">
                  <a:moveTo>
                    <a:pt x="1454" y="1260"/>
                  </a:moveTo>
                  <a:lnTo>
                    <a:pt x="727" y="0"/>
                  </a:lnTo>
                  <a:lnTo>
                    <a:pt x="0" y="1260"/>
                  </a:lnTo>
                  <a:lnTo>
                    <a:pt x="375" y="1260"/>
                  </a:lnTo>
                  <a:lnTo>
                    <a:pt x="375" y="2406"/>
                  </a:lnTo>
                  <a:lnTo>
                    <a:pt x="1079" y="2406"/>
                  </a:lnTo>
                  <a:lnTo>
                    <a:pt x="1079" y="1260"/>
                  </a:lnTo>
                  <a:lnTo>
                    <a:pt x="1454" y="1260"/>
                  </a:lnTo>
                  <a:close/>
                </a:path>
              </a:pathLst>
            </a:custGeom>
            <a:solidFill>
              <a:srgbClr val="FCB100"/>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859" name="Google Shape;859;p28">
              <a:extLst>
                <a:ext uri="{FF2B5EF4-FFF2-40B4-BE49-F238E27FC236}">
                  <a16:creationId xmlns:a16="http://schemas.microsoft.com/office/drawing/2014/main" id="{E6BF7C13-ED6D-8B55-E5EF-2D27415E4486}"/>
                </a:ext>
              </a:extLst>
            </p:cNvPr>
            <p:cNvGrpSpPr/>
            <p:nvPr/>
          </p:nvGrpSpPr>
          <p:grpSpPr>
            <a:xfrm>
              <a:off x="7027564" y="4820679"/>
              <a:ext cx="1932868" cy="136609"/>
              <a:chOff x="8174880" y="5432760"/>
              <a:chExt cx="1675800" cy="118440"/>
            </a:xfrm>
          </p:grpSpPr>
          <p:sp>
            <p:nvSpPr>
              <p:cNvPr id="861" name="Google Shape;861;p28">
                <a:extLst>
                  <a:ext uri="{FF2B5EF4-FFF2-40B4-BE49-F238E27FC236}">
                    <a16:creationId xmlns:a16="http://schemas.microsoft.com/office/drawing/2014/main" id="{F5C3DAFE-CDAA-919B-91FB-E2188AABF1DE}"/>
                  </a:ext>
                </a:extLst>
              </p:cNvPr>
              <p:cNvSpPr/>
              <p:nvPr/>
            </p:nvSpPr>
            <p:spPr>
              <a:xfrm>
                <a:off x="8344080" y="5468760"/>
                <a:ext cx="300960" cy="46800"/>
              </a:xfrm>
              <a:custGeom>
                <a:avLst/>
                <a:gdLst/>
                <a:ahLst/>
                <a:cxnLst/>
                <a:rect l="l" t="t" r="r" b="b"/>
                <a:pathLst>
                  <a:path w="836" h="130" extrusionOk="0">
                    <a:moveTo>
                      <a:pt x="836" y="130"/>
                    </a:moveTo>
                    <a:lnTo>
                      <a:pt x="0" y="130"/>
                    </a:lnTo>
                    <a:lnTo>
                      <a:pt x="0" y="0"/>
                    </a:lnTo>
                    <a:lnTo>
                      <a:pt x="836" y="0"/>
                    </a:lnTo>
                    <a:lnTo>
                      <a:pt x="836" y="130"/>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1800" rIns="90000" bIns="18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62" name="Google Shape;862;p28">
                <a:extLst>
                  <a:ext uri="{FF2B5EF4-FFF2-40B4-BE49-F238E27FC236}">
                    <a16:creationId xmlns:a16="http://schemas.microsoft.com/office/drawing/2014/main" id="{CB98BDE4-3238-6967-003C-516B40DA3782}"/>
                  </a:ext>
                </a:extLst>
              </p:cNvPr>
              <p:cNvSpPr/>
              <p:nvPr/>
            </p:nvSpPr>
            <p:spPr>
              <a:xfrm>
                <a:off x="8174880" y="5432760"/>
                <a:ext cx="118440" cy="118440"/>
              </a:xfrm>
              <a:custGeom>
                <a:avLst/>
                <a:gdLst/>
                <a:ahLst/>
                <a:cxnLst/>
                <a:rect l="l" t="t" r="r" b="b"/>
                <a:pathLst>
                  <a:path w="329" h="329" extrusionOk="0">
                    <a:moveTo>
                      <a:pt x="329" y="165"/>
                    </a:moveTo>
                    <a:cubicBezTo>
                      <a:pt x="329" y="255"/>
                      <a:pt x="255" y="329"/>
                      <a:pt x="165" y="329"/>
                    </a:cubicBezTo>
                    <a:cubicBezTo>
                      <a:pt x="74" y="329"/>
                      <a:pt x="0" y="255"/>
                      <a:pt x="0" y="165"/>
                    </a:cubicBezTo>
                    <a:cubicBezTo>
                      <a:pt x="0" y="74"/>
                      <a:pt x="74" y="0"/>
                      <a:pt x="165" y="0"/>
                    </a:cubicBezTo>
                    <a:cubicBezTo>
                      <a:pt x="255" y="0"/>
                      <a:pt x="329" y="74"/>
                      <a:pt x="329" y="165"/>
                    </a:cubicBezTo>
                    <a:close/>
                  </a:path>
                </a:pathLst>
              </a:custGeom>
              <a:solidFill>
                <a:srgbClr val="FCB100"/>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3" name="Google Shape;863;p28">
                <a:extLst>
                  <a:ext uri="{FF2B5EF4-FFF2-40B4-BE49-F238E27FC236}">
                    <a16:creationId xmlns:a16="http://schemas.microsoft.com/office/drawing/2014/main" id="{A7A593D9-683F-C2CB-97B8-3134C63F9810}"/>
                  </a:ext>
                </a:extLst>
              </p:cNvPr>
              <p:cNvSpPr/>
              <p:nvPr/>
            </p:nvSpPr>
            <p:spPr>
              <a:xfrm>
                <a:off x="9549720" y="5468760"/>
                <a:ext cx="300960" cy="46800"/>
              </a:xfrm>
              <a:custGeom>
                <a:avLst/>
                <a:gdLst/>
                <a:ahLst/>
                <a:cxnLst/>
                <a:rect l="l" t="t" r="r" b="b"/>
                <a:pathLst>
                  <a:path w="836" h="130" extrusionOk="0">
                    <a:moveTo>
                      <a:pt x="836" y="130"/>
                    </a:moveTo>
                    <a:lnTo>
                      <a:pt x="0" y="130"/>
                    </a:lnTo>
                    <a:lnTo>
                      <a:pt x="0" y="0"/>
                    </a:lnTo>
                    <a:lnTo>
                      <a:pt x="836" y="0"/>
                    </a:lnTo>
                    <a:lnTo>
                      <a:pt x="836" y="130"/>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1800" rIns="90000" bIns="18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64" name="Google Shape;864;p28">
                <a:extLst>
                  <a:ext uri="{FF2B5EF4-FFF2-40B4-BE49-F238E27FC236}">
                    <a16:creationId xmlns:a16="http://schemas.microsoft.com/office/drawing/2014/main" id="{E9611884-2520-0000-8773-DEA72F3E0D33}"/>
                  </a:ext>
                </a:extLst>
              </p:cNvPr>
              <p:cNvSpPr/>
              <p:nvPr/>
            </p:nvSpPr>
            <p:spPr>
              <a:xfrm>
                <a:off x="9380520" y="5432760"/>
                <a:ext cx="118440" cy="118440"/>
              </a:xfrm>
              <a:custGeom>
                <a:avLst/>
                <a:gdLst/>
                <a:ahLst/>
                <a:cxnLst/>
                <a:rect l="l" t="t" r="r" b="b"/>
                <a:pathLst>
                  <a:path w="329" h="329" extrusionOk="0">
                    <a:moveTo>
                      <a:pt x="329" y="165"/>
                    </a:moveTo>
                    <a:cubicBezTo>
                      <a:pt x="329" y="255"/>
                      <a:pt x="255" y="329"/>
                      <a:pt x="165" y="329"/>
                    </a:cubicBezTo>
                    <a:cubicBezTo>
                      <a:pt x="74" y="329"/>
                      <a:pt x="0" y="255"/>
                      <a:pt x="0" y="165"/>
                    </a:cubicBezTo>
                    <a:cubicBezTo>
                      <a:pt x="0" y="74"/>
                      <a:pt x="74" y="0"/>
                      <a:pt x="165" y="0"/>
                    </a:cubicBezTo>
                    <a:cubicBezTo>
                      <a:pt x="255" y="0"/>
                      <a:pt x="329" y="74"/>
                      <a:pt x="329" y="165"/>
                    </a:cubicBezTo>
                    <a:close/>
                  </a:path>
                </a:pathLst>
              </a:custGeom>
              <a:solidFill>
                <a:srgbClr val="FF4D3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872" name="Google Shape;872;p28">
              <a:extLst>
                <a:ext uri="{FF2B5EF4-FFF2-40B4-BE49-F238E27FC236}">
                  <a16:creationId xmlns:a16="http://schemas.microsoft.com/office/drawing/2014/main" id="{BB2D9FBA-18BE-59D6-3D92-3A9124A499C5}"/>
                </a:ext>
              </a:extLst>
            </p:cNvPr>
            <p:cNvSpPr/>
            <p:nvPr/>
          </p:nvSpPr>
          <p:spPr>
            <a:xfrm>
              <a:off x="896410" y="1154974"/>
              <a:ext cx="465034" cy="460502"/>
            </a:xfrm>
            <a:custGeom>
              <a:avLst/>
              <a:gdLst/>
              <a:ahLst/>
              <a:cxnLst/>
              <a:rect l="l" t="t" r="r" b="b"/>
              <a:pathLst>
                <a:path w="4515" h="4471" extrusionOk="0">
                  <a:moveTo>
                    <a:pt x="1821" y="3126"/>
                  </a:moveTo>
                  <a:cubicBezTo>
                    <a:pt x="1330" y="2885"/>
                    <a:pt x="1126" y="2290"/>
                    <a:pt x="1367" y="1799"/>
                  </a:cubicBezTo>
                  <a:cubicBezTo>
                    <a:pt x="1608" y="1308"/>
                    <a:pt x="2204" y="1105"/>
                    <a:pt x="2695" y="1345"/>
                  </a:cubicBezTo>
                  <a:cubicBezTo>
                    <a:pt x="3186" y="1587"/>
                    <a:pt x="3389" y="2182"/>
                    <a:pt x="3148" y="2673"/>
                  </a:cubicBezTo>
                  <a:cubicBezTo>
                    <a:pt x="2907" y="3164"/>
                    <a:pt x="2312" y="3367"/>
                    <a:pt x="1821" y="3126"/>
                  </a:cubicBezTo>
                  <a:moveTo>
                    <a:pt x="3878" y="3808"/>
                  </a:moveTo>
                  <a:cubicBezTo>
                    <a:pt x="4043" y="3638"/>
                    <a:pt x="4179" y="3444"/>
                    <a:pt x="4284" y="3230"/>
                  </a:cubicBezTo>
                  <a:lnTo>
                    <a:pt x="4287" y="3225"/>
                  </a:lnTo>
                  <a:lnTo>
                    <a:pt x="3946" y="3058"/>
                  </a:lnTo>
                  <a:cubicBezTo>
                    <a:pt x="4035" y="2876"/>
                    <a:pt x="4091" y="2687"/>
                    <a:pt x="4118" y="2496"/>
                  </a:cubicBezTo>
                  <a:lnTo>
                    <a:pt x="4494" y="2549"/>
                  </a:lnTo>
                  <a:cubicBezTo>
                    <a:pt x="4526" y="2315"/>
                    <a:pt x="4522" y="2077"/>
                    <a:pt x="4481" y="1843"/>
                  </a:cubicBezTo>
                  <a:lnTo>
                    <a:pt x="4106" y="1909"/>
                  </a:lnTo>
                  <a:cubicBezTo>
                    <a:pt x="4072" y="1716"/>
                    <a:pt x="4007" y="1528"/>
                    <a:pt x="3915" y="1354"/>
                  </a:cubicBezTo>
                  <a:lnTo>
                    <a:pt x="4251" y="1176"/>
                  </a:lnTo>
                  <a:cubicBezTo>
                    <a:pt x="4139" y="966"/>
                    <a:pt x="3996" y="776"/>
                    <a:pt x="3826" y="612"/>
                  </a:cubicBezTo>
                  <a:lnTo>
                    <a:pt x="3562" y="885"/>
                  </a:lnTo>
                  <a:cubicBezTo>
                    <a:pt x="3425" y="752"/>
                    <a:pt x="3266" y="638"/>
                    <a:pt x="3085" y="550"/>
                  </a:cubicBezTo>
                  <a:cubicBezTo>
                    <a:pt x="3084" y="549"/>
                    <a:pt x="3083" y="549"/>
                    <a:pt x="3081" y="548"/>
                  </a:cubicBezTo>
                  <a:lnTo>
                    <a:pt x="3248" y="207"/>
                  </a:lnTo>
                  <a:cubicBezTo>
                    <a:pt x="3034" y="103"/>
                    <a:pt x="2807" y="33"/>
                    <a:pt x="2573" y="0"/>
                  </a:cubicBezTo>
                  <a:lnTo>
                    <a:pt x="2520" y="376"/>
                  </a:lnTo>
                  <a:cubicBezTo>
                    <a:pt x="2323" y="349"/>
                    <a:pt x="2125" y="353"/>
                    <a:pt x="1933" y="387"/>
                  </a:cubicBezTo>
                  <a:lnTo>
                    <a:pt x="1867" y="13"/>
                  </a:lnTo>
                  <a:cubicBezTo>
                    <a:pt x="1633" y="54"/>
                    <a:pt x="1409" y="131"/>
                    <a:pt x="1200" y="242"/>
                  </a:cubicBezTo>
                  <a:lnTo>
                    <a:pt x="1378" y="578"/>
                  </a:lnTo>
                  <a:cubicBezTo>
                    <a:pt x="1205" y="669"/>
                    <a:pt x="1046" y="787"/>
                    <a:pt x="908" y="930"/>
                  </a:cubicBezTo>
                  <a:lnTo>
                    <a:pt x="635" y="666"/>
                  </a:lnTo>
                  <a:cubicBezTo>
                    <a:pt x="472" y="835"/>
                    <a:pt x="336" y="1029"/>
                    <a:pt x="232" y="1241"/>
                  </a:cubicBezTo>
                  <a:lnTo>
                    <a:pt x="230" y="1244"/>
                  </a:lnTo>
                  <a:lnTo>
                    <a:pt x="571" y="1409"/>
                  </a:lnTo>
                  <a:cubicBezTo>
                    <a:pt x="482" y="1592"/>
                    <a:pt x="425" y="1782"/>
                    <a:pt x="398" y="1972"/>
                  </a:cubicBezTo>
                  <a:lnTo>
                    <a:pt x="23" y="1919"/>
                  </a:lnTo>
                  <a:cubicBezTo>
                    <a:pt x="-11" y="2153"/>
                    <a:pt x="-7" y="2391"/>
                    <a:pt x="35" y="2625"/>
                  </a:cubicBezTo>
                  <a:lnTo>
                    <a:pt x="409" y="2559"/>
                  </a:lnTo>
                  <a:cubicBezTo>
                    <a:pt x="443" y="2753"/>
                    <a:pt x="507" y="2941"/>
                    <a:pt x="599" y="3115"/>
                  </a:cubicBezTo>
                  <a:lnTo>
                    <a:pt x="263" y="3293"/>
                  </a:lnTo>
                  <a:cubicBezTo>
                    <a:pt x="374" y="3503"/>
                    <a:pt x="517" y="3693"/>
                    <a:pt x="687" y="3857"/>
                  </a:cubicBezTo>
                  <a:lnTo>
                    <a:pt x="951" y="3585"/>
                  </a:lnTo>
                  <a:cubicBezTo>
                    <a:pt x="1089" y="3718"/>
                    <a:pt x="1249" y="3833"/>
                    <a:pt x="1430" y="3922"/>
                  </a:cubicBezTo>
                  <a:cubicBezTo>
                    <a:pt x="1431" y="3922"/>
                    <a:pt x="1431" y="3922"/>
                    <a:pt x="1432" y="3923"/>
                  </a:cubicBezTo>
                  <a:lnTo>
                    <a:pt x="1265" y="4263"/>
                  </a:lnTo>
                  <a:cubicBezTo>
                    <a:pt x="1479" y="4367"/>
                    <a:pt x="1705" y="4438"/>
                    <a:pt x="1939" y="4471"/>
                  </a:cubicBezTo>
                  <a:lnTo>
                    <a:pt x="1993" y="4095"/>
                  </a:lnTo>
                  <a:cubicBezTo>
                    <a:pt x="2190" y="4123"/>
                    <a:pt x="2388" y="4119"/>
                    <a:pt x="2580" y="4085"/>
                  </a:cubicBezTo>
                  <a:lnTo>
                    <a:pt x="2645" y="4460"/>
                  </a:lnTo>
                  <a:cubicBezTo>
                    <a:pt x="2879" y="4419"/>
                    <a:pt x="3103" y="4342"/>
                    <a:pt x="3313" y="4231"/>
                  </a:cubicBezTo>
                  <a:lnTo>
                    <a:pt x="3135" y="3895"/>
                  </a:lnTo>
                  <a:cubicBezTo>
                    <a:pt x="3308" y="3804"/>
                    <a:pt x="3467" y="3686"/>
                    <a:pt x="3606" y="3544"/>
                  </a:cubicBezTo>
                  <a:lnTo>
                    <a:pt x="3878" y="3808"/>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pic>
        <p:nvPicPr>
          <p:cNvPr id="2" name="Picture 1">
            <a:extLst>
              <a:ext uri="{FF2B5EF4-FFF2-40B4-BE49-F238E27FC236}">
                <a16:creationId xmlns:a16="http://schemas.microsoft.com/office/drawing/2014/main" id="{DCBE721A-190D-A73C-5C27-BE9106FF792F}"/>
              </a:ext>
            </a:extLst>
          </p:cNvPr>
          <p:cNvPicPr>
            <a:picLocks noChangeAspect="1"/>
          </p:cNvPicPr>
          <p:nvPr/>
        </p:nvPicPr>
        <p:blipFill rotWithShape="1">
          <a:blip r:embed="rId3"/>
          <a:srcRect l="8497" t="2026" r="16311" b="2001"/>
          <a:stretch/>
        </p:blipFill>
        <p:spPr>
          <a:xfrm>
            <a:off x="4572001" y="732971"/>
            <a:ext cx="3801764" cy="4087708"/>
          </a:xfrm>
          <a:prstGeom prst="rect">
            <a:avLst/>
          </a:prstGeom>
        </p:spPr>
      </p:pic>
    </p:spTree>
    <p:extLst>
      <p:ext uri="{BB962C8B-B14F-4D97-AF65-F5344CB8AC3E}">
        <p14:creationId xmlns:p14="http://schemas.microsoft.com/office/powerpoint/2010/main" val="2480882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5"/>
        <p:cNvGrpSpPr/>
        <p:nvPr/>
      </p:nvGrpSpPr>
      <p:grpSpPr>
        <a:xfrm>
          <a:off x="0" y="0"/>
          <a:ext cx="0" cy="0"/>
          <a:chOff x="0" y="0"/>
          <a:chExt cx="0" cy="0"/>
        </a:xfrm>
      </p:grpSpPr>
      <p:sp>
        <p:nvSpPr>
          <p:cNvPr id="1146" name="Google Shape;1146;p35"/>
          <p:cNvSpPr txBox="1">
            <a:spLocks noGrp="1"/>
          </p:cNvSpPr>
          <p:nvPr>
            <p:ph type="title"/>
          </p:nvPr>
        </p:nvSpPr>
        <p:spPr>
          <a:xfrm>
            <a:off x="896750" y="941350"/>
            <a:ext cx="735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Limitations of RNNs &amp; LSTMs</a:t>
            </a:r>
            <a:endParaRPr dirty="0"/>
          </a:p>
        </p:txBody>
      </p:sp>
      <p:sp>
        <p:nvSpPr>
          <p:cNvPr id="1147" name="Google Shape;1147;p35"/>
          <p:cNvSpPr txBox="1">
            <a:spLocks noGrp="1"/>
          </p:cNvSpPr>
          <p:nvPr>
            <p:ph type="subTitle" idx="1"/>
          </p:nvPr>
        </p:nvSpPr>
        <p:spPr>
          <a:xfrm>
            <a:off x="1453171" y="2774191"/>
            <a:ext cx="2305500" cy="39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600" b="0" dirty="0"/>
              <a:t>Time -</a:t>
            </a:r>
          </a:p>
          <a:p>
            <a:pPr marL="0" lvl="0" indent="0" algn="ctr" rtl="0">
              <a:spcBef>
                <a:spcPts val="0"/>
              </a:spcBef>
              <a:spcAft>
                <a:spcPts val="0"/>
              </a:spcAft>
              <a:buNone/>
            </a:pPr>
            <a:r>
              <a:rPr lang="en-US" sz="1600" b="0" dirty="0"/>
              <a:t>Consuming</a:t>
            </a:r>
            <a:endParaRPr sz="1600" b="0" dirty="0"/>
          </a:p>
        </p:txBody>
      </p:sp>
      <p:sp>
        <p:nvSpPr>
          <p:cNvPr id="1148" name="Google Shape;1148;p35"/>
          <p:cNvSpPr txBox="1">
            <a:spLocks noGrp="1"/>
          </p:cNvSpPr>
          <p:nvPr>
            <p:ph type="subTitle" idx="2"/>
          </p:nvPr>
        </p:nvSpPr>
        <p:spPr>
          <a:xfrm>
            <a:off x="1453171" y="4108604"/>
            <a:ext cx="2305500" cy="39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600" b="0" dirty="0"/>
              <a:t>Memory Limitations</a:t>
            </a:r>
            <a:endParaRPr sz="1600" b="0" dirty="0"/>
          </a:p>
        </p:txBody>
      </p:sp>
      <p:sp>
        <p:nvSpPr>
          <p:cNvPr id="1149" name="Google Shape;1149;p35"/>
          <p:cNvSpPr txBox="1">
            <a:spLocks noGrp="1"/>
          </p:cNvSpPr>
          <p:nvPr>
            <p:ph type="subTitle" idx="3"/>
          </p:nvPr>
        </p:nvSpPr>
        <p:spPr>
          <a:xfrm>
            <a:off x="5173536" y="2615427"/>
            <a:ext cx="2305500" cy="39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600" dirty="0"/>
              <a:t>Overfitting</a:t>
            </a:r>
            <a:endParaRPr sz="1600" dirty="0"/>
          </a:p>
        </p:txBody>
      </p:sp>
      <p:sp>
        <p:nvSpPr>
          <p:cNvPr id="1150" name="Google Shape;1150;p35"/>
          <p:cNvSpPr txBox="1">
            <a:spLocks noGrp="1"/>
          </p:cNvSpPr>
          <p:nvPr>
            <p:ph type="subTitle" idx="4"/>
          </p:nvPr>
        </p:nvSpPr>
        <p:spPr>
          <a:xfrm>
            <a:off x="5173536" y="4108604"/>
            <a:ext cx="2305500" cy="39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600" dirty="0"/>
              <a:t>Challenges with Parallelization</a:t>
            </a:r>
            <a:endParaRPr sz="1600" dirty="0"/>
          </a:p>
        </p:txBody>
      </p:sp>
      <p:sp>
        <p:nvSpPr>
          <p:cNvPr id="1153" name="Google Shape;1153;p35"/>
          <p:cNvSpPr/>
          <p:nvPr/>
        </p:nvSpPr>
        <p:spPr>
          <a:xfrm rot="-5400000" flipH="1">
            <a:off x="8369464" y="920615"/>
            <a:ext cx="371152" cy="614174"/>
          </a:xfrm>
          <a:custGeom>
            <a:avLst/>
            <a:gdLst/>
            <a:ahLst/>
            <a:cxnLst/>
            <a:rect l="l" t="t" r="r" b="b"/>
            <a:pathLst>
              <a:path w="1454" h="2406" extrusionOk="0">
                <a:moveTo>
                  <a:pt x="1454" y="1260"/>
                </a:moveTo>
                <a:lnTo>
                  <a:pt x="727" y="0"/>
                </a:lnTo>
                <a:lnTo>
                  <a:pt x="0" y="1260"/>
                </a:lnTo>
                <a:lnTo>
                  <a:pt x="375" y="1260"/>
                </a:lnTo>
                <a:lnTo>
                  <a:pt x="375" y="2406"/>
                </a:lnTo>
                <a:lnTo>
                  <a:pt x="1079" y="2406"/>
                </a:lnTo>
                <a:lnTo>
                  <a:pt x="1079" y="1260"/>
                </a:lnTo>
                <a:lnTo>
                  <a:pt x="1454" y="1260"/>
                </a:ln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pic>
        <p:nvPicPr>
          <p:cNvPr id="5" name="Graphic 4" descr="Badge 1 with solid fill">
            <a:extLst>
              <a:ext uri="{FF2B5EF4-FFF2-40B4-BE49-F238E27FC236}">
                <a16:creationId xmlns:a16="http://schemas.microsoft.com/office/drawing/2014/main" id="{4A5C7D69-4874-828B-6378-A9ED0217023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15568" y="1885690"/>
            <a:ext cx="580706" cy="580706"/>
          </a:xfrm>
          <a:prstGeom prst="rect">
            <a:avLst/>
          </a:prstGeom>
        </p:spPr>
      </p:pic>
      <p:pic>
        <p:nvPicPr>
          <p:cNvPr id="7" name="Graphic 6" descr="Badge with solid fill">
            <a:extLst>
              <a:ext uri="{FF2B5EF4-FFF2-40B4-BE49-F238E27FC236}">
                <a16:creationId xmlns:a16="http://schemas.microsoft.com/office/drawing/2014/main" id="{EC742799-6B41-DD32-5637-004940008F7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35933" y="1885690"/>
            <a:ext cx="580706" cy="580706"/>
          </a:xfrm>
          <a:prstGeom prst="rect">
            <a:avLst/>
          </a:prstGeom>
        </p:spPr>
      </p:pic>
      <p:pic>
        <p:nvPicPr>
          <p:cNvPr id="9" name="Graphic 8" descr="Badge 4 with solid fill">
            <a:extLst>
              <a:ext uri="{FF2B5EF4-FFF2-40B4-BE49-F238E27FC236}">
                <a16:creationId xmlns:a16="http://schemas.microsoft.com/office/drawing/2014/main" id="{3BFEC2F2-1498-A5A1-E1DE-50714063B24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035933" y="3307373"/>
            <a:ext cx="580706" cy="572700"/>
          </a:xfrm>
          <a:prstGeom prst="rect">
            <a:avLst/>
          </a:prstGeom>
        </p:spPr>
      </p:pic>
      <p:pic>
        <p:nvPicPr>
          <p:cNvPr id="11" name="Graphic 10" descr="Badge 3 with solid fill">
            <a:extLst>
              <a:ext uri="{FF2B5EF4-FFF2-40B4-BE49-F238E27FC236}">
                <a16:creationId xmlns:a16="http://schemas.microsoft.com/office/drawing/2014/main" id="{E9E2C939-37B7-A4CA-8A2D-AEF9904C4E6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315568" y="3307373"/>
            <a:ext cx="580706" cy="5727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sp>
        <p:nvSpPr>
          <p:cNvPr id="779" name="Google Shape;779;p21"/>
          <p:cNvSpPr txBox="1">
            <a:spLocks noGrp="1"/>
          </p:cNvSpPr>
          <p:nvPr>
            <p:ph type="title"/>
          </p:nvPr>
        </p:nvSpPr>
        <p:spPr>
          <a:xfrm>
            <a:off x="896750" y="941350"/>
            <a:ext cx="735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Self-Attention Mechanism Overview</a:t>
            </a:r>
            <a:endParaRPr/>
          </a:p>
        </p:txBody>
      </p:sp>
      <p:sp>
        <p:nvSpPr>
          <p:cNvPr id="780" name="Google Shape;780;p21"/>
          <p:cNvSpPr txBox="1">
            <a:spLocks noGrp="1"/>
          </p:cNvSpPr>
          <p:nvPr>
            <p:ph type="body" idx="1"/>
          </p:nvPr>
        </p:nvSpPr>
        <p:spPr>
          <a:xfrm>
            <a:off x="4381025" y="1970075"/>
            <a:ext cx="3867000" cy="24909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sz="1300" dirty="0"/>
              <a:t>Dynamically adjusts word representation by aggregating information from all other words.</a:t>
            </a:r>
            <a:endParaRPr sz="1300" dirty="0"/>
          </a:p>
          <a:p>
            <a:pPr marL="457200" lvl="0" indent="-311150" algn="l" rtl="0">
              <a:spcBef>
                <a:spcPts val="0"/>
              </a:spcBef>
              <a:spcAft>
                <a:spcPts val="0"/>
              </a:spcAft>
              <a:buSzPts val="1300"/>
              <a:buChar char="●"/>
            </a:pPr>
            <a:r>
              <a:rPr lang="en" sz="1300" dirty="0"/>
              <a:t>Enhances contextual understanding by considering inter-word relationships.</a:t>
            </a:r>
            <a:endParaRPr sz="1300" dirty="0"/>
          </a:p>
          <a:p>
            <a:pPr marL="457200" lvl="0" indent="-311150" algn="l" rtl="0">
              <a:spcBef>
                <a:spcPts val="0"/>
              </a:spcBef>
              <a:spcAft>
                <a:spcPts val="0"/>
              </a:spcAft>
              <a:buSzPts val="1300"/>
              <a:buChar char="●"/>
            </a:pPr>
            <a:r>
              <a:rPr lang="en" sz="1300" dirty="0"/>
              <a:t>Captures long-range dependencies efficiently, surpassing RNNs and LSTMs.</a:t>
            </a:r>
            <a:endParaRPr sz="1300" dirty="0"/>
          </a:p>
          <a:p>
            <a:pPr marL="457200" lvl="0" indent="-311150" algn="l" rtl="0">
              <a:spcBef>
                <a:spcPts val="0"/>
              </a:spcBef>
              <a:spcAft>
                <a:spcPts val="0"/>
              </a:spcAft>
              <a:buSzPts val="1300"/>
              <a:buChar char="●"/>
            </a:pPr>
            <a:r>
              <a:rPr lang="en" sz="1300" dirty="0"/>
              <a:t>Crucial for deep language context understanding in various NLP tasks.</a:t>
            </a:r>
            <a:endParaRPr sz="1300" dirty="0"/>
          </a:p>
        </p:txBody>
      </p:sp>
      <p:pic>
        <p:nvPicPr>
          <p:cNvPr id="781" name="Google Shape;781;p21"/>
          <p:cNvPicPr preferRelativeResize="0"/>
          <p:nvPr/>
        </p:nvPicPr>
        <p:blipFill>
          <a:blip r:embed="rId3">
            <a:alphaModFix/>
          </a:blip>
          <a:stretch>
            <a:fillRect/>
          </a:stretch>
        </p:blipFill>
        <p:spPr>
          <a:xfrm>
            <a:off x="823675" y="1970075"/>
            <a:ext cx="3131275" cy="2424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85"/>
        <p:cNvGrpSpPr/>
        <p:nvPr/>
      </p:nvGrpSpPr>
      <p:grpSpPr>
        <a:xfrm>
          <a:off x="0" y="0"/>
          <a:ext cx="0" cy="0"/>
          <a:chOff x="0" y="0"/>
          <a:chExt cx="0" cy="0"/>
        </a:xfrm>
      </p:grpSpPr>
      <p:sp>
        <p:nvSpPr>
          <p:cNvPr id="786" name="Google Shape;786;p22"/>
          <p:cNvSpPr txBox="1">
            <a:spLocks noGrp="1"/>
          </p:cNvSpPr>
          <p:nvPr>
            <p:ph type="title"/>
          </p:nvPr>
        </p:nvSpPr>
        <p:spPr>
          <a:xfrm>
            <a:off x="896750" y="941350"/>
            <a:ext cx="735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Multi-Head Attention</a:t>
            </a:r>
            <a:endParaRPr/>
          </a:p>
        </p:txBody>
      </p:sp>
      <p:sp>
        <p:nvSpPr>
          <p:cNvPr id="787" name="Google Shape;787;p22"/>
          <p:cNvSpPr txBox="1">
            <a:spLocks noGrp="1"/>
          </p:cNvSpPr>
          <p:nvPr>
            <p:ph type="body" idx="1"/>
          </p:nvPr>
        </p:nvSpPr>
        <p:spPr>
          <a:xfrm>
            <a:off x="4381025" y="1970075"/>
            <a:ext cx="3867000" cy="24909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sz="1300"/>
              <a:t>Consists of multiple parallel attention layers, enriching input data representation.</a:t>
            </a:r>
            <a:endParaRPr sz="1300"/>
          </a:p>
          <a:p>
            <a:pPr marL="457200" lvl="0" indent="-311150" algn="l" rtl="0">
              <a:spcBef>
                <a:spcPts val="0"/>
              </a:spcBef>
              <a:spcAft>
                <a:spcPts val="0"/>
              </a:spcAft>
              <a:buSzPts val="1300"/>
              <a:buChar char="●"/>
            </a:pPr>
            <a:r>
              <a:rPr lang="en" sz="1300"/>
              <a:t>Each 'head' captures different aspects of sentence, enhancing data representation diversity.</a:t>
            </a:r>
            <a:endParaRPr sz="1300"/>
          </a:p>
          <a:p>
            <a:pPr marL="457200" lvl="0" indent="-311150" algn="l" rtl="0">
              <a:spcBef>
                <a:spcPts val="0"/>
              </a:spcBef>
              <a:spcAft>
                <a:spcPts val="0"/>
              </a:spcAft>
              <a:buSzPts val="1300"/>
              <a:buChar char="●"/>
            </a:pPr>
            <a:r>
              <a:rPr lang="en" sz="1300"/>
              <a:t>Increases model capacity by providing multiple 'views' of input, improving feature disentanglement.</a:t>
            </a:r>
            <a:endParaRPr sz="1300"/>
          </a:p>
          <a:p>
            <a:pPr marL="457200" lvl="0" indent="-311150" algn="l" rtl="0">
              <a:spcBef>
                <a:spcPts val="0"/>
              </a:spcBef>
              <a:spcAft>
                <a:spcPts val="0"/>
              </a:spcAft>
              <a:buSzPts val="1300"/>
              <a:buChar char="●"/>
            </a:pPr>
            <a:r>
              <a:rPr lang="en" sz="1300"/>
              <a:t>Boosts learning capability, making the model more robust and versatile.</a:t>
            </a:r>
            <a:endParaRPr sz="1300"/>
          </a:p>
        </p:txBody>
      </p:sp>
      <p:pic>
        <p:nvPicPr>
          <p:cNvPr id="788" name="Google Shape;788;p22"/>
          <p:cNvPicPr preferRelativeResize="0"/>
          <p:nvPr/>
        </p:nvPicPr>
        <p:blipFill>
          <a:blip r:embed="rId3">
            <a:alphaModFix/>
          </a:blip>
          <a:stretch>
            <a:fillRect/>
          </a:stretch>
        </p:blipFill>
        <p:spPr>
          <a:xfrm>
            <a:off x="1350325" y="1949888"/>
            <a:ext cx="2806826" cy="2531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sp>
        <p:nvSpPr>
          <p:cNvPr id="793" name="Google Shape;793;p23"/>
          <p:cNvSpPr txBox="1">
            <a:spLocks noGrp="1"/>
          </p:cNvSpPr>
          <p:nvPr>
            <p:ph type="title"/>
          </p:nvPr>
        </p:nvSpPr>
        <p:spPr>
          <a:xfrm>
            <a:off x="896750" y="941350"/>
            <a:ext cx="735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Positional Encoding</a:t>
            </a:r>
            <a:endParaRPr/>
          </a:p>
        </p:txBody>
      </p:sp>
      <p:sp>
        <p:nvSpPr>
          <p:cNvPr id="794" name="Google Shape;794;p23"/>
          <p:cNvSpPr txBox="1">
            <a:spLocks noGrp="1"/>
          </p:cNvSpPr>
          <p:nvPr>
            <p:ph type="body" idx="1"/>
          </p:nvPr>
        </p:nvSpPr>
        <p:spPr>
          <a:xfrm>
            <a:off x="4381025" y="1970075"/>
            <a:ext cx="3867000" cy="24909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sz="1300"/>
              <a:t>Injects position information into the sequence, crucial for sequence order understanding.</a:t>
            </a:r>
            <a:endParaRPr sz="1300"/>
          </a:p>
          <a:p>
            <a:pPr marL="457200" lvl="0" indent="-311150" algn="l" rtl="0">
              <a:spcBef>
                <a:spcPts val="0"/>
              </a:spcBef>
              <a:spcAft>
                <a:spcPts val="0"/>
              </a:spcAft>
              <a:buSzPts val="1300"/>
              <a:buChar char="●"/>
            </a:pPr>
            <a:r>
              <a:rPr lang="en" sz="1300"/>
              <a:t>Utilizes sine and cosine functions for unique positional signals.</a:t>
            </a:r>
            <a:endParaRPr sz="1300"/>
          </a:p>
          <a:p>
            <a:pPr marL="457200" lvl="0" indent="-311150" algn="l" rtl="0">
              <a:spcBef>
                <a:spcPts val="0"/>
              </a:spcBef>
              <a:spcAft>
                <a:spcPts val="0"/>
              </a:spcAft>
              <a:buSzPts val="1300"/>
              <a:buChar char="●"/>
            </a:pPr>
            <a:r>
              <a:rPr lang="en" sz="1300"/>
              <a:t>Ensures preservation of word order, critical for syntactic and semantic understanding.</a:t>
            </a:r>
            <a:endParaRPr sz="1300"/>
          </a:p>
          <a:p>
            <a:pPr marL="457200" lvl="0" indent="-311150" algn="l" rtl="0">
              <a:spcBef>
                <a:spcPts val="0"/>
              </a:spcBef>
              <a:spcAft>
                <a:spcPts val="0"/>
              </a:spcAft>
              <a:buSzPts val="1300"/>
              <a:buChar char="●"/>
            </a:pPr>
            <a:r>
              <a:rPr lang="en" sz="1300"/>
              <a:t>Seamlessly integrates with transformer architecture, maintaining compatibility.</a:t>
            </a:r>
            <a:endParaRPr sz="1300"/>
          </a:p>
        </p:txBody>
      </p:sp>
      <p:pic>
        <p:nvPicPr>
          <p:cNvPr id="795" name="Google Shape;795;p23"/>
          <p:cNvPicPr preferRelativeResize="0"/>
          <p:nvPr/>
        </p:nvPicPr>
        <p:blipFill>
          <a:blip r:embed="rId3">
            <a:alphaModFix/>
          </a:blip>
          <a:stretch>
            <a:fillRect/>
          </a:stretch>
        </p:blipFill>
        <p:spPr>
          <a:xfrm>
            <a:off x="896750" y="2124300"/>
            <a:ext cx="3267526" cy="1739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99"/>
        <p:cNvGrpSpPr/>
        <p:nvPr/>
      </p:nvGrpSpPr>
      <p:grpSpPr>
        <a:xfrm>
          <a:off x="0" y="0"/>
          <a:ext cx="0" cy="0"/>
          <a:chOff x="0" y="0"/>
          <a:chExt cx="0" cy="0"/>
        </a:xfrm>
      </p:grpSpPr>
      <p:sp>
        <p:nvSpPr>
          <p:cNvPr id="800" name="Google Shape;800;p24"/>
          <p:cNvSpPr txBox="1">
            <a:spLocks noGrp="1"/>
          </p:cNvSpPr>
          <p:nvPr>
            <p:ph type="title"/>
          </p:nvPr>
        </p:nvSpPr>
        <p:spPr>
          <a:xfrm>
            <a:off x="896750" y="941350"/>
            <a:ext cx="735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Why Transformer is the Future</a:t>
            </a:r>
            <a:endParaRPr/>
          </a:p>
        </p:txBody>
      </p:sp>
      <p:sp>
        <p:nvSpPr>
          <p:cNvPr id="801" name="Google Shape;801;p24"/>
          <p:cNvSpPr txBox="1">
            <a:spLocks noGrp="1"/>
          </p:cNvSpPr>
          <p:nvPr>
            <p:ph type="body" idx="1"/>
          </p:nvPr>
        </p:nvSpPr>
        <p:spPr>
          <a:xfrm>
            <a:off x="4381025" y="1970075"/>
            <a:ext cx="3867000" cy="24909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sz="1300"/>
              <a:t>Achieves state-of-the-art results in numerous NLP benchmarks.</a:t>
            </a:r>
            <a:endParaRPr sz="1300"/>
          </a:p>
          <a:p>
            <a:pPr marL="457200" lvl="0" indent="-311150" algn="l" rtl="0">
              <a:spcBef>
                <a:spcPts val="0"/>
              </a:spcBef>
              <a:spcAft>
                <a:spcPts val="0"/>
              </a:spcAft>
              <a:buSzPts val="1300"/>
              <a:buChar char="●"/>
            </a:pPr>
            <a:r>
              <a:rPr lang="en" sz="1300"/>
              <a:t>Scalable and efficient architecture enables reduced training times.</a:t>
            </a:r>
            <a:endParaRPr sz="1300"/>
          </a:p>
          <a:p>
            <a:pPr marL="457200" lvl="0" indent="-311150" algn="l" rtl="0">
              <a:spcBef>
                <a:spcPts val="0"/>
              </a:spcBef>
              <a:spcAft>
                <a:spcPts val="0"/>
              </a:spcAft>
              <a:buSzPts val="1300"/>
              <a:buChar char="●"/>
            </a:pPr>
            <a:r>
              <a:rPr lang="en" sz="1300"/>
              <a:t>Applicable across various domains, demonstrating versatility.</a:t>
            </a:r>
            <a:endParaRPr sz="1300"/>
          </a:p>
          <a:p>
            <a:pPr marL="457200" lvl="0" indent="-311150" algn="l" rtl="0">
              <a:spcBef>
                <a:spcPts val="0"/>
              </a:spcBef>
              <a:spcAft>
                <a:spcPts val="0"/>
              </a:spcAft>
              <a:buSzPts val="1300"/>
              <a:buChar char="●"/>
            </a:pPr>
            <a:r>
              <a:rPr lang="en" sz="1300"/>
              <a:t>Serves as a foundation for groundbreaking models, propelling AI research.</a:t>
            </a:r>
            <a:endParaRPr sz="1300"/>
          </a:p>
        </p:txBody>
      </p:sp>
      <p:pic>
        <p:nvPicPr>
          <p:cNvPr id="802" name="Google Shape;802;p24"/>
          <p:cNvPicPr preferRelativeResize="0"/>
          <p:nvPr/>
        </p:nvPicPr>
        <p:blipFill>
          <a:blip r:embed="rId3">
            <a:alphaModFix/>
          </a:blip>
          <a:stretch>
            <a:fillRect/>
          </a:stretch>
        </p:blipFill>
        <p:spPr>
          <a:xfrm>
            <a:off x="1460575" y="1514050"/>
            <a:ext cx="1750400" cy="2783024"/>
          </a:xfrm>
          <a:prstGeom prst="rect">
            <a:avLst/>
          </a:prstGeom>
          <a:noFill/>
          <a:ln>
            <a:noFill/>
          </a:ln>
        </p:spPr>
      </p:pic>
    </p:spTree>
  </p:cSld>
  <p:clrMapOvr>
    <a:masterClrMapping/>
  </p:clrMapOvr>
</p:sld>
</file>

<file path=ppt/theme/theme1.xml><?xml version="1.0" encoding="utf-8"?>
<a:theme xmlns:a="http://schemas.openxmlformats.org/drawingml/2006/main" name="Data Analysis and Statistics - 5th grade by Slidesgo">
  <a:themeElements>
    <a:clrScheme name="Simple Light">
      <a:dk1>
        <a:srgbClr val="3C2C31"/>
      </a:dk1>
      <a:lt1>
        <a:srgbClr val="E24E42"/>
      </a:lt1>
      <a:dk2>
        <a:srgbClr val="E9B000"/>
      </a:dk2>
      <a:lt2>
        <a:srgbClr val="008F95"/>
      </a:lt2>
      <a:accent1>
        <a:srgbClr val="DDFBFC"/>
      </a:accent1>
      <a:accent2>
        <a:srgbClr val="EB6E80"/>
      </a:accent2>
      <a:accent3>
        <a:srgbClr val="F8D2D2"/>
      </a:accent3>
      <a:accent4>
        <a:srgbClr val="FAEBEB"/>
      </a:accent4>
      <a:accent5>
        <a:srgbClr val="FFFFFF"/>
      </a:accent5>
      <a:accent6>
        <a:srgbClr val="FFFFFF"/>
      </a:accent6>
      <a:hlink>
        <a:srgbClr val="3C2C3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3240</TotalTime>
  <Words>1076</Words>
  <Application>Microsoft Office PowerPoint</Application>
  <PresentationFormat>On-screen Show (16:9)</PresentationFormat>
  <Paragraphs>54</Paragraphs>
  <Slides>10</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Bitter Light</vt:lpstr>
      <vt:lpstr>Days One</vt:lpstr>
      <vt:lpstr>Lato</vt:lpstr>
      <vt:lpstr>Darker Grotesque SemiBold</vt:lpstr>
      <vt:lpstr>Nunito Light</vt:lpstr>
      <vt:lpstr>Bebas Neue</vt:lpstr>
      <vt:lpstr>Data Analysis and Statistics - 5th grade by Slidesgo</vt:lpstr>
      <vt:lpstr>Transformers</vt:lpstr>
      <vt:lpstr>NLP History Timeline</vt:lpstr>
      <vt:lpstr>Where it all started? </vt:lpstr>
      <vt:lpstr>Transformer Architecture</vt:lpstr>
      <vt:lpstr>Limitations of RNNs &amp; LSTMs</vt:lpstr>
      <vt:lpstr>Self-Attention Mechanism Overview</vt:lpstr>
      <vt:lpstr>Multi-Head Attention</vt:lpstr>
      <vt:lpstr>Positional Encoding</vt:lpstr>
      <vt:lpstr>Why Transformer is the Future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Transformers</dc:title>
  <cp:lastModifiedBy>Nikshita Ranganathan</cp:lastModifiedBy>
  <cp:revision>9</cp:revision>
  <dcterms:modified xsi:type="dcterms:W3CDTF">2024-02-16T22:15:01Z</dcterms:modified>
</cp:coreProperties>
</file>