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62"/>
  </p:notesMasterIdLst>
  <p:handoutMasterIdLst>
    <p:handoutMasterId r:id="rId63"/>
  </p:handoutMasterIdLst>
  <p:sldIdLst>
    <p:sldId id="331" r:id="rId3"/>
    <p:sldId id="519" r:id="rId4"/>
    <p:sldId id="475" r:id="rId5"/>
    <p:sldId id="473" r:id="rId6"/>
    <p:sldId id="482" r:id="rId7"/>
    <p:sldId id="531" r:id="rId8"/>
    <p:sldId id="412" r:id="rId9"/>
    <p:sldId id="520" r:id="rId10"/>
    <p:sldId id="522" r:id="rId11"/>
    <p:sldId id="437" r:id="rId12"/>
    <p:sldId id="449" r:id="rId13"/>
    <p:sldId id="450" r:id="rId14"/>
    <p:sldId id="501" r:id="rId15"/>
    <p:sldId id="524" r:id="rId16"/>
    <p:sldId id="521" r:id="rId17"/>
    <p:sldId id="486" r:id="rId18"/>
    <p:sldId id="489" r:id="rId19"/>
    <p:sldId id="529" r:id="rId20"/>
    <p:sldId id="530" r:id="rId21"/>
    <p:sldId id="526" r:id="rId22"/>
    <p:sldId id="527" r:id="rId23"/>
    <p:sldId id="528" r:id="rId24"/>
    <p:sldId id="504" r:id="rId25"/>
    <p:sldId id="510" r:id="rId26"/>
    <p:sldId id="513" r:id="rId27"/>
    <p:sldId id="506" r:id="rId28"/>
    <p:sldId id="507" r:id="rId29"/>
    <p:sldId id="508" r:id="rId30"/>
    <p:sldId id="509" r:id="rId31"/>
    <p:sldId id="423" r:id="rId32"/>
    <p:sldId id="515" r:id="rId33"/>
    <p:sldId id="516" r:id="rId34"/>
    <p:sldId id="409" r:id="rId35"/>
    <p:sldId id="275" r:id="rId36"/>
    <p:sldId id="480" r:id="rId37"/>
    <p:sldId id="500" r:id="rId38"/>
    <p:sldId id="451" r:id="rId39"/>
    <p:sldId id="438" r:id="rId40"/>
    <p:sldId id="439" r:id="rId41"/>
    <p:sldId id="440" r:id="rId42"/>
    <p:sldId id="441" r:id="rId43"/>
    <p:sldId id="442" r:id="rId44"/>
    <p:sldId id="443" r:id="rId45"/>
    <p:sldId id="444" r:id="rId46"/>
    <p:sldId id="445" r:id="rId47"/>
    <p:sldId id="453" r:id="rId48"/>
    <p:sldId id="454" r:id="rId49"/>
    <p:sldId id="455" r:id="rId50"/>
    <p:sldId id="446" r:id="rId51"/>
    <p:sldId id="447" r:id="rId52"/>
    <p:sldId id="448" r:id="rId53"/>
    <p:sldId id="523" r:id="rId54"/>
    <p:sldId id="493" r:id="rId55"/>
    <p:sldId id="494" r:id="rId56"/>
    <p:sldId id="495" r:id="rId57"/>
    <p:sldId id="496" r:id="rId58"/>
    <p:sldId id="497" r:id="rId59"/>
    <p:sldId id="498" r:id="rId60"/>
    <p:sldId id="499" r:id="rId6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65CC"/>
    <a:srgbClr val="009900"/>
    <a:srgbClr val="030A3A"/>
    <a:srgbClr val="101B2D"/>
    <a:srgbClr val="3274A1"/>
    <a:srgbClr val="E1812C"/>
    <a:srgbClr val="475765"/>
    <a:srgbClr val="CB1D60"/>
    <a:srgbClr val="DBE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584" autoAdjust="0"/>
    <p:restoredTop sz="82260" autoAdjust="0"/>
  </p:normalViewPr>
  <p:slideViewPr>
    <p:cSldViewPr>
      <p:cViewPr varScale="1">
        <p:scale>
          <a:sx n="52" d="100"/>
          <a:sy n="52" d="100"/>
        </p:scale>
        <p:origin x="72" y="1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7" d="100"/>
        <a:sy n="107" d="100"/>
      </p:scale>
      <p:origin x="0" y="0"/>
    </p:cViewPr>
  </p:sorterViewPr>
  <p:notesViewPr>
    <p:cSldViewPr>
      <p:cViewPr varScale="1">
        <p:scale>
          <a:sx n="85" d="100"/>
          <a:sy n="85" d="100"/>
        </p:scale>
        <p:origin x="-387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41C570-DF34-4745-BB62-BDB9BA7966AC}" type="datetimeFigureOut">
              <a:rPr lang="ko-KR" altLang="en-US" smtClean="0"/>
              <a:pPr/>
              <a:t>2023-06-28</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E3E169-CC21-4E9A-B81E-33967EB5892C}" type="slidenum">
              <a:rPr lang="ko-KR" altLang="en-US" smtClean="0"/>
              <a:pPr/>
              <a:t>‹#›</a:t>
            </a:fld>
            <a:endParaRPr lang="ko-KR" altLang="en-US"/>
          </a:p>
        </p:txBody>
      </p:sp>
    </p:spTree>
    <p:extLst>
      <p:ext uri="{BB962C8B-B14F-4D97-AF65-F5344CB8AC3E}">
        <p14:creationId xmlns:p14="http://schemas.microsoft.com/office/powerpoint/2010/main" val="1452153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69BDDD-B10C-4B89-BD1D-120DBEA34998}" type="datetimeFigureOut">
              <a:rPr lang="ko-KR" altLang="en-US" smtClean="0"/>
              <a:pPr/>
              <a:t>2023-06-28</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C868F6-7239-47E8-9264-E221D58C8298}" type="slidenum">
              <a:rPr lang="ko-KR" altLang="en-US" smtClean="0"/>
              <a:pPr/>
              <a:t>‹#›</a:t>
            </a:fld>
            <a:endParaRPr lang="ko-KR" altLang="en-US"/>
          </a:p>
        </p:txBody>
      </p:sp>
    </p:spTree>
    <p:extLst>
      <p:ext uri="{BB962C8B-B14F-4D97-AF65-F5344CB8AC3E}">
        <p14:creationId xmlns:p14="http://schemas.microsoft.com/office/powerpoint/2010/main" val="11286797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Source(northeastern mark): https://brand.northeastern.edu/visual-identity/university-wordmarks/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 https://3dheals.com/interview-with-denys-gurak-a-d-a-m-and-3d-printed-bones/</a:t>
            </a:r>
          </a:p>
          <a:p>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a:t>
            </a:fld>
            <a:endParaRPr lang="ko-KR" altLang="en-US"/>
          </a:p>
        </p:txBody>
      </p:sp>
    </p:spTree>
    <p:extLst>
      <p:ext uri="{BB962C8B-B14F-4D97-AF65-F5344CB8AC3E}">
        <p14:creationId xmlns:p14="http://schemas.microsoft.com/office/powerpoint/2010/main" val="1787898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10</a:t>
            </a:fld>
            <a:endParaRPr lang="ko-KR" altLang="en-US"/>
          </a:p>
        </p:txBody>
      </p:sp>
    </p:spTree>
    <p:extLst>
      <p:ext uri="{BB962C8B-B14F-4D97-AF65-F5344CB8AC3E}">
        <p14:creationId xmlns:p14="http://schemas.microsoft.com/office/powerpoint/2010/main" val="238965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11</a:t>
            </a:fld>
            <a:endParaRPr lang="ko-KR" altLang="en-US"/>
          </a:p>
        </p:txBody>
      </p:sp>
    </p:spTree>
    <p:extLst>
      <p:ext uri="{BB962C8B-B14F-4D97-AF65-F5344CB8AC3E}">
        <p14:creationId xmlns:p14="http://schemas.microsoft.com/office/powerpoint/2010/main" val="3359097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12</a:t>
            </a:fld>
            <a:endParaRPr lang="ko-KR" altLang="en-US"/>
          </a:p>
        </p:txBody>
      </p:sp>
    </p:spTree>
    <p:extLst>
      <p:ext uri="{BB962C8B-B14F-4D97-AF65-F5344CB8AC3E}">
        <p14:creationId xmlns:p14="http://schemas.microsoft.com/office/powerpoint/2010/main" val="146048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13</a:t>
            </a:fld>
            <a:endParaRPr lang="ko-KR" altLang="en-US"/>
          </a:p>
        </p:txBody>
      </p:sp>
    </p:spTree>
    <p:extLst>
      <p:ext uri="{BB962C8B-B14F-4D97-AF65-F5344CB8AC3E}">
        <p14:creationId xmlns:p14="http://schemas.microsoft.com/office/powerpoint/2010/main" val="852336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14</a:t>
            </a:fld>
            <a:endParaRPr lang="ko-KR" altLang="en-US"/>
          </a:p>
        </p:txBody>
      </p:sp>
    </p:spTree>
    <p:extLst>
      <p:ext uri="{BB962C8B-B14F-4D97-AF65-F5344CB8AC3E}">
        <p14:creationId xmlns:p14="http://schemas.microsoft.com/office/powerpoint/2010/main" val="1250143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15</a:t>
            </a:fld>
            <a:endParaRPr lang="ko-KR" altLang="en-US"/>
          </a:p>
        </p:txBody>
      </p:sp>
    </p:spTree>
    <p:extLst>
      <p:ext uri="{BB962C8B-B14F-4D97-AF65-F5344CB8AC3E}">
        <p14:creationId xmlns:p14="http://schemas.microsoft.com/office/powerpoint/2010/main" val="1056051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16</a:t>
            </a:fld>
            <a:endParaRPr lang="ko-KR" altLang="en-US"/>
          </a:p>
        </p:txBody>
      </p:sp>
    </p:spTree>
    <p:extLst>
      <p:ext uri="{BB962C8B-B14F-4D97-AF65-F5344CB8AC3E}">
        <p14:creationId xmlns:p14="http://schemas.microsoft.com/office/powerpoint/2010/main" val="3912531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17</a:t>
            </a:fld>
            <a:endParaRPr lang="ko-KR" altLang="en-US"/>
          </a:p>
        </p:txBody>
      </p:sp>
    </p:spTree>
    <p:extLst>
      <p:ext uri="{BB962C8B-B14F-4D97-AF65-F5344CB8AC3E}">
        <p14:creationId xmlns:p14="http://schemas.microsoft.com/office/powerpoint/2010/main" val="1675912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18</a:t>
            </a:fld>
            <a:endParaRPr lang="ko-KR" altLang="en-US"/>
          </a:p>
        </p:txBody>
      </p:sp>
    </p:spTree>
    <p:extLst>
      <p:ext uri="{BB962C8B-B14F-4D97-AF65-F5344CB8AC3E}">
        <p14:creationId xmlns:p14="http://schemas.microsoft.com/office/powerpoint/2010/main" val="291320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19</a:t>
            </a:fld>
            <a:endParaRPr lang="ko-KR" altLang="en-US"/>
          </a:p>
        </p:txBody>
      </p:sp>
    </p:spTree>
    <p:extLst>
      <p:ext uri="{BB962C8B-B14F-4D97-AF65-F5344CB8AC3E}">
        <p14:creationId xmlns:p14="http://schemas.microsoft.com/office/powerpoint/2010/main" val="57887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a:t>
            </a:fld>
            <a:endParaRPr lang="ko-KR" altLang="en-US"/>
          </a:p>
        </p:txBody>
      </p:sp>
    </p:spTree>
    <p:extLst>
      <p:ext uri="{BB962C8B-B14F-4D97-AF65-F5344CB8AC3E}">
        <p14:creationId xmlns:p14="http://schemas.microsoft.com/office/powerpoint/2010/main" val="1321379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20</a:t>
            </a:fld>
            <a:endParaRPr lang="ko-KR" altLang="en-US"/>
          </a:p>
        </p:txBody>
      </p:sp>
    </p:spTree>
    <p:extLst>
      <p:ext uri="{BB962C8B-B14F-4D97-AF65-F5344CB8AC3E}">
        <p14:creationId xmlns:p14="http://schemas.microsoft.com/office/powerpoint/2010/main" val="3792219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21</a:t>
            </a:fld>
            <a:endParaRPr lang="ko-KR" altLang="en-US"/>
          </a:p>
        </p:txBody>
      </p:sp>
    </p:spTree>
    <p:extLst>
      <p:ext uri="{BB962C8B-B14F-4D97-AF65-F5344CB8AC3E}">
        <p14:creationId xmlns:p14="http://schemas.microsoft.com/office/powerpoint/2010/main" val="99340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22</a:t>
            </a:fld>
            <a:endParaRPr lang="ko-KR" altLang="en-US"/>
          </a:p>
        </p:txBody>
      </p:sp>
    </p:spTree>
    <p:extLst>
      <p:ext uri="{BB962C8B-B14F-4D97-AF65-F5344CB8AC3E}">
        <p14:creationId xmlns:p14="http://schemas.microsoft.com/office/powerpoint/2010/main" val="3940447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23</a:t>
            </a:fld>
            <a:endParaRPr lang="ko-KR" altLang="en-US"/>
          </a:p>
        </p:txBody>
      </p:sp>
    </p:spTree>
    <p:extLst>
      <p:ext uri="{BB962C8B-B14F-4D97-AF65-F5344CB8AC3E}">
        <p14:creationId xmlns:p14="http://schemas.microsoft.com/office/powerpoint/2010/main" val="2229390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24</a:t>
            </a:fld>
            <a:endParaRPr lang="ko-KR" altLang="en-US"/>
          </a:p>
        </p:txBody>
      </p:sp>
    </p:spTree>
    <p:extLst>
      <p:ext uri="{BB962C8B-B14F-4D97-AF65-F5344CB8AC3E}">
        <p14:creationId xmlns:p14="http://schemas.microsoft.com/office/powerpoint/2010/main" val="343018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25</a:t>
            </a:fld>
            <a:endParaRPr lang="ko-KR" altLang="en-US"/>
          </a:p>
        </p:txBody>
      </p:sp>
    </p:spTree>
    <p:extLst>
      <p:ext uri="{BB962C8B-B14F-4D97-AF65-F5344CB8AC3E}">
        <p14:creationId xmlns:p14="http://schemas.microsoft.com/office/powerpoint/2010/main" val="1649148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26</a:t>
            </a:fld>
            <a:endParaRPr lang="ko-KR" altLang="en-US"/>
          </a:p>
        </p:txBody>
      </p:sp>
    </p:spTree>
    <p:extLst>
      <p:ext uri="{BB962C8B-B14F-4D97-AF65-F5344CB8AC3E}">
        <p14:creationId xmlns:p14="http://schemas.microsoft.com/office/powerpoint/2010/main" val="218342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27</a:t>
            </a:fld>
            <a:endParaRPr lang="ko-KR" altLang="en-US"/>
          </a:p>
        </p:txBody>
      </p:sp>
    </p:spTree>
    <p:extLst>
      <p:ext uri="{BB962C8B-B14F-4D97-AF65-F5344CB8AC3E}">
        <p14:creationId xmlns:p14="http://schemas.microsoft.com/office/powerpoint/2010/main" val="1419754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28</a:t>
            </a:fld>
            <a:endParaRPr lang="ko-KR" altLang="en-US"/>
          </a:p>
        </p:txBody>
      </p:sp>
    </p:spTree>
    <p:extLst>
      <p:ext uri="{BB962C8B-B14F-4D97-AF65-F5344CB8AC3E}">
        <p14:creationId xmlns:p14="http://schemas.microsoft.com/office/powerpoint/2010/main" val="1770418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29</a:t>
            </a:fld>
            <a:endParaRPr lang="ko-KR" altLang="en-US"/>
          </a:p>
        </p:txBody>
      </p:sp>
    </p:spTree>
    <p:extLst>
      <p:ext uri="{BB962C8B-B14F-4D97-AF65-F5344CB8AC3E}">
        <p14:creationId xmlns:p14="http://schemas.microsoft.com/office/powerpoint/2010/main" val="1111806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a:t>
            </a:fld>
            <a:endParaRPr lang="ko-KR" altLang="en-US"/>
          </a:p>
        </p:txBody>
      </p:sp>
    </p:spTree>
    <p:extLst>
      <p:ext uri="{BB962C8B-B14F-4D97-AF65-F5344CB8AC3E}">
        <p14:creationId xmlns:p14="http://schemas.microsoft.com/office/powerpoint/2010/main" val="1350709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30</a:t>
            </a:fld>
            <a:endParaRPr lang="ko-KR" altLang="en-US"/>
          </a:p>
        </p:txBody>
      </p:sp>
    </p:spTree>
    <p:extLst>
      <p:ext uri="{BB962C8B-B14F-4D97-AF65-F5344CB8AC3E}">
        <p14:creationId xmlns:p14="http://schemas.microsoft.com/office/powerpoint/2010/main" val="2762720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31</a:t>
            </a:fld>
            <a:endParaRPr lang="ko-KR" altLang="en-US"/>
          </a:p>
        </p:txBody>
      </p:sp>
    </p:spTree>
    <p:extLst>
      <p:ext uri="{BB962C8B-B14F-4D97-AF65-F5344CB8AC3E}">
        <p14:creationId xmlns:p14="http://schemas.microsoft.com/office/powerpoint/2010/main" val="2743977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32</a:t>
            </a:fld>
            <a:endParaRPr lang="ko-KR" altLang="en-US"/>
          </a:p>
        </p:txBody>
      </p:sp>
    </p:spTree>
    <p:extLst>
      <p:ext uri="{BB962C8B-B14F-4D97-AF65-F5344CB8AC3E}">
        <p14:creationId xmlns:p14="http://schemas.microsoft.com/office/powerpoint/2010/main" val="31765957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 https://www.upgrade100.com/updates/the-boundaries-of-3d-printing-in-healthcare/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33</a:t>
            </a:fld>
            <a:endParaRPr lang="ko-KR" altLang="en-US"/>
          </a:p>
        </p:txBody>
      </p:sp>
    </p:spTree>
    <p:extLst>
      <p:ext uri="{BB962C8B-B14F-4D97-AF65-F5344CB8AC3E}">
        <p14:creationId xmlns:p14="http://schemas.microsoft.com/office/powerpoint/2010/main" val="16334774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20465c7c8b_0_18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20465c7c8b_0_18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 https://www.upgrade100.com/updates/the-boundaries-of-3d-printing-in-healthcare/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20465c7c8b_0_18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20465c7c8b_0_18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 https://www.upgrade100.com/updates/the-boundaries-of-3d-printing-in-healthcare/</a:t>
            </a:r>
          </a:p>
        </p:txBody>
      </p:sp>
    </p:spTree>
    <p:extLst>
      <p:ext uri="{BB962C8B-B14F-4D97-AF65-F5344CB8AC3E}">
        <p14:creationId xmlns:p14="http://schemas.microsoft.com/office/powerpoint/2010/main" val="2286911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36</a:t>
            </a:fld>
            <a:endParaRPr lang="ko-KR" altLang="en-US"/>
          </a:p>
        </p:txBody>
      </p:sp>
    </p:spTree>
    <p:extLst>
      <p:ext uri="{BB962C8B-B14F-4D97-AF65-F5344CB8AC3E}">
        <p14:creationId xmlns:p14="http://schemas.microsoft.com/office/powerpoint/2010/main" val="1353102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24492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1569467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427917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4</a:t>
            </a:fld>
            <a:endParaRPr lang="ko-KR" altLang="en-US"/>
          </a:p>
        </p:txBody>
      </p:sp>
    </p:spTree>
    <p:extLst>
      <p:ext uri="{BB962C8B-B14F-4D97-AF65-F5344CB8AC3E}">
        <p14:creationId xmlns:p14="http://schemas.microsoft.com/office/powerpoint/2010/main" val="2413987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40</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3827127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684818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42</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159306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43</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8384666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44</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574053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45</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0630045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46</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791536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1709796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406806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134626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5</a:t>
            </a:fld>
            <a:endParaRPr lang="ko-KR" altLang="en-US"/>
          </a:p>
        </p:txBody>
      </p:sp>
    </p:spTree>
    <p:extLst>
      <p:ext uri="{BB962C8B-B14F-4D97-AF65-F5344CB8AC3E}">
        <p14:creationId xmlns:p14="http://schemas.microsoft.com/office/powerpoint/2010/main" val="2881761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50</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7613910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5290752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52</a:t>
            </a:fld>
            <a:endParaRPr lang="ko-KR" altLang="en-US"/>
          </a:p>
        </p:txBody>
      </p:sp>
    </p:spTree>
    <p:extLst>
      <p:ext uri="{BB962C8B-B14F-4D97-AF65-F5344CB8AC3E}">
        <p14:creationId xmlns:p14="http://schemas.microsoft.com/office/powerpoint/2010/main" val="4030915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53</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922196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54</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993407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55</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9404473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56</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7458668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501636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5676530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68521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6</a:t>
            </a:fld>
            <a:endParaRPr lang="ko-KR" altLang="en-US"/>
          </a:p>
        </p:txBody>
      </p:sp>
    </p:spTree>
    <p:extLst>
      <p:ext uri="{BB962C8B-B14F-4D97-AF65-F5344CB8AC3E}">
        <p14:creationId xmlns:p14="http://schemas.microsoft.com/office/powerpoint/2010/main" val="241398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7</a:t>
            </a:fld>
            <a:endParaRPr lang="ko-KR" altLang="en-US"/>
          </a:p>
        </p:txBody>
      </p:sp>
    </p:spTree>
    <p:extLst>
      <p:ext uri="{BB962C8B-B14F-4D97-AF65-F5344CB8AC3E}">
        <p14:creationId xmlns:p14="http://schemas.microsoft.com/office/powerpoint/2010/main" val="1518485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8</a:t>
            </a:fld>
            <a:endParaRPr lang="ko-KR" altLang="en-US"/>
          </a:p>
        </p:txBody>
      </p:sp>
    </p:spTree>
    <p:extLst>
      <p:ext uri="{BB962C8B-B14F-4D97-AF65-F5344CB8AC3E}">
        <p14:creationId xmlns:p14="http://schemas.microsoft.com/office/powerpoint/2010/main" val="371570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9</a:t>
            </a:fld>
            <a:endParaRPr lang="ko-KR" altLang="en-US"/>
          </a:p>
        </p:txBody>
      </p:sp>
    </p:spTree>
    <p:extLst>
      <p:ext uri="{BB962C8B-B14F-4D97-AF65-F5344CB8AC3E}">
        <p14:creationId xmlns:p14="http://schemas.microsoft.com/office/powerpoint/2010/main" val="766538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세로 제목 및 텍스트">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1" y="5137"/>
            <a:ext cx="12199412" cy="6862169"/>
          </a:xfrm>
          <a:prstGeom prst="rect">
            <a:avLst/>
          </a:prstGeom>
        </p:spPr>
      </p:pic>
    </p:spTree>
    <p:extLst>
      <p:ext uri="{BB962C8B-B14F-4D97-AF65-F5344CB8AC3E}">
        <p14:creationId xmlns:p14="http://schemas.microsoft.com/office/powerpoint/2010/main" val="18127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53"/>
        <p:cNvGrpSpPr/>
        <p:nvPr/>
      </p:nvGrpSpPr>
      <p:grpSpPr>
        <a:xfrm>
          <a:off x="0" y="0"/>
          <a:ext cx="0" cy="0"/>
          <a:chOff x="0" y="0"/>
          <a:chExt cx="0" cy="0"/>
        </a:xfrm>
      </p:grpSpPr>
      <p:cxnSp>
        <p:nvCxnSpPr>
          <p:cNvPr id="254" name="Google Shape;254;p26"/>
          <p:cNvCxnSpPr>
            <a:endCxn id="255" idx="2"/>
          </p:cNvCxnSpPr>
          <p:nvPr/>
        </p:nvCxnSpPr>
        <p:spPr>
          <a:xfrm>
            <a:off x="-76016" y="6139267"/>
            <a:ext cx="6696400" cy="0"/>
          </a:xfrm>
          <a:prstGeom prst="straightConnector1">
            <a:avLst/>
          </a:prstGeom>
          <a:noFill/>
          <a:ln w="28575" cap="flat" cmpd="sng">
            <a:solidFill>
              <a:srgbClr val="FFFFFF"/>
            </a:solidFill>
            <a:prstDash val="solid"/>
            <a:round/>
            <a:headEnd type="none" w="med" len="med"/>
            <a:tailEnd type="none" w="med" len="med"/>
          </a:ln>
        </p:spPr>
      </p:cxnSp>
      <p:cxnSp>
        <p:nvCxnSpPr>
          <p:cNvPr id="256" name="Google Shape;256;p26"/>
          <p:cNvCxnSpPr/>
          <p:nvPr/>
        </p:nvCxnSpPr>
        <p:spPr>
          <a:xfrm>
            <a:off x="486400" y="-21133"/>
            <a:ext cx="0" cy="6958800"/>
          </a:xfrm>
          <a:prstGeom prst="straightConnector1">
            <a:avLst/>
          </a:prstGeom>
          <a:noFill/>
          <a:ln w="28575" cap="flat" cmpd="sng">
            <a:solidFill>
              <a:srgbClr val="FFFFFF"/>
            </a:solidFill>
            <a:prstDash val="solid"/>
            <a:round/>
            <a:headEnd type="none" w="med" len="med"/>
            <a:tailEnd type="none" w="med" len="med"/>
          </a:ln>
        </p:spPr>
      </p:cxnSp>
      <p:sp>
        <p:nvSpPr>
          <p:cNvPr id="257" name="Google Shape;257;p26"/>
          <p:cNvSpPr/>
          <p:nvPr/>
        </p:nvSpPr>
        <p:spPr>
          <a:xfrm>
            <a:off x="418800"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26"/>
          <p:cNvSpPr/>
          <p:nvPr/>
        </p:nvSpPr>
        <p:spPr>
          <a:xfrm>
            <a:off x="6620384"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6899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6281033" y="1972508"/>
            <a:ext cx="4958400" cy="7264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4400">
                <a:solidFill>
                  <a:schemeClr val="lt2"/>
                </a:solidFill>
              </a:defRPr>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71" name="Google Shape;71;p9"/>
          <p:cNvSpPr txBox="1">
            <a:spLocks noGrp="1"/>
          </p:cNvSpPr>
          <p:nvPr>
            <p:ph type="subTitle" idx="1"/>
          </p:nvPr>
        </p:nvSpPr>
        <p:spPr>
          <a:xfrm>
            <a:off x="6281033" y="2764692"/>
            <a:ext cx="4958400" cy="212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72" name="Google Shape;72;p9"/>
          <p:cNvSpPr txBox="1">
            <a:spLocks noGrp="1"/>
          </p:cNvSpPr>
          <p:nvPr>
            <p:ph type="subTitle" idx="2"/>
          </p:nvPr>
        </p:nvSpPr>
        <p:spPr>
          <a:xfrm>
            <a:off x="9628400" y="444397"/>
            <a:ext cx="16112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sp>
        <p:nvSpPr>
          <p:cNvPr id="73" name="Google Shape;73;p9"/>
          <p:cNvSpPr txBox="1">
            <a:spLocks noGrp="1"/>
          </p:cNvSpPr>
          <p:nvPr>
            <p:ph type="subTitle" idx="3"/>
          </p:nvPr>
        </p:nvSpPr>
        <p:spPr>
          <a:xfrm>
            <a:off x="8731200" y="444400"/>
            <a:ext cx="7764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cxnSp>
        <p:nvCxnSpPr>
          <p:cNvPr id="74" name="Google Shape;74;p9"/>
          <p:cNvCxnSpPr>
            <a:endCxn id="75" idx="6"/>
          </p:cNvCxnSpPr>
          <p:nvPr/>
        </p:nvCxnSpPr>
        <p:spPr>
          <a:xfrm>
            <a:off x="-76049" y="733067"/>
            <a:ext cx="6696400" cy="0"/>
          </a:xfrm>
          <a:prstGeom prst="straightConnector1">
            <a:avLst/>
          </a:prstGeom>
          <a:noFill/>
          <a:ln w="28575" cap="flat" cmpd="sng">
            <a:solidFill>
              <a:schemeClr val="dk1"/>
            </a:solidFill>
            <a:prstDash val="solid"/>
            <a:round/>
            <a:headEnd type="none" w="med" len="med"/>
            <a:tailEnd type="none" w="med" len="med"/>
          </a:ln>
        </p:spPr>
      </p:cxnSp>
      <p:cxnSp>
        <p:nvCxnSpPr>
          <p:cNvPr id="76" name="Google Shape;76;p9"/>
          <p:cNvCxnSpPr/>
          <p:nvPr/>
        </p:nvCxnSpPr>
        <p:spPr>
          <a:xfrm rot="10800000">
            <a:off x="486400" y="-65333"/>
            <a:ext cx="0" cy="6958800"/>
          </a:xfrm>
          <a:prstGeom prst="straightConnector1">
            <a:avLst/>
          </a:prstGeom>
          <a:noFill/>
          <a:ln w="28575" cap="flat" cmpd="sng">
            <a:solidFill>
              <a:schemeClr val="dk1"/>
            </a:solidFill>
            <a:prstDash val="solid"/>
            <a:round/>
            <a:headEnd type="none" w="med" len="med"/>
            <a:tailEnd type="none" w="med" len="med"/>
          </a:ln>
        </p:spPr>
      </p:cxnSp>
      <p:sp>
        <p:nvSpPr>
          <p:cNvPr id="77" name="Google Shape;77;p9"/>
          <p:cNvSpPr/>
          <p:nvPr/>
        </p:nvSpPr>
        <p:spPr>
          <a:xfrm rot="10800000" flipH="1">
            <a:off x="418800" y="6654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9"/>
          <p:cNvSpPr/>
          <p:nvPr/>
        </p:nvSpPr>
        <p:spPr>
          <a:xfrm flipH="1">
            <a:off x="6620351" y="6654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8" name="Google Shape;78;p9"/>
          <p:cNvCxnSpPr>
            <a:endCxn id="79" idx="2"/>
          </p:cNvCxnSpPr>
          <p:nvPr/>
        </p:nvCxnSpPr>
        <p:spPr>
          <a:xfrm rot="10800000">
            <a:off x="5495584" y="6139267"/>
            <a:ext cx="6696400" cy="0"/>
          </a:xfrm>
          <a:prstGeom prst="straightConnector1">
            <a:avLst/>
          </a:prstGeom>
          <a:noFill/>
          <a:ln w="28575" cap="flat" cmpd="sng">
            <a:solidFill>
              <a:schemeClr val="dk1"/>
            </a:solidFill>
            <a:prstDash val="solid"/>
            <a:round/>
            <a:headEnd type="none" w="med" len="med"/>
            <a:tailEnd type="none" w="med" len="med"/>
          </a:ln>
        </p:spPr>
      </p:cxnSp>
      <p:cxnSp>
        <p:nvCxnSpPr>
          <p:cNvPr id="80" name="Google Shape;80;p9"/>
          <p:cNvCxnSpPr/>
          <p:nvPr/>
        </p:nvCxnSpPr>
        <p:spPr>
          <a:xfrm>
            <a:off x="11629567" y="-21133"/>
            <a:ext cx="0" cy="6958800"/>
          </a:xfrm>
          <a:prstGeom prst="straightConnector1">
            <a:avLst/>
          </a:prstGeom>
          <a:noFill/>
          <a:ln w="28575" cap="flat" cmpd="sng">
            <a:solidFill>
              <a:schemeClr val="dk1"/>
            </a:solidFill>
            <a:prstDash val="solid"/>
            <a:round/>
            <a:headEnd type="none" w="med" len="med"/>
            <a:tailEnd type="none" w="med" len="med"/>
          </a:ln>
        </p:spPr>
      </p:cxnSp>
      <p:sp>
        <p:nvSpPr>
          <p:cNvPr id="81" name="Google Shape;81;p9"/>
          <p:cNvSpPr/>
          <p:nvPr/>
        </p:nvSpPr>
        <p:spPr>
          <a:xfrm flipH="1">
            <a:off x="11561967"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9"/>
          <p:cNvSpPr/>
          <p:nvPr/>
        </p:nvSpPr>
        <p:spPr>
          <a:xfrm flipH="1">
            <a:off x="5360384"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5887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89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87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57200" y="1841084"/>
            <a:ext cx="5743200" cy="2259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667"/>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1257200" y="4343733"/>
            <a:ext cx="5498400" cy="571600"/>
          </a:xfrm>
          <a:prstGeom prst="rect">
            <a:avLst/>
          </a:prstGeom>
          <a:solidFill>
            <a:schemeClr val="lt1"/>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2133">
                <a:solidFill>
                  <a:schemeClr val="accent6"/>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1" name="Google Shape;11;p2"/>
          <p:cNvSpPr txBox="1">
            <a:spLocks noGrp="1"/>
          </p:cNvSpPr>
          <p:nvPr>
            <p:ph type="subTitle" idx="2"/>
          </p:nvPr>
        </p:nvSpPr>
        <p:spPr>
          <a:xfrm>
            <a:off x="1849600" y="444397"/>
            <a:ext cx="1611200" cy="28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hare Tech"/>
                <a:ea typeface="Share Tech"/>
                <a:cs typeface="Share Tech"/>
                <a:sym typeface="Share Tech"/>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
        <p:nvSpPr>
          <p:cNvPr id="12" name="Google Shape;12;p2"/>
          <p:cNvSpPr txBox="1">
            <a:spLocks noGrp="1"/>
          </p:cNvSpPr>
          <p:nvPr>
            <p:ph type="subTitle" idx="3"/>
          </p:nvPr>
        </p:nvSpPr>
        <p:spPr>
          <a:xfrm>
            <a:off x="952400" y="444400"/>
            <a:ext cx="776400" cy="28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hare Tech"/>
                <a:ea typeface="Share Tech"/>
                <a:cs typeface="Share Tech"/>
                <a:sym typeface="Share Tech"/>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cxnSp>
        <p:nvCxnSpPr>
          <p:cNvPr id="13" name="Google Shape;13;p2"/>
          <p:cNvCxnSpPr>
            <a:endCxn id="14" idx="2"/>
          </p:cNvCxnSpPr>
          <p:nvPr/>
        </p:nvCxnSpPr>
        <p:spPr>
          <a:xfrm>
            <a:off x="-76016" y="6139267"/>
            <a:ext cx="6696400" cy="0"/>
          </a:xfrm>
          <a:prstGeom prst="straightConnector1">
            <a:avLst/>
          </a:prstGeom>
          <a:noFill/>
          <a:ln w="28575" cap="flat" cmpd="sng">
            <a:solidFill>
              <a:schemeClr val="dk1"/>
            </a:solidFill>
            <a:prstDash val="solid"/>
            <a:round/>
            <a:headEnd type="none" w="med" len="med"/>
            <a:tailEnd type="none" w="med" len="med"/>
          </a:ln>
        </p:spPr>
      </p:cxnSp>
      <p:cxnSp>
        <p:nvCxnSpPr>
          <p:cNvPr id="15" name="Google Shape;15;p2"/>
          <p:cNvCxnSpPr/>
          <p:nvPr/>
        </p:nvCxnSpPr>
        <p:spPr>
          <a:xfrm>
            <a:off x="486400" y="-21133"/>
            <a:ext cx="0" cy="6958800"/>
          </a:xfrm>
          <a:prstGeom prst="straightConnector1">
            <a:avLst/>
          </a:prstGeom>
          <a:noFill/>
          <a:ln w="28575" cap="flat" cmpd="sng">
            <a:solidFill>
              <a:schemeClr val="dk1"/>
            </a:solidFill>
            <a:prstDash val="solid"/>
            <a:round/>
            <a:headEnd type="none" w="med" len="med"/>
            <a:tailEnd type="none" w="med" len="med"/>
          </a:ln>
        </p:spPr>
      </p:cxnSp>
      <p:sp>
        <p:nvSpPr>
          <p:cNvPr id="16" name="Google Shape;16;p2"/>
          <p:cNvSpPr/>
          <p:nvPr/>
        </p:nvSpPr>
        <p:spPr>
          <a:xfrm>
            <a:off x="418800"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620384"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7206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899667" y="1257300"/>
            <a:ext cx="4123200" cy="24404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77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9" name="Google Shape;19;p3"/>
          <p:cNvSpPr txBox="1">
            <a:spLocks noGrp="1"/>
          </p:cNvSpPr>
          <p:nvPr>
            <p:ph type="title" idx="2" hasCustomPrompt="1"/>
          </p:nvPr>
        </p:nvSpPr>
        <p:spPr>
          <a:xfrm>
            <a:off x="9357167" y="1618367"/>
            <a:ext cx="1884000" cy="1884000"/>
          </a:xfrm>
          <a:prstGeom prst="rect">
            <a:avLst/>
          </a:prstGeom>
          <a:solidFill>
            <a:srgbClr val="FFFFFF">
              <a:alpha val="25000"/>
            </a:srgbClr>
          </a:solidFill>
        </p:spPr>
        <p:txBody>
          <a:bodyPr spcFirstLastPara="1" wrap="square" lIns="91425" tIns="91425" rIns="91425" bIns="91425" anchor="ctr" anchorCtr="0">
            <a:noAutofit/>
          </a:bodyPr>
          <a:lstStyle>
            <a:lvl1pPr lvl="0" algn="ctr" rtl="0">
              <a:spcBef>
                <a:spcPts val="0"/>
              </a:spcBef>
              <a:spcAft>
                <a:spcPts val="0"/>
              </a:spcAft>
              <a:buSzPts val="10000"/>
              <a:buNone/>
              <a:defRPr sz="8266">
                <a:solidFill>
                  <a:schemeClr val="lt1"/>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20" name="Google Shape;20;p3"/>
          <p:cNvSpPr txBox="1">
            <a:spLocks noGrp="1"/>
          </p:cNvSpPr>
          <p:nvPr>
            <p:ph type="subTitle" idx="1"/>
          </p:nvPr>
        </p:nvSpPr>
        <p:spPr>
          <a:xfrm>
            <a:off x="5166367" y="4182833"/>
            <a:ext cx="6074800" cy="571600"/>
          </a:xfrm>
          <a:prstGeom prst="rect">
            <a:avLst/>
          </a:prstGeom>
          <a:solidFill>
            <a:schemeClr val="lt1"/>
          </a:solidFill>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2133">
                <a:solidFill>
                  <a:schemeClr val="accent6"/>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21" name="Google Shape;21;p3"/>
          <p:cNvSpPr txBox="1">
            <a:spLocks noGrp="1"/>
          </p:cNvSpPr>
          <p:nvPr>
            <p:ph type="subTitle" idx="3"/>
          </p:nvPr>
        </p:nvSpPr>
        <p:spPr>
          <a:xfrm flipH="1">
            <a:off x="8732767" y="444397"/>
            <a:ext cx="16112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sp>
        <p:nvSpPr>
          <p:cNvPr id="22" name="Google Shape;22;p3"/>
          <p:cNvSpPr txBox="1">
            <a:spLocks noGrp="1"/>
          </p:cNvSpPr>
          <p:nvPr>
            <p:ph type="subTitle" idx="4"/>
          </p:nvPr>
        </p:nvSpPr>
        <p:spPr>
          <a:xfrm flipH="1">
            <a:off x="10464767" y="444400"/>
            <a:ext cx="7764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cxnSp>
        <p:nvCxnSpPr>
          <p:cNvPr id="23" name="Google Shape;23;p3"/>
          <p:cNvCxnSpPr>
            <a:endCxn id="24" idx="2"/>
          </p:cNvCxnSpPr>
          <p:nvPr/>
        </p:nvCxnSpPr>
        <p:spPr>
          <a:xfrm rot="10800000">
            <a:off x="5495584" y="6139267"/>
            <a:ext cx="6696400" cy="0"/>
          </a:xfrm>
          <a:prstGeom prst="straightConnector1">
            <a:avLst/>
          </a:prstGeom>
          <a:noFill/>
          <a:ln w="28575" cap="flat" cmpd="sng">
            <a:solidFill>
              <a:srgbClr val="FFFFFF"/>
            </a:solidFill>
            <a:prstDash val="solid"/>
            <a:round/>
            <a:headEnd type="none" w="med" len="med"/>
            <a:tailEnd type="none" w="med" len="med"/>
          </a:ln>
        </p:spPr>
      </p:cxnSp>
      <p:cxnSp>
        <p:nvCxnSpPr>
          <p:cNvPr id="25" name="Google Shape;25;p3"/>
          <p:cNvCxnSpPr/>
          <p:nvPr/>
        </p:nvCxnSpPr>
        <p:spPr>
          <a:xfrm>
            <a:off x="11629567" y="-21133"/>
            <a:ext cx="0" cy="6958800"/>
          </a:xfrm>
          <a:prstGeom prst="straightConnector1">
            <a:avLst/>
          </a:prstGeom>
          <a:noFill/>
          <a:ln w="28575" cap="flat" cmpd="sng">
            <a:solidFill>
              <a:srgbClr val="FFFFFF"/>
            </a:solidFill>
            <a:prstDash val="solid"/>
            <a:round/>
            <a:headEnd type="none" w="med" len="med"/>
            <a:tailEnd type="none" w="med" len="med"/>
          </a:ln>
        </p:spPr>
      </p:cxnSp>
      <p:sp>
        <p:nvSpPr>
          <p:cNvPr id="26" name="Google Shape;26;p3"/>
          <p:cNvSpPr/>
          <p:nvPr/>
        </p:nvSpPr>
        <p:spPr>
          <a:xfrm flipH="1">
            <a:off x="11561967"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5360384"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6712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4902500" y="1952000"/>
            <a:ext cx="6331200" cy="2954000"/>
          </a:xfrm>
          <a:prstGeom prst="rect">
            <a:avLst/>
          </a:prstGeom>
        </p:spPr>
        <p:txBody>
          <a:bodyPr spcFirstLastPara="1" wrap="square" lIns="91425" tIns="91425" rIns="91425" bIns="91425" anchor="t" anchorCtr="0">
            <a:noAutofit/>
          </a:bodyPr>
          <a:lstStyle>
            <a:lvl1pPr lvl="0" algn="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63" name="Google Shape;63;p8"/>
          <p:cNvSpPr txBox="1">
            <a:spLocks noGrp="1"/>
          </p:cNvSpPr>
          <p:nvPr>
            <p:ph type="subTitle" idx="1"/>
          </p:nvPr>
        </p:nvSpPr>
        <p:spPr>
          <a:xfrm>
            <a:off x="9628400" y="444397"/>
            <a:ext cx="16112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sp>
        <p:nvSpPr>
          <p:cNvPr id="64" name="Google Shape;64;p8"/>
          <p:cNvSpPr txBox="1">
            <a:spLocks noGrp="1"/>
          </p:cNvSpPr>
          <p:nvPr>
            <p:ph type="subTitle" idx="2"/>
          </p:nvPr>
        </p:nvSpPr>
        <p:spPr>
          <a:xfrm>
            <a:off x="8731200" y="444400"/>
            <a:ext cx="7764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cxnSp>
        <p:nvCxnSpPr>
          <p:cNvPr id="65" name="Google Shape;65;p8"/>
          <p:cNvCxnSpPr>
            <a:endCxn id="66" idx="2"/>
          </p:cNvCxnSpPr>
          <p:nvPr/>
        </p:nvCxnSpPr>
        <p:spPr>
          <a:xfrm rot="10800000">
            <a:off x="5495584" y="6139267"/>
            <a:ext cx="6696400" cy="0"/>
          </a:xfrm>
          <a:prstGeom prst="straightConnector1">
            <a:avLst/>
          </a:prstGeom>
          <a:noFill/>
          <a:ln w="28575" cap="flat" cmpd="sng">
            <a:solidFill>
              <a:schemeClr val="dk1"/>
            </a:solidFill>
            <a:prstDash val="solid"/>
            <a:round/>
            <a:headEnd type="none" w="med" len="med"/>
            <a:tailEnd type="none" w="med" len="med"/>
          </a:ln>
        </p:spPr>
      </p:cxnSp>
      <p:cxnSp>
        <p:nvCxnSpPr>
          <p:cNvPr id="67" name="Google Shape;67;p8"/>
          <p:cNvCxnSpPr/>
          <p:nvPr/>
        </p:nvCxnSpPr>
        <p:spPr>
          <a:xfrm>
            <a:off x="11629567" y="-21133"/>
            <a:ext cx="0" cy="6958800"/>
          </a:xfrm>
          <a:prstGeom prst="straightConnector1">
            <a:avLst/>
          </a:prstGeom>
          <a:noFill/>
          <a:ln w="28575" cap="flat" cmpd="sng">
            <a:solidFill>
              <a:schemeClr val="dk1"/>
            </a:solidFill>
            <a:prstDash val="solid"/>
            <a:round/>
            <a:headEnd type="none" w="med" len="med"/>
            <a:tailEnd type="none" w="med" len="med"/>
          </a:ln>
        </p:spPr>
      </p:cxnSp>
      <p:sp>
        <p:nvSpPr>
          <p:cNvPr id="68" name="Google Shape;68;p8"/>
          <p:cNvSpPr/>
          <p:nvPr/>
        </p:nvSpPr>
        <p:spPr>
          <a:xfrm flipH="1">
            <a:off x="11561967"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8"/>
          <p:cNvSpPr/>
          <p:nvPr/>
        </p:nvSpPr>
        <p:spPr>
          <a:xfrm flipH="1">
            <a:off x="5360384"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5126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1339900" y="4623667"/>
            <a:ext cx="4221600" cy="1515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4" name="Google Shape;84;p10"/>
          <p:cNvSpPr txBox="1">
            <a:spLocks noGrp="1"/>
          </p:cNvSpPr>
          <p:nvPr>
            <p:ph type="subTitle" idx="1"/>
          </p:nvPr>
        </p:nvSpPr>
        <p:spPr>
          <a:xfrm>
            <a:off x="1849600" y="444397"/>
            <a:ext cx="1611200" cy="28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hare Tech"/>
                <a:ea typeface="Share Tech"/>
                <a:cs typeface="Share Tech"/>
                <a:sym typeface="Share Tech"/>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
        <p:nvSpPr>
          <p:cNvPr id="85" name="Google Shape;85;p10"/>
          <p:cNvSpPr txBox="1">
            <a:spLocks noGrp="1"/>
          </p:cNvSpPr>
          <p:nvPr>
            <p:ph type="subTitle" idx="2"/>
          </p:nvPr>
        </p:nvSpPr>
        <p:spPr>
          <a:xfrm>
            <a:off x="952400" y="444400"/>
            <a:ext cx="776400" cy="28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hare Tech"/>
                <a:ea typeface="Share Tech"/>
                <a:cs typeface="Share Tech"/>
                <a:sym typeface="Share Tech"/>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cxnSp>
        <p:nvCxnSpPr>
          <p:cNvPr id="86" name="Google Shape;86;p10"/>
          <p:cNvCxnSpPr/>
          <p:nvPr/>
        </p:nvCxnSpPr>
        <p:spPr>
          <a:xfrm>
            <a:off x="11662400" y="-21133"/>
            <a:ext cx="0" cy="6958800"/>
          </a:xfrm>
          <a:prstGeom prst="straightConnector1">
            <a:avLst/>
          </a:prstGeom>
          <a:noFill/>
          <a:ln w="28575" cap="flat" cmpd="sng">
            <a:solidFill>
              <a:schemeClr val="dk1"/>
            </a:solidFill>
            <a:prstDash val="solid"/>
            <a:round/>
            <a:headEnd type="none" w="med" len="med"/>
            <a:tailEnd type="none" w="med" len="med"/>
          </a:ln>
        </p:spPr>
      </p:cxnSp>
      <p:cxnSp>
        <p:nvCxnSpPr>
          <p:cNvPr id="87" name="Google Shape;87;p10"/>
          <p:cNvCxnSpPr>
            <a:stCxn id="88" idx="6"/>
          </p:cNvCxnSpPr>
          <p:nvPr/>
        </p:nvCxnSpPr>
        <p:spPr>
          <a:xfrm>
            <a:off x="5531584" y="732800"/>
            <a:ext cx="6666400" cy="0"/>
          </a:xfrm>
          <a:prstGeom prst="straightConnector1">
            <a:avLst/>
          </a:prstGeom>
          <a:noFill/>
          <a:ln w="28575" cap="flat" cmpd="sng">
            <a:solidFill>
              <a:srgbClr val="FFFFFF"/>
            </a:solidFill>
            <a:prstDash val="solid"/>
            <a:round/>
            <a:headEnd type="none" w="med" len="med"/>
            <a:tailEnd type="none" w="med" len="med"/>
          </a:ln>
        </p:spPr>
      </p:cxnSp>
      <p:sp>
        <p:nvSpPr>
          <p:cNvPr id="88" name="Google Shape;88;p10"/>
          <p:cNvSpPr/>
          <p:nvPr/>
        </p:nvSpPr>
        <p:spPr>
          <a:xfrm>
            <a:off x="5396384" y="665200"/>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0"/>
          <p:cNvSpPr/>
          <p:nvPr/>
        </p:nvSpPr>
        <p:spPr>
          <a:xfrm rot="10800000" flipH="1">
            <a:off x="11594800" y="6654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5239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Tree>
    <p:extLst>
      <p:ext uri="{BB962C8B-B14F-4D97-AF65-F5344CB8AC3E}">
        <p14:creationId xmlns:p14="http://schemas.microsoft.com/office/powerpoint/2010/main" val="311938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4"/>
        <p:cNvGrpSpPr/>
        <p:nvPr/>
      </p:nvGrpSpPr>
      <p:grpSpPr>
        <a:xfrm>
          <a:off x="0" y="0"/>
          <a:ext cx="0" cy="0"/>
          <a:chOff x="0" y="0"/>
          <a:chExt cx="0" cy="0"/>
        </a:xfrm>
      </p:grpSpPr>
      <p:sp>
        <p:nvSpPr>
          <p:cNvPr id="105" name="Google Shape;105;p13"/>
          <p:cNvSpPr txBox="1">
            <a:spLocks noGrp="1"/>
          </p:cNvSpPr>
          <p:nvPr>
            <p:ph type="title" hasCustomPrompt="1"/>
          </p:nvPr>
        </p:nvSpPr>
        <p:spPr>
          <a:xfrm>
            <a:off x="4758817" y="1876000"/>
            <a:ext cx="982400" cy="982400"/>
          </a:xfrm>
          <a:prstGeom prst="rect">
            <a:avLst/>
          </a:prstGeom>
          <a:solidFill>
            <a:srgbClr val="FFFFFF">
              <a:alpha val="25000"/>
            </a:srgbClr>
          </a:solidFill>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06" name="Google Shape;106;p13"/>
          <p:cNvSpPr txBox="1">
            <a:spLocks noGrp="1"/>
          </p:cNvSpPr>
          <p:nvPr>
            <p:ph type="title" idx="2" hasCustomPrompt="1"/>
          </p:nvPr>
        </p:nvSpPr>
        <p:spPr>
          <a:xfrm>
            <a:off x="4758817" y="3411384"/>
            <a:ext cx="982400" cy="982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400"/>
              <a:buNone/>
              <a:defRPr sz="3200">
                <a:solidFill>
                  <a:schemeClr val="accent6"/>
                </a:solidFill>
              </a:defRPr>
            </a:lvl1pPr>
            <a:lvl2pPr lvl="1" algn="ctr" rtl="0">
              <a:spcBef>
                <a:spcPts val="0"/>
              </a:spcBef>
              <a:spcAft>
                <a:spcPts val="0"/>
              </a:spcAft>
              <a:buClr>
                <a:schemeClr val="accent6"/>
              </a:buClr>
              <a:buSzPts val="2400"/>
              <a:buNone/>
              <a:defRPr sz="3200">
                <a:solidFill>
                  <a:schemeClr val="accent6"/>
                </a:solidFill>
              </a:defRPr>
            </a:lvl2pPr>
            <a:lvl3pPr lvl="2" algn="ctr" rtl="0">
              <a:spcBef>
                <a:spcPts val="0"/>
              </a:spcBef>
              <a:spcAft>
                <a:spcPts val="0"/>
              </a:spcAft>
              <a:buClr>
                <a:schemeClr val="accent6"/>
              </a:buClr>
              <a:buSzPts val="2400"/>
              <a:buNone/>
              <a:defRPr sz="3200">
                <a:solidFill>
                  <a:schemeClr val="accent6"/>
                </a:solidFill>
              </a:defRPr>
            </a:lvl3pPr>
            <a:lvl4pPr lvl="3" algn="ctr" rtl="0">
              <a:spcBef>
                <a:spcPts val="0"/>
              </a:spcBef>
              <a:spcAft>
                <a:spcPts val="0"/>
              </a:spcAft>
              <a:buClr>
                <a:schemeClr val="accent6"/>
              </a:buClr>
              <a:buSzPts val="2400"/>
              <a:buNone/>
              <a:defRPr sz="3200">
                <a:solidFill>
                  <a:schemeClr val="accent6"/>
                </a:solidFill>
              </a:defRPr>
            </a:lvl4pPr>
            <a:lvl5pPr lvl="4" algn="ctr" rtl="0">
              <a:spcBef>
                <a:spcPts val="0"/>
              </a:spcBef>
              <a:spcAft>
                <a:spcPts val="0"/>
              </a:spcAft>
              <a:buClr>
                <a:schemeClr val="accent6"/>
              </a:buClr>
              <a:buSzPts val="2400"/>
              <a:buNone/>
              <a:defRPr sz="3200">
                <a:solidFill>
                  <a:schemeClr val="accent6"/>
                </a:solidFill>
              </a:defRPr>
            </a:lvl5pPr>
            <a:lvl6pPr lvl="5" algn="ctr" rtl="0">
              <a:spcBef>
                <a:spcPts val="0"/>
              </a:spcBef>
              <a:spcAft>
                <a:spcPts val="0"/>
              </a:spcAft>
              <a:buClr>
                <a:schemeClr val="accent6"/>
              </a:buClr>
              <a:buSzPts val="2400"/>
              <a:buNone/>
              <a:defRPr sz="3200">
                <a:solidFill>
                  <a:schemeClr val="accent6"/>
                </a:solidFill>
              </a:defRPr>
            </a:lvl6pPr>
            <a:lvl7pPr lvl="6" algn="ctr" rtl="0">
              <a:spcBef>
                <a:spcPts val="0"/>
              </a:spcBef>
              <a:spcAft>
                <a:spcPts val="0"/>
              </a:spcAft>
              <a:buClr>
                <a:schemeClr val="accent6"/>
              </a:buClr>
              <a:buSzPts val="2400"/>
              <a:buNone/>
              <a:defRPr sz="3200">
                <a:solidFill>
                  <a:schemeClr val="accent6"/>
                </a:solidFill>
              </a:defRPr>
            </a:lvl7pPr>
            <a:lvl8pPr lvl="7" algn="ctr" rtl="0">
              <a:spcBef>
                <a:spcPts val="0"/>
              </a:spcBef>
              <a:spcAft>
                <a:spcPts val="0"/>
              </a:spcAft>
              <a:buClr>
                <a:schemeClr val="accent6"/>
              </a:buClr>
              <a:buSzPts val="2400"/>
              <a:buNone/>
              <a:defRPr sz="3200">
                <a:solidFill>
                  <a:schemeClr val="accent6"/>
                </a:solidFill>
              </a:defRPr>
            </a:lvl8pPr>
            <a:lvl9pPr lvl="8" algn="ctr" rtl="0">
              <a:spcBef>
                <a:spcPts val="0"/>
              </a:spcBef>
              <a:spcAft>
                <a:spcPts val="0"/>
              </a:spcAft>
              <a:buClr>
                <a:schemeClr val="accent6"/>
              </a:buClr>
              <a:buSzPts val="2400"/>
              <a:buNone/>
              <a:defRPr sz="3200">
                <a:solidFill>
                  <a:schemeClr val="accent6"/>
                </a:solidFill>
              </a:defRPr>
            </a:lvl9pPr>
          </a:lstStyle>
          <a:p>
            <a:r>
              <a:t>xx%</a:t>
            </a:r>
          </a:p>
        </p:txBody>
      </p:sp>
      <p:sp>
        <p:nvSpPr>
          <p:cNvPr id="107" name="Google Shape;107;p13"/>
          <p:cNvSpPr txBox="1">
            <a:spLocks noGrp="1"/>
          </p:cNvSpPr>
          <p:nvPr>
            <p:ph type="title" idx="3" hasCustomPrompt="1"/>
          </p:nvPr>
        </p:nvSpPr>
        <p:spPr>
          <a:xfrm>
            <a:off x="4758817" y="4946784"/>
            <a:ext cx="982400" cy="982400"/>
          </a:xfrm>
          <a:prstGeom prst="rect">
            <a:avLst/>
          </a:prstGeom>
          <a:solidFill>
            <a:srgbClr val="FFFFFF">
              <a:alpha val="25000"/>
            </a:srgbClr>
          </a:solidFill>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08" name="Google Shape;108;p13"/>
          <p:cNvSpPr txBox="1">
            <a:spLocks noGrp="1"/>
          </p:cNvSpPr>
          <p:nvPr>
            <p:ph type="title" idx="4" hasCustomPrompt="1"/>
          </p:nvPr>
        </p:nvSpPr>
        <p:spPr>
          <a:xfrm>
            <a:off x="6450784" y="1876000"/>
            <a:ext cx="982400" cy="982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400"/>
              <a:buNone/>
              <a:defRPr sz="3200">
                <a:solidFill>
                  <a:schemeClr val="accent6"/>
                </a:solidFill>
              </a:defRPr>
            </a:lvl1pPr>
            <a:lvl2pPr lvl="1" algn="ctr" rtl="0">
              <a:spcBef>
                <a:spcPts val="0"/>
              </a:spcBef>
              <a:spcAft>
                <a:spcPts val="0"/>
              </a:spcAft>
              <a:buClr>
                <a:schemeClr val="accent6"/>
              </a:buClr>
              <a:buSzPts val="2400"/>
              <a:buNone/>
              <a:defRPr sz="3200">
                <a:solidFill>
                  <a:schemeClr val="accent6"/>
                </a:solidFill>
              </a:defRPr>
            </a:lvl2pPr>
            <a:lvl3pPr lvl="2" algn="ctr" rtl="0">
              <a:spcBef>
                <a:spcPts val="0"/>
              </a:spcBef>
              <a:spcAft>
                <a:spcPts val="0"/>
              </a:spcAft>
              <a:buClr>
                <a:schemeClr val="accent6"/>
              </a:buClr>
              <a:buSzPts val="2400"/>
              <a:buNone/>
              <a:defRPr sz="3200">
                <a:solidFill>
                  <a:schemeClr val="accent6"/>
                </a:solidFill>
              </a:defRPr>
            </a:lvl3pPr>
            <a:lvl4pPr lvl="3" algn="ctr" rtl="0">
              <a:spcBef>
                <a:spcPts val="0"/>
              </a:spcBef>
              <a:spcAft>
                <a:spcPts val="0"/>
              </a:spcAft>
              <a:buClr>
                <a:schemeClr val="accent6"/>
              </a:buClr>
              <a:buSzPts val="2400"/>
              <a:buNone/>
              <a:defRPr sz="3200">
                <a:solidFill>
                  <a:schemeClr val="accent6"/>
                </a:solidFill>
              </a:defRPr>
            </a:lvl4pPr>
            <a:lvl5pPr lvl="4" algn="ctr" rtl="0">
              <a:spcBef>
                <a:spcPts val="0"/>
              </a:spcBef>
              <a:spcAft>
                <a:spcPts val="0"/>
              </a:spcAft>
              <a:buClr>
                <a:schemeClr val="accent6"/>
              </a:buClr>
              <a:buSzPts val="2400"/>
              <a:buNone/>
              <a:defRPr sz="3200">
                <a:solidFill>
                  <a:schemeClr val="accent6"/>
                </a:solidFill>
              </a:defRPr>
            </a:lvl5pPr>
            <a:lvl6pPr lvl="5" algn="ctr" rtl="0">
              <a:spcBef>
                <a:spcPts val="0"/>
              </a:spcBef>
              <a:spcAft>
                <a:spcPts val="0"/>
              </a:spcAft>
              <a:buClr>
                <a:schemeClr val="accent6"/>
              </a:buClr>
              <a:buSzPts val="2400"/>
              <a:buNone/>
              <a:defRPr sz="3200">
                <a:solidFill>
                  <a:schemeClr val="accent6"/>
                </a:solidFill>
              </a:defRPr>
            </a:lvl6pPr>
            <a:lvl7pPr lvl="6" algn="ctr" rtl="0">
              <a:spcBef>
                <a:spcPts val="0"/>
              </a:spcBef>
              <a:spcAft>
                <a:spcPts val="0"/>
              </a:spcAft>
              <a:buClr>
                <a:schemeClr val="accent6"/>
              </a:buClr>
              <a:buSzPts val="2400"/>
              <a:buNone/>
              <a:defRPr sz="3200">
                <a:solidFill>
                  <a:schemeClr val="accent6"/>
                </a:solidFill>
              </a:defRPr>
            </a:lvl7pPr>
            <a:lvl8pPr lvl="7" algn="ctr" rtl="0">
              <a:spcBef>
                <a:spcPts val="0"/>
              </a:spcBef>
              <a:spcAft>
                <a:spcPts val="0"/>
              </a:spcAft>
              <a:buClr>
                <a:schemeClr val="accent6"/>
              </a:buClr>
              <a:buSzPts val="2400"/>
              <a:buNone/>
              <a:defRPr sz="3200">
                <a:solidFill>
                  <a:schemeClr val="accent6"/>
                </a:solidFill>
              </a:defRPr>
            </a:lvl8pPr>
            <a:lvl9pPr lvl="8" algn="ctr" rtl="0">
              <a:spcBef>
                <a:spcPts val="0"/>
              </a:spcBef>
              <a:spcAft>
                <a:spcPts val="0"/>
              </a:spcAft>
              <a:buClr>
                <a:schemeClr val="accent6"/>
              </a:buClr>
              <a:buSzPts val="2400"/>
              <a:buNone/>
              <a:defRPr sz="3200">
                <a:solidFill>
                  <a:schemeClr val="accent6"/>
                </a:solidFill>
              </a:defRPr>
            </a:lvl9pPr>
          </a:lstStyle>
          <a:p>
            <a:r>
              <a:t>xx%</a:t>
            </a:r>
          </a:p>
        </p:txBody>
      </p:sp>
      <p:sp>
        <p:nvSpPr>
          <p:cNvPr id="109" name="Google Shape;109;p13"/>
          <p:cNvSpPr txBox="1">
            <a:spLocks noGrp="1"/>
          </p:cNvSpPr>
          <p:nvPr>
            <p:ph type="title" idx="5" hasCustomPrompt="1"/>
          </p:nvPr>
        </p:nvSpPr>
        <p:spPr>
          <a:xfrm>
            <a:off x="6450784" y="3411384"/>
            <a:ext cx="982400" cy="982400"/>
          </a:xfrm>
          <a:prstGeom prst="rect">
            <a:avLst/>
          </a:prstGeom>
          <a:solidFill>
            <a:srgbClr val="FFFFFF">
              <a:alpha val="25000"/>
            </a:srgbClr>
          </a:solidFill>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10" name="Google Shape;110;p13"/>
          <p:cNvSpPr txBox="1">
            <a:spLocks noGrp="1"/>
          </p:cNvSpPr>
          <p:nvPr>
            <p:ph type="title" idx="6" hasCustomPrompt="1"/>
          </p:nvPr>
        </p:nvSpPr>
        <p:spPr>
          <a:xfrm>
            <a:off x="6450784" y="4946784"/>
            <a:ext cx="982400" cy="982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400"/>
              <a:buNone/>
              <a:defRPr sz="3200">
                <a:solidFill>
                  <a:schemeClr val="accent6"/>
                </a:solidFill>
              </a:defRPr>
            </a:lvl1pPr>
            <a:lvl2pPr lvl="1" algn="ctr" rtl="0">
              <a:spcBef>
                <a:spcPts val="0"/>
              </a:spcBef>
              <a:spcAft>
                <a:spcPts val="0"/>
              </a:spcAft>
              <a:buClr>
                <a:schemeClr val="accent6"/>
              </a:buClr>
              <a:buSzPts val="2400"/>
              <a:buNone/>
              <a:defRPr sz="3200">
                <a:solidFill>
                  <a:schemeClr val="accent6"/>
                </a:solidFill>
              </a:defRPr>
            </a:lvl2pPr>
            <a:lvl3pPr lvl="2" algn="ctr" rtl="0">
              <a:spcBef>
                <a:spcPts val="0"/>
              </a:spcBef>
              <a:spcAft>
                <a:spcPts val="0"/>
              </a:spcAft>
              <a:buClr>
                <a:schemeClr val="accent6"/>
              </a:buClr>
              <a:buSzPts val="2400"/>
              <a:buNone/>
              <a:defRPr sz="3200">
                <a:solidFill>
                  <a:schemeClr val="accent6"/>
                </a:solidFill>
              </a:defRPr>
            </a:lvl3pPr>
            <a:lvl4pPr lvl="3" algn="ctr" rtl="0">
              <a:spcBef>
                <a:spcPts val="0"/>
              </a:spcBef>
              <a:spcAft>
                <a:spcPts val="0"/>
              </a:spcAft>
              <a:buClr>
                <a:schemeClr val="accent6"/>
              </a:buClr>
              <a:buSzPts val="2400"/>
              <a:buNone/>
              <a:defRPr sz="3200">
                <a:solidFill>
                  <a:schemeClr val="accent6"/>
                </a:solidFill>
              </a:defRPr>
            </a:lvl4pPr>
            <a:lvl5pPr lvl="4" algn="ctr" rtl="0">
              <a:spcBef>
                <a:spcPts val="0"/>
              </a:spcBef>
              <a:spcAft>
                <a:spcPts val="0"/>
              </a:spcAft>
              <a:buClr>
                <a:schemeClr val="accent6"/>
              </a:buClr>
              <a:buSzPts val="2400"/>
              <a:buNone/>
              <a:defRPr sz="3200">
                <a:solidFill>
                  <a:schemeClr val="accent6"/>
                </a:solidFill>
              </a:defRPr>
            </a:lvl5pPr>
            <a:lvl6pPr lvl="5" algn="ctr" rtl="0">
              <a:spcBef>
                <a:spcPts val="0"/>
              </a:spcBef>
              <a:spcAft>
                <a:spcPts val="0"/>
              </a:spcAft>
              <a:buClr>
                <a:schemeClr val="accent6"/>
              </a:buClr>
              <a:buSzPts val="2400"/>
              <a:buNone/>
              <a:defRPr sz="3200">
                <a:solidFill>
                  <a:schemeClr val="accent6"/>
                </a:solidFill>
              </a:defRPr>
            </a:lvl6pPr>
            <a:lvl7pPr lvl="6" algn="ctr" rtl="0">
              <a:spcBef>
                <a:spcPts val="0"/>
              </a:spcBef>
              <a:spcAft>
                <a:spcPts val="0"/>
              </a:spcAft>
              <a:buClr>
                <a:schemeClr val="accent6"/>
              </a:buClr>
              <a:buSzPts val="2400"/>
              <a:buNone/>
              <a:defRPr sz="3200">
                <a:solidFill>
                  <a:schemeClr val="accent6"/>
                </a:solidFill>
              </a:defRPr>
            </a:lvl7pPr>
            <a:lvl8pPr lvl="7" algn="ctr" rtl="0">
              <a:spcBef>
                <a:spcPts val="0"/>
              </a:spcBef>
              <a:spcAft>
                <a:spcPts val="0"/>
              </a:spcAft>
              <a:buClr>
                <a:schemeClr val="accent6"/>
              </a:buClr>
              <a:buSzPts val="2400"/>
              <a:buNone/>
              <a:defRPr sz="3200">
                <a:solidFill>
                  <a:schemeClr val="accent6"/>
                </a:solidFill>
              </a:defRPr>
            </a:lvl8pPr>
            <a:lvl9pPr lvl="8" algn="ctr" rtl="0">
              <a:spcBef>
                <a:spcPts val="0"/>
              </a:spcBef>
              <a:spcAft>
                <a:spcPts val="0"/>
              </a:spcAft>
              <a:buClr>
                <a:schemeClr val="accent6"/>
              </a:buClr>
              <a:buSzPts val="2400"/>
              <a:buNone/>
              <a:defRPr sz="3200">
                <a:solidFill>
                  <a:schemeClr val="accent6"/>
                </a:solidFill>
              </a:defRPr>
            </a:lvl9pPr>
          </a:lstStyle>
          <a:p>
            <a:r>
              <a:t>xx%</a:t>
            </a:r>
          </a:p>
        </p:txBody>
      </p:sp>
      <p:sp>
        <p:nvSpPr>
          <p:cNvPr id="111" name="Google Shape;111;p13"/>
          <p:cNvSpPr txBox="1">
            <a:spLocks noGrp="1"/>
          </p:cNvSpPr>
          <p:nvPr>
            <p:ph type="subTitle" idx="1"/>
          </p:nvPr>
        </p:nvSpPr>
        <p:spPr>
          <a:xfrm>
            <a:off x="952417" y="2220700"/>
            <a:ext cx="3543200" cy="74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7"/>
          </p:nvPr>
        </p:nvSpPr>
        <p:spPr>
          <a:xfrm>
            <a:off x="952400" y="574233"/>
            <a:ext cx="10287200" cy="624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3" name="Google Shape;113;p13"/>
          <p:cNvSpPr txBox="1">
            <a:spLocks noGrp="1"/>
          </p:cNvSpPr>
          <p:nvPr>
            <p:ph type="title" idx="8"/>
          </p:nvPr>
        </p:nvSpPr>
        <p:spPr>
          <a:xfrm>
            <a:off x="952417" y="1651600"/>
            <a:ext cx="3543200" cy="569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200"/>
              <a:buNone/>
              <a:defRPr sz="3067">
                <a:solidFill>
                  <a:schemeClr val="lt2"/>
                </a:solidFill>
              </a:defRPr>
            </a:lvl1pPr>
            <a:lvl2pPr lvl="1" algn="r" rtl="0">
              <a:spcBef>
                <a:spcPts val="0"/>
              </a:spcBef>
              <a:spcAft>
                <a:spcPts val="0"/>
              </a:spcAft>
              <a:buClr>
                <a:schemeClr val="lt1"/>
              </a:buClr>
              <a:buSzPts val="2200"/>
              <a:buNone/>
              <a:defRPr sz="2933">
                <a:solidFill>
                  <a:schemeClr val="lt1"/>
                </a:solidFill>
              </a:defRPr>
            </a:lvl2pPr>
            <a:lvl3pPr lvl="2" algn="r" rtl="0">
              <a:spcBef>
                <a:spcPts val="0"/>
              </a:spcBef>
              <a:spcAft>
                <a:spcPts val="0"/>
              </a:spcAft>
              <a:buClr>
                <a:schemeClr val="lt1"/>
              </a:buClr>
              <a:buSzPts val="2200"/>
              <a:buNone/>
              <a:defRPr sz="2933">
                <a:solidFill>
                  <a:schemeClr val="lt1"/>
                </a:solidFill>
              </a:defRPr>
            </a:lvl3pPr>
            <a:lvl4pPr lvl="3" algn="r" rtl="0">
              <a:spcBef>
                <a:spcPts val="0"/>
              </a:spcBef>
              <a:spcAft>
                <a:spcPts val="0"/>
              </a:spcAft>
              <a:buClr>
                <a:schemeClr val="lt1"/>
              </a:buClr>
              <a:buSzPts val="2200"/>
              <a:buNone/>
              <a:defRPr sz="2933">
                <a:solidFill>
                  <a:schemeClr val="lt1"/>
                </a:solidFill>
              </a:defRPr>
            </a:lvl4pPr>
            <a:lvl5pPr lvl="4" algn="r" rtl="0">
              <a:spcBef>
                <a:spcPts val="0"/>
              </a:spcBef>
              <a:spcAft>
                <a:spcPts val="0"/>
              </a:spcAft>
              <a:buClr>
                <a:schemeClr val="lt1"/>
              </a:buClr>
              <a:buSzPts val="2200"/>
              <a:buNone/>
              <a:defRPr sz="2933">
                <a:solidFill>
                  <a:schemeClr val="lt1"/>
                </a:solidFill>
              </a:defRPr>
            </a:lvl5pPr>
            <a:lvl6pPr lvl="5" algn="r" rtl="0">
              <a:spcBef>
                <a:spcPts val="0"/>
              </a:spcBef>
              <a:spcAft>
                <a:spcPts val="0"/>
              </a:spcAft>
              <a:buClr>
                <a:schemeClr val="lt1"/>
              </a:buClr>
              <a:buSzPts val="2200"/>
              <a:buNone/>
              <a:defRPr sz="2933">
                <a:solidFill>
                  <a:schemeClr val="lt1"/>
                </a:solidFill>
              </a:defRPr>
            </a:lvl6pPr>
            <a:lvl7pPr lvl="6" algn="r" rtl="0">
              <a:spcBef>
                <a:spcPts val="0"/>
              </a:spcBef>
              <a:spcAft>
                <a:spcPts val="0"/>
              </a:spcAft>
              <a:buClr>
                <a:schemeClr val="lt1"/>
              </a:buClr>
              <a:buSzPts val="2200"/>
              <a:buNone/>
              <a:defRPr sz="2933">
                <a:solidFill>
                  <a:schemeClr val="lt1"/>
                </a:solidFill>
              </a:defRPr>
            </a:lvl7pPr>
            <a:lvl8pPr lvl="7" algn="r" rtl="0">
              <a:spcBef>
                <a:spcPts val="0"/>
              </a:spcBef>
              <a:spcAft>
                <a:spcPts val="0"/>
              </a:spcAft>
              <a:buClr>
                <a:schemeClr val="lt1"/>
              </a:buClr>
              <a:buSzPts val="2200"/>
              <a:buNone/>
              <a:defRPr sz="2933">
                <a:solidFill>
                  <a:schemeClr val="lt1"/>
                </a:solidFill>
              </a:defRPr>
            </a:lvl8pPr>
            <a:lvl9pPr lvl="8" algn="r" rtl="0">
              <a:spcBef>
                <a:spcPts val="0"/>
              </a:spcBef>
              <a:spcAft>
                <a:spcPts val="0"/>
              </a:spcAft>
              <a:buClr>
                <a:schemeClr val="lt1"/>
              </a:buClr>
              <a:buSzPts val="2200"/>
              <a:buNone/>
              <a:defRPr sz="2933">
                <a:solidFill>
                  <a:schemeClr val="lt1"/>
                </a:solidFill>
              </a:defRPr>
            </a:lvl9pPr>
          </a:lstStyle>
          <a:p>
            <a:endParaRPr/>
          </a:p>
        </p:txBody>
      </p:sp>
      <p:sp>
        <p:nvSpPr>
          <p:cNvPr id="114" name="Google Shape;114;p13"/>
          <p:cNvSpPr txBox="1">
            <a:spLocks noGrp="1"/>
          </p:cNvSpPr>
          <p:nvPr>
            <p:ph type="subTitle" idx="9"/>
          </p:nvPr>
        </p:nvSpPr>
        <p:spPr>
          <a:xfrm>
            <a:off x="952417" y="3757400"/>
            <a:ext cx="3543200" cy="74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3"/>
          </p:nvPr>
        </p:nvSpPr>
        <p:spPr>
          <a:xfrm>
            <a:off x="952417" y="3188300"/>
            <a:ext cx="3543200" cy="569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200"/>
              <a:buNone/>
              <a:defRPr sz="3067">
                <a:solidFill>
                  <a:schemeClr val="lt2"/>
                </a:solidFill>
              </a:defRPr>
            </a:lvl1pPr>
            <a:lvl2pPr lvl="1" algn="r" rtl="0">
              <a:spcBef>
                <a:spcPts val="0"/>
              </a:spcBef>
              <a:spcAft>
                <a:spcPts val="0"/>
              </a:spcAft>
              <a:buClr>
                <a:schemeClr val="lt1"/>
              </a:buClr>
              <a:buSzPts val="2200"/>
              <a:buNone/>
              <a:defRPr sz="2933">
                <a:solidFill>
                  <a:schemeClr val="lt1"/>
                </a:solidFill>
              </a:defRPr>
            </a:lvl2pPr>
            <a:lvl3pPr lvl="2" algn="r" rtl="0">
              <a:spcBef>
                <a:spcPts val="0"/>
              </a:spcBef>
              <a:spcAft>
                <a:spcPts val="0"/>
              </a:spcAft>
              <a:buClr>
                <a:schemeClr val="lt1"/>
              </a:buClr>
              <a:buSzPts val="2200"/>
              <a:buNone/>
              <a:defRPr sz="2933">
                <a:solidFill>
                  <a:schemeClr val="lt1"/>
                </a:solidFill>
              </a:defRPr>
            </a:lvl3pPr>
            <a:lvl4pPr lvl="3" algn="r" rtl="0">
              <a:spcBef>
                <a:spcPts val="0"/>
              </a:spcBef>
              <a:spcAft>
                <a:spcPts val="0"/>
              </a:spcAft>
              <a:buClr>
                <a:schemeClr val="lt1"/>
              </a:buClr>
              <a:buSzPts val="2200"/>
              <a:buNone/>
              <a:defRPr sz="2933">
                <a:solidFill>
                  <a:schemeClr val="lt1"/>
                </a:solidFill>
              </a:defRPr>
            </a:lvl4pPr>
            <a:lvl5pPr lvl="4" algn="r" rtl="0">
              <a:spcBef>
                <a:spcPts val="0"/>
              </a:spcBef>
              <a:spcAft>
                <a:spcPts val="0"/>
              </a:spcAft>
              <a:buClr>
                <a:schemeClr val="lt1"/>
              </a:buClr>
              <a:buSzPts val="2200"/>
              <a:buNone/>
              <a:defRPr sz="2933">
                <a:solidFill>
                  <a:schemeClr val="lt1"/>
                </a:solidFill>
              </a:defRPr>
            </a:lvl5pPr>
            <a:lvl6pPr lvl="5" algn="r" rtl="0">
              <a:spcBef>
                <a:spcPts val="0"/>
              </a:spcBef>
              <a:spcAft>
                <a:spcPts val="0"/>
              </a:spcAft>
              <a:buClr>
                <a:schemeClr val="lt1"/>
              </a:buClr>
              <a:buSzPts val="2200"/>
              <a:buNone/>
              <a:defRPr sz="2933">
                <a:solidFill>
                  <a:schemeClr val="lt1"/>
                </a:solidFill>
              </a:defRPr>
            </a:lvl6pPr>
            <a:lvl7pPr lvl="6" algn="r" rtl="0">
              <a:spcBef>
                <a:spcPts val="0"/>
              </a:spcBef>
              <a:spcAft>
                <a:spcPts val="0"/>
              </a:spcAft>
              <a:buClr>
                <a:schemeClr val="lt1"/>
              </a:buClr>
              <a:buSzPts val="2200"/>
              <a:buNone/>
              <a:defRPr sz="2933">
                <a:solidFill>
                  <a:schemeClr val="lt1"/>
                </a:solidFill>
              </a:defRPr>
            </a:lvl7pPr>
            <a:lvl8pPr lvl="7" algn="r" rtl="0">
              <a:spcBef>
                <a:spcPts val="0"/>
              </a:spcBef>
              <a:spcAft>
                <a:spcPts val="0"/>
              </a:spcAft>
              <a:buClr>
                <a:schemeClr val="lt1"/>
              </a:buClr>
              <a:buSzPts val="2200"/>
              <a:buNone/>
              <a:defRPr sz="2933">
                <a:solidFill>
                  <a:schemeClr val="lt1"/>
                </a:solidFill>
              </a:defRPr>
            </a:lvl8pPr>
            <a:lvl9pPr lvl="8" algn="r" rtl="0">
              <a:spcBef>
                <a:spcPts val="0"/>
              </a:spcBef>
              <a:spcAft>
                <a:spcPts val="0"/>
              </a:spcAft>
              <a:buClr>
                <a:schemeClr val="lt1"/>
              </a:buClr>
              <a:buSzPts val="2200"/>
              <a:buNone/>
              <a:defRPr sz="2933">
                <a:solidFill>
                  <a:schemeClr val="lt1"/>
                </a:solidFill>
              </a:defRPr>
            </a:lvl9pPr>
          </a:lstStyle>
          <a:p>
            <a:endParaRPr/>
          </a:p>
        </p:txBody>
      </p:sp>
      <p:sp>
        <p:nvSpPr>
          <p:cNvPr id="116" name="Google Shape;116;p13"/>
          <p:cNvSpPr txBox="1">
            <a:spLocks noGrp="1"/>
          </p:cNvSpPr>
          <p:nvPr>
            <p:ph type="subTitle" idx="14"/>
          </p:nvPr>
        </p:nvSpPr>
        <p:spPr>
          <a:xfrm>
            <a:off x="952417" y="5294100"/>
            <a:ext cx="3543200" cy="74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5"/>
          </p:nvPr>
        </p:nvSpPr>
        <p:spPr>
          <a:xfrm>
            <a:off x="952417" y="4725000"/>
            <a:ext cx="3543200" cy="569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200"/>
              <a:buNone/>
              <a:defRPr sz="3067">
                <a:solidFill>
                  <a:schemeClr val="lt2"/>
                </a:solidFill>
              </a:defRPr>
            </a:lvl1pPr>
            <a:lvl2pPr lvl="1" algn="r" rtl="0">
              <a:spcBef>
                <a:spcPts val="0"/>
              </a:spcBef>
              <a:spcAft>
                <a:spcPts val="0"/>
              </a:spcAft>
              <a:buClr>
                <a:schemeClr val="lt1"/>
              </a:buClr>
              <a:buSzPts val="2200"/>
              <a:buNone/>
              <a:defRPr sz="2933">
                <a:solidFill>
                  <a:schemeClr val="lt1"/>
                </a:solidFill>
              </a:defRPr>
            </a:lvl2pPr>
            <a:lvl3pPr lvl="2" algn="r" rtl="0">
              <a:spcBef>
                <a:spcPts val="0"/>
              </a:spcBef>
              <a:spcAft>
                <a:spcPts val="0"/>
              </a:spcAft>
              <a:buClr>
                <a:schemeClr val="lt1"/>
              </a:buClr>
              <a:buSzPts val="2200"/>
              <a:buNone/>
              <a:defRPr sz="2933">
                <a:solidFill>
                  <a:schemeClr val="lt1"/>
                </a:solidFill>
              </a:defRPr>
            </a:lvl3pPr>
            <a:lvl4pPr lvl="3" algn="r" rtl="0">
              <a:spcBef>
                <a:spcPts val="0"/>
              </a:spcBef>
              <a:spcAft>
                <a:spcPts val="0"/>
              </a:spcAft>
              <a:buClr>
                <a:schemeClr val="lt1"/>
              </a:buClr>
              <a:buSzPts val="2200"/>
              <a:buNone/>
              <a:defRPr sz="2933">
                <a:solidFill>
                  <a:schemeClr val="lt1"/>
                </a:solidFill>
              </a:defRPr>
            </a:lvl4pPr>
            <a:lvl5pPr lvl="4" algn="r" rtl="0">
              <a:spcBef>
                <a:spcPts val="0"/>
              </a:spcBef>
              <a:spcAft>
                <a:spcPts val="0"/>
              </a:spcAft>
              <a:buClr>
                <a:schemeClr val="lt1"/>
              </a:buClr>
              <a:buSzPts val="2200"/>
              <a:buNone/>
              <a:defRPr sz="2933">
                <a:solidFill>
                  <a:schemeClr val="lt1"/>
                </a:solidFill>
              </a:defRPr>
            </a:lvl5pPr>
            <a:lvl6pPr lvl="5" algn="r" rtl="0">
              <a:spcBef>
                <a:spcPts val="0"/>
              </a:spcBef>
              <a:spcAft>
                <a:spcPts val="0"/>
              </a:spcAft>
              <a:buClr>
                <a:schemeClr val="lt1"/>
              </a:buClr>
              <a:buSzPts val="2200"/>
              <a:buNone/>
              <a:defRPr sz="2933">
                <a:solidFill>
                  <a:schemeClr val="lt1"/>
                </a:solidFill>
              </a:defRPr>
            </a:lvl6pPr>
            <a:lvl7pPr lvl="6" algn="r" rtl="0">
              <a:spcBef>
                <a:spcPts val="0"/>
              </a:spcBef>
              <a:spcAft>
                <a:spcPts val="0"/>
              </a:spcAft>
              <a:buClr>
                <a:schemeClr val="lt1"/>
              </a:buClr>
              <a:buSzPts val="2200"/>
              <a:buNone/>
              <a:defRPr sz="2933">
                <a:solidFill>
                  <a:schemeClr val="lt1"/>
                </a:solidFill>
              </a:defRPr>
            </a:lvl7pPr>
            <a:lvl8pPr lvl="7" algn="r" rtl="0">
              <a:spcBef>
                <a:spcPts val="0"/>
              </a:spcBef>
              <a:spcAft>
                <a:spcPts val="0"/>
              </a:spcAft>
              <a:buClr>
                <a:schemeClr val="lt1"/>
              </a:buClr>
              <a:buSzPts val="2200"/>
              <a:buNone/>
              <a:defRPr sz="2933">
                <a:solidFill>
                  <a:schemeClr val="lt1"/>
                </a:solidFill>
              </a:defRPr>
            </a:lvl8pPr>
            <a:lvl9pPr lvl="8" algn="r" rtl="0">
              <a:spcBef>
                <a:spcPts val="0"/>
              </a:spcBef>
              <a:spcAft>
                <a:spcPts val="0"/>
              </a:spcAft>
              <a:buClr>
                <a:schemeClr val="lt1"/>
              </a:buClr>
              <a:buSzPts val="2200"/>
              <a:buNone/>
              <a:defRPr sz="2933">
                <a:solidFill>
                  <a:schemeClr val="lt1"/>
                </a:solidFill>
              </a:defRPr>
            </a:lvl9pPr>
          </a:lstStyle>
          <a:p>
            <a:endParaRPr/>
          </a:p>
        </p:txBody>
      </p:sp>
      <p:sp>
        <p:nvSpPr>
          <p:cNvPr id="118" name="Google Shape;118;p13"/>
          <p:cNvSpPr txBox="1">
            <a:spLocks noGrp="1"/>
          </p:cNvSpPr>
          <p:nvPr>
            <p:ph type="subTitle" idx="16"/>
          </p:nvPr>
        </p:nvSpPr>
        <p:spPr>
          <a:xfrm>
            <a:off x="7696384" y="2220700"/>
            <a:ext cx="3543200" cy="74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17"/>
          </p:nvPr>
        </p:nvSpPr>
        <p:spPr>
          <a:xfrm>
            <a:off x="7696384" y="1651600"/>
            <a:ext cx="3543200" cy="56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200"/>
              <a:buNone/>
              <a:defRPr sz="3067">
                <a:solidFill>
                  <a:schemeClr val="lt2"/>
                </a:solidFill>
              </a:defRPr>
            </a:lvl1pPr>
            <a:lvl2pPr lvl="1" rtl="0">
              <a:spcBef>
                <a:spcPts val="0"/>
              </a:spcBef>
              <a:spcAft>
                <a:spcPts val="0"/>
              </a:spcAft>
              <a:buClr>
                <a:schemeClr val="lt1"/>
              </a:buClr>
              <a:buSzPts val="2200"/>
              <a:buNone/>
              <a:defRPr sz="2933">
                <a:solidFill>
                  <a:schemeClr val="lt1"/>
                </a:solidFill>
              </a:defRPr>
            </a:lvl2pPr>
            <a:lvl3pPr lvl="2" rtl="0">
              <a:spcBef>
                <a:spcPts val="0"/>
              </a:spcBef>
              <a:spcAft>
                <a:spcPts val="0"/>
              </a:spcAft>
              <a:buClr>
                <a:schemeClr val="lt1"/>
              </a:buClr>
              <a:buSzPts val="2200"/>
              <a:buNone/>
              <a:defRPr sz="2933">
                <a:solidFill>
                  <a:schemeClr val="lt1"/>
                </a:solidFill>
              </a:defRPr>
            </a:lvl3pPr>
            <a:lvl4pPr lvl="3" rtl="0">
              <a:spcBef>
                <a:spcPts val="0"/>
              </a:spcBef>
              <a:spcAft>
                <a:spcPts val="0"/>
              </a:spcAft>
              <a:buClr>
                <a:schemeClr val="lt1"/>
              </a:buClr>
              <a:buSzPts val="2200"/>
              <a:buNone/>
              <a:defRPr sz="2933">
                <a:solidFill>
                  <a:schemeClr val="lt1"/>
                </a:solidFill>
              </a:defRPr>
            </a:lvl4pPr>
            <a:lvl5pPr lvl="4" rtl="0">
              <a:spcBef>
                <a:spcPts val="0"/>
              </a:spcBef>
              <a:spcAft>
                <a:spcPts val="0"/>
              </a:spcAft>
              <a:buClr>
                <a:schemeClr val="lt1"/>
              </a:buClr>
              <a:buSzPts val="2200"/>
              <a:buNone/>
              <a:defRPr sz="2933">
                <a:solidFill>
                  <a:schemeClr val="lt1"/>
                </a:solidFill>
              </a:defRPr>
            </a:lvl5pPr>
            <a:lvl6pPr lvl="5" rtl="0">
              <a:spcBef>
                <a:spcPts val="0"/>
              </a:spcBef>
              <a:spcAft>
                <a:spcPts val="0"/>
              </a:spcAft>
              <a:buClr>
                <a:schemeClr val="lt1"/>
              </a:buClr>
              <a:buSzPts val="2200"/>
              <a:buNone/>
              <a:defRPr sz="2933">
                <a:solidFill>
                  <a:schemeClr val="lt1"/>
                </a:solidFill>
              </a:defRPr>
            </a:lvl6pPr>
            <a:lvl7pPr lvl="6" rtl="0">
              <a:spcBef>
                <a:spcPts val="0"/>
              </a:spcBef>
              <a:spcAft>
                <a:spcPts val="0"/>
              </a:spcAft>
              <a:buClr>
                <a:schemeClr val="lt1"/>
              </a:buClr>
              <a:buSzPts val="2200"/>
              <a:buNone/>
              <a:defRPr sz="2933">
                <a:solidFill>
                  <a:schemeClr val="lt1"/>
                </a:solidFill>
              </a:defRPr>
            </a:lvl7pPr>
            <a:lvl8pPr lvl="7" rtl="0">
              <a:spcBef>
                <a:spcPts val="0"/>
              </a:spcBef>
              <a:spcAft>
                <a:spcPts val="0"/>
              </a:spcAft>
              <a:buClr>
                <a:schemeClr val="lt1"/>
              </a:buClr>
              <a:buSzPts val="2200"/>
              <a:buNone/>
              <a:defRPr sz="2933">
                <a:solidFill>
                  <a:schemeClr val="lt1"/>
                </a:solidFill>
              </a:defRPr>
            </a:lvl8pPr>
            <a:lvl9pPr lvl="8" rtl="0">
              <a:spcBef>
                <a:spcPts val="0"/>
              </a:spcBef>
              <a:spcAft>
                <a:spcPts val="0"/>
              </a:spcAft>
              <a:buClr>
                <a:schemeClr val="lt1"/>
              </a:buClr>
              <a:buSzPts val="2200"/>
              <a:buNone/>
              <a:defRPr sz="2933">
                <a:solidFill>
                  <a:schemeClr val="lt1"/>
                </a:solidFill>
              </a:defRPr>
            </a:lvl9pPr>
          </a:lstStyle>
          <a:p>
            <a:endParaRPr/>
          </a:p>
        </p:txBody>
      </p:sp>
      <p:sp>
        <p:nvSpPr>
          <p:cNvPr id="120" name="Google Shape;120;p13"/>
          <p:cNvSpPr txBox="1">
            <a:spLocks noGrp="1"/>
          </p:cNvSpPr>
          <p:nvPr>
            <p:ph type="subTitle" idx="18"/>
          </p:nvPr>
        </p:nvSpPr>
        <p:spPr>
          <a:xfrm>
            <a:off x="7696384" y="3757400"/>
            <a:ext cx="3543200" cy="74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19"/>
          </p:nvPr>
        </p:nvSpPr>
        <p:spPr>
          <a:xfrm>
            <a:off x="7696384" y="3188300"/>
            <a:ext cx="3543200" cy="56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200"/>
              <a:buNone/>
              <a:defRPr sz="3067">
                <a:solidFill>
                  <a:schemeClr val="lt2"/>
                </a:solidFill>
              </a:defRPr>
            </a:lvl1pPr>
            <a:lvl2pPr lvl="1" rtl="0">
              <a:spcBef>
                <a:spcPts val="0"/>
              </a:spcBef>
              <a:spcAft>
                <a:spcPts val="0"/>
              </a:spcAft>
              <a:buClr>
                <a:schemeClr val="lt1"/>
              </a:buClr>
              <a:buSzPts val="2200"/>
              <a:buNone/>
              <a:defRPr sz="2933">
                <a:solidFill>
                  <a:schemeClr val="lt1"/>
                </a:solidFill>
              </a:defRPr>
            </a:lvl2pPr>
            <a:lvl3pPr lvl="2" rtl="0">
              <a:spcBef>
                <a:spcPts val="0"/>
              </a:spcBef>
              <a:spcAft>
                <a:spcPts val="0"/>
              </a:spcAft>
              <a:buClr>
                <a:schemeClr val="lt1"/>
              </a:buClr>
              <a:buSzPts val="2200"/>
              <a:buNone/>
              <a:defRPr sz="2933">
                <a:solidFill>
                  <a:schemeClr val="lt1"/>
                </a:solidFill>
              </a:defRPr>
            </a:lvl3pPr>
            <a:lvl4pPr lvl="3" rtl="0">
              <a:spcBef>
                <a:spcPts val="0"/>
              </a:spcBef>
              <a:spcAft>
                <a:spcPts val="0"/>
              </a:spcAft>
              <a:buClr>
                <a:schemeClr val="lt1"/>
              </a:buClr>
              <a:buSzPts val="2200"/>
              <a:buNone/>
              <a:defRPr sz="2933">
                <a:solidFill>
                  <a:schemeClr val="lt1"/>
                </a:solidFill>
              </a:defRPr>
            </a:lvl4pPr>
            <a:lvl5pPr lvl="4" rtl="0">
              <a:spcBef>
                <a:spcPts val="0"/>
              </a:spcBef>
              <a:spcAft>
                <a:spcPts val="0"/>
              </a:spcAft>
              <a:buClr>
                <a:schemeClr val="lt1"/>
              </a:buClr>
              <a:buSzPts val="2200"/>
              <a:buNone/>
              <a:defRPr sz="2933">
                <a:solidFill>
                  <a:schemeClr val="lt1"/>
                </a:solidFill>
              </a:defRPr>
            </a:lvl5pPr>
            <a:lvl6pPr lvl="5" rtl="0">
              <a:spcBef>
                <a:spcPts val="0"/>
              </a:spcBef>
              <a:spcAft>
                <a:spcPts val="0"/>
              </a:spcAft>
              <a:buClr>
                <a:schemeClr val="lt1"/>
              </a:buClr>
              <a:buSzPts val="2200"/>
              <a:buNone/>
              <a:defRPr sz="2933">
                <a:solidFill>
                  <a:schemeClr val="lt1"/>
                </a:solidFill>
              </a:defRPr>
            </a:lvl6pPr>
            <a:lvl7pPr lvl="6" rtl="0">
              <a:spcBef>
                <a:spcPts val="0"/>
              </a:spcBef>
              <a:spcAft>
                <a:spcPts val="0"/>
              </a:spcAft>
              <a:buClr>
                <a:schemeClr val="lt1"/>
              </a:buClr>
              <a:buSzPts val="2200"/>
              <a:buNone/>
              <a:defRPr sz="2933">
                <a:solidFill>
                  <a:schemeClr val="lt1"/>
                </a:solidFill>
              </a:defRPr>
            </a:lvl7pPr>
            <a:lvl8pPr lvl="7" rtl="0">
              <a:spcBef>
                <a:spcPts val="0"/>
              </a:spcBef>
              <a:spcAft>
                <a:spcPts val="0"/>
              </a:spcAft>
              <a:buClr>
                <a:schemeClr val="lt1"/>
              </a:buClr>
              <a:buSzPts val="2200"/>
              <a:buNone/>
              <a:defRPr sz="2933">
                <a:solidFill>
                  <a:schemeClr val="lt1"/>
                </a:solidFill>
              </a:defRPr>
            </a:lvl8pPr>
            <a:lvl9pPr lvl="8" rtl="0">
              <a:spcBef>
                <a:spcPts val="0"/>
              </a:spcBef>
              <a:spcAft>
                <a:spcPts val="0"/>
              </a:spcAft>
              <a:buClr>
                <a:schemeClr val="lt1"/>
              </a:buClr>
              <a:buSzPts val="2200"/>
              <a:buNone/>
              <a:defRPr sz="2933">
                <a:solidFill>
                  <a:schemeClr val="lt1"/>
                </a:solidFill>
              </a:defRPr>
            </a:lvl9pPr>
          </a:lstStyle>
          <a:p>
            <a:endParaRPr/>
          </a:p>
        </p:txBody>
      </p:sp>
      <p:sp>
        <p:nvSpPr>
          <p:cNvPr id="122" name="Google Shape;122;p13"/>
          <p:cNvSpPr txBox="1">
            <a:spLocks noGrp="1"/>
          </p:cNvSpPr>
          <p:nvPr>
            <p:ph type="subTitle" idx="20"/>
          </p:nvPr>
        </p:nvSpPr>
        <p:spPr>
          <a:xfrm>
            <a:off x="7696384" y="5294100"/>
            <a:ext cx="3543200" cy="74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21"/>
          </p:nvPr>
        </p:nvSpPr>
        <p:spPr>
          <a:xfrm>
            <a:off x="7696384" y="4725000"/>
            <a:ext cx="3543200" cy="56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200"/>
              <a:buNone/>
              <a:defRPr sz="3067">
                <a:solidFill>
                  <a:schemeClr val="lt2"/>
                </a:solidFill>
              </a:defRPr>
            </a:lvl1pPr>
            <a:lvl2pPr lvl="1" rtl="0">
              <a:spcBef>
                <a:spcPts val="0"/>
              </a:spcBef>
              <a:spcAft>
                <a:spcPts val="0"/>
              </a:spcAft>
              <a:buClr>
                <a:schemeClr val="lt1"/>
              </a:buClr>
              <a:buSzPts val="2200"/>
              <a:buNone/>
              <a:defRPr sz="2933">
                <a:solidFill>
                  <a:schemeClr val="lt1"/>
                </a:solidFill>
              </a:defRPr>
            </a:lvl2pPr>
            <a:lvl3pPr lvl="2" rtl="0">
              <a:spcBef>
                <a:spcPts val="0"/>
              </a:spcBef>
              <a:spcAft>
                <a:spcPts val="0"/>
              </a:spcAft>
              <a:buClr>
                <a:schemeClr val="lt1"/>
              </a:buClr>
              <a:buSzPts val="2200"/>
              <a:buNone/>
              <a:defRPr sz="2933">
                <a:solidFill>
                  <a:schemeClr val="lt1"/>
                </a:solidFill>
              </a:defRPr>
            </a:lvl3pPr>
            <a:lvl4pPr lvl="3" rtl="0">
              <a:spcBef>
                <a:spcPts val="0"/>
              </a:spcBef>
              <a:spcAft>
                <a:spcPts val="0"/>
              </a:spcAft>
              <a:buClr>
                <a:schemeClr val="lt1"/>
              </a:buClr>
              <a:buSzPts val="2200"/>
              <a:buNone/>
              <a:defRPr sz="2933">
                <a:solidFill>
                  <a:schemeClr val="lt1"/>
                </a:solidFill>
              </a:defRPr>
            </a:lvl4pPr>
            <a:lvl5pPr lvl="4" rtl="0">
              <a:spcBef>
                <a:spcPts val="0"/>
              </a:spcBef>
              <a:spcAft>
                <a:spcPts val="0"/>
              </a:spcAft>
              <a:buClr>
                <a:schemeClr val="lt1"/>
              </a:buClr>
              <a:buSzPts val="2200"/>
              <a:buNone/>
              <a:defRPr sz="2933">
                <a:solidFill>
                  <a:schemeClr val="lt1"/>
                </a:solidFill>
              </a:defRPr>
            </a:lvl5pPr>
            <a:lvl6pPr lvl="5" rtl="0">
              <a:spcBef>
                <a:spcPts val="0"/>
              </a:spcBef>
              <a:spcAft>
                <a:spcPts val="0"/>
              </a:spcAft>
              <a:buClr>
                <a:schemeClr val="lt1"/>
              </a:buClr>
              <a:buSzPts val="2200"/>
              <a:buNone/>
              <a:defRPr sz="2933">
                <a:solidFill>
                  <a:schemeClr val="lt1"/>
                </a:solidFill>
              </a:defRPr>
            </a:lvl6pPr>
            <a:lvl7pPr lvl="6" rtl="0">
              <a:spcBef>
                <a:spcPts val="0"/>
              </a:spcBef>
              <a:spcAft>
                <a:spcPts val="0"/>
              </a:spcAft>
              <a:buClr>
                <a:schemeClr val="lt1"/>
              </a:buClr>
              <a:buSzPts val="2200"/>
              <a:buNone/>
              <a:defRPr sz="2933">
                <a:solidFill>
                  <a:schemeClr val="lt1"/>
                </a:solidFill>
              </a:defRPr>
            </a:lvl7pPr>
            <a:lvl8pPr lvl="7" rtl="0">
              <a:spcBef>
                <a:spcPts val="0"/>
              </a:spcBef>
              <a:spcAft>
                <a:spcPts val="0"/>
              </a:spcAft>
              <a:buClr>
                <a:schemeClr val="lt1"/>
              </a:buClr>
              <a:buSzPts val="2200"/>
              <a:buNone/>
              <a:defRPr sz="2933">
                <a:solidFill>
                  <a:schemeClr val="lt1"/>
                </a:solidFill>
              </a:defRPr>
            </a:lvl8pPr>
            <a:lvl9pPr lvl="8" rtl="0">
              <a:spcBef>
                <a:spcPts val="0"/>
              </a:spcBef>
              <a:spcAft>
                <a:spcPts val="0"/>
              </a:spcAft>
              <a:buClr>
                <a:schemeClr val="lt1"/>
              </a:buClr>
              <a:buSzPts val="2200"/>
              <a:buNone/>
              <a:defRPr sz="2933">
                <a:solidFill>
                  <a:schemeClr val="lt1"/>
                </a:solidFill>
              </a:defRPr>
            </a:lvl9pPr>
          </a:lstStyle>
          <a:p>
            <a:endParaRPr/>
          </a:p>
        </p:txBody>
      </p:sp>
      <p:cxnSp>
        <p:nvCxnSpPr>
          <p:cNvPr id="124" name="Google Shape;124;p13"/>
          <p:cNvCxnSpPr/>
          <p:nvPr/>
        </p:nvCxnSpPr>
        <p:spPr>
          <a:xfrm>
            <a:off x="486400" y="-21133"/>
            <a:ext cx="0" cy="6958800"/>
          </a:xfrm>
          <a:prstGeom prst="straightConnector1">
            <a:avLst/>
          </a:prstGeom>
          <a:noFill/>
          <a:ln w="28575" cap="flat" cmpd="sng">
            <a:solidFill>
              <a:schemeClr val="dk1"/>
            </a:solidFill>
            <a:prstDash val="solid"/>
            <a:round/>
            <a:headEnd type="none" w="med" len="med"/>
            <a:tailEnd type="none" w="med" len="med"/>
          </a:ln>
        </p:spPr>
      </p:cxnSp>
      <p:cxnSp>
        <p:nvCxnSpPr>
          <p:cNvPr id="125" name="Google Shape;125;p13"/>
          <p:cNvCxnSpPr/>
          <p:nvPr/>
        </p:nvCxnSpPr>
        <p:spPr>
          <a:xfrm>
            <a:off x="11662400" y="-21133"/>
            <a:ext cx="0" cy="6958800"/>
          </a:xfrm>
          <a:prstGeom prst="straightConnector1">
            <a:avLst/>
          </a:prstGeom>
          <a:noFill/>
          <a:ln w="28575" cap="flat" cmpd="sng">
            <a:solidFill>
              <a:schemeClr val="dk1"/>
            </a:solidFill>
            <a:prstDash val="solid"/>
            <a:round/>
            <a:headEnd type="none" w="med" len="med"/>
            <a:tailEnd type="none" w="med" len="med"/>
          </a:ln>
        </p:spPr>
      </p:cxnSp>
      <p:cxnSp>
        <p:nvCxnSpPr>
          <p:cNvPr id="126" name="Google Shape;126;p13"/>
          <p:cNvCxnSpPr>
            <a:stCxn id="127" idx="6"/>
          </p:cNvCxnSpPr>
          <p:nvPr/>
        </p:nvCxnSpPr>
        <p:spPr>
          <a:xfrm>
            <a:off x="5531584" y="411333"/>
            <a:ext cx="6632800" cy="0"/>
          </a:xfrm>
          <a:prstGeom prst="straightConnector1">
            <a:avLst/>
          </a:prstGeom>
          <a:noFill/>
          <a:ln w="28575" cap="flat" cmpd="sng">
            <a:solidFill>
              <a:schemeClr val="dk1"/>
            </a:solidFill>
            <a:prstDash val="solid"/>
            <a:round/>
            <a:headEnd type="none" w="med" len="med"/>
            <a:tailEnd type="none" w="med" len="med"/>
          </a:ln>
        </p:spPr>
      </p:cxnSp>
      <p:sp>
        <p:nvSpPr>
          <p:cNvPr id="127" name="Google Shape;127;p13"/>
          <p:cNvSpPr/>
          <p:nvPr/>
        </p:nvSpPr>
        <p:spPr>
          <a:xfrm>
            <a:off x="5396384" y="343733"/>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13"/>
          <p:cNvSpPr/>
          <p:nvPr/>
        </p:nvSpPr>
        <p:spPr>
          <a:xfrm>
            <a:off x="11594800" y="353833"/>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78324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52"/>
        <p:cNvGrpSpPr/>
        <p:nvPr/>
      </p:nvGrpSpPr>
      <p:grpSpPr>
        <a:xfrm>
          <a:off x="0" y="0"/>
          <a:ext cx="0" cy="0"/>
          <a:chOff x="0" y="0"/>
          <a:chExt cx="0" cy="0"/>
        </a:xfrm>
      </p:grpSpPr>
    </p:spTree>
    <p:extLst>
      <p:ext uri="{BB962C8B-B14F-4D97-AF65-F5344CB8AC3E}">
        <p14:creationId xmlns:p14="http://schemas.microsoft.com/office/powerpoint/2010/main" val="5436857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822720"/>
      </p:ext>
    </p:extLst>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2400" y="732800"/>
            <a:ext cx="10287200" cy="624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1pPr>
            <a:lvl2pPr lvl="1">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2pPr>
            <a:lvl3pPr lvl="2">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3pPr>
            <a:lvl4pPr lvl="3">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4pPr>
            <a:lvl5pPr lvl="4">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5pPr>
            <a:lvl6pPr lvl="5">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6pPr>
            <a:lvl7pPr lvl="6">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7pPr>
            <a:lvl8pPr lvl="7">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8pPr>
            <a:lvl9pPr lvl="8">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952400" y="1536633"/>
            <a:ext cx="102872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arro"/>
              <a:buChar char="●"/>
              <a:defRPr sz="1800">
                <a:solidFill>
                  <a:schemeClr val="dk1"/>
                </a:solidFill>
                <a:latin typeface="Farro"/>
                <a:ea typeface="Farro"/>
                <a:cs typeface="Farro"/>
                <a:sym typeface="Farro"/>
              </a:defRPr>
            </a:lvl1pPr>
            <a:lvl2pPr marL="914400" lvl="1"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2pPr>
            <a:lvl3pPr marL="1371600" lvl="2"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3pPr>
            <a:lvl4pPr marL="1828800" lvl="3"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4pPr>
            <a:lvl5pPr marL="2286000" lvl="4"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5pPr>
            <a:lvl6pPr marL="2743200" lvl="5"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6pPr>
            <a:lvl7pPr marL="3200400" lvl="6"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7pPr>
            <a:lvl8pPr marL="3657600" lvl="7"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8pPr>
            <a:lvl9pPr marL="4114800" lvl="8"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9pPr>
          </a:lstStyle>
          <a:p>
            <a:endParaRPr/>
          </a:p>
        </p:txBody>
      </p:sp>
    </p:spTree>
    <p:extLst>
      <p:ext uri="{BB962C8B-B14F-4D97-AF65-F5344CB8AC3E}">
        <p14:creationId xmlns:p14="http://schemas.microsoft.com/office/powerpoint/2010/main" val="2392907145"/>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12"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7.sv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7.sv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7.sv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28.png"/></Relationships>
</file>

<file path=ppt/slides/_rels/slide2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7.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7.svg"/></Relationships>
</file>

<file path=ppt/slides/_rels/slide5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0.png"/></Relationships>
</file>

<file path=ppt/slides/_rels/slide5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png"/></Relationships>
</file>

<file path=ppt/slides/_rels/slide5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48.png"/><Relationship Id="rId4" Type="http://schemas.openxmlformats.org/officeDocument/2006/relationships/image" Target="../media/image3.png"/><Relationship Id="rId9" Type="http://schemas.openxmlformats.org/officeDocument/2006/relationships/image" Target="../media/image7.svg"/></Relationships>
</file>

<file path=ppt/slides/_rels/slide5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49.png"/><Relationship Id="rId4" Type="http://schemas.openxmlformats.org/officeDocument/2006/relationships/image" Target="../media/image3.png"/><Relationship Id="rId9" Type="http://schemas.openxmlformats.org/officeDocument/2006/relationships/image" Target="../media/image7.svg"/></Relationships>
</file>

<file path=ppt/slides/_rels/slide5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0.png"/><Relationship Id="rId4" Type="http://schemas.openxmlformats.org/officeDocument/2006/relationships/image" Target="../media/image3.png"/><Relationship Id="rId9"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pic>
        <p:nvPicPr>
          <p:cNvPr id="9" name="Picture 8" descr="A picture containing indoor, wall, lamp&#10;&#10;Description automatically generated">
            <a:extLst>
              <a:ext uri="{FF2B5EF4-FFF2-40B4-BE49-F238E27FC236}">
                <a16:creationId xmlns:a16="http://schemas.microsoft.com/office/drawing/2014/main" id="{82EF4C5C-51F4-4237-8366-3908EDBD3AAA}"/>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8796" y="-11156"/>
            <a:ext cx="12307484" cy="6926290"/>
          </a:xfrm>
          <a:prstGeom prst="rect">
            <a:avLst/>
          </a:prstGeom>
        </p:spPr>
      </p:pic>
      <p:grpSp>
        <p:nvGrpSpPr>
          <p:cNvPr id="2" name="그룹 1">
            <a:extLst>
              <a:ext uri="{FF2B5EF4-FFF2-40B4-BE49-F238E27FC236}">
                <a16:creationId xmlns:a16="http://schemas.microsoft.com/office/drawing/2014/main" id="{22F1263E-11ED-385F-CA39-FE8DEF1291E8}"/>
              </a:ext>
            </a:extLst>
          </p:cNvPr>
          <p:cNvGrpSpPr/>
          <p:nvPr/>
        </p:nvGrpSpPr>
        <p:grpSpPr>
          <a:xfrm>
            <a:off x="7674858" y="116632"/>
            <a:ext cx="4335064" cy="4042568"/>
            <a:chOff x="6150858" y="116632"/>
            <a:chExt cx="4335064" cy="4042568"/>
          </a:xfrm>
        </p:grpSpPr>
        <p:sp>
          <p:nvSpPr>
            <p:cNvPr id="3" name="TextBox 2">
              <a:extLst>
                <a:ext uri="{FF2B5EF4-FFF2-40B4-BE49-F238E27FC236}">
                  <a16:creationId xmlns:a16="http://schemas.microsoft.com/office/drawing/2014/main" id="{A9DC7BB3-E8D7-AD8A-2507-04DD3B28E15B}"/>
                </a:ext>
              </a:extLst>
            </p:cNvPr>
            <p:cNvSpPr txBox="1"/>
            <p:nvPr/>
          </p:nvSpPr>
          <p:spPr>
            <a:xfrm rot="18900000">
              <a:off x="6150858" y="2958871"/>
              <a:ext cx="184731" cy="1200329"/>
            </a:xfrm>
            <a:prstGeom prst="rect">
              <a:avLst/>
            </a:prstGeom>
            <a:noFill/>
          </p:spPr>
          <p:txBody>
            <a:bodyPr wrap="none" rtlCol="0">
              <a:spAutoFit/>
            </a:bodyPr>
            <a:lstStyle/>
            <a:p>
              <a:endParaRPr lang="ko-KR" altLang="en-US" sz="7200" dirty="0">
                <a:solidFill>
                  <a:srgbClr val="302B05"/>
                </a:solidFill>
                <a:latin typeface="ic 모던고딕 L" pitchFamily="18" charset="-127"/>
                <a:ea typeface="ic 모던고딕 L" pitchFamily="18" charset="-127"/>
              </a:endParaRPr>
            </a:p>
          </p:txBody>
        </p:sp>
        <p:sp>
          <p:nvSpPr>
            <p:cNvPr id="5" name="TextBox 4">
              <a:extLst>
                <a:ext uri="{FF2B5EF4-FFF2-40B4-BE49-F238E27FC236}">
                  <a16:creationId xmlns:a16="http://schemas.microsoft.com/office/drawing/2014/main" id="{4C974C6A-0649-807B-BD79-4E1E0EF87258}"/>
                </a:ext>
              </a:extLst>
            </p:cNvPr>
            <p:cNvSpPr txBox="1"/>
            <p:nvPr/>
          </p:nvSpPr>
          <p:spPr>
            <a:xfrm>
              <a:off x="6427952" y="116632"/>
              <a:ext cx="4057970" cy="1169551"/>
            </a:xfrm>
            <a:prstGeom prst="rect">
              <a:avLst/>
            </a:prstGeom>
            <a:noFill/>
          </p:spPr>
          <p:txBody>
            <a:bodyPr wrap="none" rtlCol="0">
              <a:spAutoFit/>
            </a:bodyPr>
            <a:lstStyle/>
            <a:p>
              <a:pPr algn="r"/>
              <a:r>
                <a:rPr lang="en-US" altLang="ko-KR" sz="1400">
                  <a:solidFill>
                    <a:srgbClr val="302B05"/>
                  </a:solidFill>
                  <a:latin typeface="DINPro-Light" panose="02000504040000020003" pitchFamily="50" charset="0"/>
                  <a:ea typeface="ic 모던고딕 R" pitchFamily="18" charset="-127"/>
                </a:rPr>
                <a:t>Prepared by </a:t>
              </a:r>
              <a:r>
                <a:rPr lang="en-US" altLang="ko-KR" sz="1400">
                  <a:latin typeface="DINPro-Medium" panose="02000503030000020004" pitchFamily="50" charset="0"/>
                  <a:ea typeface="ic 모던고딕 R" pitchFamily="18" charset="-127"/>
                </a:rPr>
                <a:t>Nikshita Ranganathan, Archit Barua</a:t>
              </a:r>
            </a:p>
            <a:p>
              <a:pPr algn="r"/>
              <a:r>
                <a:rPr lang="en-US" altLang="ko-KR" sz="1400">
                  <a:latin typeface="DINPro-Medium" panose="02000503030000020004" pitchFamily="50" charset="0"/>
                  <a:ea typeface="ic 모던고딕 R" pitchFamily="18" charset="-127"/>
                </a:rPr>
                <a:t>Shyamala Venkatakrishnan, Heejae Roh </a:t>
              </a:r>
            </a:p>
            <a:p>
              <a:pPr algn="r"/>
              <a:r>
                <a:rPr lang="en-US" altLang="ko-KR" sz="1400">
                  <a:solidFill>
                    <a:srgbClr val="302B05"/>
                  </a:solidFill>
                  <a:latin typeface="DINPro-Light" panose="02000504040000020003" pitchFamily="50" charset="0"/>
                  <a:ea typeface="ic 모던고딕 R" pitchFamily="18" charset="-127"/>
                </a:rPr>
                <a:t>Professor</a:t>
              </a:r>
              <a:r>
                <a:rPr lang="en-US" altLang="ko-KR" sz="1400">
                  <a:solidFill>
                    <a:srgbClr val="302B05"/>
                  </a:solidFill>
                  <a:latin typeface="DINPro-Medium" panose="02000503030000020004" pitchFamily="50" charset="0"/>
                  <a:ea typeface="ic 모던고딕 R" pitchFamily="18" charset="-127"/>
                </a:rPr>
                <a:t> Venkata Duvvuri</a:t>
              </a:r>
            </a:p>
            <a:p>
              <a:pPr algn="r"/>
              <a:endParaRPr lang="en-US" altLang="ko-KR" sz="1400">
                <a:solidFill>
                  <a:srgbClr val="302B05"/>
                </a:solidFill>
                <a:latin typeface="DINPro-Medium" panose="02000503030000020004" pitchFamily="50" charset="0"/>
                <a:ea typeface="ic 모던고딕 R" pitchFamily="18" charset="-127"/>
              </a:endParaRPr>
            </a:p>
            <a:p>
              <a:pPr algn="r"/>
              <a:r>
                <a:rPr lang="en-US" altLang="ko-KR" sz="1400">
                  <a:solidFill>
                    <a:srgbClr val="302B05"/>
                  </a:solidFill>
                  <a:latin typeface="DINPro-Medium" panose="02000503030000020004" pitchFamily="50" charset="0"/>
                  <a:ea typeface="ic 모던고딕 R" pitchFamily="18" charset="-127"/>
                </a:rPr>
                <a:t>June 22</a:t>
              </a:r>
              <a:r>
                <a:rPr lang="en-US" altLang="ko-KR" sz="1400" baseline="30000">
                  <a:solidFill>
                    <a:srgbClr val="302B05"/>
                  </a:solidFill>
                  <a:latin typeface="DINPro-Medium" panose="02000503030000020004" pitchFamily="50" charset="0"/>
                  <a:ea typeface="ic 모던고딕 R" pitchFamily="18" charset="-127"/>
                </a:rPr>
                <a:t>th</a:t>
              </a:r>
              <a:r>
                <a:rPr lang="en-US" altLang="ko-KR" sz="1400">
                  <a:solidFill>
                    <a:srgbClr val="302B05"/>
                  </a:solidFill>
                  <a:latin typeface="DINPro-Medium" panose="02000503030000020004" pitchFamily="50" charset="0"/>
                  <a:ea typeface="ic 모던고딕 R" pitchFamily="18" charset="-127"/>
                </a:rPr>
                <a:t>, 2023</a:t>
              </a:r>
              <a:endParaRPr lang="en-US" altLang="ko-KR" sz="1400" dirty="0">
                <a:solidFill>
                  <a:srgbClr val="302B05"/>
                </a:solidFill>
                <a:latin typeface="DINPro-Medium" panose="02000503030000020004" pitchFamily="50" charset="0"/>
                <a:ea typeface="ic 모던고딕 R" pitchFamily="18" charset="-127"/>
              </a:endParaRPr>
            </a:p>
          </p:txBody>
        </p:sp>
      </p:grpSp>
      <p:grpSp>
        <p:nvGrpSpPr>
          <p:cNvPr id="31" name="그룹 30">
            <a:extLst>
              <a:ext uri="{FF2B5EF4-FFF2-40B4-BE49-F238E27FC236}">
                <a16:creationId xmlns:a16="http://schemas.microsoft.com/office/drawing/2014/main" id="{CFA61A62-51DE-E8CA-5A01-F09EB9C0B123}"/>
              </a:ext>
            </a:extLst>
          </p:cNvPr>
          <p:cNvGrpSpPr/>
          <p:nvPr/>
        </p:nvGrpSpPr>
        <p:grpSpPr>
          <a:xfrm>
            <a:off x="263352" y="6426394"/>
            <a:ext cx="3886376" cy="489537"/>
            <a:chOff x="495124" y="6156139"/>
            <a:chExt cx="7217910" cy="909185"/>
          </a:xfrm>
        </p:grpSpPr>
        <p:pic>
          <p:nvPicPr>
            <p:cNvPr id="29" name="그림 28">
              <a:extLst>
                <a:ext uri="{FF2B5EF4-FFF2-40B4-BE49-F238E27FC236}">
                  <a16:creationId xmlns:a16="http://schemas.microsoft.com/office/drawing/2014/main" id="{BA18BFBE-8415-5C93-6FB8-102FB6436B3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30" name="그림 29">
              <a:extLst>
                <a:ext uri="{FF2B5EF4-FFF2-40B4-BE49-F238E27FC236}">
                  <a16:creationId xmlns:a16="http://schemas.microsoft.com/office/drawing/2014/main" id="{9A76EEFE-A549-7AE0-176A-BCF0F40D15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pic>
        <p:nvPicPr>
          <p:cNvPr id="7" name="Graphic 6">
            <a:extLst>
              <a:ext uri="{FF2B5EF4-FFF2-40B4-BE49-F238E27FC236}">
                <a16:creationId xmlns:a16="http://schemas.microsoft.com/office/drawing/2014/main" id="{147B0036-5197-39DF-9A61-B8A944F286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93686" y="404664"/>
            <a:ext cx="4476162" cy="4476162"/>
          </a:xfrm>
          <a:prstGeom prst="rect">
            <a:avLst/>
          </a:prstGeom>
        </p:spPr>
      </p:pic>
      <p:pic>
        <p:nvPicPr>
          <p:cNvPr id="10" name="Graphic 9">
            <a:extLst>
              <a:ext uri="{FF2B5EF4-FFF2-40B4-BE49-F238E27FC236}">
                <a16:creationId xmlns:a16="http://schemas.microsoft.com/office/drawing/2014/main" id="{8C86BA4A-0E80-1ED9-E959-F24EF08FC4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88886" y="452817"/>
            <a:ext cx="4476162" cy="4476162"/>
          </a:xfrm>
          <a:prstGeom prst="rect">
            <a:avLst/>
          </a:prstGeom>
        </p:spPr>
      </p:pic>
      <p:sp>
        <p:nvSpPr>
          <p:cNvPr id="4" name="TextBox 3">
            <a:extLst>
              <a:ext uri="{FF2B5EF4-FFF2-40B4-BE49-F238E27FC236}">
                <a16:creationId xmlns:a16="http://schemas.microsoft.com/office/drawing/2014/main" id="{BD2158A0-B692-4FE8-5F7F-F6F5DF73EFCE}"/>
              </a:ext>
            </a:extLst>
          </p:cNvPr>
          <p:cNvSpPr txBox="1"/>
          <p:nvPr/>
        </p:nvSpPr>
        <p:spPr>
          <a:xfrm>
            <a:off x="1482855" y="2913747"/>
            <a:ext cx="6863231" cy="923330"/>
          </a:xfrm>
          <a:prstGeom prst="rect">
            <a:avLst/>
          </a:prstGeom>
          <a:noFill/>
        </p:spPr>
        <p:txBody>
          <a:bodyPr wrap="square" rtlCol="0">
            <a:spAutoFit/>
          </a:bodyPr>
          <a:lstStyle/>
          <a:p>
            <a:r>
              <a:rPr lang="en-US" altLang="ko-KR" sz="5400">
                <a:solidFill>
                  <a:srgbClr val="101B2D"/>
                </a:solidFill>
                <a:latin typeface="DINPro-Medium" panose="02000503030000020004" pitchFamily="50" charset="0"/>
                <a:ea typeface="ic 모던고딕 B" pitchFamily="18" charset="-127"/>
              </a:rPr>
              <a:t>Project Draft</a:t>
            </a:r>
            <a:endParaRPr lang="ko-KR" altLang="en-US" sz="5400" dirty="0">
              <a:solidFill>
                <a:srgbClr val="101B2D"/>
              </a:solidFill>
              <a:latin typeface="DINPro-Medium" panose="02000503030000020004" pitchFamily="50" charset="0"/>
              <a:ea typeface="ic 모던고딕 B" pitchFamily="18" charset="-127"/>
            </a:endParaRPr>
          </a:p>
        </p:txBody>
      </p:sp>
    </p:spTree>
    <p:extLst>
      <p:ext uri="{BB962C8B-B14F-4D97-AF65-F5344CB8AC3E}">
        <p14:creationId xmlns:p14="http://schemas.microsoft.com/office/powerpoint/2010/main" val="2760254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2711624" y="3778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600" b="1">
                <a:latin typeface="Raleway" panose="020B0604020202020204" pitchFamily="2" charset="0"/>
                <a:ea typeface="Lato" panose="020F0502020204030203" pitchFamily="34" charset="0"/>
                <a:cs typeface="Lato" panose="020F0502020204030203" pitchFamily="34" charset="0"/>
              </a:rPr>
              <a:t>Summary of EDA 1</a:t>
            </a:r>
          </a:p>
        </p:txBody>
      </p:sp>
      <p:sp>
        <p:nvSpPr>
          <p:cNvPr id="11" name="TextBox 10">
            <a:extLst>
              <a:ext uri="{FF2B5EF4-FFF2-40B4-BE49-F238E27FC236}">
                <a16:creationId xmlns:a16="http://schemas.microsoft.com/office/drawing/2014/main" id="{8A6A576A-7FFA-5AE4-0A06-340D6153971A}"/>
              </a:ext>
            </a:extLst>
          </p:cNvPr>
          <p:cNvSpPr txBox="1"/>
          <p:nvPr/>
        </p:nvSpPr>
        <p:spPr>
          <a:xfrm rot="18900000">
            <a:off x="6150858" y="2958871"/>
            <a:ext cx="184731" cy="1200329"/>
          </a:xfrm>
          <a:prstGeom prst="rect">
            <a:avLst/>
          </a:prstGeom>
          <a:noFill/>
        </p:spPr>
        <p:txBody>
          <a:bodyPr wrap="none" rtlCol="0">
            <a:spAutoFit/>
          </a:bodyPr>
          <a:lstStyle/>
          <a:p>
            <a:endParaRPr lang="ko-KR" altLang="en-US" sz="7200" dirty="0">
              <a:solidFill>
                <a:srgbClr val="302B05"/>
              </a:solidFill>
              <a:latin typeface="ic 모던고딕 L" pitchFamily="18" charset="-127"/>
              <a:ea typeface="ic 모던고딕 L" pitchFamily="18" charset="-127"/>
            </a:endParaRPr>
          </a:p>
        </p:txBody>
      </p:sp>
      <p:sp>
        <p:nvSpPr>
          <p:cNvPr id="14" name="TextBox 13">
            <a:extLst>
              <a:ext uri="{FF2B5EF4-FFF2-40B4-BE49-F238E27FC236}">
                <a16:creationId xmlns:a16="http://schemas.microsoft.com/office/drawing/2014/main" id="{A770BEE1-E4BD-ECC2-998E-859DB31F0FE0}"/>
              </a:ext>
            </a:extLst>
          </p:cNvPr>
          <p:cNvSpPr txBox="1"/>
          <p:nvPr/>
        </p:nvSpPr>
        <p:spPr>
          <a:xfrm>
            <a:off x="2648989" y="1331553"/>
            <a:ext cx="9219065" cy="4031873"/>
          </a:xfrm>
          <a:prstGeom prst="rect">
            <a:avLst/>
          </a:prstGeom>
          <a:noFill/>
        </p:spPr>
        <p:txBody>
          <a:bodyPr wrap="square">
            <a:noAutofit/>
          </a:bodyPr>
          <a:lstStyle/>
          <a:p>
            <a:pPr marL="285750" indent="-285750" latinLnBrk="0">
              <a:buFont typeface="Arial" panose="020B0604020202020204" pitchFamily="34" charset="0"/>
              <a:buChar char="•"/>
            </a:pPr>
            <a:r>
              <a:rPr lang="en-US" sz="1800">
                <a:solidFill>
                  <a:schemeClr val="tx1"/>
                </a:solidFill>
                <a:latin typeface="DINPro-Regular" panose="02000503030000020004" pitchFamily="50" charset="0"/>
              </a:rPr>
              <a:t>Over the course of four seasons, there was a gradual decrease in both the number of registrations and attendees for the meetings, with Season 1 having 1388 and Season 4 having 686 registrations.</a:t>
            </a:r>
          </a:p>
          <a:p>
            <a:pPr latinLnBrk="0"/>
            <a:endParaRPr lang="en-US" sz="1000">
              <a:solidFill>
                <a:schemeClr val="tx1"/>
              </a:solidFill>
              <a:latin typeface="DINPro-Regular" panose="02000503030000020004" pitchFamily="50" charset="0"/>
            </a:endParaRPr>
          </a:p>
          <a:p>
            <a:pPr marL="285750" indent="-285750" latinLnBrk="0">
              <a:buFont typeface="Arial" panose="020B0604020202020204" pitchFamily="34" charset="0"/>
              <a:buChar char="•"/>
            </a:pPr>
            <a:r>
              <a:rPr lang="en-US" sz="1800">
                <a:solidFill>
                  <a:schemeClr val="tx1"/>
                </a:solidFill>
                <a:latin typeface="DINPro-Regular" panose="02000503030000020004" pitchFamily="50" charset="0"/>
              </a:rPr>
              <a:t>Almost half of the registered members have not attended the meetings across all seasons.</a:t>
            </a:r>
          </a:p>
          <a:p>
            <a:pPr latinLnBrk="0"/>
            <a:endParaRPr lang="en-US" sz="1000">
              <a:latin typeface="DINPro-Regular" panose="02000503030000020004" pitchFamily="50" charset="0"/>
            </a:endParaRPr>
          </a:p>
          <a:p>
            <a:pPr marL="285750" indent="-285750" latinLnBrk="0">
              <a:buFont typeface="Arial" panose="020B0604020202020204" pitchFamily="34" charset="0"/>
              <a:buChar char="•"/>
            </a:pPr>
            <a:r>
              <a:rPr lang="en-US" sz="1800">
                <a:solidFill>
                  <a:schemeClr val="tx1"/>
                </a:solidFill>
                <a:latin typeface="DINPro-Regular" panose="02000503030000020004" pitchFamily="50" charset="0"/>
              </a:rPr>
              <a:t>The medical industry had the highest number of attendees at the meetings, followed by the education and manufacturing industries.</a:t>
            </a:r>
          </a:p>
          <a:p>
            <a:pPr latinLnBrk="0"/>
            <a:endParaRPr lang="en-US" sz="1000">
              <a:solidFill>
                <a:schemeClr val="tx1"/>
              </a:solidFill>
              <a:latin typeface="DINPro-Regular" panose="02000503030000020004" pitchFamily="50" charset="0"/>
            </a:endParaRPr>
          </a:p>
          <a:p>
            <a:pPr marL="285750" indent="-285750" latinLnBrk="0">
              <a:buFont typeface="Arial" panose="020B0604020202020204" pitchFamily="34" charset="0"/>
              <a:buChar char="•"/>
            </a:pPr>
            <a:r>
              <a:rPr lang="en-US" sz="1800">
                <a:solidFill>
                  <a:schemeClr val="tx1"/>
                </a:solidFill>
                <a:latin typeface="DINPro-Regular" panose="02000503030000020004" pitchFamily="50" charset="0"/>
              </a:rPr>
              <a:t>The topic '3D Bioprinting for Cardiovascular System' had the highest average duration of stay among attendees at 65 minutes. In contrast, the topic 'Healthcare 3D Printing Ecosystem: India' had the least average duration of stay among attendees at 7 minutes.</a:t>
            </a:r>
          </a:p>
          <a:p>
            <a:pPr latinLnBrk="0"/>
            <a:endParaRPr lang="en-US" sz="1000">
              <a:latin typeface="DINPro-Regular" panose="02000503030000020004" pitchFamily="50" charset="0"/>
            </a:endParaRPr>
          </a:p>
          <a:p>
            <a:pPr marL="285750" indent="-285750" latinLnBrk="0">
              <a:buFont typeface="Arial" panose="020B0604020202020204" pitchFamily="34" charset="0"/>
              <a:buChar char="•"/>
            </a:pPr>
            <a:r>
              <a:rPr lang="en-US" sz="1800">
                <a:solidFill>
                  <a:schemeClr val="tx1"/>
                </a:solidFill>
                <a:latin typeface="DINPro-Regular" panose="02000503030000020004" pitchFamily="50" charset="0"/>
              </a:rPr>
              <a:t>The meeting about the product '3D Bioprinting Skin', held during Season 1, had the maximum number of attendees at 250.</a:t>
            </a:r>
          </a:p>
        </p:txBody>
      </p:sp>
      <p:grpSp>
        <p:nvGrpSpPr>
          <p:cNvPr id="20" name="Group 19">
            <a:extLst>
              <a:ext uri="{FF2B5EF4-FFF2-40B4-BE49-F238E27FC236}">
                <a16:creationId xmlns:a16="http://schemas.microsoft.com/office/drawing/2014/main" id="{1B82BA8A-3614-E673-9792-9058B99AD50E}"/>
              </a:ext>
            </a:extLst>
          </p:cNvPr>
          <p:cNvGrpSpPr/>
          <p:nvPr/>
        </p:nvGrpSpPr>
        <p:grpSpPr>
          <a:xfrm>
            <a:off x="307476" y="577412"/>
            <a:ext cx="2081942" cy="6228035"/>
            <a:chOff x="484407" y="1033917"/>
            <a:chExt cx="1795169" cy="5370166"/>
          </a:xfrm>
        </p:grpSpPr>
        <p:pic>
          <p:nvPicPr>
            <p:cNvPr id="15" name="Picture 14">
              <a:extLst>
                <a:ext uri="{FF2B5EF4-FFF2-40B4-BE49-F238E27FC236}">
                  <a16:creationId xmlns:a16="http://schemas.microsoft.com/office/drawing/2014/main" id="{9123DA42-516D-9FF7-3D16-D768E4A36B71}"/>
                </a:ext>
              </a:extLst>
            </p:cNvPr>
            <p:cNvPicPr>
              <a:picLocks noChangeAspect="1"/>
            </p:cNvPicPr>
            <p:nvPr/>
          </p:nvPicPr>
          <p:blipFill rotWithShape="1">
            <a:blip r:embed="rId4"/>
            <a:srcRect b="76911"/>
            <a:stretch/>
          </p:blipFill>
          <p:spPr>
            <a:xfrm>
              <a:off x="484407" y="1033917"/>
              <a:ext cx="1780968" cy="1283155"/>
            </a:xfrm>
            <a:prstGeom prst="rect">
              <a:avLst/>
            </a:prstGeom>
          </p:spPr>
        </p:pic>
        <p:pic>
          <p:nvPicPr>
            <p:cNvPr id="16" name="Picture 15">
              <a:extLst>
                <a:ext uri="{FF2B5EF4-FFF2-40B4-BE49-F238E27FC236}">
                  <a16:creationId xmlns:a16="http://schemas.microsoft.com/office/drawing/2014/main" id="{308C4858-1E65-527A-6CE0-049BB5731017}"/>
                </a:ext>
              </a:extLst>
            </p:cNvPr>
            <p:cNvPicPr>
              <a:picLocks noChangeAspect="1"/>
            </p:cNvPicPr>
            <p:nvPr/>
          </p:nvPicPr>
          <p:blipFill rotWithShape="1">
            <a:blip r:embed="rId4"/>
            <a:srcRect t="25053" b="50692"/>
            <a:stretch/>
          </p:blipFill>
          <p:spPr>
            <a:xfrm>
              <a:off x="484407" y="2335326"/>
              <a:ext cx="1780968" cy="1347957"/>
            </a:xfrm>
            <a:prstGeom prst="rect">
              <a:avLst/>
            </a:prstGeom>
          </p:spPr>
        </p:pic>
        <p:pic>
          <p:nvPicPr>
            <p:cNvPr id="17" name="Picture 16">
              <a:extLst>
                <a:ext uri="{FF2B5EF4-FFF2-40B4-BE49-F238E27FC236}">
                  <a16:creationId xmlns:a16="http://schemas.microsoft.com/office/drawing/2014/main" id="{73CBD59D-AC71-C0C8-A929-A9F3D39D0590}"/>
                </a:ext>
              </a:extLst>
            </p:cNvPr>
            <p:cNvPicPr>
              <a:picLocks noChangeAspect="1"/>
            </p:cNvPicPr>
            <p:nvPr/>
          </p:nvPicPr>
          <p:blipFill rotWithShape="1">
            <a:blip r:embed="rId4"/>
            <a:srcRect t="50248" b="25976"/>
            <a:stretch/>
          </p:blipFill>
          <p:spPr>
            <a:xfrm>
              <a:off x="498608" y="3701537"/>
              <a:ext cx="1780968" cy="1321345"/>
            </a:xfrm>
            <a:prstGeom prst="rect">
              <a:avLst/>
            </a:prstGeom>
          </p:spPr>
        </p:pic>
        <p:pic>
          <p:nvPicPr>
            <p:cNvPr id="18" name="Picture 17">
              <a:extLst>
                <a:ext uri="{FF2B5EF4-FFF2-40B4-BE49-F238E27FC236}">
                  <a16:creationId xmlns:a16="http://schemas.microsoft.com/office/drawing/2014/main" id="{2996D6DB-BB4E-F4F7-CD2E-6F801C3B2500}"/>
                </a:ext>
              </a:extLst>
            </p:cNvPr>
            <p:cNvPicPr>
              <a:picLocks noChangeAspect="1"/>
            </p:cNvPicPr>
            <p:nvPr/>
          </p:nvPicPr>
          <p:blipFill rotWithShape="1">
            <a:blip r:embed="rId4"/>
            <a:srcRect t="75475"/>
            <a:stretch/>
          </p:blipFill>
          <p:spPr>
            <a:xfrm>
              <a:off x="484407" y="5041136"/>
              <a:ext cx="1780968" cy="1362947"/>
            </a:xfrm>
            <a:prstGeom prst="rect">
              <a:avLst/>
            </a:prstGeom>
          </p:spPr>
        </p:pic>
      </p:grpSp>
      <p:grpSp>
        <p:nvGrpSpPr>
          <p:cNvPr id="3" name="Group 2">
            <a:extLst>
              <a:ext uri="{FF2B5EF4-FFF2-40B4-BE49-F238E27FC236}">
                <a16:creationId xmlns:a16="http://schemas.microsoft.com/office/drawing/2014/main" id="{065D2405-7E5C-1D82-1D86-67554C835B2C}"/>
              </a:ext>
            </a:extLst>
          </p:cNvPr>
          <p:cNvGrpSpPr/>
          <p:nvPr/>
        </p:nvGrpSpPr>
        <p:grpSpPr>
          <a:xfrm>
            <a:off x="10641124" y="5553379"/>
            <a:ext cx="1491208" cy="1018304"/>
            <a:chOff x="746448" y="-502785"/>
            <a:chExt cx="3600400" cy="2458613"/>
          </a:xfrm>
        </p:grpSpPr>
        <p:pic>
          <p:nvPicPr>
            <p:cNvPr id="4" name="Graphic 3">
              <a:extLst>
                <a:ext uri="{FF2B5EF4-FFF2-40B4-BE49-F238E27FC236}">
                  <a16:creationId xmlns:a16="http://schemas.microsoft.com/office/drawing/2014/main" id="{7FA019E9-10B0-A0BC-B3BB-BD7A54EDE7C4}"/>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7" name="Graphic 6">
              <a:extLst>
                <a:ext uri="{FF2B5EF4-FFF2-40B4-BE49-F238E27FC236}">
                  <a16:creationId xmlns:a16="http://schemas.microsoft.com/office/drawing/2014/main" id="{D3CCE11F-7A4F-822B-E253-5A87031D9613}"/>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29370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2711624" y="3778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600" b="1">
                <a:latin typeface="Raleway" panose="020B0604020202020204" pitchFamily="2" charset="0"/>
                <a:ea typeface="Lato" panose="020F0502020204030203" pitchFamily="34" charset="0"/>
                <a:cs typeface="Lato" panose="020F0502020204030203" pitchFamily="34" charset="0"/>
              </a:rPr>
              <a:t>Summary of EDA 2</a:t>
            </a:r>
          </a:p>
        </p:txBody>
      </p:sp>
      <p:sp>
        <p:nvSpPr>
          <p:cNvPr id="11" name="TextBox 10">
            <a:extLst>
              <a:ext uri="{FF2B5EF4-FFF2-40B4-BE49-F238E27FC236}">
                <a16:creationId xmlns:a16="http://schemas.microsoft.com/office/drawing/2014/main" id="{8A6A576A-7FFA-5AE4-0A06-340D6153971A}"/>
              </a:ext>
            </a:extLst>
          </p:cNvPr>
          <p:cNvSpPr txBox="1"/>
          <p:nvPr/>
        </p:nvSpPr>
        <p:spPr>
          <a:xfrm rot="18900000">
            <a:off x="6150858" y="2958871"/>
            <a:ext cx="184731" cy="1200329"/>
          </a:xfrm>
          <a:prstGeom prst="rect">
            <a:avLst/>
          </a:prstGeom>
          <a:noFill/>
        </p:spPr>
        <p:txBody>
          <a:bodyPr wrap="none" rtlCol="0">
            <a:spAutoFit/>
          </a:bodyPr>
          <a:lstStyle/>
          <a:p>
            <a:endParaRPr lang="ko-KR" altLang="en-US" sz="7200" dirty="0">
              <a:solidFill>
                <a:srgbClr val="302B05"/>
              </a:solidFill>
              <a:latin typeface="ic 모던고딕 L" pitchFamily="18" charset="-127"/>
              <a:ea typeface="ic 모던고딕 L" pitchFamily="18" charset="-127"/>
            </a:endParaRPr>
          </a:p>
        </p:txBody>
      </p:sp>
      <p:grpSp>
        <p:nvGrpSpPr>
          <p:cNvPr id="22" name="Group 21">
            <a:extLst>
              <a:ext uri="{FF2B5EF4-FFF2-40B4-BE49-F238E27FC236}">
                <a16:creationId xmlns:a16="http://schemas.microsoft.com/office/drawing/2014/main" id="{C3906FA3-B67F-AB68-EAE4-3A77B6BB33F2}"/>
              </a:ext>
            </a:extLst>
          </p:cNvPr>
          <p:cNvGrpSpPr/>
          <p:nvPr/>
        </p:nvGrpSpPr>
        <p:grpSpPr>
          <a:xfrm>
            <a:off x="12707" y="626650"/>
            <a:ext cx="2688295" cy="5761058"/>
            <a:chOff x="46989" y="1364280"/>
            <a:chExt cx="2004731" cy="4296172"/>
          </a:xfrm>
        </p:grpSpPr>
        <p:pic>
          <p:nvPicPr>
            <p:cNvPr id="10" name="Picture 9">
              <a:extLst>
                <a:ext uri="{FF2B5EF4-FFF2-40B4-BE49-F238E27FC236}">
                  <a16:creationId xmlns:a16="http://schemas.microsoft.com/office/drawing/2014/main" id="{96FB34FB-4F46-0B2D-340C-22B5A7197830}"/>
                </a:ext>
              </a:extLst>
            </p:cNvPr>
            <p:cNvPicPr>
              <a:picLocks noChangeAspect="1"/>
            </p:cNvPicPr>
            <p:nvPr/>
          </p:nvPicPr>
          <p:blipFill rotWithShape="1">
            <a:blip r:embed="rId4"/>
            <a:srcRect b="67924"/>
            <a:stretch/>
          </p:blipFill>
          <p:spPr>
            <a:xfrm>
              <a:off x="46989" y="1364280"/>
              <a:ext cx="2004731" cy="1445407"/>
            </a:xfrm>
            <a:prstGeom prst="rect">
              <a:avLst/>
            </a:prstGeom>
          </p:spPr>
        </p:pic>
        <p:pic>
          <p:nvPicPr>
            <p:cNvPr id="13" name="Picture 12">
              <a:extLst>
                <a:ext uri="{FF2B5EF4-FFF2-40B4-BE49-F238E27FC236}">
                  <a16:creationId xmlns:a16="http://schemas.microsoft.com/office/drawing/2014/main" id="{A11D25BD-51CF-C4F7-5788-B18B850DC8CC}"/>
                </a:ext>
              </a:extLst>
            </p:cNvPr>
            <p:cNvPicPr>
              <a:picLocks noChangeAspect="1"/>
            </p:cNvPicPr>
            <p:nvPr/>
          </p:nvPicPr>
          <p:blipFill rotWithShape="1">
            <a:blip r:embed="rId4"/>
            <a:srcRect t="33664" b="33822"/>
            <a:stretch/>
          </p:blipFill>
          <p:spPr>
            <a:xfrm>
              <a:off x="46989" y="2809686"/>
              <a:ext cx="2004731" cy="1465141"/>
            </a:xfrm>
            <a:prstGeom prst="rect">
              <a:avLst/>
            </a:prstGeom>
          </p:spPr>
        </p:pic>
        <p:pic>
          <p:nvPicPr>
            <p:cNvPr id="19" name="Picture 18">
              <a:extLst>
                <a:ext uri="{FF2B5EF4-FFF2-40B4-BE49-F238E27FC236}">
                  <a16:creationId xmlns:a16="http://schemas.microsoft.com/office/drawing/2014/main" id="{5067C1F0-5BBE-5DB5-6265-17A78EF8F3F3}"/>
                </a:ext>
              </a:extLst>
            </p:cNvPr>
            <p:cNvPicPr>
              <a:picLocks noChangeAspect="1"/>
            </p:cNvPicPr>
            <p:nvPr/>
          </p:nvPicPr>
          <p:blipFill rotWithShape="1">
            <a:blip r:embed="rId4"/>
            <a:srcRect t="67429" b="1482"/>
            <a:stretch/>
          </p:blipFill>
          <p:spPr>
            <a:xfrm>
              <a:off x="46989" y="4259540"/>
              <a:ext cx="2004731" cy="1400912"/>
            </a:xfrm>
            <a:prstGeom prst="rect">
              <a:avLst/>
            </a:prstGeom>
          </p:spPr>
        </p:pic>
      </p:grpSp>
      <p:sp>
        <p:nvSpPr>
          <p:cNvPr id="21" name="TextBox 20">
            <a:extLst>
              <a:ext uri="{FF2B5EF4-FFF2-40B4-BE49-F238E27FC236}">
                <a16:creationId xmlns:a16="http://schemas.microsoft.com/office/drawing/2014/main" id="{29BD047E-00D2-0F6C-661A-CA7D4F941C1E}"/>
              </a:ext>
            </a:extLst>
          </p:cNvPr>
          <p:cNvSpPr txBox="1"/>
          <p:nvPr/>
        </p:nvSpPr>
        <p:spPr>
          <a:xfrm>
            <a:off x="2648989" y="1331553"/>
            <a:ext cx="9219065" cy="4031873"/>
          </a:xfrm>
          <a:prstGeom prst="rect">
            <a:avLst/>
          </a:prstGeom>
          <a:noFill/>
        </p:spPr>
        <p:txBody>
          <a:bodyPr wrap="square">
            <a:noAutofit/>
          </a:bodyPr>
          <a:lstStyle/>
          <a:p>
            <a:pPr marL="285750" indent="-285750" algn="just">
              <a:buFont typeface="Arial" panose="020B0604020202020204" pitchFamily="34" charset="0"/>
              <a:buChar char="•"/>
            </a:pPr>
            <a:r>
              <a:rPr lang="en-US">
                <a:solidFill>
                  <a:schemeClr val="tx1"/>
                </a:solidFill>
                <a:latin typeface="DINPro-Regular" panose="02000503030000020004" pitchFamily="50" charset="0"/>
              </a:rPr>
              <a:t>April had the highest number of attendees who answered "No" (283) and "Yes" (263), followed by September and March. The lowest attendance rates were in June and December. This may be due to a variety of factors like holidays, weather conditions, and marketing efforts.</a:t>
            </a:r>
          </a:p>
          <a:p>
            <a:pPr algn="just"/>
            <a:endParaRPr lang="en-US" sz="1000">
              <a:latin typeface="DINPro-Regular" panose="02000503030000020004" pitchFamily="50" charset="0"/>
            </a:endParaRPr>
          </a:p>
          <a:p>
            <a:pPr marL="285750" indent="-285750" algn="just">
              <a:buFont typeface="Arial" panose="020B0604020202020204" pitchFamily="34" charset="0"/>
              <a:buChar char="•"/>
            </a:pPr>
            <a:r>
              <a:rPr lang="en-US">
                <a:solidFill>
                  <a:schemeClr val="tx1"/>
                </a:solidFill>
                <a:latin typeface="DINPro-Regular" panose="02000503030000020004" pitchFamily="50" charset="0"/>
              </a:rPr>
              <a:t>The meeting had a diverse range of attendees, including many students and professionals such as CEOs, Directors, professors, and researchers. Students likely attended to gain knowledge and networking opportunities in the 3D printing and healthcare industries.</a:t>
            </a:r>
          </a:p>
          <a:p>
            <a:pPr algn="just"/>
            <a:endParaRPr lang="en-US" sz="1000">
              <a:solidFill>
                <a:schemeClr val="tx1"/>
              </a:solidFill>
              <a:latin typeface="DINPro-Regular" panose="02000503030000020004" pitchFamily="50" charset="0"/>
            </a:endParaRPr>
          </a:p>
          <a:p>
            <a:pPr marL="285750" indent="-285750" algn="just">
              <a:buFont typeface="Arial" panose="020B0604020202020204" pitchFamily="34" charset="0"/>
              <a:buChar char="•"/>
            </a:pPr>
            <a:r>
              <a:rPr lang="en-US">
                <a:solidFill>
                  <a:schemeClr val="tx1"/>
                </a:solidFill>
                <a:latin typeface="DINPro-Regular" panose="02000503030000020004" pitchFamily="50" charset="0"/>
              </a:rPr>
              <a:t>The attendees of the meeting learned about the 3DHeals event from a variety of sources, with the highest number coming from Mailchimp, followed by LinkedIn and other websites.</a:t>
            </a:r>
          </a:p>
          <a:p>
            <a:pPr marL="285750" indent="-285750" latinLnBrk="0">
              <a:buFont typeface="Arial" panose="020B0604020202020204" pitchFamily="34" charset="0"/>
              <a:buChar char="•"/>
            </a:pPr>
            <a:endParaRPr lang="en-US" sz="1800">
              <a:solidFill>
                <a:schemeClr val="tx1"/>
              </a:solidFill>
              <a:latin typeface="DINPro-Regular" panose="02000503030000020004" pitchFamily="50" charset="0"/>
            </a:endParaRPr>
          </a:p>
        </p:txBody>
      </p:sp>
      <p:grpSp>
        <p:nvGrpSpPr>
          <p:cNvPr id="3" name="Group 2">
            <a:extLst>
              <a:ext uri="{FF2B5EF4-FFF2-40B4-BE49-F238E27FC236}">
                <a16:creationId xmlns:a16="http://schemas.microsoft.com/office/drawing/2014/main" id="{811B771B-7224-3AA3-43E0-BE260FDBCE6A}"/>
              </a:ext>
            </a:extLst>
          </p:cNvPr>
          <p:cNvGrpSpPr/>
          <p:nvPr/>
        </p:nvGrpSpPr>
        <p:grpSpPr>
          <a:xfrm>
            <a:off x="10641124" y="5553379"/>
            <a:ext cx="1491208" cy="1018304"/>
            <a:chOff x="746448" y="-502785"/>
            <a:chExt cx="3600400" cy="2458613"/>
          </a:xfrm>
        </p:grpSpPr>
        <p:pic>
          <p:nvPicPr>
            <p:cNvPr id="4" name="Graphic 3">
              <a:extLst>
                <a:ext uri="{FF2B5EF4-FFF2-40B4-BE49-F238E27FC236}">
                  <a16:creationId xmlns:a16="http://schemas.microsoft.com/office/drawing/2014/main" id="{ABD1DC54-927E-0068-1AD5-8F45DDE35CFE}"/>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7" name="Graphic 6">
              <a:extLst>
                <a:ext uri="{FF2B5EF4-FFF2-40B4-BE49-F238E27FC236}">
                  <a16:creationId xmlns:a16="http://schemas.microsoft.com/office/drawing/2014/main" id="{3D0E6E19-9E8D-1F17-F9FF-0E28A68FBC44}"/>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325173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2711624" y="3778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600" b="1">
                <a:latin typeface="Raleway" panose="020B0604020202020204" pitchFamily="2" charset="0"/>
                <a:ea typeface="Lato" panose="020F0502020204030203" pitchFamily="34" charset="0"/>
                <a:cs typeface="Lato" panose="020F0502020204030203" pitchFamily="34" charset="0"/>
              </a:rPr>
              <a:t>Summary of EDA 3</a:t>
            </a:r>
          </a:p>
        </p:txBody>
      </p:sp>
      <p:sp>
        <p:nvSpPr>
          <p:cNvPr id="11" name="TextBox 10">
            <a:extLst>
              <a:ext uri="{FF2B5EF4-FFF2-40B4-BE49-F238E27FC236}">
                <a16:creationId xmlns:a16="http://schemas.microsoft.com/office/drawing/2014/main" id="{8A6A576A-7FFA-5AE4-0A06-340D6153971A}"/>
              </a:ext>
            </a:extLst>
          </p:cNvPr>
          <p:cNvSpPr txBox="1"/>
          <p:nvPr/>
        </p:nvSpPr>
        <p:spPr>
          <a:xfrm rot="18900000">
            <a:off x="6150858" y="2958871"/>
            <a:ext cx="184731" cy="1200329"/>
          </a:xfrm>
          <a:prstGeom prst="rect">
            <a:avLst/>
          </a:prstGeom>
          <a:noFill/>
        </p:spPr>
        <p:txBody>
          <a:bodyPr wrap="none" rtlCol="0">
            <a:spAutoFit/>
          </a:bodyPr>
          <a:lstStyle/>
          <a:p>
            <a:endParaRPr lang="ko-KR" altLang="en-US" sz="7200" dirty="0">
              <a:solidFill>
                <a:srgbClr val="302B05"/>
              </a:solidFill>
              <a:latin typeface="ic 모던고딕 L" pitchFamily="18" charset="-127"/>
              <a:ea typeface="ic 모던고딕 L" pitchFamily="18" charset="-127"/>
            </a:endParaRPr>
          </a:p>
        </p:txBody>
      </p:sp>
      <p:sp>
        <p:nvSpPr>
          <p:cNvPr id="21" name="TextBox 20">
            <a:extLst>
              <a:ext uri="{FF2B5EF4-FFF2-40B4-BE49-F238E27FC236}">
                <a16:creationId xmlns:a16="http://schemas.microsoft.com/office/drawing/2014/main" id="{29BD047E-00D2-0F6C-661A-CA7D4F941C1E}"/>
              </a:ext>
            </a:extLst>
          </p:cNvPr>
          <p:cNvSpPr txBox="1"/>
          <p:nvPr/>
        </p:nvSpPr>
        <p:spPr>
          <a:xfrm>
            <a:off x="2648989" y="1331553"/>
            <a:ext cx="9219065" cy="4031873"/>
          </a:xfrm>
          <a:prstGeom prst="rect">
            <a:avLst/>
          </a:prstGeom>
          <a:noFill/>
        </p:spPr>
        <p:txBody>
          <a:bodyPr wrap="square">
            <a:noAutofit/>
          </a:bodyPr>
          <a:lstStyle/>
          <a:p>
            <a:pPr marL="285750" indent="-285750" algn="just">
              <a:buFont typeface="Arial" panose="020B0604020202020204" pitchFamily="34" charset="0"/>
              <a:buChar char="•"/>
            </a:pPr>
            <a:r>
              <a:rPr lang="en-US">
                <a:latin typeface="DINPro-Regular" panose="02000503030000020004" pitchFamily="50" charset="0"/>
              </a:rPr>
              <a:t>The top 5 registration by country was the United States with 1,349, followed by India with 426, followed by Turkey, Canada and Germany.</a:t>
            </a:r>
          </a:p>
          <a:p>
            <a:pPr algn="just"/>
            <a:endParaRPr lang="en-US" sz="1000">
              <a:latin typeface="DINPro-Regular" panose="02000503030000020004" pitchFamily="50" charset="0"/>
            </a:endParaRPr>
          </a:p>
          <a:p>
            <a:pPr marL="285750" indent="-285750" algn="just">
              <a:buFont typeface="Arial" panose="020B0604020202020204" pitchFamily="34" charset="0"/>
              <a:buChar char="•"/>
            </a:pPr>
            <a:r>
              <a:rPr lang="en-US">
                <a:latin typeface="DINPro-Regular" panose="02000503030000020004" pitchFamily="50" charset="0"/>
              </a:rPr>
              <a:t>Checking </a:t>
            </a:r>
            <a:r>
              <a:rPr lang="en-US">
                <a:solidFill>
                  <a:schemeClr val="tx1"/>
                </a:solidFill>
                <a:latin typeface="DINPro-Regular" panose="02000503030000020004" pitchFamily="50" charset="0"/>
              </a:rPr>
              <a:t>the top 10 countries by each quarter, except top 5 countries in world wide, there are mainly European countries such as the UK and Spain. There are also Singapore, Australia, Israel and Brazil.</a:t>
            </a:r>
          </a:p>
          <a:p>
            <a:pPr marL="285750" indent="-285750" algn="just">
              <a:buFont typeface="Arial" panose="020B0604020202020204" pitchFamily="34" charset="0"/>
              <a:buChar char="•"/>
            </a:pPr>
            <a:endParaRPr lang="en-US" sz="1000">
              <a:solidFill>
                <a:schemeClr val="tx1"/>
              </a:solidFill>
              <a:latin typeface="DINPro-Regular" panose="02000503030000020004" pitchFamily="50" charset="0"/>
            </a:endParaRPr>
          </a:p>
          <a:p>
            <a:pPr marL="285750" indent="-285750" algn="just">
              <a:buFont typeface="Arial" panose="020B0604020202020204" pitchFamily="34" charset="0"/>
              <a:buChar char="•"/>
            </a:pPr>
            <a:r>
              <a:rPr lang="en-US">
                <a:solidFill>
                  <a:schemeClr val="tx1"/>
                </a:solidFill>
                <a:latin typeface="DINPro-Regular" panose="02000503030000020004" pitchFamily="50" charset="0"/>
              </a:rPr>
              <a:t>Top 7 countries by the number of registrations in each country by quarter fluctuated rather than constant. </a:t>
            </a:r>
          </a:p>
          <a:p>
            <a:pPr marL="285750" indent="-285750" algn="just">
              <a:buFont typeface="Arial" panose="020B0604020202020204" pitchFamily="34" charset="0"/>
              <a:buChar char="•"/>
            </a:pPr>
            <a:endParaRPr lang="en-US" sz="1000">
              <a:solidFill>
                <a:schemeClr val="tx1"/>
              </a:solidFill>
              <a:latin typeface="DINPro-Regular" panose="02000503030000020004" pitchFamily="50" charset="0"/>
            </a:endParaRPr>
          </a:p>
          <a:p>
            <a:pPr marL="285750" indent="-285750" algn="just">
              <a:buFont typeface="Arial" panose="020B0604020202020204" pitchFamily="34" charset="0"/>
              <a:buChar char="•"/>
            </a:pPr>
            <a:r>
              <a:rPr lang="en-US">
                <a:solidFill>
                  <a:schemeClr val="tx1"/>
                </a:solidFill>
                <a:latin typeface="DINPro-Regular" panose="02000503030000020004" pitchFamily="50" charset="0"/>
              </a:rPr>
              <a:t>In attendance rate by country, most of them were almost 50% attending and 50% not attending. Among the top 10 countries, Singapore shows 81%, Australia shows 85% not attended. On the other hand, Canada has the highest attendance rate at 63%, followed by the UK and Germany with 59% and 55%. </a:t>
            </a:r>
          </a:p>
          <a:p>
            <a:pPr marL="285750" indent="-285750" algn="just">
              <a:buFont typeface="Arial" panose="020B0604020202020204" pitchFamily="34" charset="0"/>
              <a:buChar char="•"/>
            </a:pPr>
            <a:endParaRPr lang="en-US" sz="1000">
              <a:solidFill>
                <a:schemeClr val="tx1"/>
              </a:solidFill>
              <a:latin typeface="DINPro-Regular" panose="02000503030000020004" pitchFamily="50" charset="0"/>
            </a:endParaRPr>
          </a:p>
          <a:p>
            <a:pPr marL="285750" indent="-285750" algn="just">
              <a:buFont typeface="Arial" panose="020B0604020202020204" pitchFamily="34" charset="0"/>
              <a:buChar char="•"/>
            </a:pPr>
            <a:r>
              <a:rPr lang="en-US">
                <a:solidFill>
                  <a:schemeClr val="tx1"/>
                </a:solidFill>
                <a:latin typeface="DINPro-Regular" panose="02000503030000020004" pitchFamily="50" charset="0"/>
              </a:rPr>
              <a:t>By proportions of the total attendees, the United States accounted for a quarter, followed by India with 8%, Turkey with 3.5% and Canada with 4.5%. Overall registrations were higher in Turkey, but due to attendance rates, the number of attendees in Canada was higher.</a:t>
            </a:r>
          </a:p>
          <a:p>
            <a:pPr marL="285750" indent="-285750" algn="just">
              <a:buFont typeface="Arial" panose="020B0604020202020204" pitchFamily="34" charset="0"/>
              <a:buChar char="•"/>
            </a:pPr>
            <a:endParaRPr lang="en-US">
              <a:solidFill>
                <a:schemeClr val="tx1"/>
              </a:solidFill>
              <a:latin typeface="DINPro-Regular" panose="02000503030000020004" pitchFamily="50" charset="0"/>
            </a:endParaRPr>
          </a:p>
          <a:p>
            <a:pPr marL="285750" indent="-285750" latinLnBrk="0">
              <a:buFont typeface="Arial" panose="020B0604020202020204" pitchFamily="34" charset="0"/>
              <a:buChar char="•"/>
            </a:pPr>
            <a:endParaRPr lang="en-US" sz="1800">
              <a:solidFill>
                <a:schemeClr val="tx1"/>
              </a:solidFill>
              <a:latin typeface="DINPro-Regular" panose="02000503030000020004" pitchFamily="50" charset="0"/>
            </a:endParaRPr>
          </a:p>
        </p:txBody>
      </p:sp>
      <p:grpSp>
        <p:nvGrpSpPr>
          <p:cNvPr id="14" name="Group 13">
            <a:extLst>
              <a:ext uri="{FF2B5EF4-FFF2-40B4-BE49-F238E27FC236}">
                <a16:creationId xmlns:a16="http://schemas.microsoft.com/office/drawing/2014/main" id="{2A6B88D5-EDD2-EF8D-9F93-0CDFF86D7DB7}"/>
              </a:ext>
            </a:extLst>
          </p:cNvPr>
          <p:cNvGrpSpPr/>
          <p:nvPr/>
        </p:nvGrpSpPr>
        <p:grpSpPr>
          <a:xfrm>
            <a:off x="273611" y="441325"/>
            <a:ext cx="2149671" cy="6498180"/>
            <a:chOff x="50575" y="980728"/>
            <a:chExt cx="1796938" cy="5431913"/>
          </a:xfrm>
        </p:grpSpPr>
        <p:pic>
          <p:nvPicPr>
            <p:cNvPr id="3" name="Picture 2">
              <a:extLst>
                <a:ext uri="{FF2B5EF4-FFF2-40B4-BE49-F238E27FC236}">
                  <a16:creationId xmlns:a16="http://schemas.microsoft.com/office/drawing/2014/main" id="{94D4A097-49A1-9CA3-A6B8-EC9E28E18D08}"/>
                </a:ext>
              </a:extLst>
            </p:cNvPr>
            <p:cNvPicPr>
              <a:picLocks noChangeAspect="1"/>
            </p:cNvPicPr>
            <p:nvPr/>
          </p:nvPicPr>
          <p:blipFill rotWithShape="1">
            <a:blip r:embed="rId4"/>
            <a:srcRect t="1094" b="50954"/>
            <a:stretch/>
          </p:blipFill>
          <p:spPr>
            <a:xfrm>
              <a:off x="66911" y="980728"/>
              <a:ext cx="1764267" cy="1313408"/>
            </a:xfrm>
            <a:prstGeom prst="rect">
              <a:avLst/>
            </a:prstGeom>
          </p:spPr>
        </p:pic>
        <p:pic>
          <p:nvPicPr>
            <p:cNvPr id="4" name="Picture 3">
              <a:extLst>
                <a:ext uri="{FF2B5EF4-FFF2-40B4-BE49-F238E27FC236}">
                  <a16:creationId xmlns:a16="http://schemas.microsoft.com/office/drawing/2014/main" id="{85221C18-7D17-7635-33F3-24B5DAE00AD9}"/>
                </a:ext>
              </a:extLst>
            </p:cNvPr>
            <p:cNvPicPr>
              <a:picLocks noChangeAspect="1"/>
            </p:cNvPicPr>
            <p:nvPr/>
          </p:nvPicPr>
          <p:blipFill rotWithShape="1">
            <a:blip r:embed="rId5"/>
            <a:srcRect t="2219" b="49828"/>
            <a:stretch/>
          </p:blipFill>
          <p:spPr>
            <a:xfrm>
              <a:off x="50575" y="3726398"/>
              <a:ext cx="1796938" cy="1313408"/>
            </a:xfrm>
            <a:prstGeom prst="rect">
              <a:avLst/>
            </a:prstGeom>
          </p:spPr>
        </p:pic>
        <p:pic>
          <p:nvPicPr>
            <p:cNvPr id="7" name="Picture 6">
              <a:extLst>
                <a:ext uri="{FF2B5EF4-FFF2-40B4-BE49-F238E27FC236}">
                  <a16:creationId xmlns:a16="http://schemas.microsoft.com/office/drawing/2014/main" id="{429484FB-5CF2-D9D7-602D-8772FB105D85}"/>
                </a:ext>
              </a:extLst>
            </p:cNvPr>
            <p:cNvPicPr>
              <a:picLocks noChangeAspect="1"/>
            </p:cNvPicPr>
            <p:nvPr/>
          </p:nvPicPr>
          <p:blipFill rotWithShape="1">
            <a:blip r:embed="rId4"/>
            <a:srcRect t="50954" b="1093"/>
            <a:stretch/>
          </p:blipFill>
          <p:spPr>
            <a:xfrm>
              <a:off x="66911" y="2353563"/>
              <a:ext cx="1764267" cy="1313408"/>
            </a:xfrm>
            <a:prstGeom prst="rect">
              <a:avLst/>
            </a:prstGeom>
          </p:spPr>
        </p:pic>
        <p:pic>
          <p:nvPicPr>
            <p:cNvPr id="8" name="Picture 7">
              <a:extLst>
                <a:ext uri="{FF2B5EF4-FFF2-40B4-BE49-F238E27FC236}">
                  <a16:creationId xmlns:a16="http://schemas.microsoft.com/office/drawing/2014/main" id="{AAB4694B-9900-808A-15F8-7C42062550C6}"/>
                </a:ext>
              </a:extLst>
            </p:cNvPr>
            <p:cNvPicPr>
              <a:picLocks noChangeAspect="1"/>
            </p:cNvPicPr>
            <p:nvPr/>
          </p:nvPicPr>
          <p:blipFill rotWithShape="1">
            <a:blip r:embed="rId5"/>
            <a:srcRect t="52048"/>
            <a:stretch/>
          </p:blipFill>
          <p:spPr>
            <a:xfrm>
              <a:off x="50575" y="5099233"/>
              <a:ext cx="1796938" cy="1313408"/>
            </a:xfrm>
            <a:prstGeom prst="rect">
              <a:avLst/>
            </a:prstGeom>
          </p:spPr>
        </p:pic>
      </p:grpSp>
      <p:grpSp>
        <p:nvGrpSpPr>
          <p:cNvPr id="10" name="Group 9">
            <a:extLst>
              <a:ext uri="{FF2B5EF4-FFF2-40B4-BE49-F238E27FC236}">
                <a16:creationId xmlns:a16="http://schemas.microsoft.com/office/drawing/2014/main" id="{C6A8E344-B69F-1FDF-62DB-E16821B40028}"/>
              </a:ext>
            </a:extLst>
          </p:cNvPr>
          <p:cNvGrpSpPr/>
          <p:nvPr/>
        </p:nvGrpSpPr>
        <p:grpSpPr>
          <a:xfrm>
            <a:off x="10641124" y="5553379"/>
            <a:ext cx="1491208" cy="1018304"/>
            <a:chOff x="746448" y="-502785"/>
            <a:chExt cx="3600400" cy="2458613"/>
          </a:xfrm>
        </p:grpSpPr>
        <p:pic>
          <p:nvPicPr>
            <p:cNvPr id="13" name="Graphic 12">
              <a:extLst>
                <a:ext uri="{FF2B5EF4-FFF2-40B4-BE49-F238E27FC236}">
                  <a16:creationId xmlns:a16="http://schemas.microsoft.com/office/drawing/2014/main" id="{20B9717A-174F-ED5D-0540-98829901960D}"/>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5" name="Graphic 14">
              <a:extLst>
                <a:ext uri="{FF2B5EF4-FFF2-40B4-BE49-F238E27FC236}">
                  <a16:creationId xmlns:a16="http://schemas.microsoft.com/office/drawing/2014/main" id="{AFB7F8D2-543A-425D-BABC-7BF3F9D55BAA}"/>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174614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44885" y="-4525"/>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207524" y="1662131"/>
            <a:ext cx="473428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Clear Concise Flow</a:t>
            </a:r>
          </a:p>
        </p:txBody>
      </p:sp>
      <p:sp>
        <p:nvSpPr>
          <p:cNvPr id="9" name="Rectangle 8">
            <a:extLst>
              <a:ext uri="{FF2B5EF4-FFF2-40B4-BE49-F238E27FC236}">
                <a16:creationId xmlns:a16="http://schemas.microsoft.com/office/drawing/2014/main" id="{AD6481DC-1088-8769-0EE1-8A4167FBF9F7}"/>
              </a:ext>
            </a:extLst>
          </p:cNvPr>
          <p:cNvSpPr/>
          <p:nvPr/>
        </p:nvSpPr>
        <p:spPr>
          <a:xfrm>
            <a:off x="9121331" y="1551262"/>
            <a:ext cx="2087237" cy="2087237"/>
          </a:xfrm>
          <a:prstGeom prst="rect">
            <a:avLst/>
          </a:prstGeom>
          <a:solidFill>
            <a:srgbClr val="CB1D60">
              <a:alpha val="50000"/>
            </a:srgb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chemeClr val="tx1"/>
                </a:solidFill>
                <a:latin typeface="DINPro-Medium" panose="02000503030000020004" pitchFamily="50" charset="0"/>
              </a:rPr>
              <a:t>04</a:t>
            </a:r>
          </a:p>
        </p:txBody>
      </p:sp>
    </p:spTree>
    <p:extLst>
      <p:ext uri="{BB962C8B-B14F-4D97-AF65-F5344CB8AC3E}">
        <p14:creationId xmlns:p14="http://schemas.microsoft.com/office/powerpoint/2010/main" val="315721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dirty="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490209"/>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a:latin typeface="Raleway" panose="020B0604020202020204" pitchFamily="2" charset="0"/>
                <a:ea typeface="Lato" panose="020F0502020204030203" pitchFamily="34" charset="0"/>
                <a:cs typeface="Lato" panose="020F0502020204030203" pitchFamily="34" charset="0"/>
              </a:rPr>
              <a:t>Flow of our Analysis </a:t>
            </a:r>
            <a:endParaRPr lang="en-US" sz="4500" b="1" dirty="0">
              <a:latin typeface="Raleway" panose="020B0604020202020204" pitchFamily="2" charset="0"/>
              <a:ea typeface="Lato" panose="020F0502020204030203" pitchFamily="34" charset="0"/>
              <a:cs typeface="Lato" panose="020F0502020204030203" pitchFamily="34" charset="0"/>
            </a:endParaRPr>
          </a:p>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grpSp>
        <p:nvGrpSpPr>
          <p:cNvPr id="11" name="Group 10">
            <a:extLst>
              <a:ext uri="{FF2B5EF4-FFF2-40B4-BE49-F238E27FC236}">
                <a16:creationId xmlns:a16="http://schemas.microsoft.com/office/drawing/2014/main" id="{08FC1CA3-9303-8472-6727-29E3410EB082}"/>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0AF28AC-DACB-10E4-4BA2-324AE4E93D0D}"/>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28DFED5E-D1F1-8AA2-112E-49FA61E27B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14" name="Picture 13">
            <a:extLst>
              <a:ext uri="{FF2B5EF4-FFF2-40B4-BE49-F238E27FC236}">
                <a16:creationId xmlns:a16="http://schemas.microsoft.com/office/drawing/2014/main" id="{3A220852-A6AB-0472-F22C-3F7940206061}"/>
              </a:ext>
            </a:extLst>
          </p:cNvPr>
          <p:cNvPicPr>
            <a:picLocks noChangeAspect="1"/>
          </p:cNvPicPr>
          <p:nvPr/>
        </p:nvPicPr>
        <p:blipFill>
          <a:blip r:embed="rId9"/>
          <a:stretch>
            <a:fillRect/>
          </a:stretch>
        </p:blipFill>
        <p:spPr>
          <a:xfrm>
            <a:off x="28313" y="1579963"/>
            <a:ext cx="12163687" cy="4260320"/>
          </a:xfrm>
          <a:prstGeom prst="rect">
            <a:avLst/>
          </a:prstGeom>
        </p:spPr>
      </p:pic>
    </p:spTree>
    <p:extLst>
      <p:ext uri="{BB962C8B-B14F-4D97-AF65-F5344CB8AC3E}">
        <p14:creationId xmlns:p14="http://schemas.microsoft.com/office/powerpoint/2010/main" val="346108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026011" y="1662131"/>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Analysis and </a:t>
            </a:r>
          </a:p>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lang="en-US" kern="0">
                <a:solidFill>
                  <a:srgbClr val="030A3A"/>
                </a:solidFill>
                <a:latin typeface="DINPro-Medium" panose="02000503030000020004" pitchFamily="50" charset="0"/>
              </a:rPr>
              <a:t>synthesis</a:t>
            </a:r>
            <a:endPar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endParaRPr>
          </a:p>
        </p:txBody>
      </p:sp>
      <p:sp>
        <p:nvSpPr>
          <p:cNvPr id="131" name="Rectangle 130">
            <a:extLst>
              <a:ext uri="{FF2B5EF4-FFF2-40B4-BE49-F238E27FC236}">
                <a16:creationId xmlns:a16="http://schemas.microsoft.com/office/drawing/2014/main" id="{355FC010-C7B2-FE01-3B69-8DB18AB840A8}"/>
              </a:ext>
            </a:extLst>
          </p:cNvPr>
          <p:cNvSpPr/>
          <p:nvPr/>
        </p:nvSpPr>
        <p:spPr>
          <a:xfrm>
            <a:off x="8939819" y="1617384"/>
            <a:ext cx="2087238" cy="208723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rgbClr val="475765"/>
                </a:solidFill>
                <a:latin typeface="DINPro-Medium" panose="02000503030000020004" pitchFamily="50" charset="0"/>
              </a:rPr>
              <a:t>05</a:t>
            </a:r>
          </a:p>
        </p:txBody>
      </p:sp>
      <p:sp>
        <p:nvSpPr>
          <p:cNvPr id="9" name="Google Shape;386;p33">
            <a:extLst>
              <a:ext uri="{FF2B5EF4-FFF2-40B4-BE49-F238E27FC236}">
                <a16:creationId xmlns:a16="http://schemas.microsoft.com/office/drawing/2014/main" id="{1BA92C74-79EC-A58F-FC13-33CF1BBC1C50}"/>
              </a:ext>
            </a:extLst>
          </p:cNvPr>
          <p:cNvSpPr txBox="1">
            <a:spLocks/>
          </p:cNvSpPr>
          <p:nvPr/>
        </p:nvSpPr>
        <p:spPr>
          <a:xfrm>
            <a:off x="4511824" y="3949022"/>
            <a:ext cx="6517857" cy="560098"/>
          </a:xfrm>
          <a:prstGeom prst="rect">
            <a:avLst/>
          </a:prstGeom>
          <a:solidFill>
            <a:srgbClr val="CB1D60">
              <a:alpha val="500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Farro"/>
              <a:buNone/>
              <a:defRPr sz="1600" b="0" i="0" u="none" strike="noStrike" cap="none">
                <a:solidFill>
                  <a:schemeClr val="accent6"/>
                </a:solidFill>
                <a:latin typeface="Farro"/>
                <a:ea typeface="Farro"/>
                <a:cs typeface="Farro"/>
                <a:sym typeface="Farro"/>
              </a:defRPr>
            </a:lvl1pPr>
            <a:lvl2pPr marL="914400" marR="0" lvl="1"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2pPr>
            <a:lvl3pPr marL="1371600" marR="0" lvl="2"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3pPr>
            <a:lvl4pPr marL="1828800" marR="0" lvl="3"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4pPr>
            <a:lvl5pPr marL="2286000" marR="0" lvl="4"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5pPr>
            <a:lvl6pPr marL="2743200" marR="0" lvl="5"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6pPr>
            <a:lvl7pPr marL="3200400" marR="0" lvl="6"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7pPr>
            <a:lvl8pPr marL="3657600" marR="0" lvl="7"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8pPr>
            <a:lvl9pPr marL="4114800" marR="0" lvl="8"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9pPr>
          </a:lstStyle>
          <a:p>
            <a:pPr marL="0" marR="0" lvl="0" indent="0" algn="r" defTabSz="914400" rtl="0" eaLnBrk="1" fontAlgn="auto" latinLnBrk="0" hangingPunct="1">
              <a:lnSpc>
                <a:spcPct val="100000"/>
              </a:lnSpc>
              <a:spcBef>
                <a:spcPts val="0"/>
              </a:spcBef>
              <a:spcAft>
                <a:spcPts val="0"/>
              </a:spcAft>
              <a:buClr>
                <a:srgbClr val="FFFFFF"/>
              </a:buClr>
              <a:buSzPts val="1800"/>
              <a:buFont typeface="Farro"/>
              <a:buNone/>
              <a:tabLst/>
              <a:defRPr/>
            </a:pPr>
            <a:r>
              <a:rPr lang="en-US" sz="2000" kern="0">
                <a:solidFill>
                  <a:srgbClr val="030A3A"/>
                </a:solidFill>
                <a:latin typeface="Raleway" pitchFamily="2" charset="0"/>
              </a:rPr>
              <a:t>Predictive Model: Building Customer email lookalikes</a:t>
            </a:r>
            <a:endParaRPr kumimoji="0" lang="en-US" sz="2000" b="0" i="0" u="none" strike="noStrike" kern="0" cap="none" spc="0" normalizeH="0" baseline="0" noProof="0">
              <a:ln>
                <a:noFill/>
              </a:ln>
              <a:solidFill>
                <a:srgbClr val="030A3A"/>
              </a:solidFill>
              <a:effectLst/>
              <a:uLnTx/>
              <a:uFillTx/>
              <a:latin typeface="Raleway" pitchFamily="2" charset="0"/>
              <a:sym typeface="Farro"/>
            </a:endParaRPr>
          </a:p>
        </p:txBody>
      </p:sp>
    </p:spTree>
    <p:extLst>
      <p:ext uri="{BB962C8B-B14F-4D97-AF65-F5344CB8AC3E}">
        <p14:creationId xmlns:p14="http://schemas.microsoft.com/office/powerpoint/2010/main" val="142016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50521" y="409575"/>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Data Cleaning</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sp>
        <p:nvSpPr>
          <p:cNvPr id="8" name="Google Shape;1333;p45">
            <a:extLst>
              <a:ext uri="{FF2B5EF4-FFF2-40B4-BE49-F238E27FC236}">
                <a16:creationId xmlns:a16="http://schemas.microsoft.com/office/drawing/2014/main" id="{9CA2FCA4-2C46-DDCD-FCC8-DB08E87BD865}"/>
              </a:ext>
            </a:extLst>
          </p:cNvPr>
          <p:cNvSpPr/>
          <p:nvPr/>
        </p:nvSpPr>
        <p:spPr>
          <a:xfrm>
            <a:off x="1660893" y="3230561"/>
            <a:ext cx="1054230" cy="105423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1B4965"/>
                </a:solidFill>
                <a:effectLst/>
                <a:uLnTx/>
                <a:uFillTx/>
                <a:latin typeface="IBM Plex Sans SemiBold"/>
                <a:ea typeface="IBM Plex Sans SemiBold"/>
                <a:cs typeface="IBM Plex Sans SemiBold"/>
                <a:sym typeface="IBM Plex Sans SemiBold"/>
              </a:rPr>
              <a:t>01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334;p45">
            <a:extLst>
              <a:ext uri="{FF2B5EF4-FFF2-40B4-BE49-F238E27FC236}">
                <a16:creationId xmlns:a16="http://schemas.microsoft.com/office/drawing/2014/main" id="{25D077AB-24EE-9B50-4648-21759765413E}"/>
              </a:ext>
            </a:extLst>
          </p:cNvPr>
          <p:cNvSpPr/>
          <p:nvPr/>
        </p:nvSpPr>
        <p:spPr>
          <a:xfrm>
            <a:off x="3888859" y="3230561"/>
            <a:ext cx="1054230" cy="105423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1B4965"/>
                </a:solidFill>
                <a:effectLst/>
                <a:uLnTx/>
                <a:uFillTx/>
                <a:latin typeface="IBM Plex Sans SemiBold"/>
                <a:ea typeface="IBM Plex Sans SemiBold"/>
                <a:cs typeface="IBM Plex Sans SemiBold"/>
                <a:sym typeface="IBM Plex Sans SemiBold"/>
              </a:rPr>
              <a:t>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335;p45">
            <a:extLst>
              <a:ext uri="{FF2B5EF4-FFF2-40B4-BE49-F238E27FC236}">
                <a16:creationId xmlns:a16="http://schemas.microsoft.com/office/drawing/2014/main" id="{B3572427-A05D-06DB-3DF6-CDD907BE7615}"/>
              </a:ext>
            </a:extLst>
          </p:cNvPr>
          <p:cNvSpPr/>
          <p:nvPr/>
        </p:nvSpPr>
        <p:spPr>
          <a:xfrm>
            <a:off x="6109170" y="3230561"/>
            <a:ext cx="1054230" cy="105423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1B4965"/>
                </a:solidFill>
                <a:effectLst/>
                <a:uLnTx/>
                <a:uFillTx/>
                <a:latin typeface="IBM Plex Sans SemiBold"/>
                <a:ea typeface="IBM Plex Sans SemiBold"/>
                <a:cs typeface="IBM Plex Sans SemiBold"/>
                <a:sym typeface="IBM Plex Sans SemiBold"/>
              </a:rPr>
              <a:t>03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338;p45">
            <a:extLst>
              <a:ext uri="{FF2B5EF4-FFF2-40B4-BE49-F238E27FC236}">
                <a16:creationId xmlns:a16="http://schemas.microsoft.com/office/drawing/2014/main" id="{0D788C7C-85DD-6BFA-1048-3C37E684CB7D}"/>
              </a:ext>
            </a:extLst>
          </p:cNvPr>
          <p:cNvSpPr txBox="1"/>
          <p:nvPr/>
        </p:nvSpPr>
        <p:spPr>
          <a:xfrm>
            <a:off x="308816" y="1691032"/>
            <a:ext cx="3758311" cy="748782"/>
          </a:xfrm>
          <a:prstGeom prst="rect">
            <a:avLst/>
          </a:prstGeom>
          <a:noFill/>
          <a:ln>
            <a:noFill/>
          </a:ln>
        </p:spPr>
        <p:txBody>
          <a:bodyPr spcFirstLastPara="1" wrap="square" lIns="91425" tIns="91425" rIns="91425" bIns="91425" anchor="b" anchorCtr="0">
            <a:noAutofit/>
          </a:bodyPr>
          <a:lstStyle/>
          <a:p>
            <a:pPr algn="ctr" latinLnBrk="0">
              <a:buClr>
                <a:srgbClr val="000000"/>
              </a:buClr>
              <a:buFont typeface="Arial"/>
              <a:buNone/>
            </a:pPr>
            <a:r>
              <a:rPr lang="en" sz="2200" kern="0">
                <a:solidFill>
                  <a:srgbClr val="5091A8"/>
                </a:solidFill>
                <a:latin typeface="IBM Plex Sans SemiBold"/>
                <a:ea typeface="IBM Plex Sans SemiBold"/>
                <a:cs typeface="IBM Plex Sans SemiBold"/>
                <a:sym typeface="IBM Plex Sans SemiBold"/>
              </a:rPr>
              <a:t>Removing unwanted variables</a:t>
            </a:r>
            <a:endParaRPr sz="2200" kern="0">
              <a:solidFill>
                <a:srgbClr val="5091A8"/>
              </a:solidFill>
              <a:latin typeface="IBM Plex Sans SemiBold"/>
              <a:ea typeface="IBM Plex Sans SemiBold"/>
              <a:cs typeface="IBM Plex Sans SemiBold"/>
              <a:sym typeface="IBM Plex Sans SemiBold"/>
            </a:endParaRPr>
          </a:p>
        </p:txBody>
      </p:sp>
      <p:sp>
        <p:nvSpPr>
          <p:cNvPr id="16" name="Google Shape;1339;p45">
            <a:extLst>
              <a:ext uri="{FF2B5EF4-FFF2-40B4-BE49-F238E27FC236}">
                <a16:creationId xmlns:a16="http://schemas.microsoft.com/office/drawing/2014/main" id="{8929C689-5214-892C-DC9C-B7DDA05827E7}"/>
              </a:ext>
            </a:extLst>
          </p:cNvPr>
          <p:cNvSpPr txBox="1"/>
          <p:nvPr/>
        </p:nvSpPr>
        <p:spPr>
          <a:xfrm>
            <a:off x="549947" y="2365546"/>
            <a:ext cx="3338912" cy="832998"/>
          </a:xfrm>
          <a:prstGeom prst="rect">
            <a:avLst/>
          </a:prstGeom>
          <a:noFill/>
          <a:ln>
            <a:noFill/>
          </a:ln>
        </p:spPr>
        <p:txBody>
          <a:bodyPr spcFirstLastPara="1" wrap="square" lIns="91425" tIns="91425" rIns="91425" bIns="91425" anchor="t" anchorCtr="0">
            <a:noAutofit/>
          </a:bodyPr>
          <a:lstStyle/>
          <a:p>
            <a:pPr algn="ctr" latinLnBrk="0">
              <a:buClr>
                <a:srgbClr val="000000"/>
              </a:buClr>
              <a:buFont typeface="Arial"/>
              <a:buNone/>
            </a:pPr>
            <a:r>
              <a:rPr lang="en-US" sz="1400" kern="0" dirty="0">
                <a:solidFill>
                  <a:srgbClr val="5091A8"/>
                </a:solidFill>
                <a:latin typeface="IBM Plex Sans Medium"/>
                <a:ea typeface="IBM Plex Sans Medium"/>
                <a:cs typeface="IBM Plex Sans Medium"/>
                <a:sym typeface="IBM Plex Sans Medium"/>
              </a:rPr>
              <a:t>Removed: 'User Name (Original Name)','First </a:t>
            </a:r>
            <a:r>
              <a:rPr lang="en-US" sz="1400" kern="0" dirty="0" err="1">
                <a:solidFill>
                  <a:srgbClr val="5091A8"/>
                </a:solidFill>
                <a:latin typeface="IBM Plex Sans Medium"/>
                <a:ea typeface="IBM Plex Sans Medium"/>
                <a:cs typeface="IBM Plex Sans Medium"/>
                <a:sym typeface="IBM Plex Sans Medium"/>
              </a:rPr>
              <a:t>Name','Last</a:t>
            </a:r>
            <a:r>
              <a:rPr lang="en-US" sz="1400" kern="0" dirty="0">
                <a:solidFill>
                  <a:srgbClr val="5091A8"/>
                </a:solidFill>
                <a:latin typeface="IBM Plex Sans Medium"/>
                <a:ea typeface="IBM Plex Sans Medium"/>
                <a:cs typeface="IBM Plex Sans Medium"/>
                <a:sym typeface="IBM Plex Sans Medium"/>
              </a:rPr>
              <a:t> </a:t>
            </a:r>
            <a:r>
              <a:rPr lang="en-US" sz="1400" kern="0" dirty="0" err="1">
                <a:solidFill>
                  <a:srgbClr val="5091A8"/>
                </a:solidFill>
                <a:latin typeface="IBM Plex Sans Medium"/>
                <a:ea typeface="IBM Plex Sans Medium"/>
                <a:cs typeface="IBM Plex Sans Medium"/>
                <a:sym typeface="IBM Plex Sans Medium"/>
              </a:rPr>
              <a:t>Name','Is</a:t>
            </a:r>
            <a:r>
              <a:rPr lang="en-US" sz="1400" kern="0" dirty="0">
                <a:solidFill>
                  <a:srgbClr val="5091A8"/>
                </a:solidFill>
                <a:latin typeface="IBM Plex Sans Medium"/>
                <a:ea typeface="IBM Plex Sans Medium"/>
                <a:cs typeface="IBM Plex Sans Medium"/>
                <a:sym typeface="IBM Plex Sans Medium"/>
              </a:rPr>
              <a:t> Guest’, …</a:t>
            </a:r>
            <a:r>
              <a:rPr lang="en" sz="1400" kern="0" dirty="0">
                <a:solidFill>
                  <a:srgbClr val="5091A8"/>
                </a:solidFill>
                <a:latin typeface="IBM Plex Sans Medium"/>
                <a:ea typeface="IBM Plex Sans Medium"/>
                <a:cs typeface="IBM Plex Sans Medium"/>
                <a:sym typeface="IBM Plex Sans Medium"/>
              </a:rPr>
              <a:t> </a:t>
            </a:r>
            <a:endParaRPr sz="1400" kern="0" dirty="0">
              <a:solidFill>
                <a:srgbClr val="5091A8"/>
              </a:solidFill>
              <a:latin typeface="IBM Plex Sans Medium"/>
              <a:ea typeface="IBM Plex Sans Medium"/>
              <a:cs typeface="IBM Plex Sans Medium"/>
              <a:sym typeface="IBM Plex Sans Medium"/>
            </a:endParaRPr>
          </a:p>
        </p:txBody>
      </p:sp>
      <p:sp>
        <p:nvSpPr>
          <p:cNvPr id="17" name="Google Shape;1340;p45">
            <a:extLst>
              <a:ext uri="{FF2B5EF4-FFF2-40B4-BE49-F238E27FC236}">
                <a16:creationId xmlns:a16="http://schemas.microsoft.com/office/drawing/2014/main" id="{8226C90D-A93C-2485-DD42-903AF2CF8851}"/>
              </a:ext>
            </a:extLst>
          </p:cNvPr>
          <p:cNvSpPr txBox="1"/>
          <p:nvPr/>
        </p:nvSpPr>
        <p:spPr>
          <a:xfrm>
            <a:off x="4713953" y="2123084"/>
            <a:ext cx="3758311" cy="748782"/>
          </a:xfrm>
          <a:prstGeom prst="rect">
            <a:avLst/>
          </a:prstGeom>
          <a:noFill/>
          <a:ln>
            <a:noFill/>
          </a:ln>
        </p:spPr>
        <p:txBody>
          <a:bodyPr spcFirstLastPara="1" wrap="square" lIns="91425" tIns="91425" rIns="91425" bIns="91425" anchor="b" anchorCtr="0">
            <a:noAutofit/>
          </a:bodyPr>
          <a:lstStyle/>
          <a:p>
            <a:pPr algn="ctr" latinLnBrk="0">
              <a:buClr>
                <a:srgbClr val="000000"/>
              </a:buClr>
              <a:buFont typeface="Arial"/>
              <a:buNone/>
            </a:pPr>
            <a:r>
              <a:rPr lang="en" sz="2200" kern="0">
                <a:solidFill>
                  <a:srgbClr val="5091A8"/>
                </a:solidFill>
                <a:latin typeface="IBM Plex Sans SemiBold"/>
                <a:ea typeface="IBM Plex Sans SemiBold"/>
                <a:cs typeface="IBM Plex Sans SemiBold"/>
                <a:sym typeface="IBM Plex Sans SemiBold"/>
              </a:rPr>
              <a:t>Extracting Domain Name</a:t>
            </a:r>
            <a:endParaRPr sz="2200" kern="0">
              <a:solidFill>
                <a:srgbClr val="5091A8"/>
              </a:solidFill>
              <a:latin typeface="IBM Plex Sans SemiBold"/>
              <a:ea typeface="IBM Plex Sans SemiBold"/>
              <a:cs typeface="IBM Plex Sans SemiBold"/>
              <a:sym typeface="IBM Plex Sans SemiBold"/>
            </a:endParaRPr>
          </a:p>
        </p:txBody>
      </p:sp>
      <p:sp>
        <p:nvSpPr>
          <p:cNvPr id="18" name="Google Shape;1341;p45">
            <a:extLst>
              <a:ext uri="{FF2B5EF4-FFF2-40B4-BE49-F238E27FC236}">
                <a16:creationId xmlns:a16="http://schemas.microsoft.com/office/drawing/2014/main" id="{1B3DB52F-74AC-CB8A-D26C-3B406AEEEE9B}"/>
              </a:ext>
            </a:extLst>
          </p:cNvPr>
          <p:cNvSpPr txBox="1"/>
          <p:nvPr/>
        </p:nvSpPr>
        <p:spPr>
          <a:xfrm>
            <a:off x="4713953" y="2740018"/>
            <a:ext cx="3758311" cy="832998"/>
          </a:xfrm>
          <a:prstGeom prst="rect">
            <a:avLst/>
          </a:prstGeom>
          <a:noFill/>
          <a:ln>
            <a:noFill/>
          </a:ln>
        </p:spPr>
        <p:txBody>
          <a:bodyPr spcFirstLastPara="1" wrap="square" lIns="91425" tIns="91425" rIns="91425" bIns="91425" anchor="t" anchorCtr="0">
            <a:noAutofit/>
          </a:bodyPr>
          <a:lstStyle/>
          <a:p>
            <a:pPr algn="ctr" latinLnBrk="0">
              <a:buClr>
                <a:srgbClr val="000000"/>
              </a:buClr>
              <a:buFont typeface="Arial"/>
              <a:buNone/>
            </a:pPr>
            <a:r>
              <a:rPr lang="en" sz="1400" kern="0">
                <a:solidFill>
                  <a:srgbClr val="5091A8"/>
                </a:solidFill>
                <a:latin typeface="IBM Plex Sans Medium"/>
                <a:ea typeface="IBM Plex Sans Medium"/>
                <a:cs typeface="IBM Plex Sans Medium"/>
                <a:sym typeface="IBM Plex Sans Medium"/>
              </a:rPr>
              <a:t>From email</a:t>
            </a:r>
            <a:endParaRPr sz="1400" kern="0">
              <a:solidFill>
                <a:srgbClr val="5091A8"/>
              </a:solidFill>
              <a:latin typeface="IBM Plex Sans Medium"/>
              <a:ea typeface="IBM Plex Sans Medium"/>
              <a:cs typeface="IBM Plex Sans Medium"/>
              <a:sym typeface="IBM Plex Sans Medium"/>
            </a:endParaRPr>
          </a:p>
        </p:txBody>
      </p:sp>
      <p:sp>
        <p:nvSpPr>
          <p:cNvPr id="19" name="Google Shape;1342;p45">
            <a:extLst>
              <a:ext uri="{FF2B5EF4-FFF2-40B4-BE49-F238E27FC236}">
                <a16:creationId xmlns:a16="http://schemas.microsoft.com/office/drawing/2014/main" id="{18948B7A-B890-7ACA-DE88-CE4C88E4ADEF}"/>
              </a:ext>
            </a:extLst>
          </p:cNvPr>
          <p:cNvSpPr txBox="1"/>
          <p:nvPr/>
        </p:nvSpPr>
        <p:spPr>
          <a:xfrm>
            <a:off x="2748468" y="4517235"/>
            <a:ext cx="3225308" cy="748782"/>
          </a:xfrm>
          <a:prstGeom prst="rect">
            <a:avLst/>
          </a:prstGeom>
          <a:noFill/>
          <a:ln>
            <a:noFill/>
          </a:ln>
        </p:spPr>
        <p:txBody>
          <a:bodyPr spcFirstLastPara="1" wrap="square" lIns="91425" tIns="91425" rIns="91425" bIns="91425" anchor="b" anchorCtr="0">
            <a:noAutofit/>
          </a:bodyPr>
          <a:lstStyle/>
          <a:p>
            <a:pPr algn="ctr" latinLnBrk="0">
              <a:buClr>
                <a:srgbClr val="000000"/>
              </a:buClr>
              <a:buFont typeface="Arial"/>
              <a:buNone/>
            </a:pPr>
            <a:r>
              <a:rPr lang="en" sz="2200" kern="0" dirty="0">
                <a:solidFill>
                  <a:srgbClr val="5091A8"/>
                </a:solidFill>
                <a:latin typeface="IBM Plex Sans SemiBold"/>
                <a:ea typeface="IBM Plex Sans SemiBold"/>
                <a:cs typeface="IBM Plex Sans SemiBold"/>
                <a:sym typeface="IBM Plex Sans SemiBold"/>
              </a:rPr>
              <a:t>Removing empty/missing records</a:t>
            </a:r>
            <a:endParaRPr sz="2200" kern="0" dirty="0">
              <a:solidFill>
                <a:srgbClr val="5091A8"/>
              </a:solidFill>
              <a:latin typeface="IBM Plex Sans SemiBold"/>
              <a:ea typeface="IBM Plex Sans SemiBold"/>
              <a:cs typeface="IBM Plex Sans SemiBold"/>
              <a:sym typeface="IBM Plex Sans SemiBold"/>
            </a:endParaRPr>
          </a:p>
        </p:txBody>
      </p:sp>
      <p:sp>
        <p:nvSpPr>
          <p:cNvPr id="20" name="Google Shape;1343;p45">
            <a:extLst>
              <a:ext uri="{FF2B5EF4-FFF2-40B4-BE49-F238E27FC236}">
                <a16:creationId xmlns:a16="http://schemas.microsoft.com/office/drawing/2014/main" id="{BDF97FD6-0E8F-A7F5-9989-21A333AD8E17}"/>
              </a:ext>
            </a:extLst>
          </p:cNvPr>
          <p:cNvSpPr txBox="1"/>
          <p:nvPr/>
        </p:nvSpPr>
        <p:spPr>
          <a:xfrm>
            <a:off x="2536842" y="5149806"/>
            <a:ext cx="3758311" cy="832998"/>
          </a:xfrm>
          <a:prstGeom prst="rect">
            <a:avLst/>
          </a:prstGeom>
          <a:noFill/>
          <a:ln>
            <a:noFill/>
          </a:ln>
        </p:spPr>
        <p:txBody>
          <a:bodyPr spcFirstLastPara="1" wrap="square" lIns="91425" tIns="91425" rIns="91425" bIns="91425" anchor="t" anchorCtr="0">
            <a:noAutofit/>
          </a:bodyPr>
          <a:lstStyle/>
          <a:p>
            <a:pPr algn="ctr" latinLnBrk="0">
              <a:buClr>
                <a:srgbClr val="000000"/>
              </a:buClr>
              <a:buFont typeface="Arial"/>
              <a:buNone/>
            </a:pPr>
            <a:endParaRPr lang="en-US" sz="1400" kern="0" dirty="0">
              <a:solidFill>
                <a:srgbClr val="5091A8"/>
              </a:solidFill>
              <a:latin typeface="IBM Plex Sans Medium"/>
              <a:ea typeface="IBM Plex Sans Medium"/>
              <a:cs typeface="IBM Plex Sans Medium"/>
              <a:sym typeface="IBM Plex Sans Medium"/>
            </a:endParaRPr>
          </a:p>
        </p:txBody>
      </p:sp>
      <p:cxnSp>
        <p:nvCxnSpPr>
          <p:cNvPr id="23" name="Google Shape;1346;p45">
            <a:extLst>
              <a:ext uri="{FF2B5EF4-FFF2-40B4-BE49-F238E27FC236}">
                <a16:creationId xmlns:a16="http://schemas.microsoft.com/office/drawing/2014/main" id="{1B9B8184-C742-41CD-7478-64251308BCA5}"/>
              </a:ext>
            </a:extLst>
          </p:cNvPr>
          <p:cNvCxnSpPr>
            <a:stCxn id="8" idx="3"/>
            <a:endCxn id="11" idx="1"/>
          </p:cNvCxnSpPr>
          <p:nvPr/>
        </p:nvCxnSpPr>
        <p:spPr>
          <a:xfrm>
            <a:off x="2715123" y="3757676"/>
            <a:ext cx="1173790" cy="0"/>
          </a:xfrm>
          <a:prstGeom prst="straightConnector1">
            <a:avLst/>
          </a:prstGeom>
          <a:noFill/>
          <a:ln w="19050" cap="flat" cmpd="sng">
            <a:solidFill>
              <a:srgbClr val="5091A8"/>
            </a:solidFill>
            <a:prstDash val="solid"/>
            <a:round/>
            <a:headEnd type="none" w="med" len="med"/>
            <a:tailEnd type="none" w="med" len="med"/>
          </a:ln>
        </p:spPr>
      </p:cxnSp>
      <p:cxnSp>
        <p:nvCxnSpPr>
          <p:cNvPr id="24" name="Google Shape;1347;p45">
            <a:extLst>
              <a:ext uri="{FF2B5EF4-FFF2-40B4-BE49-F238E27FC236}">
                <a16:creationId xmlns:a16="http://schemas.microsoft.com/office/drawing/2014/main" id="{09B555B6-8908-B933-9762-743A7B4DEC60}"/>
              </a:ext>
            </a:extLst>
          </p:cNvPr>
          <p:cNvCxnSpPr>
            <a:stCxn id="11" idx="3"/>
            <a:endCxn id="13" idx="1"/>
          </p:cNvCxnSpPr>
          <p:nvPr/>
        </p:nvCxnSpPr>
        <p:spPr>
          <a:xfrm>
            <a:off x="4943089" y="3757676"/>
            <a:ext cx="1165936" cy="0"/>
          </a:xfrm>
          <a:prstGeom prst="straightConnector1">
            <a:avLst/>
          </a:prstGeom>
          <a:noFill/>
          <a:ln w="19050" cap="flat" cmpd="sng">
            <a:solidFill>
              <a:srgbClr val="5091A8"/>
            </a:solidFill>
            <a:prstDash val="solid"/>
            <a:round/>
            <a:headEnd type="none" w="med" len="med"/>
            <a:tailEnd type="none" w="med" len="med"/>
          </a:ln>
        </p:spPr>
      </p:cxnSp>
      <p:pic>
        <p:nvPicPr>
          <p:cNvPr id="28" name="Picture 27">
            <a:extLst>
              <a:ext uri="{FF2B5EF4-FFF2-40B4-BE49-F238E27FC236}">
                <a16:creationId xmlns:a16="http://schemas.microsoft.com/office/drawing/2014/main" id="{D7907952-BC9C-795C-4390-A170662BC5C4}"/>
              </a:ext>
            </a:extLst>
          </p:cNvPr>
          <p:cNvPicPr>
            <a:picLocks noChangeAspect="1"/>
          </p:cNvPicPr>
          <p:nvPr/>
        </p:nvPicPr>
        <p:blipFill rotWithShape="1">
          <a:blip r:embed="rId5"/>
          <a:srcRect l="66078" t="2368" r="9321"/>
          <a:stretch/>
        </p:blipFill>
        <p:spPr>
          <a:xfrm>
            <a:off x="8420138" y="708925"/>
            <a:ext cx="1923391" cy="59383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0" name="Group 9">
            <a:extLst>
              <a:ext uri="{FF2B5EF4-FFF2-40B4-BE49-F238E27FC236}">
                <a16:creationId xmlns:a16="http://schemas.microsoft.com/office/drawing/2014/main" id="{785A4443-5B7A-195D-B95D-171381A578E5}"/>
              </a:ext>
            </a:extLst>
          </p:cNvPr>
          <p:cNvGrpSpPr/>
          <p:nvPr/>
        </p:nvGrpSpPr>
        <p:grpSpPr>
          <a:xfrm>
            <a:off x="10641124" y="5553379"/>
            <a:ext cx="1491208" cy="1018304"/>
            <a:chOff x="746448" y="-502785"/>
            <a:chExt cx="3600400" cy="2458613"/>
          </a:xfrm>
        </p:grpSpPr>
        <p:pic>
          <p:nvPicPr>
            <p:cNvPr id="14" name="Graphic 13">
              <a:extLst>
                <a:ext uri="{FF2B5EF4-FFF2-40B4-BE49-F238E27FC236}">
                  <a16:creationId xmlns:a16="http://schemas.microsoft.com/office/drawing/2014/main" id="{F25262AA-E4FB-BF10-C780-78E4EC5D5C7B}"/>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21" name="Graphic 20">
              <a:extLst>
                <a:ext uri="{FF2B5EF4-FFF2-40B4-BE49-F238E27FC236}">
                  <a16:creationId xmlns:a16="http://schemas.microsoft.com/office/drawing/2014/main" id="{802E3C8A-4882-D606-62DB-B525AF1372A8}"/>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pic>
        <p:nvPicPr>
          <p:cNvPr id="30" name="Picture 29" descr="A picture containing black, darkness&#10;&#10;Description automatically generated">
            <a:extLst>
              <a:ext uri="{FF2B5EF4-FFF2-40B4-BE49-F238E27FC236}">
                <a16:creationId xmlns:a16="http://schemas.microsoft.com/office/drawing/2014/main" id="{98DC1686-CEF9-01CE-3482-E20766C69F4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2569" y="3268774"/>
            <a:ext cx="977804" cy="977804"/>
          </a:xfrm>
          <a:prstGeom prst="rect">
            <a:avLst/>
          </a:prstGeom>
        </p:spPr>
      </p:pic>
      <p:sp>
        <p:nvSpPr>
          <p:cNvPr id="31" name="Rectangle 30">
            <a:extLst>
              <a:ext uri="{FF2B5EF4-FFF2-40B4-BE49-F238E27FC236}">
                <a16:creationId xmlns:a16="http://schemas.microsoft.com/office/drawing/2014/main" id="{1188A641-215F-A60F-2C02-34DBDF51C49E}"/>
              </a:ext>
            </a:extLst>
          </p:cNvPr>
          <p:cNvSpPr/>
          <p:nvPr/>
        </p:nvSpPr>
        <p:spPr>
          <a:xfrm>
            <a:off x="8418150" y="632482"/>
            <a:ext cx="1925379" cy="6014808"/>
          </a:xfrm>
          <a:prstGeom prst="rect">
            <a:avLst/>
          </a:prstGeom>
          <a:noFill/>
          <a:ln w="38100">
            <a:solidFill>
              <a:srgbClr val="FF0000"/>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pic>
        <p:nvPicPr>
          <p:cNvPr id="33" name="Picture 32" descr="A picture containing black, darkness&#10;&#10;Description automatically generated">
            <a:extLst>
              <a:ext uri="{FF2B5EF4-FFF2-40B4-BE49-F238E27FC236}">
                <a16:creationId xmlns:a16="http://schemas.microsoft.com/office/drawing/2014/main" id="{33584295-FB63-9A11-EA74-57C7FD490ED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77345" y="708925"/>
            <a:ext cx="1117879" cy="1117879"/>
          </a:xfrm>
          <a:prstGeom prst="rect">
            <a:avLst/>
          </a:prstGeom>
        </p:spPr>
      </p:pic>
      <p:pic>
        <p:nvPicPr>
          <p:cNvPr id="26" name="Picture 25">
            <a:extLst>
              <a:ext uri="{FF2B5EF4-FFF2-40B4-BE49-F238E27FC236}">
                <a16:creationId xmlns:a16="http://schemas.microsoft.com/office/drawing/2014/main" id="{AABC53A1-413B-9448-B412-9D44D03DC5AB}"/>
              </a:ext>
              <a:ext uri="{C183D7F6-B498-43B3-948B-1728B52AA6E4}">
                <adec:decorative xmlns:adec="http://schemas.microsoft.com/office/drawing/2017/decorative" val="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49292" y="5413092"/>
            <a:ext cx="1223660" cy="1016921"/>
          </a:xfrm>
          <a:prstGeom prst="rect">
            <a:avLst/>
          </a:prstGeom>
        </p:spPr>
      </p:pic>
    </p:spTree>
    <p:extLst>
      <p:ext uri="{BB962C8B-B14F-4D97-AF65-F5344CB8AC3E}">
        <p14:creationId xmlns:p14="http://schemas.microsoft.com/office/powerpoint/2010/main" val="201613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Cluster Ratio</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pic>
        <p:nvPicPr>
          <p:cNvPr id="28" name="Picture 27" descr="A blue and orange pie chart&#10;&#10;Description automatically generated with medium confidence">
            <a:extLst>
              <a:ext uri="{FF2B5EF4-FFF2-40B4-BE49-F238E27FC236}">
                <a16:creationId xmlns:a16="http://schemas.microsoft.com/office/drawing/2014/main" id="{085A161B-DE01-15E1-AA2A-B55BC6B2241B}"/>
              </a:ext>
            </a:extLst>
          </p:cNvPr>
          <p:cNvPicPr>
            <a:picLocks noChangeAspect="1"/>
          </p:cNvPicPr>
          <p:nvPr/>
        </p:nvPicPr>
        <p:blipFill rotWithShape="1">
          <a:blip r:embed="rId5">
            <a:extLst>
              <a:ext uri="{28A0092B-C50C-407E-A947-70E740481C1C}">
                <a14:useLocalDpi xmlns:a14="http://schemas.microsoft.com/office/drawing/2010/main" val="0"/>
              </a:ext>
            </a:extLst>
          </a:blip>
          <a:srcRect t="8565"/>
          <a:stretch/>
        </p:blipFill>
        <p:spPr>
          <a:xfrm>
            <a:off x="572777" y="1328174"/>
            <a:ext cx="5826446" cy="5517250"/>
          </a:xfrm>
          <a:prstGeom prst="rect">
            <a:avLst/>
          </a:prstGeom>
        </p:spPr>
      </p:pic>
      <p:graphicFrame>
        <p:nvGraphicFramePr>
          <p:cNvPr id="29" name="Table 43">
            <a:extLst>
              <a:ext uri="{FF2B5EF4-FFF2-40B4-BE49-F238E27FC236}">
                <a16:creationId xmlns:a16="http://schemas.microsoft.com/office/drawing/2014/main" id="{0278963C-15BE-2303-A51B-74D922AE2A18}"/>
              </a:ext>
            </a:extLst>
          </p:cNvPr>
          <p:cNvGraphicFramePr>
            <a:graphicFrameLocks noGrp="1"/>
          </p:cNvGraphicFramePr>
          <p:nvPr/>
        </p:nvGraphicFramePr>
        <p:xfrm>
          <a:off x="6672064" y="2549483"/>
          <a:ext cx="4947158" cy="1970224"/>
        </p:xfrm>
        <a:graphic>
          <a:graphicData uri="http://schemas.openxmlformats.org/drawingml/2006/table">
            <a:tbl>
              <a:tblPr firstRow="1" bandRow="1">
                <a:tableStyleId>{5C22544A-7EE6-4342-B048-85BDC9FD1C3A}</a:tableStyleId>
              </a:tblPr>
              <a:tblGrid>
                <a:gridCol w="2125536">
                  <a:extLst>
                    <a:ext uri="{9D8B030D-6E8A-4147-A177-3AD203B41FA5}">
                      <a16:colId xmlns:a16="http://schemas.microsoft.com/office/drawing/2014/main" val="3997346517"/>
                    </a:ext>
                  </a:extLst>
                </a:gridCol>
                <a:gridCol w="1410811">
                  <a:extLst>
                    <a:ext uri="{9D8B030D-6E8A-4147-A177-3AD203B41FA5}">
                      <a16:colId xmlns:a16="http://schemas.microsoft.com/office/drawing/2014/main" val="396861796"/>
                    </a:ext>
                  </a:extLst>
                </a:gridCol>
                <a:gridCol w="1410811">
                  <a:extLst>
                    <a:ext uri="{9D8B030D-6E8A-4147-A177-3AD203B41FA5}">
                      <a16:colId xmlns:a16="http://schemas.microsoft.com/office/drawing/2014/main" val="3172218506"/>
                    </a:ext>
                  </a:extLst>
                </a:gridCol>
              </a:tblGrid>
              <a:tr h="584632">
                <a:tc>
                  <a:txBody>
                    <a:bodyPr/>
                    <a:lstStyle/>
                    <a:p>
                      <a:pPr algn="ctr"/>
                      <a:r>
                        <a:rPr lang="en-US" sz="2200">
                          <a:latin typeface="Raleway" pitchFamily="2" charset="0"/>
                        </a:rPr>
                        <a:t>Cluster</a:t>
                      </a:r>
                    </a:p>
                  </a:txBody>
                  <a:tcPr marL="144156" marR="144156" marT="72078" marB="72078" anchor="ctr"/>
                </a:tc>
                <a:tc>
                  <a:txBody>
                    <a:bodyPr/>
                    <a:lstStyle/>
                    <a:p>
                      <a:pPr algn="ctr"/>
                      <a:r>
                        <a:rPr lang="en-US" sz="2200">
                          <a:latin typeface="Raleway" pitchFamily="2" charset="0"/>
                        </a:rPr>
                        <a:t>Counts</a:t>
                      </a:r>
                    </a:p>
                  </a:txBody>
                  <a:tcPr marL="144156" marR="144156" marT="72078" marB="72078" anchor="ctr"/>
                </a:tc>
                <a:tc>
                  <a:txBody>
                    <a:bodyPr/>
                    <a:lstStyle/>
                    <a:p>
                      <a:pPr algn="ctr"/>
                      <a:r>
                        <a:rPr lang="en-US" sz="2200">
                          <a:latin typeface="Raleway" pitchFamily="2" charset="0"/>
                        </a:rPr>
                        <a:t>Percent</a:t>
                      </a:r>
                    </a:p>
                  </a:txBody>
                  <a:tcPr marL="144156" marR="144156" marT="72078" marB="72078" anchor="ctr"/>
                </a:tc>
                <a:extLst>
                  <a:ext uri="{0D108BD9-81ED-4DB2-BD59-A6C34878D82A}">
                    <a16:rowId xmlns:a16="http://schemas.microsoft.com/office/drawing/2014/main" val="260249605"/>
                  </a:ext>
                </a:extLst>
              </a:tr>
              <a:tr h="587201">
                <a:tc>
                  <a:txBody>
                    <a:bodyPr/>
                    <a:lstStyle/>
                    <a:p>
                      <a:pPr algn="ctr"/>
                      <a:r>
                        <a:rPr lang="en-US" sz="3600">
                          <a:latin typeface="Raleway" pitchFamily="2" charset="0"/>
                        </a:rPr>
                        <a:t>0</a:t>
                      </a:r>
                    </a:p>
                  </a:txBody>
                  <a:tcPr marL="144156" marR="144156" marT="72078" marB="72078" anchor="ctr"/>
                </a:tc>
                <a:tc>
                  <a:txBody>
                    <a:bodyPr/>
                    <a:lstStyle/>
                    <a:p>
                      <a:pPr algn="ctr"/>
                      <a:r>
                        <a:rPr lang="en-US" sz="2900">
                          <a:latin typeface="DINPro-Regular" panose="02000503030000020004" pitchFamily="50" charset="0"/>
                        </a:rPr>
                        <a:t>2,505</a:t>
                      </a:r>
                    </a:p>
                  </a:txBody>
                  <a:tcPr marL="144156" marR="144156" marT="72078" marB="72078" anchor="ctr"/>
                </a:tc>
                <a:tc>
                  <a:txBody>
                    <a:bodyPr/>
                    <a:lstStyle/>
                    <a:p>
                      <a:pPr algn="ctr"/>
                      <a:r>
                        <a:rPr lang="en-US" sz="2900">
                          <a:latin typeface="DINPro-Regular" panose="02000503030000020004" pitchFamily="50" charset="0"/>
                        </a:rPr>
                        <a:t>79.0%</a:t>
                      </a:r>
                    </a:p>
                  </a:txBody>
                  <a:tcPr marL="144156" marR="144156" marT="72078" marB="72078" anchor="ctr"/>
                </a:tc>
                <a:extLst>
                  <a:ext uri="{0D108BD9-81ED-4DB2-BD59-A6C34878D82A}">
                    <a16:rowId xmlns:a16="http://schemas.microsoft.com/office/drawing/2014/main" val="4269999127"/>
                  </a:ext>
                </a:extLst>
              </a:tr>
              <a:tr h="587201">
                <a:tc>
                  <a:txBody>
                    <a:bodyPr/>
                    <a:lstStyle/>
                    <a:p>
                      <a:pPr algn="ctr"/>
                      <a:r>
                        <a:rPr lang="en-US" sz="3600">
                          <a:latin typeface="Raleway" pitchFamily="2" charset="0"/>
                        </a:rPr>
                        <a:t>1</a:t>
                      </a:r>
                    </a:p>
                  </a:txBody>
                  <a:tcPr marL="144156" marR="144156" marT="72078" marB="72078" anchor="ctr"/>
                </a:tc>
                <a:tc>
                  <a:txBody>
                    <a:bodyPr/>
                    <a:lstStyle/>
                    <a:p>
                      <a:pPr algn="ctr"/>
                      <a:r>
                        <a:rPr lang="en-US" sz="2900">
                          <a:latin typeface="DINPro-Regular" panose="02000503030000020004" pitchFamily="50" charset="0"/>
                        </a:rPr>
                        <a:t>573</a:t>
                      </a:r>
                    </a:p>
                  </a:txBody>
                  <a:tcPr marL="144156" marR="144156" marT="72078" marB="72078" anchor="ctr"/>
                </a:tc>
                <a:tc>
                  <a:txBody>
                    <a:bodyPr/>
                    <a:lstStyle/>
                    <a:p>
                      <a:pPr algn="ctr"/>
                      <a:r>
                        <a:rPr lang="en-US" sz="2900">
                          <a:latin typeface="DINPro-Regular" panose="02000503030000020004" pitchFamily="50" charset="0"/>
                        </a:rPr>
                        <a:t>21.0%</a:t>
                      </a:r>
                    </a:p>
                  </a:txBody>
                  <a:tcPr marL="144156" marR="144156" marT="72078" marB="72078" anchor="ctr"/>
                </a:tc>
                <a:extLst>
                  <a:ext uri="{0D108BD9-81ED-4DB2-BD59-A6C34878D82A}">
                    <a16:rowId xmlns:a16="http://schemas.microsoft.com/office/drawing/2014/main" val="3657632206"/>
                  </a:ext>
                </a:extLst>
              </a:tr>
            </a:tbl>
          </a:graphicData>
        </a:graphic>
      </p:graphicFrame>
      <p:sp>
        <p:nvSpPr>
          <p:cNvPr id="12" name="Rectangle 76">
            <a:extLst>
              <a:ext uri="{FF2B5EF4-FFF2-40B4-BE49-F238E27FC236}">
                <a16:creationId xmlns:a16="http://schemas.microsoft.com/office/drawing/2014/main" id="{AB0986A4-AFDE-A063-CD32-0102953B443F}"/>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3" name="Group 12">
            <a:extLst>
              <a:ext uri="{FF2B5EF4-FFF2-40B4-BE49-F238E27FC236}">
                <a16:creationId xmlns:a16="http://schemas.microsoft.com/office/drawing/2014/main" id="{7A618865-E9DA-02E3-B52B-61D2587305CD}"/>
              </a:ext>
            </a:extLst>
          </p:cNvPr>
          <p:cNvGrpSpPr/>
          <p:nvPr/>
        </p:nvGrpSpPr>
        <p:grpSpPr>
          <a:xfrm>
            <a:off x="10641124" y="5553379"/>
            <a:ext cx="1491208" cy="1018304"/>
            <a:chOff x="746448" y="-502785"/>
            <a:chExt cx="3600400" cy="2458613"/>
          </a:xfrm>
        </p:grpSpPr>
        <p:pic>
          <p:nvPicPr>
            <p:cNvPr id="14" name="Graphic 13">
              <a:extLst>
                <a:ext uri="{FF2B5EF4-FFF2-40B4-BE49-F238E27FC236}">
                  <a16:creationId xmlns:a16="http://schemas.microsoft.com/office/drawing/2014/main" id="{D7405C17-4CA5-68E6-B92A-2286DAE378A0}"/>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5" name="Graphic 14">
              <a:extLst>
                <a:ext uri="{FF2B5EF4-FFF2-40B4-BE49-F238E27FC236}">
                  <a16:creationId xmlns:a16="http://schemas.microsoft.com/office/drawing/2014/main" id="{2516C587-1C59-6952-C89D-689D185FD93B}"/>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214470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53512" y="8311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Cluster ‘0’ and Centroids</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sp>
        <p:nvSpPr>
          <p:cNvPr id="8" name="Google Shape;571;p33">
            <a:extLst>
              <a:ext uri="{FF2B5EF4-FFF2-40B4-BE49-F238E27FC236}">
                <a16:creationId xmlns:a16="http://schemas.microsoft.com/office/drawing/2014/main" id="{804B1D39-8013-7241-C0A2-1D0701D7BB06}"/>
              </a:ext>
            </a:extLst>
          </p:cNvPr>
          <p:cNvSpPr/>
          <p:nvPr/>
        </p:nvSpPr>
        <p:spPr>
          <a:xfrm>
            <a:off x="2248680"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572;p33">
            <a:extLst>
              <a:ext uri="{FF2B5EF4-FFF2-40B4-BE49-F238E27FC236}">
                <a16:creationId xmlns:a16="http://schemas.microsoft.com/office/drawing/2014/main" id="{6A70B2F0-7A50-E437-3793-C45D85D40923}"/>
              </a:ext>
            </a:extLst>
          </p:cNvPr>
          <p:cNvSpPr/>
          <p:nvPr/>
        </p:nvSpPr>
        <p:spPr>
          <a:xfrm>
            <a:off x="5775844"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73;p33">
            <a:extLst>
              <a:ext uri="{FF2B5EF4-FFF2-40B4-BE49-F238E27FC236}">
                <a16:creationId xmlns:a16="http://schemas.microsoft.com/office/drawing/2014/main" id="{5218B0E9-8306-F6E5-9D3A-E8297E50B5A8}"/>
              </a:ext>
            </a:extLst>
          </p:cNvPr>
          <p:cNvSpPr/>
          <p:nvPr/>
        </p:nvSpPr>
        <p:spPr>
          <a:xfrm>
            <a:off x="9302879"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574;p33">
            <a:extLst>
              <a:ext uri="{FF2B5EF4-FFF2-40B4-BE49-F238E27FC236}">
                <a16:creationId xmlns:a16="http://schemas.microsoft.com/office/drawing/2014/main" id="{8B4EF46A-2710-7507-D25A-6AA2426A2836}"/>
              </a:ext>
            </a:extLst>
          </p:cNvPr>
          <p:cNvSpPr/>
          <p:nvPr/>
        </p:nvSpPr>
        <p:spPr>
          <a:xfrm>
            <a:off x="2248680"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575;p33">
            <a:extLst>
              <a:ext uri="{FF2B5EF4-FFF2-40B4-BE49-F238E27FC236}">
                <a16:creationId xmlns:a16="http://schemas.microsoft.com/office/drawing/2014/main" id="{19534059-A2CC-2935-7678-B9ABA8292346}"/>
              </a:ext>
            </a:extLst>
          </p:cNvPr>
          <p:cNvSpPr/>
          <p:nvPr/>
        </p:nvSpPr>
        <p:spPr>
          <a:xfrm>
            <a:off x="5775844"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576;p33">
            <a:extLst>
              <a:ext uri="{FF2B5EF4-FFF2-40B4-BE49-F238E27FC236}">
                <a16:creationId xmlns:a16="http://schemas.microsoft.com/office/drawing/2014/main" id="{66C1BC8A-18CF-6CA5-B851-497A070FBE49}"/>
              </a:ext>
            </a:extLst>
          </p:cNvPr>
          <p:cNvSpPr/>
          <p:nvPr/>
        </p:nvSpPr>
        <p:spPr>
          <a:xfrm>
            <a:off x="9302879"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578;p33">
            <a:extLst>
              <a:ext uri="{FF2B5EF4-FFF2-40B4-BE49-F238E27FC236}">
                <a16:creationId xmlns:a16="http://schemas.microsoft.com/office/drawing/2014/main" id="{A61F537C-926B-256A-959D-AACA4EA478CF}"/>
              </a:ext>
            </a:extLst>
          </p:cNvPr>
          <p:cNvSpPr txBox="1">
            <a:spLocks/>
          </p:cNvSpPr>
          <p:nvPr/>
        </p:nvSpPr>
        <p:spPr>
          <a:xfrm>
            <a:off x="1034243" y="285716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US</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16" name="Google Shape;579;p33">
            <a:extLst>
              <a:ext uri="{FF2B5EF4-FFF2-40B4-BE49-F238E27FC236}">
                <a16:creationId xmlns:a16="http://schemas.microsoft.com/office/drawing/2014/main" id="{10A7E81D-DD0A-2008-F7A5-8D312D2DDFC2}"/>
              </a:ext>
            </a:extLst>
          </p:cNvPr>
          <p:cNvSpPr txBox="1">
            <a:spLocks/>
          </p:cNvSpPr>
          <p:nvPr/>
        </p:nvSpPr>
        <p:spPr>
          <a:xfrm>
            <a:off x="4511825" y="2857163"/>
            <a:ext cx="3550461"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endParaRPr lang="en-US" kern="0">
              <a:solidFill>
                <a:srgbClr val="475765"/>
              </a:solidFill>
            </a:endParaRPr>
          </a:p>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Medical, Pharma, Biotech</a:t>
            </a:r>
          </a:p>
        </p:txBody>
      </p:sp>
      <p:sp>
        <p:nvSpPr>
          <p:cNvPr id="17" name="Google Shape;580;p33">
            <a:extLst>
              <a:ext uri="{FF2B5EF4-FFF2-40B4-BE49-F238E27FC236}">
                <a16:creationId xmlns:a16="http://schemas.microsoft.com/office/drawing/2014/main" id="{2500A63D-2937-1E32-4073-18D02A443962}"/>
              </a:ext>
            </a:extLst>
          </p:cNvPr>
          <p:cNvSpPr txBox="1">
            <a:spLocks/>
          </p:cNvSpPr>
          <p:nvPr/>
        </p:nvSpPr>
        <p:spPr>
          <a:xfrm>
            <a:off x="4561295"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Industry</a:t>
            </a:r>
          </a:p>
        </p:txBody>
      </p:sp>
      <p:sp>
        <p:nvSpPr>
          <p:cNvPr id="18" name="Google Shape;581;p33">
            <a:extLst>
              <a:ext uri="{FF2B5EF4-FFF2-40B4-BE49-F238E27FC236}">
                <a16:creationId xmlns:a16="http://schemas.microsoft.com/office/drawing/2014/main" id="{849AC7F9-B942-85EC-9303-01A80F0F11F6}"/>
              </a:ext>
            </a:extLst>
          </p:cNvPr>
          <p:cNvSpPr txBox="1">
            <a:spLocks/>
          </p:cNvSpPr>
          <p:nvPr/>
        </p:nvSpPr>
        <p:spPr>
          <a:xfrm>
            <a:off x="1034243"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United States</a:t>
            </a:r>
          </a:p>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Country/Region</a:t>
            </a:r>
          </a:p>
        </p:txBody>
      </p:sp>
      <p:sp>
        <p:nvSpPr>
          <p:cNvPr id="19" name="Google Shape;582;p33">
            <a:extLst>
              <a:ext uri="{FF2B5EF4-FFF2-40B4-BE49-F238E27FC236}">
                <a16:creationId xmlns:a16="http://schemas.microsoft.com/office/drawing/2014/main" id="{66FB231E-1D57-803D-1F5E-ACB841AC6BE3}"/>
              </a:ext>
            </a:extLst>
          </p:cNvPr>
          <p:cNvSpPr txBox="1">
            <a:spLocks/>
          </p:cNvSpPr>
          <p:nvPr/>
        </p:nvSpPr>
        <p:spPr>
          <a:xfrm>
            <a:off x="8088513" y="285716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VoxCell BioInnovation</a:t>
            </a:r>
          </a:p>
        </p:txBody>
      </p:sp>
      <p:sp>
        <p:nvSpPr>
          <p:cNvPr id="20" name="Google Shape;583;p33">
            <a:extLst>
              <a:ext uri="{FF2B5EF4-FFF2-40B4-BE49-F238E27FC236}">
                <a16:creationId xmlns:a16="http://schemas.microsoft.com/office/drawing/2014/main" id="{EEE44194-3EA7-FB7E-A510-C384B3C64284}"/>
              </a:ext>
            </a:extLst>
          </p:cNvPr>
          <p:cNvSpPr txBox="1">
            <a:spLocks/>
          </p:cNvSpPr>
          <p:nvPr/>
        </p:nvSpPr>
        <p:spPr>
          <a:xfrm>
            <a:off x="8088476"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lang="en-US" kern="0">
                <a:solidFill>
                  <a:srgbClr val="5091A8"/>
                </a:solidFill>
              </a:rPr>
              <a:t>Organization</a:t>
            </a:r>
            <a:endParaRPr kumimoji="0" lang="en-US" sz="1400" b="0" i="0" u="none" strike="noStrike" kern="0" cap="none" spc="0" normalizeH="0" baseline="0" noProof="0">
              <a:ln>
                <a:noFill/>
              </a:ln>
              <a:solidFill>
                <a:srgbClr val="5091A8"/>
              </a:solidFill>
              <a:effectLst/>
              <a:uLnTx/>
              <a:uFillTx/>
              <a:latin typeface="IBM Plex Sans Medium"/>
              <a:sym typeface="IBM Plex Sans Medium"/>
            </a:endParaRPr>
          </a:p>
        </p:txBody>
      </p:sp>
      <p:sp>
        <p:nvSpPr>
          <p:cNvPr id="21" name="Google Shape;584;p33">
            <a:extLst>
              <a:ext uri="{FF2B5EF4-FFF2-40B4-BE49-F238E27FC236}">
                <a16:creationId xmlns:a16="http://schemas.microsoft.com/office/drawing/2014/main" id="{4AA086EF-09CE-FE96-995D-D4557496F31B}"/>
              </a:ext>
            </a:extLst>
          </p:cNvPr>
          <p:cNvSpPr txBox="1">
            <a:spLocks/>
          </p:cNvSpPr>
          <p:nvPr/>
        </p:nvSpPr>
        <p:spPr>
          <a:xfrm>
            <a:off x="4561332"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Mailchimp</a:t>
            </a:r>
          </a:p>
        </p:txBody>
      </p:sp>
      <p:sp>
        <p:nvSpPr>
          <p:cNvPr id="22" name="Google Shape;585;p33">
            <a:extLst>
              <a:ext uri="{FF2B5EF4-FFF2-40B4-BE49-F238E27FC236}">
                <a16:creationId xmlns:a16="http://schemas.microsoft.com/office/drawing/2014/main" id="{26281576-B03B-F164-FE9C-C3100D1435FB}"/>
              </a:ext>
            </a:extLst>
          </p:cNvPr>
          <p:cNvSpPr txBox="1">
            <a:spLocks/>
          </p:cNvSpPr>
          <p:nvPr/>
        </p:nvSpPr>
        <p:spPr>
          <a:xfrm>
            <a:off x="4561368"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Source Name</a:t>
            </a:r>
          </a:p>
        </p:txBody>
      </p:sp>
      <p:sp>
        <p:nvSpPr>
          <p:cNvPr id="23" name="Google Shape;586;p33">
            <a:extLst>
              <a:ext uri="{FF2B5EF4-FFF2-40B4-BE49-F238E27FC236}">
                <a16:creationId xmlns:a16="http://schemas.microsoft.com/office/drawing/2014/main" id="{91D6E322-B62D-9D9F-72BB-D5BD8C070BAE}"/>
              </a:ext>
            </a:extLst>
          </p:cNvPr>
          <p:cNvSpPr txBox="1">
            <a:spLocks/>
          </p:cNvSpPr>
          <p:nvPr/>
        </p:nvSpPr>
        <p:spPr>
          <a:xfrm>
            <a:off x="1034260"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CEO</a:t>
            </a:r>
          </a:p>
        </p:txBody>
      </p:sp>
      <p:sp>
        <p:nvSpPr>
          <p:cNvPr id="24" name="Google Shape;587;p33">
            <a:extLst>
              <a:ext uri="{FF2B5EF4-FFF2-40B4-BE49-F238E27FC236}">
                <a16:creationId xmlns:a16="http://schemas.microsoft.com/office/drawing/2014/main" id="{C77ECB06-88E7-0E64-6C36-04BCB55F2857}"/>
              </a:ext>
            </a:extLst>
          </p:cNvPr>
          <p:cNvSpPr txBox="1">
            <a:spLocks/>
          </p:cNvSpPr>
          <p:nvPr/>
        </p:nvSpPr>
        <p:spPr>
          <a:xfrm>
            <a:off x="1034224"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Job Title</a:t>
            </a:r>
          </a:p>
        </p:txBody>
      </p:sp>
      <p:sp>
        <p:nvSpPr>
          <p:cNvPr id="25" name="Google Shape;588;p33">
            <a:extLst>
              <a:ext uri="{FF2B5EF4-FFF2-40B4-BE49-F238E27FC236}">
                <a16:creationId xmlns:a16="http://schemas.microsoft.com/office/drawing/2014/main" id="{1E5DF5D5-F2F4-A625-3979-0266CF9FEDDB}"/>
              </a:ext>
            </a:extLst>
          </p:cNvPr>
          <p:cNvSpPr txBox="1">
            <a:spLocks/>
          </p:cNvSpPr>
          <p:nvPr/>
        </p:nvSpPr>
        <p:spPr>
          <a:xfrm>
            <a:off x="8088513"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Gmail.com</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26" name="Google Shape;589;p33">
            <a:extLst>
              <a:ext uri="{FF2B5EF4-FFF2-40B4-BE49-F238E27FC236}">
                <a16:creationId xmlns:a16="http://schemas.microsoft.com/office/drawing/2014/main" id="{FA8ED829-3066-78CC-D3B1-1855F52E8333}"/>
              </a:ext>
            </a:extLst>
          </p:cNvPr>
          <p:cNvSpPr txBox="1">
            <a:spLocks/>
          </p:cNvSpPr>
          <p:nvPr/>
        </p:nvSpPr>
        <p:spPr>
          <a:xfrm>
            <a:off x="8088476"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Domain_name</a:t>
            </a:r>
          </a:p>
        </p:txBody>
      </p:sp>
      <p:grpSp>
        <p:nvGrpSpPr>
          <p:cNvPr id="35" name="Google Shape;4869;p62">
            <a:extLst>
              <a:ext uri="{FF2B5EF4-FFF2-40B4-BE49-F238E27FC236}">
                <a16:creationId xmlns:a16="http://schemas.microsoft.com/office/drawing/2014/main" id="{7B349BA7-0EAA-CA5A-1012-4CAB20E122AE}"/>
              </a:ext>
            </a:extLst>
          </p:cNvPr>
          <p:cNvGrpSpPr/>
          <p:nvPr/>
        </p:nvGrpSpPr>
        <p:grpSpPr>
          <a:xfrm>
            <a:off x="2386061" y="2183648"/>
            <a:ext cx="576302" cy="511871"/>
            <a:chOff x="6644304" y="3073628"/>
            <a:chExt cx="576302" cy="511871"/>
          </a:xfrm>
        </p:grpSpPr>
        <p:sp>
          <p:nvSpPr>
            <p:cNvPr id="36" name="Google Shape;4870;p62">
              <a:extLst>
                <a:ext uri="{FF2B5EF4-FFF2-40B4-BE49-F238E27FC236}">
                  <a16:creationId xmlns:a16="http://schemas.microsoft.com/office/drawing/2014/main" id="{277633C8-3067-096E-F723-BC5DE795D257}"/>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4871;p62">
              <a:extLst>
                <a:ext uri="{FF2B5EF4-FFF2-40B4-BE49-F238E27FC236}">
                  <a16:creationId xmlns:a16="http://schemas.microsoft.com/office/drawing/2014/main" id="{EDC3F64F-1194-4D97-AB2C-660D4FDD0E55}"/>
                </a:ext>
              </a:extLst>
            </p:cNvPr>
            <p:cNvGrpSpPr/>
            <p:nvPr/>
          </p:nvGrpSpPr>
          <p:grpSpPr>
            <a:xfrm>
              <a:off x="6712169" y="3085440"/>
              <a:ext cx="481622" cy="494913"/>
              <a:chOff x="6712169" y="3085440"/>
              <a:chExt cx="481622" cy="494913"/>
            </a:xfrm>
          </p:grpSpPr>
          <p:sp>
            <p:nvSpPr>
              <p:cNvPr id="46" name="Google Shape;4872;p62">
                <a:extLst>
                  <a:ext uri="{FF2B5EF4-FFF2-40B4-BE49-F238E27FC236}">
                    <a16:creationId xmlns:a16="http://schemas.microsoft.com/office/drawing/2014/main" id="{8B3D28ED-D28F-5ED8-6CC6-6EF0A0216762}"/>
                  </a:ext>
                </a:extLst>
              </p:cNvPr>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73;p62">
                <a:extLst>
                  <a:ext uri="{FF2B5EF4-FFF2-40B4-BE49-F238E27FC236}">
                    <a16:creationId xmlns:a16="http://schemas.microsoft.com/office/drawing/2014/main" id="{19E76DC7-0328-1374-3CF4-C6E5A510960A}"/>
                  </a:ext>
                </a:extLst>
              </p:cNvPr>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874;p62">
                <a:extLst>
                  <a:ext uri="{FF2B5EF4-FFF2-40B4-BE49-F238E27FC236}">
                    <a16:creationId xmlns:a16="http://schemas.microsoft.com/office/drawing/2014/main" id="{90C789F1-CE8E-C6A1-89BA-68363C6BBCF6}"/>
                  </a:ext>
                </a:extLst>
              </p:cNvPr>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875;p62">
                <a:extLst>
                  <a:ext uri="{FF2B5EF4-FFF2-40B4-BE49-F238E27FC236}">
                    <a16:creationId xmlns:a16="http://schemas.microsoft.com/office/drawing/2014/main" id="{79441E3E-F778-7540-9617-E81166A6DCD5}"/>
                  </a:ext>
                </a:extLst>
              </p:cNvPr>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876;p62">
                <a:extLst>
                  <a:ext uri="{FF2B5EF4-FFF2-40B4-BE49-F238E27FC236}">
                    <a16:creationId xmlns:a16="http://schemas.microsoft.com/office/drawing/2014/main" id="{AFEA2F22-8030-92FD-F491-6FA052B45122}"/>
                  </a:ext>
                </a:extLst>
              </p:cNvPr>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877;p62">
              <a:extLst>
                <a:ext uri="{FF2B5EF4-FFF2-40B4-BE49-F238E27FC236}">
                  <a16:creationId xmlns:a16="http://schemas.microsoft.com/office/drawing/2014/main" id="{E159E535-87A8-76F3-51C8-A9D67B4AC09D}"/>
                </a:ext>
              </a:extLst>
            </p:cNvPr>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78;p62">
              <a:extLst>
                <a:ext uri="{FF2B5EF4-FFF2-40B4-BE49-F238E27FC236}">
                  <a16:creationId xmlns:a16="http://schemas.microsoft.com/office/drawing/2014/main" id="{06D686B9-0931-64EB-0D42-B80989E9FBC5}"/>
                </a:ext>
              </a:extLst>
            </p:cNvPr>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79;p62">
              <a:extLst>
                <a:ext uri="{FF2B5EF4-FFF2-40B4-BE49-F238E27FC236}">
                  <a16:creationId xmlns:a16="http://schemas.microsoft.com/office/drawing/2014/main" id="{0C89FC4C-6977-8455-6BF8-8A771D7FEC6E}"/>
                </a:ext>
              </a:extLst>
            </p:cNvPr>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7096;p68">
            <a:extLst>
              <a:ext uri="{FF2B5EF4-FFF2-40B4-BE49-F238E27FC236}">
                <a16:creationId xmlns:a16="http://schemas.microsoft.com/office/drawing/2014/main" id="{2DA813AE-0C86-13D8-A6F4-FEA973AF7CE5}"/>
              </a:ext>
            </a:extLst>
          </p:cNvPr>
          <p:cNvGrpSpPr/>
          <p:nvPr/>
        </p:nvGrpSpPr>
        <p:grpSpPr>
          <a:xfrm>
            <a:off x="9579827" y="2237739"/>
            <a:ext cx="368134" cy="371814"/>
            <a:chOff x="-37804925" y="3953450"/>
            <a:chExt cx="315075" cy="318225"/>
          </a:xfrm>
        </p:grpSpPr>
        <p:sp>
          <p:nvSpPr>
            <p:cNvPr id="123" name="Google Shape;7097;p68">
              <a:extLst>
                <a:ext uri="{FF2B5EF4-FFF2-40B4-BE49-F238E27FC236}">
                  <a16:creationId xmlns:a16="http://schemas.microsoft.com/office/drawing/2014/main" id="{5A42E69A-AE3D-4F6E-ECF3-7F689F58CDBB}"/>
                </a:ext>
              </a:extLst>
            </p:cNvPr>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7098;p68">
              <a:extLst>
                <a:ext uri="{FF2B5EF4-FFF2-40B4-BE49-F238E27FC236}">
                  <a16:creationId xmlns:a16="http://schemas.microsoft.com/office/drawing/2014/main" id="{81918169-8786-60B9-4FBD-4A2D9FBCB20F}"/>
                </a:ext>
              </a:extLst>
            </p:cNvPr>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7099;p68">
              <a:extLst>
                <a:ext uri="{FF2B5EF4-FFF2-40B4-BE49-F238E27FC236}">
                  <a16:creationId xmlns:a16="http://schemas.microsoft.com/office/drawing/2014/main" id="{315F1C20-CBFB-7ECA-5A5A-971E478646B2}"/>
                </a:ext>
              </a:extLst>
            </p:cNvPr>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6" name="Google Shape;7177;p68">
            <a:extLst>
              <a:ext uri="{FF2B5EF4-FFF2-40B4-BE49-F238E27FC236}">
                <a16:creationId xmlns:a16="http://schemas.microsoft.com/office/drawing/2014/main" id="{F7CF6A15-B3DC-573F-763D-A67C99715E64}"/>
              </a:ext>
            </a:extLst>
          </p:cNvPr>
          <p:cNvGrpSpPr/>
          <p:nvPr/>
        </p:nvGrpSpPr>
        <p:grpSpPr>
          <a:xfrm>
            <a:off x="5974010" y="2187162"/>
            <a:ext cx="466950" cy="548901"/>
            <a:chOff x="-27691025" y="3175300"/>
            <a:chExt cx="251275" cy="295375"/>
          </a:xfrm>
        </p:grpSpPr>
        <p:sp>
          <p:nvSpPr>
            <p:cNvPr id="127" name="Google Shape;7178;p68">
              <a:extLst>
                <a:ext uri="{FF2B5EF4-FFF2-40B4-BE49-F238E27FC236}">
                  <a16:creationId xmlns:a16="http://schemas.microsoft.com/office/drawing/2014/main" id="{77B999CB-04E0-CD54-7433-262E42921E7A}"/>
                </a:ext>
              </a:extLst>
            </p:cNvPr>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7179;p68">
              <a:extLst>
                <a:ext uri="{FF2B5EF4-FFF2-40B4-BE49-F238E27FC236}">
                  <a16:creationId xmlns:a16="http://schemas.microsoft.com/office/drawing/2014/main" id="{80E4BA2C-1B3A-331F-0B3C-12422901DEB4}"/>
                </a:ext>
              </a:extLst>
            </p:cNvPr>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7180;p68">
              <a:extLst>
                <a:ext uri="{FF2B5EF4-FFF2-40B4-BE49-F238E27FC236}">
                  <a16:creationId xmlns:a16="http://schemas.microsoft.com/office/drawing/2014/main" id="{D3024387-FAF2-4302-3811-8A2C6B99CFA6}"/>
                </a:ext>
              </a:extLst>
            </p:cNvPr>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7181;p68">
              <a:extLst>
                <a:ext uri="{FF2B5EF4-FFF2-40B4-BE49-F238E27FC236}">
                  <a16:creationId xmlns:a16="http://schemas.microsoft.com/office/drawing/2014/main" id="{90BF54F2-BEA4-D64E-7B2B-31392FE7ADF5}"/>
                </a:ext>
              </a:extLst>
            </p:cNvPr>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1" name="Google Shape;7387;p69">
            <a:extLst>
              <a:ext uri="{FF2B5EF4-FFF2-40B4-BE49-F238E27FC236}">
                <a16:creationId xmlns:a16="http://schemas.microsoft.com/office/drawing/2014/main" id="{26A20B8F-AFD2-C454-B751-6E93AD4B329B}"/>
              </a:ext>
            </a:extLst>
          </p:cNvPr>
          <p:cNvGrpSpPr/>
          <p:nvPr/>
        </p:nvGrpSpPr>
        <p:grpSpPr>
          <a:xfrm>
            <a:off x="2389211" y="4705534"/>
            <a:ext cx="561642" cy="555598"/>
            <a:chOff x="-64406125" y="3362225"/>
            <a:chExt cx="318225" cy="314800"/>
          </a:xfrm>
        </p:grpSpPr>
        <p:sp>
          <p:nvSpPr>
            <p:cNvPr id="132" name="Google Shape;7388;p69">
              <a:extLst>
                <a:ext uri="{FF2B5EF4-FFF2-40B4-BE49-F238E27FC236}">
                  <a16:creationId xmlns:a16="http://schemas.microsoft.com/office/drawing/2014/main" id="{ACAC8AC8-8089-8CE0-3D25-03CBF257BCEB}"/>
                </a:ext>
              </a:extLst>
            </p:cNvPr>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7389;p69">
              <a:extLst>
                <a:ext uri="{FF2B5EF4-FFF2-40B4-BE49-F238E27FC236}">
                  <a16:creationId xmlns:a16="http://schemas.microsoft.com/office/drawing/2014/main" id="{46254F8C-2978-86BC-E24E-F00299A46D45}"/>
                </a:ext>
              </a:extLst>
            </p:cNvPr>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4" name="Google Shape;7883;p70">
            <a:extLst>
              <a:ext uri="{FF2B5EF4-FFF2-40B4-BE49-F238E27FC236}">
                <a16:creationId xmlns:a16="http://schemas.microsoft.com/office/drawing/2014/main" id="{365EE8C1-5AB4-8FA5-BE9C-9B2EEAA5703A}"/>
              </a:ext>
            </a:extLst>
          </p:cNvPr>
          <p:cNvGrpSpPr/>
          <p:nvPr/>
        </p:nvGrpSpPr>
        <p:grpSpPr>
          <a:xfrm>
            <a:off x="5923936" y="4672543"/>
            <a:ext cx="535413" cy="533997"/>
            <a:chOff x="-33646250" y="3586425"/>
            <a:chExt cx="293000" cy="292225"/>
          </a:xfrm>
        </p:grpSpPr>
        <p:sp>
          <p:nvSpPr>
            <p:cNvPr id="135" name="Google Shape;7884;p70">
              <a:extLst>
                <a:ext uri="{FF2B5EF4-FFF2-40B4-BE49-F238E27FC236}">
                  <a16:creationId xmlns:a16="http://schemas.microsoft.com/office/drawing/2014/main" id="{0815C403-B929-6168-CB0A-6024EF64EC9E}"/>
                </a:ext>
              </a:extLst>
            </p:cNvPr>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7885;p70">
              <a:extLst>
                <a:ext uri="{FF2B5EF4-FFF2-40B4-BE49-F238E27FC236}">
                  <a16:creationId xmlns:a16="http://schemas.microsoft.com/office/drawing/2014/main" id="{B427588A-6217-C7FA-FC0C-FD81E2F8A951}"/>
                </a:ext>
              </a:extLst>
            </p:cNvPr>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7" name="Google Shape;7886;p70">
            <a:extLst>
              <a:ext uri="{FF2B5EF4-FFF2-40B4-BE49-F238E27FC236}">
                <a16:creationId xmlns:a16="http://schemas.microsoft.com/office/drawing/2014/main" id="{FC6CCC2E-127E-9E14-7FC5-1604622DE9CB}"/>
              </a:ext>
            </a:extLst>
          </p:cNvPr>
          <p:cNvGrpSpPr/>
          <p:nvPr/>
        </p:nvGrpSpPr>
        <p:grpSpPr>
          <a:xfrm>
            <a:off x="9480376" y="4679597"/>
            <a:ext cx="525504" cy="526943"/>
            <a:chOff x="-33645475" y="3944800"/>
            <a:chExt cx="292225" cy="293025"/>
          </a:xfrm>
        </p:grpSpPr>
        <p:sp>
          <p:nvSpPr>
            <p:cNvPr id="138" name="Google Shape;7887;p70">
              <a:extLst>
                <a:ext uri="{FF2B5EF4-FFF2-40B4-BE49-F238E27FC236}">
                  <a16:creationId xmlns:a16="http://schemas.microsoft.com/office/drawing/2014/main" id="{28B4A5DD-FB6A-F467-48E3-B930384048D5}"/>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7888;p70">
              <a:extLst>
                <a:ext uri="{FF2B5EF4-FFF2-40B4-BE49-F238E27FC236}">
                  <a16:creationId xmlns:a16="http://schemas.microsoft.com/office/drawing/2014/main" id="{53B695C5-7E71-1D91-D3C9-16F85BF77F84}"/>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7889;p70">
              <a:extLst>
                <a:ext uri="{FF2B5EF4-FFF2-40B4-BE49-F238E27FC236}">
                  <a16:creationId xmlns:a16="http://schemas.microsoft.com/office/drawing/2014/main" id="{FBB93B8A-1A70-3F1D-02C6-525BC3501566}"/>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7890;p70">
              <a:extLst>
                <a:ext uri="{FF2B5EF4-FFF2-40B4-BE49-F238E27FC236}">
                  <a16:creationId xmlns:a16="http://schemas.microsoft.com/office/drawing/2014/main" id="{8BAE8E9E-9020-28BC-5113-B3C414EB1E5E}"/>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7891;p70">
              <a:extLst>
                <a:ext uri="{FF2B5EF4-FFF2-40B4-BE49-F238E27FC236}">
                  <a16:creationId xmlns:a16="http://schemas.microsoft.com/office/drawing/2014/main" id="{E91038EC-470D-20B2-E2B9-56F364DDD1A6}"/>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7892;p70">
              <a:extLst>
                <a:ext uri="{FF2B5EF4-FFF2-40B4-BE49-F238E27FC236}">
                  <a16:creationId xmlns:a16="http://schemas.microsoft.com/office/drawing/2014/main" id="{8017815D-C31D-585F-5CAE-C8FEBE7C9CB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7893;p70">
              <a:extLst>
                <a:ext uri="{FF2B5EF4-FFF2-40B4-BE49-F238E27FC236}">
                  <a16:creationId xmlns:a16="http://schemas.microsoft.com/office/drawing/2014/main" id="{63B74E3B-9178-C02E-DB05-5023875CF098}"/>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7894;p70">
              <a:extLst>
                <a:ext uri="{FF2B5EF4-FFF2-40B4-BE49-F238E27FC236}">
                  <a16:creationId xmlns:a16="http://schemas.microsoft.com/office/drawing/2014/main" id="{2A94B8A3-BF50-D43B-0F95-E98BA2907DCF}"/>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7895;p70">
              <a:extLst>
                <a:ext uri="{FF2B5EF4-FFF2-40B4-BE49-F238E27FC236}">
                  <a16:creationId xmlns:a16="http://schemas.microsoft.com/office/drawing/2014/main" id="{D2CDF721-AAC4-C369-CCDA-C81AC30E50F1}"/>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7896;p70">
              <a:extLst>
                <a:ext uri="{FF2B5EF4-FFF2-40B4-BE49-F238E27FC236}">
                  <a16:creationId xmlns:a16="http://schemas.microsoft.com/office/drawing/2014/main" id="{62E3EB06-38F0-3CEB-D00C-018DD00471DB}"/>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84625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53512" y="8311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Cluster ‘1’ and Centroids</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sp>
        <p:nvSpPr>
          <p:cNvPr id="8" name="Google Shape;571;p33">
            <a:extLst>
              <a:ext uri="{FF2B5EF4-FFF2-40B4-BE49-F238E27FC236}">
                <a16:creationId xmlns:a16="http://schemas.microsoft.com/office/drawing/2014/main" id="{804B1D39-8013-7241-C0A2-1D0701D7BB06}"/>
              </a:ext>
            </a:extLst>
          </p:cNvPr>
          <p:cNvSpPr/>
          <p:nvPr/>
        </p:nvSpPr>
        <p:spPr>
          <a:xfrm>
            <a:off x="2248680"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572;p33">
            <a:extLst>
              <a:ext uri="{FF2B5EF4-FFF2-40B4-BE49-F238E27FC236}">
                <a16:creationId xmlns:a16="http://schemas.microsoft.com/office/drawing/2014/main" id="{6A70B2F0-7A50-E437-3793-C45D85D40923}"/>
              </a:ext>
            </a:extLst>
          </p:cNvPr>
          <p:cNvSpPr/>
          <p:nvPr/>
        </p:nvSpPr>
        <p:spPr>
          <a:xfrm>
            <a:off x="5775844"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73;p33">
            <a:extLst>
              <a:ext uri="{FF2B5EF4-FFF2-40B4-BE49-F238E27FC236}">
                <a16:creationId xmlns:a16="http://schemas.microsoft.com/office/drawing/2014/main" id="{5218B0E9-8306-F6E5-9D3A-E8297E50B5A8}"/>
              </a:ext>
            </a:extLst>
          </p:cNvPr>
          <p:cNvSpPr/>
          <p:nvPr/>
        </p:nvSpPr>
        <p:spPr>
          <a:xfrm>
            <a:off x="9302879"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574;p33">
            <a:extLst>
              <a:ext uri="{FF2B5EF4-FFF2-40B4-BE49-F238E27FC236}">
                <a16:creationId xmlns:a16="http://schemas.microsoft.com/office/drawing/2014/main" id="{8B4EF46A-2710-7507-D25A-6AA2426A2836}"/>
              </a:ext>
            </a:extLst>
          </p:cNvPr>
          <p:cNvSpPr/>
          <p:nvPr/>
        </p:nvSpPr>
        <p:spPr>
          <a:xfrm>
            <a:off x="2248680"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575;p33">
            <a:extLst>
              <a:ext uri="{FF2B5EF4-FFF2-40B4-BE49-F238E27FC236}">
                <a16:creationId xmlns:a16="http://schemas.microsoft.com/office/drawing/2014/main" id="{19534059-A2CC-2935-7678-B9ABA8292346}"/>
              </a:ext>
            </a:extLst>
          </p:cNvPr>
          <p:cNvSpPr/>
          <p:nvPr/>
        </p:nvSpPr>
        <p:spPr>
          <a:xfrm>
            <a:off x="5775844"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576;p33">
            <a:extLst>
              <a:ext uri="{FF2B5EF4-FFF2-40B4-BE49-F238E27FC236}">
                <a16:creationId xmlns:a16="http://schemas.microsoft.com/office/drawing/2014/main" id="{66C1BC8A-18CF-6CA5-B851-497A070FBE49}"/>
              </a:ext>
            </a:extLst>
          </p:cNvPr>
          <p:cNvSpPr/>
          <p:nvPr/>
        </p:nvSpPr>
        <p:spPr>
          <a:xfrm>
            <a:off x="9302879"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5" name="Google Shape;4869;p62">
            <a:extLst>
              <a:ext uri="{FF2B5EF4-FFF2-40B4-BE49-F238E27FC236}">
                <a16:creationId xmlns:a16="http://schemas.microsoft.com/office/drawing/2014/main" id="{7B349BA7-0EAA-CA5A-1012-4CAB20E122AE}"/>
              </a:ext>
            </a:extLst>
          </p:cNvPr>
          <p:cNvGrpSpPr/>
          <p:nvPr/>
        </p:nvGrpSpPr>
        <p:grpSpPr>
          <a:xfrm>
            <a:off x="2386061" y="2183648"/>
            <a:ext cx="576302" cy="511871"/>
            <a:chOff x="6644304" y="3073628"/>
            <a:chExt cx="576302" cy="511871"/>
          </a:xfrm>
        </p:grpSpPr>
        <p:sp>
          <p:nvSpPr>
            <p:cNvPr id="36" name="Google Shape;4870;p62">
              <a:extLst>
                <a:ext uri="{FF2B5EF4-FFF2-40B4-BE49-F238E27FC236}">
                  <a16:creationId xmlns:a16="http://schemas.microsoft.com/office/drawing/2014/main" id="{277633C8-3067-096E-F723-BC5DE795D257}"/>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4871;p62">
              <a:extLst>
                <a:ext uri="{FF2B5EF4-FFF2-40B4-BE49-F238E27FC236}">
                  <a16:creationId xmlns:a16="http://schemas.microsoft.com/office/drawing/2014/main" id="{EDC3F64F-1194-4D97-AB2C-660D4FDD0E55}"/>
                </a:ext>
              </a:extLst>
            </p:cNvPr>
            <p:cNvGrpSpPr/>
            <p:nvPr/>
          </p:nvGrpSpPr>
          <p:grpSpPr>
            <a:xfrm>
              <a:off x="6712169" y="3085440"/>
              <a:ext cx="481622" cy="494913"/>
              <a:chOff x="6712169" y="3085440"/>
              <a:chExt cx="481622" cy="494913"/>
            </a:xfrm>
          </p:grpSpPr>
          <p:sp>
            <p:nvSpPr>
              <p:cNvPr id="46" name="Google Shape;4872;p62">
                <a:extLst>
                  <a:ext uri="{FF2B5EF4-FFF2-40B4-BE49-F238E27FC236}">
                    <a16:creationId xmlns:a16="http://schemas.microsoft.com/office/drawing/2014/main" id="{8B3D28ED-D28F-5ED8-6CC6-6EF0A0216762}"/>
                  </a:ext>
                </a:extLst>
              </p:cNvPr>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73;p62">
                <a:extLst>
                  <a:ext uri="{FF2B5EF4-FFF2-40B4-BE49-F238E27FC236}">
                    <a16:creationId xmlns:a16="http://schemas.microsoft.com/office/drawing/2014/main" id="{19E76DC7-0328-1374-3CF4-C6E5A510960A}"/>
                  </a:ext>
                </a:extLst>
              </p:cNvPr>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874;p62">
                <a:extLst>
                  <a:ext uri="{FF2B5EF4-FFF2-40B4-BE49-F238E27FC236}">
                    <a16:creationId xmlns:a16="http://schemas.microsoft.com/office/drawing/2014/main" id="{90C789F1-CE8E-C6A1-89BA-68363C6BBCF6}"/>
                  </a:ext>
                </a:extLst>
              </p:cNvPr>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875;p62">
                <a:extLst>
                  <a:ext uri="{FF2B5EF4-FFF2-40B4-BE49-F238E27FC236}">
                    <a16:creationId xmlns:a16="http://schemas.microsoft.com/office/drawing/2014/main" id="{79441E3E-F778-7540-9617-E81166A6DCD5}"/>
                  </a:ext>
                </a:extLst>
              </p:cNvPr>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876;p62">
                <a:extLst>
                  <a:ext uri="{FF2B5EF4-FFF2-40B4-BE49-F238E27FC236}">
                    <a16:creationId xmlns:a16="http://schemas.microsoft.com/office/drawing/2014/main" id="{AFEA2F22-8030-92FD-F491-6FA052B45122}"/>
                  </a:ext>
                </a:extLst>
              </p:cNvPr>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877;p62">
              <a:extLst>
                <a:ext uri="{FF2B5EF4-FFF2-40B4-BE49-F238E27FC236}">
                  <a16:creationId xmlns:a16="http://schemas.microsoft.com/office/drawing/2014/main" id="{E159E535-87A8-76F3-51C8-A9D67B4AC09D}"/>
                </a:ext>
              </a:extLst>
            </p:cNvPr>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78;p62">
              <a:extLst>
                <a:ext uri="{FF2B5EF4-FFF2-40B4-BE49-F238E27FC236}">
                  <a16:creationId xmlns:a16="http://schemas.microsoft.com/office/drawing/2014/main" id="{06D686B9-0931-64EB-0D42-B80989E9FBC5}"/>
                </a:ext>
              </a:extLst>
            </p:cNvPr>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79;p62">
              <a:extLst>
                <a:ext uri="{FF2B5EF4-FFF2-40B4-BE49-F238E27FC236}">
                  <a16:creationId xmlns:a16="http://schemas.microsoft.com/office/drawing/2014/main" id="{0C89FC4C-6977-8455-6BF8-8A771D7FEC6E}"/>
                </a:ext>
              </a:extLst>
            </p:cNvPr>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7096;p68">
            <a:extLst>
              <a:ext uri="{FF2B5EF4-FFF2-40B4-BE49-F238E27FC236}">
                <a16:creationId xmlns:a16="http://schemas.microsoft.com/office/drawing/2014/main" id="{2DA813AE-0C86-13D8-A6F4-FEA973AF7CE5}"/>
              </a:ext>
            </a:extLst>
          </p:cNvPr>
          <p:cNvGrpSpPr/>
          <p:nvPr/>
        </p:nvGrpSpPr>
        <p:grpSpPr>
          <a:xfrm>
            <a:off x="9579827" y="2237739"/>
            <a:ext cx="368134" cy="371814"/>
            <a:chOff x="-37804925" y="3953450"/>
            <a:chExt cx="315075" cy="318225"/>
          </a:xfrm>
        </p:grpSpPr>
        <p:sp>
          <p:nvSpPr>
            <p:cNvPr id="123" name="Google Shape;7097;p68">
              <a:extLst>
                <a:ext uri="{FF2B5EF4-FFF2-40B4-BE49-F238E27FC236}">
                  <a16:creationId xmlns:a16="http://schemas.microsoft.com/office/drawing/2014/main" id="{5A42E69A-AE3D-4F6E-ECF3-7F689F58CDBB}"/>
                </a:ext>
              </a:extLst>
            </p:cNvPr>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7098;p68">
              <a:extLst>
                <a:ext uri="{FF2B5EF4-FFF2-40B4-BE49-F238E27FC236}">
                  <a16:creationId xmlns:a16="http://schemas.microsoft.com/office/drawing/2014/main" id="{81918169-8786-60B9-4FBD-4A2D9FBCB20F}"/>
                </a:ext>
              </a:extLst>
            </p:cNvPr>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7099;p68">
              <a:extLst>
                <a:ext uri="{FF2B5EF4-FFF2-40B4-BE49-F238E27FC236}">
                  <a16:creationId xmlns:a16="http://schemas.microsoft.com/office/drawing/2014/main" id="{315F1C20-CBFB-7ECA-5A5A-971E478646B2}"/>
                </a:ext>
              </a:extLst>
            </p:cNvPr>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6" name="Google Shape;7177;p68">
            <a:extLst>
              <a:ext uri="{FF2B5EF4-FFF2-40B4-BE49-F238E27FC236}">
                <a16:creationId xmlns:a16="http://schemas.microsoft.com/office/drawing/2014/main" id="{F7CF6A15-B3DC-573F-763D-A67C99715E64}"/>
              </a:ext>
            </a:extLst>
          </p:cNvPr>
          <p:cNvGrpSpPr/>
          <p:nvPr/>
        </p:nvGrpSpPr>
        <p:grpSpPr>
          <a:xfrm>
            <a:off x="5974010" y="2187162"/>
            <a:ext cx="466950" cy="548901"/>
            <a:chOff x="-27691025" y="3175300"/>
            <a:chExt cx="251275" cy="295375"/>
          </a:xfrm>
        </p:grpSpPr>
        <p:sp>
          <p:nvSpPr>
            <p:cNvPr id="127" name="Google Shape;7178;p68">
              <a:extLst>
                <a:ext uri="{FF2B5EF4-FFF2-40B4-BE49-F238E27FC236}">
                  <a16:creationId xmlns:a16="http://schemas.microsoft.com/office/drawing/2014/main" id="{77B999CB-04E0-CD54-7433-262E42921E7A}"/>
                </a:ext>
              </a:extLst>
            </p:cNvPr>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7179;p68">
              <a:extLst>
                <a:ext uri="{FF2B5EF4-FFF2-40B4-BE49-F238E27FC236}">
                  <a16:creationId xmlns:a16="http://schemas.microsoft.com/office/drawing/2014/main" id="{80E4BA2C-1B3A-331F-0B3C-12422901DEB4}"/>
                </a:ext>
              </a:extLst>
            </p:cNvPr>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7180;p68">
              <a:extLst>
                <a:ext uri="{FF2B5EF4-FFF2-40B4-BE49-F238E27FC236}">
                  <a16:creationId xmlns:a16="http://schemas.microsoft.com/office/drawing/2014/main" id="{D3024387-FAF2-4302-3811-8A2C6B99CFA6}"/>
                </a:ext>
              </a:extLst>
            </p:cNvPr>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7181;p68">
              <a:extLst>
                <a:ext uri="{FF2B5EF4-FFF2-40B4-BE49-F238E27FC236}">
                  <a16:creationId xmlns:a16="http://schemas.microsoft.com/office/drawing/2014/main" id="{90BF54F2-BEA4-D64E-7B2B-31392FE7ADF5}"/>
                </a:ext>
              </a:extLst>
            </p:cNvPr>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1" name="Google Shape;7387;p69">
            <a:extLst>
              <a:ext uri="{FF2B5EF4-FFF2-40B4-BE49-F238E27FC236}">
                <a16:creationId xmlns:a16="http://schemas.microsoft.com/office/drawing/2014/main" id="{26A20B8F-AFD2-C454-B751-6E93AD4B329B}"/>
              </a:ext>
            </a:extLst>
          </p:cNvPr>
          <p:cNvGrpSpPr/>
          <p:nvPr/>
        </p:nvGrpSpPr>
        <p:grpSpPr>
          <a:xfrm>
            <a:off x="2389211" y="4705534"/>
            <a:ext cx="561642" cy="555598"/>
            <a:chOff x="-64406125" y="3362225"/>
            <a:chExt cx="318225" cy="314800"/>
          </a:xfrm>
        </p:grpSpPr>
        <p:sp>
          <p:nvSpPr>
            <p:cNvPr id="132" name="Google Shape;7388;p69">
              <a:extLst>
                <a:ext uri="{FF2B5EF4-FFF2-40B4-BE49-F238E27FC236}">
                  <a16:creationId xmlns:a16="http://schemas.microsoft.com/office/drawing/2014/main" id="{ACAC8AC8-8089-8CE0-3D25-03CBF257BCEB}"/>
                </a:ext>
              </a:extLst>
            </p:cNvPr>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7389;p69">
              <a:extLst>
                <a:ext uri="{FF2B5EF4-FFF2-40B4-BE49-F238E27FC236}">
                  <a16:creationId xmlns:a16="http://schemas.microsoft.com/office/drawing/2014/main" id="{46254F8C-2978-86BC-E24E-F00299A46D45}"/>
                </a:ext>
              </a:extLst>
            </p:cNvPr>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4" name="Google Shape;7883;p70">
            <a:extLst>
              <a:ext uri="{FF2B5EF4-FFF2-40B4-BE49-F238E27FC236}">
                <a16:creationId xmlns:a16="http://schemas.microsoft.com/office/drawing/2014/main" id="{365EE8C1-5AB4-8FA5-BE9C-9B2EEAA5703A}"/>
              </a:ext>
            </a:extLst>
          </p:cNvPr>
          <p:cNvGrpSpPr/>
          <p:nvPr/>
        </p:nvGrpSpPr>
        <p:grpSpPr>
          <a:xfrm>
            <a:off x="5923936" y="4672543"/>
            <a:ext cx="535413" cy="533997"/>
            <a:chOff x="-33646250" y="3586425"/>
            <a:chExt cx="293000" cy="292225"/>
          </a:xfrm>
        </p:grpSpPr>
        <p:sp>
          <p:nvSpPr>
            <p:cNvPr id="135" name="Google Shape;7884;p70">
              <a:extLst>
                <a:ext uri="{FF2B5EF4-FFF2-40B4-BE49-F238E27FC236}">
                  <a16:creationId xmlns:a16="http://schemas.microsoft.com/office/drawing/2014/main" id="{0815C403-B929-6168-CB0A-6024EF64EC9E}"/>
                </a:ext>
              </a:extLst>
            </p:cNvPr>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7885;p70">
              <a:extLst>
                <a:ext uri="{FF2B5EF4-FFF2-40B4-BE49-F238E27FC236}">
                  <a16:creationId xmlns:a16="http://schemas.microsoft.com/office/drawing/2014/main" id="{B427588A-6217-C7FA-FC0C-FD81E2F8A951}"/>
                </a:ext>
              </a:extLst>
            </p:cNvPr>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7" name="Google Shape;7886;p70">
            <a:extLst>
              <a:ext uri="{FF2B5EF4-FFF2-40B4-BE49-F238E27FC236}">
                <a16:creationId xmlns:a16="http://schemas.microsoft.com/office/drawing/2014/main" id="{FC6CCC2E-127E-9E14-7FC5-1604622DE9CB}"/>
              </a:ext>
            </a:extLst>
          </p:cNvPr>
          <p:cNvGrpSpPr/>
          <p:nvPr/>
        </p:nvGrpSpPr>
        <p:grpSpPr>
          <a:xfrm>
            <a:off x="9480376" y="4679597"/>
            <a:ext cx="525504" cy="526943"/>
            <a:chOff x="-33645475" y="3944800"/>
            <a:chExt cx="292225" cy="293025"/>
          </a:xfrm>
        </p:grpSpPr>
        <p:sp>
          <p:nvSpPr>
            <p:cNvPr id="138" name="Google Shape;7887;p70">
              <a:extLst>
                <a:ext uri="{FF2B5EF4-FFF2-40B4-BE49-F238E27FC236}">
                  <a16:creationId xmlns:a16="http://schemas.microsoft.com/office/drawing/2014/main" id="{28B4A5DD-FB6A-F467-48E3-B930384048D5}"/>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7888;p70">
              <a:extLst>
                <a:ext uri="{FF2B5EF4-FFF2-40B4-BE49-F238E27FC236}">
                  <a16:creationId xmlns:a16="http://schemas.microsoft.com/office/drawing/2014/main" id="{53B695C5-7E71-1D91-D3C9-16F85BF77F84}"/>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7889;p70">
              <a:extLst>
                <a:ext uri="{FF2B5EF4-FFF2-40B4-BE49-F238E27FC236}">
                  <a16:creationId xmlns:a16="http://schemas.microsoft.com/office/drawing/2014/main" id="{FBB93B8A-1A70-3F1D-02C6-525BC3501566}"/>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7890;p70">
              <a:extLst>
                <a:ext uri="{FF2B5EF4-FFF2-40B4-BE49-F238E27FC236}">
                  <a16:creationId xmlns:a16="http://schemas.microsoft.com/office/drawing/2014/main" id="{8BAE8E9E-9020-28BC-5113-B3C414EB1E5E}"/>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7891;p70">
              <a:extLst>
                <a:ext uri="{FF2B5EF4-FFF2-40B4-BE49-F238E27FC236}">
                  <a16:creationId xmlns:a16="http://schemas.microsoft.com/office/drawing/2014/main" id="{E91038EC-470D-20B2-E2B9-56F364DDD1A6}"/>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7892;p70">
              <a:extLst>
                <a:ext uri="{FF2B5EF4-FFF2-40B4-BE49-F238E27FC236}">
                  <a16:creationId xmlns:a16="http://schemas.microsoft.com/office/drawing/2014/main" id="{8017815D-C31D-585F-5CAE-C8FEBE7C9CB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7893;p70">
              <a:extLst>
                <a:ext uri="{FF2B5EF4-FFF2-40B4-BE49-F238E27FC236}">
                  <a16:creationId xmlns:a16="http://schemas.microsoft.com/office/drawing/2014/main" id="{63B74E3B-9178-C02E-DB05-5023875CF098}"/>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7894;p70">
              <a:extLst>
                <a:ext uri="{FF2B5EF4-FFF2-40B4-BE49-F238E27FC236}">
                  <a16:creationId xmlns:a16="http://schemas.microsoft.com/office/drawing/2014/main" id="{2A94B8A3-BF50-D43B-0F95-E98BA2907DCF}"/>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7895;p70">
              <a:extLst>
                <a:ext uri="{FF2B5EF4-FFF2-40B4-BE49-F238E27FC236}">
                  <a16:creationId xmlns:a16="http://schemas.microsoft.com/office/drawing/2014/main" id="{D2CDF721-AAC4-C369-CCDA-C81AC30E50F1}"/>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7896;p70">
              <a:extLst>
                <a:ext uri="{FF2B5EF4-FFF2-40B4-BE49-F238E27FC236}">
                  <a16:creationId xmlns:a16="http://schemas.microsoft.com/office/drawing/2014/main" id="{62E3EB06-38F0-3CEB-D00C-018DD00471DB}"/>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7" name="Google Shape;578;p33">
            <a:extLst>
              <a:ext uri="{FF2B5EF4-FFF2-40B4-BE49-F238E27FC236}">
                <a16:creationId xmlns:a16="http://schemas.microsoft.com/office/drawing/2014/main" id="{8385E601-5E06-DD30-BCA3-0A45B41D37F1}"/>
              </a:ext>
            </a:extLst>
          </p:cNvPr>
          <p:cNvSpPr txBox="1">
            <a:spLocks/>
          </p:cNvSpPr>
          <p:nvPr/>
        </p:nvSpPr>
        <p:spPr>
          <a:xfrm>
            <a:off x="1034243" y="285716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I</a:t>
            </a:r>
            <a:r>
              <a:rPr lang="en-US" kern="0">
                <a:solidFill>
                  <a:srgbClr val="475765"/>
                </a:solidFill>
              </a:rPr>
              <a:t>N</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28" name="Google Shape;579;p33">
            <a:extLst>
              <a:ext uri="{FF2B5EF4-FFF2-40B4-BE49-F238E27FC236}">
                <a16:creationId xmlns:a16="http://schemas.microsoft.com/office/drawing/2014/main" id="{6C6F2C67-DEA3-3D35-4BD6-756B6725858E}"/>
              </a:ext>
            </a:extLst>
          </p:cNvPr>
          <p:cNvSpPr txBox="1">
            <a:spLocks/>
          </p:cNvSpPr>
          <p:nvPr/>
        </p:nvSpPr>
        <p:spPr>
          <a:xfrm>
            <a:off x="4561332" y="285716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Education</a:t>
            </a:r>
          </a:p>
        </p:txBody>
      </p:sp>
      <p:sp>
        <p:nvSpPr>
          <p:cNvPr id="29" name="Google Shape;580;p33">
            <a:extLst>
              <a:ext uri="{FF2B5EF4-FFF2-40B4-BE49-F238E27FC236}">
                <a16:creationId xmlns:a16="http://schemas.microsoft.com/office/drawing/2014/main" id="{FB51EF3D-6EF8-D1A5-9FBB-2275D8675401}"/>
              </a:ext>
            </a:extLst>
          </p:cNvPr>
          <p:cNvSpPr txBox="1">
            <a:spLocks/>
          </p:cNvSpPr>
          <p:nvPr/>
        </p:nvSpPr>
        <p:spPr>
          <a:xfrm>
            <a:off x="4561295"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Industry</a:t>
            </a:r>
          </a:p>
        </p:txBody>
      </p:sp>
      <p:sp>
        <p:nvSpPr>
          <p:cNvPr id="30" name="Google Shape;581;p33">
            <a:extLst>
              <a:ext uri="{FF2B5EF4-FFF2-40B4-BE49-F238E27FC236}">
                <a16:creationId xmlns:a16="http://schemas.microsoft.com/office/drawing/2014/main" id="{F42DC80C-9A4D-94B5-94C8-7B11957CF06C}"/>
              </a:ext>
            </a:extLst>
          </p:cNvPr>
          <p:cNvSpPr txBox="1">
            <a:spLocks/>
          </p:cNvSpPr>
          <p:nvPr/>
        </p:nvSpPr>
        <p:spPr>
          <a:xfrm>
            <a:off x="1034243"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India</a:t>
            </a:r>
          </a:p>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Country/Region</a:t>
            </a:r>
          </a:p>
        </p:txBody>
      </p:sp>
      <p:sp>
        <p:nvSpPr>
          <p:cNvPr id="31" name="Google Shape;582;p33">
            <a:extLst>
              <a:ext uri="{FF2B5EF4-FFF2-40B4-BE49-F238E27FC236}">
                <a16:creationId xmlns:a16="http://schemas.microsoft.com/office/drawing/2014/main" id="{31661BA7-B97C-4277-0AE8-9DB9A4F640AD}"/>
              </a:ext>
            </a:extLst>
          </p:cNvPr>
          <p:cNvSpPr txBox="1">
            <a:spLocks/>
          </p:cNvSpPr>
          <p:nvPr/>
        </p:nvSpPr>
        <p:spPr>
          <a:xfrm>
            <a:off x="8088513" y="285716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The Hong Kong Polytechnic University</a:t>
            </a:r>
          </a:p>
        </p:txBody>
      </p:sp>
      <p:sp>
        <p:nvSpPr>
          <p:cNvPr id="32" name="Google Shape;583;p33">
            <a:extLst>
              <a:ext uri="{FF2B5EF4-FFF2-40B4-BE49-F238E27FC236}">
                <a16:creationId xmlns:a16="http://schemas.microsoft.com/office/drawing/2014/main" id="{0AC9FB04-616E-E53E-69B4-6D1DCA279790}"/>
              </a:ext>
            </a:extLst>
          </p:cNvPr>
          <p:cNvSpPr txBox="1">
            <a:spLocks/>
          </p:cNvSpPr>
          <p:nvPr/>
        </p:nvSpPr>
        <p:spPr>
          <a:xfrm>
            <a:off x="8088476"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lang="en-US" kern="0">
                <a:solidFill>
                  <a:srgbClr val="5091A8"/>
                </a:solidFill>
              </a:rPr>
              <a:t>Organization</a:t>
            </a:r>
            <a:endParaRPr kumimoji="0" lang="en-US" sz="1400" b="0" i="0" u="none" strike="noStrike" kern="0" cap="none" spc="0" normalizeH="0" baseline="0" noProof="0">
              <a:ln>
                <a:noFill/>
              </a:ln>
              <a:solidFill>
                <a:srgbClr val="5091A8"/>
              </a:solidFill>
              <a:effectLst/>
              <a:uLnTx/>
              <a:uFillTx/>
              <a:latin typeface="IBM Plex Sans Medium"/>
              <a:sym typeface="IBM Plex Sans Medium"/>
            </a:endParaRPr>
          </a:p>
        </p:txBody>
      </p:sp>
      <p:sp>
        <p:nvSpPr>
          <p:cNvPr id="33" name="Google Shape;584;p33">
            <a:extLst>
              <a:ext uri="{FF2B5EF4-FFF2-40B4-BE49-F238E27FC236}">
                <a16:creationId xmlns:a16="http://schemas.microsoft.com/office/drawing/2014/main" id="{57B2D347-0383-BF25-6B48-7565251CB00E}"/>
              </a:ext>
            </a:extLst>
          </p:cNvPr>
          <p:cNvSpPr txBox="1">
            <a:spLocks/>
          </p:cNvSpPr>
          <p:nvPr/>
        </p:nvSpPr>
        <p:spPr>
          <a:xfrm>
            <a:off x="4561332"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Mailchimp</a:t>
            </a:r>
          </a:p>
        </p:txBody>
      </p:sp>
      <p:sp>
        <p:nvSpPr>
          <p:cNvPr id="34" name="Google Shape;585;p33">
            <a:extLst>
              <a:ext uri="{FF2B5EF4-FFF2-40B4-BE49-F238E27FC236}">
                <a16:creationId xmlns:a16="http://schemas.microsoft.com/office/drawing/2014/main" id="{4A7E7F68-0D15-00FA-A759-00B72E38962F}"/>
              </a:ext>
            </a:extLst>
          </p:cNvPr>
          <p:cNvSpPr txBox="1">
            <a:spLocks/>
          </p:cNvSpPr>
          <p:nvPr/>
        </p:nvSpPr>
        <p:spPr>
          <a:xfrm>
            <a:off x="4561368"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Source Name</a:t>
            </a:r>
          </a:p>
        </p:txBody>
      </p:sp>
      <p:sp>
        <p:nvSpPr>
          <p:cNvPr id="37" name="Google Shape;586;p33">
            <a:extLst>
              <a:ext uri="{FF2B5EF4-FFF2-40B4-BE49-F238E27FC236}">
                <a16:creationId xmlns:a16="http://schemas.microsoft.com/office/drawing/2014/main" id="{C2B79DB6-AB1F-7E06-9755-7F69DB0B7830}"/>
              </a:ext>
            </a:extLst>
          </p:cNvPr>
          <p:cNvSpPr txBox="1">
            <a:spLocks/>
          </p:cNvSpPr>
          <p:nvPr/>
        </p:nvSpPr>
        <p:spPr>
          <a:xfrm>
            <a:off x="1034260"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Student</a:t>
            </a:r>
          </a:p>
        </p:txBody>
      </p:sp>
      <p:sp>
        <p:nvSpPr>
          <p:cNvPr id="38" name="Google Shape;587;p33">
            <a:extLst>
              <a:ext uri="{FF2B5EF4-FFF2-40B4-BE49-F238E27FC236}">
                <a16:creationId xmlns:a16="http://schemas.microsoft.com/office/drawing/2014/main" id="{55D2645C-7960-4B4F-C0F9-002376B5DE0D}"/>
              </a:ext>
            </a:extLst>
          </p:cNvPr>
          <p:cNvSpPr txBox="1">
            <a:spLocks/>
          </p:cNvSpPr>
          <p:nvPr/>
        </p:nvSpPr>
        <p:spPr>
          <a:xfrm>
            <a:off x="1034224"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Job Title</a:t>
            </a:r>
          </a:p>
        </p:txBody>
      </p:sp>
      <p:sp>
        <p:nvSpPr>
          <p:cNvPr id="41" name="Google Shape;588;p33">
            <a:extLst>
              <a:ext uri="{FF2B5EF4-FFF2-40B4-BE49-F238E27FC236}">
                <a16:creationId xmlns:a16="http://schemas.microsoft.com/office/drawing/2014/main" id="{09C3D071-9C60-3458-75CF-9D19EABB0C01}"/>
              </a:ext>
            </a:extLst>
          </p:cNvPr>
          <p:cNvSpPr txBox="1">
            <a:spLocks/>
          </p:cNvSpPr>
          <p:nvPr/>
        </p:nvSpPr>
        <p:spPr>
          <a:xfrm>
            <a:off x="8088513"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Poly.edu.hk</a:t>
            </a:r>
            <a:endParaRPr kumimoji="0" lang="en-US" sz="3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42" name="Google Shape;589;p33">
            <a:extLst>
              <a:ext uri="{FF2B5EF4-FFF2-40B4-BE49-F238E27FC236}">
                <a16:creationId xmlns:a16="http://schemas.microsoft.com/office/drawing/2014/main" id="{D690102D-F52E-E50E-088C-2C914835AB27}"/>
              </a:ext>
            </a:extLst>
          </p:cNvPr>
          <p:cNvSpPr txBox="1">
            <a:spLocks/>
          </p:cNvSpPr>
          <p:nvPr/>
        </p:nvSpPr>
        <p:spPr>
          <a:xfrm>
            <a:off x="8088476"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Domain_name</a:t>
            </a:r>
          </a:p>
        </p:txBody>
      </p:sp>
    </p:spTree>
    <p:extLst>
      <p:ext uri="{BB962C8B-B14F-4D97-AF65-F5344CB8AC3E}">
        <p14:creationId xmlns:p14="http://schemas.microsoft.com/office/powerpoint/2010/main" val="181180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4" name="직사각형 52">
            <a:extLst>
              <a:ext uri="{FF2B5EF4-FFF2-40B4-BE49-F238E27FC236}">
                <a16:creationId xmlns:a16="http://schemas.microsoft.com/office/drawing/2014/main" id="{4EC6FC79-9A72-5693-F402-5B7FD0404C1F}"/>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03" name="그룹 102">
            <a:extLst>
              <a:ext uri="{FF2B5EF4-FFF2-40B4-BE49-F238E27FC236}">
                <a16:creationId xmlns:a16="http://schemas.microsoft.com/office/drawing/2014/main" id="{3DDBF082-F673-F379-951B-5CB9EBCE6E42}"/>
              </a:ext>
            </a:extLst>
          </p:cNvPr>
          <p:cNvGrpSpPr/>
          <p:nvPr/>
        </p:nvGrpSpPr>
        <p:grpSpPr>
          <a:xfrm>
            <a:off x="995003" y="1971700"/>
            <a:ext cx="10430383" cy="3770097"/>
            <a:chOff x="455510" y="2565356"/>
            <a:chExt cx="8735036" cy="3157308"/>
          </a:xfrm>
        </p:grpSpPr>
        <p:grpSp>
          <p:nvGrpSpPr>
            <p:cNvPr id="11" name="그룹 10">
              <a:extLst>
                <a:ext uri="{FF2B5EF4-FFF2-40B4-BE49-F238E27FC236}">
                  <a16:creationId xmlns:a16="http://schemas.microsoft.com/office/drawing/2014/main" id="{3CFF38B2-3F81-23AF-B7E0-13B946619A2B}"/>
                </a:ext>
              </a:extLst>
            </p:cNvPr>
            <p:cNvGrpSpPr/>
            <p:nvPr/>
          </p:nvGrpSpPr>
          <p:grpSpPr>
            <a:xfrm>
              <a:off x="455510" y="2565356"/>
              <a:ext cx="2507379" cy="3157308"/>
              <a:chOff x="266588" y="1699094"/>
              <a:chExt cx="2507379" cy="3157308"/>
            </a:xfrm>
          </p:grpSpPr>
          <p:sp>
            <p:nvSpPr>
              <p:cNvPr id="21" name="TextBox 20">
                <a:extLst>
                  <a:ext uri="{FF2B5EF4-FFF2-40B4-BE49-F238E27FC236}">
                    <a16:creationId xmlns:a16="http://schemas.microsoft.com/office/drawing/2014/main" id="{FB13148D-6368-7378-BC83-BA14461976D4}"/>
                  </a:ext>
                </a:extLst>
              </p:cNvPr>
              <p:cNvSpPr txBox="1"/>
              <p:nvPr/>
            </p:nvSpPr>
            <p:spPr>
              <a:xfrm>
                <a:off x="2619262" y="1990008"/>
                <a:ext cx="154705" cy="257751"/>
              </a:xfrm>
              <a:prstGeom prst="rect">
                <a:avLst/>
              </a:prstGeom>
              <a:noFill/>
            </p:spPr>
            <p:txBody>
              <a:bodyPr wrap="none" rtlCol="0">
                <a:spAutoFit/>
              </a:bodyPr>
              <a:lstStyle/>
              <a:p>
                <a:pPr algn="r"/>
                <a:endParaRPr lang="en-US" altLang="ko-KR" sz="1400">
                  <a:solidFill>
                    <a:srgbClr val="FF0000"/>
                  </a:solidFill>
                  <a:latin typeface="DINPro-Light" panose="02000504040000020003" pitchFamily="50" charset="0"/>
                  <a:ea typeface="ic 모던고딕 L" pitchFamily="18" charset="-127"/>
                </a:endParaRPr>
              </a:p>
            </p:txBody>
          </p:sp>
          <p:sp>
            <p:nvSpPr>
              <p:cNvPr id="22" name="TextBox 21">
                <a:extLst>
                  <a:ext uri="{FF2B5EF4-FFF2-40B4-BE49-F238E27FC236}">
                    <a16:creationId xmlns:a16="http://schemas.microsoft.com/office/drawing/2014/main" id="{EB9C152A-87F8-40D0-8AFE-4BB55FD82FA5}"/>
                  </a:ext>
                </a:extLst>
              </p:cNvPr>
              <p:cNvSpPr txBox="1"/>
              <p:nvPr/>
            </p:nvSpPr>
            <p:spPr>
              <a:xfrm>
                <a:off x="709420" y="1699094"/>
                <a:ext cx="2057174" cy="335076"/>
              </a:xfrm>
              <a:prstGeom prst="rect">
                <a:avLst/>
              </a:prstGeom>
              <a:noFill/>
            </p:spPr>
            <p:txBody>
              <a:bodyPr wrap="none" rtlCol="0">
                <a:spAutoFit/>
              </a:bodyPr>
              <a:lstStyle/>
              <a:p>
                <a:pPr algn="r"/>
                <a:r>
                  <a:rPr lang="en-US" altLang="ko-KR" sz="2000">
                    <a:latin typeface="DINPro-Medium" panose="02000503030000020004" pitchFamily="50" charset="0"/>
                    <a:ea typeface="ic 모던고딕 B" pitchFamily="18" charset="-127"/>
                  </a:rPr>
                  <a:t>Executive Summary</a:t>
                </a:r>
                <a:endParaRPr lang="ko-KR" altLang="en-US" sz="2000" dirty="0">
                  <a:latin typeface="DINPro-Medium" panose="02000503030000020004" pitchFamily="50" charset="0"/>
                  <a:ea typeface="ic 모던고딕 B" pitchFamily="18" charset="-127"/>
                </a:endParaRPr>
              </a:p>
            </p:txBody>
          </p:sp>
          <p:sp>
            <p:nvSpPr>
              <p:cNvPr id="5" name="TextBox 4">
                <a:extLst>
                  <a:ext uri="{FF2B5EF4-FFF2-40B4-BE49-F238E27FC236}">
                    <a16:creationId xmlns:a16="http://schemas.microsoft.com/office/drawing/2014/main" id="{D2830DD4-CFC9-1C85-5728-30A7556B48E6}"/>
                  </a:ext>
                </a:extLst>
              </p:cNvPr>
              <p:cNvSpPr txBox="1"/>
              <p:nvPr/>
            </p:nvSpPr>
            <p:spPr>
              <a:xfrm>
                <a:off x="266588" y="3239073"/>
                <a:ext cx="2507379" cy="618602"/>
              </a:xfrm>
              <a:prstGeom prst="rect">
                <a:avLst/>
              </a:prstGeom>
              <a:noFill/>
            </p:spPr>
            <p:txBody>
              <a:bodyPr wrap="none" rtlCol="0">
                <a:spAutoFit/>
              </a:bodyPr>
              <a:lstStyle/>
              <a:p>
                <a:pPr algn="r"/>
                <a:r>
                  <a:rPr lang="en-US" altLang="ko-KR" sz="1400">
                    <a:latin typeface="DINPro-Light" panose="02000504040000020003" pitchFamily="50" charset="0"/>
                    <a:ea typeface="ic 모던고딕 L" pitchFamily="18" charset="-127"/>
                  </a:rPr>
                  <a:t>Building</a:t>
                </a:r>
                <a:r>
                  <a:rPr lang="ko-KR" altLang="en-US" sz="1400">
                    <a:latin typeface="DINPro-Light" panose="02000504040000020003" pitchFamily="50" charset="0"/>
                    <a:ea typeface="ic 모던고딕 L" pitchFamily="18" charset="-127"/>
                  </a:rPr>
                  <a:t> </a:t>
                </a:r>
                <a:r>
                  <a:rPr lang="en-US" altLang="ko-KR" sz="1400">
                    <a:latin typeface="DINPro-Light" panose="02000504040000020003" pitchFamily="50" charset="0"/>
                    <a:ea typeface="ic 모던고딕 L" pitchFamily="18" charset="-127"/>
                  </a:rPr>
                  <a:t>Customer email lookalikes</a:t>
                </a:r>
              </a:p>
              <a:p>
                <a:pPr algn="r"/>
                <a:endParaRPr lang="en-US" altLang="ko-KR" sz="1400">
                  <a:latin typeface="DINPro-Light" panose="02000504040000020003" pitchFamily="50" charset="0"/>
                  <a:ea typeface="ic 모던고딕 L" pitchFamily="18" charset="-127"/>
                </a:endParaRPr>
              </a:p>
              <a:p>
                <a:pPr algn="r"/>
                <a:endParaRPr lang="en-US" altLang="ko-KR" sz="1400">
                  <a:latin typeface="DINPro-Light" panose="02000504040000020003" pitchFamily="50" charset="0"/>
                  <a:ea typeface="ic 모던고딕 L" pitchFamily="18" charset="-127"/>
                </a:endParaRPr>
              </a:p>
            </p:txBody>
          </p:sp>
          <p:sp>
            <p:nvSpPr>
              <p:cNvPr id="8" name="TextBox 7">
                <a:extLst>
                  <a:ext uri="{FF2B5EF4-FFF2-40B4-BE49-F238E27FC236}">
                    <a16:creationId xmlns:a16="http://schemas.microsoft.com/office/drawing/2014/main" id="{D31A7708-B2C3-0043-CF80-A3CC46F40E4E}"/>
                  </a:ext>
                </a:extLst>
              </p:cNvPr>
              <p:cNvSpPr txBox="1"/>
              <p:nvPr/>
            </p:nvSpPr>
            <p:spPr>
              <a:xfrm>
                <a:off x="901886" y="4418226"/>
                <a:ext cx="1872076" cy="438176"/>
              </a:xfrm>
              <a:prstGeom prst="rect">
                <a:avLst/>
              </a:prstGeom>
              <a:noFill/>
            </p:spPr>
            <p:txBody>
              <a:bodyPr wrap="none" rtlCol="0">
                <a:spAutoFit/>
              </a:bodyPr>
              <a:lstStyle/>
              <a:p>
                <a:pPr algn="r"/>
                <a:r>
                  <a:rPr lang="en-US" altLang="ko-KR" sz="1400">
                    <a:latin typeface="DINPro-Light" panose="02000504040000020003" pitchFamily="50" charset="0"/>
                    <a:ea typeface="ic 모던고딕 L" pitchFamily="18" charset="-127"/>
                  </a:rPr>
                  <a:t>Exploratory Data Analysis </a:t>
                </a:r>
              </a:p>
              <a:p>
                <a:pPr algn="r"/>
                <a:r>
                  <a:rPr lang="en-US" altLang="ko-KR" sz="1400">
                    <a:latin typeface="DINPro-Light" panose="02000504040000020003" pitchFamily="50" charset="0"/>
                    <a:ea typeface="ic 모던고딕 L" pitchFamily="18" charset="-127"/>
                  </a:rPr>
                  <a:t>&amp; Predictive Model</a:t>
                </a:r>
              </a:p>
            </p:txBody>
          </p:sp>
        </p:grpSp>
        <p:sp>
          <p:nvSpPr>
            <p:cNvPr id="82" name="TextBox 81">
              <a:extLst>
                <a:ext uri="{FF2B5EF4-FFF2-40B4-BE49-F238E27FC236}">
                  <a16:creationId xmlns:a16="http://schemas.microsoft.com/office/drawing/2014/main" id="{A9366589-E103-DFF9-A15D-F936E2ECA080}"/>
                </a:ext>
              </a:extLst>
            </p:cNvPr>
            <p:cNvSpPr txBox="1"/>
            <p:nvPr/>
          </p:nvSpPr>
          <p:spPr>
            <a:xfrm>
              <a:off x="6156176" y="2565356"/>
              <a:ext cx="1994509" cy="335076"/>
            </a:xfrm>
            <a:prstGeom prst="rect">
              <a:avLst/>
            </a:prstGeom>
            <a:noFill/>
          </p:spPr>
          <p:txBody>
            <a:bodyPr wrap="none" rtlCol="0">
              <a:spAutoFit/>
            </a:bodyPr>
            <a:lstStyle/>
            <a:p>
              <a:r>
                <a:rPr lang="en-US" altLang="ko-KR" sz="2000">
                  <a:latin typeface="DINPro-Medium" panose="02000503030000020004" pitchFamily="50" charset="0"/>
                  <a:ea typeface="ic 모던고딕 B" pitchFamily="18" charset="-127"/>
                </a:rPr>
                <a:t>Clear Concise Flow</a:t>
              </a:r>
              <a:endParaRPr lang="ko-KR" altLang="en-US" sz="2000" dirty="0">
                <a:latin typeface="DINPro-Medium" panose="02000503030000020004" pitchFamily="50" charset="0"/>
                <a:ea typeface="ic 모던고딕 B" pitchFamily="18" charset="-127"/>
              </a:endParaRPr>
            </a:p>
          </p:txBody>
        </p:sp>
        <p:grpSp>
          <p:nvGrpSpPr>
            <p:cNvPr id="87" name="그룹 86">
              <a:extLst>
                <a:ext uri="{FF2B5EF4-FFF2-40B4-BE49-F238E27FC236}">
                  <a16:creationId xmlns:a16="http://schemas.microsoft.com/office/drawing/2014/main" id="{9D33CCA0-ABD7-676F-85D5-E057946BD8EF}"/>
                </a:ext>
              </a:extLst>
            </p:cNvPr>
            <p:cNvGrpSpPr/>
            <p:nvPr/>
          </p:nvGrpSpPr>
          <p:grpSpPr>
            <a:xfrm>
              <a:off x="980192" y="3784806"/>
              <a:ext cx="2016103" cy="1554526"/>
              <a:chOff x="788998" y="1271512"/>
              <a:chExt cx="2016103" cy="1554526"/>
            </a:xfrm>
          </p:grpSpPr>
          <p:sp>
            <p:nvSpPr>
              <p:cNvPr id="88" name="TextBox 87">
                <a:extLst>
                  <a:ext uri="{FF2B5EF4-FFF2-40B4-BE49-F238E27FC236}">
                    <a16:creationId xmlns:a16="http://schemas.microsoft.com/office/drawing/2014/main" id="{6408A09E-F796-A64D-AA98-67E7195EACCD}"/>
                  </a:ext>
                </a:extLst>
              </p:cNvPr>
              <p:cNvSpPr txBox="1"/>
              <p:nvPr/>
            </p:nvSpPr>
            <p:spPr>
              <a:xfrm>
                <a:off x="2150380" y="1990008"/>
                <a:ext cx="154705" cy="257751"/>
              </a:xfrm>
              <a:prstGeom prst="rect">
                <a:avLst/>
              </a:prstGeom>
              <a:noFill/>
            </p:spPr>
            <p:txBody>
              <a:bodyPr wrap="none" rtlCol="0">
                <a:spAutoFit/>
              </a:bodyPr>
              <a:lstStyle/>
              <a:p>
                <a:endParaRPr lang="en-US" altLang="ko-KR" sz="1400">
                  <a:latin typeface="DINPro-Light" panose="02000504040000020003" pitchFamily="50" charset="0"/>
                  <a:ea typeface="ic 모던고딕 L" pitchFamily="18" charset="-127"/>
                </a:endParaRPr>
              </a:p>
            </p:txBody>
          </p:sp>
          <p:sp>
            <p:nvSpPr>
              <p:cNvPr id="89" name="TextBox 88">
                <a:extLst>
                  <a:ext uri="{FF2B5EF4-FFF2-40B4-BE49-F238E27FC236}">
                    <a16:creationId xmlns:a16="http://schemas.microsoft.com/office/drawing/2014/main" id="{0D76A0A7-3E4D-DBEC-D041-B5CA3D05CBB7}"/>
                  </a:ext>
                </a:extLst>
              </p:cNvPr>
              <p:cNvSpPr txBox="1"/>
              <p:nvPr/>
            </p:nvSpPr>
            <p:spPr>
              <a:xfrm>
                <a:off x="898442" y="1271512"/>
                <a:ext cx="1906659" cy="335076"/>
              </a:xfrm>
              <a:prstGeom prst="rect">
                <a:avLst/>
              </a:prstGeom>
              <a:noFill/>
            </p:spPr>
            <p:txBody>
              <a:bodyPr wrap="none" rtlCol="0">
                <a:spAutoFit/>
              </a:bodyPr>
              <a:lstStyle/>
              <a:p>
                <a:pPr algn="r"/>
                <a:r>
                  <a:rPr lang="en-US" altLang="ko-KR" sz="2000">
                    <a:latin typeface="DINPro-Medium" panose="02000503030000020004" pitchFamily="50" charset="0"/>
                    <a:ea typeface="ic 모던고딕 B" pitchFamily="18" charset="-127"/>
                  </a:rPr>
                  <a:t>Business Problem</a:t>
                </a:r>
              </a:p>
            </p:txBody>
          </p:sp>
          <p:sp>
            <p:nvSpPr>
              <p:cNvPr id="14" name="TextBox 13">
                <a:extLst>
                  <a:ext uri="{FF2B5EF4-FFF2-40B4-BE49-F238E27FC236}">
                    <a16:creationId xmlns:a16="http://schemas.microsoft.com/office/drawing/2014/main" id="{F39C6817-7558-2B5D-F541-5F00930D48B7}"/>
                  </a:ext>
                </a:extLst>
              </p:cNvPr>
              <p:cNvSpPr txBox="1"/>
              <p:nvPr/>
            </p:nvSpPr>
            <p:spPr>
              <a:xfrm>
                <a:off x="788998" y="2490962"/>
                <a:ext cx="1982695" cy="335076"/>
              </a:xfrm>
              <a:prstGeom prst="rect">
                <a:avLst/>
              </a:prstGeom>
              <a:noFill/>
            </p:spPr>
            <p:txBody>
              <a:bodyPr wrap="none" rtlCol="0">
                <a:spAutoFit/>
              </a:bodyPr>
              <a:lstStyle/>
              <a:p>
                <a:pPr algn="r"/>
                <a:r>
                  <a:rPr lang="en-US" altLang="ko-KR" sz="2000">
                    <a:latin typeface="DINPro-Medium" panose="02000503030000020004" pitchFamily="50" charset="0"/>
                    <a:ea typeface="ic 모던고딕 B" pitchFamily="18" charset="-127"/>
                  </a:rPr>
                  <a:t>Analytics &amp; Visuals</a:t>
                </a:r>
                <a:endParaRPr lang="ko-KR" altLang="en-US" sz="2000" dirty="0">
                  <a:latin typeface="DINPro-Medium" panose="02000503030000020004" pitchFamily="50" charset="0"/>
                  <a:ea typeface="ic 모던고딕 B" pitchFamily="18" charset="-127"/>
                </a:endParaRPr>
              </a:p>
            </p:txBody>
          </p:sp>
        </p:grpSp>
        <p:sp>
          <p:nvSpPr>
            <p:cNvPr id="101" name="TextBox 100">
              <a:extLst>
                <a:ext uri="{FF2B5EF4-FFF2-40B4-BE49-F238E27FC236}">
                  <a16:creationId xmlns:a16="http://schemas.microsoft.com/office/drawing/2014/main" id="{3DC629F5-F8E2-DF24-5E61-4D80190E811C}"/>
                </a:ext>
              </a:extLst>
            </p:cNvPr>
            <p:cNvSpPr txBox="1"/>
            <p:nvPr/>
          </p:nvSpPr>
          <p:spPr>
            <a:xfrm>
              <a:off x="6156175" y="3784807"/>
              <a:ext cx="2377375" cy="592827"/>
            </a:xfrm>
            <a:prstGeom prst="rect">
              <a:avLst/>
            </a:prstGeom>
            <a:noFill/>
          </p:spPr>
          <p:txBody>
            <a:bodyPr wrap="none" rtlCol="0">
              <a:spAutoFit/>
            </a:bodyPr>
            <a:lstStyle/>
            <a:p>
              <a:r>
                <a:rPr lang="en-US" altLang="ko-KR" sz="2000">
                  <a:latin typeface="DINPro-Medium" panose="02000503030000020004" pitchFamily="50" charset="0"/>
                  <a:ea typeface="ic 모던고딕 B" pitchFamily="18" charset="-127"/>
                </a:rPr>
                <a:t>Analysis and synthesis </a:t>
              </a:r>
            </a:p>
            <a:p>
              <a:r>
                <a:rPr lang="en-US" altLang="ko-KR" sz="2000">
                  <a:latin typeface="DINPro-Medium" panose="02000503030000020004" pitchFamily="50" charset="0"/>
                  <a:ea typeface="ic 모던고딕 B" pitchFamily="18" charset="-127"/>
                </a:rPr>
                <a:t>of the data</a:t>
              </a:r>
              <a:endParaRPr lang="ko-KR" altLang="en-US" sz="2000" dirty="0">
                <a:latin typeface="DINPro-Medium" panose="02000503030000020004" pitchFamily="50" charset="0"/>
                <a:ea typeface="ic 모던고딕 B" pitchFamily="18" charset="-127"/>
              </a:endParaRPr>
            </a:p>
          </p:txBody>
        </p:sp>
        <p:sp>
          <p:nvSpPr>
            <p:cNvPr id="15" name="TextBox 14">
              <a:extLst>
                <a:ext uri="{FF2B5EF4-FFF2-40B4-BE49-F238E27FC236}">
                  <a16:creationId xmlns:a16="http://schemas.microsoft.com/office/drawing/2014/main" id="{2CA8F6AE-028E-D5E9-6F8F-21B065168B42}"/>
                </a:ext>
              </a:extLst>
            </p:cNvPr>
            <p:cNvSpPr txBox="1"/>
            <p:nvPr/>
          </p:nvSpPr>
          <p:spPr>
            <a:xfrm>
              <a:off x="6156175" y="5004259"/>
              <a:ext cx="3034371" cy="335076"/>
            </a:xfrm>
            <a:prstGeom prst="rect">
              <a:avLst/>
            </a:prstGeom>
            <a:noFill/>
          </p:spPr>
          <p:txBody>
            <a:bodyPr wrap="none" rtlCol="0">
              <a:spAutoFit/>
            </a:bodyPr>
            <a:lstStyle/>
            <a:p>
              <a:r>
                <a:rPr lang="en-US" altLang="ko-KR" sz="2000">
                  <a:latin typeface="DINPro-Medium" panose="02000503030000020004" pitchFamily="50" charset="0"/>
                  <a:ea typeface="ic 모던고딕 B" pitchFamily="18" charset="-127"/>
                </a:rPr>
                <a:t>Recommendations &amp; Findings</a:t>
              </a:r>
            </a:p>
          </p:txBody>
        </p:sp>
      </p:grpSp>
      <p:pic>
        <p:nvPicPr>
          <p:cNvPr id="10" name="Graphic 9">
            <a:extLst>
              <a:ext uri="{FF2B5EF4-FFF2-40B4-BE49-F238E27FC236}">
                <a16:creationId xmlns:a16="http://schemas.microsoft.com/office/drawing/2014/main" id="{4BFD35B7-CC32-498E-BAEE-14381EDBE18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941053"/>
            <a:ext cx="3595600" cy="2263441"/>
          </a:xfrm>
          <a:prstGeom prst="rect">
            <a:avLst/>
          </a:prstGeom>
        </p:spPr>
      </p:pic>
      <p:pic>
        <p:nvPicPr>
          <p:cNvPr id="13" name="Graphic 12">
            <a:extLst>
              <a:ext uri="{FF2B5EF4-FFF2-40B4-BE49-F238E27FC236}">
                <a16:creationId xmlns:a16="http://schemas.microsoft.com/office/drawing/2014/main" id="{71CE04B2-0B24-5A84-DDD4-D6AC5240AE5B}"/>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966769"/>
            <a:ext cx="3595600" cy="2410460"/>
          </a:xfrm>
          <a:prstGeom prst="rect">
            <a:avLst/>
          </a:prstGeom>
        </p:spPr>
      </p:pic>
      <p:sp>
        <p:nvSpPr>
          <p:cNvPr id="26" name="Rectangle 25">
            <a:extLst>
              <a:ext uri="{FF2B5EF4-FFF2-40B4-BE49-F238E27FC236}">
                <a16:creationId xmlns:a16="http://schemas.microsoft.com/office/drawing/2014/main" id="{28854CEA-259B-7413-D912-EC133B6F138D}"/>
              </a:ext>
            </a:extLst>
          </p:cNvPr>
          <p:cNvSpPr/>
          <p:nvPr/>
        </p:nvSpPr>
        <p:spPr>
          <a:xfrm>
            <a:off x="4421798" y="1881755"/>
            <a:ext cx="980108" cy="98010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3200">
                <a:solidFill>
                  <a:srgbClr val="475765"/>
                </a:solidFill>
                <a:latin typeface="DINPro-Medium" panose="02000503030000020004" pitchFamily="50" charset="0"/>
              </a:rPr>
              <a:t>01</a:t>
            </a:r>
            <a:endParaRPr lang="en-US">
              <a:solidFill>
                <a:srgbClr val="475765"/>
              </a:solidFill>
              <a:latin typeface="DINPro-Medium" panose="02000503030000020004" pitchFamily="50" charset="0"/>
            </a:endParaRPr>
          </a:p>
        </p:txBody>
      </p:sp>
      <p:sp>
        <p:nvSpPr>
          <p:cNvPr id="29" name="Rectangle 28">
            <a:extLst>
              <a:ext uri="{FF2B5EF4-FFF2-40B4-BE49-F238E27FC236}">
                <a16:creationId xmlns:a16="http://schemas.microsoft.com/office/drawing/2014/main" id="{C5D9F43E-B2BB-6AF0-5F5C-12F6D8496E13}"/>
              </a:ext>
            </a:extLst>
          </p:cNvPr>
          <p:cNvSpPr/>
          <p:nvPr/>
        </p:nvSpPr>
        <p:spPr>
          <a:xfrm>
            <a:off x="6430083" y="1881755"/>
            <a:ext cx="980108" cy="980108"/>
          </a:xfrm>
          <a:prstGeom prst="rect">
            <a:avLst/>
          </a:prstGeom>
          <a:solidFill>
            <a:srgbClr val="CB1D60">
              <a:alpha val="50000"/>
            </a:srgbClr>
          </a:solidFill>
          <a:ln>
            <a:noFill/>
          </a:ln>
        </p:spPr>
        <p:txBody>
          <a:bodyPr vert="horz" wrap="square" lIns="91440" tIns="45720" rIns="91440" bIns="45720" numCol="1" rtlCol="0" anchor="ctr" anchorCtr="0" compatLnSpc="1">
            <a:prstTxWarp prst="textNoShape">
              <a:avLst/>
            </a:prstTxWarp>
          </a:bodyPr>
          <a:lstStyle/>
          <a:p>
            <a:pPr algn="ctr"/>
            <a:r>
              <a:rPr lang="en-US" sz="3200">
                <a:latin typeface="DINPro-Medium" panose="02000503030000020004" pitchFamily="50" charset="0"/>
              </a:rPr>
              <a:t>04</a:t>
            </a:r>
          </a:p>
        </p:txBody>
      </p:sp>
      <p:sp>
        <p:nvSpPr>
          <p:cNvPr id="30" name="Rectangle 29">
            <a:extLst>
              <a:ext uri="{FF2B5EF4-FFF2-40B4-BE49-F238E27FC236}">
                <a16:creationId xmlns:a16="http://schemas.microsoft.com/office/drawing/2014/main" id="{DA95E081-029F-A6CA-3B7A-2BB9CEC58581}"/>
              </a:ext>
            </a:extLst>
          </p:cNvPr>
          <p:cNvSpPr/>
          <p:nvPr/>
        </p:nvSpPr>
        <p:spPr>
          <a:xfrm>
            <a:off x="6430083" y="3339852"/>
            <a:ext cx="980108" cy="98010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3200">
                <a:solidFill>
                  <a:srgbClr val="475765"/>
                </a:solidFill>
                <a:latin typeface="DINPro-Medium" panose="02000503030000020004" pitchFamily="50" charset="0"/>
              </a:rPr>
              <a:t>05</a:t>
            </a:r>
          </a:p>
        </p:txBody>
      </p:sp>
      <p:sp>
        <p:nvSpPr>
          <p:cNvPr id="32" name="Rectangle 31">
            <a:extLst>
              <a:ext uri="{FF2B5EF4-FFF2-40B4-BE49-F238E27FC236}">
                <a16:creationId xmlns:a16="http://schemas.microsoft.com/office/drawing/2014/main" id="{C4491639-1B75-3E00-147E-49FF87A80776}"/>
              </a:ext>
            </a:extLst>
          </p:cNvPr>
          <p:cNvSpPr/>
          <p:nvPr/>
        </p:nvSpPr>
        <p:spPr>
          <a:xfrm>
            <a:off x="6430083" y="4805934"/>
            <a:ext cx="980108" cy="980108"/>
          </a:xfrm>
          <a:prstGeom prst="rect">
            <a:avLst/>
          </a:prstGeom>
          <a:solidFill>
            <a:srgbClr val="CB1D60">
              <a:alpha val="50000"/>
            </a:srgbClr>
          </a:solidFill>
          <a:ln>
            <a:noFill/>
          </a:ln>
        </p:spPr>
        <p:txBody>
          <a:bodyPr vert="horz" wrap="square" lIns="91440" tIns="45720" rIns="91440" bIns="45720" numCol="1" rtlCol="0" anchor="ctr" anchorCtr="0" compatLnSpc="1">
            <a:prstTxWarp prst="textNoShape">
              <a:avLst/>
            </a:prstTxWarp>
          </a:bodyPr>
          <a:lstStyle/>
          <a:p>
            <a:pPr algn="ctr"/>
            <a:r>
              <a:rPr lang="en-US" sz="3200">
                <a:solidFill>
                  <a:schemeClr val="tx1"/>
                </a:solidFill>
                <a:latin typeface="DINPro-Medium" panose="02000503030000020004" pitchFamily="50" charset="0"/>
              </a:rPr>
              <a:t>06</a:t>
            </a:r>
          </a:p>
        </p:txBody>
      </p:sp>
      <p:sp>
        <p:nvSpPr>
          <p:cNvPr id="34" name="Rectangle 33">
            <a:extLst>
              <a:ext uri="{FF2B5EF4-FFF2-40B4-BE49-F238E27FC236}">
                <a16:creationId xmlns:a16="http://schemas.microsoft.com/office/drawing/2014/main" id="{4A7B09D8-57AA-AD89-8AFF-66303324F615}"/>
              </a:ext>
            </a:extLst>
          </p:cNvPr>
          <p:cNvSpPr/>
          <p:nvPr/>
        </p:nvSpPr>
        <p:spPr>
          <a:xfrm>
            <a:off x="4417020" y="4805934"/>
            <a:ext cx="980108" cy="98010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3200">
                <a:solidFill>
                  <a:srgbClr val="475765"/>
                </a:solidFill>
                <a:latin typeface="DINPro-Medium" panose="02000503030000020004" pitchFamily="50" charset="0"/>
              </a:rPr>
              <a:t>03</a:t>
            </a:r>
          </a:p>
        </p:txBody>
      </p:sp>
      <p:sp>
        <p:nvSpPr>
          <p:cNvPr id="35" name="Rectangle 34">
            <a:extLst>
              <a:ext uri="{FF2B5EF4-FFF2-40B4-BE49-F238E27FC236}">
                <a16:creationId xmlns:a16="http://schemas.microsoft.com/office/drawing/2014/main" id="{F906A5DC-2AE3-E9B6-39E4-A7CADE9268F3}"/>
              </a:ext>
            </a:extLst>
          </p:cNvPr>
          <p:cNvSpPr/>
          <p:nvPr/>
        </p:nvSpPr>
        <p:spPr>
          <a:xfrm>
            <a:off x="4417020" y="3345060"/>
            <a:ext cx="980108" cy="980108"/>
          </a:xfrm>
          <a:prstGeom prst="rect">
            <a:avLst/>
          </a:prstGeom>
          <a:solidFill>
            <a:srgbClr val="CB1D60">
              <a:alpha val="50000"/>
            </a:srgbClr>
          </a:solidFill>
          <a:ln>
            <a:noFill/>
          </a:ln>
        </p:spPr>
        <p:txBody>
          <a:bodyPr vert="horz" wrap="square" lIns="91440" tIns="45720" rIns="91440" bIns="45720" numCol="1" rtlCol="0" anchor="ctr" anchorCtr="0" compatLnSpc="1">
            <a:prstTxWarp prst="textNoShape">
              <a:avLst/>
            </a:prstTxWarp>
          </a:bodyPr>
          <a:lstStyle/>
          <a:p>
            <a:pPr algn="ctr"/>
            <a:r>
              <a:rPr lang="en-US" sz="3200">
                <a:solidFill>
                  <a:schemeClr val="tx1"/>
                </a:solidFill>
                <a:latin typeface="DINPro-Medium" panose="02000503030000020004" pitchFamily="50" charset="0"/>
              </a:rPr>
              <a:t>02</a:t>
            </a:r>
          </a:p>
        </p:txBody>
      </p:sp>
      <p:grpSp>
        <p:nvGrpSpPr>
          <p:cNvPr id="17" name="Group 16">
            <a:extLst>
              <a:ext uri="{FF2B5EF4-FFF2-40B4-BE49-F238E27FC236}">
                <a16:creationId xmlns:a16="http://schemas.microsoft.com/office/drawing/2014/main" id="{DD35F8A6-89A7-1D2D-FAB0-B6D589AEDFDB}"/>
              </a:ext>
            </a:extLst>
          </p:cNvPr>
          <p:cNvGrpSpPr/>
          <p:nvPr/>
        </p:nvGrpSpPr>
        <p:grpSpPr>
          <a:xfrm>
            <a:off x="10641124" y="5553379"/>
            <a:ext cx="1491208" cy="1018304"/>
            <a:chOff x="746448" y="-502785"/>
            <a:chExt cx="3600400" cy="2458613"/>
          </a:xfrm>
        </p:grpSpPr>
        <p:pic>
          <p:nvPicPr>
            <p:cNvPr id="18" name="Graphic 17">
              <a:extLst>
                <a:ext uri="{FF2B5EF4-FFF2-40B4-BE49-F238E27FC236}">
                  <a16:creationId xmlns:a16="http://schemas.microsoft.com/office/drawing/2014/main" id="{0DD9FDEF-D89C-715A-D404-50645577365B}"/>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9" name="Graphic 18">
              <a:extLst>
                <a:ext uri="{FF2B5EF4-FFF2-40B4-BE49-F238E27FC236}">
                  <a16:creationId xmlns:a16="http://schemas.microsoft.com/office/drawing/2014/main" id="{05304902-8E13-994B-65D9-178104772315}"/>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1655617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Attended Yes or No</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pic>
        <p:nvPicPr>
          <p:cNvPr id="10" name="Picture 9" descr="A picture containing screenshot, rectangle, square, design&#10;&#10;Description automatically generated">
            <a:extLst>
              <a:ext uri="{FF2B5EF4-FFF2-40B4-BE49-F238E27FC236}">
                <a16:creationId xmlns:a16="http://schemas.microsoft.com/office/drawing/2014/main" id="{A920C907-858D-A948-539D-B74B76E159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9976" y="1133661"/>
            <a:ext cx="8424936" cy="5724339"/>
          </a:xfrm>
          <a:prstGeom prst="rect">
            <a:avLst/>
          </a:prstGeom>
        </p:spPr>
      </p:pic>
      <p:sp>
        <p:nvSpPr>
          <p:cNvPr id="8" name="Rectangle 76">
            <a:extLst>
              <a:ext uri="{FF2B5EF4-FFF2-40B4-BE49-F238E27FC236}">
                <a16:creationId xmlns:a16="http://schemas.microsoft.com/office/drawing/2014/main" id="{91A912A3-4CBD-80FC-365B-8370AC52F976}"/>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1" name="Group 10">
            <a:extLst>
              <a:ext uri="{FF2B5EF4-FFF2-40B4-BE49-F238E27FC236}">
                <a16:creationId xmlns:a16="http://schemas.microsoft.com/office/drawing/2014/main" id="{00439216-B7B0-DB17-A2E7-44BA9209DAF9}"/>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6ED9D9F6-8780-C362-3193-72FDC8B88E5B}"/>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079AA153-B7CC-5DAF-7915-CD371183610E}"/>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
        <p:nvSpPr>
          <p:cNvPr id="14" name="Rectangle 13">
            <a:extLst>
              <a:ext uri="{FF2B5EF4-FFF2-40B4-BE49-F238E27FC236}">
                <a16:creationId xmlns:a16="http://schemas.microsoft.com/office/drawing/2014/main" id="{3BD59980-A283-DC48-251A-D2772E758729}"/>
              </a:ext>
            </a:extLst>
          </p:cNvPr>
          <p:cNvSpPr/>
          <p:nvPr/>
        </p:nvSpPr>
        <p:spPr>
          <a:xfrm>
            <a:off x="4367809" y="2420888"/>
            <a:ext cx="1584176" cy="3995787"/>
          </a:xfrm>
          <a:prstGeom prst="rect">
            <a:avLst/>
          </a:prstGeom>
          <a:noFill/>
          <a:ln w="38100">
            <a:solidFill>
              <a:srgbClr val="FF0000"/>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15" name="Rectangle 14">
            <a:extLst>
              <a:ext uri="{FF2B5EF4-FFF2-40B4-BE49-F238E27FC236}">
                <a16:creationId xmlns:a16="http://schemas.microsoft.com/office/drawing/2014/main" id="{485C94DC-86F2-E073-C160-6F5B2E97FE04}"/>
              </a:ext>
            </a:extLst>
          </p:cNvPr>
          <p:cNvSpPr/>
          <p:nvPr/>
        </p:nvSpPr>
        <p:spPr>
          <a:xfrm>
            <a:off x="8231637" y="5373216"/>
            <a:ext cx="1584176" cy="1043459"/>
          </a:xfrm>
          <a:prstGeom prst="rect">
            <a:avLst/>
          </a:prstGeom>
          <a:noFill/>
          <a:ln w="38100">
            <a:solidFill>
              <a:srgbClr val="FF0000"/>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aphicFrame>
        <p:nvGraphicFramePr>
          <p:cNvPr id="16" name="Table 43">
            <a:extLst>
              <a:ext uri="{FF2B5EF4-FFF2-40B4-BE49-F238E27FC236}">
                <a16:creationId xmlns:a16="http://schemas.microsoft.com/office/drawing/2014/main" id="{2D709D7E-8808-A483-45C1-2F07AD27AAD7}"/>
              </a:ext>
            </a:extLst>
          </p:cNvPr>
          <p:cNvGraphicFramePr>
            <a:graphicFrameLocks noGrp="1"/>
          </p:cNvGraphicFramePr>
          <p:nvPr/>
        </p:nvGraphicFramePr>
        <p:xfrm>
          <a:off x="6477167" y="2518479"/>
          <a:ext cx="3508939" cy="1580775"/>
        </p:xfrm>
        <a:graphic>
          <a:graphicData uri="http://schemas.openxmlformats.org/drawingml/2006/table">
            <a:tbl>
              <a:tblPr firstRow="1" bandRow="1">
                <a:tableStyleId>{5C22544A-7EE6-4342-B048-85BDC9FD1C3A}</a:tableStyleId>
              </a:tblPr>
              <a:tblGrid>
                <a:gridCol w="1615251">
                  <a:extLst>
                    <a:ext uri="{9D8B030D-6E8A-4147-A177-3AD203B41FA5}">
                      <a16:colId xmlns:a16="http://schemas.microsoft.com/office/drawing/2014/main" val="3997346517"/>
                    </a:ext>
                  </a:extLst>
                </a:gridCol>
                <a:gridCol w="1893688">
                  <a:extLst>
                    <a:ext uri="{9D8B030D-6E8A-4147-A177-3AD203B41FA5}">
                      <a16:colId xmlns:a16="http://schemas.microsoft.com/office/drawing/2014/main" val="396861796"/>
                    </a:ext>
                  </a:extLst>
                </a:gridCol>
              </a:tblGrid>
              <a:tr h="487115">
                <a:tc>
                  <a:txBody>
                    <a:bodyPr/>
                    <a:lstStyle/>
                    <a:p>
                      <a:pPr algn="ctr"/>
                      <a:r>
                        <a:rPr lang="en-US" sz="1800">
                          <a:latin typeface="Raleway" pitchFamily="2" charset="0"/>
                        </a:rPr>
                        <a:t>Cluster</a:t>
                      </a:r>
                    </a:p>
                  </a:txBody>
                  <a:tcPr marL="120111" marR="120111" marT="60055" marB="60055" anchor="ctr"/>
                </a:tc>
                <a:tc>
                  <a:txBody>
                    <a:bodyPr/>
                    <a:lstStyle/>
                    <a:p>
                      <a:pPr algn="ctr"/>
                      <a:r>
                        <a:rPr lang="en-US" sz="1800">
                          <a:latin typeface="Raleway" pitchFamily="2" charset="0"/>
                        </a:rPr>
                        <a:t>Yes Rate</a:t>
                      </a:r>
                    </a:p>
                  </a:txBody>
                  <a:tcPr marL="120111" marR="120111" marT="60055" marB="60055" anchor="ctr"/>
                </a:tc>
                <a:extLst>
                  <a:ext uri="{0D108BD9-81ED-4DB2-BD59-A6C34878D82A}">
                    <a16:rowId xmlns:a16="http://schemas.microsoft.com/office/drawing/2014/main" val="260249605"/>
                  </a:ext>
                </a:extLst>
              </a:tr>
              <a:tr h="487115">
                <a:tc>
                  <a:txBody>
                    <a:bodyPr/>
                    <a:lstStyle/>
                    <a:p>
                      <a:pPr algn="ctr"/>
                      <a:r>
                        <a:rPr lang="en-US" sz="2800">
                          <a:latin typeface="Raleway" pitchFamily="2" charset="0"/>
                        </a:rPr>
                        <a:t>0</a:t>
                      </a:r>
                    </a:p>
                  </a:txBody>
                  <a:tcPr marL="120111" marR="120111" marT="60055" marB="60055" anchor="ctr"/>
                </a:tc>
                <a:tc>
                  <a:txBody>
                    <a:bodyPr/>
                    <a:lstStyle/>
                    <a:p>
                      <a:pPr algn="ctr"/>
                      <a:r>
                        <a:rPr lang="en-US" sz="2400">
                          <a:latin typeface="DINPro-Regular" panose="02000503030000020004" pitchFamily="50" charset="0"/>
                        </a:rPr>
                        <a:t>45.42</a:t>
                      </a:r>
                    </a:p>
                  </a:txBody>
                  <a:tcPr marL="120111" marR="120111" marT="60055" marB="60055" anchor="ctr"/>
                </a:tc>
                <a:extLst>
                  <a:ext uri="{0D108BD9-81ED-4DB2-BD59-A6C34878D82A}">
                    <a16:rowId xmlns:a16="http://schemas.microsoft.com/office/drawing/2014/main" val="3657632206"/>
                  </a:ext>
                </a:extLst>
              </a:tr>
              <a:tr h="487115">
                <a:tc>
                  <a:txBody>
                    <a:bodyPr/>
                    <a:lstStyle/>
                    <a:p>
                      <a:pPr algn="ctr"/>
                      <a:r>
                        <a:rPr lang="en-US" sz="2800">
                          <a:latin typeface="Raleway" pitchFamily="2" charset="0"/>
                        </a:rPr>
                        <a:t>1</a:t>
                      </a:r>
                    </a:p>
                  </a:txBody>
                  <a:tcPr marL="120111" marR="120111" marT="60055" marB="60055" anchor="ctr"/>
                </a:tc>
                <a:tc>
                  <a:txBody>
                    <a:bodyPr/>
                    <a:lstStyle/>
                    <a:p>
                      <a:pPr algn="ctr"/>
                      <a:r>
                        <a:rPr lang="en-US" sz="2400">
                          <a:latin typeface="DINPro-Regular" panose="02000503030000020004" pitchFamily="50" charset="0"/>
                        </a:rPr>
                        <a:t>44.55</a:t>
                      </a:r>
                    </a:p>
                  </a:txBody>
                  <a:tcPr marL="120111" marR="120111" marT="60055" marB="60055" anchor="ctr"/>
                </a:tc>
                <a:extLst>
                  <a:ext uri="{0D108BD9-81ED-4DB2-BD59-A6C34878D82A}">
                    <a16:rowId xmlns:a16="http://schemas.microsoft.com/office/drawing/2014/main" val="580738892"/>
                  </a:ext>
                </a:extLst>
              </a:tr>
            </a:tbl>
          </a:graphicData>
        </a:graphic>
      </p:graphicFrame>
    </p:spTree>
    <p:extLst>
      <p:ext uri="{BB962C8B-B14F-4D97-AF65-F5344CB8AC3E}">
        <p14:creationId xmlns:p14="http://schemas.microsoft.com/office/powerpoint/2010/main" val="4141427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9088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By Countries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sp>
        <p:nvSpPr>
          <p:cNvPr id="18" name="Rectangle 76">
            <a:extLst>
              <a:ext uri="{FF2B5EF4-FFF2-40B4-BE49-F238E27FC236}">
                <a16:creationId xmlns:a16="http://schemas.microsoft.com/office/drawing/2014/main" id="{B110F731-4129-2E52-8FB3-EC25B4BA0F48}"/>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9" name="Group 18">
            <a:extLst>
              <a:ext uri="{FF2B5EF4-FFF2-40B4-BE49-F238E27FC236}">
                <a16:creationId xmlns:a16="http://schemas.microsoft.com/office/drawing/2014/main" id="{42C032AE-C63D-EDE7-90A3-0AC707F41261}"/>
              </a:ext>
            </a:extLst>
          </p:cNvPr>
          <p:cNvGrpSpPr/>
          <p:nvPr/>
        </p:nvGrpSpPr>
        <p:grpSpPr>
          <a:xfrm>
            <a:off x="10641124" y="5553379"/>
            <a:ext cx="1491208" cy="1018304"/>
            <a:chOff x="746448" y="-502785"/>
            <a:chExt cx="3600400" cy="2458613"/>
          </a:xfrm>
        </p:grpSpPr>
        <p:pic>
          <p:nvPicPr>
            <p:cNvPr id="20" name="Graphic 19">
              <a:extLst>
                <a:ext uri="{FF2B5EF4-FFF2-40B4-BE49-F238E27FC236}">
                  <a16:creationId xmlns:a16="http://schemas.microsoft.com/office/drawing/2014/main" id="{A939ABEA-E8EA-CF9A-5123-DF4F18C46545}"/>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1" name="Graphic 20">
              <a:extLst>
                <a:ext uri="{FF2B5EF4-FFF2-40B4-BE49-F238E27FC236}">
                  <a16:creationId xmlns:a16="http://schemas.microsoft.com/office/drawing/2014/main" id="{3FC37D03-2052-4A5D-CB25-DFBABA71A815}"/>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grpSp>
        <p:nvGrpSpPr>
          <p:cNvPr id="8" name="Group 7">
            <a:extLst>
              <a:ext uri="{FF2B5EF4-FFF2-40B4-BE49-F238E27FC236}">
                <a16:creationId xmlns:a16="http://schemas.microsoft.com/office/drawing/2014/main" id="{D24C7075-628F-DC78-1549-3B523A7B2DC8}"/>
              </a:ext>
            </a:extLst>
          </p:cNvPr>
          <p:cNvGrpSpPr/>
          <p:nvPr/>
        </p:nvGrpSpPr>
        <p:grpSpPr>
          <a:xfrm>
            <a:off x="1753632" y="935012"/>
            <a:ext cx="8617623" cy="5903786"/>
            <a:chOff x="1753632" y="935012"/>
            <a:chExt cx="8617623" cy="5903786"/>
          </a:xfrm>
        </p:grpSpPr>
        <p:pic>
          <p:nvPicPr>
            <p:cNvPr id="10" name="Picture 9" descr="A picture containing screenshot, display&#10;&#10;Description automatically generated">
              <a:extLst>
                <a:ext uri="{FF2B5EF4-FFF2-40B4-BE49-F238E27FC236}">
                  <a16:creationId xmlns:a16="http://schemas.microsoft.com/office/drawing/2014/main" id="{CAB012B6-D5ED-3FA0-5D03-09DC20B082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53632" y="935012"/>
              <a:ext cx="8617623" cy="5903786"/>
            </a:xfrm>
            <a:prstGeom prst="rect">
              <a:avLst/>
            </a:prstGeom>
          </p:spPr>
        </p:pic>
        <p:sp>
          <p:nvSpPr>
            <p:cNvPr id="22" name="Rectangle 21">
              <a:extLst>
                <a:ext uri="{FF2B5EF4-FFF2-40B4-BE49-F238E27FC236}">
                  <a16:creationId xmlns:a16="http://schemas.microsoft.com/office/drawing/2014/main" id="{BB3B1D93-FB5E-0C17-D33C-5EDDCCF35042}"/>
                </a:ext>
              </a:extLst>
            </p:cNvPr>
            <p:cNvSpPr/>
            <p:nvPr/>
          </p:nvSpPr>
          <p:spPr>
            <a:xfrm>
              <a:off x="4655840" y="1241839"/>
              <a:ext cx="792088" cy="5499529"/>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spTree>
    <p:extLst>
      <p:ext uri="{BB962C8B-B14F-4D97-AF65-F5344CB8AC3E}">
        <p14:creationId xmlns:p14="http://schemas.microsoft.com/office/powerpoint/2010/main" val="341380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By Industries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sp>
        <p:nvSpPr>
          <p:cNvPr id="8" name="Rectangle 76">
            <a:extLst>
              <a:ext uri="{FF2B5EF4-FFF2-40B4-BE49-F238E27FC236}">
                <a16:creationId xmlns:a16="http://schemas.microsoft.com/office/drawing/2014/main" id="{FD74DAF0-2B5D-9C82-2443-5F5944F26021}"/>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0" name="Group 9">
            <a:extLst>
              <a:ext uri="{FF2B5EF4-FFF2-40B4-BE49-F238E27FC236}">
                <a16:creationId xmlns:a16="http://schemas.microsoft.com/office/drawing/2014/main" id="{57DA3A40-04AB-622D-0534-F72E78AFA880}"/>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CF3C9664-565E-EADC-C8F6-FA2F8955CD21}"/>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BFAC251E-9037-9931-C7B8-4D62C1B5A9D4}"/>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grpSp>
        <p:nvGrpSpPr>
          <p:cNvPr id="16" name="Group 15">
            <a:extLst>
              <a:ext uri="{FF2B5EF4-FFF2-40B4-BE49-F238E27FC236}">
                <a16:creationId xmlns:a16="http://schemas.microsoft.com/office/drawing/2014/main" id="{C3C744BD-D10E-47AF-0CDC-0690C66CC366}"/>
              </a:ext>
            </a:extLst>
          </p:cNvPr>
          <p:cNvGrpSpPr/>
          <p:nvPr/>
        </p:nvGrpSpPr>
        <p:grpSpPr>
          <a:xfrm>
            <a:off x="2141625" y="913026"/>
            <a:ext cx="6855973" cy="5944974"/>
            <a:chOff x="2141625" y="913026"/>
            <a:chExt cx="6855973" cy="5944974"/>
          </a:xfrm>
        </p:grpSpPr>
        <p:pic>
          <p:nvPicPr>
            <p:cNvPr id="11" name="Picture 10">
              <a:extLst>
                <a:ext uri="{FF2B5EF4-FFF2-40B4-BE49-F238E27FC236}">
                  <a16:creationId xmlns:a16="http://schemas.microsoft.com/office/drawing/2014/main" id="{5B2D0762-F40A-A4C7-AAE5-BF933482F73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141625" y="913026"/>
              <a:ext cx="6855973" cy="5944974"/>
            </a:xfrm>
            <a:prstGeom prst="rect">
              <a:avLst/>
            </a:prstGeom>
          </p:spPr>
        </p:pic>
        <p:sp>
          <p:nvSpPr>
            <p:cNvPr id="15" name="Rectangle 14">
              <a:extLst>
                <a:ext uri="{FF2B5EF4-FFF2-40B4-BE49-F238E27FC236}">
                  <a16:creationId xmlns:a16="http://schemas.microsoft.com/office/drawing/2014/main" id="{51E95BEE-6D12-5336-3DBE-0D4924E9CA66}"/>
                </a:ext>
              </a:extLst>
            </p:cNvPr>
            <p:cNvSpPr/>
            <p:nvPr/>
          </p:nvSpPr>
          <p:spPr>
            <a:xfrm>
              <a:off x="3252222" y="1170649"/>
              <a:ext cx="683538" cy="5687351"/>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14" name="Rectangle 13">
              <a:extLst>
                <a:ext uri="{FF2B5EF4-FFF2-40B4-BE49-F238E27FC236}">
                  <a16:creationId xmlns:a16="http://schemas.microsoft.com/office/drawing/2014/main" id="{2ACBF538-2174-FEA5-2F56-44F39091D7DD}"/>
                </a:ext>
              </a:extLst>
            </p:cNvPr>
            <p:cNvSpPr/>
            <p:nvPr/>
          </p:nvSpPr>
          <p:spPr>
            <a:xfrm>
              <a:off x="2568684" y="1166390"/>
              <a:ext cx="683538" cy="5678549"/>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spTree>
    <p:extLst>
      <p:ext uri="{BB962C8B-B14F-4D97-AF65-F5344CB8AC3E}">
        <p14:creationId xmlns:p14="http://schemas.microsoft.com/office/powerpoint/2010/main" val="4007496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Decision Tree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pic>
        <p:nvPicPr>
          <p:cNvPr id="13" name="Picture 12" descr="A close-up of a sign&#10;&#10;Description automatically generated with low confidence">
            <a:extLst>
              <a:ext uri="{FF2B5EF4-FFF2-40B4-BE49-F238E27FC236}">
                <a16:creationId xmlns:a16="http://schemas.microsoft.com/office/drawing/2014/main" id="{946D6B3B-D755-5CA0-1717-9EFC0C232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509" y="2658451"/>
            <a:ext cx="12192000" cy="4199549"/>
          </a:xfrm>
          <a:prstGeom prst="rect">
            <a:avLst/>
          </a:prstGeom>
        </p:spPr>
      </p:pic>
      <p:sp>
        <p:nvSpPr>
          <p:cNvPr id="21" name="사각형: 잘린 한쪽 모서리 26">
            <a:extLst>
              <a:ext uri="{FF2B5EF4-FFF2-40B4-BE49-F238E27FC236}">
                <a16:creationId xmlns:a16="http://schemas.microsoft.com/office/drawing/2014/main" id="{F938B015-EC4E-9666-12FB-565EF8DB0A52}"/>
              </a:ext>
            </a:extLst>
          </p:cNvPr>
          <p:cNvSpPr/>
          <p:nvPr/>
        </p:nvSpPr>
        <p:spPr>
          <a:xfrm>
            <a:off x="1466665" y="4324816"/>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India</a:t>
            </a:r>
          </a:p>
        </p:txBody>
      </p:sp>
      <p:sp>
        <p:nvSpPr>
          <p:cNvPr id="26" name="사각형: 잘린 한쪽 모서리 26">
            <a:extLst>
              <a:ext uri="{FF2B5EF4-FFF2-40B4-BE49-F238E27FC236}">
                <a16:creationId xmlns:a16="http://schemas.microsoft.com/office/drawing/2014/main" id="{374C5921-808F-548D-04FD-FD94A53AD1D2}"/>
              </a:ext>
            </a:extLst>
          </p:cNvPr>
          <p:cNvSpPr/>
          <p:nvPr/>
        </p:nvSpPr>
        <p:spPr>
          <a:xfrm>
            <a:off x="6972845" y="4324816"/>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USA</a:t>
            </a:r>
          </a:p>
        </p:txBody>
      </p:sp>
      <p:sp>
        <p:nvSpPr>
          <p:cNvPr id="27" name="사각형: 잘린 한쪽 모서리 26">
            <a:extLst>
              <a:ext uri="{FF2B5EF4-FFF2-40B4-BE49-F238E27FC236}">
                <a16:creationId xmlns:a16="http://schemas.microsoft.com/office/drawing/2014/main" id="{A212B4A4-1038-FD0F-6A38-E3503DA38BDF}"/>
              </a:ext>
            </a:extLst>
          </p:cNvPr>
          <p:cNvSpPr/>
          <p:nvPr/>
        </p:nvSpPr>
        <p:spPr>
          <a:xfrm>
            <a:off x="3986944" y="2139754"/>
            <a:ext cx="3177006" cy="946542"/>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Industry: </a:t>
            </a:r>
          </a:p>
          <a:p>
            <a:pPr algn="ctr"/>
            <a:r>
              <a:rPr lang="en-US" sz="2800">
                <a:solidFill>
                  <a:srgbClr val="030A3A"/>
                </a:solidFill>
                <a:latin typeface="DINPro-Medium" panose="02000503030000020004" pitchFamily="50" charset="0"/>
              </a:rPr>
              <a:t>Education</a:t>
            </a:r>
          </a:p>
        </p:txBody>
      </p:sp>
      <p:sp>
        <p:nvSpPr>
          <p:cNvPr id="31" name="Rectangle 30">
            <a:extLst>
              <a:ext uri="{FF2B5EF4-FFF2-40B4-BE49-F238E27FC236}">
                <a16:creationId xmlns:a16="http://schemas.microsoft.com/office/drawing/2014/main" id="{97CD3686-2764-E5CE-5211-BAB34406971C}"/>
              </a:ext>
            </a:extLst>
          </p:cNvPr>
          <p:cNvSpPr/>
          <p:nvPr/>
        </p:nvSpPr>
        <p:spPr>
          <a:xfrm>
            <a:off x="11150894" y="2658451"/>
            <a:ext cx="1281810" cy="4199549"/>
          </a:xfrm>
          <a:prstGeom prst="rect">
            <a:avLst/>
          </a:prstGeom>
          <a:solidFill>
            <a:srgbClr val="E6E6E6"/>
          </a:solidFill>
          <a:ln>
            <a:no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nvGrpSpPr>
          <p:cNvPr id="30" name="Group 29">
            <a:extLst>
              <a:ext uri="{FF2B5EF4-FFF2-40B4-BE49-F238E27FC236}">
                <a16:creationId xmlns:a16="http://schemas.microsoft.com/office/drawing/2014/main" id="{8480797E-7818-BBDF-3B36-AE9BB728DA32}"/>
              </a:ext>
            </a:extLst>
          </p:cNvPr>
          <p:cNvGrpSpPr/>
          <p:nvPr/>
        </p:nvGrpSpPr>
        <p:grpSpPr>
          <a:xfrm>
            <a:off x="7406144" y="266684"/>
            <a:ext cx="4652797" cy="4034548"/>
            <a:chOff x="4462196" y="599196"/>
            <a:chExt cx="6855973" cy="5944974"/>
          </a:xfrm>
        </p:grpSpPr>
        <p:pic>
          <p:nvPicPr>
            <p:cNvPr id="28" name="Picture 27">
              <a:extLst>
                <a:ext uri="{FF2B5EF4-FFF2-40B4-BE49-F238E27FC236}">
                  <a16:creationId xmlns:a16="http://schemas.microsoft.com/office/drawing/2014/main" id="{AFE4B0ED-7B8D-967B-2D48-728F494E181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462196" y="599196"/>
              <a:ext cx="6855973" cy="5944974"/>
            </a:xfrm>
            <a:prstGeom prst="rect">
              <a:avLst/>
            </a:prstGeom>
          </p:spPr>
        </p:pic>
        <p:sp>
          <p:nvSpPr>
            <p:cNvPr id="29" name="Rectangle 28">
              <a:extLst>
                <a:ext uri="{FF2B5EF4-FFF2-40B4-BE49-F238E27FC236}">
                  <a16:creationId xmlns:a16="http://schemas.microsoft.com/office/drawing/2014/main" id="{58D3CCA6-6C88-84E9-A67C-635436D2FB8E}"/>
                </a:ext>
              </a:extLst>
            </p:cNvPr>
            <p:cNvSpPr/>
            <p:nvPr/>
          </p:nvSpPr>
          <p:spPr>
            <a:xfrm>
              <a:off x="5608259" y="856819"/>
              <a:ext cx="648072" cy="5687351"/>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spTree>
    <p:extLst>
      <p:ext uri="{BB962C8B-B14F-4D97-AF65-F5344CB8AC3E}">
        <p14:creationId xmlns:p14="http://schemas.microsoft.com/office/powerpoint/2010/main" val="3575739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Decision Tree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A179673A-A62D-8F7A-FEF8-30031ABF9129}"/>
              </a:ext>
            </a:extLst>
          </p:cNvPr>
          <p:cNvGrpSpPr/>
          <p:nvPr/>
        </p:nvGrpSpPr>
        <p:grpSpPr>
          <a:xfrm>
            <a:off x="10641124" y="5553379"/>
            <a:ext cx="1491208" cy="1018304"/>
            <a:chOff x="746448" y="-502785"/>
            <a:chExt cx="3600400" cy="2458613"/>
          </a:xfrm>
        </p:grpSpPr>
        <p:pic>
          <p:nvPicPr>
            <p:cNvPr id="19" name="Graphic 18">
              <a:extLst>
                <a:ext uri="{FF2B5EF4-FFF2-40B4-BE49-F238E27FC236}">
                  <a16:creationId xmlns:a16="http://schemas.microsoft.com/office/drawing/2014/main" id="{DC1F3F91-3EC1-4AB7-240C-0682BD7EA300}"/>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0" name="Graphic 19">
              <a:extLst>
                <a:ext uri="{FF2B5EF4-FFF2-40B4-BE49-F238E27FC236}">
                  <a16:creationId xmlns:a16="http://schemas.microsoft.com/office/drawing/2014/main" id="{680409FE-3B9F-3686-D503-6946D4EE6BC6}"/>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13" name="Picture 12">
            <a:extLst>
              <a:ext uri="{FF2B5EF4-FFF2-40B4-BE49-F238E27FC236}">
                <a16:creationId xmlns:a16="http://schemas.microsoft.com/office/drawing/2014/main" id="{946D6B3B-D755-5CA0-1717-9EFC0C23205B}"/>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92770" y="2174795"/>
            <a:ext cx="13017001" cy="3736522"/>
          </a:xfrm>
          <a:prstGeom prst="rect">
            <a:avLst/>
          </a:prstGeom>
        </p:spPr>
      </p:pic>
      <p:sp>
        <p:nvSpPr>
          <p:cNvPr id="8" name="사각형: 잘린 한쪽 모서리 26">
            <a:extLst>
              <a:ext uri="{FF2B5EF4-FFF2-40B4-BE49-F238E27FC236}">
                <a16:creationId xmlns:a16="http://schemas.microsoft.com/office/drawing/2014/main" id="{10D3EC60-43F5-273D-28E1-0E78772F4B16}"/>
              </a:ext>
            </a:extLst>
          </p:cNvPr>
          <p:cNvSpPr/>
          <p:nvPr/>
        </p:nvSpPr>
        <p:spPr>
          <a:xfrm>
            <a:off x="2351585" y="1700666"/>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India</a:t>
            </a:r>
          </a:p>
        </p:txBody>
      </p:sp>
      <p:sp>
        <p:nvSpPr>
          <p:cNvPr id="10" name="사각형: 잘린 한쪽 모서리 26">
            <a:extLst>
              <a:ext uri="{FF2B5EF4-FFF2-40B4-BE49-F238E27FC236}">
                <a16:creationId xmlns:a16="http://schemas.microsoft.com/office/drawing/2014/main" id="{70FA2EBF-54D3-F3E4-6BB4-E412CF53D865}"/>
              </a:ext>
            </a:extLst>
          </p:cNvPr>
          <p:cNvSpPr/>
          <p:nvPr/>
        </p:nvSpPr>
        <p:spPr>
          <a:xfrm>
            <a:off x="7857765" y="1700485"/>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USA</a:t>
            </a:r>
          </a:p>
        </p:txBody>
      </p:sp>
      <p:sp>
        <p:nvSpPr>
          <p:cNvPr id="14" name="사각형: 잘린 한쪽 모서리 26">
            <a:extLst>
              <a:ext uri="{FF2B5EF4-FFF2-40B4-BE49-F238E27FC236}">
                <a16:creationId xmlns:a16="http://schemas.microsoft.com/office/drawing/2014/main" id="{5D02DD38-000E-A06D-899B-6AE5830FCB38}"/>
              </a:ext>
            </a:extLst>
          </p:cNvPr>
          <p:cNvSpPr/>
          <p:nvPr/>
        </p:nvSpPr>
        <p:spPr>
          <a:xfrm>
            <a:off x="2711624" y="3498208"/>
            <a:ext cx="3791196"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Industry: </a:t>
            </a:r>
          </a:p>
          <a:p>
            <a:pPr algn="ctr"/>
            <a:r>
              <a:rPr lang="en-US" sz="2400">
                <a:solidFill>
                  <a:srgbClr val="030A3A"/>
                </a:solidFill>
                <a:latin typeface="DINPro-Medium" panose="02000503030000020004" pitchFamily="50" charset="0"/>
              </a:rPr>
              <a:t>Medical, Pharma, Biotech</a:t>
            </a:r>
          </a:p>
        </p:txBody>
      </p:sp>
      <p:sp>
        <p:nvSpPr>
          <p:cNvPr id="15" name="사각형: 잘린 한쪽 모서리 26">
            <a:extLst>
              <a:ext uri="{FF2B5EF4-FFF2-40B4-BE49-F238E27FC236}">
                <a16:creationId xmlns:a16="http://schemas.microsoft.com/office/drawing/2014/main" id="{CBAD6D1F-DAB8-22D2-476E-B625814E0542}"/>
              </a:ext>
            </a:extLst>
          </p:cNvPr>
          <p:cNvSpPr/>
          <p:nvPr/>
        </p:nvSpPr>
        <p:spPr>
          <a:xfrm>
            <a:off x="-10689" y="3498208"/>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Student</a:t>
            </a:r>
          </a:p>
        </p:txBody>
      </p:sp>
      <p:sp>
        <p:nvSpPr>
          <p:cNvPr id="16" name="사각형: 잘린 한쪽 모서리 26">
            <a:extLst>
              <a:ext uri="{FF2B5EF4-FFF2-40B4-BE49-F238E27FC236}">
                <a16:creationId xmlns:a16="http://schemas.microsoft.com/office/drawing/2014/main" id="{D3463617-2083-57E0-54C4-747E38E14EBD}"/>
              </a:ext>
            </a:extLst>
          </p:cNvPr>
          <p:cNvSpPr/>
          <p:nvPr/>
        </p:nvSpPr>
        <p:spPr>
          <a:xfrm>
            <a:off x="6649418" y="3498208"/>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CEO</a:t>
            </a:r>
          </a:p>
        </p:txBody>
      </p:sp>
      <p:sp>
        <p:nvSpPr>
          <p:cNvPr id="21" name="사각형: 잘린 한쪽 모서리 26">
            <a:extLst>
              <a:ext uri="{FF2B5EF4-FFF2-40B4-BE49-F238E27FC236}">
                <a16:creationId xmlns:a16="http://schemas.microsoft.com/office/drawing/2014/main" id="{A4C6B813-7C01-656C-A758-A1B5C27E4689}"/>
              </a:ext>
            </a:extLst>
          </p:cNvPr>
          <p:cNvSpPr/>
          <p:nvPr/>
        </p:nvSpPr>
        <p:spPr>
          <a:xfrm>
            <a:off x="9563981" y="3498208"/>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Student</a:t>
            </a:r>
          </a:p>
        </p:txBody>
      </p:sp>
    </p:spTree>
    <p:extLst>
      <p:ext uri="{BB962C8B-B14F-4D97-AF65-F5344CB8AC3E}">
        <p14:creationId xmlns:p14="http://schemas.microsoft.com/office/powerpoint/2010/main" val="646045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Decision Tree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A179673A-A62D-8F7A-FEF8-30031ABF9129}"/>
              </a:ext>
            </a:extLst>
          </p:cNvPr>
          <p:cNvGrpSpPr/>
          <p:nvPr/>
        </p:nvGrpSpPr>
        <p:grpSpPr>
          <a:xfrm>
            <a:off x="10641124" y="5553379"/>
            <a:ext cx="1491208" cy="1018304"/>
            <a:chOff x="746448" y="-502785"/>
            <a:chExt cx="3600400" cy="2458613"/>
          </a:xfrm>
        </p:grpSpPr>
        <p:pic>
          <p:nvPicPr>
            <p:cNvPr id="19" name="Graphic 18">
              <a:extLst>
                <a:ext uri="{FF2B5EF4-FFF2-40B4-BE49-F238E27FC236}">
                  <a16:creationId xmlns:a16="http://schemas.microsoft.com/office/drawing/2014/main" id="{DC1F3F91-3EC1-4AB7-240C-0682BD7EA300}"/>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0" name="Graphic 19">
              <a:extLst>
                <a:ext uri="{FF2B5EF4-FFF2-40B4-BE49-F238E27FC236}">
                  <a16:creationId xmlns:a16="http://schemas.microsoft.com/office/drawing/2014/main" id="{680409FE-3B9F-3686-D503-6946D4EE6BC6}"/>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13" name="Picture 12">
            <a:extLst>
              <a:ext uri="{FF2B5EF4-FFF2-40B4-BE49-F238E27FC236}">
                <a16:creationId xmlns:a16="http://schemas.microsoft.com/office/drawing/2014/main" id="{946D6B3B-D755-5CA0-1717-9EFC0C23205B}"/>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92770" y="2174795"/>
            <a:ext cx="13017001" cy="3736522"/>
          </a:xfrm>
          <a:prstGeom prst="rect">
            <a:avLst/>
          </a:prstGeom>
        </p:spPr>
      </p:pic>
      <p:sp>
        <p:nvSpPr>
          <p:cNvPr id="8" name="사각형: 잘린 한쪽 모서리 26">
            <a:extLst>
              <a:ext uri="{FF2B5EF4-FFF2-40B4-BE49-F238E27FC236}">
                <a16:creationId xmlns:a16="http://schemas.microsoft.com/office/drawing/2014/main" id="{10D3EC60-43F5-273D-28E1-0E78772F4B16}"/>
              </a:ext>
            </a:extLst>
          </p:cNvPr>
          <p:cNvSpPr/>
          <p:nvPr/>
        </p:nvSpPr>
        <p:spPr>
          <a:xfrm>
            <a:off x="1318017" y="1700666"/>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India</a:t>
            </a:r>
          </a:p>
        </p:txBody>
      </p:sp>
      <p:sp>
        <p:nvSpPr>
          <p:cNvPr id="10" name="사각형: 잘린 한쪽 모서리 26">
            <a:extLst>
              <a:ext uri="{FF2B5EF4-FFF2-40B4-BE49-F238E27FC236}">
                <a16:creationId xmlns:a16="http://schemas.microsoft.com/office/drawing/2014/main" id="{70FA2EBF-54D3-F3E4-6BB4-E412CF53D865}"/>
              </a:ext>
            </a:extLst>
          </p:cNvPr>
          <p:cNvSpPr/>
          <p:nvPr/>
        </p:nvSpPr>
        <p:spPr>
          <a:xfrm>
            <a:off x="7350410" y="1700485"/>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USA</a:t>
            </a:r>
          </a:p>
        </p:txBody>
      </p:sp>
      <p:sp>
        <p:nvSpPr>
          <p:cNvPr id="11" name="Rectangle 10">
            <a:extLst>
              <a:ext uri="{FF2B5EF4-FFF2-40B4-BE49-F238E27FC236}">
                <a16:creationId xmlns:a16="http://schemas.microsoft.com/office/drawing/2014/main" id="{6AEB57FF-7049-E7DF-DB01-8914D40FD021}"/>
              </a:ext>
            </a:extLst>
          </p:cNvPr>
          <p:cNvSpPr/>
          <p:nvPr/>
        </p:nvSpPr>
        <p:spPr>
          <a:xfrm>
            <a:off x="-50619" y="3298479"/>
            <a:ext cx="12257350" cy="2647336"/>
          </a:xfrm>
          <a:prstGeom prst="rect">
            <a:avLst/>
          </a:prstGeom>
          <a:solidFill>
            <a:srgbClr val="E6E6E6"/>
          </a:solidFill>
          <a:ln>
            <a:no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17" name="Google Shape;92;p14">
            <a:extLst>
              <a:ext uri="{FF2B5EF4-FFF2-40B4-BE49-F238E27FC236}">
                <a16:creationId xmlns:a16="http://schemas.microsoft.com/office/drawing/2014/main" id="{DBC02328-F275-83C1-5DBC-1CC8A9D3D262}"/>
              </a:ext>
            </a:extLst>
          </p:cNvPr>
          <p:cNvSpPr txBox="1">
            <a:spLocks/>
          </p:cNvSpPr>
          <p:nvPr/>
        </p:nvSpPr>
        <p:spPr>
          <a:xfrm>
            <a:off x="7435316" y="3391019"/>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2400">
                <a:latin typeface="Raleway" panose="020B0604020202020204" pitchFamily="2" charset="0"/>
                <a:ea typeface="Lato" panose="020F0502020204030203" pitchFamily="34" charset="0"/>
                <a:cs typeface="Lato" panose="020F0502020204030203" pitchFamily="34" charset="0"/>
              </a:rPr>
              <a:t>Cluster ‘0’ and Centroids</a:t>
            </a:r>
          </a:p>
          <a:p>
            <a:pPr algn="l">
              <a:spcBef>
                <a:spcPts val="0"/>
              </a:spcBef>
            </a:pPr>
            <a:endParaRPr lang="en-US" sz="2400">
              <a:latin typeface="Raleway" panose="020B0604020202020204" pitchFamily="2" charset="0"/>
              <a:ea typeface="Lato" panose="020F0502020204030203" pitchFamily="34" charset="0"/>
              <a:cs typeface="Lato" panose="020F0502020204030203" pitchFamily="34" charset="0"/>
            </a:endParaRPr>
          </a:p>
        </p:txBody>
      </p:sp>
      <p:sp>
        <p:nvSpPr>
          <p:cNvPr id="25" name="Google Shape;571;p33">
            <a:extLst>
              <a:ext uri="{FF2B5EF4-FFF2-40B4-BE49-F238E27FC236}">
                <a16:creationId xmlns:a16="http://schemas.microsoft.com/office/drawing/2014/main" id="{21EE0373-FA85-0865-F1D2-AD31EF0B9E48}"/>
              </a:ext>
            </a:extLst>
          </p:cNvPr>
          <p:cNvSpPr/>
          <p:nvPr/>
        </p:nvSpPr>
        <p:spPr>
          <a:xfrm>
            <a:off x="8866859" y="3958385"/>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578;p33">
            <a:extLst>
              <a:ext uri="{FF2B5EF4-FFF2-40B4-BE49-F238E27FC236}">
                <a16:creationId xmlns:a16="http://schemas.microsoft.com/office/drawing/2014/main" id="{77943F26-460B-724F-232D-B1E21A26EE92}"/>
              </a:ext>
            </a:extLst>
          </p:cNvPr>
          <p:cNvSpPr txBox="1">
            <a:spLocks/>
          </p:cNvSpPr>
          <p:nvPr/>
        </p:nvSpPr>
        <p:spPr>
          <a:xfrm>
            <a:off x="7652422" y="4582242"/>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US</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27" name="Google Shape;581;p33">
            <a:extLst>
              <a:ext uri="{FF2B5EF4-FFF2-40B4-BE49-F238E27FC236}">
                <a16:creationId xmlns:a16="http://schemas.microsoft.com/office/drawing/2014/main" id="{7C33D522-2D19-2752-E906-61577E3F7ADD}"/>
              </a:ext>
            </a:extLst>
          </p:cNvPr>
          <p:cNvSpPr txBox="1">
            <a:spLocks/>
          </p:cNvSpPr>
          <p:nvPr/>
        </p:nvSpPr>
        <p:spPr>
          <a:xfrm>
            <a:off x="7652422" y="5101845"/>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United States</a:t>
            </a:r>
          </a:p>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Country/Region</a:t>
            </a:r>
          </a:p>
        </p:txBody>
      </p:sp>
      <p:grpSp>
        <p:nvGrpSpPr>
          <p:cNvPr id="28" name="Google Shape;4869;p62">
            <a:extLst>
              <a:ext uri="{FF2B5EF4-FFF2-40B4-BE49-F238E27FC236}">
                <a16:creationId xmlns:a16="http://schemas.microsoft.com/office/drawing/2014/main" id="{F80884AB-6F47-A685-07ED-0212BA92A757}"/>
              </a:ext>
            </a:extLst>
          </p:cNvPr>
          <p:cNvGrpSpPr/>
          <p:nvPr/>
        </p:nvGrpSpPr>
        <p:grpSpPr>
          <a:xfrm>
            <a:off x="9004240" y="4120010"/>
            <a:ext cx="576302" cy="511871"/>
            <a:chOff x="6644304" y="3073628"/>
            <a:chExt cx="576302" cy="511871"/>
          </a:xfrm>
        </p:grpSpPr>
        <p:sp>
          <p:nvSpPr>
            <p:cNvPr id="29" name="Google Shape;4870;p62">
              <a:extLst>
                <a:ext uri="{FF2B5EF4-FFF2-40B4-BE49-F238E27FC236}">
                  <a16:creationId xmlns:a16="http://schemas.microsoft.com/office/drawing/2014/main" id="{3F351D5C-BB5D-1976-6440-81A04E52DF25}"/>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4871;p62">
              <a:extLst>
                <a:ext uri="{FF2B5EF4-FFF2-40B4-BE49-F238E27FC236}">
                  <a16:creationId xmlns:a16="http://schemas.microsoft.com/office/drawing/2014/main" id="{2C814A64-CB42-2B47-A6D5-3B8C5649BCE2}"/>
                </a:ext>
              </a:extLst>
            </p:cNvPr>
            <p:cNvGrpSpPr/>
            <p:nvPr/>
          </p:nvGrpSpPr>
          <p:grpSpPr>
            <a:xfrm>
              <a:off x="6712169" y="3085440"/>
              <a:ext cx="481622" cy="494913"/>
              <a:chOff x="6712169" y="3085440"/>
              <a:chExt cx="481622" cy="494913"/>
            </a:xfrm>
          </p:grpSpPr>
          <p:sp>
            <p:nvSpPr>
              <p:cNvPr id="34" name="Google Shape;4872;p62">
                <a:extLst>
                  <a:ext uri="{FF2B5EF4-FFF2-40B4-BE49-F238E27FC236}">
                    <a16:creationId xmlns:a16="http://schemas.microsoft.com/office/drawing/2014/main" id="{3B3D4C67-D672-1324-E408-4BDF4BF663CB}"/>
                  </a:ext>
                </a:extLst>
              </p:cNvPr>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73;p62">
                <a:extLst>
                  <a:ext uri="{FF2B5EF4-FFF2-40B4-BE49-F238E27FC236}">
                    <a16:creationId xmlns:a16="http://schemas.microsoft.com/office/drawing/2014/main" id="{91C5C878-8FA7-D44C-F29A-2BB0D008B513}"/>
                  </a:ext>
                </a:extLst>
              </p:cNvPr>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74;p62">
                <a:extLst>
                  <a:ext uri="{FF2B5EF4-FFF2-40B4-BE49-F238E27FC236}">
                    <a16:creationId xmlns:a16="http://schemas.microsoft.com/office/drawing/2014/main" id="{2C1A6A0D-B5C2-AE86-FEDE-C14D867ECFA5}"/>
                  </a:ext>
                </a:extLst>
              </p:cNvPr>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75;p62">
                <a:extLst>
                  <a:ext uri="{FF2B5EF4-FFF2-40B4-BE49-F238E27FC236}">
                    <a16:creationId xmlns:a16="http://schemas.microsoft.com/office/drawing/2014/main" id="{05D49214-08AE-84B7-B374-2FE5C420676C}"/>
                  </a:ext>
                </a:extLst>
              </p:cNvPr>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6;p62">
                <a:extLst>
                  <a:ext uri="{FF2B5EF4-FFF2-40B4-BE49-F238E27FC236}">
                    <a16:creationId xmlns:a16="http://schemas.microsoft.com/office/drawing/2014/main" id="{C618E746-DC2F-F98E-D74E-5FFA01126870}"/>
                  </a:ext>
                </a:extLst>
              </p:cNvPr>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4877;p62">
              <a:extLst>
                <a:ext uri="{FF2B5EF4-FFF2-40B4-BE49-F238E27FC236}">
                  <a16:creationId xmlns:a16="http://schemas.microsoft.com/office/drawing/2014/main" id="{A85841F1-0127-AF3E-A3C0-9FE5A7D1EFE9}"/>
                </a:ext>
              </a:extLst>
            </p:cNvPr>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78;p62">
              <a:extLst>
                <a:ext uri="{FF2B5EF4-FFF2-40B4-BE49-F238E27FC236}">
                  <a16:creationId xmlns:a16="http://schemas.microsoft.com/office/drawing/2014/main" id="{C3990EFD-FFEF-ABD9-0A68-F21C0565C7A4}"/>
                </a:ext>
              </a:extLst>
            </p:cNvPr>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79;p62">
              <a:extLst>
                <a:ext uri="{FF2B5EF4-FFF2-40B4-BE49-F238E27FC236}">
                  <a16:creationId xmlns:a16="http://schemas.microsoft.com/office/drawing/2014/main" id="{D16BC529-1F9A-3785-4689-44965B70773B}"/>
                </a:ext>
              </a:extLst>
            </p:cNvPr>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92;p14">
            <a:extLst>
              <a:ext uri="{FF2B5EF4-FFF2-40B4-BE49-F238E27FC236}">
                <a16:creationId xmlns:a16="http://schemas.microsoft.com/office/drawing/2014/main" id="{A9CA62CD-A40D-86E0-D29A-87BAC64A0D9A}"/>
              </a:ext>
            </a:extLst>
          </p:cNvPr>
          <p:cNvSpPr txBox="1">
            <a:spLocks/>
          </p:cNvSpPr>
          <p:nvPr/>
        </p:nvSpPr>
        <p:spPr>
          <a:xfrm>
            <a:off x="840184" y="3391019"/>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2400">
                <a:latin typeface="Raleway" panose="020B0604020202020204" pitchFamily="2" charset="0"/>
                <a:ea typeface="Lato" panose="020F0502020204030203" pitchFamily="34" charset="0"/>
                <a:cs typeface="Lato" panose="020F0502020204030203" pitchFamily="34" charset="0"/>
              </a:rPr>
              <a:t>Cluster ‘1’ and Centroids</a:t>
            </a:r>
          </a:p>
          <a:p>
            <a:pPr algn="l">
              <a:spcBef>
                <a:spcPts val="0"/>
              </a:spcBef>
            </a:pPr>
            <a:endParaRPr lang="en-US" sz="2400">
              <a:latin typeface="Raleway" panose="020B0604020202020204" pitchFamily="2" charset="0"/>
              <a:ea typeface="Lato" panose="020F0502020204030203" pitchFamily="34" charset="0"/>
              <a:cs typeface="Lato" panose="020F0502020204030203" pitchFamily="34" charset="0"/>
            </a:endParaRPr>
          </a:p>
        </p:txBody>
      </p:sp>
      <p:sp>
        <p:nvSpPr>
          <p:cNvPr id="41" name="Google Shape;571;p33">
            <a:extLst>
              <a:ext uri="{FF2B5EF4-FFF2-40B4-BE49-F238E27FC236}">
                <a16:creationId xmlns:a16="http://schemas.microsoft.com/office/drawing/2014/main" id="{ED777F94-A7D7-D9D7-CF91-9988D7D9093A}"/>
              </a:ext>
            </a:extLst>
          </p:cNvPr>
          <p:cNvSpPr/>
          <p:nvPr/>
        </p:nvSpPr>
        <p:spPr>
          <a:xfrm>
            <a:off x="2248680" y="3958385"/>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2" name="Google Shape;4869;p62">
            <a:extLst>
              <a:ext uri="{FF2B5EF4-FFF2-40B4-BE49-F238E27FC236}">
                <a16:creationId xmlns:a16="http://schemas.microsoft.com/office/drawing/2014/main" id="{12D696F7-3FDC-248A-ECEC-A3E2E5A23167}"/>
              </a:ext>
            </a:extLst>
          </p:cNvPr>
          <p:cNvGrpSpPr/>
          <p:nvPr/>
        </p:nvGrpSpPr>
        <p:grpSpPr>
          <a:xfrm>
            <a:off x="2386061" y="4120010"/>
            <a:ext cx="576302" cy="511871"/>
            <a:chOff x="6644304" y="3073628"/>
            <a:chExt cx="576302" cy="511871"/>
          </a:xfrm>
        </p:grpSpPr>
        <p:sp>
          <p:nvSpPr>
            <p:cNvPr id="43" name="Google Shape;4870;p62">
              <a:extLst>
                <a:ext uri="{FF2B5EF4-FFF2-40B4-BE49-F238E27FC236}">
                  <a16:creationId xmlns:a16="http://schemas.microsoft.com/office/drawing/2014/main" id="{DD2C23FD-1A72-2C94-8F13-EB59C87CC8DE}"/>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871;p62">
              <a:extLst>
                <a:ext uri="{FF2B5EF4-FFF2-40B4-BE49-F238E27FC236}">
                  <a16:creationId xmlns:a16="http://schemas.microsoft.com/office/drawing/2014/main" id="{77C37232-6A00-E7B4-25F3-4E5360623A4D}"/>
                </a:ext>
              </a:extLst>
            </p:cNvPr>
            <p:cNvGrpSpPr/>
            <p:nvPr/>
          </p:nvGrpSpPr>
          <p:grpSpPr>
            <a:xfrm>
              <a:off x="6712169" y="3085440"/>
              <a:ext cx="481622" cy="494913"/>
              <a:chOff x="6712169" y="3085440"/>
              <a:chExt cx="481622" cy="494913"/>
            </a:xfrm>
          </p:grpSpPr>
          <p:sp>
            <p:nvSpPr>
              <p:cNvPr id="48" name="Google Shape;4872;p62">
                <a:extLst>
                  <a:ext uri="{FF2B5EF4-FFF2-40B4-BE49-F238E27FC236}">
                    <a16:creationId xmlns:a16="http://schemas.microsoft.com/office/drawing/2014/main" id="{21F51170-AC27-00E6-E2BE-A10AFE5BEC5D}"/>
                  </a:ext>
                </a:extLst>
              </p:cNvPr>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873;p62">
                <a:extLst>
                  <a:ext uri="{FF2B5EF4-FFF2-40B4-BE49-F238E27FC236}">
                    <a16:creationId xmlns:a16="http://schemas.microsoft.com/office/drawing/2014/main" id="{24C6F444-59E2-3A3E-7C09-0ED99FAD8C8E}"/>
                  </a:ext>
                </a:extLst>
              </p:cNvPr>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74;p62">
                <a:extLst>
                  <a:ext uri="{FF2B5EF4-FFF2-40B4-BE49-F238E27FC236}">
                    <a16:creationId xmlns:a16="http://schemas.microsoft.com/office/drawing/2014/main" id="{DB3E265A-3B34-1589-C23E-9E7B97B47716}"/>
                  </a:ext>
                </a:extLst>
              </p:cNvPr>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875;p62">
                <a:extLst>
                  <a:ext uri="{FF2B5EF4-FFF2-40B4-BE49-F238E27FC236}">
                    <a16:creationId xmlns:a16="http://schemas.microsoft.com/office/drawing/2014/main" id="{E31FD43A-9446-23FD-A93C-1ABD5ECB7DC7}"/>
                  </a:ext>
                </a:extLst>
              </p:cNvPr>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76;p62">
                <a:extLst>
                  <a:ext uri="{FF2B5EF4-FFF2-40B4-BE49-F238E27FC236}">
                    <a16:creationId xmlns:a16="http://schemas.microsoft.com/office/drawing/2014/main" id="{05CBDB0E-DE2D-1CD1-1796-A4F5FA8D82F3}"/>
                  </a:ext>
                </a:extLst>
              </p:cNvPr>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877;p62">
              <a:extLst>
                <a:ext uri="{FF2B5EF4-FFF2-40B4-BE49-F238E27FC236}">
                  <a16:creationId xmlns:a16="http://schemas.microsoft.com/office/drawing/2014/main" id="{75803D9C-42DD-5AD3-8C69-902A62B3BA69}"/>
                </a:ext>
              </a:extLst>
            </p:cNvPr>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78;p62">
              <a:extLst>
                <a:ext uri="{FF2B5EF4-FFF2-40B4-BE49-F238E27FC236}">
                  <a16:creationId xmlns:a16="http://schemas.microsoft.com/office/drawing/2014/main" id="{81122D5C-EE65-E13C-E990-C82EC8E24080}"/>
                </a:ext>
              </a:extLst>
            </p:cNvPr>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79;p62">
              <a:extLst>
                <a:ext uri="{FF2B5EF4-FFF2-40B4-BE49-F238E27FC236}">
                  <a16:creationId xmlns:a16="http://schemas.microsoft.com/office/drawing/2014/main" id="{15A71F64-B353-D9B1-C789-626C0D579B0F}"/>
                </a:ext>
              </a:extLst>
            </p:cNvPr>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78;p33">
            <a:extLst>
              <a:ext uri="{FF2B5EF4-FFF2-40B4-BE49-F238E27FC236}">
                <a16:creationId xmlns:a16="http://schemas.microsoft.com/office/drawing/2014/main" id="{833D056C-7685-CC9D-C165-E175B683E078}"/>
              </a:ext>
            </a:extLst>
          </p:cNvPr>
          <p:cNvSpPr txBox="1">
            <a:spLocks/>
          </p:cNvSpPr>
          <p:nvPr/>
        </p:nvSpPr>
        <p:spPr>
          <a:xfrm>
            <a:off x="1034243" y="460675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I</a:t>
            </a:r>
            <a:r>
              <a:rPr lang="en-US" kern="0">
                <a:solidFill>
                  <a:srgbClr val="475765"/>
                </a:solidFill>
              </a:rPr>
              <a:t>N</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54" name="Google Shape;581;p33">
            <a:extLst>
              <a:ext uri="{FF2B5EF4-FFF2-40B4-BE49-F238E27FC236}">
                <a16:creationId xmlns:a16="http://schemas.microsoft.com/office/drawing/2014/main" id="{BBBA3519-263D-D2CD-29C6-6D5882E92AB9}"/>
              </a:ext>
            </a:extLst>
          </p:cNvPr>
          <p:cNvSpPr txBox="1">
            <a:spLocks/>
          </p:cNvSpPr>
          <p:nvPr/>
        </p:nvSpPr>
        <p:spPr>
          <a:xfrm>
            <a:off x="1034243" y="512635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India</a:t>
            </a:r>
          </a:p>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Country/Region</a:t>
            </a:r>
          </a:p>
        </p:txBody>
      </p:sp>
    </p:spTree>
    <p:extLst>
      <p:ext uri="{BB962C8B-B14F-4D97-AF65-F5344CB8AC3E}">
        <p14:creationId xmlns:p14="http://schemas.microsoft.com/office/powerpoint/2010/main" val="3556702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Decision Tree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pic>
        <p:nvPicPr>
          <p:cNvPr id="13" name="Picture 12">
            <a:extLst>
              <a:ext uri="{FF2B5EF4-FFF2-40B4-BE49-F238E27FC236}">
                <a16:creationId xmlns:a16="http://schemas.microsoft.com/office/drawing/2014/main" id="{946D6B3B-D755-5CA0-1717-9EFC0C23205B}"/>
              </a:ext>
            </a:extLst>
          </p:cNvPr>
          <p:cNvPicPr>
            <a:picLocks noChangeAspect="1"/>
          </p:cNvPicPr>
          <p:nvPr/>
        </p:nvPicPr>
        <p:blipFill rotWithShape="1">
          <a:blip r:embed="rId5">
            <a:extLst>
              <a:ext uri="{28A0092B-C50C-407E-A947-70E740481C1C}">
                <a14:useLocalDpi xmlns:a14="http://schemas.microsoft.com/office/drawing/2010/main" val="0"/>
              </a:ext>
            </a:extLst>
          </a:blip>
          <a:srcRect l="-1" r="275"/>
          <a:stretch/>
        </p:blipFill>
        <p:spPr>
          <a:xfrm>
            <a:off x="-9127" y="1622443"/>
            <a:ext cx="12302712" cy="3279578"/>
          </a:xfrm>
          <a:prstGeom prst="rect">
            <a:avLst/>
          </a:prstGeom>
        </p:spPr>
      </p:pic>
      <p:sp>
        <p:nvSpPr>
          <p:cNvPr id="8" name="사각형: 잘린 한쪽 모서리 26">
            <a:extLst>
              <a:ext uri="{FF2B5EF4-FFF2-40B4-BE49-F238E27FC236}">
                <a16:creationId xmlns:a16="http://schemas.microsoft.com/office/drawing/2014/main" id="{53BBDA39-26B8-8092-5154-D0E387A801DF}"/>
              </a:ext>
            </a:extLst>
          </p:cNvPr>
          <p:cNvSpPr/>
          <p:nvPr/>
        </p:nvSpPr>
        <p:spPr>
          <a:xfrm>
            <a:off x="2711624" y="1305476"/>
            <a:ext cx="3791196"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Industry: </a:t>
            </a:r>
          </a:p>
          <a:p>
            <a:pPr algn="ctr"/>
            <a:r>
              <a:rPr lang="en-US" sz="2400">
                <a:solidFill>
                  <a:srgbClr val="030A3A"/>
                </a:solidFill>
                <a:latin typeface="DINPro-Medium" panose="02000503030000020004" pitchFamily="50" charset="0"/>
              </a:rPr>
              <a:t>Medical, Pharma, Biotech</a:t>
            </a:r>
          </a:p>
        </p:txBody>
      </p:sp>
      <p:sp>
        <p:nvSpPr>
          <p:cNvPr id="10" name="사각형: 잘린 한쪽 모서리 26">
            <a:extLst>
              <a:ext uri="{FF2B5EF4-FFF2-40B4-BE49-F238E27FC236}">
                <a16:creationId xmlns:a16="http://schemas.microsoft.com/office/drawing/2014/main" id="{5A30BEEE-729A-7E80-919F-79C8C4D5B4DF}"/>
              </a:ext>
            </a:extLst>
          </p:cNvPr>
          <p:cNvSpPr/>
          <p:nvPr/>
        </p:nvSpPr>
        <p:spPr>
          <a:xfrm>
            <a:off x="-10689" y="1305476"/>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Student</a:t>
            </a:r>
          </a:p>
        </p:txBody>
      </p:sp>
      <p:sp>
        <p:nvSpPr>
          <p:cNvPr id="11" name="사각형: 잘린 한쪽 모서리 26">
            <a:extLst>
              <a:ext uri="{FF2B5EF4-FFF2-40B4-BE49-F238E27FC236}">
                <a16:creationId xmlns:a16="http://schemas.microsoft.com/office/drawing/2014/main" id="{D53D8223-D425-B79A-A433-24FE7442883F}"/>
              </a:ext>
            </a:extLst>
          </p:cNvPr>
          <p:cNvSpPr/>
          <p:nvPr/>
        </p:nvSpPr>
        <p:spPr>
          <a:xfrm>
            <a:off x="6649418" y="1305476"/>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CEO</a:t>
            </a:r>
          </a:p>
        </p:txBody>
      </p:sp>
      <p:sp>
        <p:nvSpPr>
          <p:cNvPr id="14" name="사각형: 잘린 한쪽 모서리 26">
            <a:extLst>
              <a:ext uri="{FF2B5EF4-FFF2-40B4-BE49-F238E27FC236}">
                <a16:creationId xmlns:a16="http://schemas.microsoft.com/office/drawing/2014/main" id="{3730A488-8E8C-F7AD-145F-99D217F30FD4}"/>
              </a:ext>
            </a:extLst>
          </p:cNvPr>
          <p:cNvSpPr/>
          <p:nvPr/>
        </p:nvSpPr>
        <p:spPr>
          <a:xfrm>
            <a:off x="9563981" y="1305476"/>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Student</a:t>
            </a:r>
          </a:p>
        </p:txBody>
      </p:sp>
      <p:sp>
        <p:nvSpPr>
          <p:cNvPr id="22" name="Rectangle 21">
            <a:extLst>
              <a:ext uri="{FF2B5EF4-FFF2-40B4-BE49-F238E27FC236}">
                <a16:creationId xmlns:a16="http://schemas.microsoft.com/office/drawing/2014/main" id="{03BF7A16-6A32-4710-530B-D1DA7986FAF6}"/>
              </a:ext>
            </a:extLst>
          </p:cNvPr>
          <p:cNvSpPr/>
          <p:nvPr/>
        </p:nvSpPr>
        <p:spPr>
          <a:xfrm>
            <a:off x="-168696" y="3026284"/>
            <a:ext cx="12544100" cy="2851575"/>
          </a:xfrm>
          <a:prstGeom prst="rect">
            <a:avLst/>
          </a:prstGeom>
          <a:solidFill>
            <a:srgbClr val="E6E6E6"/>
          </a:solidFill>
          <a:ln>
            <a:no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nvGrpSpPr>
          <p:cNvPr id="23" name="Group 22">
            <a:extLst>
              <a:ext uri="{FF2B5EF4-FFF2-40B4-BE49-F238E27FC236}">
                <a16:creationId xmlns:a16="http://schemas.microsoft.com/office/drawing/2014/main" id="{18DEB477-4C92-108B-AB1B-A9924304559A}"/>
              </a:ext>
            </a:extLst>
          </p:cNvPr>
          <p:cNvGrpSpPr/>
          <p:nvPr/>
        </p:nvGrpSpPr>
        <p:grpSpPr>
          <a:xfrm>
            <a:off x="263352" y="3050703"/>
            <a:ext cx="5544616" cy="3798521"/>
            <a:chOff x="1487488" y="929337"/>
            <a:chExt cx="8718779" cy="5973086"/>
          </a:xfrm>
        </p:grpSpPr>
        <p:pic>
          <p:nvPicPr>
            <p:cNvPr id="24" name="Picture 23" descr="A picture containing screenshot&#10;&#10;Description automatically generated">
              <a:extLst>
                <a:ext uri="{FF2B5EF4-FFF2-40B4-BE49-F238E27FC236}">
                  <a16:creationId xmlns:a16="http://schemas.microsoft.com/office/drawing/2014/main" id="{3641949A-ACEA-3A33-141E-E573C46B67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7488" y="929337"/>
              <a:ext cx="8718779" cy="5973086"/>
            </a:xfrm>
            <a:prstGeom prst="rect">
              <a:avLst/>
            </a:prstGeom>
          </p:spPr>
        </p:pic>
        <p:sp>
          <p:nvSpPr>
            <p:cNvPr id="25" name="Rectangle 24">
              <a:extLst>
                <a:ext uri="{FF2B5EF4-FFF2-40B4-BE49-F238E27FC236}">
                  <a16:creationId xmlns:a16="http://schemas.microsoft.com/office/drawing/2014/main" id="{26B5B071-1BF3-3A1C-0777-26F10F2127C6}"/>
                </a:ext>
              </a:extLst>
            </p:cNvPr>
            <p:cNvSpPr/>
            <p:nvPr/>
          </p:nvSpPr>
          <p:spPr>
            <a:xfrm>
              <a:off x="2855640" y="1181535"/>
              <a:ext cx="720080" cy="5559833"/>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26" name="Rectangle 25">
              <a:extLst>
                <a:ext uri="{FF2B5EF4-FFF2-40B4-BE49-F238E27FC236}">
                  <a16:creationId xmlns:a16="http://schemas.microsoft.com/office/drawing/2014/main" id="{FED78E80-65E6-C692-C447-C8A741174622}"/>
                </a:ext>
              </a:extLst>
            </p:cNvPr>
            <p:cNvSpPr/>
            <p:nvPr/>
          </p:nvSpPr>
          <p:spPr>
            <a:xfrm>
              <a:off x="2126036" y="1181535"/>
              <a:ext cx="720080" cy="5559833"/>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27" name="Rectangle 26">
              <a:extLst>
                <a:ext uri="{FF2B5EF4-FFF2-40B4-BE49-F238E27FC236}">
                  <a16:creationId xmlns:a16="http://schemas.microsoft.com/office/drawing/2014/main" id="{006A9FB4-E6A9-E469-6299-8416313CC6E2}"/>
                </a:ext>
              </a:extLst>
            </p:cNvPr>
            <p:cNvSpPr/>
            <p:nvPr/>
          </p:nvSpPr>
          <p:spPr>
            <a:xfrm>
              <a:off x="5332812" y="1181535"/>
              <a:ext cx="720080" cy="5559833"/>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grpSp>
        <p:nvGrpSpPr>
          <p:cNvPr id="28" name="Group 27">
            <a:extLst>
              <a:ext uri="{FF2B5EF4-FFF2-40B4-BE49-F238E27FC236}">
                <a16:creationId xmlns:a16="http://schemas.microsoft.com/office/drawing/2014/main" id="{72B2D2EC-47A1-25CC-2B75-C54FCD62F276}"/>
              </a:ext>
            </a:extLst>
          </p:cNvPr>
          <p:cNvGrpSpPr/>
          <p:nvPr/>
        </p:nvGrpSpPr>
        <p:grpSpPr>
          <a:xfrm>
            <a:off x="6707998" y="3050703"/>
            <a:ext cx="4557782" cy="3952159"/>
            <a:chOff x="2141625" y="913026"/>
            <a:chExt cx="6855973" cy="5944974"/>
          </a:xfrm>
        </p:grpSpPr>
        <p:pic>
          <p:nvPicPr>
            <p:cNvPr id="29" name="Picture 28">
              <a:extLst>
                <a:ext uri="{FF2B5EF4-FFF2-40B4-BE49-F238E27FC236}">
                  <a16:creationId xmlns:a16="http://schemas.microsoft.com/office/drawing/2014/main" id="{C93473E1-4A24-1719-77E0-9EA9EB07DB3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141625" y="913026"/>
              <a:ext cx="6855973" cy="5944974"/>
            </a:xfrm>
            <a:prstGeom prst="rect">
              <a:avLst/>
            </a:prstGeom>
          </p:spPr>
        </p:pic>
        <p:sp>
          <p:nvSpPr>
            <p:cNvPr id="30" name="Rectangle 29">
              <a:extLst>
                <a:ext uri="{FF2B5EF4-FFF2-40B4-BE49-F238E27FC236}">
                  <a16:creationId xmlns:a16="http://schemas.microsoft.com/office/drawing/2014/main" id="{F0A3B477-0945-126E-6587-2312CC226A19}"/>
                </a:ext>
              </a:extLst>
            </p:cNvPr>
            <p:cNvSpPr/>
            <p:nvPr/>
          </p:nvSpPr>
          <p:spPr>
            <a:xfrm>
              <a:off x="3252222" y="1170649"/>
              <a:ext cx="683538" cy="5687351"/>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31" name="Rectangle 30">
              <a:extLst>
                <a:ext uri="{FF2B5EF4-FFF2-40B4-BE49-F238E27FC236}">
                  <a16:creationId xmlns:a16="http://schemas.microsoft.com/office/drawing/2014/main" id="{A60397EE-D1A0-A52E-78B5-988D8CFFA6EB}"/>
                </a:ext>
              </a:extLst>
            </p:cNvPr>
            <p:cNvSpPr/>
            <p:nvPr/>
          </p:nvSpPr>
          <p:spPr>
            <a:xfrm>
              <a:off x="2568684" y="1166390"/>
              <a:ext cx="683538" cy="5678549"/>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spTree>
    <p:extLst>
      <p:ext uri="{BB962C8B-B14F-4D97-AF65-F5344CB8AC3E}">
        <p14:creationId xmlns:p14="http://schemas.microsoft.com/office/powerpoint/2010/main" val="3481407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Decision Tree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A179673A-A62D-8F7A-FEF8-30031ABF9129}"/>
              </a:ext>
            </a:extLst>
          </p:cNvPr>
          <p:cNvGrpSpPr/>
          <p:nvPr/>
        </p:nvGrpSpPr>
        <p:grpSpPr>
          <a:xfrm>
            <a:off x="10641124" y="5553379"/>
            <a:ext cx="1491208" cy="1018304"/>
            <a:chOff x="746448" y="-502785"/>
            <a:chExt cx="3600400" cy="2458613"/>
          </a:xfrm>
        </p:grpSpPr>
        <p:pic>
          <p:nvPicPr>
            <p:cNvPr id="19" name="Graphic 18">
              <a:extLst>
                <a:ext uri="{FF2B5EF4-FFF2-40B4-BE49-F238E27FC236}">
                  <a16:creationId xmlns:a16="http://schemas.microsoft.com/office/drawing/2014/main" id="{DC1F3F91-3EC1-4AB7-240C-0682BD7EA300}"/>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0" name="Graphic 19">
              <a:extLst>
                <a:ext uri="{FF2B5EF4-FFF2-40B4-BE49-F238E27FC236}">
                  <a16:creationId xmlns:a16="http://schemas.microsoft.com/office/drawing/2014/main" id="{680409FE-3B9F-3686-D503-6946D4EE6BC6}"/>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13" name="Picture 12">
            <a:extLst>
              <a:ext uri="{FF2B5EF4-FFF2-40B4-BE49-F238E27FC236}">
                <a16:creationId xmlns:a16="http://schemas.microsoft.com/office/drawing/2014/main" id="{946D6B3B-D755-5CA0-1717-9EFC0C23205B}"/>
              </a:ext>
            </a:extLst>
          </p:cNvPr>
          <p:cNvPicPr>
            <a:picLocks noChangeAspect="1"/>
          </p:cNvPicPr>
          <p:nvPr/>
        </p:nvPicPr>
        <p:blipFill rotWithShape="1">
          <a:blip r:embed="rId9">
            <a:extLst>
              <a:ext uri="{28A0092B-C50C-407E-A947-70E740481C1C}">
                <a14:useLocalDpi xmlns:a14="http://schemas.microsoft.com/office/drawing/2010/main" val="0"/>
              </a:ext>
            </a:extLst>
          </a:blip>
          <a:srcRect l="-80" r="357"/>
          <a:stretch/>
        </p:blipFill>
        <p:spPr>
          <a:xfrm>
            <a:off x="-8461" y="2085104"/>
            <a:ext cx="12182149" cy="2788098"/>
          </a:xfrm>
          <a:prstGeom prst="rect">
            <a:avLst/>
          </a:prstGeom>
        </p:spPr>
      </p:pic>
      <p:pic>
        <p:nvPicPr>
          <p:cNvPr id="10" name="Picture 9" descr="A picture containing text, rectangle, line, design&#10;&#10;Description automatically generated">
            <a:extLst>
              <a:ext uri="{FF2B5EF4-FFF2-40B4-BE49-F238E27FC236}">
                <a16:creationId xmlns:a16="http://schemas.microsoft.com/office/drawing/2014/main" id="{CA323133-43E7-D5CD-6418-63A5E2E8C2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400" y="4872905"/>
            <a:ext cx="3528392" cy="1664076"/>
          </a:xfrm>
          <a:prstGeom prst="rect">
            <a:avLst/>
          </a:prstGeom>
        </p:spPr>
      </p:pic>
      <p:sp>
        <p:nvSpPr>
          <p:cNvPr id="11" name="사각형: 잘린 한쪽 모서리 26">
            <a:extLst>
              <a:ext uri="{FF2B5EF4-FFF2-40B4-BE49-F238E27FC236}">
                <a16:creationId xmlns:a16="http://schemas.microsoft.com/office/drawing/2014/main" id="{160D8485-23A4-F131-96C9-4A07FC0813B4}"/>
              </a:ext>
            </a:extLst>
          </p:cNvPr>
          <p:cNvSpPr/>
          <p:nvPr/>
        </p:nvSpPr>
        <p:spPr>
          <a:xfrm>
            <a:off x="551384" y="1774401"/>
            <a:ext cx="2952328" cy="550554"/>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a:solidFill>
                  <a:srgbClr val="030A3A"/>
                </a:solidFill>
                <a:latin typeface="DINPro-Medium" panose="02000503030000020004" pitchFamily="50" charset="0"/>
              </a:rPr>
              <a:t>Industry: </a:t>
            </a:r>
          </a:p>
          <a:p>
            <a:pPr algn="ctr"/>
            <a:r>
              <a:rPr lang="en-US">
                <a:solidFill>
                  <a:srgbClr val="030A3A"/>
                </a:solidFill>
                <a:latin typeface="DINPro-Medium" panose="02000503030000020004" pitchFamily="50" charset="0"/>
              </a:rPr>
              <a:t>Medical, Pharma, Biotech</a:t>
            </a:r>
          </a:p>
        </p:txBody>
      </p:sp>
      <p:sp>
        <p:nvSpPr>
          <p:cNvPr id="14" name="사각형: 잘린 한쪽 모서리 26">
            <a:extLst>
              <a:ext uri="{FF2B5EF4-FFF2-40B4-BE49-F238E27FC236}">
                <a16:creationId xmlns:a16="http://schemas.microsoft.com/office/drawing/2014/main" id="{50E9036E-7012-CC45-21AD-4C6FF0635FC0}"/>
              </a:ext>
            </a:extLst>
          </p:cNvPr>
          <p:cNvSpPr/>
          <p:nvPr/>
        </p:nvSpPr>
        <p:spPr>
          <a:xfrm>
            <a:off x="3675864" y="1774401"/>
            <a:ext cx="1772064" cy="550554"/>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a:solidFill>
                  <a:srgbClr val="030A3A"/>
                </a:solidFill>
                <a:latin typeface="DINPro-Medium" panose="02000503030000020004" pitchFamily="50" charset="0"/>
              </a:rPr>
              <a:t>Job Title:</a:t>
            </a:r>
          </a:p>
          <a:p>
            <a:pPr algn="ctr"/>
            <a:r>
              <a:rPr lang="en-US">
                <a:solidFill>
                  <a:srgbClr val="030A3A"/>
                </a:solidFill>
                <a:latin typeface="DINPro-Medium" panose="02000503030000020004" pitchFamily="50" charset="0"/>
              </a:rPr>
              <a:t>Student</a:t>
            </a:r>
          </a:p>
        </p:txBody>
      </p:sp>
      <p:sp>
        <p:nvSpPr>
          <p:cNvPr id="15" name="사각형: 잘린 한쪽 모서리 26">
            <a:extLst>
              <a:ext uri="{FF2B5EF4-FFF2-40B4-BE49-F238E27FC236}">
                <a16:creationId xmlns:a16="http://schemas.microsoft.com/office/drawing/2014/main" id="{C8F7B151-A3FC-DDF5-1B1B-3C0FFEEE9B4D}"/>
              </a:ext>
            </a:extLst>
          </p:cNvPr>
          <p:cNvSpPr/>
          <p:nvPr/>
        </p:nvSpPr>
        <p:spPr>
          <a:xfrm>
            <a:off x="6744074" y="1774401"/>
            <a:ext cx="1980738" cy="550554"/>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a:solidFill>
                  <a:srgbClr val="030A3A"/>
                </a:solidFill>
                <a:latin typeface="DINPro-Medium" panose="02000503030000020004" pitchFamily="50" charset="0"/>
              </a:rPr>
              <a:t>Organization:</a:t>
            </a:r>
          </a:p>
          <a:p>
            <a:pPr algn="ctr"/>
            <a:r>
              <a:rPr lang="en-US">
                <a:solidFill>
                  <a:srgbClr val="030A3A"/>
                </a:solidFill>
                <a:latin typeface="DINPro-Medium" panose="02000503030000020004" pitchFamily="50" charset="0"/>
              </a:rPr>
              <a:t>wow3dlearning</a:t>
            </a:r>
          </a:p>
        </p:txBody>
      </p:sp>
      <p:sp>
        <p:nvSpPr>
          <p:cNvPr id="16" name="사각형: 잘린 한쪽 모서리 26">
            <a:extLst>
              <a:ext uri="{FF2B5EF4-FFF2-40B4-BE49-F238E27FC236}">
                <a16:creationId xmlns:a16="http://schemas.microsoft.com/office/drawing/2014/main" id="{BA84CB68-3CD5-8B56-37C3-999FE43CCA1C}"/>
              </a:ext>
            </a:extLst>
          </p:cNvPr>
          <p:cNvSpPr/>
          <p:nvPr/>
        </p:nvSpPr>
        <p:spPr>
          <a:xfrm>
            <a:off x="9202069" y="1774401"/>
            <a:ext cx="1980738" cy="550554"/>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a:solidFill>
                  <a:srgbClr val="030A3A"/>
                </a:solidFill>
                <a:latin typeface="DINPro-Medium" panose="02000503030000020004" pitchFamily="50" charset="0"/>
              </a:rPr>
              <a:t>Job Title:</a:t>
            </a:r>
          </a:p>
          <a:p>
            <a:pPr algn="ctr"/>
            <a:r>
              <a:rPr lang="en-US">
                <a:solidFill>
                  <a:srgbClr val="030A3A"/>
                </a:solidFill>
                <a:latin typeface="DINPro-Medium" panose="02000503030000020004" pitchFamily="50" charset="0"/>
              </a:rPr>
              <a:t>Researcher</a:t>
            </a:r>
          </a:p>
        </p:txBody>
      </p:sp>
      <p:sp>
        <p:nvSpPr>
          <p:cNvPr id="17" name="사각형: 잘린 한쪽 모서리 26">
            <a:extLst>
              <a:ext uri="{FF2B5EF4-FFF2-40B4-BE49-F238E27FC236}">
                <a16:creationId xmlns:a16="http://schemas.microsoft.com/office/drawing/2014/main" id="{A8DA8AD4-7895-E7EA-7227-068474B66AED}"/>
              </a:ext>
            </a:extLst>
          </p:cNvPr>
          <p:cNvSpPr/>
          <p:nvPr/>
        </p:nvSpPr>
        <p:spPr>
          <a:xfrm>
            <a:off x="551384" y="3479153"/>
            <a:ext cx="2952328" cy="550554"/>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a:solidFill>
                  <a:srgbClr val="030A3A"/>
                </a:solidFill>
                <a:latin typeface="DINPro-Medium" panose="02000503030000020004" pitchFamily="50" charset="0"/>
              </a:rPr>
              <a:t>Country/Region:</a:t>
            </a:r>
          </a:p>
          <a:p>
            <a:pPr algn="ctr"/>
            <a:r>
              <a:rPr lang="en-US">
                <a:solidFill>
                  <a:srgbClr val="030A3A"/>
                </a:solidFill>
                <a:latin typeface="DINPro-Medium" panose="02000503030000020004" pitchFamily="50" charset="0"/>
              </a:rPr>
              <a:t>USA</a:t>
            </a:r>
          </a:p>
        </p:txBody>
      </p:sp>
    </p:spTree>
    <p:extLst>
      <p:ext uri="{BB962C8B-B14F-4D97-AF65-F5344CB8AC3E}">
        <p14:creationId xmlns:p14="http://schemas.microsoft.com/office/powerpoint/2010/main" val="4227726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F-1 Score comparison</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A179673A-A62D-8F7A-FEF8-30031ABF9129}"/>
              </a:ext>
            </a:extLst>
          </p:cNvPr>
          <p:cNvGrpSpPr/>
          <p:nvPr/>
        </p:nvGrpSpPr>
        <p:grpSpPr>
          <a:xfrm>
            <a:off x="10641124" y="5553379"/>
            <a:ext cx="1491208" cy="1018304"/>
            <a:chOff x="746448" y="-502785"/>
            <a:chExt cx="3600400" cy="2458613"/>
          </a:xfrm>
        </p:grpSpPr>
        <p:pic>
          <p:nvPicPr>
            <p:cNvPr id="19" name="Graphic 18">
              <a:extLst>
                <a:ext uri="{FF2B5EF4-FFF2-40B4-BE49-F238E27FC236}">
                  <a16:creationId xmlns:a16="http://schemas.microsoft.com/office/drawing/2014/main" id="{DC1F3F91-3EC1-4AB7-240C-0682BD7EA300}"/>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0" name="Graphic 19">
              <a:extLst>
                <a:ext uri="{FF2B5EF4-FFF2-40B4-BE49-F238E27FC236}">
                  <a16:creationId xmlns:a16="http://schemas.microsoft.com/office/drawing/2014/main" id="{680409FE-3B9F-3686-D503-6946D4EE6BC6}"/>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21" name="Picture 20" descr="A picture containing line, screenshot, rectangle&#10;&#10;Description automatically generated">
            <a:extLst>
              <a:ext uri="{FF2B5EF4-FFF2-40B4-BE49-F238E27FC236}">
                <a16:creationId xmlns:a16="http://schemas.microsoft.com/office/drawing/2014/main" id="{62DDE80F-67F6-D559-2A84-A0A575DFD2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811661"/>
            <a:ext cx="12192000" cy="3822915"/>
          </a:xfrm>
          <a:prstGeom prst="rect">
            <a:avLst/>
          </a:prstGeom>
        </p:spPr>
      </p:pic>
      <p:pic>
        <p:nvPicPr>
          <p:cNvPr id="8" name="Picture 7" descr="A blue and orange pie chart&#10;&#10;Description automatically generated with medium confidence">
            <a:extLst>
              <a:ext uri="{FF2B5EF4-FFF2-40B4-BE49-F238E27FC236}">
                <a16:creationId xmlns:a16="http://schemas.microsoft.com/office/drawing/2014/main" id="{557CD6AA-4479-F857-3CC0-E8B80F0C9F51}"/>
              </a:ext>
            </a:extLst>
          </p:cNvPr>
          <p:cNvPicPr>
            <a:picLocks noChangeAspect="1"/>
          </p:cNvPicPr>
          <p:nvPr/>
        </p:nvPicPr>
        <p:blipFill rotWithShape="1">
          <a:blip r:embed="rId10">
            <a:extLst>
              <a:ext uri="{28A0092B-C50C-407E-A947-70E740481C1C}">
                <a14:useLocalDpi xmlns:a14="http://schemas.microsoft.com/office/drawing/2010/main" val="0"/>
              </a:ext>
            </a:extLst>
          </a:blip>
          <a:srcRect t="8565"/>
          <a:stretch/>
        </p:blipFill>
        <p:spPr>
          <a:xfrm>
            <a:off x="7439106" y="478185"/>
            <a:ext cx="4488124" cy="4249950"/>
          </a:xfrm>
          <a:prstGeom prst="rect">
            <a:avLst/>
          </a:prstGeom>
        </p:spPr>
      </p:pic>
    </p:spTree>
    <p:extLst>
      <p:ext uri="{BB962C8B-B14F-4D97-AF65-F5344CB8AC3E}">
        <p14:creationId xmlns:p14="http://schemas.microsoft.com/office/powerpoint/2010/main" val="407722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Confusion Matrix</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A179673A-A62D-8F7A-FEF8-30031ABF9129}"/>
              </a:ext>
            </a:extLst>
          </p:cNvPr>
          <p:cNvGrpSpPr/>
          <p:nvPr/>
        </p:nvGrpSpPr>
        <p:grpSpPr>
          <a:xfrm>
            <a:off x="10641124" y="5553379"/>
            <a:ext cx="1491208" cy="1018304"/>
            <a:chOff x="746448" y="-502785"/>
            <a:chExt cx="3600400" cy="2458613"/>
          </a:xfrm>
        </p:grpSpPr>
        <p:pic>
          <p:nvPicPr>
            <p:cNvPr id="19" name="Graphic 18">
              <a:extLst>
                <a:ext uri="{FF2B5EF4-FFF2-40B4-BE49-F238E27FC236}">
                  <a16:creationId xmlns:a16="http://schemas.microsoft.com/office/drawing/2014/main" id="{DC1F3F91-3EC1-4AB7-240C-0682BD7EA300}"/>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0" name="Graphic 19">
              <a:extLst>
                <a:ext uri="{FF2B5EF4-FFF2-40B4-BE49-F238E27FC236}">
                  <a16:creationId xmlns:a16="http://schemas.microsoft.com/office/drawing/2014/main" id="{680409FE-3B9F-3686-D503-6946D4EE6BC6}"/>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10" name="Picture 9" descr="A picture containing screenshot, rectangle, square&#10;&#10;Description automatically generated">
            <a:extLst>
              <a:ext uri="{FF2B5EF4-FFF2-40B4-BE49-F238E27FC236}">
                <a16:creationId xmlns:a16="http://schemas.microsoft.com/office/drawing/2014/main" id="{DA603191-C703-39C8-171F-D7655B9DBC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1521" y="1378106"/>
            <a:ext cx="9788957" cy="4848736"/>
          </a:xfrm>
          <a:prstGeom prst="rect">
            <a:avLst/>
          </a:prstGeom>
        </p:spPr>
      </p:pic>
      <p:sp>
        <p:nvSpPr>
          <p:cNvPr id="8" name="Rectangle 7">
            <a:extLst>
              <a:ext uri="{FF2B5EF4-FFF2-40B4-BE49-F238E27FC236}">
                <a16:creationId xmlns:a16="http://schemas.microsoft.com/office/drawing/2014/main" id="{A49BEE31-F447-6C0A-7361-630D6DA6A995}"/>
              </a:ext>
            </a:extLst>
          </p:cNvPr>
          <p:cNvSpPr/>
          <p:nvPr/>
        </p:nvSpPr>
        <p:spPr>
          <a:xfrm>
            <a:off x="6528048" y="3717032"/>
            <a:ext cx="2196764" cy="2088232"/>
          </a:xfrm>
          <a:prstGeom prst="rect">
            <a:avLst/>
          </a:prstGeom>
          <a:noFill/>
          <a:ln w="19050">
            <a:solidFill>
              <a:srgbClr val="FF0000"/>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Tree>
    <p:extLst>
      <p:ext uri="{BB962C8B-B14F-4D97-AF65-F5344CB8AC3E}">
        <p14:creationId xmlns:p14="http://schemas.microsoft.com/office/powerpoint/2010/main" val="366343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026011" y="1662131"/>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Executive Summary</a:t>
            </a:r>
          </a:p>
        </p:txBody>
      </p:sp>
      <p:sp>
        <p:nvSpPr>
          <p:cNvPr id="131" name="Rectangle 130">
            <a:extLst>
              <a:ext uri="{FF2B5EF4-FFF2-40B4-BE49-F238E27FC236}">
                <a16:creationId xmlns:a16="http://schemas.microsoft.com/office/drawing/2014/main" id="{355FC010-C7B2-FE01-3B69-8DB18AB840A8}"/>
              </a:ext>
            </a:extLst>
          </p:cNvPr>
          <p:cNvSpPr/>
          <p:nvPr/>
        </p:nvSpPr>
        <p:spPr>
          <a:xfrm>
            <a:off x="8939819" y="1617384"/>
            <a:ext cx="2087238" cy="208723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rgbClr val="475765"/>
                </a:solidFill>
                <a:latin typeface="DINPro-Medium" panose="02000503030000020004" pitchFamily="50" charset="0"/>
              </a:rPr>
              <a:t>01</a:t>
            </a:r>
          </a:p>
        </p:txBody>
      </p:sp>
    </p:spTree>
    <p:extLst>
      <p:ext uri="{BB962C8B-B14F-4D97-AF65-F5344CB8AC3E}">
        <p14:creationId xmlns:p14="http://schemas.microsoft.com/office/powerpoint/2010/main" val="3582064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026011" y="1662131"/>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4000" b="0" i="0" u="none" strike="noStrike" kern="0" cap="none" spc="0" normalizeH="0" baseline="0" noProof="0">
                <a:ln>
                  <a:noFill/>
                </a:ln>
                <a:solidFill>
                  <a:srgbClr val="030A3A"/>
                </a:solidFill>
                <a:effectLst/>
                <a:uLnTx/>
                <a:uFillTx/>
                <a:latin typeface="DINPro-Medium" panose="02000503030000020004" pitchFamily="50" charset="0"/>
                <a:sym typeface="Share Tech"/>
              </a:rPr>
              <a:t>Recommendations</a:t>
            </a:r>
          </a:p>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4000" b="0" i="0" u="none" strike="noStrike" kern="0" cap="none" spc="0" normalizeH="0" baseline="0" noProof="0">
                <a:ln>
                  <a:noFill/>
                </a:ln>
                <a:solidFill>
                  <a:srgbClr val="030A3A"/>
                </a:solidFill>
                <a:effectLst/>
                <a:uLnTx/>
                <a:uFillTx/>
                <a:latin typeface="DINPro-Medium" panose="02000503030000020004" pitchFamily="50" charset="0"/>
                <a:sym typeface="Share Tech"/>
              </a:rPr>
              <a:t>&amp; Findings</a:t>
            </a:r>
          </a:p>
        </p:txBody>
      </p:sp>
      <p:sp>
        <p:nvSpPr>
          <p:cNvPr id="131" name="Rectangle 130">
            <a:extLst>
              <a:ext uri="{FF2B5EF4-FFF2-40B4-BE49-F238E27FC236}">
                <a16:creationId xmlns:a16="http://schemas.microsoft.com/office/drawing/2014/main" id="{355FC010-C7B2-FE01-3B69-8DB18AB840A8}"/>
              </a:ext>
            </a:extLst>
          </p:cNvPr>
          <p:cNvSpPr/>
          <p:nvPr/>
        </p:nvSpPr>
        <p:spPr>
          <a:xfrm>
            <a:off x="8939819" y="1617384"/>
            <a:ext cx="2087238" cy="208723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rgbClr val="475765"/>
                </a:solidFill>
                <a:latin typeface="DINPro-Medium" panose="02000503030000020004" pitchFamily="50" charset="0"/>
              </a:rPr>
              <a:t>06</a:t>
            </a:r>
          </a:p>
        </p:txBody>
      </p:sp>
    </p:spTree>
    <p:extLst>
      <p:ext uri="{BB962C8B-B14F-4D97-AF65-F5344CB8AC3E}">
        <p14:creationId xmlns:p14="http://schemas.microsoft.com/office/powerpoint/2010/main" val="362162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dirty="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836712"/>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sp>
        <p:nvSpPr>
          <p:cNvPr id="4" name="Google Shape;99;p15">
            <a:extLst>
              <a:ext uri="{FF2B5EF4-FFF2-40B4-BE49-F238E27FC236}">
                <a16:creationId xmlns:a16="http://schemas.microsoft.com/office/drawing/2014/main" id="{6C95926A-B9CE-A2A6-9CBB-1A6AC46CFC75}"/>
              </a:ext>
            </a:extLst>
          </p:cNvPr>
          <p:cNvSpPr txBox="1">
            <a:spLocks/>
          </p:cNvSpPr>
          <p:nvPr/>
        </p:nvSpPr>
        <p:spPr>
          <a:xfrm>
            <a:off x="623392" y="1834725"/>
            <a:ext cx="11449272" cy="4902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a:buClr>
                <a:schemeClr val="tx1"/>
              </a:buClr>
              <a:buSzPct val="100000"/>
            </a:pPr>
            <a:endParaRPr lang="en-US" sz="2000" kern="0" dirty="0">
              <a:solidFill>
                <a:srgbClr val="595959"/>
              </a:solidFill>
            </a:endParaRPr>
          </a:p>
        </p:txBody>
      </p:sp>
      <p:grpSp>
        <p:nvGrpSpPr>
          <p:cNvPr id="11" name="Group 10">
            <a:extLst>
              <a:ext uri="{FF2B5EF4-FFF2-40B4-BE49-F238E27FC236}">
                <a16:creationId xmlns:a16="http://schemas.microsoft.com/office/drawing/2014/main" id="{08FC1CA3-9303-8472-6727-29E3410EB082}"/>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0AF28AC-DACB-10E4-4BA2-324AE4E93D0D}"/>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28DFED5E-D1F1-8AA2-112E-49FA61E27B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
        <p:nvSpPr>
          <p:cNvPr id="13" name="Google Shape;99;p15">
            <a:extLst>
              <a:ext uri="{FF2B5EF4-FFF2-40B4-BE49-F238E27FC236}">
                <a16:creationId xmlns:a16="http://schemas.microsoft.com/office/drawing/2014/main" id="{E91520C8-2D5B-EDCB-2986-B78F99C91B39}"/>
              </a:ext>
            </a:extLst>
          </p:cNvPr>
          <p:cNvSpPr txBox="1">
            <a:spLocks/>
          </p:cNvSpPr>
          <p:nvPr/>
        </p:nvSpPr>
        <p:spPr>
          <a:xfrm>
            <a:off x="316381" y="1987125"/>
            <a:ext cx="11449272" cy="4902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Clr>
                <a:schemeClr val="tx1"/>
              </a:buClr>
              <a:buSzPct val="65000"/>
              <a:buNone/>
            </a:pPr>
            <a:endParaRPr lang="en-US" sz="2200" kern="0" dirty="0">
              <a:solidFill>
                <a:srgbClr val="595959"/>
              </a:solidFill>
            </a:endParaRPr>
          </a:p>
        </p:txBody>
      </p:sp>
      <p:sp>
        <p:nvSpPr>
          <p:cNvPr id="14" name="Google Shape;92;p14">
            <a:extLst>
              <a:ext uri="{FF2B5EF4-FFF2-40B4-BE49-F238E27FC236}">
                <a16:creationId xmlns:a16="http://schemas.microsoft.com/office/drawing/2014/main" id="{783224B5-0B69-1FEC-CB8A-6E919D423AAA}"/>
              </a:ext>
            </a:extLst>
          </p:cNvPr>
          <p:cNvSpPr txBox="1">
            <a:spLocks/>
          </p:cNvSpPr>
          <p:nvPr/>
        </p:nvSpPr>
        <p:spPr>
          <a:xfrm>
            <a:off x="843709" y="707735"/>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dirty="0">
                <a:latin typeface="Raleway" panose="020B0604020202020204" pitchFamily="2" charset="0"/>
                <a:ea typeface="Lato" panose="020F0502020204030203" pitchFamily="34" charset="0"/>
                <a:cs typeface="Lato" panose="020F0502020204030203" pitchFamily="34" charset="0"/>
              </a:rPr>
              <a:t>Recommendations</a:t>
            </a: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Customized Marketing: </a:t>
            </a:r>
            <a:r>
              <a:rPr lang="en-US" sz="1300" dirty="0">
                <a:latin typeface="Lato" panose="020F0502020204030203" pitchFamily="34" charset="0"/>
                <a:ea typeface="Lato" panose="020F0502020204030203" pitchFamily="34" charset="0"/>
                <a:cs typeface="Lato" panose="020F0502020204030203" pitchFamily="34" charset="0"/>
                <a:sym typeface="Lato"/>
              </a:rPr>
              <a:t>Leverage attendee segmentation for designing personalized marketing strategies to increase engagement and event attendance.</a:t>
            </a:r>
          </a:p>
          <a:p>
            <a:pPr algn="l">
              <a:lnSpc>
                <a:spcPct val="115000"/>
              </a:lnSpc>
              <a:spcBef>
                <a:spcPts val="0"/>
              </a:spcBef>
              <a:buClr>
                <a:schemeClr val="accent1"/>
              </a:buClr>
              <a:buSzPts val="1300"/>
            </a:pPr>
            <a:endParaRPr lang="en-US" sz="1300" b="1"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Predictive Modelling: </a:t>
            </a:r>
            <a:r>
              <a:rPr lang="en-US" sz="1300" dirty="0">
                <a:latin typeface="Lato" panose="020F0502020204030203" pitchFamily="34" charset="0"/>
                <a:ea typeface="Lato" panose="020F0502020204030203" pitchFamily="34" charset="0"/>
                <a:cs typeface="Lato" panose="020F0502020204030203" pitchFamily="34" charset="0"/>
                <a:sym typeface="Lato"/>
              </a:rPr>
              <a:t>Employ predictive models to forecast event attendance for efficient resource planning and management.</a:t>
            </a:r>
          </a:p>
          <a:p>
            <a:pPr algn="l">
              <a:lnSpc>
                <a:spcPct val="115000"/>
              </a:lnSpc>
              <a:spcBef>
                <a:spcPts val="0"/>
              </a:spcBef>
              <a:buClr>
                <a:schemeClr val="accent1"/>
              </a:buClr>
              <a:buSzPts val="1300"/>
            </a:pPr>
            <a:endParaRPr lang="en-US" sz="1300"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Event Timing and Content: </a:t>
            </a:r>
            <a:r>
              <a:rPr lang="en-US" sz="1300" dirty="0">
                <a:latin typeface="Lato" panose="020F0502020204030203" pitchFamily="34" charset="0"/>
                <a:ea typeface="Lato" panose="020F0502020204030203" pitchFamily="34" charset="0"/>
                <a:cs typeface="Lato" panose="020F0502020204030203" pitchFamily="34" charset="0"/>
                <a:sym typeface="Lato"/>
              </a:rPr>
              <a:t>Evaluate session/webinar engagement to identify areas for content enhancement or timing adjustment.</a:t>
            </a:r>
          </a:p>
          <a:p>
            <a:pPr algn="l">
              <a:lnSpc>
                <a:spcPct val="115000"/>
              </a:lnSpc>
              <a:spcBef>
                <a:spcPts val="0"/>
              </a:spcBef>
              <a:buClr>
                <a:schemeClr val="accent1"/>
              </a:buClr>
              <a:buSzPts val="1300"/>
            </a:pPr>
            <a:endParaRPr lang="en-US" sz="1300"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Data Privacy Considerations: </a:t>
            </a:r>
            <a:r>
              <a:rPr lang="en-US" sz="1300" dirty="0">
                <a:latin typeface="Lato" panose="020F0502020204030203" pitchFamily="34" charset="0"/>
                <a:ea typeface="Lato" panose="020F0502020204030203" pitchFamily="34" charset="0"/>
                <a:cs typeface="Lato" panose="020F0502020204030203" pitchFamily="34" charset="0"/>
                <a:sym typeface="Lato"/>
              </a:rPr>
              <a:t>Maintain respect for data privacy, exploring alternatives if attendees express discomfort with recording or information sharing.</a:t>
            </a:r>
          </a:p>
          <a:p>
            <a:pPr algn="l">
              <a:lnSpc>
                <a:spcPct val="115000"/>
              </a:lnSpc>
              <a:spcBef>
                <a:spcPts val="0"/>
              </a:spcBef>
              <a:buClr>
                <a:schemeClr val="accent1"/>
              </a:buClr>
              <a:buSzPts val="1300"/>
            </a:pPr>
            <a:endParaRPr lang="en-US" sz="1300" b="1"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Sponsorship Collaboration: </a:t>
            </a:r>
            <a:r>
              <a:rPr lang="en-US" sz="1300" dirty="0">
                <a:latin typeface="Lato" panose="020F0502020204030203" pitchFamily="34" charset="0"/>
                <a:ea typeface="Lato" panose="020F0502020204030203" pitchFamily="34" charset="0"/>
                <a:cs typeface="Lato" panose="020F0502020204030203" pitchFamily="34" charset="0"/>
                <a:sym typeface="Lato"/>
              </a:rPr>
              <a:t>Analyze sponsor influence on event attendance for potential strategic collaborations.</a:t>
            </a:r>
          </a:p>
          <a:p>
            <a:pPr algn="l">
              <a:lnSpc>
                <a:spcPct val="115000"/>
              </a:lnSpc>
              <a:spcBef>
                <a:spcPts val="0"/>
              </a:spcBef>
              <a:buClr>
                <a:schemeClr val="accent1"/>
              </a:buClr>
              <a:buSzPts val="1300"/>
            </a:pPr>
            <a:endParaRPr lang="en-US" sz="1300"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Geographic Targeting: </a:t>
            </a:r>
            <a:r>
              <a:rPr lang="en-US" sz="1300" dirty="0">
                <a:latin typeface="Lato" panose="020F0502020204030203" pitchFamily="34" charset="0"/>
                <a:ea typeface="Lato" panose="020F0502020204030203" pitchFamily="34" charset="0"/>
                <a:cs typeface="Lato" panose="020F0502020204030203" pitchFamily="34" charset="0"/>
                <a:sym typeface="Lato"/>
              </a:rPr>
              <a:t>Consider focusing on regions with higher attendance rates for event hosting or increased marketing efforts.</a:t>
            </a:r>
          </a:p>
          <a:p>
            <a:pPr algn="l">
              <a:lnSpc>
                <a:spcPct val="115000"/>
              </a:lnSpc>
              <a:spcBef>
                <a:spcPts val="0"/>
              </a:spcBef>
              <a:buClr>
                <a:schemeClr val="accent1"/>
              </a:buClr>
              <a:buSzPts val="1300"/>
            </a:pPr>
            <a:endParaRPr lang="en-US" sz="1300"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Marketing Channels: </a:t>
            </a:r>
            <a:r>
              <a:rPr lang="en-US" sz="1300" dirty="0">
                <a:latin typeface="Lato" panose="020F0502020204030203" pitchFamily="34" charset="0"/>
                <a:ea typeface="Lato" panose="020F0502020204030203" pitchFamily="34" charset="0"/>
                <a:cs typeface="Lato" panose="020F0502020204030203" pitchFamily="34" charset="0"/>
                <a:sym typeface="Lato"/>
              </a:rPr>
              <a:t>Assess the effectiveness of various marketing channels to concentrate efforts on the most impactful ones.</a:t>
            </a:r>
          </a:p>
          <a:p>
            <a:pPr algn="l">
              <a:lnSpc>
                <a:spcPct val="115000"/>
              </a:lnSpc>
              <a:spcBef>
                <a:spcPts val="0"/>
              </a:spcBef>
              <a:buClr>
                <a:schemeClr val="accent1"/>
              </a:buClr>
              <a:buSzPts val="1300"/>
            </a:pPr>
            <a:endParaRPr lang="en-US" sz="1300" b="1"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Feedback Analysis: </a:t>
            </a:r>
            <a:r>
              <a:rPr lang="en-US" sz="1300" dirty="0">
                <a:latin typeface="Lato" panose="020F0502020204030203" pitchFamily="34" charset="0"/>
                <a:ea typeface="Lato" panose="020F0502020204030203" pitchFamily="34" charset="0"/>
                <a:cs typeface="Lato" panose="020F0502020204030203" pitchFamily="34" charset="0"/>
                <a:sym typeface="Lato"/>
              </a:rPr>
              <a:t>Apply natural language processing techniques to 'Questions &amp; Comments' for valuable attendee sentiment analysis and direct feedback.</a:t>
            </a:r>
          </a:p>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66512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53512" y="-114366"/>
            <a:ext cx="12558224" cy="7055476"/>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Finding: Centroids</a:t>
            </a:r>
          </a:p>
        </p:txBody>
      </p:sp>
      <p:sp>
        <p:nvSpPr>
          <p:cNvPr id="28" name="TextBox 27">
            <a:extLst>
              <a:ext uri="{FF2B5EF4-FFF2-40B4-BE49-F238E27FC236}">
                <a16:creationId xmlns:a16="http://schemas.microsoft.com/office/drawing/2014/main" id="{4C92012C-8404-F1AD-1C0D-C96ECE4CAC18}"/>
              </a:ext>
            </a:extLst>
          </p:cNvPr>
          <p:cNvSpPr txBox="1"/>
          <p:nvPr/>
        </p:nvSpPr>
        <p:spPr>
          <a:xfrm>
            <a:off x="1827006" y="1105580"/>
            <a:ext cx="6339840" cy="523220"/>
          </a:xfrm>
          <a:prstGeom prst="rect">
            <a:avLst/>
          </a:prstGeom>
          <a:noFill/>
        </p:spPr>
        <p:txBody>
          <a:bodyPr wrap="square">
            <a:spAutoFit/>
          </a:bodyPr>
          <a:lstStyle/>
          <a:p>
            <a:pPr algn="l">
              <a:spcBef>
                <a:spcPts val="0"/>
              </a:spcBef>
            </a:pPr>
            <a:r>
              <a:rPr lang="en-US" sz="2800" b="1">
                <a:latin typeface="Raleway" panose="020B0604020202020204" pitchFamily="2" charset="0"/>
                <a:ea typeface="Lato" panose="020F0502020204030203" pitchFamily="34" charset="0"/>
                <a:cs typeface="Lato" panose="020F0502020204030203" pitchFamily="34" charset="0"/>
              </a:rPr>
              <a:t>Cluster ‘0’</a:t>
            </a:r>
          </a:p>
        </p:txBody>
      </p:sp>
      <p:sp>
        <p:nvSpPr>
          <p:cNvPr id="29" name="TextBox 28">
            <a:extLst>
              <a:ext uri="{FF2B5EF4-FFF2-40B4-BE49-F238E27FC236}">
                <a16:creationId xmlns:a16="http://schemas.microsoft.com/office/drawing/2014/main" id="{37A4FBC0-3748-0B1D-6654-0AEBB54992EE}"/>
              </a:ext>
            </a:extLst>
          </p:cNvPr>
          <p:cNvSpPr txBox="1"/>
          <p:nvPr/>
        </p:nvSpPr>
        <p:spPr>
          <a:xfrm>
            <a:off x="8438148" y="1105580"/>
            <a:ext cx="6339840" cy="523220"/>
          </a:xfrm>
          <a:prstGeom prst="rect">
            <a:avLst/>
          </a:prstGeom>
          <a:noFill/>
        </p:spPr>
        <p:txBody>
          <a:bodyPr wrap="square">
            <a:spAutoFit/>
          </a:bodyPr>
          <a:lstStyle/>
          <a:p>
            <a:pPr algn="l">
              <a:spcBef>
                <a:spcPts val="0"/>
              </a:spcBef>
            </a:pPr>
            <a:r>
              <a:rPr lang="en-US" sz="2800" b="1">
                <a:latin typeface="Raleway" panose="020B0604020202020204" pitchFamily="2" charset="0"/>
                <a:ea typeface="Lato" panose="020F0502020204030203" pitchFamily="34" charset="0"/>
                <a:cs typeface="Lato" panose="020F0502020204030203" pitchFamily="34" charset="0"/>
              </a:rPr>
              <a:t>Cluster ‘1’</a:t>
            </a:r>
          </a:p>
        </p:txBody>
      </p:sp>
      <p:grpSp>
        <p:nvGrpSpPr>
          <p:cNvPr id="60" name="Group 59">
            <a:extLst>
              <a:ext uri="{FF2B5EF4-FFF2-40B4-BE49-F238E27FC236}">
                <a16:creationId xmlns:a16="http://schemas.microsoft.com/office/drawing/2014/main" id="{8013FD31-B495-2BF1-2C5C-A45FC5110461}"/>
              </a:ext>
            </a:extLst>
          </p:cNvPr>
          <p:cNvGrpSpPr/>
          <p:nvPr/>
        </p:nvGrpSpPr>
        <p:grpSpPr>
          <a:xfrm>
            <a:off x="5532064" y="1711910"/>
            <a:ext cx="792307" cy="4991885"/>
            <a:chOff x="5532064" y="1533459"/>
            <a:chExt cx="836809" cy="5272267"/>
          </a:xfrm>
        </p:grpSpPr>
        <p:sp>
          <p:nvSpPr>
            <p:cNvPr id="8" name="Google Shape;571;p33">
              <a:extLst>
                <a:ext uri="{FF2B5EF4-FFF2-40B4-BE49-F238E27FC236}">
                  <a16:creationId xmlns:a16="http://schemas.microsoft.com/office/drawing/2014/main" id="{804B1D39-8013-7241-C0A2-1D0701D7BB06}"/>
                </a:ext>
              </a:extLst>
            </p:cNvPr>
            <p:cNvSpPr/>
            <p:nvPr/>
          </p:nvSpPr>
          <p:spPr>
            <a:xfrm>
              <a:off x="5532064" y="1533459"/>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572;p33">
              <a:extLst>
                <a:ext uri="{FF2B5EF4-FFF2-40B4-BE49-F238E27FC236}">
                  <a16:creationId xmlns:a16="http://schemas.microsoft.com/office/drawing/2014/main" id="{6A70B2F0-7A50-E437-3793-C45D85D40923}"/>
                </a:ext>
              </a:extLst>
            </p:cNvPr>
            <p:cNvSpPr/>
            <p:nvPr/>
          </p:nvSpPr>
          <p:spPr>
            <a:xfrm>
              <a:off x="5533715" y="2420888"/>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73;p33">
              <a:extLst>
                <a:ext uri="{FF2B5EF4-FFF2-40B4-BE49-F238E27FC236}">
                  <a16:creationId xmlns:a16="http://schemas.microsoft.com/office/drawing/2014/main" id="{5218B0E9-8306-F6E5-9D3A-E8297E50B5A8}"/>
                </a:ext>
              </a:extLst>
            </p:cNvPr>
            <p:cNvSpPr/>
            <p:nvPr/>
          </p:nvSpPr>
          <p:spPr>
            <a:xfrm>
              <a:off x="5533152" y="3308317"/>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5" name="Google Shape;4869;p62">
              <a:extLst>
                <a:ext uri="{FF2B5EF4-FFF2-40B4-BE49-F238E27FC236}">
                  <a16:creationId xmlns:a16="http://schemas.microsoft.com/office/drawing/2014/main" id="{7B349BA7-0EAA-CA5A-1012-4CAB20E122AE}"/>
                </a:ext>
              </a:extLst>
            </p:cNvPr>
            <p:cNvGrpSpPr/>
            <p:nvPr/>
          </p:nvGrpSpPr>
          <p:grpSpPr>
            <a:xfrm>
              <a:off x="5669445" y="1695084"/>
              <a:ext cx="576302" cy="511871"/>
              <a:chOff x="6644304" y="3073628"/>
              <a:chExt cx="576302" cy="511871"/>
            </a:xfrm>
          </p:grpSpPr>
          <p:sp>
            <p:nvSpPr>
              <p:cNvPr id="36" name="Google Shape;4870;p62">
                <a:extLst>
                  <a:ext uri="{FF2B5EF4-FFF2-40B4-BE49-F238E27FC236}">
                    <a16:creationId xmlns:a16="http://schemas.microsoft.com/office/drawing/2014/main" id="{277633C8-3067-096E-F723-BC5DE795D257}"/>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4871;p62">
                <a:extLst>
                  <a:ext uri="{FF2B5EF4-FFF2-40B4-BE49-F238E27FC236}">
                    <a16:creationId xmlns:a16="http://schemas.microsoft.com/office/drawing/2014/main" id="{EDC3F64F-1194-4D97-AB2C-660D4FDD0E55}"/>
                  </a:ext>
                </a:extLst>
              </p:cNvPr>
              <p:cNvGrpSpPr/>
              <p:nvPr/>
            </p:nvGrpSpPr>
            <p:grpSpPr>
              <a:xfrm>
                <a:off x="6712169" y="3085440"/>
                <a:ext cx="481622" cy="494913"/>
                <a:chOff x="6712169" y="3085440"/>
                <a:chExt cx="481622" cy="494913"/>
              </a:xfrm>
            </p:grpSpPr>
            <p:sp>
              <p:nvSpPr>
                <p:cNvPr id="46" name="Google Shape;4872;p62">
                  <a:extLst>
                    <a:ext uri="{FF2B5EF4-FFF2-40B4-BE49-F238E27FC236}">
                      <a16:creationId xmlns:a16="http://schemas.microsoft.com/office/drawing/2014/main" id="{8B3D28ED-D28F-5ED8-6CC6-6EF0A0216762}"/>
                    </a:ext>
                  </a:extLst>
                </p:cNvPr>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73;p62">
                  <a:extLst>
                    <a:ext uri="{FF2B5EF4-FFF2-40B4-BE49-F238E27FC236}">
                      <a16:creationId xmlns:a16="http://schemas.microsoft.com/office/drawing/2014/main" id="{19E76DC7-0328-1374-3CF4-C6E5A510960A}"/>
                    </a:ext>
                  </a:extLst>
                </p:cNvPr>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874;p62">
                  <a:extLst>
                    <a:ext uri="{FF2B5EF4-FFF2-40B4-BE49-F238E27FC236}">
                      <a16:creationId xmlns:a16="http://schemas.microsoft.com/office/drawing/2014/main" id="{90C789F1-CE8E-C6A1-89BA-68363C6BBCF6}"/>
                    </a:ext>
                  </a:extLst>
                </p:cNvPr>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875;p62">
                  <a:extLst>
                    <a:ext uri="{FF2B5EF4-FFF2-40B4-BE49-F238E27FC236}">
                      <a16:creationId xmlns:a16="http://schemas.microsoft.com/office/drawing/2014/main" id="{79441E3E-F778-7540-9617-E81166A6DCD5}"/>
                    </a:ext>
                  </a:extLst>
                </p:cNvPr>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876;p62">
                  <a:extLst>
                    <a:ext uri="{FF2B5EF4-FFF2-40B4-BE49-F238E27FC236}">
                      <a16:creationId xmlns:a16="http://schemas.microsoft.com/office/drawing/2014/main" id="{AFEA2F22-8030-92FD-F491-6FA052B45122}"/>
                    </a:ext>
                  </a:extLst>
                </p:cNvPr>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877;p62">
                <a:extLst>
                  <a:ext uri="{FF2B5EF4-FFF2-40B4-BE49-F238E27FC236}">
                    <a16:creationId xmlns:a16="http://schemas.microsoft.com/office/drawing/2014/main" id="{E159E535-87A8-76F3-51C8-A9D67B4AC09D}"/>
                  </a:ext>
                </a:extLst>
              </p:cNvPr>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78;p62">
                <a:extLst>
                  <a:ext uri="{FF2B5EF4-FFF2-40B4-BE49-F238E27FC236}">
                    <a16:creationId xmlns:a16="http://schemas.microsoft.com/office/drawing/2014/main" id="{06D686B9-0931-64EB-0D42-B80989E9FBC5}"/>
                  </a:ext>
                </a:extLst>
              </p:cNvPr>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79;p62">
                <a:extLst>
                  <a:ext uri="{FF2B5EF4-FFF2-40B4-BE49-F238E27FC236}">
                    <a16:creationId xmlns:a16="http://schemas.microsoft.com/office/drawing/2014/main" id="{0C89FC4C-6977-8455-6BF8-8A771D7FEC6E}"/>
                  </a:ext>
                </a:extLst>
              </p:cNvPr>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7096;p68">
              <a:extLst>
                <a:ext uri="{FF2B5EF4-FFF2-40B4-BE49-F238E27FC236}">
                  <a16:creationId xmlns:a16="http://schemas.microsoft.com/office/drawing/2014/main" id="{2DA813AE-0C86-13D8-A6F4-FEA973AF7CE5}"/>
                </a:ext>
              </a:extLst>
            </p:cNvPr>
            <p:cNvGrpSpPr/>
            <p:nvPr/>
          </p:nvGrpSpPr>
          <p:grpSpPr>
            <a:xfrm>
              <a:off x="5810100" y="3524033"/>
              <a:ext cx="368134" cy="371814"/>
              <a:chOff x="-37804925" y="3953450"/>
              <a:chExt cx="315075" cy="318225"/>
            </a:xfrm>
          </p:grpSpPr>
          <p:sp>
            <p:nvSpPr>
              <p:cNvPr id="123" name="Google Shape;7097;p68">
                <a:extLst>
                  <a:ext uri="{FF2B5EF4-FFF2-40B4-BE49-F238E27FC236}">
                    <a16:creationId xmlns:a16="http://schemas.microsoft.com/office/drawing/2014/main" id="{5A42E69A-AE3D-4F6E-ECF3-7F689F58CDBB}"/>
                  </a:ext>
                </a:extLst>
              </p:cNvPr>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7098;p68">
                <a:extLst>
                  <a:ext uri="{FF2B5EF4-FFF2-40B4-BE49-F238E27FC236}">
                    <a16:creationId xmlns:a16="http://schemas.microsoft.com/office/drawing/2014/main" id="{81918169-8786-60B9-4FBD-4A2D9FBCB20F}"/>
                  </a:ext>
                </a:extLst>
              </p:cNvPr>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7099;p68">
                <a:extLst>
                  <a:ext uri="{FF2B5EF4-FFF2-40B4-BE49-F238E27FC236}">
                    <a16:creationId xmlns:a16="http://schemas.microsoft.com/office/drawing/2014/main" id="{315F1C20-CBFB-7ECA-5A5A-971E478646B2}"/>
                  </a:ext>
                </a:extLst>
              </p:cNvPr>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6" name="Google Shape;7177;p68">
              <a:extLst>
                <a:ext uri="{FF2B5EF4-FFF2-40B4-BE49-F238E27FC236}">
                  <a16:creationId xmlns:a16="http://schemas.microsoft.com/office/drawing/2014/main" id="{F7CF6A15-B3DC-573F-763D-A67C99715E64}"/>
                </a:ext>
              </a:extLst>
            </p:cNvPr>
            <p:cNvGrpSpPr/>
            <p:nvPr/>
          </p:nvGrpSpPr>
          <p:grpSpPr>
            <a:xfrm>
              <a:off x="5731881" y="2586027"/>
              <a:ext cx="466950" cy="548901"/>
              <a:chOff x="-27691025" y="3175300"/>
              <a:chExt cx="251275" cy="295375"/>
            </a:xfrm>
          </p:grpSpPr>
          <p:sp>
            <p:nvSpPr>
              <p:cNvPr id="127" name="Google Shape;7178;p68">
                <a:extLst>
                  <a:ext uri="{FF2B5EF4-FFF2-40B4-BE49-F238E27FC236}">
                    <a16:creationId xmlns:a16="http://schemas.microsoft.com/office/drawing/2014/main" id="{77B999CB-04E0-CD54-7433-262E42921E7A}"/>
                  </a:ext>
                </a:extLst>
              </p:cNvPr>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7179;p68">
                <a:extLst>
                  <a:ext uri="{FF2B5EF4-FFF2-40B4-BE49-F238E27FC236}">
                    <a16:creationId xmlns:a16="http://schemas.microsoft.com/office/drawing/2014/main" id="{80E4BA2C-1B3A-331F-0B3C-12422901DEB4}"/>
                  </a:ext>
                </a:extLst>
              </p:cNvPr>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7180;p68">
                <a:extLst>
                  <a:ext uri="{FF2B5EF4-FFF2-40B4-BE49-F238E27FC236}">
                    <a16:creationId xmlns:a16="http://schemas.microsoft.com/office/drawing/2014/main" id="{D3024387-FAF2-4302-3811-8A2C6B99CFA6}"/>
                  </a:ext>
                </a:extLst>
              </p:cNvPr>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7181;p68">
                <a:extLst>
                  <a:ext uri="{FF2B5EF4-FFF2-40B4-BE49-F238E27FC236}">
                    <a16:creationId xmlns:a16="http://schemas.microsoft.com/office/drawing/2014/main" id="{90BF54F2-BEA4-D64E-7B2B-31392FE7ADF5}"/>
                  </a:ext>
                </a:extLst>
              </p:cNvPr>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2" name="Google Shape;574;p33">
              <a:extLst>
                <a:ext uri="{FF2B5EF4-FFF2-40B4-BE49-F238E27FC236}">
                  <a16:creationId xmlns:a16="http://schemas.microsoft.com/office/drawing/2014/main" id="{C205702A-41E7-C5C5-0EDA-30E8F128A624}"/>
                </a:ext>
              </a:extLst>
            </p:cNvPr>
            <p:cNvSpPr/>
            <p:nvPr/>
          </p:nvSpPr>
          <p:spPr>
            <a:xfrm>
              <a:off x="5533152" y="4195734"/>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575;p33">
              <a:extLst>
                <a:ext uri="{FF2B5EF4-FFF2-40B4-BE49-F238E27FC236}">
                  <a16:creationId xmlns:a16="http://schemas.microsoft.com/office/drawing/2014/main" id="{41205521-B3F9-BFAD-3593-63A181DD4E54}"/>
                </a:ext>
              </a:extLst>
            </p:cNvPr>
            <p:cNvSpPr/>
            <p:nvPr/>
          </p:nvSpPr>
          <p:spPr>
            <a:xfrm>
              <a:off x="5532064" y="5083151"/>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576;p33">
              <a:extLst>
                <a:ext uri="{FF2B5EF4-FFF2-40B4-BE49-F238E27FC236}">
                  <a16:creationId xmlns:a16="http://schemas.microsoft.com/office/drawing/2014/main" id="{BC5EC27B-F3B0-CC54-5446-FF57A35F6E80}"/>
                </a:ext>
              </a:extLst>
            </p:cNvPr>
            <p:cNvSpPr/>
            <p:nvPr/>
          </p:nvSpPr>
          <p:spPr>
            <a:xfrm>
              <a:off x="5533152" y="5970568"/>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7" name="Google Shape;7387;p69">
              <a:extLst>
                <a:ext uri="{FF2B5EF4-FFF2-40B4-BE49-F238E27FC236}">
                  <a16:creationId xmlns:a16="http://schemas.microsoft.com/office/drawing/2014/main" id="{E8FA0215-1530-E001-2D21-BEBB5A456B16}"/>
                </a:ext>
              </a:extLst>
            </p:cNvPr>
            <p:cNvGrpSpPr/>
            <p:nvPr/>
          </p:nvGrpSpPr>
          <p:grpSpPr>
            <a:xfrm>
              <a:off x="5673683" y="4354195"/>
              <a:ext cx="561642" cy="555598"/>
              <a:chOff x="-64406125" y="3362225"/>
              <a:chExt cx="318225" cy="314800"/>
            </a:xfrm>
          </p:grpSpPr>
          <p:sp>
            <p:nvSpPr>
              <p:cNvPr id="38" name="Google Shape;7388;p69">
                <a:extLst>
                  <a:ext uri="{FF2B5EF4-FFF2-40B4-BE49-F238E27FC236}">
                    <a16:creationId xmlns:a16="http://schemas.microsoft.com/office/drawing/2014/main" id="{B8625B41-3AE1-B9C8-CE0A-7EC0BDE037B3}"/>
                  </a:ext>
                </a:extLst>
              </p:cNvPr>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7389;p69">
                <a:extLst>
                  <a:ext uri="{FF2B5EF4-FFF2-40B4-BE49-F238E27FC236}">
                    <a16:creationId xmlns:a16="http://schemas.microsoft.com/office/drawing/2014/main" id="{4C6C1E19-B41A-4EC7-25F8-1A06CCE76F74}"/>
                  </a:ext>
                </a:extLst>
              </p:cNvPr>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7883;p70">
              <a:extLst>
                <a:ext uri="{FF2B5EF4-FFF2-40B4-BE49-F238E27FC236}">
                  <a16:creationId xmlns:a16="http://schemas.microsoft.com/office/drawing/2014/main" id="{3E918976-42CA-95B7-6F03-FD332460060C}"/>
                </a:ext>
              </a:extLst>
            </p:cNvPr>
            <p:cNvGrpSpPr/>
            <p:nvPr/>
          </p:nvGrpSpPr>
          <p:grpSpPr>
            <a:xfrm>
              <a:off x="5680156" y="5208621"/>
              <a:ext cx="535413" cy="533997"/>
              <a:chOff x="-33646250" y="3586425"/>
              <a:chExt cx="293000" cy="292225"/>
            </a:xfrm>
          </p:grpSpPr>
          <p:sp>
            <p:nvSpPr>
              <p:cNvPr id="45" name="Google Shape;7884;p70">
                <a:extLst>
                  <a:ext uri="{FF2B5EF4-FFF2-40B4-BE49-F238E27FC236}">
                    <a16:creationId xmlns:a16="http://schemas.microsoft.com/office/drawing/2014/main" id="{84569C59-3A0B-165E-9998-7C588CE845D1}"/>
                  </a:ext>
                </a:extLst>
              </p:cNvPr>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7885;p70">
                <a:extLst>
                  <a:ext uri="{FF2B5EF4-FFF2-40B4-BE49-F238E27FC236}">
                    <a16:creationId xmlns:a16="http://schemas.microsoft.com/office/drawing/2014/main" id="{E35AF990-534C-2508-EE38-6E8171C3D4C4}"/>
                  </a:ext>
                </a:extLst>
              </p:cNvPr>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9" name="Google Shape;7886;p70">
              <a:extLst>
                <a:ext uri="{FF2B5EF4-FFF2-40B4-BE49-F238E27FC236}">
                  <a16:creationId xmlns:a16="http://schemas.microsoft.com/office/drawing/2014/main" id="{CE424691-4E8A-81D4-FCCD-6CEC08F0EFFF}"/>
                </a:ext>
              </a:extLst>
            </p:cNvPr>
            <p:cNvGrpSpPr/>
            <p:nvPr/>
          </p:nvGrpSpPr>
          <p:grpSpPr>
            <a:xfrm>
              <a:off x="5710649" y="6103092"/>
              <a:ext cx="525504" cy="526943"/>
              <a:chOff x="-33645475" y="3944800"/>
              <a:chExt cx="292225" cy="293025"/>
            </a:xfrm>
          </p:grpSpPr>
          <p:sp>
            <p:nvSpPr>
              <p:cNvPr id="50" name="Google Shape;7887;p70">
                <a:extLst>
                  <a:ext uri="{FF2B5EF4-FFF2-40B4-BE49-F238E27FC236}">
                    <a16:creationId xmlns:a16="http://schemas.microsoft.com/office/drawing/2014/main" id="{2511D533-5732-ADF2-670E-B510A9A35934}"/>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7888;p70">
                <a:extLst>
                  <a:ext uri="{FF2B5EF4-FFF2-40B4-BE49-F238E27FC236}">
                    <a16:creationId xmlns:a16="http://schemas.microsoft.com/office/drawing/2014/main" id="{3A25C5F4-0233-E99A-4E21-10A484DF7D4B}"/>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7889;p70">
                <a:extLst>
                  <a:ext uri="{FF2B5EF4-FFF2-40B4-BE49-F238E27FC236}">
                    <a16:creationId xmlns:a16="http://schemas.microsoft.com/office/drawing/2014/main" id="{6B3BD63D-1AC3-C33A-45B4-27F8A983CA3D}"/>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7890;p70">
                <a:extLst>
                  <a:ext uri="{FF2B5EF4-FFF2-40B4-BE49-F238E27FC236}">
                    <a16:creationId xmlns:a16="http://schemas.microsoft.com/office/drawing/2014/main" id="{A20F798C-48EE-C52A-6D56-2C39718A2D2D}"/>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7891;p70">
                <a:extLst>
                  <a:ext uri="{FF2B5EF4-FFF2-40B4-BE49-F238E27FC236}">
                    <a16:creationId xmlns:a16="http://schemas.microsoft.com/office/drawing/2014/main" id="{E2F0F363-9EC6-59BA-6237-50C3B68268A7}"/>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7892;p70">
                <a:extLst>
                  <a:ext uri="{FF2B5EF4-FFF2-40B4-BE49-F238E27FC236}">
                    <a16:creationId xmlns:a16="http://schemas.microsoft.com/office/drawing/2014/main" id="{FF2B75DB-C157-8C5A-8737-3F384DDE5E6D}"/>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7893;p70">
                <a:extLst>
                  <a:ext uri="{FF2B5EF4-FFF2-40B4-BE49-F238E27FC236}">
                    <a16:creationId xmlns:a16="http://schemas.microsoft.com/office/drawing/2014/main" id="{50A7C885-9161-67A9-A0F1-28E433FA9C2B}"/>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7894;p70">
                <a:extLst>
                  <a:ext uri="{FF2B5EF4-FFF2-40B4-BE49-F238E27FC236}">
                    <a16:creationId xmlns:a16="http://schemas.microsoft.com/office/drawing/2014/main" id="{16480275-64BD-0490-BBBE-052187132BA8}"/>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7895;p70">
                <a:extLst>
                  <a:ext uri="{FF2B5EF4-FFF2-40B4-BE49-F238E27FC236}">
                    <a16:creationId xmlns:a16="http://schemas.microsoft.com/office/drawing/2014/main" id="{94326AC3-6907-2B24-8444-BF6256DD694E}"/>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7896;p70">
                <a:extLst>
                  <a:ext uri="{FF2B5EF4-FFF2-40B4-BE49-F238E27FC236}">
                    <a16:creationId xmlns:a16="http://schemas.microsoft.com/office/drawing/2014/main" id="{F051BD19-7122-324E-E929-EE065122638F}"/>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64" name="Google Shape;578;p33">
            <a:extLst>
              <a:ext uri="{FF2B5EF4-FFF2-40B4-BE49-F238E27FC236}">
                <a16:creationId xmlns:a16="http://schemas.microsoft.com/office/drawing/2014/main" id="{716B4A4F-C306-0DE7-FE7F-B7548FB22F0E}"/>
              </a:ext>
            </a:extLst>
          </p:cNvPr>
          <p:cNvSpPr txBox="1">
            <a:spLocks/>
          </p:cNvSpPr>
          <p:nvPr/>
        </p:nvSpPr>
        <p:spPr>
          <a:xfrm>
            <a:off x="1181884" y="1757855"/>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US</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65" name="Google Shape;581;p33">
            <a:extLst>
              <a:ext uri="{FF2B5EF4-FFF2-40B4-BE49-F238E27FC236}">
                <a16:creationId xmlns:a16="http://schemas.microsoft.com/office/drawing/2014/main" id="{21BA9836-2103-6830-DB27-7C5C27E68C54}"/>
              </a:ext>
            </a:extLst>
          </p:cNvPr>
          <p:cNvSpPr txBox="1">
            <a:spLocks/>
          </p:cNvSpPr>
          <p:nvPr/>
        </p:nvSpPr>
        <p:spPr>
          <a:xfrm>
            <a:off x="1181884" y="1977450"/>
            <a:ext cx="3264070" cy="3672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United States</a:t>
            </a:r>
          </a:p>
        </p:txBody>
      </p:sp>
      <p:sp>
        <p:nvSpPr>
          <p:cNvPr id="66" name="Google Shape;578;p33">
            <a:extLst>
              <a:ext uri="{FF2B5EF4-FFF2-40B4-BE49-F238E27FC236}">
                <a16:creationId xmlns:a16="http://schemas.microsoft.com/office/drawing/2014/main" id="{B7026B49-9222-B5B4-84FA-A8E32F1DD6D8}"/>
              </a:ext>
            </a:extLst>
          </p:cNvPr>
          <p:cNvSpPr txBox="1">
            <a:spLocks/>
          </p:cNvSpPr>
          <p:nvPr/>
        </p:nvSpPr>
        <p:spPr>
          <a:xfrm>
            <a:off x="7551176" y="1757855"/>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IN</a:t>
            </a:r>
          </a:p>
        </p:txBody>
      </p:sp>
      <p:sp>
        <p:nvSpPr>
          <p:cNvPr id="67" name="Google Shape;581;p33">
            <a:extLst>
              <a:ext uri="{FF2B5EF4-FFF2-40B4-BE49-F238E27FC236}">
                <a16:creationId xmlns:a16="http://schemas.microsoft.com/office/drawing/2014/main" id="{F81F850C-1D12-0AA8-89F5-F9041FC75954}"/>
              </a:ext>
            </a:extLst>
          </p:cNvPr>
          <p:cNvSpPr txBox="1">
            <a:spLocks/>
          </p:cNvSpPr>
          <p:nvPr/>
        </p:nvSpPr>
        <p:spPr>
          <a:xfrm>
            <a:off x="7551176" y="1977450"/>
            <a:ext cx="3264070" cy="3672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India</a:t>
            </a:r>
          </a:p>
        </p:txBody>
      </p:sp>
      <p:sp>
        <p:nvSpPr>
          <p:cNvPr id="68" name="Google Shape;578;p33">
            <a:extLst>
              <a:ext uri="{FF2B5EF4-FFF2-40B4-BE49-F238E27FC236}">
                <a16:creationId xmlns:a16="http://schemas.microsoft.com/office/drawing/2014/main" id="{8F1C26F0-24A4-DE9B-5DCE-B74AC9819258}"/>
              </a:ext>
            </a:extLst>
          </p:cNvPr>
          <p:cNvSpPr txBox="1">
            <a:spLocks/>
          </p:cNvSpPr>
          <p:nvPr/>
        </p:nvSpPr>
        <p:spPr>
          <a:xfrm>
            <a:off x="1181884" y="2535330"/>
            <a:ext cx="3264070" cy="790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Medical, Pharma, Biotech</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69" name="Google Shape;578;p33">
            <a:extLst>
              <a:ext uri="{FF2B5EF4-FFF2-40B4-BE49-F238E27FC236}">
                <a16:creationId xmlns:a16="http://schemas.microsoft.com/office/drawing/2014/main" id="{DE3CD7D3-33F9-33B9-6E04-7F5D8C54276A}"/>
              </a:ext>
            </a:extLst>
          </p:cNvPr>
          <p:cNvSpPr txBox="1">
            <a:spLocks/>
          </p:cNvSpPr>
          <p:nvPr/>
        </p:nvSpPr>
        <p:spPr>
          <a:xfrm>
            <a:off x="1181884" y="3562394"/>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VoxCell BioInnovation</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0" name="Google Shape;578;p33">
            <a:extLst>
              <a:ext uri="{FF2B5EF4-FFF2-40B4-BE49-F238E27FC236}">
                <a16:creationId xmlns:a16="http://schemas.microsoft.com/office/drawing/2014/main" id="{5B931747-879A-6B75-1405-D8968D1D8451}"/>
              </a:ext>
            </a:extLst>
          </p:cNvPr>
          <p:cNvSpPr txBox="1">
            <a:spLocks/>
          </p:cNvSpPr>
          <p:nvPr/>
        </p:nvSpPr>
        <p:spPr>
          <a:xfrm>
            <a:off x="1181884" y="4323572"/>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CEO</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1" name="Google Shape;578;p33">
            <a:extLst>
              <a:ext uri="{FF2B5EF4-FFF2-40B4-BE49-F238E27FC236}">
                <a16:creationId xmlns:a16="http://schemas.microsoft.com/office/drawing/2014/main" id="{83B0D1E3-4036-B9F4-CE58-1F23E8232A22}"/>
              </a:ext>
            </a:extLst>
          </p:cNvPr>
          <p:cNvSpPr txBox="1">
            <a:spLocks/>
          </p:cNvSpPr>
          <p:nvPr/>
        </p:nvSpPr>
        <p:spPr>
          <a:xfrm>
            <a:off x="1181884" y="5228010"/>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Mailchimp</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3" name="Google Shape;578;p33">
            <a:extLst>
              <a:ext uri="{FF2B5EF4-FFF2-40B4-BE49-F238E27FC236}">
                <a16:creationId xmlns:a16="http://schemas.microsoft.com/office/drawing/2014/main" id="{E399BA93-9E08-143C-42E8-38896EFA6E27}"/>
              </a:ext>
            </a:extLst>
          </p:cNvPr>
          <p:cNvSpPr txBox="1">
            <a:spLocks/>
          </p:cNvSpPr>
          <p:nvPr/>
        </p:nvSpPr>
        <p:spPr>
          <a:xfrm>
            <a:off x="1181884" y="6120161"/>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Gmail.com</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4" name="Google Shape;578;p33">
            <a:extLst>
              <a:ext uri="{FF2B5EF4-FFF2-40B4-BE49-F238E27FC236}">
                <a16:creationId xmlns:a16="http://schemas.microsoft.com/office/drawing/2014/main" id="{2FFE29C8-E2D1-9A6E-4BDE-E47DCBE7CCC2}"/>
              </a:ext>
            </a:extLst>
          </p:cNvPr>
          <p:cNvSpPr txBox="1">
            <a:spLocks/>
          </p:cNvSpPr>
          <p:nvPr/>
        </p:nvSpPr>
        <p:spPr>
          <a:xfrm>
            <a:off x="7510059" y="2535330"/>
            <a:ext cx="3264070" cy="7907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Education</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5" name="Google Shape;578;p33">
            <a:extLst>
              <a:ext uri="{FF2B5EF4-FFF2-40B4-BE49-F238E27FC236}">
                <a16:creationId xmlns:a16="http://schemas.microsoft.com/office/drawing/2014/main" id="{1EB3356D-BE22-2C31-1CB6-88143488A11A}"/>
              </a:ext>
            </a:extLst>
          </p:cNvPr>
          <p:cNvSpPr txBox="1">
            <a:spLocks/>
          </p:cNvSpPr>
          <p:nvPr/>
        </p:nvSpPr>
        <p:spPr>
          <a:xfrm>
            <a:off x="7510059" y="3626357"/>
            <a:ext cx="3264070" cy="4507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The Hong Kong Polytechnic University</a:t>
            </a:r>
          </a:p>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6" name="Google Shape;578;p33">
            <a:extLst>
              <a:ext uri="{FF2B5EF4-FFF2-40B4-BE49-F238E27FC236}">
                <a16:creationId xmlns:a16="http://schemas.microsoft.com/office/drawing/2014/main" id="{0FBC7AA6-E7B5-5E57-1739-D7031B2288BF}"/>
              </a:ext>
            </a:extLst>
          </p:cNvPr>
          <p:cNvSpPr txBox="1">
            <a:spLocks/>
          </p:cNvSpPr>
          <p:nvPr/>
        </p:nvSpPr>
        <p:spPr>
          <a:xfrm>
            <a:off x="7510059" y="4323572"/>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Student</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7" name="Google Shape;578;p33">
            <a:extLst>
              <a:ext uri="{FF2B5EF4-FFF2-40B4-BE49-F238E27FC236}">
                <a16:creationId xmlns:a16="http://schemas.microsoft.com/office/drawing/2014/main" id="{2AFB4041-BACC-A1C4-528B-2B89DF3BECD3}"/>
              </a:ext>
            </a:extLst>
          </p:cNvPr>
          <p:cNvSpPr txBox="1">
            <a:spLocks/>
          </p:cNvSpPr>
          <p:nvPr/>
        </p:nvSpPr>
        <p:spPr>
          <a:xfrm>
            <a:off x="7510059" y="5228010"/>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Mailchimp</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8" name="Google Shape;578;p33">
            <a:extLst>
              <a:ext uri="{FF2B5EF4-FFF2-40B4-BE49-F238E27FC236}">
                <a16:creationId xmlns:a16="http://schemas.microsoft.com/office/drawing/2014/main" id="{2E81CCE3-66F0-9520-8966-B4B338202D29}"/>
              </a:ext>
            </a:extLst>
          </p:cNvPr>
          <p:cNvSpPr txBox="1">
            <a:spLocks/>
          </p:cNvSpPr>
          <p:nvPr/>
        </p:nvSpPr>
        <p:spPr>
          <a:xfrm>
            <a:off x="7510059" y="6120161"/>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Poly.edu.hk</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9" name="Google Shape;580;p33">
            <a:extLst>
              <a:ext uri="{FF2B5EF4-FFF2-40B4-BE49-F238E27FC236}">
                <a16:creationId xmlns:a16="http://schemas.microsoft.com/office/drawing/2014/main" id="{1D1D65E2-04AA-1FA0-9E26-719B315B3B5D}"/>
              </a:ext>
            </a:extLst>
          </p:cNvPr>
          <p:cNvSpPr txBox="1">
            <a:spLocks/>
          </p:cNvSpPr>
          <p:nvPr/>
        </p:nvSpPr>
        <p:spPr>
          <a:xfrm>
            <a:off x="4296431" y="2381177"/>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Industry</a:t>
            </a:r>
          </a:p>
        </p:txBody>
      </p:sp>
      <p:sp>
        <p:nvSpPr>
          <p:cNvPr id="80" name="Google Shape;580;p33">
            <a:extLst>
              <a:ext uri="{FF2B5EF4-FFF2-40B4-BE49-F238E27FC236}">
                <a16:creationId xmlns:a16="http://schemas.microsoft.com/office/drawing/2014/main" id="{BA362D40-F17A-B15C-306D-0CD8EBB6E420}"/>
              </a:ext>
            </a:extLst>
          </p:cNvPr>
          <p:cNvSpPr txBox="1">
            <a:spLocks/>
          </p:cNvSpPr>
          <p:nvPr/>
        </p:nvSpPr>
        <p:spPr>
          <a:xfrm>
            <a:off x="4296431" y="3157655"/>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Organization</a:t>
            </a:r>
          </a:p>
        </p:txBody>
      </p:sp>
      <p:sp>
        <p:nvSpPr>
          <p:cNvPr id="82" name="Google Shape;580;p33">
            <a:extLst>
              <a:ext uri="{FF2B5EF4-FFF2-40B4-BE49-F238E27FC236}">
                <a16:creationId xmlns:a16="http://schemas.microsoft.com/office/drawing/2014/main" id="{F4830353-2815-B01D-1C71-5C9C36E8B0CE}"/>
              </a:ext>
            </a:extLst>
          </p:cNvPr>
          <p:cNvSpPr txBox="1">
            <a:spLocks/>
          </p:cNvSpPr>
          <p:nvPr/>
        </p:nvSpPr>
        <p:spPr>
          <a:xfrm>
            <a:off x="4296431" y="4007362"/>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Organization</a:t>
            </a:r>
          </a:p>
        </p:txBody>
      </p:sp>
      <p:sp>
        <p:nvSpPr>
          <p:cNvPr id="83" name="Google Shape;580;p33">
            <a:extLst>
              <a:ext uri="{FF2B5EF4-FFF2-40B4-BE49-F238E27FC236}">
                <a16:creationId xmlns:a16="http://schemas.microsoft.com/office/drawing/2014/main" id="{4B2280CB-9D16-8B6C-4624-8408CE9CBF2C}"/>
              </a:ext>
            </a:extLst>
          </p:cNvPr>
          <p:cNvSpPr txBox="1">
            <a:spLocks/>
          </p:cNvSpPr>
          <p:nvPr/>
        </p:nvSpPr>
        <p:spPr>
          <a:xfrm>
            <a:off x="4296431" y="4898626"/>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Source Name</a:t>
            </a:r>
          </a:p>
        </p:txBody>
      </p:sp>
      <p:sp>
        <p:nvSpPr>
          <p:cNvPr id="84" name="Google Shape;580;p33">
            <a:extLst>
              <a:ext uri="{FF2B5EF4-FFF2-40B4-BE49-F238E27FC236}">
                <a16:creationId xmlns:a16="http://schemas.microsoft.com/office/drawing/2014/main" id="{D8FAADD1-9584-E535-BCDC-DD1D8DBFD38A}"/>
              </a:ext>
            </a:extLst>
          </p:cNvPr>
          <p:cNvSpPr txBox="1">
            <a:spLocks/>
          </p:cNvSpPr>
          <p:nvPr/>
        </p:nvSpPr>
        <p:spPr>
          <a:xfrm>
            <a:off x="4296431" y="5663045"/>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Domain</a:t>
            </a:r>
          </a:p>
        </p:txBody>
      </p:sp>
      <p:sp>
        <p:nvSpPr>
          <p:cNvPr id="85" name="Google Shape;580;p33">
            <a:extLst>
              <a:ext uri="{FF2B5EF4-FFF2-40B4-BE49-F238E27FC236}">
                <a16:creationId xmlns:a16="http://schemas.microsoft.com/office/drawing/2014/main" id="{02B6D6B2-0721-8B49-F0A2-5EB8CE48E3BF}"/>
              </a:ext>
            </a:extLst>
          </p:cNvPr>
          <p:cNvSpPr txBox="1">
            <a:spLocks/>
          </p:cNvSpPr>
          <p:nvPr/>
        </p:nvSpPr>
        <p:spPr>
          <a:xfrm>
            <a:off x="4296431" y="1476225"/>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Country/Region</a:t>
            </a:r>
          </a:p>
        </p:txBody>
      </p:sp>
    </p:spTree>
    <p:extLst>
      <p:ext uri="{BB962C8B-B14F-4D97-AF65-F5344CB8AC3E}">
        <p14:creationId xmlns:p14="http://schemas.microsoft.com/office/powerpoint/2010/main" val="690820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person&#10;&#10;Description automatically generated">
            <a:extLst>
              <a:ext uri="{FF2B5EF4-FFF2-40B4-BE49-F238E27FC236}">
                <a16:creationId xmlns:a16="http://schemas.microsoft.com/office/drawing/2014/main" id="{893552CD-9F8E-5DE4-01EB-2EB0ED212F5A}"/>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1018422"/>
            <a:ext cx="13008768" cy="8667092"/>
          </a:xfrm>
          <a:prstGeom prst="rect">
            <a:avLst/>
          </a:prstGeom>
        </p:spPr>
      </p:pic>
      <p:sp>
        <p:nvSpPr>
          <p:cNvPr id="11" name="직사각형 10">
            <a:extLst>
              <a:ext uri="{FF2B5EF4-FFF2-40B4-BE49-F238E27FC236}">
                <a16:creationId xmlns:a16="http://schemas.microsoft.com/office/drawing/2014/main" id="{59DF18B3-3710-05E1-E09D-5C62209F5B54}"/>
              </a:ext>
            </a:extLst>
          </p:cNvPr>
          <p:cNvSpPr/>
          <p:nvPr/>
        </p:nvSpPr>
        <p:spPr>
          <a:xfrm>
            <a:off x="-739634" y="1"/>
            <a:ext cx="12931634" cy="6842864"/>
          </a:xfrm>
          <a:prstGeom prst="rect">
            <a:avLst/>
          </a:prstGeom>
          <a:solidFill>
            <a:schemeClr val="bg1">
              <a:alpha val="30000"/>
            </a:scheme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3" name="TextBox 2">
            <a:extLst>
              <a:ext uri="{FF2B5EF4-FFF2-40B4-BE49-F238E27FC236}">
                <a16:creationId xmlns:a16="http://schemas.microsoft.com/office/drawing/2014/main" id="{A9DC7BB3-E8D7-AD8A-2507-04DD3B28E15B}"/>
              </a:ext>
            </a:extLst>
          </p:cNvPr>
          <p:cNvSpPr txBox="1"/>
          <p:nvPr/>
        </p:nvSpPr>
        <p:spPr>
          <a:xfrm rot="18900000">
            <a:off x="7674859" y="2958872"/>
            <a:ext cx="184731" cy="1200329"/>
          </a:xfrm>
          <a:prstGeom prst="rect">
            <a:avLst/>
          </a:prstGeom>
          <a:noFill/>
        </p:spPr>
        <p:txBody>
          <a:bodyPr wrap="none" rtlCol="0">
            <a:spAutoFit/>
          </a:bodyPr>
          <a:lstStyle/>
          <a:p>
            <a:endParaRPr lang="ko-KR" altLang="en-US" sz="7200" dirty="0">
              <a:solidFill>
                <a:srgbClr val="302B05"/>
              </a:solidFill>
              <a:latin typeface="ic 모던고딕 L" pitchFamily="18" charset="-127"/>
              <a:ea typeface="ic 모던고딕 L" pitchFamily="18" charset="-127"/>
            </a:endParaRPr>
          </a:p>
        </p:txBody>
      </p:sp>
      <p:sp>
        <p:nvSpPr>
          <p:cNvPr id="7" name="Rectangle 63">
            <a:extLst>
              <a:ext uri="{FF2B5EF4-FFF2-40B4-BE49-F238E27FC236}">
                <a16:creationId xmlns:a16="http://schemas.microsoft.com/office/drawing/2014/main" id="{FDA985AD-DEF1-ED83-93B9-813C38F332D3}"/>
              </a:ext>
            </a:extLst>
          </p:cNvPr>
          <p:cNvSpPr>
            <a:spLocks noChangeArrowheads="1"/>
          </p:cNvSpPr>
          <p:nvPr/>
        </p:nvSpPr>
        <p:spPr bwMode="auto">
          <a:xfrm>
            <a:off x="3448" y="418963"/>
            <a:ext cx="1547664" cy="72008"/>
          </a:xfrm>
          <a:prstGeom prst="rect">
            <a:avLst/>
          </a:prstGeom>
          <a:solidFill>
            <a:srgbClr val="516373"/>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8" name="Rectangle 76">
            <a:extLst>
              <a:ext uri="{FF2B5EF4-FFF2-40B4-BE49-F238E27FC236}">
                <a16:creationId xmlns:a16="http://schemas.microsoft.com/office/drawing/2014/main" id="{0461C0F1-F7E2-A4E8-4C35-7F5FDC357D86}"/>
              </a:ext>
            </a:extLst>
          </p:cNvPr>
          <p:cNvSpPr>
            <a:spLocks noChangeArrowheads="1"/>
          </p:cNvSpPr>
          <p:nvPr/>
        </p:nvSpPr>
        <p:spPr bwMode="auto">
          <a:xfrm>
            <a:off x="9994900" y="6416675"/>
            <a:ext cx="2197100" cy="63500"/>
          </a:xfrm>
          <a:prstGeom prst="rect">
            <a:avLst/>
          </a:prstGeom>
          <a:solidFill>
            <a:srgbClr val="516373"/>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9" name="TextBox 8">
            <a:extLst>
              <a:ext uri="{FF2B5EF4-FFF2-40B4-BE49-F238E27FC236}">
                <a16:creationId xmlns:a16="http://schemas.microsoft.com/office/drawing/2014/main" id="{714C366F-5A40-A7B3-2AEB-D595BEFAD066}"/>
              </a:ext>
            </a:extLst>
          </p:cNvPr>
          <p:cNvSpPr txBox="1"/>
          <p:nvPr/>
        </p:nvSpPr>
        <p:spPr>
          <a:xfrm>
            <a:off x="255297" y="376788"/>
            <a:ext cx="8814379" cy="1107996"/>
          </a:xfrm>
          <a:prstGeom prst="rect">
            <a:avLst/>
          </a:prstGeom>
          <a:noFill/>
        </p:spPr>
        <p:txBody>
          <a:bodyPr wrap="square" rtlCol="0">
            <a:spAutoFit/>
          </a:bodyPr>
          <a:lstStyle/>
          <a:p>
            <a:r>
              <a:rPr lang="en-US" altLang="ko-KR" sz="6600">
                <a:solidFill>
                  <a:schemeClr val="bg1">
                    <a:lumMod val="85000"/>
                  </a:schemeClr>
                </a:solidFill>
                <a:latin typeface="Helvetica75" panose="020B0800000000000000" pitchFamily="34" charset="0"/>
                <a:ea typeface="ic 모던고딕 B" pitchFamily="18" charset="-127"/>
              </a:rPr>
              <a:t>Q&amp;A</a:t>
            </a:r>
          </a:p>
        </p:txBody>
      </p:sp>
      <p:sp>
        <p:nvSpPr>
          <p:cNvPr id="12" name="TextBox 11">
            <a:extLst>
              <a:ext uri="{FF2B5EF4-FFF2-40B4-BE49-F238E27FC236}">
                <a16:creationId xmlns:a16="http://schemas.microsoft.com/office/drawing/2014/main" id="{0A8CBB93-67D9-0AF2-0C77-D3DEE69230BB}"/>
              </a:ext>
            </a:extLst>
          </p:cNvPr>
          <p:cNvSpPr txBox="1"/>
          <p:nvPr/>
        </p:nvSpPr>
        <p:spPr>
          <a:xfrm>
            <a:off x="182961" y="304780"/>
            <a:ext cx="2107786" cy="1107996"/>
          </a:xfrm>
          <a:prstGeom prst="rect">
            <a:avLst/>
          </a:prstGeom>
          <a:noFill/>
        </p:spPr>
        <p:txBody>
          <a:bodyPr wrap="square" rtlCol="0">
            <a:spAutoFit/>
          </a:bodyPr>
          <a:lstStyle/>
          <a:p>
            <a:r>
              <a:rPr lang="en-US" altLang="ko-KR" sz="6600">
                <a:solidFill>
                  <a:schemeClr val="tx1">
                    <a:lumMod val="85000"/>
                    <a:lumOff val="15000"/>
                  </a:schemeClr>
                </a:solidFill>
                <a:latin typeface="Helvetica75" panose="020B0800000000000000" pitchFamily="34" charset="0"/>
                <a:ea typeface="ic 모던고딕 B" pitchFamily="18" charset="-127"/>
              </a:rPr>
              <a:t>Q&amp;A</a:t>
            </a:r>
          </a:p>
        </p:txBody>
      </p:sp>
      <p:pic>
        <p:nvPicPr>
          <p:cNvPr id="2" name="Graphic 1">
            <a:extLst>
              <a:ext uri="{FF2B5EF4-FFF2-40B4-BE49-F238E27FC236}">
                <a16:creationId xmlns:a16="http://schemas.microsoft.com/office/drawing/2014/main" id="{E93B9332-6247-A278-39B9-0CCA9DEBD73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35385" b="37676"/>
          <a:stretch/>
        </p:blipFill>
        <p:spPr>
          <a:xfrm>
            <a:off x="4407913" y="3050318"/>
            <a:ext cx="3595600" cy="968625"/>
          </a:xfrm>
          <a:prstGeom prst="rect">
            <a:avLst/>
          </a:prstGeom>
        </p:spPr>
      </p:pic>
      <p:pic>
        <p:nvPicPr>
          <p:cNvPr id="5" name="Graphic 4">
            <a:extLst>
              <a:ext uri="{FF2B5EF4-FFF2-40B4-BE49-F238E27FC236}">
                <a16:creationId xmlns:a16="http://schemas.microsoft.com/office/drawing/2014/main" id="{4766914F-97A8-E600-1178-9298DF27AA34}"/>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35825" b="42314"/>
          <a:stretch/>
        </p:blipFill>
        <p:spPr>
          <a:xfrm>
            <a:off x="4403113" y="3114313"/>
            <a:ext cx="3595600" cy="786027"/>
          </a:xfrm>
          <a:prstGeom prst="rect">
            <a:avLst/>
          </a:prstGeom>
        </p:spPr>
      </p:pic>
      <p:sp>
        <p:nvSpPr>
          <p:cNvPr id="6" name="TextBox 5">
            <a:extLst>
              <a:ext uri="{FF2B5EF4-FFF2-40B4-BE49-F238E27FC236}">
                <a16:creationId xmlns:a16="http://schemas.microsoft.com/office/drawing/2014/main" id="{BA45DAC5-F89E-18CD-755E-651CD10E6AA7}"/>
              </a:ext>
            </a:extLst>
          </p:cNvPr>
          <p:cNvSpPr txBox="1"/>
          <p:nvPr/>
        </p:nvSpPr>
        <p:spPr>
          <a:xfrm>
            <a:off x="4439818" y="2405467"/>
            <a:ext cx="3312367" cy="830997"/>
          </a:xfrm>
          <a:prstGeom prst="rect">
            <a:avLst/>
          </a:prstGeom>
          <a:noFill/>
        </p:spPr>
        <p:txBody>
          <a:bodyPr wrap="square" rtlCol="0">
            <a:spAutoFit/>
          </a:bodyPr>
          <a:lstStyle/>
          <a:p>
            <a:pPr algn="ctr"/>
            <a:r>
              <a:rPr lang="en-US" altLang="ko-KR" sz="4800">
                <a:solidFill>
                  <a:schemeClr val="tx1">
                    <a:lumMod val="85000"/>
                    <a:lumOff val="15000"/>
                  </a:schemeClr>
                </a:solidFill>
                <a:latin typeface="DINPro-Medium" panose="02000503030000020004" pitchFamily="50" charset="0"/>
                <a:ea typeface="ic 모던고딕 B" pitchFamily="18" charset="-127"/>
              </a:rPr>
              <a:t>Thank you!</a:t>
            </a:r>
          </a:p>
        </p:txBody>
      </p:sp>
    </p:spTree>
    <p:extLst>
      <p:ext uri="{BB962C8B-B14F-4D97-AF65-F5344CB8AC3E}">
        <p14:creationId xmlns:p14="http://schemas.microsoft.com/office/powerpoint/2010/main" val="3693510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pic>
        <p:nvPicPr>
          <p:cNvPr id="2" name="Picture 1" descr="A picture containing person&#10;&#10;Description automatically generated">
            <a:extLst>
              <a:ext uri="{FF2B5EF4-FFF2-40B4-BE49-F238E27FC236}">
                <a16:creationId xmlns:a16="http://schemas.microsoft.com/office/drawing/2014/main" id="{0F907156-94F1-EFB8-3BEE-4BFB78E3C04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1018422"/>
            <a:ext cx="13008768" cy="8667092"/>
          </a:xfrm>
          <a:prstGeom prst="rect">
            <a:avLst/>
          </a:prstGeom>
        </p:spPr>
      </p:pic>
      <p:sp>
        <p:nvSpPr>
          <p:cNvPr id="10" name="TextBox 9">
            <a:extLst>
              <a:ext uri="{FF2B5EF4-FFF2-40B4-BE49-F238E27FC236}">
                <a16:creationId xmlns:a16="http://schemas.microsoft.com/office/drawing/2014/main" id="{CBE1DA51-5A8F-42DE-3BD8-E9A10DFF71E2}"/>
              </a:ext>
            </a:extLst>
          </p:cNvPr>
          <p:cNvSpPr txBox="1"/>
          <p:nvPr/>
        </p:nvSpPr>
        <p:spPr>
          <a:xfrm>
            <a:off x="8317653" y="125465"/>
            <a:ext cx="3325899" cy="584775"/>
          </a:xfrm>
          <a:prstGeom prst="rect">
            <a:avLst/>
          </a:prstGeom>
          <a:noFill/>
        </p:spPr>
        <p:txBody>
          <a:bodyPr wrap="square" rtlCol="0">
            <a:spAutoFit/>
          </a:bodyPr>
          <a:lstStyle/>
          <a:p>
            <a:pPr algn="r" defTabSz="1219170" latinLnBrk="0">
              <a:buClr>
                <a:srgbClr val="000000"/>
              </a:buClr>
            </a:pPr>
            <a:r>
              <a:rPr lang="en-US" altLang="ko-KR" sz="3200" kern="0">
                <a:solidFill>
                  <a:srgbClr val="000000"/>
                </a:solidFill>
                <a:latin typeface="DINPro-Medium" panose="02000503030000020004" pitchFamily="50" charset="0"/>
                <a:ea typeface="ic 모던고딕 L" pitchFamily="18" charset="-127"/>
                <a:cs typeface="Arial"/>
                <a:sym typeface="Arial"/>
              </a:rPr>
              <a:t>REFERENCE</a:t>
            </a:r>
            <a:endParaRPr lang="ko-KR" altLang="en-US" sz="3200" kern="0" dirty="0">
              <a:solidFill>
                <a:srgbClr val="000000"/>
              </a:solidFill>
              <a:latin typeface="DINPro-Medium" panose="02000503030000020004" pitchFamily="50" charset="0"/>
              <a:ea typeface="ic 모던고딕 L" pitchFamily="18" charset="-127"/>
              <a:cs typeface="Arial"/>
              <a:sym typeface="Arial"/>
            </a:endParaRPr>
          </a:p>
        </p:txBody>
      </p:sp>
      <p:sp>
        <p:nvSpPr>
          <p:cNvPr id="11" name="사각형: 잘린 한쪽 모서리 8">
            <a:extLst>
              <a:ext uri="{FF2B5EF4-FFF2-40B4-BE49-F238E27FC236}">
                <a16:creationId xmlns:a16="http://schemas.microsoft.com/office/drawing/2014/main" id="{2A6A4C7D-D279-5D94-DE78-337BD33E42F8}"/>
              </a:ext>
            </a:extLst>
          </p:cNvPr>
          <p:cNvSpPr/>
          <p:nvPr/>
        </p:nvSpPr>
        <p:spPr>
          <a:xfrm>
            <a:off x="204120" y="689674"/>
            <a:ext cx="11439433" cy="6042863"/>
          </a:xfrm>
          <a:prstGeom prst="snip1Rect">
            <a:avLst/>
          </a:prstGeom>
          <a:solidFill>
            <a:schemeClr val="tx1">
              <a:alpha val="80000"/>
            </a:schemeClr>
          </a:solidFill>
          <a:ln>
            <a:noFill/>
          </a:ln>
        </p:spPr>
        <p:txBody>
          <a:bodyPr vert="horz" wrap="square" lIns="121920" tIns="60960" rIns="121920" bIns="60960" numCol="1" rtlCol="0" anchor="t" anchorCtr="0" compatLnSpc="1">
            <a:prstTxWarp prst="textNoShape">
              <a:avLst/>
            </a:prstTxWarp>
          </a:bodyPr>
          <a:lstStyle/>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3DHEALS. (n.d.). About us. Retrieved from https://3dheals.com/about-us</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Deloitte. (2020). 2020 global health care outlook: Laying a foundation for the future. Retrieved from https://www2.deloitte.com/us/en/pages/life-sciences-and-health-care/articles/global-health-care-sector-outlook.html</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Machado, L. (2018, August 20). Artificial intelligence and 3D printing. Medium. https://medium.com/healthcare-3d-printing-stories/artificial-intelligence-and-3d-printing-94f45f3e45dd</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PwC. (2019). What's next for the pharmaceuticals industry, amid digital disruption and rapid technological advances? Retrieved from https://www.pwc.com/gx/en/pharma-life-sciences/pdf/pwc-pharma-2020.pdf</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Statista. (2021). 3D printing - Statistics &amp; Facts. Retrieved from https://www.statista.com/topics/1174/3d-printing</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3D Systems. (n.d.). Healthcare. Retrieved from https://www.3dsystems.com/healthcare</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3DHEALS. (n.d.). About us. Retrieved from https://3dheals.com/about</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Gartner. (2018). Gartner says 3D printing is changing the landscape of the medical device market. Retrieved from https://www.gartner.com/en/newsroom/press-releases/2018-04-03-gartner-says-3d-printing-is-changing-the-landscape-of-the-medical-device-market</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Huang, S. H., Liu, P., Mokasdar, A., &amp; Hou, L. (2020). Additive manufacturing and its societal impact: A literature review. The International Journal of Advanced Manufacturing Technology, 67(5-8), 1191-1203. doi: 10.1007/s00170-012-4558-5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pic>
        <p:nvPicPr>
          <p:cNvPr id="2" name="Picture 1" descr="A picture containing person&#10;&#10;Description automatically generated">
            <a:extLst>
              <a:ext uri="{FF2B5EF4-FFF2-40B4-BE49-F238E27FC236}">
                <a16:creationId xmlns:a16="http://schemas.microsoft.com/office/drawing/2014/main" id="{0F907156-94F1-EFB8-3BEE-4BFB78E3C04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1018422"/>
            <a:ext cx="13008768" cy="8667092"/>
          </a:xfrm>
          <a:prstGeom prst="rect">
            <a:avLst/>
          </a:prstGeom>
        </p:spPr>
      </p:pic>
      <p:sp>
        <p:nvSpPr>
          <p:cNvPr id="10" name="TextBox 9">
            <a:extLst>
              <a:ext uri="{FF2B5EF4-FFF2-40B4-BE49-F238E27FC236}">
                <a16:creationId xmlns:a16="http://schemas.microsoft.com/office/drawing/2014/main" id="{CBE1DA51-5A8F-42DE-3BD8-E9A10DFF71E2}"/>
              </a:ext>
            </a:extLst>
          </p:cNvPr>
          <p:cNvSpPr txBox="1"/>
          <p:nvPr/>
        </p:nvSpPr>
        <p:spPr>
          <a:xfrm>
            <a:off x="8317653" y="125465"/>
            <a:ext cx="3325899" cy="584775"/>
          </a:xfrm>
          <a:prstGeom prst="rect">
            <a:avLst/>
          </a:prstGeom>
          <a:noFill/>
        </p:spPr>
        <p:txBody>
          <a:bodyPr wrap="square" rtlCol="0">
            <a:spAutoFit/>
          </a:bodyPr>
          <a:lstStyle/>
          <a:p>
            <a:pPr algn="r" defTabSz="1219170" latinLnBrk="0">
              <a:buClr>
                <a:srgbClr val="000000"/>
              </a:buClr>
            </a:pPr>
            <a:r>
              <a:rPr lang="en-US" altLang="ko-KR" sz="3200" kern="0">
                <a:solidFill>
                  <a:srgbClr val="000000"/>
                </a:solidFill>
                <a:latin typeface="DINPro-Medium" panose="02000503030000020004" pitchFamily="50" charset="0"/>
                <a:ea typeface="ic 모던고딕 L" pitchFamily="18" charset="-127"/>
                <a:cs typeface="Arial"/>
                <a:sym typeface="Arial"/>
              </a:rPr>
              <a:t>REFERENCE</a:t>
            </a:r>
            <a:endParaRPr lang="ko-KR" altLang="en-US" sz="3200" kern="0" dirty="0">
              <a:solidFill>
                <a:srgbClr val="000000"/>
              </a:solidFill>
              <a:latin typeface="DINPro-Medium" panose="02000503030000020004" pitchFamily="50" charset="0"/>
              <a:ea typeface="ic 모던고딕 L" pitchFamily="18" charset="-127"/>
              <a:cs typeface="Arial"/>
              <a:sym typeface="Arial"/>
            </a:endParaRPr>
          </a:p>
        </p:txBody>
      </p:sp>
      <p:sp>
        <p:nvSpPr>
          <p:cNvPr id="11" name="사각형: 잘린 한쪽 모서리 8">
            <a:extLst>
              <a:ext uri="{FF2B5EF4-FFF2-40B4-BE49-F238E27FC236}">
                <a16:creationId xmlns:a16="http://schemas.microsoft.com/office/drawing/2014/main" id="{2A6A4C7D-D279-5D94-DE78-337BD33E42F8}"/>
              </a:ext>
            </a:extLst>
          </p:cNvPr>
          <p:cNvSpPr/>
          <p:nvPr/>
        </p:nvSpPr>
        <p:spPr>
          <a:xfrm>
            <a:off x="204120" y="689674"/>
            <a:ext cx="11439433" cy="6042863"/>
          </a:xfrm>
          <a:prstGeom prst="snip1Rect">
            <a:avLst/>
          </a:prstGeom>
          <a:solidFill>
            <a:schemeClr val="tx1">
              <a:alpha val="80000"/>
            </a:schemeClr>
          </a:solidFill>
          <a:ln>
            <a:noFill/>
          </a:ln>
        </p:spPr>
        <p:txBody>
          <a:bodyPr vert="horz" wrap="square" lIns="121920" tIns="60960" rIns="121920" bIns="60960" numCol="1" rtlCol="0" anchor="t" anchorCtr="0" compatLnSpc="1">
            <a:prstTxWarp prst="textNoShape">
              <a:avLst/>
            </a:prstTxWarp>
          </a:bodyPr>
          <a:lstStyle/>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Organovo. (n.d.). About Organovo. Retrieved from https://organovo.com/about/Rengier, F., Mehndiratta, A., von Tengg-Kobligk, H., Zechmann, C. M., Unterhinninghofen, R.,Kauczor, H. U., &amp; Giesel, F. L. (2010). 3D printing based on imaging data: Review of medical applications. International Journal of Computer Assisted Radiology and Surgery, 5(4), 335-341.doi: 10.1007/s11548-010-0476-x</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Stratasys. (n.d.). Medical solutions. Retrieved from https://www.stratasys.com/medical</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Suganya Karunamurthy. (2022). K-Mode Clustering | solved example | implementation. YouTube. Retrieved from https://www.youtube.com/watch?v=EVl2ejcsTfg</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Harika Bonthu. (2021, June 13). KModes Clustering algorithm for categorical data. Analytics Vidhya. Retrieved from https://www.analyticsvidhya.com/blog/2021/06/kmodes-clustering-algorithm-for-categorical-data/#h-2-scree-plot-or-elbow-curve-to-find-optimal-kvalue</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PRASHANT BANERJEE. (2022). K-Means clustering with Python. Kaggle. Retrieved from https://www.kaggle.com/code/prashant111/k-means-clustering-with-python</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ASHISH. (2020). Bank customer clustering (K-Modes Clustering). Kaggle. Retrieved from https://www.kaggle.com/code/ashydv/bank-customer-clustering-k-modes-clustering/notebook</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rakshithvasudev. (2017, August 2). What is one hot encoding? why and when do you have to use it?. Hackernoon. Retrieved from https://hackernoon.com/what-is-one-hot-encoding-why-and-when-do-you-have-to-use-it-e3c6186d008f</a:t>
            </a:r>
          </a:p>
        </p:txBody>
      </p:sp>
    </p:spTree>
    <p:extLst>
      <p:ext uri="{BB962C8B-B14F-4D97-AF65-F5344CB8AC3E}">
        <p14:creationId xmlns:p14="http://schemas.microsoft.com/office/powerpoint/2010/main" val="4254816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6384032" y="2236189"/>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6600" b="0" i="0" u="none" strike="noStrike" kern="0" cap="none" spc="0" normalizeH="0" baseline="0" noProof="0">
                <a:ln>
                  <a:noFill/>
                </a:ln>
                <a:solidFill>
                  <a:srgbClr val="030A3A"/>
                </a:solidFill>
                <a:effectLst/>
                <a:uLnTx/>
                <a:uFillTx/>
                <a:latin typeface="DINPro-Medium" panose="02000503030000020004" pitchFamily="50" charset="0"/>
                <a:sym typeface="Share Tech"/>
              </a:rPr>
              <a:t>Appendix 1</a:t>
            </a:r>
          </a:p>
        </p:txBody>
      </p:sp>
      <p:sp>
        <p:nvSpPr>
          <p:cNvPr id="130" name="Google Shape;386;p33">
            <a:extLst>
              <a:ext uri="{FF2B5EF4-FFF2-40B4-BE49-F238E27FC236}">
                <a16:creationId xmlns:a16="http://schemas.microsoft.com/office/drawing/2014/main" id="{4D5E1145-EB4F-AB1E-D895-0CFDFD2922DC}"/>
              </a:ext>
            </a:extLst>
          </p:cNvPr>
          <p:cNvSpPr txBox="1">
            <a:spLocks/>
          </p:cNvSpPr>
          <p:nvPr/>
        </p:nvSpPr>
        <p:spPr>
          <a:xfrm>
            <a:off x="7824192" y="3554611"/>
            <a:ext cx="3205489" cy="560098"/>
          </a:xfrm>
          <a:prstGeom prst="rect">
            <a:avLst/>
          </a:prstGeom>
          <a:solidFill>
            <a:srgbClr val="CB1D60">
              <a:alpha val="500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Farro"/>
              <a:buNone/>
              <a:defRPr sz="1600" b="0" i="0" u="none" strike="noStrike" cap="none">
                <a:solidFill>
                  <a:schemeClr val="accent6"/>
                </a:solidFill>
                <a:latin typeface="Farro"/>
                <a:ea typeface="Farro"/>
                <a:cs typeface="Farro"/>
                <a:sym typeface="Farro"/>
              </a:defRPr>
            </a:lvl1pPr>
            <a:lvl2pPr marL="914400" marR="0" lvl="1"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2pPr>
            <a:lvl3pPr marL="1371600" marR="0" lvl="2"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3pPr>
            <a:lvl4pPr marL="1828800" marR="0" lvl="3"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4pPr>
            <a:lvl5pPr marL="2286000" marR="0" lvl="4"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5pPr>
            <a:lvl6pPr marL="2743200" marR="0" lvl="5"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6pPr>
            <a:lvl7pPr marL="3200400" marR="0" lvl="6"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7pPr>
            <a:lvl8pPr marL="3657600" marR="0" lvl="7"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8pPr>
            <a:lvl9pPr marL="4114800" marR="0" lvl="8"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9pPr>
          </a:lstStyle>
          <a:p>
            <a:pPr marL="0" marR="0" lvl="0" indent="0" algn="r" defTabSz="914400" rtl="0" eaLnBrk="1" fontAlgn="auto" latinLnBrk="0" hangingPunct="1">
              <a:lnSpc>
                <a:spcPct val="100000"/>
              </a:lnSpc>
              <a:spcBef>
                <a:spcPts val="0"/>
              </a:spcBef>
              <a:spcAft>
                <a:spcPts val="0"/>
              </a:spcAft>
              <a:buClr>
                <a:srgbClr val="FFFFFF"/>
              </a:buClr>
              <a:buSzPts val="1800"/>
              <a:buFont typeface="Farro"/>
              <a:buNone/>
              <a:tabLst/>
              <a:defRPr/>
            </a:pPr>
            <a:r>
              <a:rPr kumimoji="0" lang="en-US" sz="2000" b="0" i="0" u="none" strike="noStrike" kern="0" cap="none" spc="0" normalizeH="0" baseline="0" noProof="0">
                <a:ln>
                  <a:noFill/>
                </a:ln>
                <a:solidFill>
                  <a:srgbClr val="030A3A"/>
                </a:solidFill>
                <a:effectLst/>
                <a:uLnTx/>
                <a:uFillTx/>
                <a:latin typeface="Raleway" pitchFamily="2" charset="0"/>
                <a:sym typeface="Farro"/>
              </a:rPr>
              <a:t>Exploratory Data Analysis</a:t>
            </a:r>
          </a:p>
        </p:txBody>
      </p:sp>
    </p:spTree>
    <p:extLst>
      <p:ext uri="{BB962C8B-B14F-4D97-AF65-F5344CB8AC3E}">
        <p14:creationId xmlns:p14="http://schemas.microsoft.com/office/powerpoint/2010/main" val="2124258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Time in Session (minutes)</a:t>
            </a:r>
          </a:p>
        </p:txBody>
      </p:sp>
      <p:grpSp>
        <p:nvGrpSpPr>
          <p:cNvPr id="8" name="Group 7">
            <a:extLst>
              <a:ext uri="{FF2B5EF4-FFF2-40B4-BE49-F238E27FC236}">
                <a16:creationId xmlns:a16="http://schemas.microsoft.com/office/drawing/2014/main" id="{EDB311C9-9877-FF43-EA7B-500C2DD2E703}"/>
              </a:ext>
            </a:extLst>
          </p:cNvPr>
          <p:cNvGrpSpPr/>
          <p:nvPr/>
        </p:nvGrpSpPr>
        <p:grpSpPr>
          <a:xfrm>
            <a:off x="927580" y="1085058"/>
            <a:ext cx="8443299" cy="5654686"/>
            <a:chOff x="172981" y="1125397"/>
            <a:chExt cx="7267575" cy="4867275"/>
          </a:xfrm>
        </p:grpSpPr>
        <p:pic>
          <p:nvPicPr>
            <p:cNvPr id="3" name="Picture 2">
              <a:extLst>
                <a:ext uri="{FF2B5EF4-FFF2-40B4-BE49-F238E27FC236}">
                  <a16:creationId xmlns:a16="http://schemas.microsoft.com/office/drawing/2014/main" id="{8B4B7C08-4DCA-DC35-8181-08C221AED411}"/>
                </a:ext>
              </a:extLst>
            </p:cNvPr>
            <p:cNvPicPr>
              <a:picLocks noChangeAspect="1"/>
            </p:cNvPicPr>
            <p:nvPr/>
          </p:nvPicPr>
          <p:blipFill>
            <a:blip r:embed="rId4"/>
            <a:stretch>
              <a:fillRect/>
            </a:stretch>
          </p:blipFill>
          <p:spPr>
            <a:xfrm>
              <a:off x="172981" y="1125397"/>
              <a:ext cx="7267575" cy="4867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688D6220-FC98-B2D7-4392-17B2096A1479}"/>
                </a:ext>
              </a:extLst>
            </p:cNvPr>
            <p:cNvSpPr/>
            <p:nvPr/>
          </p:nvSpPr>
          <p:spPr>
            <a:xfrm>
              <a:off x="2987824" y="4625163"/>
              <a:ext cx="818944" cy="1008112"/>
            </a:xfrm>
            <a:prstGeom prst="rect">
              <a:avLst/>
            </a:prstGeom>
            <a:noFill/>
            <a:ln w="28575">
              <a:solidFill>
                <a:srgbClr val="FF0000"/>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sp>
        <p:nvSpPr>
          <p:cNvPr id="4" name="사각형: 잘린 한쪽 모서리 26">
            <a:extLst>
              <a:ext uri="{FF2B5EF4-FFF2-40B4-BE49-F238E27FC236}">
                <a16:creationId xmlns:a16="http://schemas.microsoft.com/office/drawing/2014/main" id="{4FC73459-A857-73EE-0E0D-E23D82AD5A4E}"/>
              </a:ext>
            </a:extLst>
          </p:cNvPr>
          <p:cNvSpPr/>
          <p:nvPr/>
        </p:nvSpPr>
        <p:spPr>
          <a:xfrm>
            <a:off x="9336360" y="1089072"/>
            <a:ext cx="2358314" cy="4161730"/>
          </a:xfrm>
          <a:prstGeom prst="snip1Rect">
            <a:avLst/>
          </a:prstGeom>
          <a:solidFill>
            <a:schemeClr val="bg1"/>
          </a:solidFill>
          <a:ln w="19050">
            <a:solidFill>
              <a:schemeClr val="tx1"/>
            </a:solid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Count: 2229.0</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Mean:  50.4</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Std:      37.9</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Min:     0.0</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25%:   13.0</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50%:   47.0</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75%:   85.0</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Max:   129.0</a:t>
            </a:r>
          </a:p>
        </p:txBody>
      </p:sp>
      <p:sp>
        <p:nvSpPr>
          <p:cNvPr id="10" name="TextBox 9">
            <a:extLst>
              <a:ext uri="{FF2B5EF4-FFF2-40B4-BE49-F238E27FC236}">
                <a16:creationId xmlns:a16="http://schemas.microsoft.com/office/drawing/2014/main" id="{FC6BCDC4-B2A8-5FB4-5127-04D4308E4EAB}"/>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13741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Season wise, Attended</a:t>
            </a:r>
          </a:p>
        </p:txBody>
      </p:sp>
      <p:pic>
        <p:nvPicPr>
          <p:cNvPr id="10" name="Picture 9" descr="Chart, treemap chart&#10;&#10;Description automatically generated">
            <a:extLst>
              <a:ext uri="{FF2B5EF4-FFF2-40B4-BE49-F238E27FC236}">
                <a16:creationId xmlns:a16="http://schemas.microsoft.com/office/drawing/2014/main" id="{BE836343-5D0F-F242-EE11-B7D836E4C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3489" y="1124744"/>
            <a:ext cx="8316140" cy="5550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92E4D162-D830-08D1-E3AE-58BF2B19801D}"/>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3601249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Top 10 industries with most attendees</a:t>
            </a:r>
          </a:p>
        </p:txBody>
      </p:sp>
      <p:pic>
        <p:nvPicPr>
          <p:cNvPr id="3" name="Picture 2">
            <a:extLst>
              <a:ext uri="{FF2B5EF4-FFF2-40B4-BE49-F238E27FC236}">
                <a16:creationId xmlns:a16="http://schemas.microsoft.com/office/drawing/2014/main" id="{F257769C-78C0-7FE8-FE71-4CE046683ED5}"/>
              </a:ext>
            </a:extLst>
          </p:cNvPr>
          <p:cNvPicPr>
            <a:picLocks noChangeAspect="1"/>
          </p:cNvPicPr>
          <p:nvPr/>
        </p:nvPicPr>
        <p:blipFill rotWithShape="1">
          <a:blip r:embed="rId4">
            <a:extLst>
              <a:ext uri="{28A0092B-C50C-407E-A947-70E740481C1C}">
                <a14:useLocalDpi xmlns:a14="http://schemas.microsoft.com/office/drawing/2010/main" val="0"/>
              </a:ext>
            </a:extLst>
          </a:blip>
          <a:srcRect t="5786" r="15013" b="43653"/>
          <a:stretch/>
        </p:blipFill>
        <p:spPr>
          <a:xfrm>
            <a:off x="1734029" y="1169001"/>
            <a:ext cx="9046024" cy="49732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43E7A3AA-13EA-BB79-3C2C-4EBC7755DD48}"/>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187718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dirty="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544081"/>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a:latin typeface="Raleway" panose="020B0604020202020204" pitchFamily="2" charset="0"/>
                <a:ea typeface="Lato" panose="020F0502020204030203" pitchFamily="34" charset="0"/>
                <a:cs typeface="Lato" panose="020F0502020204030203" pitchFamily="34" charset="0"/>
              </a:rPr>
              <a:t>Executive Summary</a:t>
            </a:r>
            <a:endParaRPr lang="en-US" sz="4500" b="1" dirty="0">
              <a:latin typeface="Raleway" panose="020B0604020202020204" pitchFamily="2" charset="0"/>
              <a:ea typeface="Lato" panose="020F0502020204030203" pitchFamily="34" charset="0"/>
              <a:cs typeface="Lato" panose="020F0502020204030203" pitchFamily="34" charset="0"/>
            </a:endParaRPr>
          </a:p>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sp>
        <p:nvSpPr>
          <p:cNvPr id="4" name="Google Shape;99;p15">
            <a:extLst>
              <a:ext uri="{FF2B5EF4-FFF2-40B4-BE49-F238E27FC236}">
                <a16:creationId xmlns:a16="http://schemas.microsoft.com/office/drawing/2014/main" id="{6C95926A-B9CE-A2A6-9CBB-1A6AC46CFC75}"/>
              </a:ext>
            </a:extLst>
          </p:cNvPr>
          <p:cNvSpPr txBox="1">
            <a:spLocks/>
          </p:cNvSpPr>
          <p:nvPr/>
        </p:nvSpPr>
        <p:spPr>
          <a:xfrm>
            <a:off x="115499" y="1407145"/>
            <a:ext cx="11851036" cy="4902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Our project aims to address the business objectives of our client through advanced analytics and machine learning techniques.</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We employ Python for data cleansing, manipulation, and model creation, Excel for initial data exploration, and Tableau for data </a:t>
            </a:r>
          </a:p>
          <a:p>
            <a:pPr marL="146050" indent="0" algn="l">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visualization.</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Key milestones include project setup, data acquisition and exploration, model development, applying models to address business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objectives, visualization of analysis results, impact analysis, and quality assurance.</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Each team member has specific assignments aligned with their skills, including data analysis, model building, business research, and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project management.</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Risks such as data quality, model inaccuracy, overfitting, team coordination, changing business objectives, and security breaches are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identified and addressed through mitigation strategies.</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Success metrics include model performance, alignment with business objectives, user acceptance, value created, timely delivery, and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risk mitigation.</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proof of concept will be presented through a structured approach, incorporating clear communication, compelling visualizations,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live demonstrations, and interactive sessions.</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executive summary highlights the project's focus, approach, milestones, team assignments, risk mitigation strategies, success metrics and the presentation method for the proof of concept.</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Overall, our project aims to deliver actionable insights and recommendations that align with the client's business objectives and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contribute to their strategic goals.</a:t>
            </a:r>
          </a:p>
          <a:p>
            <a:endParaRPr lang="en-US" b="0" i="0" dirty="0">
              <a:solidFill>
                <a:srgbClr val="FF0000"/>
              </a:solidFill>
              <a:effectLst/>
              <a:latin typeface="Lato" panose="020F0502020204030203" pitchFamily="34" charset="0"/>
              <a:ea typeface="Lato" panose="020F0502020204030203" pitchFamily="34" charset="0"/>
              <a:cs typeface="Lato" panose="020F0502020204030203" pitchFamily="34" charset="0"/>
            </a:endParaRPr>
          </a:p>
        </p:txBody>
      </p:sp>
      <p:grpSp>
        <p:nvGrpSpPr>
          <p:cNvPr id="11" name="Group 10">
            <a:extLst>
              <a:ext uri="{FF2B5EF4-FFF2-40B4-BE49-F238E27FC236}">
                <a16:creationId xmlns:a16="http://schemas.microsoft.com/office/drawing/2014/main" id="{08FC1CA3-9303-8472-6727-29E3410EB082}"/>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0AF28AC-DACB-10E4-4BA2-324AE4E93D0D}"/>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28DFED5E-D1F1-8AA2-112E-49FA61E27B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3691340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Average Duration</a:t>
            </a:r>
          </a:p>
        </p:txBody>
      </p:sp>
      <p:pic>
        <p:nvPicPr>
          <p:cNvPr id="4" name="Picture 3" descr="Chart, bar chart, box and whisker chart&#10;&#10;Description automatically generated">
            <a:extLst>
              <a:ext uri="{FF2B5EF4-FFF2-40B4-BE49-F238E27FC236}">
                <a16:creationId xmlns:a16="http://schemas.microsoft.com/office/drawing/2014/main" id="{51EC8BDA-84F0-942B-CD06-A33F9B109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48" y="1052736"/>
            <a:ext cx="9721080" cy="564419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156661B9-5520-9FD1-D159-DFA45D18B6CF}"/>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39054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Num of Attendees by product &amp; Season</a:t>
            </a:r>
          </a:p>
        </p:txBody>
      </p:sp>
      <p:pic>
        <p:nvPicPr>
          <p:cNvPr id="3" name="Picture 2" descr="Chart, scatter chart&#10;&#10;Description automatically generated">
            <a:extLst>
              <a:ext uri="{FF2B5EF4-FFF2-40B4-BE49-F238E27FC236}">
                <a16:creationId xmlns:a16="http://schemas.microsoft.com/office/drawing/2014/main" id="{1039D495-B1A8-1074-3A2D-5E77648188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440" y="1052736"/>
            <a:ext cx="9720558" cy="5643894"/>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72A1F60F-A28D-6045-7B31-A9109BAC14AC}"/>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838679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Attendees for each month</a:t>
            </a:r>
          </a:p>
        </p:txBody>
      </p:sp>
      <p:pic>
        <p:nvPicPr>
          <p:cNvPr id="4" name="Picture 3" descr="Chart, bar chart&#10;&#10;Description automatically generated">
            <a:extLst>
              <a:ext uri="{FF2B5EF4-FFF2-40B4-BE49-F238E27FC236}">
                <a16:creationId xmlns:a16="http://schemas.microsoft.com/office/drawing/2014/main" id="{C85F97A6-4364-BC3A-8A97-BACAC22D0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1044" y="1019982"/>
            <a:ext cx="8628587" cy="581167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7BA2F8D6-771F-686A-E204-A105E58C1650}"/>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3941694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Wordcloud of Top 20 Attendee’s Job title</a:t>
            </a:r>
          </a:p>
        </p:txBody>
      </p:sp>
      <p:pic>
        <p:nvPicPr>
          <p:cNvPr id="3" name="Picture 2" descr="Graphical user interface, text, application&#10;&#10;Description automatically generated">
            <a:extLst>
              <a:ext uri="{FF2B5EF4-FFF2-40B4-BE49-F238E27FC236}">
                <a16:creationId xmlns:a16="http://schemas.microsoft.com/office/drawing/2014/main" id="{DFD12234-CF13-3E37-EC1D-ED72154BB798}"/>
              </a:ext>
            </a:extLst>
          </p:cNvPr>
          <p:cNvPicPr>
            <a:picLocks noChangeAspect="1"/>
          </p:cNvPicPr>
          <p:nvPr/>
        </p:nvPicPr>
        <p:blipFill rotWithShape="1">
          <a:blip r:embed="rId4">
            <a:extLst>
              <a:ext uri="{28A0092B-C50C-407E-A947-70E740481C1C}">
                <a14:useLocalDpi xmlns:a14="http://schemas.microsoft.com/office/drawing/2010/main" val="0"/>
              </a:ext>
            </a:extLst>
          </a:blip>
          <a:srcRect l="-1" r="19435"/>
          <a:stretch/>
        </p:blipFill>
        <p:spPr>
          <a:xfrm>
            <a:off x="1271464" y="1201664"/>
            <a:ext cx="9290862" cy="5547338"/>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77293C79-0126-FFD7-7A46-895168AE0CA9}"/>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1116555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Count of attendess by different source</a:t>
            </a:r>
          </a:p>
        </p:txBody>
      </p:sp>
      <p:pic>
        <p:nvPicPr>
          <p:cNvPr id="4" name="Picture 3" descr="Chart, bubble chart&#10;&#10;Description automatically generated">
            <a:extLst>
              <a:ext uri="{FF2B5EF4-FFF2-40B4-BE49-F238E27FC236}">
                <a16:creationId xmlns:a16="http://schemas.microsoft.com/office/drawing/2014/main" id="{184D6EA8-AB05-457D-579D-F3C59D267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9656" y="1106466"/>
            <a:ext cx="5544616" cy="56920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DA15636C-B7B7-B78C-6F7A-C941DC3AFBE3}"/>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943490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Top 5 Countries by Registration</a:t>
            </a:r>
          </a:p>
        </p:txBody>
      </p:sp>
      <p:pic>
        <p:nvPicPr>
          <p:cNvPr id="3" name="Picture 2" descr="Map&#10;&#10;Description automatically generated">
            <a:extLst>
              <a:ext uri="{FF2B5EF4-FFF2-40B4-BE49-F238E27FC236}">
                <a16:creationId xmlns:a16="http://schemas.microsoft.com/office/drawing/2014/main" id="{7C17E09E-508C-D75B-1B65-A81EF7BF08FF}"/>
              </a:ext>
            </a:extLst>
          </p:cNvPr>
          <p:cNvPicPr>
            <a:picLocks noChangeAspect="1"/>
          </p:cNvPicPr>
          <p:nvPr/>
        </p:nvPicPr>
        <p:blipFill rotWithShape="1">
          <a:blip r:embed="rId4">
            <a:extLst>
              <a:ext uri="{28A0092B-C50C-407E-A947-70E740481C1C}">
                <a14:useLocalDpi xmlns:a14="http://schemas.microsoft.com/office/drawing/2010/main" val="0"/>
              </a:ext>
            </a:extLst>
          </a:blip>
          <a:srcRect r="14176" b="4771"/>
          <a:stretch/>
        </p:blipFill>
        <p:spPr>
          <a:xfrm>
            <a:off x="1064743" y="1132372"/>
            <a:ext cx="9728342" cy="5745087"/>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E0BE7D30-A643-AB1C-CA9C-245C992F66EF}"/>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89965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grpSp>
        <p:nvGrpSpPr>
          <p:cNvPr id="8" name="Group 7">
            <a:extLst>
              <a:ext uri="{FF2B5EF4-FFF2-40B4-BE49-F238E27FC236}">
                <a16:creationId xmlns:a16="http://schemas.microsoft.com/office/drawing/2014/main" id="{940F29B1-0B1C-6E5F-EC59-49783998E3C2}"/>
              </a:ext>
            </a:extLst>
          </p:cNvPr>
          <p:cNvGrpSpPr/>
          <p:nvPr/>
        </p:nvGrpSpPr>
        <p:grpSpPr>
          <a:xfrm>
            <a:off x="1487488" y="78866"/>
            <a:ext cx="8784976" cy="6700265"/>
            <a:chOff x="1055440" y="116632"/>
            <a:chExt cx="7740076" cy="5903324"/>
          </a:xfrm>
        </p:grpSpPr>
        <p:pic>
          <p:nvPicPr>
            <p:cNvPr id="4" name="Picture 3" descr="Chart, bar chart&#10;&#10;Description automatically generated">
              <a:extLst>
                <a:ext uri="{FF2B5EF4-FFF2-40B4-BE49-F238E27FC236}">
                  <a16:creationId xmlns:a16="http://schemas.microsoft.com/office/drawing/2014/main" id="{1E24B737-0C54-F2C6-DE80-3E219EA659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440" y="116632"/>
              <a:ext cx="7740076" cy="295206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BA82106-6B8D-16E6-62E9-BC3654A46371}"/>
                </a:ext>
              </a:extLst>
            </p:cNvPr>
            <p:cNvPicPr>
              <a:picLocks noChangeAspect="1"/>
            </p:cNvPicPr>
            <p:nvPr/>
          </p:nvPicPr>
          <p:blipFill rotWithShape="1">
            <a:blip r:embed="rId5">
              <a:extLst>
                <a:ext uri="{28A0092B-C50C-407E-A947-70E740481C1C}">
                  <a14:useLocalDpi xmlns:a14="http://schemas.microsoft.com/office/drawing/2010/main" val="0"/>
                </a:ext>
              </a:extLst>
            </a:blip>
            <a:srcRect r="13132"/>
            <a:stretch/>
          </p:blipFill>
          <p:spPr>
            <a:xfrm>
              <a:off x="1056943" y="3067889"/>
              <a:ext cx="6722337" cy="2952067"/>
            </a:xfrm>
            <a:prstGeom prst="rect">
              <a:avLst/>
            </a:prstGeom>
            <a:ln>
              <a:noFill/>
            </a:ln>
            <a:effectLst>
              <a:outerShdw blurRad="292100" dist="139700" dir="2700000" algn="tl" rotWithShape="0">
                <a:srgbClr val="333333">
                  <a:alpha val="65000"/>
                </a:srgbClr>
              </a:outerShdw>
            </a:effectLst>
          </p:spPr>
        </p:pic>
      </p:grpSp>
      <p:sp>
        <p:nvSpPr>
          <p:cNvPr id="2" name="TextBox 1">
            <a:extLst>
              <a:ext uri="{FF2B5EF4-FFF2-40B4-BE49-F238E27FC236}">
                <a16:creationId xmlns:a16="http://schemas.microsoft.com/office/drawing/2014/main" id="{8ADEAD75-E79B-70AF-E1F0-70376F03E4AD}"/>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264857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8" name="Group 7">
            <a:extLst>
              <a:ext uri="{FF2B5EF4-FFF2-40B4-BE49-F238E27FC236}">
                <a16:creationId xmlns:a16="http://schemas.microsoft.com/office/drawing/2014/main" id="{78811A1A-8101-10CB-386B-E3255034A56D}"/>
              </a:ext>
            </a:extLst>
          </p:cNvPr>
          <p:cNvGrpSpPr/>
          <p:nvPr/>
        </p:nvGrpSpPr>
        <p:grpSpPr>
          <a:xfrm>
            <a:off x="1631504" y="116632"/>
            <a:ext cx="8568952" cy="6667258"/>
            <a:chOff x="585898" y="476933"/>
            <a:chExt cx="7499227" cy="5834935"/>
          </a:xfrm>
        </p:grpSpPr>
        <p:pic>
          <p:nvPicPr>
            <p:cNvPr id="4" name="Picture 3">
              <a:extLst>
                <a:ext uri="{FF2B5EF4-FFF2-40B4-BE49-F238E27FC236}">
                  <a16:creationId xmlns:a16="http://schemas.microsoft.com/office/drawing/2014/main" id="{7A74B946-5C6C-8D28-1BC6-4D0443B5A1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5898" y="476933"/>
              <a:ext cx="7499227" cy="2952067"/>
            </a:xfrm>
            <a:prstGeom prst="rect">
              <a:avLst/>
            </a:prstGeom>
            <a:ln>
              <a:noFill/>
            </a:ln>
            <a:effectLst>
              <a:outerShdw blurRad="292100" dist="139700" dir="2700000" algn="tl" rotWithShape="0">
                <a:srgbClr val="333333">
                  <a:alpha val="65000"/>
                </a:srgbClr>
              </a:outerShdw>
            </a:effectLst>
          </p:spPr>
        </p:pic>
        <p:pic>
          <p:nvPicPr>
            <p:cNvPr id="7" name="Picture 6" descr="Chart, bar chart&#10;&#10;Description automatically generated">
              <a:extLst>
                <a:ext uri="{FF2B5EF4-FFF2-40B4-BE49-F238E27FC236}">
                  <a16:creationId xmlns:a16="http://schemas.microsoft.com/office/drawing/2014/main" id="{AF7A5649-5D2A-1478-F5F8-10C6724E1FB8}"/>
                </a:ext>
              </a:extLst>
            </p:cNvPr>
            <p:cNvPicPr>
              <a:picLocks noChangeAspect="1"/>
            </p:cNvPicPr>
            <p:nvPr/>
          </p:nvPicPr>
          <p:blipFill rotWithShape="1">
            <a:blip r:embed="rId5">
              <a:extLst>
                <a:ext uri="{28A0092B-C50C-407E-A947-70E740481C1C}">
                  <a14:useLocalDpi xmlns:a14="http://schemas.microsoft.com/office/drawing/2010/main" val="0"/>
                </a:ext>
              </a:extLst>
            </a:blip>
            <a:srcRect r="11319" b="1530"/>
            <a:stretch/>
          </p:blipFill>
          <p:spPr>
            <a:xfrm>
              <a:off x="585898" y="3419269"/>
              <a:ext cx="6722405" cy="2892599"/>
            </a:xfrm>
            <a:prstGeom prst="rect">
              <a:avLst/>
            </a:prstGeom>
            <a:ln>
              <a:noFill/>
            </a:ln>
            <a:effectLst>
              <a:outerShdw blurRad="292100" dist="139700" dir="2700000" algn="tl" rotWithShape="0">
                <a:srgbClr val="333333">
                  <a:alpha val="65000"/>
                </a:srgbClr>
              </a:outerShdw>
            </a:effectLst>
          </p:spPr>
        </p:pic>
      </p:grpSp>
      <p:sp>
        <p:nvSpPr>
          <p:cNvPr id="2" name="TextBox 1">
            <a:extLst>
              <a:ext uri="{FF2B5EF4-FFF2-40B4-BE49-F238E27FC236}">
                <a16:creationId xmlns:a16="http://schemas.microsoft.com/office/drawing/2014/main" id="{3FFC33A8-7B0F-A025-5C09-ABA1C862D540}"/>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1521719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Top 7 Countries by quarter</a:t>
            </a:r>
          </a:p>
        </p:txBody>
      </p:sp>
      <p:pic>
        <p:nvPicPr>
          <p:cNvPr id="4" name="Picture 3">
            <a:extLst>
              <a:ext uri="{FF2B5EF4-FFF2-40B4-BE49-F238E27FC236}">
                <a16:creationId xmlns:a16="http://schemas.microsoft.com/office/drawing/2014/main" id="{E2B8FBDF-E3EF-1D7B-F5DF-CC163B632AE4}"/>
              </a:ext>
            </a:extLst>
          </p:cNvPr>
          <p:cNvPicPr>
            <a:picLocks noChangeAspect="1"/>
          </p:cNvPicPr>
          <p:nvPr/>
        </p:nvPicPr>
        <p:blipFill rotWithShape="1">
          <a:blip r:embed="rId4">
            <a:extLst>
              <a:ext uri="{28A0092B-C50C-407E-A947-70E740481C1C}">
                <a14:useLocalDpi xmlns:a14="http://schemas.microsoft.com/office/drawing/2010/main" val="0"/>
              </a:ext>
            </a:extLst>
          </a:blip>
          <a:srcRect l="-575" r="998"/>
          <a:stretch/>
        </p:blipFill>
        <p:spPr>
          <a:xfrm>
            <a:off x="377336" y="1273710"/>
            <a:ext cx="11437327" cy="5297994"/>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B2E866B6-7915-D891-B1C8-5D8EB3B7C16D}"/>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4128030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Pie Chart of Top 10 Countries</a:t>
            </a:r>
          </a:p>
        </p:txBody>
      </p:sp>
      <p:pic>
        <p:nvPicPr>
          <p:cNvPr id="4" name="Picture 3" descr="Chart, pie chart&#10;&#10;Description automatically generated">
            <a:extLst>
              <a:ext uri="{FF2B5EF4-FFF2-40B4-BE49-F238E27FC236}">
                <a16:creationId xmlns:a16="http://schemas.microsoft.com/office/drawing/2014/main" id="{43B6CC62-4E6F-FEF0-8A4C-2BEA21B08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72" y="1220458"/>
            <a:ext cx="12000656" cy="525971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B9341D1A-6A3B-A5A7-C69E-F6ADBC3DC04D}"/>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66475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44885" y="-4525"/>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026011" y="1662131"/>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Business</a:t>
            </a:r>
          </a:p>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lang="en-US" kern="0">
                <a:solidFill>
                  <a:srgbClr val="030A3A"/>
                </a:solidFill>
                <a:latin typeface="DINPro-Medium" panose="02000503030000020004" pitchFamily="50" charset="0"/>
              </a:rPr>
              <a:t>Problem</a:t>
            </a:r>
            <a:endPar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endParaRPr>
          </a:p>
        </p:txBody>
      </p:sp>
      <p:sp>
        <p:nvSpPr>
          <p:cNvPr id="130" name="Google Shape;386;p33">
            <a:extLst>
              <a:ext uri="{FF2B5EF4-FFF2-40B4-BE49-F238E27FC236}">
                <a16:creationId xmlns:a16="http://schemas.microsoft.com/office/drawing/2014/main" id="{4D5E1145-EB4F-AB1E-D895-0CFDFD2922DC}"/>
              </a:ext>
            </a:extLst>
          </p:cNvPr>
          <p:cNvSpPr txBox="1">
            <a:spLocks/>
          </p:cNvSpPr>
          <p:nvPr/>
        </p:nvSpPr>
        <p:spPr>
          <a:xfrm>
            <a:off x="6504646" y="3949022"/>
            <a:ext cx="4525035" cy="428700"/>
          </a:xfrm>
          <a:prstGeom prst="rect">
            <a:avLst/>
          </a:prstGeom>
          <a:solidFill>
            <a:srgbClr val="475765">
              <a:alpha val="100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Farro"/>
              <a:buNone/>
              <a:defRPr sz="1600" b="0" i="0" u="none" strike="noStrike" cap="none">
                <a:solidFill>
                  <a:schemeClr val="accent6"/>
                </a:solidFill>
                <a:latin typeface="Farro"/>
                <a:ea typeface="Farro"/>
                <a:cs typeface="Farro"/>
                <a:sym typeface="Farro"/>
              </a:defRPr>
            </a:lvl1pPr>
            <a:lvl2pPr marL="914400" marR="0" lvl="1"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2pPr>
            <a:lvl3pPr marL="1371600" marR="0" lvl="2"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3pPr>
            <a:lvl4pPr marL="1828800" marR="0" lvl="3"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4pPr>
            <a:lvl5pPr marL="2286000" marR="0" lvl="4"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5pPr>
            <a:lvl6pPr marL="2743200" marR="0" lvl="5"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6pPr>
            <a:lvl7pPr marL="3200400" marR="0" lvl="6"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7pPr>
            <a:lvl8pPr marL="3657600" marR="0" lvl="7"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8pPr>
            <a:lvl9pPr marL="4114800" marR="0" lvl="8"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9pPr>
          </a:lstStyle>
          <a:p>
            <a:pPr marL="0" marR="0" lvl="0" indent="0" algn="r" defTabSz="914400" rtl="0" eaLnBrk="1" fontAlgn="auto" latinLnBrk="0" hangingPunct="1">
              <a:lnSpc>
                <a:spcPct val="100000"/>
              </a:lnSpc>
              <a:spcBef>
                <a:spcPts val="0"/>
              </a:spcBef>
              <a:spcAft>
                <a:spcPts val="0"/>
              </a:spcAft>
              <a:buClr>
                <a:srgbClr val="FFFFFF"/>
              </a:buClr>
              <a:buSzPts val="1800"/>
              <a:buFont typeface="Farro"/>
              <a:buNone/>
              <a:tabLst/>
              <a:defRPr/>
            </a:pPr>
            <a:r>
              <a:rPr lang="en-US" kern="0">
                <a:solidFill>
                  <a:srgbClr val="030A3A"/>
                </a:solidFill>
                <a:latin typeface="Raleway" pitchFamily="2" charset="0"/>
              </a:rPr>
              <a:t>SWOT &amp; </a:t>
            </a:r>
            <a:r>
              <a:rPr kumimoji="0" lang="en-US" b="0" i="0" u="none" strike="noStrike" kern="0" cap="none" spc="0" normalizeH="0" baseline="0" noProof="0">
                <a:ln>
                  <a:noFill/>
                </a:ln>
                <a:solidFill>
                  <a:srgbClr val="030A3A"/>
                </a:solidFill>
                <a:effectLst/>
                <a:uLnTx/>
                <a:uFillTx/>
                <a:latin typeface="Raleway" pitchFamily="2" charset="0"/>
                <a:sym typeface="Farro"/>
              </a:rPr>
              <a:t>Building Customer email lookalikes</a:t>
            </a:r>
          </a:p>
        </p:txBody>
      </p:sp>
      <p:sp>
        <p:nvSpPr>
          <p:cNvPr id="9" name="Rectangle 8">
            <a:extLst>
              <a:ext uri="{FF2B5EF4-FFF2-40B4-BE49-F238E27FC236}">
                <a16:creationId xmlns:a16="http://schemas.microsoft.com/office/drawing/2014/main" id="{AD6481DC-1088-8769-0EE1-8A4167FBF9F7}"/>
              </a:ext>
            </a:extLst>
          </p:cNvPr>
          <p:cNvSpPr/>
          <p:nvPr/>
        </p:nvSpPr>
        <p:spPr>
          <a:xfrm>
            <a:off x="8939818" y="1551262"/>
            <a:ext cx="2087237" cy="2087237"/>
          </a:xfrm>
          <a:prstGeom prst="rect">
            <a:avLst/>
          </a:prstGeom>
          <a:solidFill>
            <a:srgbClr val="CB1D60">
              <a:alpha val="50000"/>
            </a:srgb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chemeClr val="tx1"/>
                </a:solidFill>
                <a:latin typeface="DINPro-Medium" panose="02000503030000020004" pitchFamily="50" charset="0"/>
              </a:rPr>
              <a:t>02</a:t>
            </a:r>
          </a:p>
        </p:txBody>
      </p:sp>
    </p:spTree>
    <p:extLst>
      <p:ext uri="{BB962C8B-B14F-4D97-AF65-F5344CB8AC3E}">
        <p14:creationId xmlns:p14="http://schemas.microsoft.com/office/powerpoint/2010/main" val="2938694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Top 10 countries &amp; percentage of attendee</a:t>
            </a:r>
          </a:p>
        </p:txBody>
      </p:sp>
      <p:pic>
        <p:nvPicPr>
          <p:cNvPr id="3" name="Picture 2" descr="Chart, treemap chart&#10;&#10;Description automatically generated">
            <a:extLst>
              <a:ext uri="{FF2B5EF4-FFF2-40B4-BE49-F238E27FC236}">
                <a16:creationId xmlns:a16="http://schemas.microsoft.com/office/drawing/2014/main" id="{83B37A75-BC81-DE31-5116-4883244B2B82}"/>
              </a:ext>
            </a:extLst>
          </p:cNvPr>
          <p:cNvPicPr>
            <a:picLocks noChangeAspect="1"/>
          </p:cNvPicPr>
          <p:nvPr/>
        </p:nvPicPr>
        <p:blipFill rotWithShape="1">
          <a:blip r:embed="rId4">
            <a:extLst>
              <a:ext uri="{28A0092B-C50C-407E-A947-70E740481C1C}">
                <a14:useLocalDpi xmlns:a14="http://schemas.microsoft.com/office/drawing/2010/main" val="0"/>
              </a:ext>
            </a:extLst>
          </a:blip>
          <a:srcRect t="5060"/>
          <a:stretch/>
        </p:blipFill>
        <p:spPr>
          <a:xfrm>
            <a:off x="1415480" y="1089655"/>
            <a:ext cx="9073008" cy="562538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E7889F6A-4DD5-E9D2-4464-AE01E8907868}"/>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9831876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Top 10 countries &amp; percentage of Total attendee</a:t>
            </a:r>
          </a:p>
        </p:txBody>
      </p:sp>
      <p:pic>
        <p:nvPicPr>
          <p:cNvPr id="4" name="Picture 3">
            <a:extLst>
              <a:ext uri="{FF2B5EF4-FFF2-40B4-BE49-F238E27FC236}">
                <a16:creationId xmlns:a16="http://schemas.microsoft.com/office/drawing/2014/main" id="{7A682E42-E44C-4BFF-158F-1D44BD45C546}"/>
              </a:ext>
            </a:extLst>
          </p:cNvPr>
          <p:cNvPicPr>
            <a:picLocks noChangeAspect="1"/>
          </p:cNvPicPr>
          <p:nvPr/>
        </p:nvPicPr>
        <p:blipFill rotWithShape="1">
          <a:blip r:embed="rId4">
            <a:extLst>
              <a:ext uri="{28A0092B-C50C-407E-A947-70E740481C1C}">
                <a14:useLocalDpi xmlns:a14="http://schemas.microsoft.com/office/drawing/2010/main" val="0"/>
              </a:ext>
            </a:extLst>
          </a:blip>
          <a:srcRect t="7197" r="19315" b="2167"/>
          <a:stretch/>
        </p:blipFill>
        <p:spPr>
          <a:xfrm>
            <a:off x="1199456" y="1080530"/>
            <a:ext cx="9433048" cy="5747043"/>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9162400C-93C1-F261-58C1-61ACE3F01A96}"/>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721279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6384032" y="2236189"/>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6600" b="0" i="0" u="none" strike="noStrike" kern="0" cap="none" spc="0" normalizeH="0" baseline="0" noProof="0">
                <a:ln>
                  <a:noFill/>
                </a:ln>
                <a:solidFill>
                  <a:srgbClr val="030A3A"/>
                </a:solidFill>
                <a:effectLst/>
                <a:uLnTx/>
                <a:uFillTx/>
                <a:latin typeface="DINPro-Medium" panose="02000503030000020004" pitchFamily="50" charset="0"/>
                <a:sym typeface="Share Tech"/>
              </a:rPr>
              <a:t>Appendix 2</a:t>
            </a:r>
          </a:p>
        </p:txBody>
      </p:sp>
      <p:sp>
        <p:nvSpPr>
          <p:cNvPr id="130" name="Google Shape;386;p33">
            <a:extLst>
              <a:ext uri="{FF2B5EF4-FFF2-40B4-BE49-F238E27FC236}">
                <a16:creationId xmlns:a16="http://schemas.microsoft.com/office/drawing/2014/main" id="{4D5E1145-EB4F-AB1E-D895-0CFDFD2922DC}"/>
              </a:ext>
            </a:extLst>
          </p:cNvPr>
          <p:cNvSpPr txBox="1">
            <a:spLocks/>
          </p:cNvSpPr>
          <p:nvPr/>
        </p:nvSpPr>
        <p:spPr>
          <a:xfrm>
            <a:off x="7824192" y="3554611"/>
            <a:ext cx="3205489" cy="560098"/>
          </a:xfrm>
          <a:prstGeom prst="rect">
            <a:avLst/>
          </a:prstGeom>
          <a:solidFill>
            <a:srgbClr val="CB1D60">
              <a:alpha val="500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Farro"/>
              <a:buNone/>
              <a:defRPr sz="1600" b="0" i="0" u="none" strike="noStrike" cap="none">
                <a:solidFill>
                  <a:schemeClr val="accent6"/>
                </a:solidFill>
                <a:latin typeface="Farro"/>
                <a:ea typeface="Farro"/>
                <a:cs typeface="Farro"/>
                <a:sym typeface="Farro"/>
              </a:defRPr>
            </a:lvl1pPr>
            <a:lvl2pPr marL="914400" marR="0" lvl="1"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2pPr>
            <a:lvl3pPr marL="1371600" marR="0" lvl="2"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3pPr>
            <a:lvl4pPr marL="1828800" marR="0" lvl="3"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4pPr>
            <a:lvl5pPr marL="2286000" marR="0" lvl="4"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5pPr>
            <a:lvl6pPr marL="2743200" marR="0" lvl="5"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6pPr>
            <a:lvl7pPr marL="3200400" marR="0" lvl="6"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7pPr>
            <a:lvl8pPr marL="3657600" marR="0" lvl="7"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8pPr>
            <a:lvl9pPr marL="4114800" marR="0" lvl="8"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9pPr>
          </a:lstStyle>
          <a:p>
            <a:pPr marL="0" marR="0" lvl="0" indent="0" algn="r" defTabSz="914400" rtl="0" eaLnBrk="1" fontAlgn="auto" latinLnBrk="0" hangingPunct="1">
              <a:lnSpc>
                <a:spcPct val="100000"/>
              </a:lnSpc>
              <a:spcBef>
                <a:spcPts val="0"/>
              </a:spcBef>
              <a:spcAft>
                <a:spcPts val="0"/>
              </a:spcAft>
              <a:buClr>
                <a:srgbClr val="FFFFFF"/>
              </a:buClr>
              <a:buSzPts val="1800"/>
              <a:buFont typeface="Farro"/>
              <a:buNone/>
              <a:tabLst/>
              <a:defRPr/>
            </a:pPr>
            <a:r>
              <a:rPr kumimoji="0" lang="en-US" sz="2000" b="0" i="0" u="none" strike="noStrike" kern="0" cap="none" spc="0" normalizeH="0" baseline="0" noProof="0">
                <a:ln>
                  <a:noFill/>
                </a:ln>
                <a:solidFill>
                  <a:srgbClr val="030A3A"/>
                </a:solidFill>
                <a:effectLst/>
                <a:uLnTx/>
                <a:uFillTx/>
                <a:latin typeface="Raleway" pitchFamily="2" charset="0"/>
                <a:sym typeface="Farro"/>
              </a:rPr>
              <a:t>Clustering Visualization</a:t>
            </a:r>
          </a:p>
        </p:txBody>
      </p:sp>
    </p:spTree>
    <p:extLst>
      <p:ext uri="{BB962C8B-B14F-4D97-AF65-F5344CB8AC3E}">
        <p14:creationId xmlns:p14="http://schemas.microsoft.com/office/powerpoint/2010/main" val="2145732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Attended Yes or No</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pic>
        <p:nvPicPr>
          <p:cNvPr id="10" name="Picture 9" descr="A picture containing screenshot, rectangle, square, design&#10;&#10;Description automatically generated">
            <a:extLst>
              <a:ext uri="{FF2B5EF4-FFF2-40B4-BE49-F238E27FC236}">
                <a16:creationId xmlns:a16="http://schemas.microsoft.com/office/drawing/2014/main" id="{A920C907-858D-A948-539D-B74B76E159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9976" y="1133661"/>
            <a:ext cx="8424936" cy="5724339"/>
          </a:xfrm>
          <a:prstGeom prst="rect">
            <a:avLst/>
          </a:prstGeom>
        </p:spPr>
      </p:pic>
      <p:sp>
        <p:nvSpPr>
          <p:cNvPr id="8" name="Rectangle 76">
            <a:extLst>
              <a:ext uri="{FF2B5EF4-FFF2-40B4-BE49-F238E27FC236}">
                <a16:creationId xmlns:a16="http://schemas.microsoft.com/office/drawing/2014/main" id="{91A912A3-4CBD-80FC-365B-8370AC52F976}"/>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1" name="Group 10">
            <a:extLst>
              <a:ext uri="{FF2B5EF4-FFF2-40B4-BE49-F238E27FC236}">
                <a16:creationId xmlns:a16="http://schemas.microsoft.com/office/drawing/2014/main" id="{00439216-B7B0-DB17-A2E7-44BA9209DAF9}"/>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6ED9D9F6-8780-C362-3193-72FDC8B88E5B}"/>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079AA153-B7CC-5DAF-7915-CD371183610E}"/>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
        <p:nvSpPr>
          <p:cNvPr id="14" name="Rectangle 13">
            <a:extLst>
              <a:ext uri="{FF2B5EF4-FFF2-40B4-BE49-F238E27FC236}">
                <a16:creationId xmlns:a16="http://schemas.microsoft.com/office/drawing/2014/main" id="{3BD59980-A283-DC48-251A-D2772E758729}"/>
              </a:ext>
            </a:extLst>
          </p:cNvPr>
          <p:cNvSpPr/>
          <p:nvPr/>
        </p:nvSpPr>
        <p:spPr>
          <a:xfrm>
            <a:off x="4367809" y="2420888"/>
            <a:ext cx="1584176" cy="3995787"/>
          </a:xfrm>
          <a:prstGeom prst="rect">
            <a:avLst/>
          </a:prstGeom>
          <a:noFill/>
          <a:ln w="38100">
            <a:solidFill>
              <a:srgbClr val="FF0000"/>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15" name="Rectangle 14">
            <a:extLst>
              <a:ext uri="{FF2B5EF4-FFF2-40B4-BE49-F238E27FC236}">
                <a16:creationId xmlns:a16="http://schemas.microsoft.com/office/drawing/2014/main" id="{485C94DC-86F2-E073-C160-6F5B2E97FE04}"/>
              </a:ext>
            </a:extLst>
          </p:cNvPr>
          <p:cNvSpPr/>
          <p:nvPr/>
        </p:nvSpPr>
        <p:spPr>
          <a:xfrm>
            <a:off x="8231637" y="5373216"/>
            <a:ext cx="1584176" cy="1043459"/>
          </a:xfrm>
          <a:prstGeom prst="rect">
            <a:avLst/>
          </a:prstGeom>
          <a:noFill/>
          <a:ln w="38100">
            <a:solidFill>
              <a:srgbClr val="FF0000"/>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aphicFrame>
        <p:nvGraphicFramePr>
          <p:cNvPr id="16" name="Table 43">
            <a:extLst>
              <a:ext uri="{FF2B5EF4-FFF2-40B4-BE49-F238E27FC236}">
                <a16:creationId xmlns:a16="http://schemas.microsoft.com/office/drawing/2014/main" id="{2D709D7E-8808-A483-45C1-2F07AD27AAD7}"/>
              </a:ext>
            </a:extLst>
          </p:cNvPr>
          <p:cNvGraphicFramePr>
            <a:graphicFrameLocks noGrp="1"/>
          </p:cNvGraphicFramePr>
          <p:nvPr/>
        </p:nvGraphicFramePr>
        <p:xfrm>
          <a:off x="6477167" y="2518479"/>
          <a:ext cx="3508939" cy="1580775"/>
        </p:xfrm>
        <a:graphic>
          <a:graphicData uri="http://schemas.openxmlformats.org/drawingml/2006/table">
            <a:tbl>
              <a:tblPr firstRow="1" bandRow="1">
                <a:tableStyleId>{5C22544A-7EE6-4342-B048-85BDC9FD1C3A}</a:tableStyleId>
              </a:tblPr>
              <a:tblGrid>
                <a:gridCol w="1615251">
                  <a:extLst>
                    <a:ext uri="{9D8B030D-6E8A-4147-A177-3AD203B41FA5}">
                      <a16:colId xmlns:a16="http://schemas.microsoft.com/office/drawing/2014/main" val="3997346517"/>
                    </a:ext>
                  </a:extLst>
                </a:gridCol>
                <a:gridCol w="1893688">
                  <a:extLst>
                    <a:ext uri="{9D8B030D-6E8A-4147-A177-3AD203B41FA5}">
                      <a16:colId xmlns:a16="http://schemas.microsoft.com/office/drawing/2014/main" val="396861796"/>
                    </a:ext>
                  </a:extLst>
                </a:gridCol>
              </a:tblGrid>
              <a:tr h="487115">
                <a:tc>
                  <a:txBody>
                    <a:bodyPr/>
                    <a:lstStyle/>
                    <a:p>
                      <a:pPr algn="ctr"/>
                      <a:r>
                        <a:rPr lang="en-US" sz="1800">
                          <a:latin typeface="Raleway" pitchFamily="2" charset="0"/>
                        </a:rPr>
                        <a:t>Cluster</a:t>
                      </a:r>
                    </a:p>
                  </a:txBody>
                  <a:tcPr marL="120111" marR="120111" marT="60055" marB="60055" anchor="ctr"/>
                </a:tc>
                <a:tc>
                  <a:txBody>
                    <a:bodyPr/>
                    <a:lstStyle/>
                    <a:p>
                      <a:pPr algn="ctr"/>
                      <a:r>
                        <a:rPr lang="en-US" sz="1800">
                          <a:latin typeface="Raleway" pitchFamily="2" charset="0"/>
                        </a:rPr>
                        <a:t>Yes Rate</a:t>
                      </a:r>
                    </a:p>
                  </a:txBody>
                  <a:tcPr marL="120111" marR="120111" marT="60055" marB="60055" anchor="ctr"/>
                </a:tc>
                <a:extLst>
                  <a:ext uri="{0D108BD9-81ED-4DB2-BD59-A6C34878D82A}">
                    <a16:rowId xmlns:a16="http://schemas.microsoft.com/office/drawing/2014/main" val="260249605"/>
                  </a:ext>
                </a:extLst>
              </a:tr>
              <a:tr h="487115">
                <a:tc>
                  <a:txBody>
                    <a:bodyPr/>
                    <a:lstStyle/>
                    <a:p>
                      <a:pPr algn="ctr"/>
                      <a:r>
                        <a:rPr lang="en-US" sz="2800">
                          <a:latin typeface="Raleway" pitchFamily="2" charset="0"/>
                        </a:rPr>
                        <a:t>0</a:t>
                      </a:r>
                    </a:p>
                  </a:txBody>
                  <a:tcPr marL="120111" marR="120111" marT="60055" marB="60055" anchor="ctr"/>
                </a:tc>
                <a:tc>
                  <a:txBody>
                    <a:bodyPr/>
                    <a:lstStyle/>
                    <a:p>
                      <a:pPr algn="ctr"/>
                      <a:r>
                        <a:rPr lang="en-US" sz="2400">
                          <a:latin typeface="DINPro-Regular" panose="02000503030000020004" pitchFamily="50" charset="0"/>
                        </a:rPr>
                        <a:t>45.42</a:t>
                      </a:r>
                    </a:p>
                  </a:txBody>
                  <a:tcPr marL="120111" marR="120111" marT="60055" marB="60055" anchor="ctr"/>
                </a:tc>
                <a:extLst>
                  <a:ext uri="{0D108BD9-81ED-4DB2-BD59-A6C34878D82A}">
                    <a16:rowId xmlns:a16="http://schemas.microsoft.com/office/drawing/2014/main" val="3657632206"/>
                  </a:ext>
                </a:extLst>
              </a:tr>
              <a:tr h="487115">
                <a:tc>
                  <a:txBody>
                    <a:bodyPr/>
                    <a:lstStyle/>
                    <a:p>
                      <a:pPr algn="ctr"/>
                      <a:r>
                        <a:rPr lang="en-US" sz="2800">
                          <a:latin typeface="Raleway" pitchFamily="2" charset="0"/>
                        </a:rPr>
                        <a:t>1</a:t>
                      </a:r>
                    </a:p>
                  </a:txBody>
                  <a:tcPr marL="120111" marR="120111" marT="60055" marB="60055" anchor="ctr"/>
                </a:tc>
                <a:tc>
                  <a:txBody>
                    <a:bodyPr/>
                    <a:lstStyle/>
                    <a:p>
                      <a:pPr algn="ctr"/>
                      <a:r>
                        <a:rPr lang="en-US" sz="2400">
                          <a:latin typeface="DINPro-Regular" panose="02000503030000020004" pitchFamily="50" charset="0"/>
                        </a:rPr>
                        <a:t>44.55</a:t>
                      </a:r>
                    </a:p>
                  </a:txBody>
                  <a:tcPr marL="120111" marR="120111" marT="60055" marB="60055" anchor="ctr"/>
                </a:tc>
                <a:extLst>
                  <a:ext uri="{0D108BD9-81ED-4DB2-BD59-A6C34878D82A}">
                    <a16:rowId xmlns:a16="http://schemas.microsoft.com/office/drawing/2014/main" val="580738892"/>
                  </a:ext>
                </a:extLst>
              </a:tr>
            </a:tbl>
          </a:graphicData>
        </a:graphic>
      </p:graphicFrame>
    </p:spTree>
    <p:extLst>
      <p:ext uri="{BB962C8B-B14F-4D97-AF65-F5344CB8AC3E}">
        <p14:creationId xmlns:p14="http://schemas.microsoft.com/office/powerpoint/2010/main" val="1344110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9088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Countries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sp>
        <p:nvSpPr>
          <p:cNvPr id="18" name="Rectangle 76">
            <a:extLst>
              <a:ext uri="{FF2B5EF4-FFF2-40B4-BE49-F238E27FC236}">
                <a16:creationId xmlns:a16="http://schemas.microsoft.com/office/drawing/2014/main" id="{B110F731-4129-2E52-8FB3-EC25B4BA0F48}"/>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9" name="Group 18">
            <a:extLst>
              <a:ext uri="{FF2B5EF4-FFF2-40B4-BE49-F238E27FC236}">
                <a16:creationId xmlns:a16="http://schemas.microsoft.com/office/drawing/2014/main" id="{42C032AE-C63D-EDE7-90A3-0AC707F41261}"/>
              </a:ext>
            </a:extLst>
          </p:cNvPr>
          <p:cNvGrpSpPr/>
          <p:nvPr/>
        </p:nvGrpSpPr>
        <p:grpSpPr>
          <a:xfrm>
            <a:off x="10641124" y="5553379"/>
            <a:ext cx="1491208" cy="1018304"/>
            <a:chOff x="746448" y="-502785"/>
            <a:chExt cx="3600400" cy="2458613"/>
          </a:xfrm>
        </p:grpSpPr>
        <p:pic>
          <p:nvPicPr>
            <p:cNvPr id="20" name="Graphic 19">
              <a:extLst>
                <a:ext uri="{FF2B5EF4-FFF2-40B4-BE49-F238E27FC236}">
                  <a16:creationId xmlns:a16="http://schemas.microsoft.com/office/drawing/2014/main" id="{A939ABEA-E8EA-CF9A-5123-DF4F18C46545}"/>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1" name="Graphic 20">
              <a:extLst>
                <a:ext uri="{FF2B5EF4-FFF2-40B4-BE49-F238E27FC236}">
                  <a16:creationId xmlns:a16="http://schemas.microsoft.com/office/drawing/2014/main" id="{3FC37D03-2052-4A5D-CB25-DFBABA71A815}"/>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grpSp>
        <p:nvGrpSpPr>
          <p:cNvPr id="8" name="Group 7">
            <a:extLst>
              <a:ext uri="{FF2B5EF4-FFF2-40B4-BE49-F238E27FC236}">
                <a16:creationId xmlns:a16="http://schemas.microsoft.com/office/drawing/2014/main" id="{D24C7075-628F-DC78-1549-3B523A7B2DC8}"/>
              </a:ext>
            </a:extLst>
          </p:cNvPr>
          <p:cNvGrpSpPr/>
          <p:nvPr/>
        </p:nvGrpSpPr>
        <p:grpSpPr>
          <a:xfrm>
            <a:off x="1753632" y="935012"/>
            <a:ext cx="8617623" cy="5903786"/>
            <a:chOff x="1753632" y="935012"/>
            <a:chExt cx="8617623" cy="5903786"/>
          </a:xfrm>
        </p:grpSpPr>
        <p:pic>
          <p:nvPicPr>
            <p:cNvPr id="10" name="Picture 9" descr="A picture containing screenshot, display&#10;&#10;Description automatically generated">
              <a:extLst>
                <a:ext uri="{FF2B5EF4-FFF2-40B4-BE49-F238E27FC236}">
                  <a16:creationId xmlns:a16="http://schemas.microsoft.com/office/drawing/2014/main" id="{CAB012B6-D5ED-3FA0-5D03-09DC20B082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53632" y="935012"/>
              <a:ext cx="8617623" cy="5903786"/>
            </a:xfrm>
            <a:prstGeom prst="rect">
              <a:avLst/>
            </a:prstGeom>
          </p:spPr>
        </p:pic>
        <p:sp>
          <p:nvSpPr>
            <p:cNvPr id="22" name="Rectangle 21">
              <a:extLst>
                <a:ext uri="{FF2B5EF4-FFF2-40B4-BE49-F238E27FC236}">
                  <a16:creationId xmlns:a16="http://schemas.microsoft.com/office/drawing/2014/main" id="{BB3B1D93-FB5E-0C17-D33C-5EDDCCF35042}"/>
                </a:ext>
              </a:extLst>
            </p:cNvPr>
            <p:cNvSpPr/>
            <p:nvPr/>
          </p:nvSpPr>
          <p:spPr>
            <a:xfrm>
              <a:off x="4655840" y="1241839"/>
              <a:ext cx="792088" cy="5499529"/>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spTree>
    <p:extLst>
      <p:ext uri="{BB962C8B-B14F-4D97-AF65-F5344CB8AC3E}">
        <p14:creationId xmlns:p14="http://schemas.microsoft.com/office/powerpoint/2010/main" val="385824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Industries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sp>
        <p:nvSpPr>
          <p:cNvPr id="8" name="Rectangle 76">
            <a:extLst>
              <a:ext uri="{FF2B5EF4-FFF2-40B4-BE49-F238E27FC236}">
                <a16:creationId xmlns:a16="http://schemas.microsoft.com/office/drawing/2014/main" id="{FD74DAF0-2B5D-9C82-2443-5F5944F26021}"/>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0" name="Group 9">
            <a:extLst>
              <a:ext uri="{FF2B5EF4-FFF2-40B4-BE49-F238E27FC236}">
                <a16:creationId xmlns:a16="http://schemas.microsoft.com/office/drawing/2014/main" id="{57DA3A40-04AB-622D-0534-F72E78AFA880}"/>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CF3C9664-565E-EADC-C8F6-FA2F8955CD21}"/>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BFAC251E-9037-9931-C7B8-4D62C1B5A9D4}"/>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grpSp>
        <p:nvGrpSpPr>
          <p:cNvPr id="16" name="Group 15">
            <a:extLst>
              <a:ext uri="{FF2B5EF4-FFF2-40B4-BE49-F238E27FC236}">
                <a16:creationId xmlns:a16="http://schemas.microsoft.com/office/drawing/2014/main" id="{C3C744BD-D10E-47AF-0CDC-0690C66CC366}"/>
              </a:ext>
            </a:extLst>
          </p:cNvPr>
          <p:cNvGrpSpPr/>
          <p:nvPr/>
        </p:nvGrpSpPr>
        <p:grpSpPr>
          <a:xfrm>
            <a:off x="2141625" y="913026"/>
            <a:ext cx="6855973" cy="5944974"/>
            <a:chOff x="2141625" y="913026"/>
            <a:chExt cx="6855973" cy="5944974"/>
          </a:xfrm>
        </p:grpSpPr>
        <p:pic>
          <p:nvPicPr>
            <p:cNvPr id="11" name="Picture 10">
              <a:extLst>
                <a:ext uri="{FF2B5EF4-FFF2-40B4-BE49-F238E27FC236}">
                  <a16:creationId xmlns:a16="http://schemas.microsoft.com/office/drawing/2014/main" id="{5B2D0762-F40A-A4C7-AAE5-BF933482F73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141625" y="913026"/>
              <a:ext cx="6855973" cy="5944974"/>
            </a:xfrm>
            <a:prstGeom prst="rect">
              <a:avLst/>
            </a:prstGeom>
          </p:spPr>
        </p:pic>
        <p:sp>
          <p:nvSpPr>
            <p:cNvPr id="15" name="Rectangle 14">
              <a:extLst>
                <a:ext uri="{FF2B5EF4-FFF2-40B4-BE49-F238E27FC236}">
                  <a16:creationId xmlns:a16="http://schemas.microsoft.com/office/drawing/2014/main" id="{51E95BEE-6D12-5336-3DBE-0D4924E9CA66}"/>
                </a:ext>
              </a:extLst>
            </p:cNvPr>
            <p:cNvSpPr/>
            <p:nvPr/>
          </p:nvSpPr>
          <p:spPr>
            <a:xfrm>
              <a:off x="3252222" y="1170649"/>
              <a:ext cx="683538" cy="5687351"/>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14" name="Rectangle 13">
              <a:extLst>
                <a:ext uri="{FF2B5EF4-FFF2-40B4-BE49-F238E27FC236}">
                  <a16:creationId xmlns:a16="http://schemas.microsoft.com/office/drawing/2014/main" id="{2ACBF538-2174-FEA5-2F56-44F39091D7DD}"/>
                </a:ext>
              </a:extLst>
            </p:cNvPr>
            <p:cNvSpPr/>
            <p:nvPr/>
          </p:nvSpPr>
          <p:spPr>
            <a:xfrm>
              <a:off x="2568684" y="1166390"/>
              <a:ext cx="683538" cy="5678549"/>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spTree>
    <p:extLst>
      <p:ext uri="{BB962C8B-B14F-4D97-AF65-F5344CB8AC3E}">
        <p14:creationId xmlns:p14="http://schemas.microsoft.com/office/powerpoint/2010/main" val="138566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Organizations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pic>
        <p:nvPicPr>
          <p:cNvPr id="10" name="Picture 9" descr="A screenshot of a graph&#10;&#10;Description automatically generated with medium confidence">
            <a:extLst>
              <a:ext uri="{FF2B5EF4-FFF2-40B4-BE49-F238E27FC236}">
                <a16:creationId xmlns:a16="http://schemas.microsoft.com/office/drawing/2014/main" id="{471DA48C-6E7A-764B-92C5-2425EBBD3D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3592" y="1104435"/>
            <a:ext cx="6125225" cy="5698082"/>
          </a:xfrm>
          <a:prstGeom prst="rect">
            <a:avLst/>
          </a:prstGeom>
        </p:spPr>
      </p:pic>
      <p:sp>
        <p:nvSpPr>
          <p:cNvPr id="8" name="Rectangle 76">
            <a:extLst>
              <a:ext uri="{FF2B5EF4-FFF2-40B4-BE49-F238E27FC236}">
                <a16:creationId xmlns:a16="http://schemas.microsoft.com/office/drawing/2014/main" id="{4CE5BFF8-119E-A3FC-A3CD-F367D0D185E0}"/>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1" name="Group 10">
            <a:extLst>
              <a:ext uri="{FF2B5EF4-FFF2-40B4-BE49-F238E27FC236}">
                <a16:creationId xmlns:a16="http://schemas.microsoft.com/office/drawing/2014/main" id="{096A62A6-9E7D-42DF-1A8A-6F5D5638DA92}"/>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1947BA95-C208-99C3-9793-170CD6E0D662}"/>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E246BE8D-C47B-6E40-4E79-A7603572B753}"/>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
        <p:nvSpPr>
          <p:cNvPr id="14" name="Rectangle 13">
            <a:extLst>
              <a:ext uri="{FF2B5EF4-FFF2-40B4-BE49-F238E27FC236}">
                <a16:creationId xmlns:a16="http://schemas.microsoft.com/office/drawing/2014/main" id="{E338AC69-7D66-633F-C7CA-30C5CD48FD48}"/>
              </a:ext>
            </a:extLst>
          </p:cNvPr>
          <p:cNvSpPr/>
          <p:nvPr/>
        </p:nvSpPr>
        <p:spPr>
          <a:xfrm>
            <a:off x="5015880" y="1340768"/>
            <a:ext cx="648072" cy="5517232"/>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Tree>
    <p:extLst>
      <p:ext uri="{BB962C8B-B14F-4D97-AF65-F5344CB8AC3E}">
        <p14:creationId xmlns:p14="http://schemas.microsoft.com/office/powerpoint/2010/main" val="1336131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Job Titles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sp>
        <p:nvSpPr>
          <p:cNvPr id="8" name="Rectangle 76">
            <a:extLst>
              <a:ext uri="{FF2B5EF4-FFF2-40B4-BE49-F238E27FC236}">
                <a16:creationId xmlns:a16="http://schemas.microsoft.com/office/drawing/2014/main" id="{56FEF54F-89C6-BF57-9BB6-87E16063ABE9}"/>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0" name="Group 9">
            <a:extLst>
              <a:ext uri="{FF2B5EF4-FFF2-40B4-BE49-F238E27FC236}">
                <a16:creationId xmlns:a16="http://schemas.microsoft.com/office/drawing/2014/main" id="{A4A8BD25-825B-1BC1-DBC1-E1BCE1C11467}"/>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392D6F88-E5ED-2CE9-42DC-DB5FF7794C71}"/>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1D71696C-9B6F-FC45-6FCD-11E192109F22}"/>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grpSp>
        <p:nvGrpSpPr>
          <p:cNvPr id="18" name="Group 17">
            <a:extLst>
              <a:ext uri="{FF2B5EF4-FFF2-40B4-BE49-F238E27FC236}">
                <a16:creationId xmlns:a16="http://schemas.microsoft.com/office/drawing/2014/main" id="{1A62F584-3065-DC1D-83C2-3A62032A6340}"/>
              </a:ext>
            </a:extLst>
          </p:cNvPr>
          <p:cNvGrpSpPr/>
          <p:nvPr/>
        </p:nvGrpSpPr>
        <p:grpSpPr>
          <a:xfrm>
            <a:off x="1487488" y="929337"/>
            <a:ext cx="8718779" cy="5973086"/>
            <a:chOff x="1487488" y="929337"/>
            <a:chExt cx="8718779" cy="5973086"/>
          </a:xfrm>
        </p:grpSpPr>
        <p:pic>
          <p:nvPicPr>
            <p:cNvPr id="11" name="Picture 10" descr="A picture containing screenshot&#10;&#10;Description automatically generated">
              <a:extLst>
                <a:ext uri="{FF2B5EF4-FFF2-40B4-BE49-F238E27FC236}">
                  <a16:creationId xmlns:a16="http://schemas.microsoft.com/office/drawing/2014/main" id="{C3D727EF-42B1-B6D2-26F1-00FAD130E8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7488" y="929337"/>
              <a:ext cx="8718779" cy="5973086"/>
            </a:xfrm>
            <a:prstGeom prst="rect">
              <a:avLst/>
            </a:prstGeom>
          </p:spPr>
        </p:pic>
        <p:sp>
          <p:nvSpPr>
            <p:cNvPr id="14" name="Rectangle 13">
              <a:extLst>
                <a:ext uri="{FF2B5EF4-FFF2-40B4-BE49-F238E27FC236}">
                  <a16:creationId xmlns:a16="http://schemas.microsoft.com/office/drawing/2014/main" id="{1A49FADE-3EE0-24EA-B558-F7890FFD9EA9}"/>
                </a:ext>
              </a:extLst>
            </p:cNvPr>
            <p:cNvSpPr/>
            <p:nvPr/>
          </p:nvSpPr>
          <p:spPr>
            <a:xfrm>
              <a:off x="2855640" y="1181535"/>
              <a:ext cx="720080" cy="5559833"/>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15" name="Rectangle 14">
              <a:extLst>
                <a:ext uri="{FF2B5EF4-FFF2-40B4-BE49-F238E27FC236}">
                  <a16:creationId xmlns:a16="http://schemas.microsoft.com/office/drawing/2014/main" id="{2C301527-504A-2D01-A4CE-6BAFBA6F4735}"/>
                </a:ext>
              </a:extLst>
            </p:cNvPr>
            <p:cNvSpPr/>
            <p:nvPr/>
          </p:nvSpPr>
          <p:spPr>
            <a:xfrm>
              <a:off x="2126036" y="1181535"/>
              <a:ext cx="720080" cy="5559833"/>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16" name="Rectangle 15">
              <a:extLst>
                <a:ext uri="{FF2B5EF4-FFF2-40B4-BE49-F238E27FC236}">
                  <a16:creationId xmlns:a16="http://schemas.microsoft.com/office/drawing/2014/main" id="{0D1A8B83-8479-C2DB-D299-5FF72A5B3A09}"/>
                </a:ext>
              </a:extLst>
            </p:cNvPr>
            <p:cNvSpPr/>
            <p:nvPr/>
          </p:nvSpPr>
          <p:spPr>
            <a:xfrm>
              <a:off x="5332812" y="1181535"/>
              <a:ext cx="720080" cy="5559833"/>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spTree>
    <p:extLst>
      <p:ext uri="{BB962C8B-B14F-4D97-AF65-F5344CB8AC3E}">
        <p14:creationId xmlns:p14="http://schemas.microsoft.com/office/powerpoint/2010/main" val="2797225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Source Name</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pic>
        <p:nvPicPr>
          <p:cNvPr id="10" name="Picture 9" descr="A picture containing screenshot&#10;&#10;Description automatically generated">
            <a:extLst>
              <a:ext uri="{FF2B5EF4-FFF2-40B4-BE49-F238E27FC236}">
                <a16:creationId xmlns:a16="http://schemas.microsoft.com/office/drawing/2014/main" id="{7751A464-9992-3F8A-758A-D71CD40974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7312" y="1077101"/>
            <a:ext cx="8379337" cy="5693357"/>
          </a:xfrm>
          <a:prstGeom prst="rect">
            <a:avLst/>
          </a:prstGeom>
        </p:spPr>
      </p:pic>
      <p:sp>
        <p:nvSpPr>
          <p:cNvPr id="8" name="Rectangle 76">
            <a:extLst>
              <a:ext uri="{FF2B5EF4-FFF2-40B4-BE49-F238E27FC236}">
                <a16:creationId xmlns:a16="http://schemas.microsoft.com/office/drawing/2014/main" id="{ADFA3E4B-38DB-5935-4C7F-D53124B74826}"/>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1" name="Group 10">
            <a:extLst>
              <a:ext uri="{FF2B5EF4-FFF2-40B4-BE49-F238E27FC236}">
                <a16:creationId xmlns:a16="http://schemas.microsoft.com/office/drawing/2014/main" id="{B5A74795-1957-2DFF-EB7C-3DE8F404F0E6}"/>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34CD8BE4-9915-093D-6914-D0D27D0FEBAE}"/>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A8FC935F-356E-F515-0F04-BA74CE611D1C}"/>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
        <p:nvSpPr>
          <p:cNvPr id="14" name="Rectangle 13">
            <a:extLst>
              <a:ext uri="{FF2B5EF4-FFF2-40B4-BE49-F238E27FC236}">
                <a16:creationId xmlns:a16="http://schemas.microsoft.com/office/drawing/2014/main" id="{A9EC9DF3-8A0C-9222-9E34-797E14A242B2}"/>
              </a:ext>
            </a:extLst>
          </p:cNvPr>
          <p:cNvSpPr/>
          <p:nvPr/>
        </p:nvSpPr>
        <p:spPr>
          <a:xfrm>
            <a:off x="3791744" y="1340768"/>
            <a:ext cx="936104" cy="5429690"/>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Tree>
    <p:extLst>
      <p:ext uri="{BB962C8B-B14F-4D97-AF65-F5344CB8AC3E}">
        <p14:creationId xmlns:p14="http://schemas.microsoft.com/office/powerpoint/2010/main" val="1630293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Domain_name</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pic>
        <p:nvPicPr>
          <p:cNvPr id="11" name="Picture 10" descr="A picture containing screenshot, multimedia software, software, display&#10;&#10;Description automatically generated">
            <a:extLst>
              <a:ext uri="{FF2B5EF4-FFF2-40B4-BE49-F238E27FC236}">
                <a16:creationId xmlns:a16="http://schemas.microsoft.com/office/drawing/2014/main" id="{60A1AD03-D358-E661-06D0-FED2A7572E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3512" y="967723"/>
            <a:ext cx="8512856" cy="5832012"/>
          </a:xfrm>
          <a:prstGeom prst="rect">
            <a:avLst/>
          </a:prstGeom>
        </p:spPr>
      </p:pic>
      <p:sp>
        <p:nvSpPr>
          <p:cNvPr id="8" name="Rectangle 76">
            <a:extLst>
              <a:ext uri="{FF2B5EF4-FFF2-40B4-BE49-F238E27FC236}">
                <a16:creationId xmlns:a16="http://schemas.microsoft.com/office/drawing/2014/main" id="{92A81984-BA8D-2CDC-D8EB-D1FE73CBA9F7}"/>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0" name="Group 9">
            <a:extLst>
              <a:ext uri="{FF2B5EF4-FFF2-40B4-BE49-F238E27FC236}">
                <a16:creationId xmlns:a16="http://schemas.microsoft.com/office/drawing/2014/main" id="{97D050DA-B0E7-E04A-3EA5-FADD626E5354}"/>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0C7C7836-D849-7E9A-777B-827B2B5E3AFD}"/>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F8648658-A3BC-4F1C-A740-520DF0DE7456}"/>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
        <p:nvSpPr>
          <p:cNvPr id="14" name="Rectangle 13">
            <a:extLst>
              <a:ext uri="{FF2B5EF4-FFF2-40B4-BE49-F238E27FC236}">
                <a16:creationId xmlns:a16="http://schemas.microsoft.com/office/drawing/2014/main" id="{A233AA94-AA7E-7CDC-604B-2F6779CA4B15}"/>
              </a:ext>
            </a:extLst>
          </p:cNvPr>
          <p:cNvSpPr/>
          <p:nvPr/>
        </p:nvSpPr>
        <p:spPr>
          <a:xfrm>
            <a:off x="7680176" y="6021288"/>
            <a:ext cx="936104" cy="778447"/>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15" name="Rectangle 14">
            <a:extLst>
              <a:ext uri="{FF2B5EF4-FFF2-40B4-BE49-F238E27FC236}">
                <a16:creationId xmlns:a16="http://schemas.microsoft.com/office/drawing/2014/main" id="{195E4E00-E6A6-B478-6623-07C59F04CDD8}"/>
              </a:ext>
            </a:extLst>
          </p:cNvPr>
          <p:cNvSpPr/>
          <p:nvPr/>
        </p:nvSpPr>
        <p:spPr>
          <a:xfrm flipH="1">
            <a:off x="5375920" y="6021288"/>
            <a:ext cx="2302268" cy="778446"/>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Tree>
    <p:extLst>
      <p:ext uri="{BB962C8B-B14F-4D97-AF65-F5344CB8AC3E}">
        <p14:creationId xmlns:p14="http://schemas.microsoft.com/office/powerpoint/2010/main" val="147034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dirty="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836712"/>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dirty="0">
                <a:latin typeface="Raleway" panose="020B0604020202020204" pitchFamily="2" charset="0"/>
                <a:ea typeface="Lato" panose="020F0502020204030203" pitchFamily="34" charset="0"/>
                <a:cs typeface="Lato" panose="020F0502020204030203" pitchFamily="34" charset="0"/>
              </a:rPr>
              <a:t>Company Details – 3DHeals</a:t>
            </a:r>
          </a:p>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sp>
        <p:nvSpPr>
          <p:cNvPr id="4" name="Google Shape;99;p15">
            <a:extLst>
              <a:ext uri="{FF2B5EF4-FFF2-40B4-BE49-F238E27FC236}">
                <a16:creationId xmlns:a16="http://schemas.microsoft.com/office/drawing/2014/main" id="{6C95926A-B9CE-A2A6-9CBB-1A6AC46CFC75}"/>
              </a:ext>
            </a:extLst>
          </p:cNvPr>
          <p:cNvSpPr txBox="1">
            <a:spLocks/>
          </p:cNvSpPr>
          <p:nvPr/>
        </p:nvSpPr>
        <p:spPr>
          <a:xfrm>
            <a:off x="623392" y="1659943"/>
            <a:ext cx="11449272" cy="5076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lgn="l">
              <a:buClr>
                <a:schemeClr val="tx1"/>
              </a:buClr>
              <a:buSzPct val="100000"/>
              <a:buNone/>
            </a:pPr>
            <a:r>
              <a:rPr lang="en-US" sz="2000" b="1" kern="0" dirty="0">
                <a:solidFill>
                  <a:srgbClr val="595959"/>
                </a:solidFill>
              </a:rPr>
              <a:t>Industry</a:t>
            </a:r>
            <a:r>
              <a:rPr lang="en-US" sz="2000" kern="0" dirty="0">
                <a:solidFill>
                  <a:srgbClr val="595959"/>
                </a:solidFill>
              </a:rPr>
              <a:t>: Healthcare Technology</a:t>
            </a:r>
          </a:p>
          <a:p>
            <a:pPr marL="146050" indent="0">
              <a:buClr>
                <a:schemeClr val="tx1"/>
              </a:buClr>
              <a:buSzPct val="100000"/>
              <a:buNone/>
            </a:pPr>
            <a:r>
              <a:rPr lang="en-US" sz="2000" b="1" kern="0" dirty="0">
                <a:solidFill>
                  <a:srgbClr val="595959"/>
                </a:solidFill>
              </a:rPr>
              <a:t>Headquarters</a:t>
            </a:r>
            <a:r>
              <a:rPr lang="en-US" sz="2000" kern="0" dirty="0">
                <a:solidFill>
                  <a:srgbClr val="595959"/>
                </a:solidFill>
              </a:rPr>
              <a:t>: San Francisco, California</a:t>
            </a:r>
          </a:p>
          <a:p>
            <a:pPr marL="146050" indent="0">
              <a:buClr>
                <a:schemeClr val="tx1"/>
              </a:buClr>
              <a:buSzPct val="100000"/>
              <a:buNone/>
            </a:pPr>
            <a:r>
              <a:rPr lang="en-US" sz="2000" b="1" kern="0" dirty="0">
                <a:solidFill>
                  <a:srgbClr val="595959"/>
                </a:solidFill>
              </a:rPr>
              <a:t>Founded Year: </a:t>
            </a:r>
            <a:r>
              <a:rPr lang="en-US" sz="2000" kern="0" dirty="0">
                <a:solidFill>
                  <a:srgbClr val="595959"/>
                </a:solidFill>
              </a:rPr>
              <a:t>2015</a:t>
            </a:r>
          </a:p>
          <a:p>
            <a:pPr marL="146050" indent="0">
              <a:buClr>
                <a:schemeClr val="tx1"/>
              </a:buClr>
              <a:buSzPct val="100000"/>
              <a:buNone/>
            </a:pPr>
            <a:r>
              <a:rPr lang="en-US" sz="2000" b="1" kern="0" dirty="0">
                <a:solidFill>
                  <a:srgbClr val="595959"/>
                </a:solidFill>
              </a:rPr>
              <a:t>Founder</a:t>
            </a:r>
            <a:r>
              <a:rPr lang="en-US" sz="2000" kern="0" dirty="0">
                <a:solidFill>
                  <a:srgbClr val="595959"/>
                </a:solidFill>
              </a:rPr>
              <a:t>: Jenny Chen, MD</a:t>
            </a:r>
          </a:p>
          <a:p>
            <a:pPr marL="146050" indent="0">
              <a:buClr>
                <a:schemeClr val="tx1"/>
              </a:buClr>
              <a:buSzPct val="100000"/>
              <a:buNone/>
            </a:pPr>
            <a:r>
              <a:rPr lang="en-US" sz="2000" b="1" kern="0" dirty="0">
                <a:solidFill>
                  <a:srgbClr val="595959"/>
                </a:solidFill>
              </a:rPr>
              <a:t>Mission</a:t>
            </a:r>
            <a:r>
              <a:rPr lang="en-US" sz="2000" kern="0" dirty="0">
                <a:solidFill>
                  <a:srgbClr val="595959"/>
                </a:solidFill>
              </a:rPr>
              <a:t>: Promoting collaboration, knowledge exchange, and adoption of 3D printing in healthcare.</a:t>
            </a:r>
          </a:p>
          <a:p>
            <a:pPr marL="146050" indent="0">
              <a:buClr>
                <a:schemeClr val="tx1"/>
              </a:buClr>
              <a:buSzPct val="100000"/>
              <a:buNone/>
            </a:pPr>
            <a:endParaRPr lang="en-US" sz="1000" kern="0" dirty="0">
              <a:solidFill>
                <a:srgbClr val="595959"/>
              </a:solidFill>
            </a:endParaRPr>
          </a:p>
          <a:p>
            <a:pPr marL="146050" indent="0">
              <a:buClr>
                <a:schemeClr val="tx1"/>
              </a:buClr>
              <a:buSzPct val="100000"/>
              <a:buNone/>
            </a:pPr>
            <a:r>
              <a:rPr lang="en-US" sz="2000" b="1" kern="0" dirty="0">
                <a:solidFill>
                  <a:srgbClr val="595959"/>
                </a:solidFill>
              </a:rPr>
              <a:t>Services</a:t>
            </a:r>
            <a:r>
              <a:rPr lang="en-US" sz="2800" b="0" i="0" dirty="0">
                <a:solidFill>
                  <a:srgbClr val="374151"/>
                </a:solidFill>
                <a:effectLst/>
                <a:latin typeface="Söhne"/>
              </a:rPr>
              <a:t>: </a:t>
            </a:r>
            <a:r>
              <a:rPr lang="en-US" sz="2000" kern="0" dirty="0">
                <a:solidFill>
                  <a:srgbClr val="595959"/>
                </a:solidFill>
              </a:rPr>
              <a:t>Events, online education, consulting, community building, startup support, R&amp;D</a:t>
            </a:r>
          </a:p>
          <a:p>
            <a:pPr marL="146050" indent="0">
              <a:buClr>
                <a:schemeClr val="tx1"/>
              </a:buClr>
              <a:buSzPct val="100000"/>
              <a:buNone/>
            </a:pPr>
            <a:endParaRPr lang="en-US" sz="1000" kern="0" dirty="0">
              <a:solidFill>
                <a:srgbClr val="595959"/>
              </a:solidFill>
            </a:endParaRPr>
          </a:p>
          <a:p>
            <a:pPr marL="146050" indent="0">
              <a:buClr>
                <a:schemeClr val="tx1"/>
              </a:buClr>
              <a:buSzPct val="100000"/>
              <a:buNone/>
            </a:pPr>
            <a:r>
              <a:rPr lang="en-US" sz="2000" b="1" kern="0" dirty="0">
                <a:solidFill>
                  <a:srgbClr val="595959"/>
                </a:solidFill>
              </a:rPr>
              <a:t>Competitors: </a:t>
            </a:r>
            <a:r>
              <a:rPr lang="en-US" sz="2000" kern="0" dirty="0">
                <a:solidFill>
                  <a:srgbClr val="595959"/>
                </a:solidFill>
              </a:rPr>
              <a:t>Stratasys, 3D Systems, and Organovo</a:t>
            </a:r>
          </a:p>
          <a:p>
            <a:pPr marL="146050" indent="0">
              <a:buClr>
                <a:schemeClr val="tx1"/>
              </a:buClr>
              <a:buSzPct val="100000"/>
              <a:buNone/>
            </a:pPr>
            <a:endParaRPr lang="en-US" sz="1000" kern="0" dirty="0">
              <a:solidFill>
                <a:srgbClr val="595959"/>
              </a:solidFill>
            </a:endParaRPr>
          </a:p>
          <a:p>
            <a:pPr marL="146050" indent="0" rtl="0">
              <a:buNone/>
            </a:pPr>
            <a:r>
              <a:rPr lang="en-US" sz="2000" b="1" kern="0" dirty="0">
                <a:solidFill>
                  <a:srgbClr val="595959"/>
                </a:solidFill>
              </a:rPr>
              <a:t>Accomplishments:</a:t>
            </a:r>
          </a:p>
          <a:p>
            <a:pPr>
              <a:buClr>
                <a:schemeClr val="tx1"/>
              </a:buClr>
            </a:pPr>
            <a:r>
              <a:rPr lang="en-US" sz="2000" kern="0" dirty="0">
                <a:solidFill>
                  <a:srgbClr val="595959"/>
                </a:solidFill>
              </a:rPr>
              <a:t>2016 Frost &amp; Sullivan Award for Medical Device Innovation</a:t>
            </a:r>
          </a:p>
          <a:p>
            <a:pPr>
              <a:buClr>
                <a:schemeClr val="tx1"/>
              </a:buClr>
            </a:pPr>
            <a:r>
              <a:rPr lang="en-US" sz="2000" kern="0" dirty="0">
                <a:solidFill>
                  <a:srgbClr val="595959"/>
                </a:solidFill>
              </a:rPr>
              <a:t>2017 Fast Company World Changing Ideas Award</a:t>
            </a:r>
          </a:p>
          <a:p>
            <a:pPr>
              <a:buClr>
                <a:schemeClr val="tx1"/>
              </a:buClr>
            </a:pPr>
            <a:r>
              <a:rPr lang="en-US" sz="2000" kern="0" dirty="0">
                <a:solidFill>
                  <a:srgbClr val="595959"/>
                </a:solidFill>
              </a:rPr>
              <a:t>2018 Forbes Next Billion-Dollar Startups</a:t>
            </a:r>
          </a:p>
          <a:p>
            <a:pPr marL="146050" indent="0">
              <a:buClr>
                <a:schemeClr val="tx1"/>
              </a:buClr>
              <a:buSzPct val="100000"/>
              <a:buNone/>
            </a:pPr>
            <a:endParaRPr lang="en-US" sz="2000" kern="0" dirty="0">
              <a:solidFill>
                <a:srgbClr val="595959"/>
              </a:solidFill>
            </a:endParaRPr>
          </a:p>
        </p:txBody>
      </p:sp>
      <p:grpSp>
        <p:nvGrpSpPr>
          <p:cNvPr id="11" name="Group 10">
            <a:extLst>
              <a:ext uri="{FF2B5EF4-FFF2-40B4-BE49-F238E27FC236}">
                <a16:creationId xmlns:a16="http://schemas.microsoft.com/office/drawing/2014/main" id="{08FC1CA3-9303-8472-6727-29E3410EB082}"/>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0AF28AC-DACB-10E4-4BA2-324AE4E93D0D}"/>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28DFED5E-D1F1-8AA2-112E-49FA61E27B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200879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391306"/>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a:latin typeface="Raleway" panose="020B0604020202020204" pitchFamily="2" charset="0"/>
                <a:ea typeface="Lato" panose="020F0502020204030203" pitchFamily="34" charset="0"/>
                <a:cs typeface="Lato" panose="020F0502020204030203" pitchFamily="34" charset="0"/>
              </a:rPr>
              <a:t>SWOT Analysis of 3DHEALS</a:t>
            </a:r>
          </a:p>
          <a:p>
            <a:pPr algn="l">
              <a:spcBef>
                <a:spcPts val="0"/>
              </a:spcBef>
            </a:pPr>
            <a:endParaRPr lang="en-US" sz="4500" b="1">
              <a:latin typeface="Raleway" panose="020B0604020202020204" pitchFamily="2" charset="0"/>
              <a:ea typeface="Lato" panose="020F0502020204030203" pitchFamily="34" charset="0"/>
              <a:cs typeface="Lato" panose="020F0502020204030203" pitchFamily="34" charset="0"/>
            </a:endParaRPr>
          </a:p>
        </p:txBody>
      </p:sp>
      <p:grpSp>
        <p:nvGrpSpPr>
          <p:cNvPr id="4" name="Group 3">
            <a:extLst>
              <a:ext uri="{FF2B5EF4-FFF2-40B4-BE49-F238E27FC236}">
                <a16:creationId xmlns:a16="http://schemas.microsoft.com/office/drawing/2014/main" id="{44134D27-6A53-579F-6F18-45296D1A64FA}"/>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F49FF86-0EFA-6F35-75B2-4C880D3C4AD1}"/>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F30C4426-0FE1-9A59-426A-FC66B5DAE6D8}"/>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
        <p:nvSpPr>
          <p:cNvPr id="11" name="Google Shape;92;p14">
            <a:extLst>
              <a:ext uri="{FF2B5EF4-FFF2-40B4-BE49-F238E27FC236}">
                <a16:creationId xmlns:a16="http://schemas.microsoft.com/office/drawing/2014/main" id="{B4F31664-71D1-49BF-C80B-AF298395CCF1}"/>
              </a:ext>
            </a:extLst>
          </p:cNvPr>
          <p:cNvSpPr txBox="1">
            <a:spLocks/>
          </p:cNvSpPr>
          <p:nvPr/>
        </p:nvSpPr>
        <p:spPr>
          <a:xfrm>
            <a:off x="479376" y="168315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200" b="1">
                <a:latin typeface="Raleway" panose="020B0604020202020204" pitchFamily="2" charset="0"/>
                <a:ea typeface="Lato" panose="020F0502020204030203" pitchFamily="34" charset="0"/>
                <a:cs typeface="Lato" panose="020F0502020204030203" pitchFamily="34" charset="0"/>
              </a:rPr>
              <a:t>Strengths</a:t>
            </a:r>
          </a:p>
          <a:p>
            <a:pPr algn="l">
              <a:spcBef>
                <a:spcPts val="0"/>
              </a:spcBef>
            </a:pPr>
            <a:endParaRPr lang="en-US" sz="3200" b="1">
              <a:latin typeface="Raleway" panose="020B0604020202020204" pitchFamily="2" charset="0"/>
              <a:ea typeface="Lato" panose="020F0502020204030203" pitchFamily="34" charset="0"/>
              <a:cs typeface="Lato" panose="020F0502020204030203" pitchFamily="34" charset="0"/>
            </a:endParaRPr>
          </a:p>
        </p:txBody>
      </p:sp>
      <p:sp>
        <p:nvSpPr>
          <p:cNvPr id="14" name="TextBox 13">
            <a:extLst>
              <a:ext uri="{FF2B5EF4-FFF2-40B4-BE49-F238E27FC236}">
                <a16:creationId xmlns:a16="http://schemas.microsoft.com/office/drawing/2014/main" id="{67571A44-ED82-8AD8-9717-2BBC36D6083A}"/>
              </a:ext>
            </a:extLst>
          </p:cNvPr>
          <p:cNvSpPr txBox="1"/>
          <p:nvPr/>
        </p:nvSpPr>
        <p:spPr>
          <a:xfrm>
            <a:off x="479376" y="2275960"/>
            <a:ext cx="5785738" cy="1815882"/>
          </a:xfrm>
          <a:prstGeom prst="rect">
            <a:avLst/>
          </a:prstGeom>
          <a:noFill/>
        </p:spPr>
        <p:txBody>
          <a:bodyPr wrap="square">
            <a:spAutoFit/>
          </a:bodyPr>
          <a:lstStyle/>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Domain expertise: Specialized knowledge in 3D printing and bioprinting.</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Innovation and technology adoption: Staying at the forefront of advancements like AI.</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Customization and personalization: Tailored solutions for individual patients.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Strong network and </a:t>
            </a:r>
            <a:r>
              <a:rPr lang="en-US" sz="1400">
                <a:latin typeface="Raleway" pitchFamily="2" charset="0"/>
                <a:ea typeface="Lato" panose="020F0502020204030203" pitchFamily="34" charset="0"/>
                <a:cs typeface="Lato" panose="020F0502020204030203" pitchFamily="34" charset="0"/>
              </a:rPr>
              <a:t>partnerships</a:t>
            </a:r>
            <a:r>
              <a:rPr lang="en-US" sz="1400">
                <a:latin typeface="Lato" panose="020F0502020204030203" pitchFamily="34" charset="0"/>
                <a:ea typeface="Lato" panose="020F0502020204030203" pitchFamily="34" charset="0"/>
                <a:cs typeface="Lato" panose="020F0502020204030203" pitchFamily="34" charset="0"/>
              </a:rPr>
              <a:t>: Relationships with hospitals, research institutions, and manufacturers.</a:t>
            </a:r>
          </a:p>
        </p:txBody>
      </p:sp>
      <p:sp>
        <p:nvSpPr>
          <p:cNvPr id="15" name="Google Shape;92;p14">
            <a:extLst>
              <a:ext uri="{FF2B5EF4-FFF2-40B4-BE49-F238E27FC236}">
                <a16:creationId xmlns:a16="http://schemas.microsoft.com/office/drawing/2014/main" id="{0073EBFC-BD83-340A-6023-A203694B6748}"/>
              </a:ext>
            </a:extLst>
          </p:cNvPr>
          <p:cNvSpPr txBox="1">
            <a:spLocks/>
          </p:cNvSpPr>
          <p:nvPr/>
        </p:nvSpPr>
        <p:spPr>
          <a:xfrm>
            <a:off x="479376" y="4029574"/>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200" b="1">
                <a:latin typeface="Raleway" panose="020B0604020202020204" pitchFamily="2" charset="0"/>
                <a:ea typeface="Lato" panose="020F0502020204030203" pitchFamily="34" charset="0"/>
                <a:cs typeface="Lato" panose="020F0502020204030203" pitchFamily="34" charset="0"/>
              </a:rPr>
              <a:t>Weaknesses</a:t>
            </a:r>
          </a:p>
          <a:p>
            <a:pPr algn="l">
              <a:spcBef>
                <a:spcPts val="0"/>
              </a:spcBef>
            </a:pPr>
            <a:endParaRPr lang="en-US" sz="3200" b="1">
              <a:latin typeface="Raleway" panose="020B0604020202020204" pitchFamily="2"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FE685559-1AE6-0F98-CE2C-9DB3FC3653B0}"/>
              </a:ext>
            </a:extLst>
          </p:cNvPr>
          <p:cNvSpPr txBox="1"/>
          <p:nvPr/>
        </p:nvSpPr>
        <p:spPr>
          <a:xfrm>
            <a:off x="479376" y="4622379"/>
            <a:ext cx="5785738" cy="1384995"/>
          </a:xfrm>
          <a:prstGeom prst="rect">
            <a:avLst/>
          </a:prstGeom>
          <a:noFill/>
        </p:spPr>
        <p:txBody>
          <a:bodyPr wrap="square">
            <a:spAutoFit/>
          </a:bodyPr>
          <a:lstStyle/>
          <a:p>
            <a:pPr marL="285750" indent="-28575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Limited market awareness: Challenges in increasing visibility and expanding customer base.</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High production costs: Expensive technologies affecting affordability in certain markets.</a:t>
            </a:r>
          </a:p>
          <a:p>
            <a:pPr marL="285750" indent="-28575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Dependence on skilled workforce: Difficulty scaling operations due to specialized expertise.</a:t>
            </a:r>
          </a:p>
        </p:txBody>
      </p:sp>
      <p:sp>
        <p:nvSpPr>
          <p:cNvPr id="19" name="Google Shape;92;p14">
            <a:extLst>
              <a:ext uri="{FF2B5EF4-FFF2-40B4-BE49-F238E27FC236}">
                <a16:creationId xmlns:a16="http://schemas.microsoft.com/office/drawing/2014/main" id="{2F9144D7-7011-A9FB-17E3-11A9BCEA7746}"/>
              </a:ext>
            </a:extLst>
          </p:cNvPr>
          <p:cNvSpPr txBox="1">
            <a:spLocks/>
          </p:cNvSpPr>
          <p:nvPr/>
        </p:nvSpPr>
        <p:spPr>
          <a:xfrm>
            <a:off x="6235094" y="168315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200" b="1">
                <a:latin typeface="Raleway" panose="020B0604020202020204" pitchFamily="2" charset="0"/>
                <a:ea typeface="Lato" panose="020F0502020204030203" pitchFamily="34" charset="0"/>
                <a:cs typeface="Lato" panose="020F0502020204030203" pitchFamily="34" charset="0"/>
              </a:rPr>
              <a:t>Opportunities</a:t>
            </a:r>
          </a:p>
          <a:p>
            <a:pPr algn="l">
              <a:spcBef>
                <a:spcPts val="0"/>
              </a:spcBef>
            </a:pPr>
            <a:endParaRPr lang="en-US" sz="3200" b="1">
              <a:latin typeface="Raleway" panose="020B0604020202020204" pitchFamily="2" charset="0"/>
              <a:ea typeface="Lato" panose="020F0502020204030203" pitchFamily="34" charset="0"/>
              <a:cs typeface="Lato" panose="020F0502020204030203" pitchFamily="34" charset="0"/>
            </a:endParaRPr>
          </a:p>
        </p:txBody>
      </p:sp>
      <p:sp>
        <p:nvSpPr>
          <p:cNvPr id="20" name="TextBox 19">
            <a:extLst>
              <a:ext uri="{FF2B5EF4-FFF2-40B4-BE49-F238E27FC236}">
                <a16:creationId xmlns:a16="http://schemas.microsoft.com/office/drawing/2014/main" id="{B0CC8928-E107-A476-3440-95239770AD62}"/>
              </a:ext>
            </a:extLst>
          </p:cNvPr>
          <p:cNvSpPr txBox="1"/>
          <p:nvPr/>
        </p:nvSpPr>
        <p:spPr>
          <a:xfrm>
            <a:off x="6235094" y="2275960"/>
            <a:ext cx="5785738" cy="1815882"/>
          </a:xfrm>
          <a:prstGeom prst="rect">
            <a:avLst/>
          </a:prstGeom>
          <a:noFill/>
        </p:spPr>
        <p:txBody>
          <a:bodyPr wrap="square">
            <a:spAutoFit/>
          </a:bodyPr>
          <a:lstStyle/>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Growing demand for personalized medicine: Expanding market share with tailored healthcare solutions.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Advancements in AI and data analysis: Improving efficiency and accuracy in the 3D printing process.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Collaboration with healthcare providers: Accessing new markets and increasing sales through partnerships.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Research and development: Driving growth and competitiveness through innovative products and technologies.</a:t>
            </a:r>
          </a:p>
        </p:txBody>
      </p:sp>
      <p:sp>
        <p:nvSpPr>
          <p:cNvPr id="21" name="Google Shape;92;p14">
            <a:extLst>
              <a:ext uri="{FF2B5EF4-FFF2-40B4-BE49-F238E27FC236}">
                <a16:creationId xmlns:a16="http://schemas.microsoft.com/office/drawing/2014/main" id="{C6454EA2-B8A7-B7FC-4217-7A5E4559AD4E}"/>
              </a:ext>
            </a:extLst>
          </p:cNvPr>
          <p:cNvSpPr txBox="1">
            <a:spLocks/>
          </p:cNvSpPr>
          <p:nvPr/>
        </p:nvSpPr>
        <p:spPr>
          <a:xfrm>
            <a:off x="6235094" y="4029574"/>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200" b="1">
                <a:latin typeface="Raleway" panose="020B0604020202020204" pitchFamily="2" charset="0"/>
                <a:ea typeface="Lato" panose="020F0502020204030203" pitchFamily="34" charset="0"/>
                <a:cs typeface="Lato" panose="020F0502020204030203" pitchFamily="34" charset="0"/>
              </a:rPr>
              <a:t>Threats</a:t>
            </a:r>
          </a:p>
          <a:p>
            <a:pPr algn="l">
              <a:spcBef>
                <a:spcPts val="0"/>
              </a:spcBef>
            </a:pPr>
            <a:endParaRPr lang="en-US" sz="3200" b="1">
              <a:latin typeface="Raleway" panose="020B0604020202020204" pitchFamily="2"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957FCADA-219F-C91E-7AFF-4C53694BED1C}"/>
              </a:ext>
            </a:extLst>
          </p:cNvPr>
          <p:cNvSpPr txBox="1"/>
          <p:nvPr/>
        </p:nvSpPr>
        <p:spPr>
          <a:xfrm>
            <a:off x="6235094" y="4622379"/>
            <a:ext cx="5785738" cy="1815882"/>
          </a:xfrm>
          <a:prstGeom prst="rect">
            <a:avLst/>
          </a:prstGeom>
          <a:noFill/>
        </p:spPr>
        <p:txBody>
          <a:bodyPr wrap="square">
            <a:spAutoFit/>
          </a:bodyPr>
          <a:lstStyle/>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Competition: Challenges from other companies offering similar products and services.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Regulatory challenges: Strict regulations impacting speed and cost of bringing new products to market.</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Technological disruption: Rapid advancements potentially outpacing current capabilities.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Intellectual property protection: Ensuring protection of proprietary technologies, designs, and processes.</a:t>
            </a:r>
          </a:p>
        </p:txBody>
      </p:sp>
    </p:spTree>
    <p:extLst>
      <p:ext uri="{BB962C8B-B14F-4D97-AF65-F5344CB8AC3E}">
        <p14:creationId xmlns:p14="http://schemas.microsoft.com/office/powerpoint/2010/main" val="194733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dirty="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836712"/>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dirty="0">
                <a:latin typeface="Raleway" panose="020B0604020202020204" pitchFamily="2" charset="0"/>
                <a:ea typeface="Lato" panose="020F0502020204030203" pitchFamily="34" charset="0"/>
                <a:cs typeface="Lato" panose="020F0502020204030203" pitchFamily="34" charset="0"/>
              </a:rPr>
              <a:t>Business Problem</a:t>
            </a:r>
          </a:p>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sp>
        <p:nvSpPr>
          <p:cNvPr id="4" name="Google Shape;99;p15">
            <a:extLst>
              <a:ext uri="{FF2B5EF4-FFF2-40B4-BE49-F238E27FC236}">
                <a16:creationId xmlns:a16="http://schemas.microsoft.com/office/drawing/2014/main" id="{6C95926A-B9CE-A2A6-9CBB-1A6AC46CFC75}"/>
              </a:ext>
            </a:extLst>
          </p:cNvPr>
          <p:cNvSpPr txBox="1">
            <a:spLocks/>
          </p:cNvSpPr>
          <p:nvPr/>
        </p:nvSpPr>
        <p:spPr>
          <a:xfrm>
            <a:off x="5604" y="1699776"/>
            <a:ext cx="11851036" cy="4902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Attendee Segmentation:</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Cluster attendees based on 'Industry', 'Organization', 'Job Title', 'Country/Region', and 'Source Name' for enhanced understanding of attendee demographics.</a:t>
            </a:r>
          </a:p>
          <a:p>
            <a:pPr marL="146050" indent="0">
              <a:buNone/>
            </a:pPr>
            <a:endParaRPr lang="en-US" dirty="0">
              <a:solidFill>
                <a:schemeClr val="tx1"/>
              </a:solidFill>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Event Attendance Prediction:</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Utilize features like 'Industry', 'Organization', 'Job Title', 'Country/Region', etc., to predict likely attendance for future events.</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Webinar/Session Optimization:</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Analyze 'Time in Session (minutes)', 'Join Time', 'Leave Time', and 'Questions &amp; Comments' to optimize the timing and content of sessions.</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Consent Management:</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Observe fields related to consent to understand attendee comfort levels with data sharing and recording, thereby improving data usage planning and addressing privacy concerns.</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Sponsorship Analysis:</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If 'Source Name' indicates sponsors, analyze the success of different sponsors in attracting attendees.</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Attendee Origin Analysis:</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Examine 'Country/Region', 'City', 'State/Province', and 'Zip/Postal Code' to gain insights into the geographical distribution of attendees for targeted marketing efforts.</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Marketing Channel Effectiveness:</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Analyze 'Email' domain, '</a:t>
            </a:r>
            <a:r>
              <a:rPr lang="en-US"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Linkedin</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Link', and 'Source Name' to determine which marketing channels drive the highest event attendance.</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Session Feedback Analysis:</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Mine 'Questions &amp; Comments' for insights about the sessions' strengths and areas for improvement</a:t>
            </a:r>
            <a:r>
              <a:rPr lang="en-US" dirty="0">
                <a:solidFill>
                  <a:schemeClr val="tx1"/>
                </a:solidFill>
                <a:latin typeface="Lato" panose="020F0502020204030203" pitchFamily="34" charset="0"/>
                <a:ea typeface="Lato" panose="020F0502020204030203" pitchFamily="34" charset="0"/>
                <a:cs typeface="Lato" panose="020F0502020204030203" pitchFamily="34" charset="0"/>
              </a:rPr>
              <a:t>.</a:t>
            </a: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p:txBody>
      </p:sp>
      <p:grpSp>
        <p:nvGrpSpPr>
          <p:cNvPr id="11" name="Group 10">
            <a:extLst>
              <a:ext uri="{FF2B5EF4-FFF2-40B4-BE49-F238E27FC236}">
                <a16:creationId xmlns:a16="http://schemas.microsoft.com/office/drawing/2014/main" id="{08FC1CA3-9303-8472-6727-29E3410EB082}"/>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0AF28AC-DACB-10E4-4BA2-324AE4E93D0D}"/>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28DFED5E-D1F1-8AA2-112E-49FA61E27B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19792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026011" y="1662131"/>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Analytics </a:t>
            </a:r>
          </a:p>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&amp; </a:t>
            </a:r>
            <a:r>
              <a:rPr lang="en-US" kern="0">
                <a:solidFill>
                  <a:srgbClr val="030A3A"/>
                </a:solidFill>
                <a:latin typeface="DINPro-Medium" panose="02000503030000020004" pitchFamily="50" charset="0"/>
              </a:rPr>
              <a:t>Visuals</a:t>
            </a:r>
            <a:endPar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endParaRPr>
          </a:p>
        </p:txBody>
      </p:sp>
      <p:sp>
        <p:nvSpPr>
          <p:cNvPr id="131" name="Rectangle 130">
            <a:extLst>
              <a:ext uri="{FF2B5EF4-FFF2-40B4-BE49-F238E27FC236}">
                <a16:creationId xmlns:a16="http://schemas.microsoft.com/office/drawing/2014/main" id="{355FC010-C7B2-FE01-3B69-8DB18AB840A8}"/>
              </a:ext>
            </a:extLst>
          </p:cNvPr>
          <p:cNvSpPr/>
          <p:nvPr/>
        </p:nvSpPr>
        <p:spPr>
          <a:xfrm>
            <a:off x="8939819" y="1617384"/>
            <a:ext cx="2087238" cy="208723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rgbClr val="475765"/>
                </a:solidFill>
                <a:latin typeface="DINPro-Medium" panose="02000503030000020004" pitchFamily="50" charset="0"/>
              </a:rPr>
              <a:t>03</a:t>
            </a:r>
          </a:p>
        </p:txBody>
      </p:sp>
      <p:sp>
        <p:nvSpPr>
          <p:cNvPr id="9" name="Google Shape;386;p33">
            <a:extLst>
              <a:ext uri="{FF2B5EF4-FFF2-40B4-BE49-F238E27FC236}">
                <a16:creationId xmlns:a16="http://schemas.microsoft.com/office/drawing/2014/main" id="{1BA92C74-79EC-A58F-FC13-33CF1BBC1C50}"/>
              </a:ext>
            </a:extLst>
          </p:cNvPr>
          <p:cNvSpPr txBox="1">
            <a:spLocks/>
          </p:cNvSpPr>
          <p:nvPr/>
        </p:nvSpPr>
        <p:spPr>
          <a:xfrm>
            <a:off x="5517748" y="3949022"/>
            <a:ext cx="5511933" cy="560098"/>
          </a:xfrm>
          <a:prstGeom prst="rect">
            <a:avLst/>
          </a:prstGeom>
          <a:solidFill>
            <a:srgbClr val="CB1D60">
              <a:alpha val="500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Farro"/>
              <a:buNone/>
              <a:defRPr sz="1600" b="0" i="0" u="none" strike="noStrike" cap="none">
                <a:solidFill>
                  <a:schemeClr val="accent6"/>
                </a:solidFill>
                <a:latin typeface="Farro"/>
                <a:ea typeface="Farro"/>
                <a:cs typeface="Farro"/>
                <a:sym typeface="Farro"/>
              </a:defRPr>
            </a:lvl1pPr>
            <a:lvl2pPr marL="914400" marR="0" lvl="1"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2pPr>
            <a:lvl3pPr marL="1371600" marR="0" lvl="2"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3pPr>
            <a:lvl4pPr marL="1828800" marR="0" lvl="3"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4pPr>
            <a:lvl5pPr marL="2286000" marR="0" lvl="4"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5pPr>
            <a:lvl6pPr marL="2743200" marR="0" lvl="5"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6pPr>
            <a:lvl7pPr marL="3200400" marR="0" lvl="6"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7pPr>
            <a:lvl8pPr marL="3657600" marR="0" lvl="7"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8pPr>
            <a:lvl9pPr marL="4114800" marR="0" lvl="8"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9pPr>
          </a:lstStyle>
          <a:p>
            <a:pPr marL="0" marR="0" lvl="0" indent="0" algn="r" defTabSz="914400" rtl="0" eaLnBrk="1" fontAlgn="auto" latinLnBrk="0" hangingPunct="1">
              <a:lnSpc>
                <a:spcPct val="100000"/>
              </a:lnSpc>
              <a:spcBef>
                <a:spcPts val="0"/>
              </a:spcBef>
              <a:spcAft>
                <a:spcPts val="0"/>
              </a:spcAft>
              <a:buClr>
                <a:srgbClr val="FFFFFF"/>
              </a:buClr>
              <a:buSzPts val="1800"/>
              <a:buFont typeface="Farro"/>
              <a:buNone/>
              <a:tabLst/>
              <a:defRPr/>
            </a:pPr>
            <a:r>
              <a:rPr lang="en-US" sz="2000" kern="0">
                <a:solidFill>
                  <a:srgbClr val="030A3A"/>
                </a:solidFill>
                <a:latin typeface="Raleway" pitchFamily="2" charset="0"/>
              </a:rPr>
              <a:t>Predictive Model &amp; </a:t>
            </a:r>
            <a:r>
              <a:rPr kumimoji="0" lang="en-US" sz="2000" b="0" i="0" u="none" strike="noStrike" kern="0" cap="none" spc="0" normalizeH="0" baseline="0" noProof="0">
                <a:ln>
                  <a:noFill/>
                </a:ln>
                <a:solidFill>
                  <a:srgbClr val="030A3A"/>
                </a:solidFill>
                <a:effectLst/>
                <a:uLnTx/>
                <a:uFillTx/>
                <a:latin typeface="Raleway" pitchFamily="2" charset="0"/>
                <a:sym typeface="Farro"/>
              </a:rPr>
              <a:t>Exploratory Data Analysis </a:t>
            </a:r>
          </a:p>
        </p:txBody>
      </p:sp>
    </p:spTree>
    <p:extLst>
      <p:ext uri="{BB962C8B-B14F-4D97-AF65-F5344CB8AC3E}">
        <p14:creationId xmlns:p14="http://schemas.microsoft.com/office/powerpoint/2010/main" val="10797563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EC0"/>
        </a:solidFill>
        <a:ln>
          <a:noFill/>
        </a:ln>
      </a:spPr>
      <a:bodyPr vert="horz" wrap="square" lIns="91440" tIns="45720" rIns="91440" bIns="45720" numCol="1" anchor="t" anchorCtr="0" compatLnSpc="1">
        <a:prstTxWarp prst="textNoShape">
          <a:avLst/>
        </a:prstTxWarp>
      </a:bodyPr>
      <a:lstStyle>
        <a:defPPr>
          <a:defRPr>
            <a:solidFill>
              <a:schemeClr val="tx1"/>
            </a:solidFill>
          </a:defRPr>
        </a:defPPr>
      </a:lstStyle>
    </a:spDef>
  </a:objectDefaults>
  <a:extraClrSchemeLst/>
</a:theme>
</file>

<file path=ppt/theme/theme2.xml><?xml version="1.0" encoding="utf-8"?>
<a:theme xmlns:a="http://schemas.openxmlformats.org/drawingml/2006/main" name="Data Mining Project Proposal by Slidesgo">
  <a:themeElements>
    <a:clrScheme name="Simple Light">
      <a:dk1>
        <a:srgbClr val="FFFFFF"/>
      </a:dk1>
      <a:lt1>
        <a:srgbClr val="2FDED2"/>
      </a:lt1>
      <a:dk2>
        <a:srgbClr val="18A59E"/>
      </a:dk2>
      <a:lt2>
        <a:srgbClr val="FFD54F"/>
      </a:lt2>
      <a:accent1>
        <a:srgbClr val="DEB83E"/>
      </a:accent1>
      <a:accent2>
        <a:srgbClr val="A941B5"/>
      </a:accent2>
      <a:accent3>
        <a:srgbClr val="7F2395"/>
      </a:accent3>
      <a:accent4>
        <a:srgbClr val="B6B6B6"/>
      </a:accent4>
      <a:accent5>
        <a:srgbClr val="F3F3F3"/>
      </a:accent5>
      <a:accent6>
        <a:srgbClr val="030A3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13840</TotalTime>
  <Words>4476</Words>
  <Application>Microsoft Office PowerPoint</Application>
  <PresentationFormat>Widescreen</PresentationFormat>
  <Paragraphs>586</Paragraphs>
  <Slides>59</Slides>
  <Notes>59</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59</vt:i4>
      </vt:variant>
    </vt:vector>
  </HeadingPairs>
  <TitlesOfParts>
    <vt:vector size="76" baseType="lpstr">
      <vt:lpstr>맑은 고딕</vt:lpstr>
      <vt:lpstr>Arial</vt:lpstr>
      <vt:lpstr>DINPro-Light</vt:lpstr>
      <vt:lpstr>DINPro-Medium</vt:lpstr>
      <vt:lpstr>DINPro-Regular</vt:lpstr>
      <vt:lpstr>Farro</vt:lpstr>
      <vt:lpstr>Helvetica75</vt:lpstr>
      <vt:lpstr>IBM Plex Sans Medium</vt:lpstr>
      <vt:lpstr>IBM Plex Sans SemiBold</vt:lpstr>
      <vt:lpstr>ic 모던고딕 L</vt:lpstr>
      <vt:lpstr>Lato</vt:lpstr>
      <vt:lpstr>Raleway</vt:lpstr>
      <vt:lpstr>Share Tech</vt:lpstr>
      <vt:lpstr>Söhne</vt:lpstr>
      <vt:lpstr>Times New Roman</vt:lpstr>
      <vt:lpstr>Office 테마</vt:lpstr>
      <vt:lpstr>Data Mining Project Proposal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Registered User</dc:creator>
  <cp:lastModifiedBy>Nikshita Ranganathan</cp:lastModifiedBy>
  <cp:revision>1711</cp:revision>
  <dcterms:created xsi:type="dcterms:W3CDTF">2014-09-29T01:10:15Z</dcterms:created>
  <dcterms:modified xsi:type="dcterms:W3CDTF">2023-06-29T05:33:08Z</dcterms:modified>
</cp:coreProperties>
</file>