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Albert Sans" panose="020B0604020202020204" charset="0"/>
      <p:regular r:id="rId21"/>
      <p:bold r:id="rId22"/>
      <p:italic r:id="rId23"/>
      <p:boldItalic r:id="rId24"/>
    </p:embeddedFont>
    <p:embeddedFont>
      <p:font typeface="Anybody Medium" panose="020B0604020202020204" charset="0"/>
      <p:regular r:id="rId25"/>
      <p:bold r:id="rId26"/>
      <p:italic r:id="rId27"/>
      <p:boldItalic r:id="rId28"/>
    </p:embeddedFont>
    <p:embeddedFont>
      <p:font typeface="Anybody SemiBold" panose="020B0604020202020204" charset="0"/>
      <p:regular r:id="rId29"/>
      <p:bold r:id="rId30"/>
      <p:italic r:id="rId31"/>
      <p:boldItalic r:id="rId32"/>
    </p:embeddedFont>
    <p:embeddedFont>
      <p:font typeface="Open Sans" panose="020B0606030504020204" pitchFamily="34" charset="0"/>
      <p:regular r:id="rId33"/>
    </p:embeddedFont>
    <p:embeddedFont>
      <p:font typeface="Roboto"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i/bztL8tsNL5MDxJ6UYFjQFzGW1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588"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customschemas.google.com/relationships/presentationmetadata" Target="meta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c7fa1dac9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7" name="Google Shape;307;g2c7fa1dac9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c782d502d6_1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g2c782d502d6_1_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c7a83671d2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8" name="Google Shape;328;g2c7a83671d2_1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c7a83671d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g2c7a83671d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c7a83671d2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6" name="Google Shape;346;g2c7a83671d2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3" name="Google Shape;35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2c782d502d6_1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9" name="Google Shape;359;g2c782d502d6_1_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4" name="Google Shape;37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6" name="Google Shape;38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c7a83671d2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g2c7a83671d2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1. Targeted Extraction</a:t>
            </a:r>
            <a:endParaRPr/>
          </a:p>
          <a:p>
            <a:pPr marL="0" lvl="0" indent="0" algn="l" rtl="0">
              <a:lnSpc>
                <a:spcPct val="100000"/>
              </a:lnSpc>
              <a:spcBef>
                <a:spcPts val="0"/>
              </a:spcBef>
              <a:spcAft>
                <a:spcPts val="0"/>
              </a:spcAft>
              <a:buSzPts val="1100"/>
              <a:buNone/>
            </a:pPr>
            <a:r>
              <a:rPr lang="en"/>
              <a:t>"Web scraping lets us pinpoint and collect specific information from websites. Think of it like using a magnifying glass to find exactly what we need on a vast web page, whether it's product prices, headlines, or contact details, without getting lost in unnecessary details."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2. Automation Advantage</a:t>
            </a:r>
            <a:endParaRPr/>
          </a:p>
          <a:p>
            <a:pPr marL="0" lvl="0" indent="0" algn="l" rtl="0">
              <a:lnSpc>
                <a:spcPct val="100000"/>
              </a:lnSpc>
              <a:spcBef>
                <a:spcPts val="0"/>
              </a:spcBef>
              <a:spcAft>
                <a:spcPts val="0"/>
              </a:spcAft>
              <a:buSzPts val="1100"/>
              <a:buNone/>
            </a:pPr>
            <a:r>
              <a:rPr lang="en"/>
              <a:t>"Doing this task manually is slow and prone to mistakes. With web scraping, we automate the process, making it faster and more accurate. Computers do the heavy lifting, collecting data 24/7 without getting tired or making human errors."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3. Data Transformation</a:t>
            </a:r>
            <a:endParaRPr/>
          </a:p>
          <a:p>
            <a:pPr marL="0" lvl="0" indent="0" algn="l" rtl="0">
              <a:lnSpc>
                <a:spcPct val="100000"/>
              </a:lnSpc>
              <a:spcBef>
                <a:spcPts val="0"/>
              </a:spcBef>
              <a:spcAft>
                <a:spcPts val="0"/>
              </a:spcAft>
              <a:buSzPts val="1100"/>
              <a:buNone/>
            </a:pPr>
            <a:r>
              <a:rPr lang="en"/>
              <a:t>"Web data often comes in a jumble. Web scraping organizes this mess into a tidy format we can actually use, like a spreadsheet or database. This makes it easy to analyze, share, and make decisions based on the data."</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4. Versatile Applications</a:t>
            </a:r>
            <a:endParaRPr/>
          </a:p>
          <a:p>
            <a:pPr marL="0" lvl="0" indent="0" algn="l" rtl="0">
              <a:lnSpc>
                <a:spcPct val="100000"/>
              </a:lnSpc>
              <a:spcBef>
                <a:spcPts val="0"/>
              </a:spcBef>
              <a:spcAft>
                <a:spcPts val="0"/>
              </a:spcAft>
              <a:buSzPts val="1100"/>
              <a:buNone/>
            </a:pPr>
            <a:r>
              <a:rPr lang="en"/>
              <a:t>"Web scraping isn't just about grabbing data; it's what you do with it that counts. Businesses use it to keep an eye on competition, marketers to find new leads, and researchers to gather valuable information. It's a tool with endless uses, limited only by our needs and creativity."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c782d502d6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7" name="Google Shape;267;g2c782d502d6_1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c7aa79a07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g2c7aa79a071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Parser</a:t>
            </a:r>
            <a:endParaRPr/>
          </a:p>
          <a:p>
            <a:pPr marL="0" lvl="0" indent="0" algn="l" rtl="0">
              <a:lnSpc>
                <a:spcPct val="100000"/>
              </a:lnSpc>
              <a:spcBef>
                <a:spcPts val="0"/>
              </a:spcBef>
              <a:spcAft>
                <a:spcPts val="0"/>
              </a:spcAft>
              <a:buSzPts val="1100"/>
              <a:buNone/>
            </a:pPr>
            <a:r>
              <a:rPr lang="en"/>
              <a:t>"Beautiful Soup acts like a translator for HTML and XML, turning complex web pages into a format that's easy for us to understand and work with in Python."</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Selector</a:t>
            </a:r>
            <a:endParaRPr/>
          </a:p>
          <a:p>
            <a:pPr marL="0" lvl="0" indent="0" algn="l" rtl="0">
              <a:lnSpc>
                <a:spcPct val="100000"/>
              </a:lnSpc>
              <a:spcBef>
                <a:spcPts val="0"/>
              </a:spcBef>
              <a:spcAft>
                <a:spcPts val="0"/>
              </a:spcAft>
              <a:buSzPts val="1100"/>
              <a:buNone/>
            </a:pPr>
            <a:r>
              <a:rPr lang="en"/>
              <a:t>"With Beautiful Soup, we can pinpoint exactly what data we want from a page. Think of it as using a search tool to quickly find the specific information we need."</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Pythonic</a:t>
            </a:r>
            <a:endParaRPr/>
          </a:p>
          <a:p>
            <a:pPr marL="0" lvl="0" indent="0" algn="l" rtl="0">
              <a:lnSpc>
                <a:spcPct val="100000"/>
              </a:lnSpc>
              <a:spcBef>
                <a:spcPts val="0"/>
              </a:spcBef>
              <a:spcAft>
                <a:spcPts val="0"/>
              </a:spcAft>
              <a:buSzPts val="1100"/>
              <a:buNone/>
            </a:pPr>
            <a:r>
              <a:rPr lang="en"/>
              <a:t>"It's built for Python, which means it works naturally with Python's syntax and structures, making our code cleaner and easier to write."</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Efficient</a:t>
            </a:r>
            <a:endParaRPr/>
          </a:p>
          <a:p>
            <a:pPr marL="0" lvl="0" indent="0" algn="l" rtl="0">
              <a:lnSpc>
                <a:spcPct val="100000"/>
              </a:lnSpc>
              <a:spcBef>
                <a:spcPts val="0"/>
              </a:spcBef>
              <a:spcAft>
                <a:spcPts val="0"/>
              </a:spcAft>
              <a:buSzPts val="1100"/>
              <a:buNone/>
            </a:pPr>
            <a:r>
              <a:rPr lang="en"/>
              <a:t>"Beautiful Soup speeds up the web scraping process. It simplifies tasks that would otherwise be complicated, saving us time and effort."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c7aa79a071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0" name="Google Shape;290;g2c7aa79a071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Beautiful Soup</a:t>
            </a:r>
            <a:endParaRPr/>
          </a:p>
          <a:p>
            <a:pPr marL="0" lvl="0" indent="0" algn="l" rtl="0">
              <a:lnSpc>
                <a:spcPct val="100000"/>
              </a:lnSpc>
              <a:spcBef>
                <a:spcPts val="0"/>
              </a:spcBef>
              <a:spcAft>
                <a:spcPts val="0"/>
              </a:spcAft>
              <a:buSzPts val="1100"/>
              <a:buNone/>
            </a:pPr>
            <a:r>
              <a:rPr lang="en"/>
              <a:t>"Beautiful Soup is a Python library that helps us sort through the complex HTML on Wikipedia. It's like a filter that helps us find the names and fortunes of billionaires among all the other text."</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Requests</a:t>
            </a:r>
            <a:endParaRPr/>
          </a:p>
          <a:p>
            <a:pPr marL="0" lvl="0" indent="0" algn="l" rtl="0">
              <a:lnSpc>
                <a:spcPct val="100000"/>
              </a:lnSpc>
              <a:spcBef>
                <a:spcPts val="0"/>
              </a:spcBef>
              <a:spcAft>
                <a:spcPts val="0"/>
              </a:spcAft>
              <a:buSzPts val="1100"/>
              <a:buNone/>
            </a:pPr>
            <a:r>
              <a:rPr lang="en"/>
              <a:t>"Requests is a way for our script to ask Wikipedia for the page we want to scrape. It’s like knocking on a door and having the page delivered to us."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Pandas</a:t>
            </a:r>
            <a:endParaRPr/>
          </a:p>
          <a:p>
            <a:pPr marL="0" lvl="0" indent="0" algn="l" rtl="0">
              <a:lnSpc>
                <a:spcPct val="100000"/>
              </a:lnSpc>
              <a:spcBef>
                <a:spcPts val="0"/>
              </a:spcBef>
              <a:spcAft>
                <a:spcPts val="0"/>
              </a:spcAft>
              <a:buSzPts val="1100"/>
              <a:buNone/>
            </a:pPr>
            <a:r>
              <a:rPr lang="en"/>
              <a:t>"Pandas takes the raw data we scrape and puts it into tables that are easy to read and analyze. It's like taking a pile of papers and organizing them into neat stacks."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CSV Module</a:t>
            </a:r>
            <a:endParaRPr/>
          </a:p>
          <a:p>
            <a:pPr marL="0" lvl="0" indent="0" algn="l" rtl="0">
              <a:lnSpc>
                <a:spcPct val="100000"/>
              </a:lnSpc>
              <a:spcBef>
                <a:spcPts val="0"/>
              </a:spcBef>
              <a:spcAft>
                <a:spcPts val="0"/>
              </a:spcAft>
              <a:buSzPts val="1100"/>
              <a:buNone/>
            </a:pPr>
            <a:r>
              <a:rPr lang="en"/>
              <a:t>"The CSV module is our way of saving the data we collect into a file that can be opened in programs like Excel. It's like saving a document in a format that everyone can read."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c7aa79a071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g2c7aa79a071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Retrieve Content</a:t>
            </a:r>
            <a:endParaRPr/>
          </a:p>
          <a:p>
            <a:pPr marL="0" lvl="0" indent="0" algn="l" rtl="0">
              <a:lnSpc>
                <a:spcPct val="100000"/>
              </a:lnSpc>
              <a:spcBef>
                <a:spcPts val="0"/>
              </a:spcBef>
              <a:spcAft>
                <a:spcPts val="0"/>
              </a:spcAft>
              <a:buSzPts val="1100"/>
              <a:buNone/>
            </a:pPr>
            <a:r>
              <a:rPr lang="en"/>
              <a:t>"We start by using Requests to grab the HTML from the Wikipedia page. It's just like using a browser to go to a web page, but we do it with code."</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Parse Webpage</a:t>
            </a:r>
            <a:endParaRPr/>
          </a:p>
          <a:p>
            <a:pPr marL="0" lvl="0" indent="0" algn="l" rtl="0">
              <a:lnSpc>
                <a:spcPct val="100000"/>
              </a:lnSpc>
              <a:spcBef>
                <a:spcPts val="0"/>
              </a:spcBef>
              <a:spcAft>
                <a:spcPts val="0"/>
              </a:spcAft>
              <a:buSzPts val="1100"/>
              <a:buNone/>
            </a:pPr>
            <a:r>
              <a:rPr lang="en"/>
              <a:t>"Next, we use Beautiful Soup to make sense of the HTML we got. This is like taking a messy room full of furniture and giving everything a proper place."</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Extract Data</a:t>
            </a:r>
            <a:endParaRPr/>
          </a:p>
          <a:p>
            <a:pPr marL="0" lvl="0" indent="0" algn="l" rtl="0">
              <a:lnSpc>
                <a:spcPct val="100000"/>
              </a:lnSpc>
              <a:spcBef>
                <a:spcPts val="0"/>
              </a:spcBef>
              <a:spcAft>
                <a:spcPts val="0"/>
              </a:spcAft>
              <a:buSzPts val="1100"/>
              <a:buNone/>
            </a:pPr>
            <a:r>
              <a:rPr lang="en"/>
              <a:t>"Once we've got everything organized, we pick out the parts we want – the table with the billionaires’ information. It’s like spotting the items on a shopping list."</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Save Data</a:t>
            </a:r>
            <a:endParaRPr/>
          </a:p>
          <a:p>
            <a:pPr marL="0" lvl="0" indent="0" algn="l" rtl="0">
              <a:lnSpc>
                <a:spcPct val="100000"/>
              </a:lnSpc>
              <a:spcBef>
                <a:spcPts val="0"/>
              </a:spcBef>
              <a:spcAft>
                <a:spcPts val="0"/>
              </a:spcAft>
              <a:buSzPts val="1100"/>
              <a:buNone/>
            </a:pPr>
            <a:r>
              <a:rPr lang="en"/>
              <a:t>"Finally, we put all this information into a format we can use later, with Pandas helping us to arrange it neatly. Then we save it as a CSV file, which is like packing up our findings into a box labeled for easy identification."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73"/>
          <p:cNvSpPr txBox="1">
            <a:spLocks noGrp="1"/>
          </p:cNvSpPr>
          <p:nvPr>
            <p:ph type="ctrTitle"/>
          </p:nvPr>
        </p:nvSpPr>
        <p:spPr>
          <a:xfrm>
            <a:off x="2848150" y="689462"/>
            <a:ext cx="4892400" cy="2718900"/>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8500"/>
              <a:buNone/>
              <a:defRPr sz="5800"/>
            </a:lvl1pPr>
            <a:lvl2pPr lvl="1" algn="ctr">
              <a:lnSpc>
                <a:spcPct val="100000"/>
              </a:lnSpc>
              <a:spcBef>
                <a:spcPts val="0"/>
              </a:spcBef>
              <a:spcAft>
                <a:spcPts val="0"/>
              </a:spcAft>
              <a:buSzPts val="8500"/>
              <a:buNone/>
              <a:defRPr sz="8500"/>
            </a:lvl2pPr>
            <a:lvl3pPr lvl="2" algn="ctr">
              <a:lnSpc>
                <a:spcPct val="100000"/>
              </a:lnSpc>
              <a:spcBef>
                <a:spcPts val="0"/>
              </a:spcBef>
              <a:spcAft>
                <a:spcPts val="0"/>
              </a:spcAft>
              <a:buSzPts val="8500"/>
              <a:buNone/>
              <a:defRPr sz="8500"/>
            </a:lvl3pPr>
            <a:lvl4pPr lvl="3" algn="ctr">
              <a:lnSpc>
                <a:spcPct val="100000"/>
              </a:lnSpc>
              <a:spcBef>
                <a:spcPts val="0"/>
              </a:spcBef>
              <a:spcAft>
                <a:spcPts val="0"/>
              </a:spcAft>
              <a:buSzPts val="8500"/>
              <a:buNone/>
              <a:defRPr sz="8500"/>
            </a:lvl4pPr>
            <a:lvl5pPr lvl="4" algn="ctr">
              <a:lnSpc>
                <a:spcPct val="100000"/>
              </a:lnSpc>
              <a:spcBef>
                <a:spcPts val="0"/>
              </a:spcBef>
              <a:spcAft>
                <a:spcPts val="0"/>
              </a:spcAft>
              <a:buSzPts val="8500"/>
              <a:buNone/>
              <a:defRPr sz="8500"/>
            </a:lvl5pPr>
            <a:lvl6pPr lvl="5" algn="ctr">
              <a:lnSpc>
                <a:spcPct val="100000"/>
              </a:lnSpc>
              <a:spcBef>
                <a:spcPts val="0"/>
              </a:spcBef>
              <a:spcAft>
                <a:spcPts val="0"/>
              </a:spcAft>
              <a:buSzPts val="8500"/>
              <a:buNone/>
              <a:defRPr sz="8500"/>
            </a:lvl6pPr>
            <a:lvl7pPr lvl="6" algn="ctr">
              <a:lnSpc>
                <a:spcPct val="100000"/>
              </a:lnSpc>
              <a:spcBef>
                <a:spcPts val="0"/>
              </a:spcBef>
              <a:spcAft>
                <a:spcPts val="0"/>
              </a:spcAft>
              <a:buSzPts val="8500"/>
              <a:buNone/>
              <a:defRPr sz="8500"/>
            </a:lvl7pPr>
            <a:lvl8pPr lvl="7" algn="ctr">
              <a:lnSpc>
                <a:spcPct val="100000"/>
              </a:lnSpc>
              <a:spcBef>
                <a:spcPts val="0"/>
              </a:spcBef>
              <a:spcAft>
                <a:spcPts val="0"/>
              </a:spcAft>
              <a:buSzPts val="8500"/>
              <a:buNone/>
              <a:defRPr sz="8500"/>
            </a:lvl8pPr>
            <a:lvl9pPr lvl="8" algn="ctr">
              <a:lnSpc>
                <a:spcPct val="100000"/>
              </a:lnSpc>
              <a:spcBef>
                <a:spcPts val="0"/>
              </a:spcBef>
              <a:spcAft>
                <a:spcPts val="0"/>
              </a:spcAft>
              <a:buSzPts val="8500"/>
              <a:buNone/>
              <a:defRPr sz="8500"/>
            </a:lvl9pPr>
          </a:lstStyle>
          <a:p>
            <a:endParaRPr/>
          </a:p>
        </p:txBody>
      </p:sp>
      <p:sp>
        <p:nvSpPr>
          <p:cNvPr id="10" name="Google Shape;10;p73"/>
          <p:cNvSpPr txBox="1">
            <a:spLocks noGrp="1"/>
          </p:cNvSpPr>
          <p:nvPr>
            <p:ph type="subTitle" idx="1"/>
          </p:nvPr>
        </p:nvSpPr>
        <p:spPr>
          <a:xfrm>
            <a:off x="6089425" y="3837125"/>
            <a:ext cx="2334600" cy="7320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57"/>
        <p:cNvGrpSpPr/>
        <p:nvPr/>
      </p:nvGrpSpPr>
      <p:grpSpPr>
        <a:xfrm>
          <a:off x="0" y="0"/>
          <a:ext cx="0" cy="0"/>
          <a:chOff x="0" y="0"/>
          <a:chExt cx="0" cy="0"/>
        </a:xfrm>
      </p:grpSpPr>
      <p:sp>
        <p:nvSpPr>
          <p:cNvPr id="58" name="Google Shape;58;p82"/>
          <p:cNvSpPr txBox="1">
            <a:spLocks noGrp="1"/>
          </p:cNvSpPr>
          <p:nvPr>
            <p:ph type="subTitle" idx="1"/>
          </p:nvPr>
        </p:nvSpPr>
        <p:spPr>
          <a:xfrm>
            <a:off x="1669850" y="1649606"/>
            <a:ext cx="3579300" cy="51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59" name="Google Shape;59;p82"/>
          <p:cNvSpPr txBox="1">
            <a:spLocks noGrp="1"/>
          </p:cNvSpPr>
          <p:nvPr>
            <p:ph type="subTitle" idx="2"/>
          </p:nvPr>
        </p:nvSpPr>
        <p:spPr>
          <a:xfrm>
            <a:off x="1669825" y="2721932"/>
            <a:ext cx="3579300" cy="51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60" name="Google Shape;60;p82"/>
          <p:cNvSpPr txBox="1">
            <a:spLocks noGrp="1"/>
          </p:cNvSpPr>
          <p:nvPr>
            <p:ph type="subTitle" idx="3"/>
          </p:nvPr>
        </p:nvSpPr>
        <p:spPr>
          <a:xfrm>
            <a:off x="1669850" y="3794257"/>
            <a:ext cx="3579300" cy="51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61" name="Google Shape;61;p82"/>
          <p:cNvSpPr txBox="1">
            <a:spLocks noGrp="1"/>
          </p:cNvSpPr>
          <p:nvPr>
            <p:ph type="title"/>
          </p:nvPr>
        </p:nvSpPr>
        <p:spPr>
          <a:xfrm>
            <a:off x="720000" y="445025"/>
            <a:ext cx="5976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62" name="Google Shape;62;p82"/>
          <p:cNvSpPr txBox="1">
            <a:spLocks noGrp="1"/>
          </p:cNvSpPr>
          <p:nvPr>
            <p:ph type="title" idx="4"/>
          </p:nvPr>
        </p:nvSpPr>
        <p:spPr>
          <a:xfrm>
            <a:off x="1669838" y="3542127"/>
            <a:ext cx="3579300" cy="393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63" name="Google Shape;63;p82"/>
          <p:cNvSpPr txBox="1">
            <a:spLocks noGrp="1"/>
          </p:cNvSpPr>
          <p:nvPr>
            <p:ph type="title" idx="5"/>
          </p:nvPr>
        </p:nvSpPr>
        <p:spPr>
          <a:xfrm>
            <a:off x="1669836" y="2469801"/>
            <a:ext cx="3579300" cy="393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64" name="Google Shape;64;p82"/>
          <p:cNvSpPr txBox="1">
            <a:spLocks noGrp="1"/>
          </p:cNvSpPr>
          <p:nvPr>
            <p:ph type="title" idx="6"/>
          </p:nvPr>
        </p:nvSpPr>
        <p:spPr>
          <a:xfrm>
            <a:off x="1669840" y="1397475"/>
            <a:ext cx="3579300" cy="393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3">
  <p:cSld name="TITLE_ONLY_1_2">
    <p:spTree>
      <p:nvGrpSpPr>
        <p:cNvPr id="1" name="Shape 65"/>
        <p:cNvGrpSpPr/>
        <p:nvPr/>
      </p:nvGrpSpPr>
      <p:grpSpPr>
        <a:xfrm>
          <a:off x="0" y="0"/>
          <a:ext cx="0" cy="0"/>
          <a:chOff x="0" y="0"/>
          <a:chExt cx="0" cy="0"/>
        </a:xfrm>
      </p:grpSpPr>
      <p:sp>
        <p:nvSpPr>
          <p:cNvPr id="66" name="Google Shape;66;p8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pic>
        <p:nvPicPr>
          <p:cNvPr id="67" name="Google Shape;67;p83"/>
          <p:cNvPicPr preferRelativeResize="0"/>
          <p:nvPr/>
        </p:nvPicPr>
        <p:blipFill rotWithShape="1">
          <a:blip r:embed="rId2">
            <a:alphaModFix/>
          </a:blip>
          <a:srcRect l="68198" r="2"/>
          <a:stretch/>
        </p:blipFill>
        <p:spPr>
          <a:xfrm flipH="1">
            <a:off x="8503500" y="0"/>
            <a:ext cx="640499" cy="51434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1">
  <p:cSld name="CUSTOM_1_1">
    <p:spTree>
      <p:nvGrpSpPr>
        <p:cNvPr id="1" name="Shape 68"/>
        <p:cNvGrpSpPr/>
        <p:nvPr/>
      </p:nvGrpSpPr>
      <p:grpSpPr>
        <a:xfrm>
          <a:off x="0" y="0"/>
          <a:ext cx="0" cy="0"/>
          <a:chOff x="0" y="0"/>
          <a:chExt cx="0" cy="0"/>
        </a:xfrm>
      </p:grpSpPr>
      <p:sp>
        <p:nvSpPr>
          <p:cNvPr id="69" name="Google Shape;69;p84"/>
          <p:cNvSpPr txBox="1">
            <a:spLocks noGrp="1"/>
          </p:cNvSpPr>
          <p:nvPr>
            <p:ph type="title"/>
          </p:nvPr>
        </p:nvSpPr>
        <p:spPr>
          <a:xfrm>
            <a:off x="1314007" y="1695975"/>
            <a:ext cx="2730000" cy="393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70" name="Google Shape;70;p84"/>
          <p:cNvSpPr txBox="1">
            <a:spLocks noGrp="1"/>
          </p:cNvSpPr>
          <p:nvPr>
            <p:ph type="title" idx="2"/>
          </p:nvPr>
        </p:nvSpPr>
        <p:spPr>
          <a:xfrm>
            <a:off x="4861507" y="1695975"/>
            <a:ext cx="2730000" cy="393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71" name="Google Shape;71;p84"/>
          <p:cNvSpPr txBox="1">
            <a:spLocks noGrp="1"/>
          </p:cNvSpPr>
          <p:nvPr>
            <p:ph type="subTitle" idx="1"/>
          </p:nvPr>
        </p:nvSpPr>
        <p:spPr>
          <a:xfrm>
            <a:off x="1314000" y="2089575"/>
            <a:ext cx="2730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72" name="Google Shape;72;p84"/>
          <p:cNvSpPr txBox="1">
            <a:spLocks noGrp="1"/>
          </p:cNvSpPr>
          <p:nvPr>
            <p:ph type="subTitle" idx="3"/>
          </p:nvPr>
        </p:nvSpPr>
        <p:spPr>
          <a:xfrm>
            <a:off x="4861500" y="2089575"/>
            <a:ext cx="2730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73" name="Google Shape;73;p84"/>
          <p:cNvSpPr txBox="1">
            <a:spLocks noGrp="1"/>
          </p:cNvSpPr>
          <p:nvPr>
            <p:ph type="title" idx="4"/>
          </p:nvPr>
        </p:nvSpPr>
        <p:spPr>
          <a:xfrm>
            <a:off x="1314007" y="3220475"/>
            <a:ext cx="2730000" cy="393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74" name="Google Shape;74;p84"/>
          <p:cNvSpPr txBox="1">
            <a:spLocks noGrp="1"/>
          </p:cNvSpPr>
          <p:nvPr>
            <p:ph type="title" idx="5"/>
          </p:nvPr>
        </p:nvSpPr>
        <p:spPr>
          <a:xfrm>
            <a:off x="4861507" y="3220475"/>
            <a:ext cx="2730000" cy="393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75" name="Google Shape;75;p84"/>
          <p:cNvSpPr txBox="1">
            <a:spLocks noGrp="1"/>
          </p:cNvSpPr>
          <p:nvPr>
            <p:ph type="subTitle" idx="6"/>
          </p:nvPr>
        </p:nvSpPr>
        <p:spPr>
          <a:xfrm>
            <a:off x="1314000" y="3614075"/>
            <a:ext cx="2730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76" name="Google Shape;76;p84"/>
          <p:cNvSpPr txBox="1">
            <a:spLocks noGrp="1"/>
          </p:cNvSpPr>
          <p:nvPr>
            <p:ph type="subTitle" idx="7"/>
          </p:nvPr>
        </p:nvSpPr>
        <p:spPr>
          <a:xfrm>
            <a:off x="4861500" y="3614075"/>
            <a:ext cx="2730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77" name="Google Shape;77;p84"/>
          <p:cNvSpPr txBox="1">
            <a:spLocks noGrp="1"/>
          </p:cNvSpPr>
          <p:nvPr>
            <p:ph type="title" idx="8"/>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78" name="Google Shape;78;p84"/>
          <p:cNvSpPr/>
          <p:nvPr/>
        </p:nvSpPr>
        <p:spPr>
          <a:xfrm>
            <a:off x="8503500" y="-24000"/>
            <a:ext cx="6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9" name="Google Shape;79;p84"/>
          <p:cNvPicPr preferRelativeResize="0"/>
          <p:nvPr/>
        </p:nvPicPr>
        <p:blipFill rotWithShape="1">
          <a:blip r:embed="rId2">
            <a:alphaModFix/>
          </a:blip>
          <a:srcRect l="68198" r="2"/>
          <a:stretch/>
        </p:blipFill>
        <p:spPr>
          <a:xfrm flipH="1">
            <a:off x="7869138" y="0"/>
            <a:ext cx="640499" cy="51434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0"/>
        <p:cNvGrpSpPr/>
        <p:nvPr/>
      </p:nvGrpSpPr>
      <p:grpSpPr>
        <a:xfrm>
          <a:off x="0" y="0"/>
          <a:ext cx="0" cy="0"/>
          <a:chOff x="0" y="0"/>
          <a:chExt cx="0" cy="0"/>
        </a:xfrm>
      </p:grpSpPr>
      <p:sp>
        <p:nvSpPr>
          <p:cNvPr id="81" name="Google Shape;81;p85"/>
          <p:cNvSpPr txBox="1">
            <a:spLocks noGrp="1"/>
          </p:cNvSpPr>
          <p:nvPr>
            <p:ph type="title"/>
          </p:nvPr>
        </p:nvSpPr>
        <p:spPr>
          <a:xfrm>
            <a:off x="4257175" y="2889800"/>
            <a:ext cx="4166700" cy="1713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None/>
              <a:defRPr sz="6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82"/>
        <p:cNvGrpSpPr/>
        <p:nvPr/>
      </p:nvGrpSpPr>
      <p:grpSpPr>
        <a:xfrm>
          <a:off x="0" y="0"/>
          <a:ext cx="0" cy="0"/>
          <a:chOff x="0" y="0"/>
          <a:chExt cx="0" cy="0"/>
        </a:xfrm>
      </p:grpSpPr>
      <p:sp>
        <p:nvSpPr>
          <p:cNvPr id="83" name="Google Shape;83;p86"/>
          <p:cNvSpPr/>
          <p:nvPr/>
        </p:nvSpPr>
        <p:spPr>
          <a:xfrm flipH="1">
            <a:off x="0" y="-24000"/>
            <a:ext cx="91440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86"/>
          <p:cNvSpPr txBox="1">
            <a:spLocks noGrp="1"/>
          </p:cNvSpPr>
          <p:nvPr>
            <p:ph type="title"/>
          </p:nvPr>
        </p:nvSpPr>
        <p:spPr>
          <a:xfrm flipH="1">
            <a:off x="3437800" y="1761713"/>
            <a:ext cx="3665700" cy="16731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85" name="Google Shape;85;p86"/>
          <p:cNvSpPr txBox="1">
            <a:spLocks noGrp="1"/>
          </p:cNvSpPr>
          <p:nvPr>
            <p:ph type="title" idx="2"/>
          </p:nvPr>
        </p:nvSpPr>
        <p:spPr>
          <a:xfrm flipH="1">
            <a:off x="7200900" y="2027725"/>
            <a:ext cx="1223100" cy="12231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0000"/>
              <a:buNone/>
              <a:defRPr sz="6000">
                <a:solidFill>
                  <a:schemeClr val="lt1"/>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a:endParaRPr/>
          </a:p>
        </p:txBody>
      </p:sp>
      <p:sp>
        <p:nvSpPr>
          <p:cNvPr id="86" name="Google Shape;86;p86"/>
          <p:cNvSpPr txBox="1">
            <a:spLocks noGrp="1"/>
          </p:cNvSpPr>
          <p:nvPr>
            <p:ph type="subTitle" idx="1"/>
          </p:nvPr>
        </p:nvSpPr>
        <p:spPr>
          <a:xfrm flipH="1">
            <a:off x="3437700" y="3765525"/>
            <a:ext cx="4986300" cy="598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8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87"/>
        <p:cNvGrpSpPr/>
        <p:nvPr/>
      </p:nvGrpSpPr>
      <p:grpSpPr>
        <a:xfrm>
          <a:off x="0" y="0"/>
          <a:ext cx="0" cy="0"/>
          <a:chOff x="0" y="0"/>
          <a:chExt cx="0" cy="0"/>
        </a:xfrm>
      </p:grpSpPr>
      <p:sp>
        <p:nvSpPr>
          <p:cNvPr id="88" name="Google Shape;88;p87"/>
          <p:cNvSpPr txBox="1">
            <a:spLocks noGrp="1"/>
          </p:cNvSpPr>
          <p:nvPr>
            <p:ph type="title"/>
          </p:nvPr>
        </p:nvSpPr>
        <p:spPr>
          <a:xfrm>
            <a:off x="720005" y="1467375"/>
            <a:ext cx="2112300" cy="393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89" name="Google Shape;89;p87"/>
          <p:cNvSpPr txBox="1">
            <a:spLocks noGrp="1"/>
          </p:cNvSpPr>
          <p:nvPr>
            <p:ph type="title" idx="2"/>
          </p:nvPr>
        </p:nvSpPr>
        <p:spPr>
          <a:xfrm>
            <a:off x="720004" y="2527925"/>
            <a:ext cx="2112300" cy="393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90" name="Google Shape;90;p87"/>
          <p:cNvSpPr txBox="1">
            <a:spLocks noGrp="1"/>
          </p:cNvSpPr>
          <p:nvPr>
            <p:ph type="subTitle" idx="1"/>
          </p:nvPr>
        </p:nvSpPr>
        <p:spPr>
          <a:xfrm>
            <a:off x="720000" y="1726625"/>
            <a:ext cx="21123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200">
                <a:solidFill>
                  <a:srgbClr val="242424"/>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91" name="Google Shape;91;p87"/>
          <p:cNvSpPr txBox="1">
            <a:spLocks noGrp="1"/>
          </p:cNvSpPr>
          <p:nvPr>
            <p:ph type="subTitle" idx="3"/>
          </p:nvPr>
        </p:nvSpPr>
        <p:spPr>
          <a:xfrm>
            <a:off x="719999" y="2787175"/>
            <a:ext cx="21123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200">
                <a:solidFill>
                  <a:srgbClr val="242424"/>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92" name="Google Shape;92;p87"/>
          <p:cNvSpPr txBox="1">
            <a:spLocks noGrp="1"/>
          </p:cNvSpPr>
          <p:nvPr>
            <p:ph type="title" idx="4"/>
          </p:nvPr>
        </p:nvSpPr>
        <p:spPr>
          <a:xfrm>
            <a:off x="3443130" y="1467375"/>
            <a:ext cx="2112300" cy="393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93" name="Google Shape;93;p87"/>
          <p:cNvSpPr txBox="1">
            <a:spLocks noGrp="1"/>
          </p:cNvSpPr>
          <p:nvPr>
            <p:ph type="title" idx="5"/>
          </p:nvPr>
        </p:nvSpPr>
        <p:spPr>
          <a:xfrm>
            <a:off x="3443129" y="2527925"/>
            <a:ext cx="2112300" cy="393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94" name="Google Shape;94;p87"/>
          <p:cNvSpPr txBox="1">
            <a:spLocks noGrp="1"/>
          </p:cNvSpPr>
          <p:nvPr>
            <p:ph type="subTitle" idx="6"/>
          </p:nvPr>
        </p:nvSpPr>
        <p:spPr>
          <a:xfrm>
            <a:off x="3443125" y="1726625"/>
            <a:ext cx="21123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200">
                <a:solidFill>
                  <a:srgbClr val="242424"/>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95" name="Google Shape;95;p87"/>
          <p:cNvSpPr txBox="1">
            <a:spLocks noGrp="1"/>
          </p:cNvSpPr>
          <p:nvPr>
            <p:ph type="subTitle" idx="7"/>
          </p:nvPr>
        </p:nvSpPr>
        <p:spPr>
          <a:xfrm>
            <a:off x="3443124" y="2787175"/>
            <a:ext cx="21123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200">
                <a:solidFill>
                  <a:srgbClr val="242424"/>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96" name="Google Shape;96;p87"/>
          <p:cNvSpPr txBox="1">
            <a:spLocks noGrp="1"/>
          </p:cNvSpPr>
          <p:nvPr>
            <p:ph type="title" idx="8"/>
          </p:nvPr>
        </p:nvSpPr>
        <p:spPr>
          <a:xfrm>
            <a:off x="720000" y="445025"/>
            <a:ext cx="53478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97" name="Google Shape;97;p87"/>
          <p:cNvSpPr txBox="1">
            <a:spLocks noGrp="1"/>
          </p:cNvSpPr>
          <p:nvPr>
            <p:ph type="title" idx="9"/>
          </p:nvPr>
        </p:nvSpPr>
        <p:spPr>
          <a:xfrm>
            <a:off x="720008" y="3588475"/>
            <a:ext cx="2112300" cy="393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98" name="Google Shape;98;p87"/>
          <p:cNvSpPr txBox="1">
            <a:spLocks noGrp="1"/>
          </p:cNvSpPr>
          <p:nvPr>
            <p:ph type="subTitle" idx="13"/>
          </p:nvPr>
        </p:nvSpPr>
        <p:spPr>
          <a:xfrm>
            <a:off x="720003" y="3847725"/>
            <a:ext cx="21123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200">
                <a:solidFill>
                  <a:srgbClr val="242424"/>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99" name="Google Shape;99;p87"/>
          <p:cNvSpPr txBox="1">
            <a:spLocks noGrp="1"/>
          </p:cNvSpPr>
          <p:nvPr>
            <p:ph type="title" idx="14"/>
          </p:nvPr>
        </p:nvSpPr>
        <p:spPr>
          <a:xfrm>
            <a:off x="3443133" y="3588179"/>
            <a:ext cx="2112300" cy="393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100" name="Google Shape;100;p87"/>
          <p:cNvSpPr txBox="1">
            <a:spLocks noGrp="1"/>
          </p:cNvSpPr>
          <p:nvPr>
            <p:ph type="subTitle" idx="15"/>
          </p:nvPr>
        </p:nvSpPr>
        <p:spPr>
          <a:xfrm>
            <a:off x="3443128" y="3847429"/>
            <a:ext cx="21123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200">
                <a:solidFill>
                  <a:srgbClr val="242424"/>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1"/>
        <p:cNvGrpSpPr/>
        <p:nvPr/>
      </p:nvGrpSpPr>
      <p:grpSpPr>
        <a:xfrm>
          <a:off x="0" y="0"/>
          <a:ext cx="0" cy="0"/>
          <a:chOff x="0" y="0"/>
          <a:chExt cx="0" cy="0"/>
        </a:xfrm>
      </p:grpSpPr>
      <p:sp>
        <p:nvSpPr>
          <p:cNvPr id="102" name="Google Shape;102;p88"/>
          <p:cNvSpPr>
            <a:spLocks noGrp="1"/>
          </p:cNvSpPr>
          <p:nvPr>
            <p:ph type="pic" idx="2"/>
          </p:nvPr>
        </p:nvSpPr>
        <p:spPr>
          <a:xfrm>
            <a:off x="-24150" y="-22800"/>
            <a:ext cx="9192300" cy="5189100"/>
          </a:xfrm>
          <a:prstGeom prst="rect">
            <a:avLst/>
          </a:prstGeom>
          <a:noFill/>
          <a:ln>
            <a:noFill/>
          </a:ln>
        </p:spPr>
      </p:sp>
      <p:sp>
        <p:nvSpPr>
          <p:cNvPr id="103" name="Google Shape;103;p88"/>
          <p:cNvSpPr txBox="1">
            <a:spLocks noGrp="1"/>
          </p:cNvSpPr>
          <p:nvPr>
            <p:ph type="body" idx="1"/>
          </p:nvPr>
        </p:nvSpPr>
        <p:spPr>
          <a:xfrm>
            <a:off x="4227950" y="758825"/>
            <a:ext cx="4196100" cy="11259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marL="457200" lvl="0" indent="-228600" algn="ctr">
              <a:lnSpc>
                <a:spcPct val="100000"/>
              </a:lnSpc>
              <a:spcBef>
                <a:spcPts val="0"/>
              </a:spcBef>
              <a:spcAft>
                <a:spcPts val="0"/>
              </a:spcAft>
              <a:buSzPts val="1400"/>
              <a:buNone/>
              <a:defRPr sz="3000">
                <a:solidFill>
                  <a:schemeClr val="dk1"/>
                </a:solidFill>
                <a:latin typeface="Anybody SemiBold"/>
                <a:ea typeface="Anybody SemiBold"/>
                <a:cs typeface="Anybody SemiBold"/>
                <a:sym typeface="Anybody SemiBold"/>
              </a:defRPr>
            </a:lvl1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
  <p:cSld name="CUSTOM_6">
    <p:spTree>
      <p:nvGrpSpPr>
        <p:cNvPr id="1" name="Shape 104"/>
        <p:cNvGrpSpPr/>
        <p:nvPr/>
      </p:nvGrpSpPr>
      <p:grpSpPr>
        <a:xfrm>
          <a:off x="0" y="0"/>
          <a:ext cx="0" cy="0"/>
          <a:chOff x="0" y="0"/>
          <a:chExt cx="0" cy="0"/>
        </a:xfrm>
      </p:grpSpPr>
      <p:sp>
        <p:nvSpPr>
          <p:cNvPr id="105" name="Google Shape;105;p89"/>
          <p:cNvSpPr txBox="1">
            <a:spLocks noGrp="1"/>
          </p:cNvSpPr>
          <p:nvPr>
            <p:ph type="title"/>
          </p:nvPr>
        </p:nvSpPr>
        <p:spPr>
          <a:xfrm>
            <a:off x="4823700" y="1834850"/>
            <a:ext cx="3600300" cy="1842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a:solidFill>
                  <a:srgbClr val="191919"/>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6" name="Google Shape;106;p89"/>
          <p:cNvSpPr txBox="1">
            <a:spLocks noGrp="1"/>
          </p:cNvSpPr>
          <p:nvPr>
            <p:ph type="subTitle" idx="1"/>
          </p:nvPr>
        </p:nvSpPr>
        <p:spPr>
          <a:xfrm>
            <a:off x="4823712" y="3677750"/>
            <a:ext cx="3600300" cy="764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2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07" name="Google Shape;107;p89"/>
          <p:cNvSpPr>
            <a:spLocks noGrp="1"/>
          </p:cNvSpPr>
          <p:nvPr>
            <p:ph type="pic" idx="2"/>
          </p:nvPr>
        </p:nvSpPr>
        <p:spPr>
          <a:xfrm>
            <a:off x="1762274" y="838250"/>
            <a:ext cx="2889000" cy="3603900"/>
          </a:xfrm>
          <a:prstGeom prst="rect">
            <a:avLst/>
          </a:prstGeom>
          <a:noFill/>
          <a:ln>
            <a:noFill/>
          </a:ln>
        </p:spPr>
      </p:sp>
      <p:pic>
        <p:nvPicPr>
          <p:cNvPr id="108" name="Google Shape;108;p89"/>
          <p:cNvPicPr preferRelativeResize="0"/>
          <p:nvPr/>
        </p:nvPicPr>
        <p:blipFill rotWithShape="1">
          <a:blip r:embed="rId2">
            <a:alphaModFix/>
          </a:blip>
          <a:srcRect l="73023"/>
          <a:stretch/>
        </p:blipFill>
        <p:spPr>
          <a:xfrm>
            <a:off x="925799" y="0"/>
            <a:ext cx="543375" cy="5143475"/>
          </a:xfrm>
          <a:prstGeom prst="rect">
            <a:avLst/>
          </a:prstGeom>
          <a:noFill/>
          <a:ln>
            <a:noFill/>
          </a:ln>
        </p:spPr>
      </p:pic>
      <p:sp>
        <p:nvSpPr>
          <p:cNvPr id="109" name="Google Shape;109;p89"/>
          <p:cNvSpPr/>
          <p:nvPr/>
        </p:nvSpPr>
        <p:spPr>
          <a:xfrm>
            <a:off x="0" y="-24000"/>
            <a:ext cx="9258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0"/>
        <p:cNvGrpSpPr/>
        <p:nvPr/>
      </p:nvGrpSpPr>
      <p:grpSpPr>
        <a:xfrm>
          <a:off x="0" y="0"/>
          <a:ext cx="0" cy="0"/>
          <a:chOff x="0" y="0"/>
          <a:chExt cx="0" cy="0"/>
        </a:xfrm>
      </p:grpSpPr>
      <p:sp>
        <p:nvSpPr>
          <p:cNvPr id="111" name="Google Shape;111;p90"/>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12" name="Google Shape;112;p90"/>
          <p:cNvSpPr txBox="1">
            <a:spLocks noGrp="1"/>
          </p:cNvSpPr>
          <p:nvPr>
            <p:ph type="title" idx="2"/>
          </p:nvPr>
        </p:nvSpPr>
        <p:spPr>
          <a:xfrm>
            <a:off x="719999" y="1980700"/>
            <a:ext cx="1248600" cy="39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113" name="Google Shape;113;p90"/>
          <p:cNvSpPr txBox="1">
            <a:spLocks noGrp="1"/>
          </p:cNvSpPr>
          <p:nvPr>
            <p:ph type="title" idx="3"/>
          </p:nvPr>
        </p:nvSpPr>
        <p:spPr>
          <a:xfrm>
            <a:off x="719999" y="3418875"/>
            <a:ext cx="1248600" cy="39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114" name="Google Shape;114;p90"/>
          <p:cNvSpPr txBox="1">
            <a:spLocks noGrp="1"/>
          </p:cNvSpPr>
          <p:nvPr>
            <p:ph type="subTitle" idx="1"/>
          </p:nvPr>
        </p:nvSpPr>
        <p:spPr>
          <a:xfrm>
            <a:off x="2147100" y="1541500"/>
            <a:ext cx="4849800" cy="1272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1400"/>
              <a:buChar char="●"/>
              <a:defRPr sz="1200"/>
            </a:lvl1pPr>
            <a:lvl2pPr lvl="1" algn="ctr">
              <a:lnSpc>
                <a:spcPct val="115000"/>
              </a:lnSpc>
              <a:spcBef>
                <a:spcPts val="0"/>
              </a:spcBef>
              <a:spcAft>
                <a:spcPts val="0"/>
              </a:spcAft>
              <a:buClr>
                <a:schemeClr val="dk1"/>
              </a:buClr>
              <a:buSzPts val="1400"/>
              <a:buFont typeface="Arial"/>
              <a:buChar char="○"/>
              <a:defRPr/>
            </a:lvl2pPr>
            <a:lvl3pPr lvl="2" algn="ctr">
              <a:lnSpc>
                <a:spcPct val="115000"/>
              </a:lnSpc>
              <a:spcBef>
                <a:spcPts val="0"/>
              </a:spcBef>
              <a:spcAft>
                <a:spcPts val="0"/>
              </a:spcAft>
              <a:buClr>
                <a:schemeClr val="dk1"/>
              </a:buClr>
              <a:buSzPts val="1400"/>
              <a:buFont typeface="Arial"/>
              <a:buChar char="■"/>
              <a:defRPr/>
            </a:lvl3pPr>
            <a:lvl4pPr lvl="3" algn="ctr">
              <a:lnSpc>
                <a:spcPct val="115000"/>
              </a:lnSpc>
              <a:spcBef>
                <a:spcPts val="0"/>
              </a:spcBef>
              <a:spcAft>
                <a:spcPts val="0"/>
              </a:spcAft>
              <a:buClr>
                <a:schemeClr val="dk1"/>
              </a:buClr>
              <a:buSzPts val="1400"/>
              <a:buFont typeface="Arial"/>
              <a:buChar char="●"/>
              <a:defRPr/>
            </a:lvl4pPr>
            <a:lvl5pPr lvl="4" algn="ctr">
              <a:lnSpc>
                <a:spcPct val="115000"/>
              </a:lnSpc>
              <a:spcBef>
                <a:spcPts val="0"/>
              </a:spcBef>
              <a:spcAft>
                <a:spcPts val="0"/>
              </a:spcAft>
              <a:buClr>
                <a:schemeClr val="dk1"/>
              </a:buClr>
              <a:buSzPts val="1400"/>
              <a:buFont typeface="Arial"/>
              <a:buChar char="○"/>
              <a:defRPr/>
            </a:lvl5pPr>
            <a:lvl6pPr lvl="5" algn="ctr">
              <a:lnSpc>
                <a:spcPct val="115000"/>
              </a:lnSpc>
              <a:spcBef>
                <a:spcPts val="0"/>
              </a:spcBef>
              <a:spcAft>
                <a:spcPts val="0"/>
              </a:spcAft>
              <a:buClr>
                <a:schemeClr val="dk1"/>
              </a:buClr>
              <a:buSzPts val="1400"/>
              <a:buFont typeface="Arial"/>
              <a:buChar char="■"/>
              <a:defRPr/>
            </a:lvl6pPr>
            <a:lvl7pPr lvl="6" algn="ctr">
              <a:lnSpc>
                <a:spcPct val="115000"/>
              </a:lnSpc>
              <a:spcBef>
                <a:spcPts val="0"/>
              </a:spcBef>
              <a:spcAft>
                <a:spcPts val="0"/>
              </a:spcAft>
              <a:buClr>
                <a:schemeClr val="dk1"/>
              </a:buClr>
              <a:buSzPts val="1400"/>
              <a:buFont typeface="Arial"/>
              <a:buChar char="●"/>
              <a:defRPr/>
            </a:lvl7pPr>
            <a:lvl8pPr lvl="7" algn="ctr">
              <a:lnSpc>
                <a:spcPct val="115000"/>
              </a:lnSpc>
              <a:spcBef>
                <a:spcPts val="0"/>
              </a:spcBef>
              <a:spcAft>
                <a:spcPts val="0"/>
              </a:spcAft>
              <a:buClr>
                <a:schemeClr val="dk1"/>
              </a:buClr>
              <a:buSzPts val="1400"/>
              <a:buFont typeface="Arial"/>
              <a:buChar char="○"/>
              <a:defRPr/>
            </a:lvl8pPr>
            <a:lvl9pPr lvl="8" algn="ctr">
              <a:lnSpc>
                <a:spcPct val="115000"/>
              </a:lnSpc>
              <a:spcBef>
                <a:spcPts val="0"/>
              </a:spcBef>
              <a:spcAft>
                <a:spcPts val="0"/>
              </a:spcAft>
              <a:buClr>
                <a:schemeClr val="dk1"/>
              </a:buClr>
              <a:buSzPts val="1400"/>
              <a:buFont typeface="Arial"/>
              <a:buChar char="■"/>
              <a:defRPr/>
            </a:lvl9pPr>
          </a:lstStyle>
          <a:p>
            <a:endParaRPr/>
          </a:p>
        </p:txBody>
      </p:sp>
      <p:sp>
        <p:nvSpPr>
          <p:cNvPr id="115" name="Google Shape;115;p90"/>
          <p:cNvSpPr txBox="1">
            <a:spLocks noGrp="1"/>
          </p:cNvSpPr>
          <p:nvPr>
            <p:ph type="subTitle" idx="4"/>
          </p:nvPr>
        </p:nvSpPr>
        <p:spPr>
          <a:xfrm>
            <a:off x="2147100" y="2979675"/>
            <a:ext cx="4849800" cy="1272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1400"/>
              <a:buChar char="●"/>
              <a:defRPr sz="1200"/>
            </a:lvl1pPr>
            <a:lvl2pPr lvl="1" algn="ctr">
              <a:lnSpc>
                <a:spcPct val="115000"/>
              </a:lnSpc>
              <a:spcBef>
                <a:spcPts val="0"/>
              </a:spcBef>
              <a:spcAft>
                <a:spcPts val="0"/>
              </a:spcAft>
              <a:buClr>
                <a:schemeClr val="dk1"/>
              </a:buClr>
              <a:buSzPts val="1400"/>
              <a:buFont typeface="Arial"/>
              <a:buChar char="○"/>
              <a:defRPr/>
            </a:lvl2pPr>
            <a:lvl3pPr lvl="2" algn="ctr">
              <a:lnSpc>
                <a:spcPct val="115000"/>
              </a:lnSpc>
              <a:spcBef>
                <a:spcPts val="0"/>
              </a:spcBef>
              <a:spcAft>
                <a:spcPts val="0"/>
              </a:spcAft>
              <a:buClr>
                <a:schemeClr val="dk1"/>
              </a:buClr>
              <a:buSzPts val="1400"/>
              <a:buFont typeface="Arial"/>
              <a:buChar char="■"/>
              <a:defRPr/>
            </a:lvl3pPr>
            <a:lvl4pPr lvl="3" algn="ctr">
              <a:lnSpc>
                <a:spcPct val="115000"/>
              </a:lnSpc>
              <a:spcBef>
                <a:spcPts val="0"/>
              </a:spcBef>
              <a:spcAft>
                <a:spcPts val="0"/>
              </a:spcAft>
              <a:buClr>
                <a:schemeClr val="dk1"/>
              </a:buClr>
              <a:buSzPts val="1400"/>
              <a:buFont typeface="Arial"/>
              <a:buChar char="●"/>
              <a:defRPr/>
            </a:lvl4pPr>
            <a:lvl5pPr lvl="4" algn="ctr">
              <a:lnSpc>
                <a:spcPct val="115000"/>
              </a:lnSpc>
              <a:spcBef>
                <a:spcPts val="0"/>
              </a:spcBef>
              <a:spcAft>
                <a:spcPts val="0"/>
              </a:spcAft>
              <a:buClr>
                <a:schemeClr val="dk1"/>
              </a:buClr>
              <a:buSzPts val="1400"/>
              <a:buFont typeface="Arial"/>
              <a:buChar char="○"/>
              <a:defRPr/>
            </a:lvl5pPr>
            <a:lvl6pPr lvl="5" algn="ctr">
              <a:lnSpc>
                <a:spcPct val="115000"/>
              </a:lnSpc>
              <a:spcBef>
                <a:spcPts val="0"/>
              </a:spcBef>
              <a:spcAft>
                <a:spcPts val="0"/>
              </a:spcAft>
              <a:buClr>
                <a:schemeClr val="dk1"/>
              </a:buClr>
              <a:buSzPts val="1400"/>
              <a:buFont typeface="Arial"/>
              <a:buChar char="■"/>
              <a:defRPr/>
            </a:lvl6pPr>
            <a:lvl7pPr lvl="6" algn="ctr">
              <a:lnSpc>
                <a:spcPct val="115000"/>
              </a:lnSpc>
              <a:spcBef>
                <a:spcPts val="0"/>
              </a:spcBef>
              <a:spcAft>
                <a:spcPts val="0"/>
              </a:spcAft>
              <a:buClr>
                <a:schemeClr val="dk1"/>
              </a:buClr>
              <a:buSzPts val="1400"/>
              <a:buFont typeface="Arial"/>
              <a:buChar char="●"/>
              <a:defRPr/>
            </a:lvl7pPr>
            <a:lvl8pPr lvl="7" algn="ctr">
              <a:lnSpc>
                <a:spcPct val="115000"/>
              </a:lnSpc>
              <a:spcBef>
                <a:spcPts val="0"/>
              </a:spcBef>
              <a:spcAft>
                <a:spcPts val="0"/>
              </a:spcAft>
              <a:buClr>
                <a:schemeClr val="dk1"/>
              </a:buClr>
              <a:buSzPts val="1400"/>
              <a:buFont typeface="Arial"/>
              <a:buChar char="○"/>
              <a:defRPr/>
            </a:lvl8pPr>
            <a:lvl9pPr lvl="8" algn="ctr">
              <a:lnSpc>
                <a:spcPct val="115000"/>
              </a:lnSpc>
              <a:spcBef>
                <a:spcPts val="0"/>
              </a:spcBef>
              <a:spcAft>
                <a:spcPts val="0"/>
              </a:spcAft>
              <a:buClr>
                <a:schemeClr val="dk1"/>
              </a:buClr>
              <a:buSzPts val="1400"/>
              <a:buFont typeface="Arial"/>
              <a:buChar char="■"/>
              <a:defRPr/>
            </a:lvl9pPr>
          </a:lstStyle>
          <a:p>
            <a:endParaRPr/>
          </a:p>
        </p:txBody>
      </p:sp>
      <p:sp>
        <p:nvSpPr>
          <p:cNvPr id="116" name="Google Shape;116;p90"/>
          <p:cNvSpPr/>
          <p:nvPr/>
        </p:nvSpPr>
        <p:spPr>
          <a:xfrm rot="10800000" flipH="1">
            <a:off x="8503500" y="-24000"/>
            <a:ext cx="6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117"/>
        <p:cNvGrpSpPr/>
        <p:nvPr/>
      </p:nvGrpSpPr>
      <p:grpSpPr>
        <a:xfrm>
          <a:off x="0" y="0"/>
          <a:ext cx="0" cy="0"/>
          <a:chOff x="0" y="0"/>
          <a:chExt cx="0" cy="0"/>
        </a:xfrm>
      </p:grpSpPr>
      <p:sp>
        <p:nvSpPr>
          <p:cNvPr id="118" name="Google Shape;118;p91"/>
          <p:cNvSpPr/>
          <p:nvPr/>
        </p:nvSpPr>
        <p:spPr>
          <a:xfrm>
            <a:off x="27" y="-24000"/>
            <a:ext cx="91440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91"/>
          <p:cNvSpPr txBox="1">
            <a:spLocks noGrp="1"/>
          </p:cNvSpPr>
          <p:nvPr>
            <p:ph type="title"/>
          </p:nvPr>
        </p:nvSpPr>
        <p:spPr>
          <a:xfrm>
            <a:off x="2040500" y="540000"/>
            <a:ext cx="4902000" cy="1673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20" name="Google Shape;120;p91"/>
          <p:cNvSpPr txBox="1">
            <a:spLocks noGrp="1"/>
          </p:cNvSpPr>
          <p:nvPr>
            <p:ph type="title" idx="2"/>
          </p:nvPr>
        </p:nvSpPr>
        <p:spPr>
          <a:xfrm>
            <a:off x="720000" y="806000"/>
            <a:ext cx="1223100" cy="12231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0000"/>
              <a:buNone/>
              <a:defRPr sz="6000">
                <a:solidFill>
                  <a:schemeClr val="lt1"/>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a:endParaRPr/>
          </a:p>
        </p:txBody>
      </p:sp>
      <p:sp>
        <p:nvSpPr>
          <p:cNvPr id="121" name="Google Shape;121;p91"/>
          <p:cNvSpPr txBox="1">
            <a:spLocks noGrp="1"/>
          </p:cNvSpPr>
          <p:nvPr>
            <p:ph type="subTitle" idx="1"/>
          </p:nvPr>
        </p:nvSpPr>
        <p:spPr>
          <a:xfrm>
            <a:off x="720000" y="3609600"/>
            <a:ext cx="2014800" cy="993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400"/>
              <a:buNone/>
              <a:defRPr sz="18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
        <p:cNvGrpSpPr/>
        <p:nvPr/>
      </p:nvGrpSpPr>
      <p:grpSpPr>
        <a:xfrm>
          <a:off x="0" y="0"/>
          <a:ext cx="0" cy="0"/>
          <a:chOff x="0" y="0"/>
          <a:chExt cx="0" cy="0"/>
        </a:xfrm>
      </p:grpSpPr>
      <p:sp>
        <p:nvSpPr>
          <p:cNvPr id="12" name="Google Shape;12;p74"/>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3" name="Google Shape;13;p74"/>
          <p:cNvSpPr/>
          <p:nvPr/>
        </p:nvSpPr>
        <p:spPr>
          <a:xfrm>
            <a:off x="8503500" y="-24000"/>
            <a:ext cx="6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2"/>
        <p:cNvGrpSpPr/>
        <p:nvPr/>
      </p:nvGrpSpPr>
      <p:grpSpPr>
        <a:xfrm>
          <a:off x="0" y="0"/>
          <a:ext cx="0" cy="0"/>
          <a:chOff x="0" y="0"/>
          <a:chExt cx="0" cy="0"/>
        </a:xfrm>
      </p:grpSpPr>
      <p:sp>
        <p:nvSpPr>
          <p:cNvPr id="123" name="Google Shape;123;p92"/>
          <p:cNvSpPr txBox="1">
            <a:spLocks noGrp="1"/>
          </p:cNvSpPr>
          <p:nvPr>
            <p:ph type="body" idx="1"/>
          </p:nvPr>
        </p:nvSpPr>
        <p:spPr>
          <a:xfrm>
            <a:off x="720000" y="2276900"/>
            <a:ext cx="3917700" cy="21411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sz="1200"/>
            </a:lvl1pPr>
            <a:lvl2pPr marL="914400" lvl="1" indent="-279400" algn="l">
              <a:lnSpc>
                <a:spcPct val="115000"/>
              </a:lnSpc>
              <a:spcBef>
                <a:spcPts val="0"/>
              </a:spcBef>
              <a:spcAft>
                <a:spcPts val="0"/>
              </a:spcAft>
              <a:buClr>
                <a:srgbClr val="999999"/>
              </a:buClr>
              <a:buSzPts val="800"/>
              <a:buFont typeface="Open Sans"/>
              <a:buChar char="○"/>
              <a:defRPr/>
            </a:lvl2pPr>
            <a:lvl3pPr marL="1371600" lvl="2" indent="-279400" algn="l">
              <a:lnSpc>
                <a:spcPct val="115000"/>
              </a:lnSpc>
              <a:spcBef>
                <a:spcPts val="0"/>
              </a:spcBef>
              <a:spcAft>
                <a:spcPts val="0"/>
              </a:spcAft>
              <a:buClr>
                <a:srgbClr val="999999"/>
              </a:buClr>
              <a:buSzPts val="800"/>
              <a:buFont typeface="Open Sans"/>
              <a:buChar char="■"/>
              <a:defRPr/>
            </a:lvl3pPr>
            <a:lvl4pPr marL="1828800" lvl="3" indent="-279400" algn="l">
              <a:lnSpc>
                <a:spcPct val="115000"/>
              </a:lnSpc>
              <a:spcBef>
                <a:spcPts val="0"/>
              </a:spcBef>
              <a:spcAft>
                <a:spcPts val="0"/>
              </a:spcAft>
              <a:buClr>
                <a:srgbClr val="999999"/>
              </a:buClr>
              <a:buSzPts val="800"/>
              <a:buFont typeface="Open Sans"/>
              <a:buChar char="●"/>
              <a:defRPr/>
            </a:lvl4pPr>
            <a:lvl5pPr marL="2286000" lvl="4" indent="-304800" algn="l">
              <a:lnSpc>
                <a:spcPct val="115000"/>
              </a:lnSpc>
              <a:spcBef>
                <a:spcPts val="0"/>
              </a:spcBef>
              <a:spcAft>
                <a:spcPts val="0"/>
              </a:spcAft>
              <a:buClr>
                <a:srgbClr val="999999"/>
              </a:buClr>
              <a:buSzPts val="1200"/>
              <a:buFont typeface="Open Sans"/>
              <a:buChar char="○"/>
              <a:defRPr/>
            </a:lvl5pPr>
            <a:lvl6pPr marL="2743200" lvl="5" indent="-304800" algn="l">
              <a:lnSpc>
                <a:spcPct val="115000"/>
              </a:lnSpc>
              <a:spcBef>
                <a:spcPts val="0"/>
              </a:spcBef>
              <a:spcAft>
                <a:spcPts val="0"/>
              </a:spcAft>
              <a:buClr>
                <a:srgbClr val="999999"/>
              </a:buClr>
              <a:buSzPts val="1200"/>
              <a:buFont typeface="Open Sans"/>
              <a:buChar char="■"/>
              <a:defRPr/>
            </a:lvl6pPr>
            <a:lvl7pPr marL="3200400" lvl="6" indent="-273050" algn="l">
              <a:lnSpc>
                <a:spcPct val="115000"/>
              </a:lnSpc>
              <a:spcBef>
                <a:spcPts val="0"/>
              </a:spcBef>
              <a:spcAft>
                <a:spcPts val="0"/>
              </a:spcAft>
              <a:buClr>
                <a:srgbClr val="999999"/>
              </a:buClr>
              <a:buSzPts val="700"/>
              <a:buFont typeface="Open Sans"/>
              <a:buChar char="●"/>
              <a:defRPr/>
            </a:lvl7pPr>
            <a:lvl8pPr marL="3657600" lvl="7" indent="-273050" algn="l">
              <a:lnSpc>
                <a:spcPct val="115000"/>
              </a:lnSpc>
              <a:spcBef>
                <a:spcPts val="0"/>
              </a:spcBef>
              <a:spcAft>
                <a:spcPts val="0"/>
              </a:spcAft>
              <a:buClr>
                <a:srgbClr val="999999"/>
              </a:buClr>
              <a:buSzPts val="700"/>
              <a:buFont typeface="Open Sans"/>
              <a:buChar char="○"/>
              <a:defRPr/>
            </a:lvl8pPr>
            <a:lvl9pPr marL="4114800" lvl="8" indent="-266700" algn="l">
              <a:lnSpc>
                <a:spcPct val="115000"/>
              </a:lnSpc>
              <a:spcBef>
                <a:spcPts val="0"/>
              </a:spcBef>
              <a:spcAft>
                <a:spcPts val="0"/>
              </a:spcAft>
              <a:buClr>
                <a:srgbClr val="999999"/>
              </a:buClr>
              <a:buSzPts val="600"/>
              <a:buFont typeface="Open Sans"/>
              <a:buChar char="■"/>
              <a:defRPr/>
            </a:lvl9pPr>
          </a:lstStyle>
          <a:p>
            <a:endParaRPr/>
          </a:p>
        </p:txBody>
      </p:sp>
      <p:sp>
        <p:nvSpPr>
          <p:cNvPr id="124" name="Google Shape;124;p92"/>
          <p:cNvSpPr txBox="1">
            <a:spLocks noGrp="1"/>
          </p:cNvSpPr>
          <p:nvPr>
            <p:ph type="title"/>
          </p:nvPr>
        </p:nvSpPr>
        <p:spPr>
          <a:xfrm>
            <a:off x="720000" y="725500"/>
            <a:ext cx="3917700" cy="1503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3">
  <p:cSld name="SECTION_HEADER_1_2">
    <p:spTree>
      <p:nvGrpSpPr>
        <p:cNvPr id="1" name="Shape 125"/>
        <p:cNvGrpSpPr/>
        <p:nvPr/>
      </p:nvGrpSpPr>
      <p:grpSpPr>
        <a:xfrm>
          <a:off x="0" y="0"/>
          <a:ext cx="0" cy="0"/>
          <a:chOff x="0" y="0"/>
          <a:chExt cx="0" cy="0"/>
        </a:xfrm>
      </p:grpSpPr>
      <p:sp>
        <p:nvSpPr>
          <p:cNvPr id="126" name="Google Shape;126;p93"/>
          <p:cNvSpPr/>
          <p:nvPr/>
        </p:nvSpPr>
        <p:spPr>
          <a:xfrm flipH="1">
            <a:off x="27" y="-24000"/>
            <a:ext cx="91440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93"/>
          <p:cNvSpPr txBox="1">
            <a:spLocks noGrp="1"/>
          </p:cNvSpPr>
          <p:nvPr>
            <p:ph type="title"/>
          </p:nvPr>
        </p:nvSpPr>
        <p:spPr>
          <a:xfrm flipH="1">
            <a:off x="2201553" y="540000"/>
            <a:ext cx="4902000" cy="16731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28" name="Google Shape;128;p93"/>
          <p:cNvSpPr txBox="1">
            <a:spLocks noGrp="1"/>
          </p:cNvSpPr>
          <p:nvPr>
            <p:ph type="title" idx="2"/>
          </p:nvPr>
        </p:nvSpPr>
        <p:spPr>
          <a:xfrm flipH="1">
            <a:off x="7200953" y="806000"/>
            <a:ext cx="1223100" cy="12231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0000"/>
              <a:buNone/>
              <a:defRPr sz="6000">
                <a:solidFill>
                  <a:schemeClr val="lt1"/>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a:endParaRPr/>
          </a:p>
        </p:txBody>
      </p:sp>
      <p:sp>
        <p:nvSpPr>
          <p:cNvPr id="129" name="Google Shape;129;p93"/>
          <p:cNvSpPr txBox="1">
            <a:spLocks noGrp="1"/>
          </p:cNvSpPr>
          <p:nvPr>
            <p:ph type="subTitle" idx="1"/>
          </p:nvPr>
        </p:nvSpPr>
        <p:spPr>
          <a:xfrm flipH="1">
            <a:off x="6409253" y="3609600"/>
            <a:ext cx="2014800" cy="9939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1400"/>
              <a:buNone/>
              <a:defRPr sz="18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0"/>
        <p:cNvGrpSpPr/>
        <p:nvPr/>
      </p:nvGrpSpPr>
      <p:grpSpPr>
        <a:xfrm>
          <a:off x="0" y="0"/>
          <a:ext cx="0" cy="0"/>
          <a:chOff x="0" y="0"/>
          <a:chExt cx="0" cy="0"/>
        </a:xfrm>
      </p:grpSpPr>
      <p:sp>
        <p:nvSpPr>
          <p:cNvPr id="131" name="Google Shape;131;p94"/>
          <p:cNvSpPr txBox="1">
            <a:spLocks noGrp="1"/>
          </p:cNvSpPr>
          <p:nvPr>
            <p:ph type="title" hasCustomPrompt="1"/>
          </p:nvPr>
        </p:nvSpPr>
        <p:spPr>
          <a:xfrm>
            <a:off x="4344900" y="540000"/>
            <a:ext cx="4079100" cy="13722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0000"/>
              <a:buNone/>
              <a:defRPr sz="6000"/>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a:r>
              <a:t>xx%</a:t>
            </a:r>
          </a:p>
        </p:txBody>
      </p:sp>
      <p:sp>
        <p:nvSpPr>
          <p:cNvPr id="132" name="Google Shape;132;p94"/>
          <p:cNvSpPr txBox="1">
            <a:spLocks noGrp="1"/>
          </p:cNvSpPr>
          <p:nvPr>
            <p:ph type="subTitle" idx="1"/>
          </p:nvPr>
        </p:nvSpPr>
        <p:spPr>
          <a:xfrm>
            <a:off x="4344900" y="1886675"/>
            <a:ext cx="4079100" cy="416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
  <p:cSld name="CUSTOM_4">
    <p:spTree>
      <p:nvGrpSpPr>
        <p:cNvPr id="1" name="Shape 133"/>
        <p:cNvGrpSpPr/>
        <p:nvPr/>
      </p:nvGrpSpPr>
      <p:grpSpPr>
        <a:xfrm>
          <a:off x="0" y="0"/>
          <a:ext cx="0" cy="0"/>
          <a:chOff x="0" y="0"/>
          <a:chExt cx="0" cy="0"/>
        </a:xfrm>
      </p:grpSpPr>
      <p:sp>
        <p:nvSpPr>
          <p:cNvPr id="134" name="Google Shape;134;p95"/>
          <p:cNvSpPr txBox="1">
            <a:spLocks noGrp="1"/>
          </p:cNvSpPr>
          <p:nvPr>
            <p:ph type="title"/>
          </p:nvPr>
        </p:nvSpPr>
        <p:spPr>
          <a:xfrm>
            <a:off x="719988" y="1756611"/>
            <a:ext cx="3376200" cy="825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0000"/>
              <a:buNone/>
              <a:defRPr sz="6000"/>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a:endParaRPr/>
          </a:p>
        </p:txBody>
      </p:sp>
      <p:sp>
        <p:nvSpPr>
          <p:cNvPr id="135" name="Google Shape;135;p95"/>
          <p:cNvSpPr txBox="1">
            <a:spLocks noGrp="1"/>
          </p:cNvSpPr>
          <p:nvPr>
            <p:ph type="subTitle" idx="1"/>
          </p:nvPr>
        </p:nvSpPr>
        <p:spPr>
          <a:xfrm>
            <a:off x="719988" y="2582390"/>
            <a:ext cx="3376200" cy="423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36" name="Google Shape;136;p95"/>
          <p:cNvSpPr txBox="1">
            <a:spLocks noGrp="1"/>
          </p:cNvSpPr>
          <p:nvPr>
            <p:ph type="title" idx="2"/>
          </p:nvPr>
        </p:nvSpPr>
        <p:spPr>
          <a:xfrm>
            <a:off x="4096188" y="1756611"/>
            <a:ext cx="3376200" cy="825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0000"/>
              <a:buNone/>
              <a:defRPr sz="6000"/>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a:endParaRPr/>
          </a:p>
        </p:txBody>
      </p:sp>
      <p:sp>
        <p:nvSpPr>
          <p:cNvPr id="137" name="Google Shape;137;p95"/>
          <p:cNvSpPr txBox="1">
            <a:spLocks noGrp="1"/>
          </p:cNvSpPr>
          <p:nvPr>
            <p:ph type="subTitle" idx="3"/>
          </p:nvPr>
        </p:nvSpPr>
        <p:spPr>
          <a:xfrm>
            <a:off x="4096188" y="2582390"/>
            <a:ext cx="3376200" cy="423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38" name="Google Shape;138;p95"/>
          <p:cNvSpPr txBox="1">
            <a:spLocks noGrp="1"/>
          </p:cNvSpPr>
          <p:nvPr>
            <p:ph type="title" idx="4"/>
          </p:nvPr>
        </p:nvSpPr>
        <p:spPr>
          <a:xfrm>
            <a:off x="4096188" y="3354424"/>
            <a:ext cx="3376200" cy="825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0000"/>
              <a:buNone/>
              <a:defRPr sz="6000"/>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a:endParaRPr/>
          </a:p>
        </p:txBody>
      </p:sp>
      <p:sp>
        <p:nvSpPr>
          <p:cNvPr id="139" name="Google Shape;139;p95"/>
          <p:cNvSpPr txBox="1">
            <a:spLocks noGrp="1"/>
          </p:cNvSpPr>
          <p:nvPr>
            <p:ph type="subTitle" idx="5"/>
          </p:nvPr>
        </p:nvSpPr>
        <p:spPr>
          <a:xfrm>
            <a:off x="4096188" y="4180203"/>
            <a:ext cx="3376200" cy="423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40" name="Google Shape;140;p95"/>
          <p:cNvSpPr txBox="1">
            <a:spLocks noGrp="1"/>
          </p:cNvSpPr>
          <p:nvPr>
            <p:ph type="title" idx="6"/>
          </p:nvPr>
        </p:nvSpPr>
        <p:spPr>
          <a:xfrm>
            <a:off x="719988" y="3354424"/>
            <a:ext cx="3376200" cy="825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0000"/>
              <a:buNone/>
              <a:defRPr sz="6000"/>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a:endParaRPr/>
          </a:p>
        </p:txBody>
      </p:sp>
      <p:sp>
        <p:nvSpPr>
          <p:cNvPr id="141" name="Google Shape;141;p95"/>
          <p:cNvSpPr txBox="1">
            <a:spLocks noGrp="1"/>
          </p:cNvSpPr>
          <p:nvPr>
            <p:ph type="subTitle" idx="7"/>
          </p:nvPr>
        </p:nvSpPr>
        <p:spPr>
          <a:xfrm>
            <a:off x="719988" y="4180203"/>
            <a:ext cx="3376200" cy="423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pic>
        <p:nvPicPr>
          <p:cNvPr id="142" name="Google Shape;142;p95"/>
          <p:cNvPicPr preferRelativeResize="0"/>
          <p:nvPr/>
        </p:nvPicPr>
        <p:blipFill rotWithShape="1">
          <a:blip r:embed="rId2">
            <a:alphaModFix/>
          </a:blip>
          <a:srcRect l="44490"/>
          <a:stretch/>
        </p:blipFill>
        <p:spPr>
          <a:xfrm flipH="1">
            <a:off x="7389250" y="0"/>
            <a:ext cx="1118050" cy="5143475"/>
          </a:xfrm>
          <a:prstGeom prst="rect">
            <a:avLst/>
          </a:prstGeom>
          <a:noFill/>
          <a:ln>
            <a:noFill/>
          </a:ln>
        </p:spPr>
      </p:pic>
      <p:sp>
        <p:nvSpPr>
          <p:cNvPr id="143" name="Google Shape;143;p95"/>
          <p:cNvSpPr/>
          <p:nvPr/>
        </p:nvSpPr>
        <p:spPr>
          <a:xfrm flipH="1">
            <a:off x="7974601" y="-24000"/>
            <a:ext cx="11694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1">
  <p:cSld name="CUSTOM_2_1">
    <p:spTree>
      <p:nvGrpSpPr>
        <p:cNvPr id="1" name="Shape 144"/>
        <p:cNvGrpSpPr/>
        <p:nvPr/>
      </p:nvGrpSpPr>
      <p:grpSpPr>
        <a:xfrm>
          <a:off x="0" y="0"/>
          <a:ext cx="0" cy="0"/>
          <a:chOff x="0" y="0"/>
          <a:chExt cx="0" cy="0"/>
        </a:xfrm>
      </p:grpSpPr>
      <p:sp>
        <p:nvSpPr>
          <p:cNvPr id="145" name="Google Shape;145;p96"/>
          <p:cNvSpPr txBox="1">
            <a:spLocks noGrp="1"/>
          </p:cNvSpPr>
          <p:nvPr>
            <p:ph type="title"/>
          </p:nvPr>
        </p:nvSpPr>
        <p:spPr>
          <a:xfrm>
            <a:off x="6019500" y="3178625"/>
            <a:ext cx="2404500" cy="393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146" name="Google Shape;146;p96"/>
          <p:cNvSpPr txBox="1">
            <a:spLocks noGrp="1"/>
          </p:cNvSpPr>
          <p:nvPr>
            <p:ph type="title" idx="2"/>
          </p:nvPr>
        </p:nvSpPr>
        <p:spPr>
          <a:xfrm>
            <a:off x="3369741" y="3178625"/>
            <a:ext cx="2404500" cy="393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147" name="Google Shape;147;p96"/>
          <p:cNvSpPr txBox="1">
            <a:spLocks noGrp="1"/>
          </p:cNvSpPr>
          <p:nvPr>
            <p:ph type="subTitle" idx="1"/>
          </p:nvPr>
        </p:nvSpPr>
        <p:spPr>
          <a:xfrm>
            <a:off x="720000" y="3572225"/>
            <a:ext cx="24045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48" name="Google Shape;148;p96"/>
          <p:cNvSpPr txBox="1">
            <a:spLocks noGrp="1"/>
          </p:cNvSpPr>
          <p:nvPr>
            <p:ph type="subTitle" idx="3"/>
          </p:nvPr>
        </p:nvSpPr>
        <p:spPr>
          <a:xfrm>
            <a:off x="3369741" y="3572225"/>
            <a:ext cx="24045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49" name="Google Shape;149;p96"/>
          <p:cNvSpPr txBox="1">
            <a:spLocks noGrp="1"/>
          </p:cNvSpPr>
          <p:nvPr>
            <p:ph type="title" idx="4"/>
          </p:nvPr>
        </p:nvSpPr>
        <p:spPr>
          <a:xfrm>
            <a:off x="720001" y="3178625"/>
            <a:ext cx="2404500" cy="393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150" name="Google Shape;150;p96"/>
          <p:cNvSpPr txBox="1">
            <a:spLocks noGrp="1"/>
          </p:cNvSpPr>
          <p:nvPr>
            <p:ph type="subTitle" idx="5"/>
          </p:nvPr>
        </p:nvSpPr>
        <p:spPr>
          <a:xfrm>
            <a:off x="6019500" y="3572225"/>
            <a:ext cx="24045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51" name="Google Shape;151;p96"/>
          <p:cNvSpPr txBox="1">
            <a:spLocks noGrp="1"/>
          </p:cNvSpPr>
          <p:nvPr>
            <p:ph type="title" idx="6"/>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pic>
        <p:nvPicPr>
          <p:cNvPr id="152" name="Google Shape;152;p96"/>
          <p:cNvPicPr preferRelativeResize="0"/>
          <p:nvPr/>
        </p:nvPicPr>
        <p:blipFill rotWithShape="1">
          <a:blip r:embed="rId2">
            <a:alphaModFix/>
          </a:blip>
          <a:srcRect l="68198" r="2"/>
          <a:stretch/>
        </p:blipFill>
        <p:spPr>
          <a:xfrm rot="10800000">
            <a:off x="8503500" y="0"/>
            <a:ext cx="640499" cy="5143475"/>
          </a:xfrm>
          <a:prstGeom prst="rect">
            <a:avLst/>
          </a:prstGeom>
          <a:noFill/>
          <a:ln>
            <a:noFill/>
          </a:ln>
        </p:spPr>
      </p:pic>
      <p:sp>
        <p:nvSpPr>
          <p:cNvPr id="153" name="Google Shape;153;p96"/>
          <p:cNvSpPr txBox="1">
            <a:spLocks noGrp="1"/>
          </p:cNvSpPr>
          <p:nvPr>
            <p:ph type="title" idx="7"/>
          </p:nvPr>
        </p:nvSpPr>
        <p:spPr>
          <a:xfrm>
            <a:off x="719992" y="1657175"/>
            <a:ext cx="1280100" cy="825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154" name="Google Shape;154;p96"/>
          <p:cNvSpPr txBox="1">
            <a:spLocks noGrp="1"/>
          </p:cNvSpPr>
          <p:nvPr>
            <p:ph type="title" idx="8"/>
          </p:nvPr>
        </p:nvSpPr>
        <p:spPr>
          <a:xfrm>
            <a:off x="3369742" y="1657175"/>
            <a:ext cx="1280100" cy="825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155" name="Google Shape;155;p96"/>
          <p:cNvSpPr txBox="1">
            <a:spLocks noGrp="1"/>
          </p:cNvSpPr>
          <p:nvPr>
            <p:ph type="title" idx="9"/>
          </p:nvPr>
        </p:nvSpPr>
        <p:spPr>
          <a:xfrm>
            <a:off x="6019492" y="1657175"/>
            <a:ext cx="1280100" cy="825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1">
  <p:cSld name="CUSTOM_6_1">
    <p:spTree>
      <p:nvGrpSpPr>
        <p:cNvPr id="1" name="Shape 156"/>
        <p:cNvGrpSpPr/>
        <p:nvPr/>
      </p:nvGrpSpPr>
      <p:grpSpPr>
        <a:xfrm>
          <a:off x="0" y="0"/>
          <a:ext cx="0" cy="0"/>
          <a:chOff x="0" y="0"/>
          <a:chExt cx="0" cy="0"/>
        </a:xfrm>
      </p:grpSpPr>
      <p:sp>
        <p:nvSpPr>
          <p:cNvPr id="157" name="Google Shape;157;p97"/>
          <p:cNvSpPr txBox="1">
            <a:spLocks noGrp="1"/>
          </p:cNvSpPr>
          <p:nvPr>
            <p:ph type="subTitle" idx="1"/>
          </p:nvPr>
        </p:nvSpPr>
        <p:spPr>
          <a:xfrm>
            <a:off x="720000" y="3687275"/>
            <a:ext cx="3198900" cy="81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2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58" name="Google Shape;158;p97"/>
          <p:cNvSpPr txBox="1">
            <a:spLocks noGrp="1"/>
          </p:cNvSpPr>
          <p:nvPr>
            <p:ph type="title"/>
          </p:nvPr>
        </p:nvSpPr>
        <p:spPr>
          <a:xfrm>
            <a:off x="720000" y="2317275"/>
            <a:ext cx="3198900" cy="1117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59" name="Google Shape;159;p97"/>
          <p:cNvSpPr/>
          <p:nvPr/>
        </p:nvSpPr>
        <p:spPr>
          <a:xfrm rot="10800000" flipH="1">
            <a:off x="8503500" y="-24000"/>
            <a:ext cx="6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60"/>
        <p:cNvGrpSpPr/>
        <p:nvPr/>
      </p:nvGrpSpPr>
      <p:grpSpPr>
        <a:xfrm>
          <a:off x="0" y="0"/>
          <a:ext cx="0" cy="0"/>
          <a:chOff x="0" y="0"/>
          <a:chExt cx="0" cy="0"/>
        </a:xfrm>
      </p:grpSpPr>
      <p:sp>
        <p:nvSpPr>
          <p:cNvPr id="161" name="Google Shape;161;p98"/>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62" name="Google Shape;162;p98"/>
          <p:cNvSpPr txBox="1">
            <a:spLocks noGrp="1"/>
          </p:cNvSpPr>
          <p:nvPr>
            <p:ph type="title" idx="2"/>
          </p:nvPr>
        </p:nvSpPr>
        <p:spPr>
          <a:xfrm>
            <a:off x="2591400" y="1550700"/>
            <a:ext cx="1897500" cy="480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163" name="Google Shape;163;p98"/>
          <p:cNvSpPr txBox="1">
            <a:spLocks noGrp="1"/>
          </p:cNvSpPr>
          <p:nvPr>
            <p:ph type="title" idx="3"/>
          </p:nvPr>
        </p:nvSpPr>
        <p:spPr>
          <a:xfrm>
            <a:off x="2591250" y="3323675"/>
            <a:ext cx="1897500" cy="480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164" name="Google Shape;164;p98"/>
          <p:cNvSpPr txBox="1">
            <a:spLocks noGrp="1"/>
          </p:cNvSpPr>
          <p:nvPr>
            <p:ph type="subTitle" idx="1"/>
          </p:nvPr>
        </p:nvSpPr>
        <p:spPr>
          <a:xfrm>
            <a:off x="2591400" y="2031300"/>
            <a:ext cx="1897200" cy="634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Font typeface="Arial"/>
              <a:buChar char="•"/>
              <a:defRPr sz="1200"/>
            </a:lvl1pPr>
            <a:lvl2pPr lvl="1" algn="ctr">
              <a:lnSpc>
                <a:spcPct val="115000"/>
              </a:lnSpc>
              <a:spcBef>
                <a:spcPts val="0"/>
              </a:spcBef>
              <a:spcAft>
                <a:spcPts val="0"/>
              </a:spcAft>
              <a:buClr>
                <a:schemeClr val="dk1"/>
              </a:buClr>
              <a:buSzPts val="1400"/>
              <a:buFont typeface="Arial"/>
              <a:buChar char="○"/>
              <a:defRPr/>
            </a:lvl2pPr>
            <a:lvl3pPr lvl="2" algn="ctr">
              <a:lnSpc>
                <a:spcPct val="115000"/>
              </a:lnSpc>
              <a:spcBef>
                <a:spcPts val="0"/>
              </a:spcBef>
              <a:spcAft>
                <a:spcPts val="0"/>
              </a:spcAft>
              <a:buClr>
                <a:schemeClr val="dk1"/>
              </a:buClr>
              <a:buSzPts val="1400"/>
              <a:buFont typeface="Arial"/>
              <a:buChar char="■"/>
              <a:defRPr/>
            </a:lvl3pPr>
            <a:lvl4pPr lvl="3" algn="ctr">
              <a:lnSpc>
                <a:spcPct val="115000"/>
              </a:lnSpc>
              <a:spcBef>
                <a:spcPts val="0"/>
              </a:spcBef>
              <a:spcAft>
                <a:spcPts val="0"/>
              </a:spcAft>
              <a:buClr>
                <a:schemeClr val="dk1"/>
              </a:buClr>
              <a:buSzPts val="1400"/>
              <a:buFont typeface="Arial"/>
              <a:buChar char="●"/>
              <a:defRPr/>
            </a:lvl4pPr>
            <a:lvl5pPr lvl="4" algn="ctr">
              <a:lnSpc>
                <a:spcPct val="115000"/>
              </a:lnSpc>
              <a:spcBef>
                <a:spcPts val="0"/>
              </a:spcBef>
              <a:spcAft>
                <a:spcPts val="0"/>
              </a:spcAft>
              <a:buClr>
                <a:schemeClr val="dk1"/>
              </a:buClr>
              <a:buSzPts val="1400"/>
              <a:buFont typeface="Arial"/>
              <a:buChar char="○"/>
              <a:defRPr/>
            </a:lvl5pPr>
            <a:lvl6pPr lvl="5" algn="ctr">
              <a:lnSpc>
                <a:spcPct val="115000"/>
              </a:lnSpc>
              <a:spcBef>
                <a:spcPts val="0"/>
              </a:spcBef>
              <a:spcAft>
                <a:spcPts val="0"/>
              </a:spcAft>
              <a:buClr>
                <a:schemeClr val="dk1"/>
              </a:buClr>
              <a:buSzPts val="1400"/>
              <a:buFont typeface="Arial"/>
              <a:buChar char="■"/>
              <a:defRPr/>
            </a:lvl6pPr>
            <a:lvl7pPr lvl="6" algn="ctr">
              <a:lnSpc>
                <a:spcPct val="115000"/>
              </a:lnSpc>
              <a:spcBef>
                <a:spcPts val="0"/>
              </a:spcBef>
              <a:spcAft>
                <a:spcPts val="0"/>
              </a:spcAft>
              <a:buClr>
                <a:schemeClr val="dk1"/>
              </a:buClr>
              <a:buSzPts val="1400"/>
              <a:buFont typeface="Arial"/>
              <a:buChar char="●"/>
              <a:defRPr/>
            </a:lvl7pPr>
            <a:lvl8pPr lvl="7" algn="ctr">
              <a:lnSpc>
                <a:spcPct val="115000"/>
              </a:lnSpc>
              <a:spcBef>
                <a:spcPts val="0"/>
              </a:spcBef>
              <a:spcAft>
                <a:spcPts val="0"/>
              </a:spcAft>
              <a:buClr>
                <a:schemeClr val="dk1"/>
              </a:buClr>
              <a:buSzPts val="1400"/>
              <a:buFont typeface="Arial"/>
              <a:buChar char="○"/>
              <a:defRPr/>
            </a:lvl8pPr>
            <a:lvl9pPr lvl="8" algn="ctr">
              <a:lnSpc>
                <a:spcPct val="115000"/>
              </a:lnSpc>
              <a:spcBef>
                <a:spcPts val="0"/>
              </a:spcBef>
              <a:spcAft>
                <a:spcPts val="0"/>
              </a:spcAft>
              <a:buClr>
                <a:schemeClr val="dk1"/>
              </a:buClr>
              <a:buSzPts val="1400"/>
              <a:buFont typeface="Arial"/>
              <a:buChar char="■"/>
              <a:defRPr/>
            </a:lvl9pPr>
          </a:lstStyle>
          <a:p>
            <a:endParaRPr/>
          </a:p>
        </p:txBody>
      </p:sp>
      <p:sp>
        <p:nvSpPr>
          <p:cNvPr id="165" name="Google Shape;165;p98"/>
          <p:cNvSpPr txBox="1">
            <a:spLocks noGrp="1"/>
          </p:cNvSpPr>
          <p:nvPr>
            <p:ph type="subTitle" idx="4"/>
          </p:nvPr>
        </p:nvSpPr>
        <p:spPr>
          <a:xfrm>
            <a:off x="2591550" y="3804275"/>
            <a:ext cx="1897500" cy="634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Font typeface="Arial"/>
              <a:buChar char="•"/>
              <a:defRPr sz="1200"/>
            </a:lvl1pPr>
            <a:lvl2pPr lvl="1" algn="ctr">
              <a:lnSpc>
                <a:spcPct val="115000"/>
              </a:lnSpc>
              <a:spcBef>
                <a:spcPts val="0"/>
              </a:spcBef>
              <a:spcAft>
                <a:spcPts val="0"/>
              </a:spcAft>
              <a:buClr>
                <a:schemeClr val="dk1"/>
              </a:buClr>
              <a:buSzPts val="1400"/>
              <a:buFont typeface="Arial"/>
              <a:buChar char="○"/>
              <a:defRPr/>
            </a:lvl2pPr>
            <a:lvl3pPr lvl="2" algn="ctr">
              <a:lnSpc>
                <a:spcPct val="115000"/>
              </a:lnSpc>
              <a:spcBef>
                <a:spcPts val="0"/>
              </a:spcBef>
              <a:spcAft>
                <a:spcPts val="0"/>
              </a:spcAft>
              <a:buClr>
                <a:schemeClr val="dk1"/>
              </a:buClr>
              <a:buSzPts val="1400"/>
              <a:buFont typeface="Arial"/>
              <a:buChar char="■"/>
              <a:defRPr/>
            </a:lvl3pPr>
            <a:lvl4pPr lvl="3" algn="ctr">
              <a:lnSpc>
                <a:spcPct val="115000"/>
              </a:lnSpc>
              <a:spcBef>
                <a:spcPts val="0"/>
              </a:spcBef>
              <a:spcAft>
                <a:spcPts val="0"/>
              </a:spcAft>
              <a:buClr>
                <a:schemeClr val="dk1"/>
              </a:buClr>
              <a:buSzPts val="1400"/>
              <a:buFont typeface="Arial"/>
              <a:buChar char="●"/>
              <a:defRPr/>
            </a:lvl4pPr>
            <a:lvl5pPr lvl="4" algn="ctr">
              <a:lnSpc>
                <a:spcPct val="115000"/>
              </a:lnSpc>
              <a:spcBef>
                <a:spcPts val="0"/>
              </a:spcBef>
              <a:spcAft>
                <a:spcPts val="0"/>
              </a:spcAft>
              <a:buClr>
                <a:schemeClr val="dk1"/>
              </a:buClr>
              <a:buSzPts val="1400"/>
              <a:buFont typeface="Arial"/>
              <a:buChar char="○"/>
              <a:defRPr/>
            </a:lvl5pPr>
            <a:lvl6pPr lvl="5" algn="ctr">
              <a:lnSpc>
                <a:spcPct val="115000"/>
              </a:lnSpc>
              <a:spcBef>
                <a:spcPts val="0"/>
              </a:spcBef>
              <a:spcAft>
                <a:spcPts val="0"/>
              </a:spcAft>
              <a:buClr>
                <a:schemeClr val="dk1"/>
              </a:buClr>
              <a:buSzPts val="1400"/>
              <a:buFont typeface="Arial"/>
              <a:buChar char="■"/>
              <a:defRPr/>
            </a:lvl6pPr>
            <a:lvl7pPr lvl="6" algn="ctr">
              <a:lnSpc>
                <a:spcPct val="115000"/>
              </a:lnSpc>
              <a:spcBef>
                <a:spcPts val="0"/>
              </a:spcBef>
              <a:spcAft>
                <a:spcPts val="0"/>
              </a:spcAft>
              <a:buClr>
                <a:schemeClr val="dk1"/>
              </a:buClr>
              <a:buSzPts val="1400"/>
              <a:buFont typeface="Arial"/>
              <a:buChar char="●"/>
              <a:defRPr/>
            </a:lvl7pPr>
            <a:lvl8pPr lvl="7" algn="ctr">
              <a:lnSpc>
                <a:spcPct val="115000"/>
              </a:lnSpc>
              <a:spcBef>
                <a:spcPts val="0"/>
              </a:spcBef>
              <a:spcAft>
                <a:spcPts val="0"/>
              </a:spcAft>
              <a:buClr>
                <a:schemeClr val="dk1"/>
              </a:buClr>
              <a:buSzPts val="1400"/>
              <a:buFont typeface="Arial"/>
              <a:buChar char="○"/>
              <a:defRPr/>
            </a:lvl8pPr>
            <a:lvl9pPr lvl="8" algn="ctr">
              <a:lnSpc>
                <a:spcPct val="115000"/>
              </a:lnSpc>
              <a:spcBef>
                <a:spcPts val="0"/>
              </a:spcBef>
              <a:spcAft>
                <a:spcPts val="0"/>
              </a:spcAft>
              <a:buClr>
                <a:schemeClr val="dk1"/>
              </a:buClr>
              <a:buSzPts val="1400"/>
              <a:buFont typeface="Arial"/>
              <a:buChar char="■"/>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166"/>
        <p:cNvGrpSpPr/>
        <p:nvPr/>
      </p:nvGrpSpPr>
      <p:grpSpPr>
        <a:xfrm>
          <a:off x="0" y="0"/>
          <a:ext cx="0" cy="0"/>
          <a:chOff x="0" y="0"/>
          <a:chExt cx="0" cy="0"/>
        </a:xfrm>
      </p:grpSpPr>
      <p:sp>
        <p:nvSpPr>
          <p:cNvPr id="167" name="Google Shape;167;p99"/>
          <p:cNvSpPr txBox="1">
            <a:spLocks noGrp="1"/>
          </p:cNvSpPr>
          <p:nvPr>
            <p:ph type="ctrTitle"/>
          </p:nvPr>
        </p:nvSpPr>
        <p:spPr>
          <a:xfrm>
            <a:off x="2876775" y="947050"/>
            <a:ext cx="4892400" cy="1341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8500"/>
              <a:buNone/>
              <a:defRPr sz="6000"/>
            </a:lvl1pPr>
            <a:lvl2pPr lvl="1" algn="ctr">
              <a:lnSpc>
                <a:spcPct val="100000"/>
              </a:lnSpc>
              <a:spcBef>
                <a:spcPts val="0"/>
              </a:spcBef>
              <a:spcAft>
                <a:spcPts val="0"/>
              </a:spcAft>
              <a:buSzPts val="8500"/>
              <a:buNone/>
              <a:defRPr sz="8500"/>
            </a:lvl2pPr>
            <a:lvl3pPr lvl="2" algn="ctr">
              <a:lnSpc>
                <a:spcPct val="100000"/>
              </a:lnSpc>
              <a:spcBef>
                <a:spcPts val="0"/>
              </a:spcBef>
              <a:spcAft>
                <a:spcPts val="0"/>
              </a:spcAft>
              <a:buSzPts val="8500"/>
              <a:buNone/>
              <a:defRPr sz="8500"/>
            </a:lvl3pPr>
            <a:lvl4pPr lvl="3" algn="ctr">
              <a:lnSpc>
                <a:spcPct val="100000"/>
              </a:lnSpc>
              <a:spcBef>
                <a:spcPts val="0"/>
              </a:spcBef>
              <a:spcAft>
                <a:spcPts val="0"/>
              </a:spcAft>
              <a:buSzPts val="8500"/>
              <a:buNone/>
              <a:defRPr sz="8500"/>
            </a:lvl4pPr>
            <a:lvl5pPr lvl="4" algn="ctr">
              <a:lnSpc>
                <a:spcPct val="100000"/>
              </a:lnSpc>
              <a:spcBef>
                <a:spcPts val="0"/>
              </a:spcBef>
              <a:spcAft>
                <a:spcPts val="0"/>
              </a:spcAft>
              <a:buSzPts val="8500"/>
              <a:buNone/>
              <a:defRPr sz="8500"/>
            </a:lvl5pPr>
            <a:lvl6pPr lvl="5" algn="ctr">
              <a:lnSpc>
                <a:spcPct val="100000"/>
              </a:lnSpc>
              <a:spcBef>
                <a:spcPts val="0"/>
              </a:spcBef>
              <a:spcAft>
                <a:spcPts val="0"/>
              </a:spcAft>
              <a:buSzPts val="8500"/>
              <a:buNone/>
              <a:defRPr sz="8500"/>
            </a:lvl6pPr>
            <a:lvl7pPr lvl="6" algn="ctr">
              <a:lnSpc>
                <a:spcPct val="100000"/>
              </a:lnSpc>
              <a:spcBef>
                <a:spcPts val="0"/>
              </a:spcBef>
              <a:spcAft>
                <a:spcPts val="0"/>
              </a:spcAft>
              <a:buSzPts val="8500"/>
              <a:buNone/>
              <a:defRPr sz="8500"/>
            </a:lvl7pPr>
            <a:lvl8pPr lvl="7" algn="ctr">
              <a:lnSpc>
                <a:spcPct val="100000"/>
              </a:lnSpc>
              <a:spcBef>
                <a:spcPts val="0"/>
              </a:spcBef>
              <a:spcAft>
                <a:spcPts val="0"/>
              </a:spcAft>
              <a:buSzPts val="8500"/>
              <a:buNone/>
              <a:defRPr sz="8500"/>
            </a:lvl8pPr>
            <a:lvl9pPr lvl="8" algn="ctr">
              <a:lnSpc>
                <a:spcPct val="100000"/>
              </a:lnSpc>
              <a:spcBef>
                <a:spcPts val="0"/>
              </a:spcBef>
              <a:spcAft>
                <a:spcPts val="0"/>
              </a:spcAft>
              <a:buSzPts val="8500"/>
              <a:buNone/>
              <a:defRPr sz="8500"/>
            </a:lvl9pPr>
          </a:lstStyle>
          <a:p>
            <a:endParaRPr/>
          </a:p>
        </p:txBody>
      </p:sp>
      <p:sp>
        <p:nvSpPr>
          <p:cNvPr id="168" name="Google Shape;168;p99"/>
          <p:cNvSpPr txBox="1">
            <a:spLocks noGrp="1"/>
          </p:cNvSpPr>
          <p:nvPr>
            <p:ph type="subTitle" idx="1"/>
          </p:nvPr>
        </p:nvSpPr>
        <p:spPr>
          <a:xfrm>
            <a:off x="2876775" y="2196872"/>
            <a:ext cx="4892400" cy="102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69" name="Google Shape;169;p99"/>
          <p:cNvSpPr txBox="1">
            <a:spLocks noGrp="1"/>
          </p:cNvSpPr>
          <p:nvPr>
            <p:ph type="subTitle" idx="2"/>
          </p:nvPr>
        </p:nvSpPr>
        <p:spPr>
          <a:xfrm>
            <a:off x="2876775" y="4123900"/>
            <a:ext cx="4892400" cy="385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2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70" name="Google Shape;170;p99"/>
          <p:cNvSpPr txBox="1"/>
          <p:nvPr/>
        </p:nvSpPr>
        <p:spPr>
          <a:xfrm>
            <a:off x="2876775" y="3612725"/>
            <a:ext cx="4892400" cy="554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300"/>
              </a:spcBef>
              <a:spcAft>
                <a:spcPts val="0"/>
              </a:spcAft>
              <a:buClr>
                <a:srgbClr val="000000"/>
              </a:buClr>
              <a:buSzPts val="1200"/>
              <a:buFont typeface="Arial"/>
              <a:buNone/>
            </a:pPr>
            <a:r>
              <a:rPr lang="en" sz="1200" b="0" i="0" u="none" strike="noStrike" cap="none">
                <a:solidFill>
                  <a:schemeClr val="dk1"/>
                </a:solidFill>
                <a:latin typeface="Albert Sans"/>
                <a:ea typeface="Albert Sans"/>
                <a:cs typeface="Albert Sans"/>
                <a:sym typeface="Albert Sans"/>
              </a:rPr>
              <a:t>CREDITS: This presentation template was created by </a:t>
            </a:r>
            <a:r>
              <a:rPr lang="en" sz="1200" b="1" i="0" u="none" strike="noStrike" cap="none">
                <a:solidFill>
                  <a:schemeClr val="dk1"/>
                </a:solidFill>
                <a:uFill>
                  <a:noFill/>
                </a:uFill>
                <a:latin typeface="Albert Sans"/>
                <a:ea typeface="Albert Sans"/>
                <a:cs typeface="Albert Sans"/>
                <a:sym typeface="Albert Sans"/>
                <a:hlinkClick r:id="rId2">
                  <a:extLst>
                    <a:ext uri="{A12FA001-AC4F-418D-AE19-62706E023703}">
                      <ahyp:hlinkClr xmlns:ahyp="http://schemas.microsoft.com/office/drawing/2018/hyperlinkcolor" val="tx"/>
                    </a:ext>
                  </a:extLst>
                </a:hlinkClick>
              </a:rPr>
              <a:t>Slidesgo</a:t>
            </a:r>
            <a:r>
              <a:rPr lang="en" sz="1200" b="0" i="0" u="none" strike="noStrike" cap="none">
                <a:solidFill>
                  <a:schemeClr val="dk1"/>
                </a:solidFill>
                <a:latin typeface="Albert Sans"/>
                <a:ea typeface="Albert Sans"/>
                <a:cs typeface="Albert Sans"/>
                <a:sym typeface="Albert Sans"/>
              </a:rPr>
              <a:t>, and includes icons by </a:t>
            </a:r>
            <a:r>
              <a:rPr lang="en" sz="1200" b="1" i="0" u="none" strike="noStrike" cap="none">
                <a:solidFill>
                  <a:schemeClr val="dk1"/>
                </a:solidFill>
                <a:uFill>
                  <a:noFill/>
                </a:uFill>
                <a:latin typeface="Albert Sans"/>
                <a:ea typeface="Albert Sans"/>
                <a:cs typeface="Albert Sans"/>
                <a:sym typeface="Albert Sans"/>
                <a:hlinkClick r:id="rId3">
                  <a:extLst>
                    <a:ext uri="{A12FA001-AC4F-418D-AE19-62706E023703}">
                      <ahyp:hlinkClr xmlns:ahyp="http://schemas.microsoft.com/office/drawing/2018/hyperlinkcolor" val="tx"/>
                    </a:ext>
                  </a:extLst>
                </a:hlinkClick>
              </a:rPr>
              <a:t>Flaticon</a:t>
            </a:r>
            <a:r>
              <a:rPr lang="en" sz="1200" b="0" i="0" u="none" strike="noStrike" cap="none">
                <a:solidFill>
                  <a:schemeClr val="dk1"/>
                </a:solidFill>
                <a:latin typeface="Albert Sans"/>
                <a:ea typeface="Albert Sans"/>
                <a:cs typeface="Albert Sans"/>
                <a:sym typeface="Albert Sans"/>
              </a:rPr>
              <a:t>, and infographics &amp; images by </a:t>
            </a:r>
            <a:r>
              <a:rPr lang="en" sz="1200" b="1" i="0" u="none" strike="noStrike" cap="none">
                <a:solidFill>
                  <a:schemeClr val="dk1"/>
                </a:solidFill>
                <a:uFill>
                  <a:noFill/>
                </a:uFill>
                <a:latin typeface="Albert Sans"/>
                <a:ea typeface="Albert Sans"/>
                <a:cs typeface="Albert Sans"/>
                <a:sym typeface="Albert Sans"/>
                <a:hlinkClick r:id="rId4">
                  <a:extLst>
                    <a:ext uri="{A12FA001-AC4F-418D-AE19-62706E023703}">
                      <ahyp:hlinkClr xmlns:ahyp="http://schemas.microsoft.com/office/drawing/2018/hyperlinkcolor" val="tx"/>
                    </a:ext>
                  </a:extLst>
                </a:hlinkClick>
              </a:rPr>
              <a:t>Freepik</a:t>
            </a:r>
            <a:endParaRPr sz="1200" b="1" i="0" u="none" strike="noStrike" cap="none">
              <a:solidFill>
                <a:schemeClr val="dk1"/>
              </a:solidFill>
              <a:latin typeface="Albert Sans"/>
              <a:ea typeface="Albert Sans"/>
              <a:cs typeface="Albert Sans"/>
              <a:sym typeface="Albert Sans"/>
            </a:endParaRPr>
          </a:p>
        </p:txBody>
      </p:sp>
      <p:pic>
        <p:nvPicPr>
          <p:cNvPr id="171" name="Google Shape;171;p99"/>
          <p:cNvPicPr preferRelativeResize="0"/>
          <p:nvPr/>
        </p:nvPicPr>
        <p:blipFill rotWithShape="1">
          <a:blip r:embed="rId5">
            <a:alphaModFix/>
          </a:blip>
          <a:srcRect/>
          <a:stretch/>
        </p:blipFill>
        <p:spPr>
          <a:xfrm>
            <a:off x="459664" y="0"/>
            <a:ext cx="2014201" cy="5143475"/>
          </a:xfrm>
          <a:prstGeom prst="rect">
            <a:avLst/>
          </a:prstGeom>
          <a:noFill/>
          <a:ln>
            <a:noFill/>
          </a:ln>
        </p:spPr>
      </p:pic>
      <p:sp>
        <p:nvSpPr>
          <p:cNvPr id="172" name="Google Shape;172;p99"/>
          <p:cNvSpPr/>
          <p:nvPr/>
        </p:nvSpPr>
        <p:spPr>
          <a:xfrm>
            <a:off x="0" y="-24000"/>
            <a:ext cx="18108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2">
  <p:cSld name="TITLE_ONLY_1_1_1">
    <p:spTree>
      <p:nvGrpSpPr>
        <p:cNvPr id="1" name="Shape 173"/>
        <p:cNvGrpSpPr/>
        <p:nvPr/>
      </p:nvGrpSpPr>
      <p:grpSpPr>
        <a:xfrm>
          <a:off x="0" y="0"/>
          <a:ext cx="0" cy="0"/>
          <a:chOff x="0" y="0"/>
          <a:chExt cx="0" cy="0"/>
        </a:xfrm>
      </p:grpSpPr>
      <p:sp>
        <p:nvSpPr>
          <p:cNvPr id="174" name="Google Shape;174;p100"/>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pic>
        <p:nvPicPr>
          <p:cNvPr id="175" name="Google Shape;175;p100"/>
          <p:cNvPicPr preferRelativeResize="0"/>
          <p:nvPr/>
        </p:nvPicPr>
        <p:blipFill rotWithShape="1">
          <a:blip r:embed="rId2">
            <a:alphaModFix/>
          </a:blip>
          <a:srcRect l="68198" r="2"/>
          <a:stretch/>
        </p:blipFill>
        <p:spPr>
          <a:xfrm rot="10800000">
            <a:off x="8503500" y="0"/>
            <a:ext cx="640499" cy="5143475"/>
          </a:xfrm>
          <a:prstGeom prst="rect">
            <a:avLst/>
          </a:prstGeom>
          <a:noFill/>
          <a:ln>
            <a:noFill/>
          </a:ln>
        </p:spPr>
      </p:pic>
      <p:sp>
        <p:nvSpPr>
          <p:cNvPr id="176" name="Google Shape;176;p100"/>
          <p:cNvSpPr txBox="1">
            <a:spLocks noGrp="1"/>
          </p:cNvSpPr>
          <p:nvPr>
            <p:ph type="body" idx="1"/>
          </p:nvPr>
        </p:nvSpPr>
        <p:spPr>
          <a:xfrm>
            <a:off x="732775" y="1272225"/>
            <a:ext cx="2840100" cy="30561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7"/>
        <p:cNvGrpSpPr/>
        <p:nvPr/>
      </p:nvGrpSpPr>
      <p:grpSpPr>
        <a:xfrm>
          <a:off x="0" y="0"/>
          <a:ext cx="0" cy="0"/>
          <a:chOff x="0" y="0"/>
          <a:chExt cx="0" cy="0"/>
        </a:xfrm>
      </p:grpSpPr>
      <p:sp>
        <p:nvSpPr>
          <p:cNvPr id="178" name="Google Shape;178;p10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79" name="Google Shape;179;p101"/>
          <p:cNvSpPr txBox="1">
            <a:spLocks noGrp="1"/>
          </p:cNvSpPr>
          <p:nvPr>
            <p:ph type="body" idx="1"/>
          </p:nvPr>
        </p:nvSpPr>
        <p:spPr>
          <a:xfrm>
            <a:off x="720000" y="1203200"/>
            <a:ext cx="7704000" cy="34005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Clr>
                <a:srgbClr val="434343"/>
              </a:buClr>
              <a:buSzPts val="1200"/>
              <a:buChar char="●"/>
              <a:defRPr sz="1200"/>
            </a:lvl1pPr>
            <a:lvl2pPr marL="914400" lvl="1" indent="-304800" algn="l">
              <a:lnSpc>
                <a:spcPct val="115000"/>
              </a:lnSpc>
              <a:spcBef>
                <a:spcPts val="0"/>
              </a:spcBef>
              <a:spcAft>
                <a:spcPts val="0"/>
              </a:spcAft>
              <a:buClr>
                <a:srgbClr val="434343"/>
              </a:buClr>
              <a:buSzPts val="1200"/>
              <a:buFont typeface="Roboto Condensed Light"/>
              <a:buChar char="○"/>
              <a:defRPr/>
            </a:lvl2pPr>
            <a:lvl3pPr marL="1371600" lvl="2" indent="-304800" algn="l">
              <a:lnSpc>
                <a:spcPct val="115000"/>
              </a:lnSpc>
              <a:spcBef>
                <a:spcPts val="0"/>
              </a:spcBef>
              <a:spcAft>
                <a:spcPts val="0"/>
              </a:spcAft>
              <a:buClr>
                <a:srgbClr val="434343"/>
              </a:buClr>
              <a:buSzPts val="1200"/>
              <a:buFont typeface="Roboto Condensed Light"/>
              <a:buChar char="■"/>
              <a:defRPr/>
            </a:lvl3pPr>
            <a:lvl4pPr marL="1828800" lvl="3" indent="-304800" algn="l">
              <a:lnSpc>
                <a:spcPct val="115000"/>
              </a:lnSpc>
              <a:spcBef>
                <a:spcPts val="0"/>
              </a:spcBef>
              <a:spcAft>
                <a:spcPts val="0"/>
              </a:spcAft>
              <a:buClr>
                <a:srgbClr val="434343"/>
              </a:buClr>
              <a:buSzPts val="1200"/>
              <a:buFont typeface="Roboto Condensed Light"/>
              <a:buChar char="●"/>
              <a:defRPr/>
            </a:lvl4pPr>
            <a:lvl5pPr marL="2286000" lvl="4" indent="-304800" algn="l">
              <a:lnSpc>
                <a:spcPct val="115000"/>
              </a:lnSpc>
              <a:spcBef>
                <a:spcPts val="0"/>
              </a:spcBef>
              <a:spcAft>
                <a:spcPts val="0"/>
              </a:spcAft>
              <a:buClr>
                <a:srgbClr val="434343"/>
              </a:buClr>
              <a:buSzPts val="1200"/>
              <a:buFont typeface="Roboto Condensed Light"/>
              <a:buChar char="○"/>
              <a:defRPr/>
            </a:lvl5pPr>
            <a:lvl6pPr marL="2743200" lvl="5" indent="-304800" algn="l">
              <a:lnSpc>
                <a:spcPct val="115000"/>
              </a:lnSpc>
              <a:spcBef>
                <a:spcPts val="0"/>
              </a:spcBef>
              <a:spcAft>
                <a:spcPts val="0"/>
              </a:spcAft>
              <a:buClr>
                <a:srgbClr val="434343"/>
              </a:buClr>
              <a:buSzPts val="1200"/>
              <a:buFont typeface="Roboto Condensed Light"/>
              <a:buChar char="■"/>
              <a:defRPr/>
            </a:lvl6pPr>
            <a:lvl7pPr marL="3200400" lvl="6" indent="-304800" algn="l">
              <a:lnSpc>
                <a:spcPct val="115000"/>
              </a:lnSpc>
              <a:spcBef>
                <a:spcPts val="0"/>
              </a:spcBef>
              <a:spcAft>
                <a:spcPts val="0"/>
              </a:spcAft>
              <a:buClr>
                <a:srgbClr val="434343"/>
              </a:buClr>
              <a:buSzPts val="1200"/>
              <a:buFont typeface="Roboto Condensed Light"/>
              <a:buChar char="●"/>
              <a:defRPr/>
            </a:lvl7pPr>
            <a:lvl8pPr marL="3657600" lvl="7" indent="-304800" algn="l">
              <a:lnSpc>
                <a:spcPct val="115000"/>
              </a:lnSpc>
              <a:spcBef>
                <a:spcPts val="0"/>
              </a:spcBef>
              <a:spcAft>
                <a:spcPts val="0"/>
              </a:spcAft>
              <a:buClr>
                <a:srgbClr val="434343"/>
              </a:buClr>
              <a:buSzPts val="1200"/>
              <a:buFont typeface="Roboto Condensed Light"/>
              <a:buChar char="○"/>
              <a:defRPr/>
            </a:lvl8pPr>
            <a:lvl9pPr marL="4114800" lvl="8" indent="-304800" algn="l">
              <a:lnSpc>
                <a:spcPct val="115000"/>
              </a:lnSpc>
              <a:spcBef>
                <a:spcPts val="0"/>
              </a:spcBef>
              <a:spcAft>
                <a:spcPts val="0"/>
              </a:spcAft>
              <a:buClr>
                <a:srgbClr val="434343"/>
              </a:buClr>
              <a:buSzPts val="1200"/>
              <a:buFont typeface="Roboto Condensed Light"/>
              <a:buChar char="■"/>
              <a:defRPr/>
            </a:lvl9pPr>
          </a:lstStyle>
          <a:p>
            <a:endParaRPr/>
          </a:p>
        </p:txBody>
      </p:sp>
      <p:sp>
        <p:nvSpPr>
          <p:cNvPr id="180" name="Google Shape;180;p101"/>
          <p:cNvSpPr/>
          <p:nvPr/>
        </p:nvSpPr>
        <p:spPr>
          <a:xfrm rot="10800000" flipH="1">
            <a:off x="8503500" y="-24000"/>
            <a:ext cx="6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4"/>
        <p:cNvGrpSpPr/>
        <p:nvPr/>
      </p:nvGrpSpPr>
      <p:grpSpPr>
        <a:xfrm>
          <a:off x="0" y="0"/>
          <a:ext cx="0" cy="0"/>
          <a:chOff x="0" y="0"/>
          <a:chExt cx="0" cy="0"/>
        </a:xfrm>
      </p:grpSpPr>
      <p:sp>
        <p:nvSpPr>
          <p:cNvPr id="15" name="Google Shape;15;p7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26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6" name="Google Shape;16;p75"/>
          <p:cNvSpPr txBox="1">
            <a:spLocks noGrp="1"/>
          </p:cNvSpPr>
          <p:nvPr>
            <p:ph type="title" idx="2"/>
          </p:nvPr>
        </p:nvSpPr>
        <p:spPr>
          <a:xfrm>
            <a:off x="1872275" y="1330862"/>
            <a:ext cx="3879600" cy="39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17" name="Google Shape;17;p75"/>
          <p:cNvSpPr txBox="1">
            <a:spLocks noGrp="1"/>
          </p:cNvSpPr>
          <p:nvPr>
            <p:ph type="title" idx="3"/>
          </p:nvPr>
        </p:nvSpPr>
        <p:spPr>
          <a:xfrm>
            <a:off x="1872275" y="2229699"/>
            <a:ext cx="3879600" cy="39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18" name="Google Shape;18;p75"/>
          <p:cNvSpPr txBox="1">
            <a:spLocks noGrp="1"/>
          </p:cNvSpPr>
          <p:nvPr>
            <p:ph type="subTitle" idx="1"/>
          </p:nvPr>
        </p:nvSpPr>
        <p:spPr>
          <a:xfrm>
            <a:off x="6054563" y="1241312"/>
            <a:ext cx="22455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9" name="Google Shape;19;p75"/>
          <p:cNvSpPr txBox="1">
            <a:spLocks noGrp="1"/>
          </p:cNvSpPr>
          <p:nvPr>
            <p:ph type="subTitle" idx="4"/>
          </p:nvPr>
        </p:nvSpPr>
        <p:spPr>
          <a:xfrm>
            <a:off x="6054563" y="2140149"/>
            <a:ext cx="22455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0" name="Google Shape;20;p75"/>
          <p:cNvSpPr txBox="1">
            <a:spLocks noGrp="1"/>
          </p:cNvSpPr>
          <p:nvPr>
            <p:ph type="title" idx="5"/>
          </p:nvPr>
        </p:nvSpPr>
        <p:spPr>
          <a:xfrm>
            <a:off x="1872275" y="3128536"/>
            <a:ext cx="3879600" cy="39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21" name="Google Shape;21;p75"/>
          <p:cNvSpPr txBox="1">
            <a:spLocks noGrp="1"/>
          </p:cNvSpPr>
          <p:nvPr>
            <p:ph type="title" idx="6"/>
          </p:nvPr>
        </p:nvSpPr>
        <p:spPr>
          <a:xfrm>
            <a:off x="1872275" y="4027373"/>
            <a:ext cx="3879600" cy="39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22" name="Google Shape;22;p75"/>
          <p:cNvSpPr txBox="1">
            <a:spLocks noGrp="1"/>
          </p:cNvSpPr>
          <p:nvPr>
            <p:ph type="subTitle" idx="7"/>
          </p:nvPr>
        </p:nvSpPr>
        <p:spPr>
          <a:xfrm>
            <a:off x="6054588" y="3038986"/>
            <a:ext cx="22455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3" name="Google Shape;23;p75"/>
          <p:cNvSpPr txBox="1">
            <a:spLocks noGrp="1"/>
          </p:cNvSpPr>
          <p:nvPr>
            <p:ph type="subTitle" idx="8"/>
          </p:nvPr>
        </p:nvSpPr>
        <p:spPr>
          <a:xfrm>
            <a:off x="6054567" y="3937823"/>
            <a:ext cx="22455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4" name="Google Shape;24;p75"/>
          <p:cNvSpPr txBox="1">
            <a:spLocks noGrp="1"/>
          </p:cNvSpPr>
          <p:nvPr>
            <p:ph type="title" idx="9"/>
          </p:nvPr>
        </p:nvSpPr>
        <p:spPr>
          <a:xfrm>
            <a:off x="943975" y="1148312"/>
            <a:ext cx="775800" cy="758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25" name="Google Shape;25;p75"/>
          <p:cNvSpPr txBox="1">
            <a:spLocks noGrp="1"/>
          </p:cNvSpPr>
          <p:nvPr>
            <p:ph type="title" idx="13"/>
          </p:nvPr>
        </p:nvSpPr>
        <p:spPr>
          <a:xfrm>
            <a:off x="943975" y="2945986"/>
            <a:ext cx="775800" cy="758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26" name="Google Shape;26;p75"/>
          <p:cNvSpPr txBox="1">
            <a:spLocks noGrp="1"/>
          </p:cNvSpPr>
          <p:nvPr>
            <p:ph type="title" idx="14"/>
          </p:nvPr>
        </p:nvSpPr>
        <p:spPr>
          <a:xfrm>
            <a:off x="943975" y="2047149"/>
            <a:ext cx="775800" cy="758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27" name="Google Shape;27;p75"/>
          <p:cNvSpPr txBox="1">
            <a:spLocks noGrp="1"/>
          </p:cNvSpPr>
          <p:nvPr>
            <p:ph type="title" idx="15"/>
          </p:nvPr>
        </p:nvSpPr>
        <p:spPr>
          <a:xfrm>
            <a:off x="943975" y="3844823"/>
            <a:ext cx="775800" cy="758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pic>
        <p:nvPicPr>
          <p:cNvPr id="28" name="Google Shape;28;p75"/>
          <p:cNvPicPr preferRelativeResize="0"/>
          <p:nvPr/>
        </p:nvPicPr>
        <p:blipFill rotWithShape="1">
          <a:blip r:embed="rId2">
            <a:alphaModFix/>
          </a:blip>
          <a:srcRect l="68198" r="2"/>
          <a:stretch/>
        </p:blipFill>
        <p:spPr>
          <a:xfrm flipH="1">
            <a:off x="8503500" y="0"/>
            <a:ext cx="640499" cy="5143475"/>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1"/>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82"/>
        <p:cNvGrpSpPr/>
        <p:nvPr/>
      </p:nvGrpSpPr>
      <p:grpSpPr>
        <a:xfrm>
          <a:off x="0" y="0"/>
          <a:ext cx="0" cy="0"/>
          <a:chOff x="0" y="0"/>
          <a:chExt cx="0" cy="0"/>
        </a:xfrm>
      </p:grpSpPr>
      <p:sp>
        <p:nvSpPr>
          <p:cNvPr id="183" name="Google Shape;183;p106"/>
          <p:cNvSpPr/>
          <p:nvPr/>
        </p:nvSpPr>
        <p:spPr>
          <a:xfrm rot="5400000">
            <a:off x="4305500" y="308418"/>
            <a:ext cx="536400" cy="91476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84"/>
        <p:cNvGrpSpPr/>
        <p:nvPr/>
      </p:nvGrpSpPr>
      <p:grpSpPr>
        <a:xfrm>
          <a:off x="0" y="0"/>
          <a:ext cx="0" cy="0"/>
          <a:chOff x="0" y="0"/>
          <a:chExt cx="0" cy="0"/>
        </a:xfrm>
      </p:grpSpPr>
      <p:grpSp>
        <p:nvGrpSpPr>
          <p:cNvPr id="185" name="Google Shape;185;p107"/>
          <p:cNvGrpSpPr/>
          <p:nvPr/>
        </p:nvGrpSpPr>
        <p:grpSpPr>
          <a:xfrm>
            <a:off x="-571474" y="4622841"/>
            <a:ext cx="10286950" cy="527576"/>
            <a:chOff x="-99" y="4622841"/>
            <a:chExt cx="10286950" cy="527576"/>
          </a:xfrm>
        </p:grpSpPr>
        <p:pic>
          <p:nvPicPr>
            <p:cNvPr id="186" name="Google Shape;186;p107"/>
            <p:cNvPicPr preferRelativeResize="0"/>
            <p:nvPr/>
          </p:nvPicPr>
          <p:blipFill rotWithShape="1">
            <a:blip r:embed="rId2">
              <a:alphaModFix/>
            </a:blip>
            <a:srcRect l="73809" r="-2"/>
            <a:stretch/>
          </p:blipFill>
          <p:spPr>
            <a:xfrm rot="5400000">
              <a:off x="2307850" y="2314891"/>
              <a:ext cx="527576" cy="5143475"/>
            </a:xfrm>
            <a:prstGeom prst="rect">
              <a:avLst/>
            </a:prstGeom>
            <a:noFill/>
            <a:ln>
              <a:noFill/>
            </a:ln>
          </p:spPr>
        </p:pic>
        <p:pic>
          <p:nvPicPr>
            <p:cNvPr id="187" name="Google Shape;187;p107"/>
            <p:cNvPicPr preferRelativeResize="0"/>
            <p:nvPr/>
          </p:nvPicPr>
          <p:blipFill rotWithShape="1">
            <a:blip r:embed="rId2">
              <a:alphaModFix/>
            </a:blip>
            <a:srcRect l="73809" t="-510" r="-2" b="510"/>
            <a:stretch/>
          </p:blipFill>
          <p:spPr>
            <a:xfrm rot="5400000">
              <a:off x="7451325" y="2314891"/>
              <a:ext cx="527576" cy="5143475"/>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CUSTOM_8">
    <p:spTree>
      <p:nvGrpSpPr>
        <p:cNvPr id="1" name="Shape 29"/>
        <p:cNvGrpSpPr/>
        <p:nvPr/>
      </p:nvGrpSpPr>
      <p:grpSpPr>
        <a:xfrm>
          <a:off x="0" y="0"/>
          <a:ext cx="0" cy="0"/>
          <a:chOff x="0" y="0"/>
          <a:chExt cx="0" cy="0"/>
        </a:xfrm>
      </p:grpSpPr>
      <p:sp>
        <p:nvSpPr>
          <p:cNvPr id="30" name="Google Shape;30;p76"/>
          <p:cNvSpPr txBox="1">
            <a:spLocks noGrp="1"/>
          </p:cNvSpPr>
          <p:nvPr>
            <p:ph type="title"/>
          </p:nvPr>
        </p:nvSpPr>
        <p:spPr>
          <a:xfrm>
            <a:off x="720000" y="3858588"/>
            <a:ext cx="4550400" cy="40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6"/>
          <p:cNvSpPr txBox="1">
            <a:spLocks noGrp="1"/>
          </p:cNvSpPr>
          <p:nvPr>
            <p:ph type="subTitle" idx="1"/>
          </p:nvPr>
        </p:nvSpPr>
        <p:spPr>
          <a:xfrm>
            <a:off x="720000" y="854013"/>
            <a:ext cx="4550400" cy="2958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400"/>
              <a:buNone/>
              <a:defRPr sz="32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77"/>
          <p:cNvSpPr/>
          <p:nvPr/>
        </p:nvSpPr>
        <p:spPr>
          <a:xfrm>
            <a:off x="-13800" y="-31800"/>
            <a:ext cx="9171600" cy="52071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77"/>
          <p:cNvSpPr txBox="1">
            <a:spLocks noGrp="1"/>
          </p:cNvSpPr>
          <p:nvPr>
            <p:ph type="title"/>
          </p:nvPr>
        </p:nvSpPr>
        <p:spPr>
          <a:xfrm>
            <a:off x="2040500" y="1761713"/>
            <a:ext cx="3665700" cy="1673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35" name="Google Shape;35;p77"/>
          <p:cNvSpPr txBox="1">
            <a:spLocks noGrp="1"/>
          </p:cNvSpPr>
          <p:nvPr>
            <p:ph type="title" idx="2"/>
          </p:nvPr>
        </p:nvSpPr>
        <p:spPr>
          <a:xfrm>
            <a:off x="720000" y="2027725"/>
            <a:ext cx="1223100" cy="1223100"/>
          </a:xfrm>
          <a:prstGeom prst="rect">
            <a:avLst/>
          </a:prstGeom>
          <a:solidFill>
            <a:schemeClr val="dk1"/>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0000"/>
              <a:buNone/>
              <a:defRPr sz="6000">
                <a:solidFill>
                  <a:schemeClr val="lt1"/>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a:endParaRPr/>
          </a:p>
        </p:txBody>
      </p:sp>
      <p:sp>
        <p:nvSpPr>
          <p:cNvPr id="36" name="Google Shape;36;p77"/>
          <p:cNvSpPr txBox="1">
            <a:spLocks noGrp="1"/>
          </p:cNvSpPr>
          <p:nvPr>
            <p:ph type="subTitle" idx="1"/>
          </p:nvPr>
        </p:nvSpPr>
        <p:spPr>
          <a:xfrm>
            <a:off x="720000" y="3765525"/>
            <a:ext cx="4854600" cy="598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8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8"/>
          <p:cNvSpPr txBox="1">
            <a:spLocks noGrp="1"/>
          </p:cNvSpPr>
          <p:nvPr>
            <p:ph type="title"/>
          </p:nvPr>
        </p:nvSpPr>
        <p:spPr>
          <a:xfrm>
            <a:off x="2812500" y="2725200"/>
            <a:ext cx="5239800" cy="841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6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9" name="Google Shape;39;p78"/>
          <p:cNvSpPr txBox="1">
            <a:spLocks noGrp="1"/>
          </p:cNvSpPr>
          <p:nvPr>
            <p:ph type="subTitle" idx="1"/>
          </p:nvPr>
        </p:nvSpPr>
        <p:spPr>
          <a:xfrm>
            <a:off x="2812500" y="3762301"/>
            <a:ext cx="5239800" cy="841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2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 name="Shape 40"/>
        <p:cNvGrpSpPr/>
        <p:nvPr/>
      </p:nvGrpSpPr>
      <p:grpSpPr>
        <a:xfrm>
          <a:off x="0" y="0"/>
          <a:ext cx="0" cy="0"/>
          <a:chOff x="0" y="0"/>
          <a:chExt cx="0" cy="0"/>
        </a:xfrm>
      </p:grpSpPr>
      <p:sp>
        <p:nvSpPr>
          <p:cNvPr id="41" name="Google Shape;41;p79"/>
          <p:cNvSpPr txBox="1">
            <a:spLocks noGrp="1"/>
          </p:cNvSpPr>
          <p:nvPr>
            <p:ph type="title"/>
          </p:nvPr>
        </p:nvSpPr>
        <p:spPr>
          <a:xfrm>
            <a:off x="720007" y="1695975"/>
            <a:ext cx="2878500" cy="393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42" name="Google Shape;42;p79"/>
          <p:cNvSpPr txBox="1">
            <a:spLocks noGrp="1"/>
          </p:cNvSpPr>
          <p:nvPr>
            <p:ph type="title" idx="2"/>
          </p:nvPr>
        </p:nvSpPr>
        <p:spPr>
          <a:xfrm>
            <a:off x="4571588" y="1695975"/>
            <a:ext cx="2878500" cy="393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43" name="Google Shape;43;p79"/>
          <p:cNvSpPr txBox="1">
            <a:spLocks noGrp="1"/>
          </p:cNvSpPr>
          <p:nvPr>
            <p:ph type="subTitle" idx="1"/>
          </p:nvPr>
        </p:nvSpPr>
        <p:spPr>
          <a:xfrm>
            <a:off x="720000" y="2089575"/>
            <a:ext cx="28785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44" name="Google Shape;44;p79"/>
          <p:cNvSpPr txBox="1">
            <a:spLocks noGrp="1"/>
          </p:cNvSpPr>
          <p:nvPr>
            <p:ph type="subTitle" idx="3"/>
          </p:nvPr>
        </p:nvSpPr>
        <p:spPr>
          <a:xfrm>
            <a:off x="4571581" y="2089575"/>
            <a:ext cx="28785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45" name="Google Shape;45;p79"/>
          <p:cNvSpPr txBox="1">
            <a:spLocks noGrp="1"/>
          </p:cNvSpPr>
          <p:nvPr>
            <p:ph type="title" idx="4"/>
          </p:nvPr>
        </p:nvSpPr>
        <p:spPr>
          <a:xfrm>
            <a:off x="720007" y="3220475"/>
            <a:ext cx="2878500" cy="393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46" name="Google Shape;46;p79"/>
          <p:cNvSpPr txBox="1">
            <a:spLocks noGrp="1"/>
          </p:cNvSpPr>
          <p:nvPr>
            <p:ph type="title" idx="5"/>
          </p:nvPr>
        </p:nvSpPr>
        <p:spPr>
          <a:xfrm>
            <a:off x="4571588" y="3220475"/>
            <a:ext cx="2878500" cy="393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47" name="Google Shape;47;p79"/>
          <p:cNvSpPr txBox="1">
            <a:spLocks noGrp="1"/>
          </p:cNvSpPr>
          <p:nvPr>
            <p:ph type="subTitle" idx="6"/>
          </p:nvPr>
        </p:nvSpPr>
        <p:spPr>
          <a:xfrm>
            <a:off x="720000" y="3614075"/>
            <a:ext cx="28785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48" name="Google Shape;48;p79"/>
          <p:cNvSpPr txBox="1">
            <a:spLocks noGrp="1"/>
          </p:cNvSpPr>
          <p:nvPr>
            <p:ph type="subTitle" idx="7"/>
          </p:nvPr>
        </p:nvSpPr>
        <p:spPr>
          <a:xfrm>
            <a:off x="4571581" y="3614075"/>
            <a:ext cx="28785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49" name="Google Shape;49;p79"/>
          <p:cNvSpPr txBox="1">
            <a:spLocks noGrp="1"/>
          </p:cNvSpPr>
          <p:nvPr>
            <p:ph type="title" idx="8"/>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pic>
        <p:nvPicPr>
          <p:cNvPr id="50" name="Google Shape;50;p79"/>
          <p:cNvPicPr preferRelativeResize="0"/>
          <p:nvPr/>
        </p:nvPicPr>
        <p:blipFill rotWithShape="1">
          <a:blip r:embed="rId2">
            <a:alphaModFix/>
          </a:blip>
          <a:srcRect l="68198" r="2"/>
          <a:stretch/>
        </p:blipFill>
        <p:spPr>
          <a:xfrm flipH="1">
            <a:off x="8503500" y="0"/>
            <a:ext cx="640499" cy="514347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51"/>
        <p:cNvGrpSpPr/>
        <p:nvPr/>
      </p:nvGrpSpPr>
      <p:grpSpPr>
        <a:xfrm>
          <a:off x="0" y="0"/>
          <a:ext cx="0" cy="0"/>
          <a:chOff x="0" y="0"/>
          <a:chExt cx="0" cy="0"/>
        </a:xfrm>
      </p:grpSpPr>
      <p:sp>
        <p:nvSpPr>
          <p:cNvPr id="52" name="Google Shape;52;p80"/>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53" name="Google Shape;53;p80"/>
          <p:cNvSpPr/>
          <p:nvPr/>
        </p:nvSpPr>
        <p:spPr>
          <a:xfrm rot="10800000" flipH="1">
            <a:off x="8503500" y="-24000"/>
            <a:ext cx="6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54"/>
        <p:cNvGrpSpPr/>
        <p:nvPr/>
      </p:nvGrpSpPr>
      <p:grpSpPr>
        <a:xfrm>
          <a:off x="0" y="0"/>
          <a:ext cx="0" cy="0"/>
          <a:chOff x="0" y="0"/>
          <a:chExt cx="0" cy="0"/>
        </a:xfrm>
      </p:grpSpPr>
      <p:sp>
        <p:nvSpPr>
          <p:cNvPr id="55" name="Google Shape;55;p8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pic>
        <p:nvPicPr>
          <p:cNvPr id="56" name="Google Shape;56;p81"/>
          <p:cNvPicPr preferRelativeResize="0"/>
          <p:nvPr/>
        </p:nvPicPr>
        <p:blipFill rotWithShape="1">
          <a:blip r:embed="rId2">
            <a:alphaModFix/>
          </a:blip>
          <a:srcRect l="68198" r="2"/>
          <a:stretch/>
        </p:blipFill>
        <p:spPr>
          <a:xfrm rot="10800000">
            <a:off x="8503500" y="0"/>
            <a:ext cx="640499" cy="51434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7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Anybody SemiBold"/>
              <a:buNone/>
              <a:defRPr sz="3000" b="0" i="0" u="none" strike="noStrike" cap="none">
                <a:solidFill>
                  <a:schemeClr val="dk1"/>
                </a:solidFill>
                <a:latin typeface="Anybody SemiBold"/>
                <a:ea typeface="Anybody SemiBold"/>
                <a:cs typeface="Anybody SemiBold"/>
                <a:sym typeface="Anybody SemiBold"/>
              </a:defRPr>
            </a:lvl1pPr>
            <a:lvl2pPr marR="0" lvl="1" algn="l" rtl="0">
              <a:lnSpc>
                <a:spcPct val="100000"/>
              </a:lnSpc>
              <a:spcBef>
                <a:spcPts val="0"/>
              </a:spcBef>
              <a:spcAft>
                <a:spcPts val="0"/>
              </a:spcAft>
              <a:buClr>
                <a:schemeClr val="dk1"/>
              </a:buClr>
              <a:buSzPts val="3000"/>
              <a:buFont typeface="Anybody SemiBold"/>
              <a:buNone/>
              <a:defRPr sz="3000" b="0" i="0" u="none" strike="noStrike" cap="none">
                <a:solidFill>
                  <a:schemeClr val="dk1"/>
                </a:solidFill>
                <a:latin typeface="Anybody SemiBold"/>
                <a:ea typeface="Anybody SemiBold"/>
                <a:cs typeface="Anybody SemiBold"/>
                <a:sym typeface="Anybody SemiBold"/>
              </a:defRPr>
            </a:lvl2pPr>
            <a:lvl3pPr marR="0" lvl="2" algn="l" rtl="0">
              <a:lnSpc>
                <a:spcPct val="100000"/>
              </a:lnSpc>
              <a:spcBef>
                <a:spcPts val="0"/>
              </a:spcBef>
              <a:spcAft>
                <a:spcPts val="0"/>
              </a:spcAft>
              <a:buClr>
                <a:schemeClr val="dk1"/>
              </a:buClr>
              <a:buSzPts val="3000"/>
              <a:buFont typeface="Anybody SemiBold"/>
              <a:buNone/>
              <a:defRPr sz="3000" b="0" i="0" u="none" strike="noStrike" cap="none">
                <a:solidFill>
                  <a:schemeClr val="dk1"/>
                </a:solidFill>
                <a:latin typeface="Anybody SemiBold"/>
                <a:ea typeface="Anybody SemiBold"/>
                <a:cs typeface="Anybody SemiBold"/>
                <a:sym typeface="Anybody SemiBold"/>
              </a:defRPr>
            </a:lvl3pPr>
            <a:lvl4pPr marR="0" lvl="3" algn="l" rtl="0">
              <a:lnSpc>
                <a:spcPct val="100000"/>
              </a:lnSpc>
              <a:spcBef>
                <a:spcPts val="0"/>
              </a:spcBef>
              <a:spcAft>
                <a:spcPts val="0"/>
              </a:spcAft>
              <a:buClr>
                <a:schemeClr val="dk1"/>
              </a:buClr>
              <a:buSzPts val="3000"/>
              <a:buFont typeface="Anybody SemiBold"/>
              <a:buNone/>
              <a:defRPr sz="3000" b="0" i="0" u="none" strike="noStrike" cap="none">
                <a:solidFill>
                  <a:schemeClr val="dk1"/>
                </a:solidFill>
                <a:latin typeface="Anybody SemiBold"/>
                <a:ea typeface="Anybody SemiBold"/>
                <a:cs typeface="Anybody SemiBold"/>
                <a:sym typeface="Anybody SemiBold"/>
              </a:defRPr>
            </a:lvl4pPr>
            <a:lvl5pPr marR="0" lvl="4" algn="l" rtl="0">
              <a:lnSpc>
                <a:spcPct val="100000"/>
              </a:lnSpc>
              <a:spcBef>
                <a:spcPts val="0"/>
              </a:spcBef>
              <a:spcAft>
                <a:spcPts val="0"/>
              </a:spcAft>
              <a:buClr>
                <a:schemeClr val="dk1"/>
              </a:buClr>
              <a:buSzPts val="3000"/>
              <a:buFont typeface="Anybody SemiBold"/>
              <a:buNone/>
              <a:defRPr sz="3000" b="0" i="0" u="none" strike="noStrike" cap="none">
                <a:solidFill>
                  <a:schemeClr val="dk1"/>
                </a:solidFill>
                <a:latin typeface="Anybody SemiBold"/>
                <a:ea typeface="Anybody SemiBold"/>
                <a:cs typeface="Anybody SemiBold"/>
                <a:sym typeface="Anybody SemiBold"/>
              </a:defRPr>
            </a:lvl5pPr>
            <a:lvl6pPr marR="0" lvl="5" algn="l" rtl="0">
              <a:lnSpc>
                <a:spcPct val="100000"/>
              </a:lnSpc>
              <a:spcBef>
                <a:spcPts val="0"/>
              </a:spcBef>
              <a:spcAft>
                <a:spcPts val="0"/>
              </a:spcAft>
              <a:buClr>
                <a:schemeClr val="dk1"/>
              </a:buClr>
              <a:buSzPts val="3000"/>
              <a:buFont typeface="Anybody SemiBold"/>
              <a:buNone/>
              <a:defRPr sz="3000" b="0" i="0" u="none" strike="noStrike" cap="none">
                <a:solidFill>
                  <a:schemeClr val="dk1"/>
                </a:solidFill>
                <a:latin typeface="Anybody SemiBold"/>
                <a:ea typeface="Anybody SemiBold"/>
                <a:cs typeface="Anybody SemiBold"/>
                <a:sym typeface="Anybody SemiBold"/>
              </a:defRPr>
            </a:lvl6pPr>
            <a:lvl7pPr marR="0" lvl="6" algn="l" rtl="0">
              <a:lnSpc>
                <a:spcPct val="100000"/>
              </a:lnSpc>
              <a:spcBef>
                <a:spcPts val="0"/>
              </a:spcBef>
              <a:spcAft>
                <a:spcPts val="0"/>
              </a:spcAft>
              <a:buClr>
                <a:schemeClr val="dk1"/>
              </a:buClr>
              <a:buSzPts val="3000"/>
              <a:buFont typeface="Anybody SemiBold"/>
              <a:buNone/>
              <a:defRPr sz="3000" b="0" i="0" u="none" strike="noStrike" cap="none">
                <a:solidFill>
                  <a:schemeClr val="dk1"/>
                </a:solidFill>
                <a:latin typeface="Anybody SemiBold"/>
                <a:ea typeface="Anybody SemiBold"/>
                <a:cs typeface="Anybody SemiBold"/>
                <a:sym typeface="Anybody SemiBold"/>
              </a:defRPr>
            </a:lvl7pPr>
            <a:lvl8pPr marR="0" lvl="7" algn="l" rtl="0">
              <a:lnSpc>
                <a:spcPct val="100000"/>
              </a:lnSpc>
              <a:spcBef>
                <a:spcPts val="0"/>
              </a:spcBef>
              <a:spcAft>
                <a:spcPts val="0"/>
              </a:spcAft>
              <a:buClr>
                <a:schemeClr val="dk1"/>
              </a:buClr>
              <a:buSzPts val="3000"/>
              <a:buFont typeface="Anybody SemiBold"/>
              <a:buNone/>
              <a:defRPr sz="3000" b="0" i="0" u="none" strike="noStrike" cap="none">
                <a:solidFill>
                  <a:schemeClr val="dk1"/>
                </a:solidFill>
                <a:latin typeface="Anybody SemiBold"/>
                <a:ea typeface="Anybody SemiBold"/>
                <a:cs typeface="Anybody SemiBold"/>
                <a:sym typeface="Anybody SemiBold"/>
              </a:defRPr>
            </a:lvl8pPr>
            <a:lvl9pPr marR="0" lvl="8" algn="l" rtl="0">
              <a:lnSpc>
                <a:spcPct val="100000"/>
              </a:lnSpc>
              <a:spcBef>
                <a:spcPts val="0"/>
              </a:spcBef>
              <a:spcAft>
                <a:spcPts val="0"/>
              </a:spcAft>
              <a:buClr>
                <a:schemeClr val="dk1"/>
              </a:buClr>
              <a:buSzPts val="3000"/>
              <a:buFont typeface="Anybody SemiBold"/>
              <a:buNone/>
              <a:defRPr sz="3000" b="0" i="0" u="none" strike="noStrike" cap="none">
                <a:solidFill>
                  <a:schemeClr val="dk1"/>
                </a:solidFill>
                <a:latin typeface="Anybody SemiBold"/>
                <a:ea typeface="Anybody SemiBold"/>
                <a:cs typeface="Anybody SemiBold"/>
                <a:sym typeface="Anybody SemiBold"/>
              </a:defRPr>
            </a:lvl9pPr>
          </a:lstStyle>
          <a:p>
            <a:endParaRPr/>
          </a:p>
        </p:txBody>
      </p:sp>
      <p:sp>
        <p:nvSpPr>
          <p:cNvPr id="7" name="Google Shape;7;p72"/>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1pPr>
            <a:lvl2pPr marL="914400" marR="0" lvl="1"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2pPr>
            <a:lvl3pPr marL="1371600" marR="0" lvl="2"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3pPr>
            <a:lvl4pPr marL="1828800" marR="0" lvl="3"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4pPr>
            <a:lvl5pPr marL="2286000" marR="0" lvl="4"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5pPr>
            <a:lvl6pPr marL="2743200" marR="0" lvl="5"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6pPr>
            <a:lvl7pPr marL="3200400" marR="0" lvl="6"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7pPr>
            <a:lvl8pPr marL="3657600" marR="0" lvl="7"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8pPr>
            <a:lvl9pPr marL="4114800" marR="0" lvl="8"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
          <p:cNvSpPr txBox="1">
            <a:spLocks noGrp="1"/>
          </p:cNvSpPr>
          <p:nvPr>
            <p:ph type="ctrTitle"/>
          </p:nvPr>
        </p:nvSpPr>
        <p:spPr>
          <a:xfrm>
            <a:off x="2848150" y="689450"/>
            <a:ext cx="5913000" cy="27189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SzPts val="8500"/>
              <a:buNone/>
            </a:pPr>
            <a:r>
              <a:rPr lang="en" sz="3400"/>
              <a:t>ALY 6140 Final Project</a:t>
            </a:r>
            <a:r>
              <a:rPr lang="en"/>
              <a:t> </a:t>
            </a:r>
            <a:endParaRPr/>
          </a:p>
          <a:p>
            <a:pPr marL="0" lvl="0" indent="0" algn="l" rtl="0">
              <a:lnSpc>
                <a:spcPct val="90000"/>
              </a:lnSpc>
              <a:spcBef>
                <a:spcPts val="0"/>
              </a:spcBef>
              <a:spcAft>
                <a:spcPts val="0"/>
              </a:spcAft>
              <a:buSzPts val="8500"/>
              <a:buNone/>
            </a:pPr>
            <a:r>
              <a:rPr lang="en"/>
              <a:t>Web Scraping </a:t>
            </a:r>
            <a:endParaRPr>
              <a:solidFill>
                <a:schemeClr val="accent1"/>
              </a:solidFill>
            </a:endParaRPr>
          </a:p>
        </p:txBody>
      </p:sp>
      <p:sp>
        <p:nvSpPr>
          <p:cNvPr id="193" name="Google Shape;193;p1"/>
          <p:cNvSpPr txBox="1">
            <a:spLocks noGrp="1"/>
          </p:cNvSpPr>
          <p:nvPr>
            <p:ph type="subTitle" idx="1"/>
          </p:nvPr>
        </p:nvSpPr>
        <p:spPr>
          <a:xfrm>
            <a:off x="5919575" y="3897775"/>
            <a:ext cx="3166500" cy="11487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1800"/>
              <a:buNone/>
            </a:pPr>
            <a:endParaRPr dirty="0"/>
          </a:p>
        </p:txBody>
      </p:sp>
      <p:cxnSp>
        <p:nvCxnSpPr>
          <p:cNvPr id="194" name="Google Shape;194;p1"/>
          <p:cNvCxnSpPr/>
          <p:nvPr/>
        </p:nvCxnSpPr>
        <p:spPr>
          <a:xfrm>
            <a:off x="2468800" y="3562475"/>
            <a:ext cx="5966400" cy="0"/>
          </a:xfrm>
          <a:prstGeom prst="straightConnector1">
            <a:avLst/>
          </a:prstGeom>
          <a:noFill/>
          <a:ln w="9525" cap="flat" cmpd="sng">
            <a:solidFill>
              <a:schemeClr val="dk1"/>
            </a:solidFill>
            <a:prstDash val="solid"/>
            <a:round/>
            <a:headEnd type="none" w="sm" len="sm"/>
            <a:tailEnd type="none" w="sm" len="sm"/>
          </a:ln>
        </p:spPr>
      </p:cxnSp>
      <p:grpSp>
        <p:nvGrpSpPr>
          <p:cNvPr id="195" name="Google Shape;195;p1"/>
          <p:cNvGrpSpPr/>
          <p:nvPr/>
        </p:nvGrpSpPr>
        <p:grpSpPr>
          <a:xfrm>
            <a:off x="8222584" y="355031"/>
            <a:ext cx="402845" cy="369933"/>
            <a:chOff x="6985577" y="307000"/>
            <a:chExt cx="1545245" cy="1419000"/>
          </a:xfrm>
        </p:grpSpPr>
        <p:sp>
          <p:nvSpPr>
            <p:cNvPr id="196" name="Google Shape;196;p1"/>
            <p:cNvSpPr/>
            <p:nvPr/>
          </p:nvSpPr>
          <p:spPr>
            <a:xfrm>
              <a:off x="7441700" y="10165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
            <p:cNvSpPr/>
            <p:nvPr/>
          </p:nvSpPr>
          <p:spPr>
            <a:xfrm rot="10800000">
              <a:off x="7441750" y="3070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
            <p:cNvSpPr/>
            <p:nvPr/>
          </p:nvSpPr>
          <p:spPr>
            <a:xfrm rot="3599744">
              <a:off x="7134528" y="8390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
            <p:cNvSpPr/>
            <p:nvPr/>
          </p:nvSpPr>
          <p:spPr>
            <a:xfrm rot="-7200256">
              <a:off x="7748953" y="4845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
            <p:cNvSpPr/>
            <p:nvPr/>
          </p:nvSpPr>
          <p:spPr>
            <a:xfrm rot="7200256">
              <a:off x="7134541" y="4844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
            <p:cNvSpPr/>
            <p:nvPr/>
          </p:nvSpPr>
          <p:spPr>
            <a:xfrm rot="-3599744">
              <a:off x="7748916" y="8391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02" name="Google Shape;202;p1"/>
          <p:cNvPicPr preferRelativeResize="0"/>
          <p:nvPr/>
        </p:nvPicPr>
        <p:blipFill rotWithShape="1">
          <a:blip r:embed="rId3">
            <a:alphaModFix/>
          </a:blip>
          <a:srcRect/>
          <a:stretch/>
        </p:blipFill>
        <p:spPr>
          <a:xfrm>
            <a:off x="459664" y="0"/>
            <a:ext cx="2014201" cy="5143475"/>
          </a:xfrm>
          <a:prstGeom prst="rect">
            <a:avLst/>
          </a:prstGeom>
          <a:noFill/>
          <a:ln>
            <a:noFill/>
          </a:ln>
        </p:spPr>
      </p:pic>
      <p:sp>
        <p:nvSpPr>
          <p:cNvPr id="203" name="Google Shape;203;p1"/>
          <p:cNvSpPr/>
          <p:nvPr/>
        </p:nvSpPr>
        <p:spPr>
          <a:xfrm>
            <a:off x="0" y="-24000"/>
            <a:ext cx="18108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g2c7fa1dac90_0_0"/>
          <p:cNvSpPr txBox="1">
            <a:spLocks noGrp="1"/>
          </p:cNvSpPr>
          <p:nvPr>
            <p:ph type="title"/>
          </p:nvPr>
        </p:nvSpPr>
        <p:spPr>
          <a:xfrm>
            <a:off x="152400" y="372250"/>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Scraped Data </a:t>
            </a:r>
            <a:endParaRPr/>
          </a:p>
        </p:txBody>
      </p:sp>
      <p:pic>
        <p:nvPicPr>
          <p:cNvPr id="310" name="Google Shape;310;g2c7fa1dac90_0_0"/>
          <p:cNvPicPr preferRelativeResize="0"/>
          <p:nvPr/>
        </p:nvPicPr>
        <p:blipFill>
          <a:blip r:embed="rId3">
            <a:alphaModFix/>
          </a:blip>
          <a:stretch>
            <a:fillRect/>
          </a:stretch>
        </p:blipFill>
        <p:spPr>
          <a:xfrm>
            <a:off x="0" y="1763925"/>
            <a:ext cx="8285675" cy="1812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g2c782d502d6_1_43"/>
          <p:cNvSpPr txBox="1">
            <a:spLocks noGrp="1"/>
          </p:cNvSpPr>
          <p:nvPr>
            <p:ph type="title"/>
          </p:nvPr>
        </p:nvSpPr>
        <p:spPr>
          <a:xfrm>
            <a:off x="2040500" y="1761725"/>
            <a:ext cx="4987500" cy="1673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3000"/>
              <a:buFont typeface="Arial"/>
              <a:buNone/>
            </a:pPr>
            <a:r>
              <a:rPr lang="en"/>
              <a:t>Selenium Overview &amp; Application</a:t>
            </a:r>
            <a:endParaRPr/>
          </a:p>
        </p:txBody>
      </p:sp>
      <p:sp>
        <p:nvSpPr>
          <p:cNvPr id="316" name="Google Shape;316;g2c782d502d6_1_43"/>
          <p:cNvSpPr txBox="1">
            <a:spLocks noGrp="1"/>
          </p:cNvSpPr>
          <p:nvPr>
            <p:ph type="title" idx="2"/>
          </p:nvPr>
        </p:nvSpPr>
        <p:spPr>
          <a:xfrm>
            <a:off x="720000" y="2027725"/>
            <a:ext cx="1223100" cy="12231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0000"/>
              <a:buNone/>
            </a:pPr>
            <a:r>
              <a:rPr lang="en"/>
              <a:t>03</a:t>
            </a:r>
            <a:endParaRPr/>
          </a:p>
        </p:txBody>
      </p:sp>
      <p:cxnSp>
        <p:nvCxnSpPr>
          <p:cNvPr id="317" name="Google Shape;317;g2c782d502d6_1_43"/>
          <p:cNvCxnSpPr/>
          <p:nvPr/>
        </p:nvCxnSpPr>
        <p:spPr>
          <a:xfrm>
            <a:off x="720000" y="3600175"/>
            <a:ext cx="6414600" cy="0"/>
          </a:xfrm>
          <a:prstGeom prst="straightConnector1">
            <a:avLst/>
          </a:prstGeom>
          <a:noFill/>
          <a:ln w="9525" cap="flat" cmpd="sng">
            <a:solidFill>
              <a:schemeClr val="dk1"/>
            </a:solidFill>
            <a:prstDash val="solid"/>
            <a:round/>
            <a:headEnd type="none" w="sm" len="sm"/>
            <a:tailEnd type="none" w="sm" len="sm"/>
          </a:ln>
        </p:spPr>
      </p:cxnSp>
      <p:grpSp>
        <p:nvGrpSpPr>
          <p:cNvPr id="318" name="Google Shape;318;g2c782d502d6_1_43"/>
          <p:cNvGrpSpPr/>
          <p:nvPr/>
        </p:nvGrpSpPr>
        <p:grpSpPr>
          <a:xfrm>
            <a:off x="518551" y="355031"/>
            <a:ext cx="402887" cy="369933"/>
            <a:chOff x="6985497" y="307000"/>
            <a:chExt cx="1545405" cy="1419000"/>
          </a:xfrm>
        </p:grpSpPr>
        <p:sp>
          <p:nvSpPr>
            <p:cNvPr id="319" name="Google Shape;319;g2c782d502d6_1_43"/>
            <p:cNvSpPr/>
            <p:nvPr/>
          </p:nvSpPr>
          <p:spPr>
            <a:xfrm>
              <a:off x="7441700" y="10165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g2c782d502d6_1_43"/>
            <p:cNvSpPr/>
            <p:nvPr/>
          </p:nvSpPr>
          <p:spPr>
            <a:xfrm rot="10800000">
              <a:off x="7441750" y="3070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g2c782d502d6_1_43"/>
            <p:cNvSpPr/>
            <p:nvPr/>
          </p:nvSpPr>
          <p:spPr>
            <a:xfrm rot="3599744">
              <a:off x="7134488" y="83896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g2c782d502d6_1_43"/>
            <p:cNvSpPr/>
            <p:nvPr/>
          </p:nvSpPr>
          <p:spPr>
            <a:xfrm rot="-7200256">
              <a:off x="7748993" y="48464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g2c782d502d6_1_43"/>
            <p:cNvSpPr/>
            <p:nvPr/>
          </p:nvSpPr>
          <p:spPr>
            <a:xfrm rot="7200256">
              <a:off x="7134501" y="484507"/>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g2c782d502d6_1_43"/>
            <p:cNvSpPr/>
            <p:nvPr/>
          </p:nvSpPr>
          <p:spPr>
            <a:xfrm rot="-3599744">
              <a:off x="7748956" y="839107"/>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325" name="Google Shape;325;g2c782d502d6_1_43"/>
          <p:cNvPicPr preferRelativeResize="0"/>
          <p:nvPr/>
        </p:nvPicPr>
        <p:blipFill rotWithShape="1">
          <a:blip r:embed="rId3">
            <a:alphaModFix/>
          </a:blip>
          <a:srcRect/>
          <a:stretch/>
        </p:blipFill>
        <p:spPr>
          <a:xfrm flipH="1">
            <a:off x="7129800" y="0"/>
            <a:ext cx="2014201" cy="5143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g2c7a83671d2_1_10"/>
          <p:cNvSpPr txBox="1">
            <a:spLocks noGrp="1"/>
          </p:cNvSpPr>
          <p:nvPr>
            <p:ph type="title" idx="8"/>
          </p:nvPr>
        </p:nvSpPr>
        <p:spPr>
          <a:xfrm>
            <a:off x="307825" y="154000"/>
            <a:ext cx="8310000" cy="681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Selenium</a:t>
            </a:r>
            <a:endParaRPr/>
          </a:p>
        </p:txBody>
      </p:sp>
      <p:sp>
        <p:nvSpPr>
          <p:cNvPr id="331" name="Google Shape;331;g2c7a83671d2_1_10"/>
          <p:cNvSpPr txBox="1"/>
          <p:nvPr/>
        </p:nvSpPr>
        <p:spPr>
          <a:xfrm>
            <a:off x="582275" y="3238950"/>
            <a:ext cx="7484700" cy="63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Albert Sans"/>
              <a:ea typeface="Albert Sans"/>
              <a:cs typeface="Albert Sans"/>
              <a:sym typeface="Albert Sans"/>
            </a:endParaRPr>
          </a:p>
        </p:txBody>
      </p:sp>
      <p:pic>
        <p:nvPicPr>
          <p:cNvPr id="332" name="Google Shape;332;g2c7a83671d2_1_10"/>
          <p:cNvPicPr preferRelativeResize="0"/>
          <p:nvPr/>
        </p:nvPicPr>
        <p:blipFill>
          <a:blip r:embed="rId3">
            <a:alphaModFix/>
          </a:blip>
          <a:stretch>
            <a:fillRect/>
          </a:stretch>
        </p:blipFill>
        <p:spPr>
          <a:xfrm>
            <a:off x="117649" y="1244150"/>
            <a:ext cx="4517526" cy="2839849"/>
          </a:xfrm>
          <a:prstGeom prst="rect">
            <a:avLst/>
          </a:prstGeom>
          <a:noFill/>
          <a:ln>
            <a:noFill/>
          </a:ln>
        </p:spPr>
      </p:pic>
      <p:sp>
        <p:nvSpPr>
          <p:cNvPr id="333" name="Google Shape;333;g2c7a83671d2_1_10"/>
          <p:cNvSpPr txBox="1"/>
          <p:nvPr/>
        </p:nvSpPr>
        <p:spPr>
          <a:xfrm>
            <a:off x="4874975" y="933875"/>
            <a:ext cx="3429000" cy="33723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1"/>
              </a:buClr>
              <a:buSzPts val="1800"/>
              <a:buFont typeface="Albert Sans"/>
              <a:buChar char="●"/>
            </a:pPr>
            <a:r>
              <a:rPr lang="en" sz="1800">
                <a:solidFill>
                  <a:schemeClr val="dk1"/>
                </a:solidFill>
                <a:latin typeface="Anybody Medium"/>
                <a:ea typeface="Anybody Medium"/>
                <a:cs typeface="Anybody Medium"/>
                <a:sym typeface="Anybody Medium"/>
              </a:rPr>
              <a:t>How it works?</a:t>
            </a:r>
            <a:endParaRPr sz="1800">
              <a:solidFill>
                <a:schemeClr val="dk1"/>
              </a:solidFill>
              <a:latin typeface="Anybody Medium"/>
              <a:ea typeface="Anybody Medium"/>
              <a:cs typeface="Anybody Medium"/>
              <a:sym typeface="Anybody Medium"/>
            </a:endParaRPr>
          </a:p>
          <a:p>
            <a:pPr marL="457200" lvl="0" indent="-342900" algn="l" rtl="0">
              <a:lnSpc>
                <a:spcPct val="150000"/>
              </a:lnSpc>
              <a:spcBef>
                <a:spcPts val="0"/>
              </a:spcBef>
              <a:spcAft>
                <a:spcPts val="0"/>
              </a:spcAft>
              <a:buClr>
                <a:schemeClr val="dk1"/>
              </a:buClr>
              <a:buSzPts val="1800"/>
              <a:buFont typeface="Albert Sans"/>
              <a:buChar char="●"/>
            </a:pPr>
            <a:r>
              <a:rPr lang="en" sz="1800">
                <a:solidFill>
                  <a:schemeClr val="dk1"/>
                </a:solidFill>
                <a:latin typeface="Anybody Medium"/>
                <a:ea typeface="Anybody Medium"/>
                <a:cs typeface="Anybody Medium"/>
                <a:sym typeface="Anybody Medium"/>
              </a:rPr>
              <a:t>Use cases - E-commerce (Price comparisons),</a:t>
            </a:r>
            <a:endParaRPr sz="1800">
              <a:solidFill>
                <a:schemeClr val="dk1"/>
              </a:solidFill>
              <a:latin typeface="Anybody Medium"/>
              <a:ea typeface="Anybody Medium"/>
              <a:cs typeface="Anybody Medium"/>
              <a:sym typeface="Anybody Medium"/>
            </a:endParaRPr>
          </a:p>
          <a:p>
            <a:pPr marL="457200" lvl="0" indent="0" algn="l" rtl="0">
              <a:lnSpc>
                <a:spcPct val="150000"/>
              </a:lnSpc>
              <a:spcBef>
                <a:spcPts val="0"/>
              </a:spcBef>
              <a:spcAft>
                <a:spcPts val="0"/>
              </a:spcAft>
              <a:buNone/>
            </a:pPr>
            <a:r>
              <a:rPr lang="en" sz="1800">
                <a:solidFill>
                  <a:schemeClr val="dk1"/>
                </a:solidFill>
                <a:latin typeface="Anybody Medium"/>
                <a:ea typeface="Anybody Medium"/>
                <a:cs typeface="Anybody Medium"/>
                <a:sym typeface="Anybody Medium"/>
              </a:rPr>
              <a:t>Sentiment analysis &amp; job posting.</a:t>
            </a:r>
            <a:endParaRPr sz="1800">
              <a:solidFill>
                <a:schemeClr val="dk1"/>
              </a:solidFill>
              <a:latin typeface="Anybody Medium"/>
              <a:ea typeface="Anybody Medium"/>
              <a:cs typeface="Anybody Medium"/>
              <a:sym typeface="Anybody Medium"/>
            </a:endParaRPr>
          </a:p>
          <a:p>
            <a:pPr marL="457200" lvl="0" indent="-342900" algn="l" rtl="0">
              <a:lnSpc>
                <a:spcPct val="150000"/>
              </a:lnSpc>
              <a:spcBef>
                <a:spcPts val="0"/>
              </a:spcBef>
              <a:spcAft>
                <a:spcPts val="0"/>
              </a:spcAft>
              <a:buClr>
                <a:schemeClr val="dk1"/>
              </a:buClr>
              <a:buSzPts val="1800"/>
              <a:buFont typeface="Albert Sans"/>
              <a:buChar char="●"/>
            </a:pPr>
            <a:r>
              <a:rPr lang="en" sz="1800">
                <a:solidFill>
                  <a:schemeClr val="dk1"/>
                </a:solidFill>
                <a:latin typeface="Anybody Medium"/>
                <a:ea typeface="Anybody Medium"/>
                <a:cs typeface="Anybody Medium"/>
                <a:sym typeface="Anybody Medium"/>
              </a:rPr>
              <a:t>Challenges</a:t>
            </a:r>
            <a:endParaRPr sz="1800">
              <a:solidFill>
                <a:schemeClr val="dk1"/>
              </a:solidFill>
              <a:latin typeface="Albert Sans"/>
              <a:ea typeface="Albert Sans"/>
              <a:cs typeface="Albert Sans"/>
              <a:sym typeface="Albert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g2c7a83671d2_0_0"/>
          <p:cNvSpPr txBox="1">
            <a:spLocks noGrp="1"/>
          </p:cNvSpPr>
          <p:nvPr>
            <p:ph type="title" idx="8"/>
          </p:nvPr>
        </p:nvSpPr>
        <p:spPr>
          <a:xfrm>
            <a:off x="307825" y="154000"/>
            <a:ext cx="8310000" cy="681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Toolkit for Amazon Web Scraping</a:t>
            </a:r>
            <a:endParaRPr/>
          </a:p>
        </p:txBody>
      </p:sp>
      <p:sp>
        <p:nvSpPr>
          <p:cNvPr id="339" name="Google Shape;339;g2c7a83671d2_0_0"/>
          <p:cNvSpPr txBox="1"/>
          <p:nvPr/>
        </p:nvSpPr>
        <p:spPr>
          <a:xfrm>
            <a:off x="307825" y="970475"/>
            <a:ext cx="6279300" cy="3372300"/>
          </a:xfrm>
          <a:prstGeom prst="rect">
            <a:avLst/>
          </a:prstGeom>
          <a:noFill/>
          <a:ln>
            <a:noFill/>
          </a:ln>
        </p:spPr>
        <p:txBody>
          <a:bodyPr spcFirstLastPara="1" wrap="square" lIns="91425" tIns="91425" rIns="91425" bIns="91425" anchor="t" anchorCtr="0">
            <a:noAutofit/>
          </a:bodyPr>
          <a:lstStyle/>
          <a:p>
            <a:pPr marL="457200" lvl="0" indent="0" algn="l" rtl="0">
              <a:lnSpc>
                <a:spcPct val="150000"/>
              </a:lnSpc>
              <a:spcBef>
                <a:spcPts val="0"/>
              </a:spcBef>
              <a:spcAft>
                <a:spcPts val="0"/>
              </a:spcAft>
              <a:buNone/>
            </a:pPr>
            <a:endParaRPr sz="2000">
              <a:solidFill>
                <a:schemeClr val="dk1"/>
              </a:solidFill>
              <a:latin typeface="Anybody SemiBold"/>
              <a:ea typeface="Anybody SemiBold"/>
              <a:cs typeface="Anybody SemiBold"/>
              <a:sym typeface="Anybody SemiBold"/>
            </a:endParaRPr>
          </a:p>
          <a:p>
            <a:pPr marL="457200" lvl="0" indent="-342900" algn="l" rtl="0">
              <a:lnSpc>
                <a:spcPct val="150000"/>
              </a:lnSpc>
              <a:spcBef>
                <a:spcPts val="0"/>
              </a:spcBef>
              <a:spcAft>
                <a:spcPts val="0"/>
              </a:spcAft>
              <a:buClr>
                <a:schemeClr val="dk1"/>
              </a:buClr>
              <a:buSzPts val="1800"/>
              <a:buFont typeface="Anybody Medium"/>
              <a:buChar char="❏"/>
            </a:pPr>
            <a:r>
              <a:rPr lang="en" sz="1800">
                <a:solidFill>
                  <a:schemeClr val="dk1"/>
                </a:solidFill>
                <a:latin typeface="Anybody Medium"/>
                <a:ea typeface="Anybody Medium"/>
                <a:cs typeface="Anybody Medium"/>
                <a:sym typeface="Anybody Medium"/>
              </a:rPr>
              <a:t>Beautifulsoup4</a:t>
            </a:r>
            <a:endParaRPr sz="1800">
              <a:solidFill>
                <a:schemeClr val="dk1"/>
              </a:solidFill>
              <a:latin typeface="Anybody Medium"/>
              <a:ea typeface="Anybody Medium"/>
              <a:cs typeface="Anybody Medium"/>
              <a:sym typeface="Anybody Medium"/>
            </a:endParaRPr>
          </a:p>
          <a:p>
            <a:pPr marL="457200" lvl="0" indent="-342900" algn="l" rtl="0">
              <a:lnSpc>
                <a:spcPct val="150000"/>
              </a:lnSpc>
              <a:spcBef>
                <a:spcPts val="0"/>
              </a:spcBef>
              <a:spcAft>
                <a:spcPts val="0"/>
              </a:spcAft>
              <a:buClr>
                <a:schemeClr val="dk1"/>
              </a:buClr>
              <a:buSzPts val="1800"/>
              <a:buFont typeface="Anybody Medium"/>
              <a:buChar char="❏"/>
            </a:pPr>
            <a:r>
              <a:rPr lang="en" sz="1800">
                <a:solidFill>
                  <a:schemeClr val="dk1"/>
                </a:solidFill>
                <a:latin typeface="Anybody Medium"/>
                <a:ea typeface="Anybody Medium"/>
                <a:cs typeface="Anybody Medium"/>
                <a:sym typeface="Anybody Medium"/>
              </a:rPr>
              <a:t>Selenium </a:t>
            </a:r>
            <a:endParaRPr sz="1800">
              <a:solidFill>
                <a:schemeClr val="dk1"/>
              </a:solidFill>
              <a:latin typeface="Anybody Medium"/>
              <a:ea typeface="Anybody Medium"/>
              <a:cs typeface="Anybody Medium"/>
              <a:sym typeface="Anybody Medium"/>
            </a:endParaRPr>
          </a:p>
          <a:p>
            <a:pPr marL="457200" lvl="0" indent="-342900" algn="l" rtl="0">
              <a:lnSpc>
                <a:spcPct val="150000"/>
              </a:lnSpc>
              <a:spcBef>
                <a:spcPts val="0"/>
              </a:spcBef>
              <a:spcAft>
                <a:spcPts val="0"/>
              </a:spcAft>
              <a:buClr>
                <a:schemeClr val="dk1"/>
              </a:buClr>
              <a:buSzPts val="1800"/>
              <a:buFont typeface="Anybody SemiBold"/>
              <a:buChar char="❏"/>
            </a:pPr>
            <a:r>
              <a:rPr lang="en" sz="1800">
                <a:solidFill>
                  <a:schemeClr val="dk1"/>
                </a:solidFill>
                <a:latin typeface="Anybody Medium"/>
                <a:ea typeface="Anybody Medium"/>
                <a:cs typeface="Anybody Medium"/>
                <a:sym typeface="Anybody Medium"/>
              </a:rPr>
              <a:t>Pandas</a:t>
            </a:r>
            <a:endParaRPr sz="1800">
              <a:solidFill>
                <a:schemeClr val="dk1"/>
              </a:solidFill>
              <a:latin typeface="Anybody Medium"/>
              <a:ea typeface="Anybody Medium"/>
              <a:cs typeface="Anybody Medium"/>
              <a:sym typeface="Anybody Medium"/>
            </a:endParaRPr>
          </a:p>
          <a:p>
            <a:pPr marL="457200" lvl="0" indent="-342900" algn="l" rtl="0">
              <a:lnSpc>
                <a:spcPct val="150000"/>
              </a:lnSpc>
              <a:spcBef>
                <a:spcPts val="0"/>
              </a:spcBef>
              <a:spcAft>
                <a:spcPts val="0"/>
              </a:spcAft>
              <a:buClr>
                <a:schemeClr val="dk1"/>
              </a:buClr>
              <a:buSzPts val="1800"/>
              <a:buFont typeface="Anybody Medium"/>
              <a:buChar char="❏"/>
            </a:pPr>
            <a:r>
              <a:rPr lang="en" sz="1800">
                <a:solidFill>
                  <a:schemeClr val="dk1"/>
                </a:solidFill>
                <a:latin typeface="Anybody Medium"/>
                <a:ea typeface="Anybody Medium"/>
                <a:cs typeface="Anybody Medium"/>
                <a:sym typeface="Anybody Medium"/>
              </a:rPr>
              <a:t>chromedriver_autoinstaller</a:t>
            </a:r>
            <a:endParaRPr sz="1800">
              <a:solidFill>
                <a:schemeClr val="dk1"/>
              </a:solidFill>
              <a:latin typeface="Albert Sans"/>
              <a:ea typeface="Albert Sans"/>
              <a:cs typeface="Albert Sans"/>
              <a:sym typeface="Albert Sans"/>
            </a:endParaRPr>
          </a:p>
        </p:txBody>
      </p:sp>
      <p:sp>
        <p:nvSpPr>
          <p:cNvPr id="340" name="Google Shape;340;g2c7a83671d2_0_0"/>
          <p:cNvSpPr txBox="1"/>
          <p:nvPr/>
        </p:nvSpPr>
        <p:spPr>
          <a:xfrm>
            <a:off x="582275" y="3238950"/>
            <a:ext cx="7484700" cy="63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Albert Sans"/>
              <a:ea typeface="Albert Sans"/>
              <a:cs typeface="Albert Sans"/>
              <a:sym typeface="Albert Sans"/>
            </a:endParaRPr>
          </a:p>
        </p:txBody>
      </p:sp>
      <p:pic>
        <p:nvPicPr>
          <p:cNvPr id="341" name="Google Shape;341;g2c7a83671d2_0_0"/>
          <p:cNvPicPr preferRelativeResize="0"/>
          <p:nvPr/>
        </p:nvPicPr>
        <p:blipFill>
          <a:blip r:embed="rId3">
            <a:alphaModFix/>
          </a:blip>
          <a:stretch>
            <a:fillRect/>
          </a:stretch>
        </p:blipFill>
        <p:spPr>
          <a:xfrm>
            <a:off x="6848625" y="2935703"/>
            <a:ext cx="1315400" cy="1085722"/>
          </a:xfrm>
          <a:prstGeom prst="rect">
            <a:avLst/>
          </a:prstGeom>
          <a:noFill/>
          <a:ln>
            <a:noFill/>
          </a:ln>
        </p:spPr>
      </p:pic>
      <p:pic>
        <p:nvPicPr>
          <p:cNvPr id="342" name="Google Shape;342;g2c7a83671d2_0_0"/>
          <p:cNvPicPr preferRelativeResize="0"/>
          <p:nvPr/>
        </p:nvPicPr>
        <p:blipFill>
          <a:blip r:embed="rId4">
            <a:alphaModFix/>
          </a:blip>
          <a:stretch>
            <a:fillRect/>
          </a:stretch>
        </p:blipFill>
        <p:spPr>
          <a:xfrm>
            <a:off x="5716023" y="3087366"/>
            <a:ext cx="871100" cy="934071"/>
          </a:xfrm>
          <a:prstGeom prst="rect">
            <a:avLst/>
          </a:prstGeom>
          <a:noFill/>
          <a:ln>
            <a:noFill/>
          </a:ln>
        </p:spPr>
      </p:pic>
      <p:pic>
        <p:nvPicPr>
          <p:cNvPr id="343" name="Google Shape;343;g2c7a83671d2_0_0"/>
          <p:cNvPicPr preferRelativeResize="0"/>
          <p:nvPr/>
        </p:nvPicPr>
        <p:blipFill>
          <a:blip r:embed="rId5">
            <a:alphaModFix/>
          </a:blip>
          <a:stretch>
            <a:fillRect/>
          </a:stretch>
        </p:blipFill>
        <p:spPr>
          <a:xfrm>
            <a:off x="5908775" y="4246600"/>
            <a:ext cx="2000525" cy="735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g2c7a83671d2_0_18"/>
          <p:cNvSpPr txBox="1">
            <a:spLocks noGrp="1"/>
          </p:cNvSpPr>
          <p:nvPr>
            <p:ph type="title" idx="8"/>
          </p:nvPr>
        </p:nvSpPr>
        <p:spPr>
          <a:xfrm>
            <a:off x="307825" y="154000"/>
            <a:ext cx="8310000" cy="681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Process :</a:t>
            </a:r>
            <a:endParaRPr/>
          </a:p>
        </p:txBody>
      </p:sp>
      <p:sp>
        <p:nvSpPr>
          <p:cNvPr id="349" name="Google Shape;349;g2c7a83671d2_0_18"/>
          <p:cNvSpPr txBox="1"/>
          <p:nvPr/>
        </p:nvSpPr>
        <p:spPr>
          <a:xfrm>
            <a:off x="307825" y="970475"/>
            <a:ext cx="7140600" cy="3857700"/>
          </a:xfrm>
          <a:prstGeom prst="rect">
            <a:avLst/>
          </a:prstGeom>
          <a:noFill/>
          <a:ln>
            <a:noFill/>
          </a:ln>
        </p:spPr>
        <p:txBody>
          <a:bodyPr spcFirstLastPara="1" wrap="square" lIns="91425" tIns="91425" rIns="91425" bIns="91425" anchor="t" anchorCtr="0">
            <a:noAutofit/>
          </a:bodyPr>
          <a:lstStyle/>
          <a:p>
            <a:pPr marL="457200" marR="0" lvl="0" indent="0" algn="l" rtl="0">
              <a:lnSpc>
                <a:spcPct val="150000"/>
              </a:lnSpc>
              <a:spcBef>
                <a:spcPts val="0"/>
              </a:spcBef>
              <a:spcAft>
                <a:spcPts val="0"/>
              </a:spcAft>
              <a:buNone/>
            </a:pPr>
            <a:endParaRPr sz="1800">
              <a:solidFill>
                <a:schemeClr val="dk1"/>
              </a:solidFill>
              <a:latin typeface="Anybody Medium"/>
              <a:ea typeface="Anybody Medium"/>
              <a:cs typeface="Anybody Medium"/>
              <a:sym typeface="Anybody Medium"/>
            </a:endParaRPr>
          </a:p>
          <a:p>
            <a:pPr marL="457200" marR="0" lvl="0" indent="-342900" algn="l" rtl="0">
              <a:lnSpc>
                <a:spcPct val="150000"/>
              </a:lnSpc>
              <a:spcBef>
                <a:spcPts val="0"/>
              </a:spcBef>
              <a:spcAft>
                <a:spcPts val="0"/>
              </a:spcAft>
              <a:buClr>
                <a:schemeClr val="dk1"/>
              </a:buClr>
              <a:buSzPts val="1800"/>
              <a:buFont typeface="Anybody Medium"/>
              <a:buChar char="❏"/>
            </a:pPr>
            <a:r>
              <a:rPr lang="en" sz="1800">
                <a:solidFill>
                  <a:schemeClr val="dk1"/>
                </a:solidFill>
                <a:latin typeface="Anybody Medium"/>
                <a:ea typeface="Anybody Medium"/>
                <a:cs typeface="Anybody Medium"/>
                <a:sym typeface="Anybody Medium"/>
              </a:rPr>
              <a:t>Navigating to Amazon with Selenium Webdriver</a:t>
            </a:r>
            <a:endParaRPr sz="1800">
              <a:solidFill>
                <a:schemeClr val="dk1"/>
              </a:solidFill>
              <a:latin typeface="Anybody Medium"/>
              <a:ea typeface="Anybody Medium"/>
              <a:cs typeface="Anybody Medium"/>
              <a:sym typeface="Anybody Medium"/>
            </a:endParaRPr>
          </a:p>
          <a:p>
            <a:pPr marL="457200" marR="0" lvl="0" indent="-342900" algn="l" rtl="0">
              <a:lnSpc>
                <a:spcPct val="150000"/>
              </a:lnSpc>
              <a:spcBef>
                <a:spcPts val="0"/>
              </a:spcBef>
              <a:spcAft>
                <a:spcPts val="0"/>
              </a:spcAft>
              <a:buClr>
                <a:schemeClr val="dk1"/>
              </a:buClr>
              <a:buSzPts val="1800"/>
              <a:buFont typeface="Anybody Medium"/>
              <a:buChar char="❏"/>
            </a:pPr>
            <a:r>
              <a:rPr lang="en" sz="1800">
                <a:solidFill>
                  <a:schemeClr val="dk1"/>
                </a:solidFill>
                <a:latin typeface="Anybody Medium"/>
                <a:ea typeface="Anybody Medium"/>
                <a:cs typeface="Anybody Medium"/>
                <a:sym typeface="Anybody Medium"/>
              </a:rPr>
              <a:t>Parsing HTML with BeautifulSoup</a:t>
            </a:r>
            <a:endParaRPr sz="1800">
              <a:solidFill>
                <a:schemeClr val="dk1"/>
              </a:solidFill>
              <a:latin typeface="Anybody Medium"/>
              <a:ea typeface="Anybody Medium"/>
              <a:cs typeface="Anybody Medium"/>
              <a:sym typeface="Anybody Medium"/>
            </a:endParaRPr>
          </a:p>
          <a:p>
            <a:pPr marL="457200" marR="0" lvl="0" indent="-342900" algn="l" rtl="0">
              <a:lnSpc>
                <a:spcPct val="150000"/>
              </a:lnSpc>
              <a:spcBef>
                <a:spcPts val="0"/>
              </a:spcBef>
              <a:spcAft>
                <a:spcPts val="0"/>
              </a:spcAft>
              <a:buClr>
                <a:schemeClr val="dk1"/>
              </a:buClr>
              <a:buSzPts val="1800"/>
              <a:buFont typeface="Anybody Medium"/>
              <a:buChar char="❏"/>
            </a:pPr>
            <a:r>
              <a:rPr lang="en" sz="1800">
                <a:solidFill>
                  <a:schemeClr val="dk1"/>
                </a:solidFill>
                <a:latin typeface="Anybody Medium"/>
                <a:ea typeface="Anybody Medium"/>
                <a:cs typeface="Anybody Medium"/>
                <a:sym typeface="Anybody Medium"/>
              </a:rPr>
              <a:t>Extracting Product Details</a:t>
            </a:r>
            <a:endParaRPr sz="1800">
              <a:solidFill>
                <a:schemeClr val="dk1"/>
              </a:solidFill>
              <a:latin typeface="Anybody Medium"/>
              <a:ea typeface="Anybody Medium"/>
              <a:cs typeface="Anybody Medium"/>
              <a:sym typeface="Anybody Medium"/>
            </a:endParaRPr>
          </a:p>
          <a:p>
            <a:pPr marL="457200" marR="0" lvl="0" indent="-342900" algn="l" rtl="0">
              <a:lnSpc>
                <a:spcPct val="150000"/>
              </a:lnSpc>
              <a:spcBef>
                <a:spcPts val="0"/>
              </a:spcBef>
              <a:spcAft>
                <a:spcPts val="0"/>
              </a:spcAft>
              <a:buClr>
                <a:schemeClr val="dk1"/>
              </a:buClr>
              <a:buSzPts val="1800"/>
              <a:buFont typeface="Anybody Medium"/>
              <a:buChar char="❏"/>
            </a:pPr>
            <a:r>
              <a:rPr lang="en" sz="1800">
                <a:solidFill>
                  <a:schemeClr val="dk1"/>
                </a:solidFill>
                <a:latin typeface="Anybody Medium"/>
                <a:ea typeface="Anybody Medium"/>
                <a:cs typeface="Anybody Medium"/>
                <a:sym typeface="Anybody Medium"/>
              </a:rPr>
              <a:t>Structuring the extracted data &amp; Saving it.</a:t>
            </a:r>
            <a:endParaRPr sz="1800">
              <a:solidFill>
                <a:srgbClr val="0D0D0D"/>
              </a:solidFill>
              <a:highlight>
                <a:srgbClr val="FFFFFF"/>
              </a:highlight>
              <a:latin typeface="Anybody Medium"/>
              <a:ea typeface="Anybody Medium"/>
              <a:cs typeface="Anybody Medium"/>
              <a:sym typeface="Anybody Medium"/>
            </a:endParaRPr>
          </a:p>
          <a:p>
            <a:pPr marL="0" lvl="0" indent="0" algn="l" rtl="0">
              <a:spcBef>
                <a:spcPts val="0"/>
              </a:spcBef>
              <a:spcAft>
                <a:spcPts val="0"/>
              </a:spcAft>
              <a:buNone/>
            </a:pPr>
            <a:endParaRPr sz="120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1600">
              <a:solidFill>
                <a:schemeClr val="dk1"/>
              </a:solidFill>
              <a:latin typeface="Albert Sans"/>
              <a:ea typeface="Albert Sans"/>
              <a:cs typeface="Albert Sans"/>
              <a:sym typeface="Albert Sans"/>
            </a:endParaRPr>
          </a:p>
        </p:txBody>
      </p:sp>
      <p:sp>
        <p:nvSpPr>
          <p:cNvPr id="350" name="Google Shape;350;g2c7a83671d2_0_18"/>
          <p:cNvSpPr txBox="1"/>
          <p:nvPr/>
        </p:nvSpPr>
        <p:spPr>
          <a:xfrm>
            <a:off x="582275" y="3238950"/>
            <a:ext cx="7484700" cy="63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Albert Sans"/>
              <a:ea typeface="Albert Sans"/>
              <a:cs typeface="Albert Sans"/>
              <a:sym typeface="Albert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10"/>
          <p:cNvSpPr txBox="1">
            <a:spLocks noGrp="1"/>
          </p:cNvSpPr>
          <p:nvPr>
            <p:ph type="title"/>
          </p:nvPr>
        </p:nvSpPr>
        <p:spPr>
          <a:xfrm>
            <a:off x="152400" y="372250"/>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Scraped Data from Amazon</a:t>
            </a:r>
            <a:endParaRPr/>
          </a:p>
        </p:txBody>
      </p:sp>
      <p:pic>
        <p:nvPicPr>
          <p:cNvPr id="356" name="Google Shape;356;p10"/>
          <p:cNvPicPr preferRelativeResize="0"/>
          <p:nvPr/>
        </p:nvPicPr>
        <p:blipFill>
          <a:blip r:embed="rId3">
            <a:alphaModFix/>
          </a:blip>
          <a:stretch>
            <a:fillRect/>
          </a:stretch>
        </p:blipFill>
        <p:spPr>
          <a:xfrm>
            <a:off x="152400" y="1170125"/>
            <a:ext cx="7035670" cy="3820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g2c782d502d6_1_57"/>
          <p:cNvSpPr txBox="1">
            <a:spLocks noGrp="1"/>
          </p:cNvSpPr>
          <p:nvPr>
            <p:ph type="title"/>
          </p:nvPr>
        </p:nvSpPr>
        <p:spPr>
          <a:xfrm flipH="1">
            <a:off x="2182025" y="1114425"/>
            <a:ext cx="5184000" cy="3126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3000"/>
              <a:buFont typeface="Arial"/>
              <a:buNone/>
            </a:pPr>
            <a:r>
              <a:rPr lang="en"/>
              <a:t>Scrapy Overview	</a:t>
            </a:r>
            <a:endParaRPr/>
          </a:p>
          <a:p>
            <a:pPr marL="0" lvl="0" indent="0" algn="r" rtl="0">
              <a:lnSpc>
                <a:spcPct val="100000"/>
              </a:lnSpc>
              <a:spcBef>
                <a:spcPts val="0"/>
              </a:spcBef>
              <a:spcAft>
                <a:spcPts val="0"/>
              </a:spcAft>
              <a:buClr>
                <a:schemeClr val="dk1"/>
              </a:buClr>
              <a:buSzPts val="1100"/>
              <a:buFont typeface="Arial"/>
              <a:buNone/>
            </a:pPr>
            <a:endParaRPr/>
          </a:p>
        </p:txBody>
      </p:sp>
      <p:sp>
        <p:nvSpPr>
          <p:cNvPr id="362" name="Google Shape;362;g2c782d502d6_1_57"/>
          <p:cNvSpPr txBox="1">
            <a:spLocks noGrp="1"/>
          </p:cNvSpPr>
          <p:nvPr>
            <p:ph type="title" idx="2"/>
          </p:nvPr>
        </p:nvSpPr>
        <p:spPr>
          <a:xfrm flipH="1">
            <a:off x="7200900" y="2027725"/>
            <a:ext cx="1223100" cy="12231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0000"/>
              <a:buNone/>
            </a:pPr>
            <a:r>
              <a:rPr lang="en"/>
              <a:t>04</a:t>
            </a:r>
            <a:endParaRPr/>
          </a:p>
        </p:txBody>
      </p:sp>
      <p:cxnSp>
        <p:nvCxnSpPr>
          <p:cNvPr id="363" name="Google Shape;363;g2c782d502d6_1_57"/>
          <p:cNvCxnSpPr/>
          <p:nvPr/>
        </p:nvCxnSpPr>
        <p:spPr>
          <a:xfrm rot="10800000">
            <a:off x="2018712" y="3600175"/>
            <a:ext cx="6405300" cy="0"/>
          </a:xfrm>
          <a:prstGeom prst="straightConnector1">
            <a:avLst/>
          </a:prstGeom>
          <a:noFill/>
          <a:ln w="9525" cap="flat" cmpd="sng">
            <a:solidFill>
              <a:schemeClr val="dk1"/>
            </a:solidFill>
            <a:prstDash val="solid"/>
            <a:round/>
            <a:headEnd type="none" w="sm" len="sm"/>
            <a:tailEnd type="none" w="sm" len="sm"/>
          </a:ln>
        </p:spPr>
      </p:cxnSp>
      <p:grpSp>
        <p:nvGrpSpPr>
          <p:cNvPr id="364" name="Google Shape;364;g2c782d502d6_1_57"/>
          <p:cNvGrpSpPr/>
          <p:nvPr/>
        </p:nvGrpSpPr>
        <p:grpSpPr>
          <a:xfrm flipH="1">
            <a:off x="8222573" y="355031"/>
            <a:ext cx="402887" cy="369933"/>
            <a:chOff x="6985497" y="307000"/>
            <a:chExt cx="1545405" cy="1419000"/>
          </a:xfrm>
        </p:grpSpPr>
        <p:sp>
          <p:nvSpPr>
            <p:cNvPr id="365" name="Google Shape;365;g2c782d502d6_1_57"/>
            <p:cNvSpPr/>
            <p:nvPr/>
          </p:nvSpPr>
          <p:spPr>
            <a:xfrm>
              <a:off x="7441700" y="10165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g2c782d502d6_1_57"/>
            <p:cNvSpPr/>
            <p:nvPr/>
          </p:nvSpPr>
          <p:spPr>
            <a:xfrm rot="10800000">
              <a:off x="7441750" y="3070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g2c782d502d6_1_57"/>
            <p:cNvSpPr/>
            <p:nvPr/>
          </p:nvSpPr>
          <p:spPr>
            <a:xfrm rot="3599744">
              <a:off x="7134488" y="83896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g2c782d502d6_1_57"/>
            <p:cNvSpPr/>
            <p:nvPr/>
          </p:nvSpPr>
          <p:spPr>
            <a:xfrm rot="-7200256">
              <a:off x="7748993" y="48464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g2c782d502d6_1_57"/>
            <p:cNvSpPr/>
            <p:nvPr/>
          </p:nvSpPr>
          <p:spPr>
            <a:xfrm rot="7200256">
              <a:off x="7134501" y="484507"/>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g2c782d502d6_1_57"/>
            <p:cNvSpPr/>
            <p:nvPr/>
          </p:nvSpPr>
          <p:spPr>
            <a:xfrm rot="-3599744">
              <a:off x="7748956" y="839107"/>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371" name="Google Shape;371;g2c782d502d6_1_57"/>
          <p:cNvPicPr preferRelativeResize="0"/>
          <p:nvPr/>
        </p:nvPicPr>
        <p:blipFill rotWithShape="1">
          <a:blip r:embed="rId3">
            <a:alphaModFix/>
          </a:blip>
          <a:srcRect/>
          <a:stretch/>
        </p:blipFill>
        <p:spPr>
          <a:xfrm>
            <a:off x="11" y="12"/>
            <a:ext cx="2014201" cy="5143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7"/>
          <p:cNvSpPr txBox="1">
            <a:spLocks noGrp="1"/>
          </p:cNvSpPr>
          <p:nvPr>
            <p:ph type="title"/>
          </p:nvPr>
        </p:nvSpPr>
        <p:spPr>
          <a:xfrm>
            <a:off x="525925" y="214550"/>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3500"/>
              <a:t>Scrapy</a:t>
            </a:r>
            <a:endParaRPr sz="3500"/>
          </a:p>
        </p:txBody>
      </p:sp>
      <p:pic>
        <p:nvPicPr>
          <p:cNvPr id="377" name="Google Shape;377;p7"/>
          <p:cNvPicPr preferRelativeResize="0"/>
          <p:nvPr/>
        </p:nvPicPr>
        <p:blipFill>
          <a:blip r:embed="rId3">
            <a:alphaModFix/>
          </a:blip>
          <a:stretch>
            <a:fillRect/>
          </a:stretch>
        </p:blipFill>
        <p:spPr>
          <a:xfrm>
            <a:off x="7763773" y="0"/>
            <a:ext cx="1380225" cy="1267575"/>
          </a:xfrm>
          <a:prstGeom prst="rect">
            <a:avLst/>
          </a:prstGeom>
          <a:noFill/>
          <a:ln>
            <a:noFill/>
          </a:ln>
        </p:spPr>
      </p:pic>
      <p:sp>
        <p:nvSpPr>
          <p:cNvPr id="378" name="Google Shape;378;p7"/>
          <p:cNvSpPr txBox="1"/>
          <p:nvPr/>
        </p:nvSpPr>
        <p:spPr>
          <a:xfrm>
            <a:off x="525925" y="1102650"/>
            <a:ext cx="7565400" cy="37983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0D0D0D"/>
              </a:buClr>
              <a:buSzPts val="1400"/>
              <a:buFont typeface="Anybody Medium"/>
              <a:buChar char="●"/>
            </a:pPr>
            <a:r>
              <a:rPr lang="en">
                <a:solidFill>
                  <a:srgbClr val="0D0D0D"/>
                </a:solidFill>
                <a:highlight>
                  <a:srgbClr val="FFFFFF"/>
                </a:highlight>
                <a:latin typeface="Anybody Medium"/>
                <a:ea typeface="Anybody Medium"/>
                <a:cs typeface="Anybody Medium"/>
                <a:sym typeface="Anybody Medium"/>
              </a:rPr>
              <a:t>Open-source framework: Developed in Python, primarily used for web crawling and extracting structured data</a:t>
            </a:r>
            <a:endParaRPr>
              <a:solidFill>
                <a:srgbClr val="0D0D0D"/>
              </a:solidFill>
              <a:highlight>
                <a:srgbClr val="FFFFFF"/>
              </a:highlight>
              <a:latin typeface="Anybody Medium"/>
              <a:ea typeface="Anybody Medium"/>
              <a:cs typeface="Anybody Medium"/>
              <a:sym typeface="Anybody Medium"/>
            </a:endParaRPr>
          </a:p>
          <a:p>
            <a:pPr marL="457200" lvl="0" indent="0" algn="l" rtl="0">
              <a:spcBef>
                <a:spcPts val="0"/>
              </a:spcBef>
              <a:spcAft>
                <a:spcPts val="0"/>
              </a:spcAft>
              <a:buNone/>
            </a:pPr>
            <a:endParaRPr>
              <a:solidFill>
                <a:srgbClr val="0D0D0D"/>
              </a:solidFill>
              <a:highlight>
                <a:srgbClr val="FFFFFF"/>
              </a:highlight>
              <a:latin typeface="Anybody Medium"/>
              <a:ea typeface="Anybody Medium"/>
              <a:cs typeface="Anybody Medium"/>
              <a:sym typeface="Anybody Medium"/>
            </a:endParaRPr>
          </a:p>
          <a:p>
            <a:pPr marL="457200" lvl="0" indent="-317500" algn="l" rtl="0">
              <a:spcBef>
                <a:spcPts val="0"/>
              </a:spcBef>
              <a:spcAft>
                <a:spcPts val="0"/>
              </a:spcAft>
              <a:buClr>
                <a:srgbClr val="0D0D0D"/>
              </a:buClr>
              <a:buSzPts val="1400"/>
              <a:buFont typeface="Anybody Medium"/>
              <a:buChar char="●"/>
            </a:pPr>
            <a:r>
              <a:rPr lang="en">
                <a:solidFill>
                  <a:srgbClr val="0D0D0D"/>
                </a:solidFill>
                <a:highlight>
                  <a:srgbClr val="FFFFFF"/>
                </a:highlight>
                <a:latin typeface="Anybody Medium"/>
                <a:ea typeface="Anybody Medium"/>
                <a:cs typeface="Anybody Medium"/>
                <a:sym typeface="Anybody Medium"/>
              </a:rPr>
              <a:t>Built with a focus on performance, it can manage large crawls and complex data extraction.</a:t>
            </a:r>
            <a:endParaRPr>
              <a:solidFill>
                <a:srgbClr val="0D0D0D"/>
              </a:solidFill>
              <a:highlight>
                <a:srgbClr val="FFFFFF"/>
              </a:highlight>
              <a:latin typeface="Anybody Medium"/>
              <a:ea typeface="Anybody Medium"/>
              <a:cs typeface="Anybody Medium"/>
              <a:sym typeface="Anybody Medium"/>
            </a:endParaRPr>
          </a:p>
          <a:p>
            <a:pPr marL="457200" lvl="0" indent="0" algn="l" rtl="0">
              <a:spcBef>
                <a:spcPts val="0"/>
              </a:spcBef>
              <a:spcAft>
                <a:spcPts val="0"/>
              </a:spcAft>
              <a:buNone/>
            </a:pPr>
            <a:endParaRPr>
              <a:solidFill>
                <a:srgbClr val="0D0D0D"/>
              </a:solidFill>
              <a:highlight>
                <a:srgbClr val="FFFFFF"/>
              </a:highlight>
              <a:latin typeface="Anybody Medium"/>
              <a:ea typeface="Anybody Medium"/>
              <a:cs typeface="Anybody Medium"/>
              <a:sym typeface="Anybody Medium"/>
            </a:endParaRPr>
          </a:p>
          <a:p>
            <a:pPr marL="457200" lvl="0" indent="-317500" algn="l" rtl="0">
              <a:spcBef>
                <a:spcPts val="0"/>
              </a:spcBef>
              <a:spcAft>
                <a:spcPts val="0"/>
              </a:spcAft>
              <a:buClr>
                <a:srgbClr val="0D0D0D"/>
              </a:buClr>
              <a:buSzPts val="1400"/>
              <a:buFont typeface="Anybody Medium"/>
              <a:buChar char="●"/>
            </a:pPr>
            <a:r>
              <a:rPr lang="en">
                <a:solidFill>
                  <a:srgbClr val="0D0D0D"/>
                </a:solidFill>
                <a:highlight>
                  <a:srgbClr val="FFFFFF"/>
                </a:highlight>
                <a:latin typeface="Anybody Medium"/>
                <a:ea typeface="Anybody Medium"/>
                <a:cs typeface="Anybody Medium"/>
                <a:sym typeface="Anybody Medium"/>
              </a:rPr>
              <a:t>Can scrape data from APIs, single pages, or perform large-scale crawls of entire domains.</a:t>
            </a:r>
            <a:endParaRPr>
              <a:solidFill>
                <a:srgbClr val="0D0D0D"/>
              </a:solidFill>
              <a:highlight>
                <a:srgbClr val="FFFFFF"/>
              </a:highlight>
              <a:latin typeface="Anybody Medium"/>
              <a:ea typeface="Anybody Medium"/>
              <a:cs typeface="Anybody Medium"/>
              <a:sym typeface="Anybody Medium"/>
            </a:endParaRPr>
          </a:p>
          <a:p>
            <a:pPr marL="457200" lvl="0" indent="0" algn="l" rtl="0">
              <a:spcBef>
                <a:spcPts val="0"/>
              </a:spcBef>
              <a:spcAft>
                <a:spcPts val="0"/>
              </a:spcAft>
              <a:buNone/>
            </a:pPr>
            <a:endParaRPr sz="1200">
              <a:solidFill>
                <a:srgbClr val="0D0D0D"/>
              </a:solidFill>
              <a:highlight>
                <a:srgbClr val="FFFFFF"/>
              </a:highlight>
              <a:latin typeface="Anybody Medium"/>
              <a:ea typeface="Anybody Medium"/>
              <a:cs typeface="Anybody Medium"/>
              <a:sym typeface="Anybody Medium"/>
            </a:endParaRPr>
          </a:p>
          <a:p>
            <a:pPr marL="457200" lvl="0" indent="-317500" algn="l" rtl="0">
              <a:lnSpc>
                <a:spcPct val="115000"/>
              </a:lnSpc>
              <a:spcBef>
                <a:spcPts val="0"/>
              </a:spcBef>
              <a:spcAft>
                <a:spcPts val="0"/>
              </a:spcAft>
              <a:buClr>
                <a:srgbClr val="0D0D0D"/>
              </a:buClr>
              <a:buSzPts val="1400"/>
              <a:buFont typeface="Anybody Medium"/>
              <a:buChar char="●"/>
            </a:pPr>
            <a:r>
              <a:rPr lang="en">
                <a:solidFill>
                  <a:srgbClr val="0D0D0D"/>
                </a:solidFill>
                <a:highlight>
                  <a:srgbClr val="FFFFFF"/>
                </a:highlight>
                <a:latin typeface="Anybody Medium"/>
                <a:ea typeface="Anybody Medium"/>
                <a:cs typeface="Anybody Medium"/>
                <a:sym typeface="Anybody Medium"/>
              </a:rPr>
              <a:t>Efficiently Handles requests asynchronously, making it faster than tools that make synchronous requests.</a:t>
            </a:r>
            <a:endParaRPr>
              <a:solidFill>
                <a:srgbClr val="0D0D0D"/>
              </a:solidFill>
              <a:highlight>
                <a:srgbClr val="FFFFFF"/>
              </a:highlight>
              <a:latin typeface="Anybody Medium"/>
              <a:ea typeface="Anybody Medium"/>
              <a:cs typeface="Anybody Medium"/>
              <a:sym typeface="Anybody Medium"/>
            </a:endParaRPr>
          </a:p>
          <a:p>
            <a:pPr marL="457200" lvl="0" indent="-317500" algn="l" rtl="0">
              <a:lnSpc>
                <a:spcPct val="115000"/>
              </a:lnSpc>
              <a:spcBef>
                <a:spcPts val="0"/>
              </a:spcBef>
              <a:spcAft>
                <a:spcPts val="0"/>
              </a:spcAft>
              <a:buClr>
                <a:srgbClr val="0D0D0D"/>
              </a:buClr>
              <a:buSzPts val="1400"/>
              <a:buFont typeface="Anybody Medium"/>
              <a:buChar char="●"/>
            </a:pPr>
            <a:endParaRPr>
              <a:solidFill>
                <a:srgbClr val="0D0D0D"/>
              </a:solidFill>
              <a:highlight>
                <a:srgbClr val="FFFFFF"/>
              </a:highlight>
              <a:latin typeface="Anybody Medium"/>
              <a:ea typeface="Anybody Medium"/>
              <a:cs typeface="Anybody Medium"/>
              <a:sym typeface="Anybody Medium"/>
            </a:endParaRPr>
          </a:p>
          <a:p>
            <a:pPr marL="457200" lvl="0" indent="-317500" algn="l" rtl="0">
              <a:lnSpc>
                <a:spcPct val="115000"/>
              </a:lnSpc>
              <a:spcBef>
                <a:spcPts val="0"/>
              </a:spcBef>
              <a:spcAft>
                <a:spcPts val="0"/>
              </a:spcAft>
              <a:buClr>
                <a:srgbClr val="0D0D0D"/>
              </a:buClr>
              <a:buSzPts val="1400"/>
              <a:buFont typeface="Anybody Medium"/>
              <a:buChar char="●"/>
            </a:pPr>
            <a:r>
              <a:rPr lang="en">
                <a:solidFill>
                  <a:srgbClr val="0D0D0D"/>
                </a:solidFill>
                <a:highlight>
                  <a:srgbClr val="FFFFFF"/>
                </a:highlight>
                <a:latin typeface="Anybody Medium"/>
                <a:ea typeface="Anybody Medium"/>
                <a:cs typeface="Anybody Medium"/>
                <a:sym typeface="Anybody Medium"/>
              </a:rPr>
              <a:t>Designed to scale up and automate large crawls across multiple servers.</a:t>
            </a:r>
            <a:endParaRPr>
              <a:solidFill>
                <a:srgbClr val="0D0D0D"/>
              </a:solidFill>
              <a:highlight>
                <a:srgbClr val="FFFFFF"/>
              </a:highlight>
              <a:latin typeface="Anybody Medium"/>
              <a:ea typeface="Anybody Medium"/>
              <a:cs typeface="Anybody Medium"/>
              <a:sym typeface="Anybody Medium"/>
            </a:endParaRPr>
          </a:p>
          <a:p>
            <a:pPr marL="457200" lvl="0" indent="0" algn="l" rtl="0">
              <a:spcBef>
                <a:spcPts val="1500"/>
              </a:spcBef>
              <a:spcAft>
                <a:spcPts val="0"/>
              </a:spcAft>
              <a:buNone/>
            </a:pPr>
            <a:endParaRPr>
              <a:solidFill>
                <a:srgbClr val="0D0D0D"/>
              </a:solidFill>
              <a:highlight>
                <a:srgbClr val="FFFFFF"/>
              </a:highlight>
              <a:latin typeface="Anybody Medium"/>
              <a:ea typeface="Anybody Medium"/>
              <a:cs typeface="Anybody Medium"/>
              <a:sym typeface="Anybody Medium"/>
            </a:endParaRPr>
          </a:p>
        </p:txBody>
      </p:sp>
      <p:pic>
        <p:nvPicPr>
          <p:cNvPr id="379" name="Google Shape;379;p7"/>
          <p:cNvPicPr preferRelativeResize="0"/>
          <p:nvPr/>
        </p:nvPicPr>
        <p:blipFill>
          <a:blip r:embed="rId3">
            <a:alphaModFix/>
          </a:blip>
          <a:stretch>
            <a:fillRect/>
          </a:stretch>
        </p:blipFill>
        <p:spPr>
          <a:xfrm>
            <a:off x="525924" y="1267575"/>
            <a:ext cx="393475" cy="361350"/>
          </a:xfrm>
          <a:prstGeom prst="rect">
            <a:avLst/>
          </a:prstGeom>
          <a:noFill/>
          <a:ln>
            <a:noFill/>
          </a:ln>
        </p:spPr>
      </p:pic>
      <p:pic>
        <p:nvPicPr>
          <p:cNvPr id="380" name="Google Shape;380;p7"/>
          <p:cNvPicPr preferRelativeResize="0"/>
          <p:nvPr/>
        </p:nvPicPr>
        <p:blipFill>
          <a:blip r:embed="rId3">
            <a:alphaModFix/>
          </a:blip>
          <a:stretch>
            <a:fillRect/>
          </a:stretch>
        </p:blipFill>
        <p:spPr>
          <a:xfrm>
            <a:off x="525924" y="1815788"/>
            <a:ext cx="393475" cy="361350"/>
          </a:xfrm>
          <a:prstGeom prst="rect">
            <a:avLst/>
          </a:prstGeom>
          <a:noFill/>
          <a:ln>
            <a:noFill/>
          </a:ln>
        </p:spPr>
      </p:pic>
      <p:pic>
        <p:nvPicPr>
          <p:cNvPr id="381" name="Google Shape;381;p7"/>
          <p:cNvPicPr preferRelativeResize="0"/>
          <p:nvPr/>
        </p:nvPicPr>
        <p:blipFill>
          <a:blip r:embed="rId3">
            <a:alphaModFix/>
          </a:blip>
          <a:stretch>
            <a:fillRect/>
          </a:stretch>
        </p:blipFill>
        <p:spPr>
          <a:xfrm>
            <a:off x="525924" y="2425550"/>
            <a:ext cx="393475" cy="361350"/>
          </a:xfrm>
          <a:prstGeom prst="rect">
            <a:avLst/>
          </a:prstGeom>
          <a:noFill/>
          <a:ln>
            <a:noFill/>
          </a:ln>
        </p:spPr>
      </p:pic>
      <p:pic>
        <p:nvPicPr>
          <p:cNvPr id="382" name="Google Shape;382;p7"/>
          <p:cNvPicPr preferRelativeResize="0"/>
          <p:nvPr/>
        </p:nvPicPr>
        <p:blipFill>
          <a:blip r:embed="rId3">
            <a:alphaModFix/>
          </a:blip>
          <a:stretch>
            <a:fillRect/>
          </a:stretch>
        </p:blipFill>
        <p:spPr>
          <a:xfrm>
            <a:off x="525924" y="3035288"/>
            <a:ext cx="393475" cy="361350"/>
          </a:xfrm>
          <a:prstGeom prst="rect">
            <a:avLst/>
          </a:prstGeom>
          <a:noFill/>
          <a:ln>
            <a:noFill/>
          </a:ln>
        </p:spPr>
      </p:pic>
      <p:pic>
        <p:nvPicPr>
          <p:cNvPr id="383" name="Google Shape;383;p7"/>
          <p:cNvPicPr preferRelativeResize="0"/>
          <p:nvPr/>
        </p:nvPicPr>
        <p:blipFill>
          <a:blip r:embed="rId3">
            <a:alphaModFix/>
          </a:blip>
          <a:stretch>
            <a:fillRect/>
          </a:stretch>
        </p:blipFill>
        <p:spPr>
          <a:xfrm>
            <a:off x="525924" y="3663250"/>
            <a:ext cx="393475" cy="361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grpSp>
        <p:nvGrpSpPr>
          <p:cNvPr id="388" name="Google Shape;388;p6"/>
          <p:cNvGrpSpPr/>
          <p:nvPr/>
        </p:nvGrpSpPr>
        <p:grpSpPr>
          <a:xfrm>
            <a:off x="8222584" y="355031"/>
            <a:ext cx="402845" cy="369933"/>
            <a:chOff x="6985577" y="307000"/>
            <a:chExt cx="1545245" cy="1419000"/>
          </a:xfrm>
        </p:grpSpPr>
        <p:sp>
          <p:nvSpPr>
            <p:cNvPr id="389" name="Google Shape;389;p6"/>
            <p:cNvSpPr/>
            <p:nvPr/>
          </p:nvSpPr>
          <p:spPr>
            <a:xfrm>
              <a:off x="7441700" y="10165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6"/>
            <p:cNvSpPr/>
            <p:nvPr/>
          </p:nvSpPr>
          <p:spPr>
            <a:xfrm rot="10800000">
              <a:off x="7441750" y="3070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6"/>
            <p:cNvSpPr/>
            <p:nvPr/>
          </p:nvSpPr>
          <p:spPr>
            <a:xfrm rot="3599744">
              <a:off x="7134528" y="8390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6"/>
            <p:cNvSpPr/>
            <p:nvPr/>
          </p:nvSpPr>
          <p:spPr>
            <a:xfrm rot="-7200256">
              <a:off x="7748953" y="4845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6"/>
            <p:cNvSpPr/>
            <p:nvPr/>
          </p:nvSpPr>
          <p:spPr>
            <a:xfrm rot="7200256">
              <a:off x="7134541" y="4844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6"/>
            <p:cNvSpPr/>
            <p:nvPr/>
          </p:nvSpPr>
          <p:spPr>
            <a:xfrm rot="-3599744">
              <a:off x="7748916" y="8391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395" name="Google Shape;395;p6"/>
          <p:cNvCxnSpPr/>
          <p:nvPr/>
        </p:nvCxnSpPr>
        <p:spPr>
          <a:xfrm>
            <a:off x="2477275" y="3719750"/>
            <a:ext cx="5940300" cy="0"/>
          </a:xfrm>
          <a:prstGeom prst="straightConnector1">
            <a:avLst/>
          </a:prstGeom>
          <a:noFill/>
          <a:ln w="9525" cap="flat" cmpd="sng">
            <a:solidFill>
              <a:schemeClr val="dk1"/>
            </a:solidFill>
            <a:prstDash val="solid"/>
            <a:round/>
            <a:headEnd type="none" w="sm" len="sm"/>
            <a:tailEnd type="none" w="sm" len="sm"/>
          </a:ln>
        </p:spPr>
      </p:cxnSp>
      <p:pic>
        <p:nvPicPr>
          <p:cNvPr id="396" name="Google Shape;396;p6"/>
          <p:cNvPicPr preferRelativeResize="0"/>
          <p:nvPr/>
        </p:nvPicPr>
        <p:blipFill rotWithShape="1">
          <a:blip r:embed="rId3">
            <a:alphaModFix/>
          </a:blip>
          <a:srcRect/>
          <a:stretch/>
        </p:blipFill>
        <p:spPr>
          <a:xfrm>
            <a:off x="459664" y="0"/>
            <a:ext cx="2014201" cy="5143475"/>
          </a:xfrm>
          <a:prstGeom prst="rect">
            <a:avLst/>
          </a:prstGeom>
          <a:noFill/>
          <a:ln>
            <a:noFill/>
          </a:ln>
        </p:spPr>
      </p:pic>
      <p:sp>
        <p:nvSpPr>
          <p:cNvPr id="397" name="Google Shape;397;p6"/>
          <p:cNvSpPr/>
          <p:nvPr/>
        </p:nvSpPr>
        <p:spPr>
          <a:xfrm>
            <a:off x="-29800" y="-24000"/>
            <a:ext cx="18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6"/>
          <p:cNvSpPr txBox="1">
            <a:spLocks noGrp="1"/>
          </p:cNvSpPr>
          <p:nvPr>
            <p:ph type="subTitle" idx="1"/>
          </p:nvPr>
        </p:nvSpPr>
        <p:spPr>
          <a:xfrm>
            <a:off x="2876775" y="2196872"/>
            <a:ext cx="4892400" cy="102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a:latin typeface="Anybody SemiBold"/>
                <a:ea typeface="Anybody SemiBold"/>
                <a:cs typeface="Anybody SemiBold"/>
                <a:sym typeface="Anybody SemiBold"/>
              </a:rPr>
              <a:t>Do you have any questions?</a:t>
            </a:r>
            <a:endParaRPr sz="2000"/>
          </a:p>
          <a:p>
            <a:pPr marL="0" lvl="0" indent="0" algn="l" rtl="0">
              <a:lnSpc>
                <a:spcPct val="100000"/>
              </a:lnSpc>
              <a:spcBef>
                <a:spcPts val="0"/>
              </a:spcBef>
              <a:spcAft>
                <a:spcPts val="0"/>
              </a:spcAft>
              <a:buClr>
                <a:schemeClr val="dk1"/>
              </a:buClr>
              <a:buSzPts val="1100"/>
              <a:buFont typeface="Arial"/>
              <a:buNone/>
            </a:pPr>
            <a:endParaRPr sz="1200"/>
          </a:p>
        </p:txBody>
      </p:sp>
      <p:sp>
        <p:nvSpPr>
          <p:cNvPr id="399" name="Google Shape;399;p6"/>
          <p:cNvSpPr txBox="1">
            <a:spLocks noGrp="1"/>
          </p:cNvSpPr>
          <p:nvPr>
            <p:ph type="ctrTitle" idx="4294967295"/>
          </p:nvPr>
        </p:nvSpPr>
        <p:spPr>
          <a:xfrm>
            <a:off x="2876775" y="947050"/>
            <a:ext cx="4892400" cy="1341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8500"/>
              <a:buNone/>
            </a:pPr>
            <a:r>
              <a:rPr lang="en" sz="6000"/>
              <a:t>Thanks!</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
          <p:cNvSpPr txBox="1">
            <a:spLocks noGrp="1"/>
          </p:cNvSpPr>
          <p:nvPr>
            <p:ph type="title" idx="14"/>
          </p:nvPr>
        </p:nvSpPr>
        <p:spPr>
          <a:xfrm>
            <a:off x="943975" y="2047149"/>
            <a:ext cx="775800" cy="758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000"/>
              <a:buNone/>
            </a:pPr>
            <a:r>
              <a:rPr lang="en"/>
              <a:t>02</a:t>
            </a:r>
            <a:endParaRPr/>
          </a:p>
        </p:txBody>
      </p:sp>
      <p:sp>
        <p:nvSpPr>
          <p:cNvPr id="209" name="Google Shape;209;p3"/>
          <p:cNvSpPr txBox="1">
            <a:spLocks noGrp="1"/>
          </p:cNvSpPr>
          <p:nvPr>
            <p:ph type="title" idx="15"/>
          </p:nvPr>
        </p:nvSpPr>
        <p:spPr>
          <a:xfrm>
            <a:off x="943975" y="3844823"/>
            <a:ext cx="775800" cy="758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000"/>
              <a:buNone/>
            </a:pPr>
            <a:r>
              <a:rPr lang="en"/>
              <a:t>04</a:t>
            </a:r>
            <a:endParaRPr/>
          </a:p>
        </p:txBody>
      </p:sp>
      <p:sp>
        <p:nvSpPr>
          <p:cNvPr id="210" name="Google Shape;210;p3"/>
          <p:cNvSpPr txBox="1">
            <a:spLocks noGrp="1"/>
          </p:cNvSpPr>
          <p:nvPr>
            <p:ph type="title" idx="13"/>
          </p:nvPr>
        </p:nvSpPr>
        <p:spPr>
          <a:xfrm>
            <a:off x="943975" y="2945986"/>
            <a:ext cx="775800" cy="758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000"/>
              <a:buNone/>
            </a:pPr>
            <a:r>
              <a:rPr lang="en"/>
              <a:t>03</a:t>
            </a:r>
            <a:endParaRPr/>
          </a:p>
        </p:txBody>
      </p:sp>
      <p:sp>
        <p:nvSpPr>
          <p:cNvPr id="211" name="Google Shape;211;p3"/>
          <p:cNvSpPr txBox="1">
            <a:spLocks noGrp="1"/>
          </p:cNvSpPr>
          <p:nvPr>
            <p:ph type="title" idx="9"/>
          </p:nvPr>
        </p:nvSpPr>
        <p:spPr>
          <a:xfrm>
            <a:off x="943975" y="1148312"/>
            <a:ext cx="775800" cy="758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000"/>
              <a:buNone/>
            </a:pPr>
            <a:r>
              <a:rPr lang="en"/>
              <a:t>01</a:t>
            </a:r>
            <a:endParaRPr/>
          </a:p>
        </p:txBody>
      </p:sp>
      <p:sp>
        <p:nvSpPr>
          <p:cNvPr id="212" name="Google Shape;212;p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Table of contents</a:t>
            </a:r>
            <a:endParaRPr/>
          </a:p>
        </p:txBody>
      </p:sp>
      <p:sp>
        <p:nvSpPr>
          <p:cNvPr id="213" name="Google Shape;213;p3"/>
          <p:cNvSpPr txBox="1">
            <a:spLocks noGrp="1"/>
          </p:cNvSpPr>
          <p:nvPr>
            <p:ph type="title" idx="2"/>
          </p:nvPr>
        </p:nvSpPr>
        <p:spPr>
          <a:xfrm>
            <a:off x="1872275" y="1330862"/>
            <a:ext cx="38796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000"/>
              <a:buNone/>
            </a:pPr>
            <a:r>
              <a:rPr lang="en"/>
              <a:t>Introduction</a:t>
            </a:r>
            <a:endParaRPr/>
          </a:p>
        </p:txBody>
      </p:sp>
      <p:sp>
        <p:nvSpPr>
          <p:cNvPr id="214" name="Google Shape;214;p3"/>
          <p:cNvSpPr txBox="1">
            <a:spLocks noGrp="1"/>
          </p:cNvSpPr>
          <p:nvPr>
            <p:ph type="title" idx="3"/>
          </p:nvPr>
        </p:nvSpPr>
        <p:spPr>
          <a:xfrm>
            <a:off x="1872275" y="2229699"/>
            <a:ext cx="38796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000"/>
              <a:buNone/>
            </a:pPr>
            <a:r>
              <a:rPr lang="en"/>
              <a:t>Beautiful Soup Overview &amp; Applications</a:t>
            </a:r>
            <a:endParaRPr/>
          </a:p>
        </p:txBody>
      </p:sp>
      <p:sp>
        <p:nvSpPr>
          <p:cNvPr id="215" name="Google Shape;215;p3"/>
          <p:cNvSpPr txBox="1">
            <a:spLocks noGrp="1"/>
          </p:cNvSpPr>
          <p:nvPr>
            <p:ph type="title" idx="5"/>
          </p:nvPr>
        </p:nvSpPr>
        <p:spPr>
          <a:xfrm>
            <a:off x="1872275" y="3128536"/>
            <a:ext cx="38796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000"/>
              <a:buNone/>
            </a:pPr>
            <a:r>
              <a:rPr lang="en"/>
              <a:t>Selenium Overview &amp; Application</a:t>
            </a:r>
            <a:endParaRPr/>
          </a:p>
        </p:txBody>
      </p:sp>
      <p:sp>
        <p:nvSpPr>
          <p:cNvPr id="216" name="Google Shape;216;p3"/>
          <p:cNvSpPr txBox="1">
            <a:spLocks noGrp="1"/>
          </p:cNvSpPr>
          <p:nvPr>
            <p:ph type="title" idx="6"/>
          </p:nvPr>
        </p:nvSpPr>
        <p:spPr>
          <a:xfrm>
            <a:off x="1872275" y="4027373"/>
            <a:ext cx="38796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000"/>
              <a:buNone/>
            </a:pPr>
            <a:r>
              <a:rPr lang="en"/>
              <a:t>Scrapy Overview	</a:t>
            </a:r>
            <a:endParaRPr/>
          </a:p>
        </p:txBody>
      </p:sp>
      <p:cxnSp>
        <p:nvCxnSpPr>
          <p:cNvPr id="217" name="Google Shape;217;p3"/>
          <p:cNvCxnSpPr/>
          <p:nvPr/>
        </p:nvCxnSpPr>
        <p:spPr>
          <a:xfrm>
            <a:off x="894450" y="1977675"/>
            <a:ext cx="7306200" cy="0"/>
          </a:xfrm>
          <a:prstGeom prst="straightConnector1">
            <a:avLst/>
          </a:prstGeom>
          <a:noFill/>
          <a:ln w="9525" cap="flat" cmpd="sng">
            <a:solidFill>
              <a:schemeClr val="dk1"/>
            </a:solidFill>
            <a:prstDash val="solid"/>
            <a:round/>
            <a:headEnd type="none" w="sm" len="sm"/>
            <a:tailEnd type="none" w="sm" len="sm"/>
          </a:ln>
        </p:spPr>
      </p:cxnSp>
      <p:cxnSp>
        <p:nvCxnSpPr>
          <p:cNvPr id="218" name="Google Shape;218;p3"/>
          <p:cNvCxnSpPr/>
          <p:nvPr/>
        </p:nvCxnSpPr>
        <p:spPr>
          <a:xfrm>
            <a:off x="894450" y="2876316"/>
            <a:ext cx="7306200" cy="0"/>
          </a:xfrm>
          <a:prstGeom prst="straightConnector1">
            <a:avLst/>
          </a:prstGeom>
          <a:noFill/>
          <a:ln w="9525" cap="flat" cmpd="sng">
            <a:solidFill>
              <a:schemeClr val="dk1"/>
            </a:solidFill>
            <a:prstDash val="solid"/>
            <a:round/>
            <a:headEnd type="none" w="sm" len="sm"/>
            <a:tailEnd type="none" w="sm" len="sm"/>
          </a:ln>
        </p:spPr>
      </p:cxnSp>
      <p:cxnSp>
        <p:nvCxnSpPr>
          <p:cNvPr id="219" name="Google Shape;219;p3"/>
          <p:cNvCxnSpPr/>
          <p:nvPr/>
        </p:nvCxnSpPr>
        <p:spPr>
          <a:xfrm>
            <a:off x="894450" y="3774957"/>
            <a:ext cx="7306200" cy="0"/>
          </a:xfrm>
          <a:prstGeom prst="straightConnector1">
            <a:avLst/>
          </a:prstGeom>
          <a:noFill/>
          <a:ln w="9525" cap="flat" cmpd="sng">
            <a:solidFill>
              <a:schemeClr val="dk1"/>
            </a:solidFill>
            <a:prstDash val="solid"/>
            <a:round/>
            <a:headEnd type="none" w="sm" len="sm"/>
            <a:tailEnd type="none" w="sm" len="sm"/>
          </a:ln>
        </p:spPr>
      </p:cxnSp>
      <p:grpSp>
        <p:nvGrpSpPr>
          <p:cNvPr id="220" name="Google Shape;220;p3"/>
          <p:cNvGrpSpPr/>
          <p:nvPr/>
        </p:nvGrpSpPr>
        <p:grpSpPr>
          <a:xfrm>
            <a:off x="227422" y="4539831"/>
            <a:ext cx="402845" cy="369933"/>
            <a:chOff x="6985577" y="307000"/>
            <a:chExt cx="1545245" cy="1419000"/>
          </a:xfrm>
        </p:grpSpPr>
        <p:sp>
          <p:nvSpPr>
            <p:cNvPr id="221" name="Google Shape;221;p3"/>
            <p:cNvSpPr/>
            <p:nvPr/>
          </p:nvSpPr>
          <p:spPr>
            <a:xfrm>
              <a:off x="7441700" y="10165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3"/>
            <p:cNvSpPr/>
            <p:nvPr/>
          </p:nvSpPr>
          <p:spPr>
            <a:xfrm rot="10800000">
              <a:off x="7441750" y="3070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3"/>
            <p:cNvSpPr/>
            <p:nvPr/>
          </p:nvSpPr>
          <p:spPr>
            <a:xfrm rot="3599744">
              <a:off x="7134528" y="8390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3"/>
            <p:cNvSpPr/>
            <p:nvPr/>
          </p:nvSpPr>
          <p:spPr>
            <a:xfrm rot="-7200256">
              <a:off x="7748953" y="4845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3"/>
            <p:cNvSpPr/>
            <p:nvPr/>
          </p:nvSpPr>
          <p:spPr>
            <a:xfrm rot="7200256">
              <a:off x="7134541" y="4844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3"/>
            <p:cNvSpPr/>
            <p:nvPr/>
          </p:nvSpPr>
          <p:spPr>
            <a:xfrm rot="-3599744">
              <a:off x="7748916" y="8391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
          <p:cNvSpPr txBox="1">
            <a:spLocks noGrp="1"/>
          </p:cNvSpPr>
          <p:nvPr>
            <p:ph type="title"/>
          </p:nvPr>
        </p:nvSpPr>
        <p:spPr>
          <a:xfrm>
            <a:off x="720000" y="3858588"/>
            <a:ext cx="4550400" cy="40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 Mitchell Kapor	</a:t>
            </a:r>
            <a:endParaRPr/>
          </a:p>
        </p:txBody>
      </p:sp>
      <p:sp>
        <p:nvSpPr>
          <p:cNvPr id="232" name="Google Shape;232;p4"/>
          <p:cNvSpPr txBox="1">
            <a:spLocks noGrp="1"/>
          </p:cNvSpPr>
          <p:nvPr>
            <p:ph type="subTitle" idx="1"/>
          </p:nvPr>
        </p:nvSpPr>
        <p:spPr>
          <a:xfrm>
            <a:off x="720000" y="574988"/>
            <a:ext cx="4550400" cy="2958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chemeClr val="dk1"/>
              </a:buClr>
              <a:buSzPts val="1100"/>
              <a:buFont typeface="Arial"/>
              <a:buNone/>
            </a:pPr>
            <a:r>
              <a:rPr lang="en"/>
              <a:t>“Getting information off the internet is like taking a drink from a fire hydrant.”</a:t>
            </a:r>
            <a:endParaRPr/>
          </a:p>
        </p:txBody>
      </p:sp>
      <p:grpSp>
        <p:nvGrpSpPr>
          <p:cNvPr id="233" name="Google Shape;233;p4"/>
          <p:cNvGrpSpPr/>
          <p:nvPr/>
        </p:nvGrpSpPr>
        <p:grpSpPr>
          <a:xfrm>
            <a:off x="5664771" y="4418531"/>
            <a:ext cx="402845" cy="369933"/>
            <a:chOff x="6985577" y="307000"/>
            <a:chExt cx="1545245" cy="1419000"/>
          </a:xfrm>
        </p:grpSpPr>
        <p:sp>
          <p:nvSpPr>
            <p:cNvPr id="234" name="Google Shape;234;p4"/>
            <p:cNvSpPr/>
            <p:nvPr/>
          </p:nvSpPr>
          <p:spPr>
            <a:xfrm>
              <a:off x="7441700" y="10165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4"/>
            <p:cNvSpPr/>
            <p:nvPr/>
          </p:nvSpPr>
          <p:spPr>
            <a:xfrm rot="10800000">
              <a:off x="7441750" y="3070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4"/>
            <p:cNvSpPr/>
            <p:nvPr/>
          </p:nvSpPr>
          <p:spPr>
            <a:xfrm rot="3599744">
              <a:off x="7134528" y="8390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4"/>
            <p:cNvSpPr/>
            <p:nvPr/>
          </p:nvSpPr>
          <p:spPr>
            <a:xfrm rot="-7200256">
              <a:off x="7748953" y="4845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4"/>
            <p:cNvSpPr/>
            <p:nvPr/>
          </p:nvSpPr>
          <p:spPr>
            <a:xfrm rot="7200256">
              <a:off x="7134541" y="4844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4"/>
            <p:cNvSpPr/>
            <p:nvPr/>
          </p:nvSpPr>
          <p:spPr>
            <a:xfrm rot="-3599744">
              <a:off x="7748916" y="8391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40" name="Google Shape;240;p4"/>
          <p:cNvPicPr preferRelativeResize="0"/>
          <p:nvPr/>
        </p:nvPicPr>
        <p:blipFill rotWithShape="1">
          <a:blip r:embed="rId3">
            <a:alphaModFix/>
          </a:blip>
          <a:srcRect/>
          <a:stretch/>
        </p:blipFill>
        <p:spPr>
          <a:xfrm flipH="1">
            <a:off x="6303875" y="0"/>
            <a:ext cx="2014201" cy="5143475"/>
          </a:xfrm>
          <a:prstGeom prst="rect">
            <a:avLst/>
          </a:prstGeom>
          <a:noFill/>
          <a:ln>
            <a:noFill/>
          </a:ln>
        </p:spPr>
      </p:pic>
      <p:sp>
        <p:nvSpPr>
          <p:cNvPr id="241" name="Google Shape;241;p4"/>
          <p:cNvSpPr/>
          <p:nvPr/>
        </p:nvSpPr>
        <p:spPr>
          <a:xfrm flipH="1">
            <a:off x="6889290" y="-24000"/>
            <a:ext cx="24909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5"/>
          <p:cNvSpPr txBox="1">
            <a:spLocks noGrp="1"/>
          </p:cNvSpPr>
          <p:nvPr>
            <p:ph type="title"/>
          </p:nvPr>
        </p:nvSpPr>
        <p:spPr>
          <a:xfrm>
            <a:off x="2040500" y="1761725"/>
            <a:ext cx="4987500" cy="1673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chemeClr val="dk1"/>
              </a:buClr>
              <a:buSzPts val="1100"/>
              <a:buFont typeface="Arial"/>
              <a:buNone/>
            </a:pPr>
            <a:r>
              <a:rPr lang="en"/>
              <a:t>Introduction</a:t>
            </a:r>
            <a:endParaRPr/>
          </a:p>
        </p:txBody>
      </p:sp>
      <p:sp>
        <p:nvSpPr>
          <p:cNvPr id="247" name="Google Shape;247;p5"/>
          <p:cNvSpPr txBox="1">
            <a:spLocks noGrp="1"/>
          </p:cNvSpPr>
          <p:nvPr>
            <p:ph type="title" idx="2"/>
          </p:nvPr>
        </p:nvSpPr>
        <p:spPr>
          <a:xfrm>
            <a:off x="720000" y="2027725"/>
            <a:ext cx="1223100" cy="12231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0000"/>
              <a:buNone/>
            </a:pPr>
            <a:r>
              <a:rPr lang="en"/>
              <a:t>01</a:t>
            </a:r>
            <a:endParaRPr/>
          </a:p>
        </p:txBody>
      </p:sp>
      <p:cxnSp>
        <p:nvCxnSpPr>
          <p:cNvPr id="248" name="Google Shape;248;p5"/>
          <p:cNvCxnSpPr/>
          <p:nvPr/>
        </p:nvCxnSpPr>
        <p:spPr>
          <a:xfrm>
            <a:off x="720000" y="3600175"/>
            <a:ext cx="6414600" cy="0"/>
          </a:xfrm>
          <a:prstGeom prst="straightConnector1">
            <a:avLst/>
          </a:prstGeom>
          <a:noFill/>
          <a:ln w="9525" cap="flat" cmpd="sng">
            <a:solidFill>
              <a:schemeClr val="dk1"/>
            </a:solidFill>
            <a:prstDash val="solid"/>
            <a:round/>
            <a:headEnd type="none" w="sm" len="sm"/>
            <a:tailEnd type="none" w="sm" len="sm"/>
          </a:ln>
        </p:spPr>
      </p:cxnSp>
      <p:grpSp>
        <p:nvGrpSpPr>
          <p:cNvPr id="249" name="Google Shape;249;p5"/>
          <p:cNvGrpSpPr/>
          <p:nvPr/>
        </p:nvGrpSpPr>
        <p:grpSpPr>
          <a:xfrm>
            <a:off x="518571" y="355031"/>
            <a:ext cx="402845" cy="369933"/>
            <a:chOff x="6985577" y="307000"/>
            <a:chExt cx="1545245" cy="1419000"/>
          </a:xfrm>
        </p:grpSpPr>
        <p:sp>
          <p:nvSpPr>
            <p:cNvPr id="250" name="Google Shape;250;p5"/>
            <p:cNvSpPr/>
            <p:nvPr/>
          </p:nvSpPr>
          <p:spPr>
            <a:xfrm>
              <a:off x="7441700" y="10165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5"/>
            <p:cNvSpPr/>
            <p:nvPr/>
          </p:nvSpPr>
          <p:spPr>
            <a:xfrm rot="10800000">
              <a:off x="7441750" y="3070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5"/>
            <p:cNvSpPr/>
            <p:nvPr/>
          </p:nvSpPr>
          <p:spPr>
            <a:xfrm rot="3599744">
              <a:off x="7134528" y="8390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5"/>
            <p:cNvSpPr/>
            <p:nvPr/>
          </p:nvSpPr>
          <p:spPr>
            <a:xfrm rot="-7200256">
              <a:off x="7748953" y="4845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5"/>
            <p:cNvSpPr/>
            <p:nvPr/>
          </p:nvSpPr>
          <p:spPr>
            <a:xfrm rot="7200256">
              <a:off x="7134541" y="4844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5"/>
            <p:cNvSpPr/>
            <p:nvPr/>
          </p:nvSpPr>
          <p:spPr>
            <a:xfrm rot="-3599744">
              <a:off x="7748916" y="8391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56" name="Google Shape;256;p5"/>
          <p:cNvPicPr preferRelativeResize="0"/>
          <p:nvPr/>
        </p:nvPicPr>
        <p:blipFill rotWithShape="1">
          <a:blip r:embed="rId3">
            <a:alphaModFix/>
          </a:blip>
          <a:srcRect/>
          <a:stretch/>
        </p:blipFill>
        <p:spPr>
          <a:xfrm flipH="1">
            <a:off x="7129800" y="0"/>
            <a:ext cx="2014201" cy="5143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g2c7a83671d2_1_0"/>
          <p:cNvSpPr txBox="1">
            <a:spLocks noGrp="1"/>
          </p:cNvSpPr>
          <p:nvPr>
            <p:ph type="title" idx="8"/>
          </p:nvPr>
        </p:nvSpPr>
        <p:spPr>
          <a:xfrm>
            <a:off x="307825" y="154000"/>
            <a:ext cx="8310000" cy="681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Web Scraping</a:t>
            </a:r>
            <a:endParaRPr/>
          </a:p>
        </p:txBody>
      </p:sp>
      <p:sp>
        <p:nvSpPr>
          <p:cNvPr id="262" name="Google Shape;262;g2c7a83671d2_1_0"/>
          <p:cNvSpPr txBox="1"/>
          <p:nvPr/>
        </p:nvSpPr>
        <p:spPr>
          <a:xfrm>
            <a:off x="307825" y="970475"/>
            <a:ext cx="5088000" cy="39750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1"/>
              </a:buClr>
              <a:buSzPts val="1400"/>
              <a:buFont typeface="Anybody Medium"/>
              <a:buChar char="❏"/>
            </a:pPr>
            <a:r>
              <a:rPr lang="en">
                <a:solidFill>
                  <a:schemeClr val="dk1"/>
                </a:solidFill>
                <a:latin typeface="Anybody Medium"/>
                <a:ea typeface="Anybody Medium"/>
                <a:cs typeface="Anybody Medium"/>
                <a:sym typeface="Anybody Medium"/>
              </a:rPr>
              <a:t>Targeted Extraction: Pulling specific information from websites automatically.</a:t>
            </a:r>
            <a:endParaRPr>
              <a:solidFill>
                <a:schemeClr val="dk1"/>
              </a:solidFill>
              <a:latin typeface="Anybody Medium"/>
              <a:ea typeface="Anybody Medium"/>
              <a:cs typeface="Anybody Medium"/>
              <a:sym typeface="Anybody Medium"/>
            </a:endParaRPr>
          </a:p>
          <a:p>
            <a:pPr marL="914400" lvl="0" indent="0" algn="l" rtl="0">
              <a:lnSpc>
                <a:spcPct val="150000"/>
              </a:lnSpc>
              <a:spcBef>
                <a:spcPts val="0"/>
              </a:spcBef>
              <a:spcAft>
                <a:spcPts val="0"/>
              </a:spcAft>
              <a:buNone/>
            </a:pPr>
            <a:endParaRPr>
              <a:solidFill>
                <a:schemeClr val="dk1"/>
              </a:solidFill>
              <a:latin typeface="Anybody Medium"/>
              <a:ea typeface="Anybody Medium"/>
              <a:cs typeface="Anybody Medium"/>
              <a:sym typeface="Anybody Medium"/>
            </a:endParaRPr>
          </a:p>
          <a:p>
            <a:pPr marL="457200" lvl="0" indent="-317500" algn="l" rtl="0">
              <a:lnSpc>
                <a:spcPct val="150000"/>
              </a:lnSpc>
              <a:spcBef>
                <a:spcPts val="0"/>
              </a:spcBef>
              <a:spcAft>
                <a:spcPts val="0"/>
              </a:spcAft>
              <a:buClr>
                <a:schemeClr val="dk1"/>
              </a:buClr>
              <a:buSzPts val="1400"/>
              <a:buFont typeface="Anybody Medium"/>
              <a:buChar char="❏"/>
            </a:pPr>
            <a:r>
              <a:rPr lang="en">
                <a:solidFill>
                  <a:schemeClr val="dk1"/>
                </a:solidFill>
                <a:latin typeface="Anybody Medium"/>
                <a:ea typeface="Anybody Medium"/>
                <a:cs typeface="Anybody Medium"/>
                <a:sym typeface="Anybody Medium"/>
              </a:rPr>
              <a:t>Automation Advantage: Faster and more accurate than manual data collection.</a:t>
            </a:r>
            <a:endParaRPr>
              <a:solidFill>
                <a:schemeClr val="dk1"/>
              </a:solidFill>
              <a:latin typeface="Anybody Medium"/>
              <a:ea typeface="Anybody Medium"/>
              <a:cs typeface="Anybody Medium"/>
              <a:sym typeface="Anybody Medium"/>
            </a:endParaRPr>
          </a:p>
          <a:p>
            <a:pPr marL="914400" lvl="0" indent="0" algn="l" rtl="0">
              <a:lnSpc>
                <a:spcPct val="150000"/>
              </a:lnSpc>
              <a:spcBef>
                <a:spcPts val="0"/>
              </a:spcBef>
              <a:spcAft>
                <a:spcPts val="0"/>
              </a:spcAft>
              <a:buNone/>
            </a:pPr>
            <a:endParaRPr>
              <a:solidFill>
                <a:schemeClr val="dk1"/>
              </a:solidFill>
              <a:latin typeface="Anybody Medium"/>
              <a:ea typeface="Anybody Medium"/>
              <a:cs typeface="Anybody Medium"/>
              <a:sym typeface="Anybody Medium"/>
            </a:endParaRPr>
          </a:p>
          <a:p>
            <a:pPr marL="457200" lvl="0" indent="-317500" algn="l" rtl="0">
              <a:lnSpc>
                <a:spcPct val="150000"/>
              </a:lnSpc>
              <a:spcBef>
                <a:spcPts val="0"/>
              </a:spcBef>
              <a:spcAft>
                <a:spcPts val="0"/>
              </a:spcAft>
              <a:buClr>
                <a:schemeClr val="dk1"/>
              </a:buClr>
              <a:buSzPts val="1400"/>
              <a:buFont typeface="Anybody Medium"/>
              <a:buChar char="❏"/>
            </a:pPr>
            <a:r>
              <a:rPr lang="en">
                <a:solidFill>
                  <a:schemeClr val="dk1"/>
                </a:solidFill>
                <a:latin typeface="Anybody Medium"/>
                <a:ea typeface="Anybody Medium"/>
                <a:cs typeface="Anybody Medium"/>
                <a:sym typeface="Anybody Medium"/>
              </a:rPr>
              <a:t>Data Transformation: Turning non-tabular or unstructured web data into structured formats.</a:t>
            </a:r>
            <a:endParaRPr>
              <a:solidFill>
                <a:schemeClr val="dk1"/>
              </a:solidFill>
              <a:latin typeface="Anybody Medium"/>
              <a:ea typeface="Anybody Medium"/>
              <a:cs typeface="Anybody Medium"/>
              <a:sym typeface="Anybody Medium"/>
            </a:endParaRPr>
          </a:p>
          <a:p>
            <a:pPr marL="914400" lvl="0" indent="0" algn="l" rtl="0">
              <a:lnSpc>
                <a:spcPct val="150000"/>
              </a:lnSpc>
              <a:spcBef>
                <a:spcPts val="0"/>
              </a:spcBef>
              <a:spcAft>
                <a:spcPts val="0"/>
              </a:spcAft>
              <a:buNone/>
            </a:pPr>
            <a:endParaRPr>
              <a:solidFill>
                <a:schemeClr val="dk1"/>
              </a:solidFill>
              <a:latin typeface="Anybody Medium"/>
              <a:ea typeface="Anybody Medium"/>
              <a:cs typeface="Anybody Medium"/>
              <a:sym typeface="Anybody Medium"/>
            </a:endParaRPr>
          </a:p>
          <a:p>
            <a:pPr marL="457200" lvl="0" indent="-317500" algn="l" rtl="0">
              <a:lnSpc>
                <a:spcPct val="150000"/>
              </a:lnSpc>
              <a:spcBef>
                <a:spcPts val="0"/>
              </a:spcBef>
              <a:spcAft>
                <a:spcPts val="0"/>
              </a:spcAft>
              <a:buClr>
                <a:schemeClr val="dk1"/>
              </a:buClr>
              <a:buSzPts val="1400"/>
              <a:buFont typeface="Anybody Medium"/>
              <a:buChar char="❏"/>
            </a:pPr>
            <a:r>
              <a:rPr lang="en">
                <a:solidFill>
                  <a:schemeClr val="dk1"/>
                </a:solidFill>
                <a:latin typeface="Anybody Medium"/>
                <a:ea typeface="Anybody Medium"/>
                <a:cs typeface="Anybody Medium"/>
                <a:sym typeface="Anybody Medium"/>
              </a:rPr>
              <a:t>Versatile Applications: Useful for competitive analysis, market research, and more.</a:t>
            </a:r>
            <a:endParaRPr>
              <a:solidFill>
                <a:schemeClr val="dk1"/>
              </a:solidFill>
              <a:latin typeface="Anybody Medium"/>
              <a:ea typeface="Anybody Medium"/>
              <a:cs typeface="Anybody Medium"/>
              <a:sym typeface="Anybody Medium"/>
            </a:endParaRPr>
          </a:p>
        </p:txBody>
      </p:sp>
      <p:sp>
        <p:nvSpPr>
          <p:cNvPr id="263" name="Google Shape;263;g2c7a83671d2_1_0"/>
          <p:cNvSpPr txBox="1"/>
          <p:nvPr/>
        </p:nvSpPr>
        <p:spPr>
          <a:xfrm>
            <a:off x="582275" y="3238950"/>
            <a:ext cx="7484700" cy="63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Albert Sans"/>
              <a:ea typeface="Albert Sans"/>
              <a:cs typeface="Albert Sans"/>
              <a:sym typeface="Albert Sans"/>
            </a:endParaRPr>
          </a:p>
        </p:txBody>
      </p:sp>
      <p:pic>
        <p:nvPicPr>
          <p:cNvPr id="264" name="Google Shape;264;g2c7a83671d2_1_0"/>
          <p:cNvPicPr preferRelativeResize="0"/>
          <p:nvPr/>
        </p:nvPicPr>
        <p:blipFill>
          <a:blip r:embed="rId3">
            <a:alphaModFix/>
          </a:blip>
          <a:stretch>
            <a:fillRect/>
          </a:stretch>
        </p:blipFill>
        <p:spPr>
          <a:xfrm>
            <a:off x="5583225" y="1564875"/>
            <a:ext cx="2876900" cy="220849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g2c782d502d6_1_13"/>
          <p:cNvSpPr txBox="1">
            <a:spLocks noGrp="1"/>
          </p:cNvSpPr>
          <p:nvPr>
            <p:ph type="title"/>
          </p:nvPr>
        </p:nvSpPr>
        <p:spPr>
          <a:xfrm flipH="1">
            <a:off x="2182025" y="1114425"/>
            <a:ext cx="5184000" cy="3126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3000"/>
              <a:buFont typeface="Arial"/>
              <a:buNone/>
            </a:pPr>
            <a:r>
              <a:rPr lang="en"/>
              <a:t>Beautiful Soup Overview &amp; Applications</a:t>
            </a:r>
            <a:endParaRPr/>
          </a:p>
          <a:p>
            <a:pPr marL="0" lvl="0" indent="0" algn="r" rtl="0">
              <a:lnSpc>
                <a:spcPct val="100000"/>
              </a:lnSpc>
              <a:spcBef>
                <a:spcPts val="0"/>
              </a:spcBef>
              <a:spcAft>
                <a:spcPts val="0"/>
              </a:spcAft>
              <a:buClr>
                <a:schemeClr val="dk1"/>
              </a:buClr>
              <a:buSzPts val="1100"/>
              <a:buFont typeface="Arial"/>
              <a:buNone/>
            </a:pPr>
            <a:endParaRPr/>
          </a:p>
        </p:txBody>
      </p:sp>
      <p:sp>
        <p:nvSpPr>
          <p:cNvPr id="270" name="Google Shape;270;g2c782d502d6_1_13"/>
          <p:cNvSpPr txBox="1">
            <a:spLocks noGrp="1"/>
          </p:cNvSpPr>
          <p:nvPr>
            <p:ph type="title" idx="2"/>
          </p:nvPr>
        </p:nvSpPr>
        <p:spPr>
          <a:xfrm flipH="1">
            <a:off x="7200900" y="2027725"/>
            <a:ext cx="1223100" cy="12231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0000"/>
              <a:buNone/>
            </a:pPr>
            <a:r>
              <a:rPr lang="en"/>
              <a:t>02</a:t>
            </a:r>
            <a:endParaRPr/>
          </a:p>
        </p:txBody>
      </p:sp>
      <p:cxnSp>
        <p:nvCxnSpPr>
          <p:cNvPr id="271" name="Google Shape;271;g2c782d502d6_1_13"/>
          <p:cNvCxnSpPr/>
          <p:nvPr/>
        </p:nvCxnSpPr>
        <p:spPr>
          <a:xfrm rot="10800000">
            <a:off x="2018712" y="3600175"/>
            <a:ext cx="6405300" cy="0"/>
          </a:xfrm>
          <a:prstGeom prst="straightConnector1">
            <a:avLst/>
          </a:prstGeom>
          <a:noFill/>
          <a:ln w="9525" cap="flat" cmpd="sng">
            <a:solidFill>
              <a:schemeClr val="dk1"/>
            </a:solidFill>
            <a:prstDash val="solid"/>
            <a:round/>
            <a:headEnd type="none" w="sm" len="sm"/>
            <a:tailEnd type="none" w="sm" len="sm"/>
          </a:ln>
        </p:spPr>
      </p:cxnSp>
      <p:grpSp>
        <p:nvGrpSpPr>
          <p:cNvPr id="272" name="Google Shape;272;g2c782d502d6_1_13"/>
          <p:cNvGrpSpPr/>
          <p:nvPr/>
        </p:nvGrpSpPr>
        <p:grpSpPr>
          <a:xfrm flipH="1">
            <a:off x="8222573" y="355031"/>
            <a:ext cx="402887" cy="369933"/>
            <a:chOff x="6985497" y="307000"/>
            <a:chExt cx="1545405" cy="1419000"/>
          </a:xfrm>
        </p:grpSpPr>
        <p:sp>
          <p:nvSpPr>
            <p:cNvPr id="273" name="Google Shape;273;g2c782d502d6_1_13"/>
            <p:cNvSpPr/>
            <p:nvPr/>
          </p:nvSpPr>
          <p:spPr>
            <a:xfrm>
              <a:off x="7441700" y="10165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g2c782d502d6_1_13"/>
            <p:cNvSpPr/>
            <p:nvPr/>
          </p:nvSpPr>
          <p:spPr>
            <a:xfrm rot="10800000">
              <a:off x="7441750" y="3070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g2c782d502d6_1_13"/>
            <p:cNvSpPr/>
            <p:nvPr/>
          </p:nvSpPr>
          <p:spPr>
            <a:xfrm rot="3599744">
              <a:off x="7134488" y="83896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g2c782d502d6_1_13"/>
            <p:cNvSpPr/>
            <p:nvPr/>
          </p:nvSpPr>
          <p:spPr>
            <a:xfrm rot="-7200256">
              <a:off x="7748993" y="48464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g2c782d502d6_1_13"/>
            <p:cNvSpPr/>
            <p:nvPr/>
          </p:nvSpPr>
          <p:spPr>
            <a:xfrm rot="7200256">
              <a:off x="7134501" y="484507"/>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g2c782d502d6_1_13"/>
            <p:cNvSpPr/>
            <p:nvPr/>
          </p:nvSpPr>
          <p:spPr>
            <a:xfrm rot="-3599744">
              <a:off x="7748956" y="839107"/>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79" name="Google Shape;279;g2c782d502d6_1_13"/>
          <p:cNvPicPr preferRelativeResize="0"/>
          <p:nvPr/>
        </p:nvPicPr>
        <p:blipFill rotWithShape="1">
          <a:blip r:embed="rId3">
            <a:alphaModFix/>
          </a:blip>
          <a:srcRect/>
          <a:stretch/>
        </p:blipFill>
        <p:spPr>
          <a:xfrm>
            <a:off x="11" y="12"/>
            <a:ext cx="2014201" cy="5143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g2c7aa79a071_0_19"/>
          <p:cNvSpPr txBox="1">
            <a:spLocks noGrp="1"/>
          </p:cNvSpPr>
          <p:nvPr>
            <p:ph type="title" idx="8"/>
          </p:nvPr>
        </p:nvSpPr>
        <p:spPr>
          <a:xfrm>
            <a:off x="307825" y="154000"/>
            <a:ext cx="8310000" cy="681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Beautiful Soup</a:t>
            </a:r>
            <a:endParaRPr/>
          </a:p>
        </p:txBody>
      </p:sp>
      <p:sp>
        <p:nvSpPr>
          <p:cNvPr id="285" name="Google Shape;285;g2c7aa79a071_0_19"/>
          <p:cNvSpPr txBox="1"/>
          <p:nvPr/>
        </p:nvSpPr>
        <p:spPr>
          <a:xfrm>
            <a:off x="582275" y="3238950"/>
            <a:ext cx="7484700" cy="63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Albert Sans"/>
              <a:ea typeface="Albert Sans"/>
              <a:cs typeface="Albert Sans"/>
              <a:sym typeface="Albert Sans"/>
            </a:endParaRPr>
          </a:p>
        </p:txBody>
      </p:sp>
      <p:sp>
        <p:nvSpPr>
          <p:cNvPr id="286" name="Google Shape;286;g2c7aa79a071_0_19"/>
          <p:cNvSpPr txBox="1"/>
          <p:nvPr/>
        </p:nvSpPr>
        <p:spPr>
          <a:xfrm>
            <a:off x="307825" y="921325"/>
            <a:ext cx="6902700" cy="3123900"/>
          </a:xfrm>
          <a:prstGeom prst="rect">
            <a:avLst/>
          </a:prstGeom>
          <a:noFill/>
          <a:ln>
            <a:noFill/>
          </a:ln>
        </p:spPr>
        <p:txBody>
          <a:bodyPr spcFirstLastPara="1" wrap="square" lIns="91425" tIns="91425" rIns="91425" bIns="91425" anchor="t" anchorCtr="0">
            <a:noAutofit/>
          </a:bodyPr>
          <a:lstStyle/>
          <a:p>
            <a:pPr marL="457200" lvl="0" indent="-336550" algn="l" rtl="0">
              <a:lnSpc>
                <a:spcPct val="150000"/>
              </a:lnSpc>
              <a:spcBef>
                <a:spcPts val="0"/>
              </a:spcBef>
              <a:spcAft>
                <a:spcPts val="0"/>
              </a:spcAft>
              <a:buClr>
                <a:schemeClr val="dk1"/>
              </a:buClr>
              <a:buSzPts val="1700"/>
              <a:buFont typeface="Anybody Medium"/>
              <a:buChar char="❏"/>
            </a:pPr>
            <a:r>
              <a:rPr lang="en" sz="1700">
                <a:solidFill>
                  <a:schemeClr val="dk1"/>
                </a:solidFill>
                <a:latin typeface="Anybody Medium"/>
                <a:ea typeface="Anybody Medium"/>
                <a:cs typeface="Anybody Medium"/>
                <a:sym typeface="Anybody Medium"/>
              </a:rPr>
              <a:t>Parser: Beautiful Soup breaks down HTML/XML for easy navigation.</a:t>
            </a:r>
            <a:endParaRPr sz="1700">
              <a:solidFill>
                <a:schemeClr val="dk1"/>
              </a:solidFill>
              <a:latin typeface="Anybody Medium"/>
              <a:ea typeface="Anybody Medium"/>
              <a:cs typeface="Anybody Medium"/>
              <a:sym typeface="Anybody Medium"/>
            </a:endParaRPr>
          </a:p>
          <a:p>
            <a:pPr marL="457200" lvl="0" indent="-336550" algn="l" rtl="0">
              <a:lnSpc>
                <a:spcPct val="150000"/>
              </a:lnSpc>
              <a:spcBef>
                <a:spcPts val="0"/>
              </a:spcBef>
              <a:spcAft>
                <a:spcPts val="0"/>
              </a:spcAft>
              <a:buClr>
                <a:schemeClr val="dk1"/>
              </a:buClr>
              <a:buSzPts val="1700"/>
              <a:buFont typeface="Anybody Medium"/>
              <a:buChar char="❏"/>
            </a:pPr>
            <a:r>
              <a:rPr lang="en" sz="1700">
                <a:solidFill>
                  <a:schemeClr val="dk1"/>
                </a:solidFill>
                <a:latin typeface="Anybody Medium"/>
                <a:ea typeface="Anybody Medium"/>
                <a:cs typeface="Anybody Medium"/>
                <a:sym typeface="Anybody Medium"/>
              </a:rPr>
              <a:t>Selector: It targets specific webpage elements efficiently.</a:t>
            </a:r>
            <a:endParaRPr sz="1700">
              <a:solidFill>
                <a:schemeClr val="dk1"/>
              </a:solidFill>
              <a:latin typeface="Anybody Medium"/>
              <a:ea typeface="Anybody Medium"/>
              <a:cs typeface="Anybody Medium"/>
              <a:sym typeface="Anybody Medium"/>
            </a:endParaRPr>
          </a:p>
          <a:p>
            <a:pPr marL="457200" lvl="0" indent="-336550" algn="l" rtl="0">
              <a:lnSpc>
                <a:spcPct val="150000"/>
              </a:lnSpc>
              <a:spcBef>
                <a:spcPts val="0"/>
              </a:spcBef>
              <a:spcAft>
                <a:spcPts val="0"/>
              </a:spcAft>
              <a:buClr>
                <a:schemeClr val="dk1"/>
              </a:buClr>
              <a:buSzPts val="1700"/>
              <a:buFont typeface="Anybody Medium"/>
              <a:buChar char="❏"/>
            </a:pPr>
            <a:r>
              <a:rPr lang="en" sz="1700">
                <a:solidFill>
                  <a:schemeClr val="dk1"/>
                </a:solidFill>
                <a:latin typeface="Anybody Medium"/>
                <a:ea typeface="Anybody Medium"/>
                <a:cs typeface="Anybody Medium"/>
                <a:sym typeface="Anybody Medium"/>
              </a:rPr>
              <a:t>Pythonic: Integrates with Python for scripting convenience.</a:t>
            </a:r>
            <a:endParaRPr sz="1700">
              <a:solidFill>
                <a:schemeClr val="dk1"/>
              </a:solidFill>
              <a:latin typeface="Anybody Medium"/>
              <a:ea typeface="Anybody Medium"/>
              <a:cs typeface="Anybody Medium"/>
              <a:sym typeface="Anybody Medium"/>
            </a:endParaRPr>
          </a:p>
          <a:p>
            <a:pPr marL="457200" lvl="0" indent="-336550" algn="l" rtl="0">
              <a:lnSpc>
                <a:spcPct val="150000"/>
              </a:lnSpc>
              <a:spcBef>
                <a:spcPts val="0"/>
              </a:spcBef>
              <a:spcAft>
                <a:spcPts val="0"/>
              </a:spcAft>
              <a:buClr>
                <a:schemeClr val="dk1"/>
              </a:buClr>
              <a:buSzPts val="1700"/>
              <a:buFont typeface="Anybody Medium"/>
              <a:buChar char="❏"/>
            </a:pPr>
            <a:r>
              <a:rPr lang="en" sz="1700">
                <a:solidFill>
                  <a:schemeClr val="dk1"/>
                </a:solidFill>
                <a:latin typeface="Anybody Medium"/>
                <a:ea typeface="Anybody Medium"/>
                <a:cs typeface="Anybody Medium"/>
                <a:sym typeface="Anybody Medium"/>
              </a:rPr>
              <a:t>Efficient: Streamlines data extraction from web content.</a:t>
            </a:r>
            <a:endParaRPr sz="1700">
              <a:solidFill>
                <a:schemeClr val="dk1"/>
              </a:solidFill>
              <a:latin typeface="Anybody Medium"/>
              <a:ea typeface="Anybody Medium"/>
              <a:cs typeface="Anybody Medium"/>
              <a:sym typeface="Anybody Medium"/>
            </a:endParaRPr>
          </a:p>
        </p:txBody>
      </p:sp>
      <p:pic>
        <p:nvPicPr>
          <p:cNvPr id="287" name="Google Shape;287;g2c7aa79a071_0_19"/>
          <p:cNvPicPr preferRelativeResize="0"/>
          <p:nvPr/>
        </p:nvPicPr>
        <p:blipFill>
          <a:blip r:embed="rId3">
            <a:alphaModFix/>
          </a:blip>
          <a:stretch>
            <a:fillRect/>
          </a:stretch>
        </p:blipFill>
        <p:spPr>
          <a:xfrm>
            <a:off x="4486275" y="3633794"/>
            <a:ext cx="3924299" cy="1686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g2c7aa79a071_0_3"/>
          <p:cNvSpPr txBox="1">
            <a:spLocks noGrp="1"/>
          </p:cNvSpPr>
          <p:nvPr>
            <p:ph type="title" idx="8"/>
          </p:nvPr>
        </p:nvSpPr>
        <p:spPr>
          <a:xfrm>
            <a:off x="307825" y="154000"/>
            <a:ext cx="8310000" cy="681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2300"/>
              <a:t>Toolkit for Billionaire List (Wikipedia) Web Scraping</a:t>
            </a:r>
            <a:endParaRPr sz="2300"/>
          </a:p>
          <a:p>
            <a:pPr marL="0" lvl="0" indent="0" algn="l" rtl="0">
              <a:lnSpc>
                <a:spcPct val="100000"/>
              </a:lnSpc>
              <a:spcBef>
                <a:spcPts val="0"/>
              </a:spcBef>
              <a:spcAft>
                <a:spcPts val="0"/>
              </a:spcAft>
              <a:buSzPts val="3000"/>
              <a:buNone/>
            </a:pPr>
            <a:endParaRPr/>
          </a:p>
        </p:txBody>
      </p:sp>
      <p:sp>
        <p:nvSpPr>
          <p:cNvPr id="293" name="Google Shape;293;g2c7aa79a071_0_3"/>
          <p:cNvSpPr txBox="1"/>
          <p:nvPr/>
        </p:nvSpPr>
        <p:spPr>
          <a:xfrm>
            <a:off x="307825" y="970475"/>
            <a:ext cx="5331000" cy="3344400"/>
          </a:xfrm>
          <a:prstGeom prst="rect">
            <a:avLst/>
          </a:prstGeom>
          <a:noFill/>
          <a:ln>
            <a:noFill/>
          </a:ln>
        </p:spPr>
        <p:txBody>
          <a:bodyPr spcFirstLastPara="1" wrap="square" lIns="91425" tIns="91425" rIns="91425" bIns="91425" anchor="t" anchorCtr="0">
            <a:noAutofit/>
          </a:bodyPr>
          <a:lstStyle/>
          <a:p>
            <a:pPr marL="457200" lvl="0" indent="-336550" algn="l" rtl="0">
              <a:lnSpc>
                <a:spcPct val="150000"/>
              </a:lnSpc>
              <a:spcBef>
                <a:spcPts val="0"/>
              </a:spcBef>
              <a:spcAft>
                <a:spcPts val="0"/>
              </a:spcAft>
              <a:buClr>
                <a:schemeClr val="dk1"/>
              </a:buClr>
              <a:buSzPts val="1700"/>
              <a:buFont typeface="Anybody SemiBold"/>
              <a:buChar char="❏"/>
            </a:pPr>
            <a:r>
              <a:rPr lang="en" sz="1700">
                <a:solidFill>
                  <a:schemeClr val="dk1"/>
                </a:solidFill>
                <a:latin typeface="Anybody SemiBold"/>
                <a:ea typeface="Anybody SemiBold"/>
                <a:cs typeface="Anybody SemiBold"/>
                <a:sym typeface="Anybody SemiBold"/>
              </a:rPr>
              <a:t>Beautiful Soup: For parsing HTML and XML documents.</a:t>
            </a:r>
            <a:endParaRPr sz="1700">
              <a:solidFill>
                <a:schemeClr val="dk1"/>
              </a:solidFill>
              <a:latin typeface="Anybody SemiBold"/>
              <a:ea typeface="Anybody SemiBold"/>
              <a:cs typeface="Anybody SemiBold"/>
              <a:sym typeface="Anybody SemiBold"/>
            </a:endParaRPr>
          </a:p>
          <a:p>
            <a:pPr marL="457200" lvl="0" indent="-336550" algn="l" rtl="0">
              <a:lnSpc>
                <a:spcPct val="150000"/>
              </a:lnSpc>
              <a:spcBef>
                <a:spcPts val="0"/>
              </a:spcBef>
              <a:spcAft>
                <a:spcPts val="0"/>
              </a:spcAft>
              <a:buClr>
                <a:schemeClr val="dk1"/>
              </a:buClr>
              <a:buSzPts val="1700"/>
              <a:buFont typeface="Anybody SemiBold"/>
              <a:buChar char="❏"/>
            </a:pPr>
            <a:r>
              <a:rPr lang="en" sz="1700">
                <a:solidFill>
                  <a:schemeClr val="dk1"/>
                </a:solidFill>
                <a:latin typeface="Anybody SemiBold"/>
                <a:ea typeface="Anybody SemiBold"/>
                <a:cs typeface="Anybody SemiBold"/>
                <a:sym typeface="Anybody SemiBold"/>
              </a:rPr>
              <a:t>Requests: To make HTTP requests to Wikipedia.</a:t>
            </a:r>
            <a:endParaRPr sz="1700">
              <a:solidFill>
                <a:schemeClr val="dk1"/>
              </a:solidFill>
              <a:latin typeface="Anybody SemiBold"/>
              <a:ea typeface="Anybody SemiBold"/>
              <a:cs typeface="Anybody SemiBold"/>
              <a:sym typeface="Anybody SemiBold"/>
            </a:endParaRPr>
          </a:p>
          <a:p>
            <a:pPr marL="457200" lvl="0" indent="-336550" algn="l" rtl="0">
              <a:lnSpc>
                <a:spcPct val="150000"/>
              </a:lnSpc>
              <a:spcBef>
                <a:spcPts val="0"/>
              </a:spcBef>
              <a:spcAft>
                <a:spcPts val="0"/>
              </a:spcAft>
              <a:buClr>
                <a:schemeClr val="dk1"/>
              </a:buClr>
              <a:buSzPts val="1700"/>
              <a:buFont typeface="Anybody SemiBold"/>
              <a:buChar char="❏"/>
            </a:pPr>
            <a:r>
              <a:rPr lang="en" sz="1700">
                <a:solidFill>
                  <a:schemeClr val="dk1"/>
                </a:solidFill>
                <a:latin typeface="Anybody SemiBold"/>
                <a:ea typeface="Anybody SemiBold"/>
                <a:cs typeface="Anybody SemiBold"/>
                <a:sym typeface="Anybody SemiBold"/>
              </a:rPr>
              <a:t>Pandas: For creating and manipulating data structures.</a:t>
            </a:r>
            <a:endParaRPr sz="1700">
              <a:solidFill>
                <a:schemeClr val="dk1"/>
              </a:solidFill>
              <a:latin typeface="Anybody SemiBold"/>
              <a:ea typeface="Anybody SemiBold"/>
              <a:cs typeface="Anybody SemiBold"/>
              <a:sym typeface="Anybody SemiBold"/>
            </a:endParaRPr>
          </a:p>
          <a:p>
            <a:pPr marL="457200" lvl="0" indent="-336550" algn="l" rtl="0">
              <a:lnSpc>
                <a:spcPct val="150000"/>
              </a:lnSpc>
              <a:spcBef>
                <a:spcPts val="0"/>
              </a:spcBef>
              <a:spcAft>
                <a:spcPts val="0"/>
              </a:spcAft>
              <a:buClr>
                <a:schemeClr val="dk1"/>
              </a:buClr>
              <a:buSzPts val="1700"/>
              <a:buFont typeface="Anybody SemiBold"/>
              <a:buChar char="❏"/>
            </a:pPr>
            <a:r>
              <a:rPr lang="en" sz="1700">
                <a:solidFill>
                  <a:schemeClr val="dk1"/>
                </a:solidFill>
                <a:latin typeface="Anybody SemiBold"/>
                <a:ea typeface="Anybody SemiBold"/>
                <a:cs typeface="Anybody SemiBold"/>
                <a:sym typeface="Anybody SemiBold"/>
              </a:rPr>
              <a:t>CSV Module: To save structured data into a CSV file.</a:t>
            </a:r>
            <a:endParaRPr sz="1700">
              <a:solidFill>
                <a:schemeClr val="dk1"/>
              </a:solidFill>
              <a:latin typeface="Anybody SemiBold"/>
              <a:ea typeface="Anybody SemiBold"/>
              <a:cs typeface="Anybody SemiBold"/>
              <a:sym typeface="Anybody SemiBold"/>
            </a:endParaRPr>
          </a:p>
          <a:p>
            <a:pPr marL="0" lvl="0" indent="0" algn="l" rtl="0">
              <a:lnSpc>
                <a:spcPct val="150000"/>
              </a:lnSpc>
              <a:spcBef>
                <a:spcPts val="0"/>
              </a:spcBef>
              <a:spcAft>
                <a:spcPts val="0"/>
              </a:spcAft>
              <a:buNone/>
            </a:pPr>
            <a:endParaRPr sz="2000">
              <a:solidFill>
                <a:schemeClr val="dk1"/>
              </a:solidFill>
              <a:latin typeface="Anybody SemiBold"/>
              <a:ea typeface="Anybody SemiBold"/>
              <a:cs typeface="Anybody SemiBold"/>
              <a:sym typeface="Anybody SemiBold"/>
            </a:endParaRPr>
          </a:p>
        </p:txBody>
      </p:sp>
      <p:sp>
        <p:nvSpPr>
          <p:cNvPr id="294" name="Google Shape;294;g2c7aa79a071_0_3"/>
          <p:cNvSpPr txBox="1"/>
          <p:nvPr/>
        </p:nvSpPr>
        <p:spPr>
          <a:xfrm>
            <a:off x="582275" y="3238950"/>
            <a:ext cx="7484700" cy="63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Albert Sans"/>
              <a:ea typeface="Albert Sans"/>
              <a:cs typeface="Albert Sans"/>
              <a:sym typeface="Albert Sans"/>
            </a:endParaRPr>
          </a:p>
        </p:txBody>
      </p:sp>
      <p:pic>
        <p:nvPicPr>
          <p:cNvPr id="295" name="Google Shape;295;g2c7aa79a071_0_3"/>
          <p:cNvPicPr preferRelativeResize="0"/>
          <p:nvPr/>
        </p:nvPicPr>
        <p:blipFill>
          <a:blip r:embed="rId3">
            <a:alphaModFix/>
          </a:blip>
          <a:stretch>
            <a:fillRect/>
          </a:stretch>
        </p:blipFill>
        <p:spPr>
          <a:xfrm>
            <a:off x="6848625" y="2935703"/>
            <a:ext cx="1315400" cy="1085722"/>
          </a:xfrm>
          <a:prstGeom prst="rect">
            <a:avLst/>
          </a:prstGeom>
          <a:noFill/>
          <a:ln>
            <a:noFill/>
          </a:ln>
        </p:spPr>
      </p:pic>
      <p:pic>
        <p:nvPicPr>
          <p:cNvPr id="296" name="Google Shape;296;g2c7aa79a071_0_3"/>
          <p:cNvPicPr preferRelativeResize="0"/>
          <p:nvPr/>
        </p:nvPicPr>
        <p:blipFill>
          <a:blip r:embed="rId4">
            <a:alphaModFix/>
          </a:blip>
          <a:stretch>
            <a:fillRect/>
          </a:stretch>
        </p:blipFill>
        <p:spPr>
          <a:xfrm>
            <a:off x="5716023" y="3087366"/>
            <a:ext cx="871100" cy="934071"/>
          </a:xfrm>
          <a:prstGeom prst="rect">
            <a:avLst/>
          </a:prstGeom>
          <a:noFill/>
          <a:ln>
            <a:noFill/>
          </a:ln>
        </p:spPr>
      </p:pic>
      <p:pic>
        <p:nvPicPr>
          <p:cNvPr id="297" name="Google Shape;297;g2c7aa79a071_0_3"/>
          <p:cNvPicPr preferRelativeResize="0"/>
          <p:nvPr/>
        </p:nvPicPr>
        <p:blipFill>
          <a:blip r:embed="rId5">
            <a:alphaModFix/>
          </a:blip>
          <a:stretch>
            <a:fillRect/>
          </a:stretch>
        </p:blipFill>
        <p:spPr>
          <a:xfrm>
            <a:off x="5908775" y="4246600"/>
            <a:ext cx="2000525" cy="735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g2c7aa79a071_0_13"/>
          <p:cNvSpPr txBox="1">
            <a:spLocks noGrp="1"/>
          </p:cNvSpPr>
          <p:nvPr>
            <p:ph type="title" idx="8"/>
          </p:nvPr>
        </p:nvSpPr>
        <p:spPr>
          <a:xfrm>
            <a:off x="307825" y="154000"/>
            <a:ext cx="8310000" cy="681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Process :</a:t>
            </a:r>
            <a:endParaRPr/>
          </a:p>
        </p:txBody>
      </p:sp>
      <p:sp>
        <p:nvSpPr>
          <p:cNvPr id="303" name="Google Shape;303;g2c7aa79a071_0_13"/>
          <p:cNvSpPr txBox="1"/>
          <p:nvPr/>
        </p:nvSpPr>
        <p:spPr>
          <a:xfrm>
            <a:off x="307825" y="970475"/>
            <a:ext cx="7140600" cy="3857700"/>
          </a:xfrm>
          <a:prstGeom prst="rect">
            <a:avLst/>
          </a:prstGeom>
          <a:noFill/>
          <a:ln>
            <a:noFill/>
          </a:ln>
        </p:spPr>
        <p:txBody>
          <a:bodyPr spcFirstLastPara="1" wrap="square" lIns="91425" tIns="91425" rIns="91425" bIns="91425" anchor="t" anchorCtr="0">
            <a:noAutofit/>
          </a:bodyPr>
          <a:lstStyle/>
          <a:p>
            <a:pPr marL="457200" marR="0" lvl="0" indent="0" algn="l" rtl="0">
              <a:lnSpc>
                <a:spcPct val="150000"/>
              </a:lnSpc>
              <a:spcBef>
                <a:spcPts val="0"/>
              </a:spcBef>
              <a:spcAft>
                <a:spcPts val="0"/>
              </a:spcAft>
              <a:buNone/>
            </a:pPr>
            <a:endParaRPr sz="1800">
              <a:solidFill>
                <a:schemeClr val="dk1"/>
              </a:solidFill>
              <a:latin typeface="Anybody Medium"/>
              <a:ea typeface="Anybody Medium"/>
              <a:cs typeface="Anybody Medium"/>
              <a:sym typeface="Anybody Medium"/>
            </a:endParaRPr>
          </a:p>
          <a:p>
            <a:pPr marL="457200" lvl="0" indent="-342900" algn="l" rtl="0">
              <a:spcBef>
                <a:spcPts val="0"/>
              </a:spcBef>
              <a:spcAft>
                <a:spcPts val="0"/>
              </a:spcAft>
              <a:buClr>
                <a:schemeClr val="dk1"/>
              </a:buClr>
              <a:buSzPts val="1800"/>
              <a:buFont typeface="Anybody Medium"/>
              <a:buChar char="❏"/>
            </a:pPr>
            <a:r>
              <a:rPr lang="en" sz="1800">
                <a:solidFill>
                  <a:schemeClr val="dk1"/>
                </a:solidFill>
                <a:latin typeface="Anybody Medium"/>
                <a:ea typeface="Anybody Medium"/>
                <a:cs typeface="Anybody Medium"/>
                <a:sym typeface="Anybody Medium"/>
              </a:rPr>
              <a:t>Retrieve Content: Use requests to get the Wikipedia page HTML.</a:t>
            </a:r>
            <a:endParaRPr sz="1800">
              <a:solidFill>
                <a:schemeClr val="dk1"/>
              </a:solidFill>
              <a:latin typeface="Anybody Medium"/>
              <a:ea typeface="Anybody Medium"/>
              <a:cs typeface="Anybody Medium"/>
              <a:sym typeface="Anybody Medium"/>
            </a:endParaRPr>
          </a:p>
          <a:p>
            <a:pPr marL="914400" lvl="0" indent="0" algn="l" rtl="0">
              <a:spcBef>
                <a:spcPts val="0"/>
              </a:spcBef>
              <a:spcAft>
                <a:spcPts val="0"/>
              </a:spcAft>
              <a:buNone/>
            </a:pPr>
            <a:endParaRPr sz="1800">
              <a:solidFill>
                <a:schemeClr val="dk1"/>
              </a:solidFill>
              <a:latin typeface="Anybody Medium"/>
              <a:ea typeface="Anybody Medium"/>
              <a:cs typeface="Anybody Medium"/>
              <a:sym typeface="Anybody Medium"/>
            </a:endParaRPr>
          </a:p>
          <a:p>
            <a:pPr marL="457200" lvl="0" indent="-342900" algn="l" rtl="0">
              <a:spcBef>
                <a:spcPts val="0"/>
              </a:spcBef>
              <a:spcAft>
                <a:spcPts val="0"/>
              </a:spcAft>
              <a:buClr>
                <a:schemeClr val="dk1"/>
              </a:buClr>
              <a:buSzPts val="1800"/>
              <a:buFont typeface="Anybody Medium"/>
              <a:buChar char="❏"/>
            </a:pPr>
            <a:r>
              <a:rPr lang="en" sz="1800">
                <a:solidFill>
                  <a:schemeClr val="dk1"/>
                </a:solidFill>
                <a:latin typeface="Anybody Medium"/>
                <a:ea typeface="Anybody Medium"/>
                <a:cs typeface="Anybody Medium"/>
                <a:sym typeface="Anybody Medium"/>
              </a:rPr>
              <a:t>Parse Webpage: Employ Beautiful Soup to navigate the HTML structure.</a:t>
            </a:r>
            <a:endParaRPr sz="1800">
              <a:solidFill>
                <a:schemeClr val="dk1"/>
              </a:solidFill>
              <a:latin typeface="Anybody Medium"/>
              <a:ea typeface="Anybody Medium"/>
              <a:cs typeface="Anybody Medium"/>
              <a:sym typeface="Anybody Medium"/>
            </a:endParaRPr>
          </a:p>
          <a:p>
            <a:pPr marL="914400" lvl="0" indent="0" algn="l" rtl="0">
              <a:spcBef>
                <a:spcPts val="0"/>
              </a:spcBef>
              <a:spcAft>
                <a:spcPts val="0"/>
              </a:spcAft>
              <a:buNone/>
            </a:pPr>
            <a:endParaRPr sz="1800">
              <a:solidFill>
                <a:schemeClr val="dk1"/>
              </a:solidFill>
              <a:latin typeface="Anybody Medium"/>
              <a:ea typeface="Anybody Medium"/>
              <a:cs typeface="Anybody Medium"/>
              <a:sym typeface="Anybody Medium"/>
            </a:endParaRPr>
          </a:p>
          <a:p>
            <a:pPr marL="457200" lvl="0" indent="-342900" algn="l" rtl="0">
              <a:spcBef>
                <a:spcPts val="0"/>
              </a:spcBef>
              <a:spcAft>
                <a:spcPts val="0"/>
              </a:spcAft>
              <a:buClr>
                <a:schemeClr val="dk1"/>
              </a:buClr>
              <a:buSzPts val="1800"/>
              <a:buFont typeface="Anybody Medium"/>
              <a:buChar char="❏"/>
            </a:pPr>
            <a:r>
              <a:rPr lang="en" sz="1800">
                <a:solidFill>
                  <a:schemeClr val="dk1"/>
                </a:solidFill>
                <a:latin typeface="Anybody Medium"/>
                <a:ea typeface="Anybody Medium"/>
                <a:cs typeface="Anybody Medium"/>
                <a:sym typeface="Anybody Medium"/>
              </a:rPr>
              <a:t>Extract Data: Identify and pull table data of billionaires.</a:t>
            </a:r>
            <a:endParaRPr sz="1800">
              <a:solidFill>
                <a:schemeClr val="dk1"/>
              </a:solidFill>
              <a:latin typeface="Anybody Medium"/>
              <a:ea typeface="Anybody Medium"/>
              <a:cs typeface="Anybody Medium"/>
              <a:sym typeface="Anybody Medium"/>
            </a:endParaRPr>
          </a:p>
          <a:p>
            <a:pPr marL="914400" lvl="0" indent="0" algn="l" rtl="0">
              <a:spcBef>
                <a:spcPts val="0"/>
              </a:spcBef>
              <a:spcAft>
                <a:spcPts val="0"/>
              </a:spcAft>
              <a:buNone/>
            </a:pPr>
            <a:endParaRPr sz="1800">
              <a:solidFill>
                <a:schemeClr val="dk1"/>
              </a:solidFill>
              <a:latin typeface="Anybody Medium"/>
              <a:ea typeface="Anybody Medium"/>
              <a:cs typeface="Anybody Medium"/>
              <a:sym typeface="Anybody Medium"/>
            </a:endParaRPr>
          </a:p>
          <a:p>
            <a:pPr marL="457200" lvl="0" indent="-342900" algn="l" rtl="0">
              <a:spcBef>
                <a:spcPts val="0"/>
              </a:spcBef>
              <a:spcAft>
                <a:spcPts val="0"/>
              </a:spcAft>
              <a:buClr>
                <a:schemeClr val="dk1"/>
              </a:buClr>
              <a:buSzPts val="1800"/>
              <a:buFont typeface="Anybody Medium"/>
              <a:buChar char="❏"/>
            </a:pPr>
            <a:r>
              <a:rPr lang="en" sz="1800">
                <a:solidFill>
                  <a:schemeClr val="dk1"/>
                </a:solidFill>
                <a:latin typeface="Anybody Medium"/>
                <a:ea typeface="Anybody Medium"/>
                <a:cs typeface="Anybody Medium"/>
                <a:sym typeface="Anybody Medium"/>
              </a:rPr>
              <a:t>Save Data: Organize data with Pandas and write to CSV file.</a:t>
            </a:r>
            <a:endParaRPr sz="1800">
              <a:solidFill>
                <a:schemeClr val="dk1"/>
              </a:solidFill>
              <a:latin typeface="Anybody Medium"/>
              <a:ea typeface="Anybody Medium"/>
              <a:cs typeface="Anybody Medium"/>
              <a:sym typeface="Anybody Medium"/>
            </a:endParaRPr>
          </a:p>
        </p:txBody>
      </p:sp>
      <p:sp>
        <p:nvSpPr>
          <p:cNvPr id="304" name="Google Shape;304;g2c7aa79a071_0_13"/>
          <p:cNvSpPr txBox="1"/>
          <p:nvPr/>
        </p:nvSpPr>
        <p:spPr>
          <a:xfrm>
            <a:off x="582275" y="3238950"/>
            <a:ext cx="7484700" cy="63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Albert Sans"/>
              <a:ea typeface="Albert Sans"/>
              <a:cs typeface="Albert Sans"/>
              <a:sym typeface="Albert Sans"/>
            </a:endParaRPr>
          </a:p>
        </p:txBody>
      </p:sp>
    </p:spTree>
  </p:cSld>
  <p:clrMapOvr>
    <a:masterClrMapping/>
  </p:clrMapOvr>
</p:sld>
</file>

<file path=ppt/theme/theme1.xml><?xml version="1.0" encoding="utf-8"?>
<a:theme xmlns:a="http://schemas.openxmlformats.org/drawingml/2006/main" name="Data Analysis Consulting by Slidesgo">
  <a:themeElements>
    <a:clrScheme name="Simple Light">
      <a:dk1>
        <a:srgbClr val="000000"/>
      </a:dk1>
      <a:lt1>
        <a:srgbClr val="FFFFFF"/>
      </a:lt1>
      <a:dk2>
        <a:srgbClr val="207368"/>
      </a:dk2>
      <a:lt2>
        <a:srgbClr val="9EC0BE"/>
      </a:lt2>
      <a:accent1>
        <a:srgbClr val="B185B4"/>
      </a:accent1>
      <a:accent2>
        <a:srgbClr val="A6C1D8"/>
      </a:accent2>
      <a:accent3>
        <a:srgbClr val="224141"/>
      </a:accent3>
      <a:accent4>
        <a:srgbClr val="E3E8E8"/>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1043</Words>
  <Application>Microsoft Office PowerPoint</Application>
  <PresentationFormat>On-screen Show (16:9)</PresentationFormat>
  <Paragraphs>123</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Open Sans</vt:lpstr>
      <vt:lpstr>Anybody Medium</vt:lpstr>
      <vt:lpstr>Albert Sans</vt:lpstr>
      <vt:lpstr>Roboto Condensed Light</vt:lpstr>
      <vt:lpstr>Arial</vt:lpstr>
      <vt:lpstr>Anybody SemiBold</vt:lpstr>
      <vt:lpstr>Roboto</vt:lpstr>
      <vt:lpstr>Data Analysis Consulting by Slidesgo</vt:lpstr>
      <vt:lpstr>ALY 6140 Final Project  Web Scraping </vt:lpstr>
      <vt:lpstr>02</vt:lpstr>
      <vt:lpstr>— Mitchell Kapor </vt:lpstr>
      <vt:lpstr>Introduction</vt:lpstr>
      <vt:lpstr>Web Scraping</vt:lpstr>
      <vt:lpstr>Beautiful Soup Overview &amp; Applications </vt:lpstr>
      <vt:lpstr>Beautiful Soup</vt:lpstr>
      <vt:lpstr>Toolkit for Billionaire List (Wikipedia) Web Scraping </vt:lpstr>
      <vt:lpstr>Process :</vt:lpstr>
      <vt:lpstr>Scraped Data </vt:lpstr>
      <vt:lpstr>Selenium Overview &amp; Application</vt:lpstr>
      <vt:lpstr>Selenium</vt:lpstr>
      <vt:lpstr>Toolkit for Amazon Web Scraping</vt:lpstr>
      <vt:lpstr>Process :</vt:lpstr>
      <vt:lpstr>Scraped Data from Amazon</vt:lpstr>
      <vt:lpstr>Scrapy Overview  </vt:lpstr>
      <vt:lpstr>Scrapy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ALY 6140 Final Project  Web Scraping </dc:title>
  <cp:lastModifiedBy>Nikshita Ranganathan</cp:lastModifiedBy>
  <cp:revision>1</cp:revision>
  <dcterms:modified xsi:type="dcterms:W3CDTF">2024-04-01T18:47:02Z</dcterms:modified>
</cp:coreProperties>
</file>