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140911-3CF6-43F1-80B3-660363CDC3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893AC08-C75F-46F0-8270-1AF552EAEDC3}">
      <dgm:prSet/>
      <dgm:spPr/>
      <dgm:t>
        <a:bodyPr/>
        <a:lstStyle/>
        <a:p>
          <a:pPr algn="ctr"/>
          <a:r>
            <a:rPr lang="en-US" dirty="0"/>
            <a:t>AI-powered identification of exoplanets using open NASA datasets</a:t>
          </a:r>
        </a:p>
      </dgm:t>
    </dgm:pt>
    <dgm:pt modelId="{032FC237-3FEB-46C0-B0FF-5C853250B589}" type="parTrans" cxnId="{E1D7D82E-45A0-4738-AA96-9EB747D324A8}">
      <dgm:prSet/>
      <dgm:spPr/>
      <dgm:t>
        <a:bodyPr/>
        <a:lstStyle/>
        <a:p>
          <a:endParaRPr lang="en-US"/>
        </a:p>
      </dgm:t>
    </dgm:pt>
    <dgm:pt modelId="{8DE2E6E7-300B-4441-B730-D14B1EEF4AAB}" type="sibTrans" cxnId="{E1D7D82E-45A0-4738-AA96-9EB747D324A8}">
      <dgm:prSet/>
      <dgm:spPr/>
      <dgm:t>
        <a:bodyPr/>
        <a:lstStyle/>
        <a:p>
          <a:endParaRPr lang="en-US"/>
        </a:p>
      </dgm:t>
    </dgm:pt>
    <dgm:pt modelId="{F6BAB407-613B-4095-83CB-D88ABCB3EEC1}">
      <dgm:prSet/>
      <dgm:spPr/>
      <dgm:t>
        <a:bodyPr/>
        <a:lstStyle/>
        <a:p>
          <a:pPr algn="ctr"/>
          <a:r>
            <a:rPr lang="en-US" dirty="0"/>
            <a:t>Team Members: </a:t>
          </a:r>
        </a:p>
        <a:p>
          <a:pPr algn="ctr"/>
          <a:r>
            <a:rPr lang="en-US" dirty="0"/>
            <a:t>Theodoros Silvestros, </a:t>
          </a:r>
        </a:p>
        <a:p>
          <a:pPr algn="ctr"/>
          <a:r>
            <a:rPr lang="en-US" dirty="0"/>
            <a:t>Andriani Christoforou, </a:t>
          </a:r>
        </a:p>
        <a:p>
          <a:pPr algn="ctr"/>
          <a:r>
            <a:rPr lang="en-US" dirty="0"/>
            <a:t>Nikolaos Silvestros</a:t>
          </a:r>
        </a:p>
      </dgm:t>
    </dgm:pt>
    <dgm:pt modelId="{8F48A18B-802F-439E-BB71-DE50D6BEFB0B}" type="parTrans" cxnId="{A84E8DF2-E503-46E8-A99E-9BD0165807E2}">
      <dgm:prSet/>
      <dgm:spPr/>
      <dgm:t>
        <a:bodyPr/>
        <a:lstStyle/>
        <a:p>
          <a:endParaRPr lang="en-US"/>
        </a:p>
      </dgm:t>
    </dgm:pt>
    <dgm:pt modelId="{D38972B0-4321-4188-8105-6FDD56969C73}" type="sibTrans" cxnId="{A84E8DF2-E503-46E8-A99E-9BD0165807E2}">
      <dgm:prSet/>
      <dgm:spPr/>
      <dgm:t>
        <a:bodyPr/>
        <a:lstStyle/>
        <a:p>
          <a:endParaRPr lang="en-US"/>
        </a:p>
      </dgm:t>
    </dgm:pt>
    <dgm:pt modelId="{E40037AD-3605-4268-9160-38A6297128A6}">
      <dgm:prSet/>
      <dgm:spPr/>
      <dgm:t>
        <a:bodyPr/>
        <a:lstStyle/>
        <a:p>
          <a:pPr algn="ctr"/>
          <a:r>
            <a:rPr lang="en-US" dirty="0"/>
            <a:t>Event: NASA International Space Apps Challenge 2025</a:t>
          </a:r>
        </a:p>
      </dgm:t>
    </dgm:pt>
    <dgm:pt modelId="{22BB36A9-9140-44A5-A1F9-163A40916219}" type="parTrans" cxnId="{F4C0A41D-8067-497A-B0A1-073E8FC62C8E}">
      <dgm:prSet/>
      <dgm:spPr/>
      <dgm:t>
        <a:bodyPr/>
        <a:lstStyle/>
        <a:p>
          <a:endParaRPr lang="en-US"/>
        </a:p>
      </dgm:t>
    </dgm:pt>
    <dgm:pt modelId="{3BC16988-09D6-4446-827A-67D4C52C5CCF}" type="sibTrans" cxnId="{F4C0A41D-8067-497A-B0A1-073E8FC62C8E}">
      <dgm:prSet/>
      <dgm:spPr/>
      <dgm:t>
        <a:bodyPr/>
        <a:lstStyle/>
        <a:p>
          <a:endParaRPr lang="en-US"/>
        </a:p>
      </dgm:t>
    </dgm:pt>
    <dgm:pt modelId="{82F64F81-8E17-4FF5-8C92-9B6CE00249DF}" type="pres">
      <dgm:prSet presAssocID="{EC140911-3CF6-43F1-80B3-660363CDC374}" presName="root" presStyleCnt="0">
        <dgm:presLayoutVars>
          <dgm:dir/>
          <dgm:resizeHandles val="exact"/>
        </dgm:presLayoutVars>
      </dgm:prSet>
      <dgm:spPr/>
    </dgm:pt>
    <dgm:pt modelId="{7065E618-8723-4448-B391-6A290D4CEF81}" type="pres">
      <dgm:prSet presAssocID="{1893AC08-C75F-46F0-8270-1AF552EAEDC3}" presName="compNode" presStyleCnt="0"/>
      <dgm:spPr/>
    </dgm:pt>
    <dgm:pt modelId="{8B78877B-2401-4E5C-848D-E277FA869D2B}" type="pres">
      <dgm:prSet presAssocID="{1893AC08-C75F-46F0-8270-1AF552EAEDC3}" presName="bgRect" presStyleLbl="bgShp" presStyleIdx="0" presStyleCnt="3"/>
      <dgm:spPr/>
    </dgm:pt>
    <dgm:pt modelId="{41EA7867-56A6-4187-9C2E-C2A9B83EDF95}" type="pres">
      <dgm:prSet presAssocID="{1893AC08-C75F-46F0-8270-1AF552EAED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93634B6-AEA8-4D7D-B0D8-F08B8D4F170A}" type="pres">
      <dgm:prSet presAssocID="{1893AC08-C75F-46F0-8270-1AF552EAEDC3}" presName="spaceRect" presStyleCnt="0"/>
      <dgm:spPr/>
    </dgm:pt>
    <dgm:pt modelId="{4573DD98-996F-4AFE-9200-C5BFC04B0AFD}" type="pres">
      <dgm:prSet presAssocID="{1893AC08-C75F-46F0-8270-1AF552EAEDC3}" presName="parTx" presStyleLbl="revTx" presStyleIdx="0" presStyleCnt="3">
        <dgm:presLayoutVars>
          <dgm:chMax val="0"/>
          <dgm:chPref val="0"/>
        </dgm:presLayoutVars>
      </dgm:prSet>
      <dgm:spPr/>
    </dgm:pt>
    <dgm:pt modelId="{E74D89D9-AED9-43FF-B0A2-2A36051BDF1A}" type="pres">
      <dgm:prSet presAssocID="{8DE2E6E7-300B-4441-B730-D14B1EEF4AAB}" presName="sibTrans" presStyleCnt="0"/>
      <dgm:spPr/>
    </dgm:pt>
    <dgm:pt modelId="{A53C4738-093C-4907-A8B8-E3D4198E4A83}" type="pres">
      <dgm:prSet presAssocID="{F6BAB407-613B-4095-83CB-D88ABCB3EEC1}" presName="compNode" presStyleCnt="0"/>
      <dgm:spPr/>
    </dgm:pt>
    <dgm:pt modelId="{69D54C09-49EB-4243-98A6-BEDA8D955261}" type="pres">
      <dgm:prSet presAssocID="{F6BAB407-613B-4095-83CB-D88ABCB3EEC1}" presName="bgRect" presStyleLbl="bgShp" presStyleIdx="1" presStyleCnt="3"/>
      <dgm:spPr/>
    </dgm:pt>
    <dgm:pt modelId="{4D918A88-303F-403B-8657-C0C8CBF6F75E}" type="pres">
      <dgm:prSet presAssocID="{F6BAB407-613B-4095-83CB-D88ABCB3EEC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54D2BA47-1C20-46C6-844E-415FD28F3DF2}" type="pres">
      <dgm:prSet presAssocID="{F6BAB407-613B-4095-83CB-D88ABCB3EEC1}" presName="spaceRect" presStyleCnt="0"/>
      <dgm:spPr/>
    </dgm:pt>
    <dgm:pt modelId="{EC1A3A1D-A1BC-43A3-8EE8-0813D6B5AF70}" type="pres">
      <dgm:prSet presAssocID="{F6BAB407-613B-4095-83CB-D88ABCB3EEC1}" presName="parTx" presStyleLbl="revTx" presStyleIdx="1" presStyleCnt="3">
        <dgm:presLayoutVars>
          <dgm:chMax val="0"/>
          <dgm:chPref val="0"/>
        </dgm:presLayoutVars>
      </dgm:prSet>
      <dgm:spPr/>
    </dgm:pt>
    <dgm:pt modelId="{733B7D5A-B089-4D5D-91E8-D4E52E3B6EBB}" type="pres">
      <dgm:prSet presAssocID="{D38972B0-4321-4188-8105-6FDD56969C73}" presName="sibTrans" presStyleCnt="0"/>
      <dgm:spPr/>
    </dgm:pt>
    <dgm:pt modelId="{6FF12A0E-999F-4A1D-A54C-584BCBABCD9D}" type="pres">
      <dgm:prSet presAssocID="{E40037AD-3605-4268-9160-38A6297128A6}" presName="compNode" presStyleCnt="0"/>
      <dgm:spPr/>
    </dgm:pt>
    <dgm:pt modelId="{D02CB310-2ADF-475A-955E-84C2B09FB72E}" type="pres">
      <dgm:prSet presAssocID="{E40037AD-3605-4268-9160-38A6297128A6}" presName="bgRect" presStyleLbl="bgShp" presStyleIdx="2" presStyleCnt="3"/>
      <dgm:spPr/>
    </dgm:pt>
    <dgm:pt modelId="{AD9F1555-BDE1-4797-8289-BC69F502FE4E}" type="pres">
      <dgm:prSet presAssocID="{E40037AD-3605-4268-9160-38A6297128A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5299DBC0-DECA-466C-BC92-676570FF8B72}" type="pres">
      <dgm:prSet presAssocID="{E40037AD-3605-4268-9160-38A6297128A6}" presName="spaceRect" presStyleCnt="0"/>
      <dgm:spPr/>
    </dgm:pt>
    <dgm:pt modelId="{75D090C1-1325-4EBB-9E92-8A1F73221380}" type="pres">
      <dgm:prSet presAssocID="{E40037AD-3605-4268-9160-38A6297128A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3BF4E0A-5FD7-4088-9CB3-7DF28FF2DB46}" type="presOf" srcId="{EC140911-3CF6-43F1-80B3-660363CDC374}" destId="{82F64F81-8E17-4FF5-8C92-9B6CE00249DF}" srcOrd="0" destOrd="0" presId="urn:microsoft.com/office/officeart/2018/2/layout/IconVerticalSolidList"/>
    <dgm:cxn modelId="{F4C0A41D-8067-497A-B0A1-073E8FC62C8E}" srcId="{EC140911-3CF6-43F1-80B3-660363CDC374}" destId="{E40037AD-3605-4268-9160-38A6297128A6}" srcOrd="2" destOrd="0" parTransId="{22BB36A9-9140-44A5-A1F9-163A40916219}" sibTransId="{3BC16988-09D6-4446-827A-67D4C52C5CCF}"/>
    <dgm:cxn modelId="{00F7651E-0A57-49A1-A9C1-40D9582B835C}" type="presOf" srcId="{F6BAB407-613B-4095-83CB-D88ABCB3EEC1}" destId="{EC1A3A1D-A1BC-43A3-8EE8-0813D6B5AF70}" srcOrd="0" destOrd="0" presId="urn:microsoft.com/office/officeart/2018/2/layout/IconVerticalSolidList"/>
    <dgm:cxn modelId="{E1D7D82E-45A0-4738-AA96-9EB747D324A8}" srcId="{EC140911-3CF6-43F1-80B3-660363CDC374}" destId="{1893AC08-C75F-46F0-8270-1AF552EAEDC3}" srcOrd="0" destOrd="0" parTransId="{032FC237-3FEB-46C0-B0FF-5C853250B589}" sibTransId="{8DE2E6E7-300B-4441-B730-D14B1EEF4AAB}"/>
    <dgm:cxn modelId="{F2637537-5E01-467C-972C-8C7BCA5C3017}" type="presOf" srcId="{E40037AD-3605-4268-9160-38A6297128A6}" destId="{75D090C1-1325-4EBB-9E92-8A1F73221380}" srcOrd="0" destOrd="0" presId="urn:microsoft.com/office/officeart/2018/2/layout/IconVerticalSolidList"/>
    <dgm:cxn modelId="{26409847-FA89-49B8-B91D-F1F737FFC55D}" type="presOf" srcId="{1893AC08-C75F-46F0-8270-1AF552EAEDC3}" destId="{4573DD98-996F-4AFE-9200-C5BFC04B0AFD}" srcOrd="0" destOrd="0" presId="urn:microsoft.com/office/officeart/2018/2/layout/IconVerticalSolidList"/>
    <dgm:cxn modelId="{A84E8DF2-E503-46E8-A99E-9BD0165807E2}" srcId="{EC140911-3CF6-43F1-80B3-660363CDC374}" destId="{F6BAB407-613B-4095-83CB-D88ABCB3EEC1}" srcOrd="1" destOrd="0" parTransId="{8F48A18B-802F-439E-BB71-DE50D6BEFB0B}" sibTransId="{D38972B0-4321-4188-8105-6FDD56969C73}"/>
    <dgm:cxn modelId="{61B077C2-C260-4F51-9E4A-7613E1B3D9D6}" type="presParOf" srcId="{82F64F81-8E17-4FF5-8C92-9B6CE00249DF}" destId="{7065E618-8723-4448-B391-6A290D4CEF81}" srcOrd="0" destOrd="0" presId="urn:microsoft.com/office/officeart/2018/2/layout/IconVerticalSolidList"/>
    <dgm:cxn modelId="{8E3ECD69-C0AC-4B42-9037-8D4D459450A7}" type="presParOf" srcId="{7065E618-8723-4448-B391-6A290D4CEF81}" destId="{8B78877B-2401-4E5C-848D-E277FA869D2B}" srcOrd="0" destOrd="0" presId="urn:microsoft.com/office/officeart/2018/2/layout/IconVerticalSolidList"/>
    <dgm:cxn modelId="{C83E7BAD-207C-49BB-9FB4-9082641A391B}" type="presParOf" srcId="{7065E618-8723-4448-B391-6A290D4CEF81}" destId="{41EA7867-56A6-4187-9C2E-C2A9B83EDF95}" srcOrd="1" destOrd="0" presId="urn:microsoft.com/office/officeart/2018/2/layout/IconVerticalSolidList"/>
    <dgm:cxn modelId="{1339C21A-F60A-4269-9E67-0E887502F773}" type="presParOf" srcId="{7065E618-8723-4448-B391-6A290D4CEF81}" destId="{693634B6-AEA8-4D7D-B0D8-F08B8D4F170A}" srcOrd="2" destOrd="0" presId="urn:microsoft.com/office/officeart/2018/2/layout/IconVerticalSolidList"/>
    <dgm:cxn modelId="{F155A055-68B8-4DBB-B373-3EF6569229AC}" type="presParOf" srcId="{7065E618-8723-4448-B391-6A290D4CEF81}" destId="{4573DD98-996F-4AFE-9200-C5BFC04B0AFD}" srcOrd="3" destOrd="0" presId="urn:microsoft.com/office/officeart/2018/2/layout/IconVerticalSolidList"/>
    <dgm:cxn modelId="{39969FC1-12EE-457E-A63B-27529BE5F36D}" type="presParOf" srcId="{82F64F81-8E17-4FF5-8C92-9B6CE00249DF}" destId="{E74D89D9-AED9-43FF-B0A2-2A36051BDF1A}" srcOrd="1" destOrd="0" presId="urn:microsoft.com/office/officeart/2018/2/layout/IconVerticalSolidList"/>
    <dgm:cxn modelId="{0CE5796E-91CE-4A49-97FC-840A9832F1F3}" type="presParOf" srcId="{82F64F81-8E17-4FF5-8C92-9B6CE00249DF}" destId="{A53C4738-093C-4907-A8B8-E3D4198E4A83}" srcOrd="2" destOrd="0" presId="urn:microsoft.com/office/officeart/2018/2/layout/IconVerticalSolidList"/>
    <dgm:cxn modelId="{4707CA88-82CD-4233-AB08-D6E1C3A17ACE}" type="presParOf" srcId="{A53C4738-093C-4907-A8B8-E3D4198E4A83}" destId="{69D54C09-49EB-4243-98A6-BEDA8D955261}" srcOrd="0" destOrd="0" presId="urn:microsoft.com/office/officeart/2018/2/layout/IconVerticalSolidList"/>
    <dgm:cxn modelId="{F87C05CC-512F-43E1-AAFD-F1B64B2BDD9A}" type="presParOf" srcId="{A53C4738-093C-4907-A8B8-E3D4198E4A83}" destId="{4D918A88-303F-403B-8657-C0C8CBF6F75E}" srcOrd="1" destOrd="0" presId="urn:microsoft.com/office/officeart/2018/2/layout/IconVerticalSolidList"/>
    <dgm:cxn modelId="{E7044D86-FCBF-4EBA-972D-7D2AC4A45F54}" type="presParOf" srcId="{A53C4738-093C-4907-A8B8-E3D4198E4A83}" destId="{54D2BA47-1C20-46C6-844E-415FD28F3DF2}" srcOrd="2" destOrd="0" presId="urn:microsoft.com/office/officeart/2018/2/layout/IconVerticalSolidList"/>
    <dgm:cxn modelId="{CD0508D7-658D-4B92-B01B-25B7B6661254}" type="presParOf" srcId="{A53C4738-093C-4907-A8B8-E3D4198E4A83}" destId="{EC1A3A1D-A1BC-43A3-8EE8-0813D6B5AF70}" srcOrd="3" destOrd="0" presId="urn:microsoft.com/office/officeart/2018/2/layout/IconVerticalSolidList"/>
    <dgm:cxn modelId="{9823B68E-F75D-4B07-9CFD-269E800FF573}" type="presParOf" srcId="{82F64F81-8E17-4FF5-8C92-9B6CE00249DF}" destId="{733B7D5A-B089-4D5D-91E8-D4E52E3B6EBB}" srcOrd="3" destOrd="0" presId="urn:microsoft.com/office/officeart/2018/2/layout/IconVerticalSolidList"/>
    <dgm:cxn modelId="{7CA4368A-3128-4B6D-A476-DDAA7F6D6BAB}" type="presParOf" srcId="{82F64F81-8E17-4FF5-8C92-9B6CE00249DF}" destId="{6FF12A0E-999F-4A1D-A54C-584BCBABCD9D}" srcOrd="4" destOrd="0" presId="urn:microsoft.com/office/officeart/2018/2/layout/IconVerticalSolidList"/>
    <dgm:cxn modelId="{2E11F945-0502-4183-9604-CE9335768C60}" type="presParOf" srcId="{6FF12A0E-999F-4A1D-A54C-584BCBABCD9D}" destId="{D02CB310-2ADF-475A-955E-84C2B09FB72E}" srcOrd="0" destOrd="0" presId="urn:microsoft.com/office/officeart/2018/2/layout/IconVerticalSolidList"/>
    <dgm:cxn modelId="{14B00AD4-0944-4585-9F18-93D16AF50F52}" type="presParOf" srcId="{6FF12A0E-999F-4A1D-A54C-584BCBABCD9D}" destId="{AD9F1555-BDE1-4797-8289-BC69F502FE4E}" srcOrd="1" destOrd="0" presId="urn:microsoft.com/office/officeart/2018/2/layout/IconVerticalSolidList"/>
    <dgm:cxn modelId="{F3D4C63B-70A2-40CC-80F2-861F665241AF}" type="presParOf" srcId="{6FF12A0E-999F-4A1D-A54C-584BCBABCD9D}" destId="{5299DBC0-DECA-466C-BC92-676570FF8B72}" srcOrd="2" destOrd="0" presId="urn:microsoft.com/office/officeart/2018/2/layout/IconVerticalSolidList"/>
    <dgm:cxn modelId="{A60EBB55-35E2-4A4A-B839-5EBBB67D160A}" type="presParOf" srcId="{6FF12A0E-999F-4A1D-A54C-584BCBABCD9D}" destId="{75D090C1-1325-4EBB-9E92-8A1F732213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BBCE07-ED84-4E6F-864B-6C7E288A1CB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3F4BBF-C01A-458C-B8E3-1BC845CB5A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Our innovation:</a:t>
          </a:r>
        </a:p>
      </dgm:t>
    </dgm:pt>
    <dgm:pt modelId="{9FE0195E-12FB-4605-B1C5-50F483DDCEEC}" type="parTrans" cxnId="{AB22CEC4-1254-432B-8B88-30379DFC67C8}">
      <dgm:prSet/>
      <dgm:spPr/>
      <dgm:t>
        <a:bodyPr/>
        <a:lstStyle/>
        <a:p>
          <a:endParaRPr lang="en-US"/>
        </a:p>
      </dgm:t>
    </dgm:pt>
    <dgm:pt modelId="{E65D7B41-5333-41BE-863D-21097D1085E4}" type="sibTrans" cxnId="{AB22CEC4-1254-432B-8B88-30379DFC67C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0B6DD5A-1C44-4393-973D-D2DB0F1BDF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Combines classical algorithms (BLS method) with modern AI (CNN model).</a:t>
          </a:r>
        </a:p>
      </dgm:t>
    </dgm:pt>
    <dgm:pt modelId="{9FC65882-16B7-4562-910D-E0BB932E7F74}" type="parTrans" cxnId="{97F91EC7-FB4C-41CF-87AF-2E01ED00A299}">
      <dgm:prSet/>
      <dgm:spPr/>
      <dgm:t>
        <a:bodyPr/>
        <a:lstStyle/>
        <a:p>
          <a:endParaRPr lang="en-US"/>
        </a:p>
      </dgm:t>
    </dgm:pt>
    <dgm:pt modelId="{A3F859CC-F525-464F-9396-9BFF7BE7E2C1}" type="sibTrans" cxnId="{97F91EC7-FB4C-41CF-87AF-2E01ED00A2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F89293F-0138-47AC-A9AD-4D5932A89B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Uses light curve and phase-folded data to confirm potential planets.</a:t>
          </a:r>
        </a:p>
      </dgm:t>
    </dgm:pt>
    <dgm:pt modelId="{501EF316-4476-4B86-A871-269827E21AE6}" type="parTrans" cxnId="{F2106047-A750-4D1E-AD2B-441E5C4CAD1E}">
      <dgm:prSet/>
      <dgm:spPr/>
      <dgm:t>
        <a:bodyPr/>
        <a:lstStyle/>
        <a:p>
          <a:endParaRPr lang="en-US"/>
        </a:p>
      </dgm:t>
    </dgm:pt>
    <dgm:pt modelId="{552969E5-AF37-41CD-8821-0EE29972FD38}" type="sibTrans" cxnId="{F2106047-A750-4D1E-AD2B-441E5C4CAD1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EBEA130-9703-45B1-B46E-954E9DCCC1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Integrates automatic filtering, model fitting, and visual analysis.</a:t>
          </a:r>
        </a:p>
      </dgm:t>
    </dgm:pt>
    <dgm:pt modelId="{44F64E4E-B545-468A-8344-5B9E0DC57EEF}" type="parTrans" cxnId="{7DA61B2E-0C81-4A3E-AD93-626085B28184}">
      <dgm:prSet/>
      <dgm:spPr/>
      <dgm:t>
        <a:bodyPr/>
        <a:lstStyle/>
        <a:p>
          <a:endParaRPr lang="en-US"/>
        </a:p>
      </dgm:t>
    </dgm:pt>
    <dgm:pt modelId="{B1ECC182-8CB5-4D02-9BA7-87382A1767A1}" type="sibTrans" cxnId="{7DA61B2E-0C81-4A3E-AD93-626085B2818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9A65DE7-EEE9-42F4-AAE8-2FA15A4042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Why it’s new:</a:t>
          </a:r>
        </a:p>
      </dgm:t>
    </dgm:pt>
    <dgm:pt modelId="{48B26AA3-68AC-470D-9013-09F29DC1A8ED}" type="parTrans" cxnId="{742CCB82-E3B5-43D2-9609-F321967138D9}">
      <dgm:prSet/>
      <dgm:spPr/>
      <dgm:t>
        <a:bodyPr/>
        <a:lstStyle/>
        <a:p>
          <a:endParaRPr lang="en-US"/>
        </a:p>
      </dgm:t>
    </dgm:pt>
    <dgm:pt modelId="{DFC4F38C-F9A1-4CAD-B2A2-C03635B413C3}" type="sibTrans" cxnId="{742CCB82-E3B5-43D2-9609-F321967138D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CC4AD3E-C2B1-41C0-933E-991252FD53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Merges astrophysics and machine learning into an easy-to-use web tool.</a:t>
          </a:r>
        </a:p>
      </dgm:t>
    </dgm:pt>
    <dgm:pt modelId="{E8B265F9-FE76-4817-AFD5-0CB34E4DA42C}" type="parTrans" cxnId="{8A389A59-880C-4BAD-BDD9-536D4C7D3947}">
      <dgm:prSet/>
      <dgm:spPr/>
      <dgm:t>
        <a:bodyPr/>
        <a:lstStyle/>
        <a:p>
          <a:endParaRPr lang="en-US"/>
        </a:p>
      </dgm:t>
    </dgm:pt>
    <dgm:pt modelId="{BDA13360-5A7D-4A83-B915-B6093B71BF8C}" type="sibTrans" cxnId="{8A389A59-880C-4BAD-BDD9-536D4C7D394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639E4BE-235E-4B86-838A-27632D9F66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Provides automatic “planet or not” classification — something usually done by experts.</a:t>
          </a:r>
        </a:p>
      </dgm:t>
    </dgm:pt>
    <dgm:pt modelId="{B7B4B351-201D-41BD-95C4-C40BC62F20F3}" type="parTrans" cxnId="{6B042B71-E9CD-40A7-9EF4-473B11AE6023}">
      <dgm:prSet/>
      <dgm:spPr/>
      <dgm:t>
        <a:bodyPr/>
        <a:lstStyle/>
        <a:p>
          <a:endParaRPr lang="en-US"/>
        </a:p>
      </dgm:t>
    </dgm:pt>
    <dgm:pt modelId="{E48706BC-DF29-458C-B2A9-6B57FB2B1A13}" type="sibTrans" cxnId="{6B042B71-E9CD-40A7-9EF4-473B11AE6023}">
      <dgm:prSet/>
      <dgm:spPr/>
      <dgm:t>
        <a:bodyPr/>
        <a:lstStyle/>
        <a:p>
          <a:endParaRPr lang="en-US"/>
        </a:p>
      </dgm:t>
    </dgm:pt>
    <dgm:pt modelId="{D10CFBD0-A450-4D55-B1C0-1391B5163929}" type="pres">
      <dgm:prSet presAssocID="{EDBBCE07-ED84-4E6F-864B-6C7E288A1CB0}" presName="root" presStyleCnt="0">
        <dgm:presLayoutVars>
          <dgm:dir/>
          <dgm:resizeHandles val="exact"/>
        </dgm:presLayoutVars>
      </dgm:prSet>
      <dgm:spPr/>
    </dgm:pt>
    <dgm:pt modelId="{4B96D18C-7442-49B1-ADFE-787D57A6011E}" type="pres">
      <dgm:prSet presAssocID="{EDBBCE07-ED84-4E6F-864B-6C7E288A1CB0}" presName="container" presStyleCnt="0">
        <dgm:presLayoutVars>
          <dgm:dir/>
          <dgm:resizeHandles val="exact"/>
        </dgm:presLayoutVars>
      </dgm:prSet>
      <dgm:spPr/>
    </dgm:pt>
    <dgm:pt modelId="{21439207-2584-454C-A6CD-2D829EABF32C}" type="pres">
      <dgm:prSet presAssocID="{6A3F4BBF-C01A-458C-B8E3-1BC845CB5A4D}" presName="compNode" presStyleCnt="0"/>
      <dgm:spPr/>
    </dgm:pt>
    <dgm:pt modelId="{A764E81A-FBBF-4370-9C84-14AFCF1E32BB}" type="pres">
      <dgm:prSet presAssocID="{6A3F4BBF-C01A-458C-B8E3-1BC845CB5A4D}" presName="iconBgRect" presStyleLbl="bgShp" presStyleIdx="0" presStyleCnt="7"/>
      <dgm:spPr/>
    </dgm:pt>
    <dgm:pt modelId="{B9102D1E-3D0E-45E9-8C12-93821FF7D229}" type="pres">
      <dgm:prSet presAssocID="{6A3F4BBF-C01A-458C-B8E3-1BC845CB5A4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CD518F46-6B2F-4748-A74E-756733B1B990}" type="pres">
      <dgm:prSet presAssocID="{6A3F4BBF-C01A-458C-B8E3-1BC845CB5A4D}" presName="spaceRect" presStyleCnt="0"/>
      <dgm:spPr/>
    </dgm:pt>
    <dgm:pt modelId="{7ED409E1-E4E5-457C-B551-B33E6661DC82}" type="pres">
      <dgm:prSet presAssocID="{6A3F4BBF-C01A-458C-B8E3-1BC845CB5A4D}" presName="textRect" presStyleLbl="revTx" presStyleIdx="0" presStyleCnt="7">
        <dgm:presLayoutVars>
          <dgm:chMax val="1"/>
          <dgm:chPref val="1"/>
        </dgm:presLayoutVars>
      </dgm:prSet>
      <dgm:spPr/>
    </dgm:pt>
    <dgm:pt modelId="{C8EAF7B8-5AD4-4019-8028-D9F8D475B90B}" type="pres">
      <dgm:prSet presAssocID="{E65D7B41-5333-41BE-863D-21097D1085E4}" presName="sibTrans" presStyleLbl="sibTrans2D1" presStyleIdx="0" presStyleCnt="0"/>
      <dgm:spPr/>
    </dgm:pt>
    <dgm:pt modelId="{9119B1AC-8CE8-4084-AC7A-5EAD2125CF7B}" type="pres">
      <dgm:prSet presAssocID="{F0B6DD5A-1C44-4393-973D-D2DB0F1BDFB4}" presName="compNode" presStyleCnt="0"/>
      <dgm:spPr/>
    </dgm:pt>
    <dgm:pt modelId="{F2EAFAE8-3A6A-4E7E-88C9-A481B7542A73}" type="pres">
      <dgm:prSet presAssocID="{F0B6DD5A-1C44-4393-973D-D2DB0F1BDFB4}" presName="iconBgRect" presStyleLbl="bgShp" presStyleIdx="1" presStyleCnt="7"/>
      <dgm:spPr/>
    </dgm:pt>
    <dgm:pt modelId="{A867CAC0-37B8-4696-96E8-022B3953206F}" type="pres">
      <dgm:prSet presAssocID="{F0B6DD5A-1C44-4393-973D-D2DB0F1BDFB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51693264-DBF4-4B0B-8627-CE44D8B1096D}" type="pres">
      <dgm:prSet presAssocID="{F0B6DD5A-1C44-4393-973D-D2DB0F1BDFB4}" presName="spaceRect" presStyleCnt="0"/>
      <dgm:spPr/>
    </dgm:pt>
    <dgm:pt modelId="{8B95D7EB-F27E-4534-ABA2-307B913BC619}" type="pres">
      <dgm:prSet presAssocID="{F0B6DD5A-1C44-4393-973D-D2DB0F1BDFB4}" presName="textRect" presStyleLbl="revTx" presStyleIdx="1" presStyleCnt="7">
        <dgm:presLayoutVars>
          <dgm:chMax val="1"/>
          <dgm:chPref val="1"/>
        </dgm:presLayoutVars>
      </dgm:prSet>
      <dgm:spPr/>
    </dgm:pt>
    <dgm:pt modelId="{2DD76B84-280A-4FA9-A900-6883C58C5F59}" type="pres">
      <dgm:prSet presAssocID="{A3F859CC-F525-464F-9396-9BFF7BE7E2C1}" presName="sibTrans" presStyleLbl="sibTrans2D1" presStyleIdx="0" presStyleCnt="0"/>
      <dgm:spPr/>
    </dgm:pt>
    <dgm:pt modelId="{1400F9D6-148F-4C5F-B39C-A909F89367AB}" type="pres">
      <dgm:prSet presAssocID="{5F89293F-0138-47AC-A9AD-4D5932A89B1A}" presName="compNode" presStyleCnt="0"/>
      <dgm:spPr/>
    </dgm:pt>
    <dgm:pt modelId="{947A3077-5A46-4E6A-8329-F161DC8460AF}" type="pres">
      <dgm:prSet presAssocID="{5F89293F-0138-47AC-A9AD-4D5932A89B1A}" presName="iconBgRect" presStyleLbl="bgShp" presStyleIdx="2" presStyleCnt="7"/>
      <dgm:spPr/>
    </dgm:pt>
    <dgm:pt modelId="{9E69AE13-873B-409D-A29E-79901EBD31EF}" type="pres">
      <dgm:prSet presAssocID="{5F89293F-0138-47AC-A9AD-4D5932A89B1A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lar system"/>
        </a:ext>
      </dgm:extLst>
    </dgm:pt>
    <dgm:pt modelId="{CDC4EE3C-4351-4A35-87C0-B72300428225}" type="pres">
      <dgm:prSet presAssocID="{5F89293F-0138-47AC-A9AD-4D5932A89B1A}" presName="spaceRect" presStyleCnt="0"/>
      <dgm:spPr/>
    </dgm:pt>
    <dgm:pt modelId="{0A86E326-AFE5-4B06-AEAE-1069A4CA6A3B}" type="pres">
      <dgm:prSet presAssocID="{5F89293F-0138-47AC-A9AD-4D5932A89B1A}" presName="textRect" presStyleLbl="revTx" presStyleIdx="2" presStyleCnt="7">
        <dgm:presLayoutVars>
          <dgm:chMax val="1"/>
          <dgm:chPref val="1"/>
        </dgm:presLayoutVars>
      </dgm:prSet>
      <dgm:spPr/>
    </dgm:pt>
    <dgm:pt modelId="{6F3714A9-03E8-4393-979C-80CA7BE9096E}" type="pres">
      <dgm:prSet presAssocID="{552969E5-AF37-41CD-8821-0EE29972FD38}" presName="sibTrans" presStyleLbl="sibTrans2D1" presStyleIdx="0" presStyleCnt="0"/>
      <dgm:spPr/>
    </dgm:pt>
    <dgm:pt modelId="{8B970D06-5212-4172-98ED-99F3578676B4}" type="pres">
      <dgm:prSet presAssocID="{7EBEA130-9703-45B1-B46E-954E9DCCC102}" presName="compNode" presStyleCnt="0"/>
      <dgm:spPr/>
    </dgm:pt>
    <dgm:pt modelId="{5F45A3C2-8334-43AF-A0DF-27931508523F}" type="pres">
      <dgm:prSet presAssocID="{7EBEA130-9703-45B1-B46E-954E9DCCC102}" presName="iconBgRect" presStyleLbl="bgShp" presStyleIdx="3" presStyleCnt="7"/>
      <dgm:spPr/>
    </dgm:pt>
    <dgm:pt modelId="{06ABD39F-0ADD-4286-868B-D19070D915A0}" type="pres">
      <dgm:prSet presAssocID="{7EBEA130-9703-45B1-B46E-954E9DCCC102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4B2D2A1-71A4-411E-90AD-DE8E9FC12B70}" type="pres">
      <dgm:prSet presAssocID="{7EBEA130-9703-45B1-B46E-954E9DCCC102}" presName="spaceRect" presStyleCnt="0"/>
      <dgm:spPr/>
    </dgm:pt>
    <dgm:pt modelId="{72B1A723-3CC0-4343-9D69-50A548760EB4}" type="pres">
      <dgm:prSet presAssocID="{7EBEA130-9703-45B1-B46E-954E9DCCC102}" presName="textRect" presStyleLbl="revTx" presStyleIdx="3" presStyleCnt="7">
        <dgm:presLayoutVars>
          <dgm:chMax val="1"/>
          <dgm:chPref val="1"/>
        </dgm:presLayoutVars>
      </dgm:prSet>
      <dgm:spPr/>
    </dgm:pt>
    <dgm:pt modelId="{F295A7A7-4F93-469E-A931-363D0A5258C8}" type="pres">
      <dgm:prSet presAssocID="{B1ECC182-8CB5-4D02-9BA7-87382A1767A1}" presName="sibTrans" presStyleLbl="sibTrans2D1" presStyleIdx="0" presStyleCnt="0"/>
      <dgm:spPr/>
    </dgm:pt>
    <dgm:pt modelId="{7E0C7641-33CE-4F92-AC2E-68D64C3B144A}" type="pres">
      <dgm:prSet presAssocID="{09A65DE7-EEE9-42F4-AAE8-2FA15A4042F8}" presName="compNode" presStyleCnt="0"/>
      <dgm:spPr/>
    </dgm:pt>
    <dgm:pt modelId="{5D2BFCBD-54E4-43EB-94BB-BB2DDEFB3217}" type="pres">
      <dgm:prSet presAssocID="{09A65DE7-EEE9-42F4-AAE8-2FA15A4042F8}" presName="iconBgRect" presStyleLbl="bgShp" presStyleIdx="4" presStyleCnt="7"/>
      <dgm:spPr/>
    </dgm:pt>
    <dgm:pt modelId="{13B0E74C-0C57-4261-88C3-DDADE01C5F6A}" type="pres">
      <dgm:prSet presAssocID="{09A65DE7-EEE9-42F4-AAE8-2FA15A4042F8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76FF9ADF-1F86-4533-A94D-89AA16C0225C}" type="pres">
      <dgm:prSet presAssocID="{09A65DE7-EEE9-42F4-AAE8-2FA15A4042F8}" presName="spaceRect" presStyleCnt="0"/>
      <dgm:spPr/>
    </dgm:pt>
    <dgm:pt modelId="{F2F74FA8-C9F5-4E9F-A868-FC7EB73F2348}" type="pres">
      <dgm:prSet presAssocID="{09A65DE7-EEE9-42F4-AAE8-2FA15A4042F8}" presName="textRect" presStyleLbl="revTx" presStyleIdx="4" presStyleCnt="7">
        <dgm:presLayoutVars>
          <dgm:chMax val="1"/>
          <dgm:chPref val="1"/>
        </dgm:presLayoutVars>
      </dgm:prSet>
      <dgm:spPr/>
    </dgm:pt>
    <dgm:pt modelId="{09E7DCEB-E377-4DAC-87CA-F0CA271B01D8}" type="pres">
      <dgm:prSet presAssocID="{DFC4F38C-F9A1-4CAD-B2A2-C03635B413C3}" presName="sibTrans" presStyleLbl="sibTrans2D1" presStyleIdx="0" presStyleCnt="0"/>
      <dgm:spPr/>
    </dgm:pt>
    <dgm:pt modelId="{1E02425E-CDD3-465B-8055-38452976A9B2}" type="pres">
      <dgm:prSet presAssocID="{5CC4AD3E-C2B1-41C0-933E-991252FD53C4}" presName="compNode" presStyleCnt="0"/>
      <dgm:spPr/>
    </dgm:pt>
    <dgm:pt modelId="{D8D62914-85BB-4428-B70A-EDC2D55297AF}" type="pres">
      <dgm:prSet presAssocID="{5CC4AD3E-C2B1-41C0-933E-991252FD53C4}" presName="iconBgRect" presStyleLbl="bgShp" presStyleIdx="5" presStyleCnt="7"/>
      <dgm:spPr/>
    </dgm:pt>
    <dgm:pt modelId="{42A9EC75-823C-4E72-9AF1-A9299D838CD5}" type="pres">
      <dgm:prSet presAssocID="{5CC4AD3E-C2B1-41C0-933E-991252FD53C4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5A0868B-9261-41B3-9FA4-9DB93803197A}" type="pres">
      <dgm:prSet presAssocID="{5CC4AD3E-C2B1-41C0-933E-991252FD53C4}" presName="spaceRect" presStyleCnt="0"/>
      <dgm:spPr/>
    </dgm:pt>
    <dgm:pt modelId="{9D03F717-A1A9-471F-ACD1-5CF23FF8777E}" type="pres">
      <dgm:prSet presAssocID="{5CC4AD3E-C2B1-41C0-933E-991252FD53C4}" presName="textRect" presStyleLbl="revTx" presStyleIdx="5" presStyleCnt="7">
        <dgm:presLayoutVars>
          <dgm:chMax val="1"/>
          <dgm:chPref val="1"/>
        </dgm:presLayoutVars>
      </dgm:prSet>
      <dgm:spPr/>
    </dgm:pt>
    <dgm:pt modelId="{0309BD6E-4B87-4E77-8243-29EC400A469C}" type="pres">
      <dgm:prSet presAssocID="{BDA13360-5A7D-4A83-B915-B6093B71BF8C}" presName="sibTrans" presStyleLbl="sibTrans2D1" presStyleIdx="0" presStyleCnt="0"/>
      <dgm:spPr/>
    </dgm:pt>
    <dgm:pt modelId="{586F39EC-1C13-4083-BAEF-E173479372F4}" type="pres">
      <dgm:prSet presAssocID="{0639E4BE-235E-4B86-838A-27632D9F663F}" presName="compNode" presStyleCnt="0"/>
      <dgm:spPr/>
    </dgm:pt>
    <dgm:pt modelId="{BF45FC57-19F0-4812-9A3E-C6AA9B560304}" type="pres">
      <dgm:prSet presAssocID="{0639E4BE-235E-4B86-838A-27632D9F663F}" presName="iconBgRect" presStyleLbl="bgShp" presStyleIdx="6" presStyleCnt="7"/>
      <dgm:spPr/>
    </dgm:pt>
    <dgm:pt modelId="{85BDAC20-4137-45A6-B9DB-7D68DA845419}" type="pres">
      <dgm:prSet presAssocID="{0639E4BE-235E-4B86-838A-27632D9F663F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6A7A773-381C-4F11-AFB0-0FCEE465EB21}" type="pres">
      <dgm:prSet presAssocID="{0639E4BE-235E-4B86-838A-27632D9F663F}" presName="spaceRect" presStyleCnt="0"/>
      <dgm:spPr/>
    </dgm:pt>
    <dgm:pt modelId="{8E247F43-B24F-4E30-A447-614DD37A4BC5}" type="pres">
      <dgm:prSet presAssocID="{0639E4BE-235E-4B86-838A-27632D9F663F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D06B9D10-19DD-4C07-A577-B4EBBB23656F}" type="presOf" srcId="{E65D7B41-5333-41BE-863D-21097D1085E4}" destId="{C8EAF7B8-5AD4-4019-8028-D9F8D475B90B}" srcOrd="0" destOrd="0" presId="urn:microsoft.com/office/officeart/2018/2/layout/IconCircleList"/>
    <dgm:cxn modelId="{7DA61B2E-0C81-4A3E-AD93-626085B28184}" srcId="{EDBBCE07-ED84-4E6F-864B-6C7E288A1CB0}" destId="{7EBEA130-9703-45B1-B46E-954E9DCCC102}" srcOrd="3" destOrd="0" parTransId="{44F64E4E-B545-468A-8344-5B9E0DC57EEF}" sibTransId="{B1ECC182-8CB5-4D02-9BA7-87382A1767A1}"/>
    <dgm:cxn modelId="{F2106047-A750-4D1E-AD2B-441E5C4CAD1E}" srcId="{EDBBCE07-ED84-4E6F-864B-6C7E288A1CB0}" destId="{5F89293F-0138-47AC-A9AD-4D5932A89B1A}" srcOrd="2" destOrd="0" parTransId="{501EF316-4476-4B86-A871-269827E21AE6}" sibTransId="{552969E5-AF37-41CD-8821-0EE29972FD38}"/>
    <dgm:cxn modelId="{E1A98647-EB8F-4126-BEE4-ED7108323696}" type="presOf" srcId="{6A3F4BBF-C01A-458C-B8E3-1BC845CB5A4D}" destId="{7ED409E1-E4E5-457C-B551-B33E6661DC82}" srcOrd="0" destOrd="0" presId="urn:microsoft.com/office/officeart/2018/2/layout/IconCircleList"/>
    <dgm:cxn modelId="{225F044E-4897-4F84-8D64-1ECB536D0046}" type="presOf" srcId="{DFC4F38C-F9A1-4CAD-B2A2-C03635B413C3}" destId="{09E7DCEB-E377-4DAC-87CA-F0CA271B01D8}" srcOrd="0" destOrd="0" presId="urn:microsoft.com/office/officeart/2018/2/layout/IconCircleList"/>
    <dgm:cxn modelId="{417C346F-770D-4639-8AC6-2104AD35FC1B}" type="presOf" srcId="{BDA13360-5A7D-4A83-B915-B6093B71BF8C}" destId="{0309BD6E-4B87-4E77-8243-29EC400A469C}" srcOrd="0" destOrd="0" presId="urn:microsoft.com/office/officeart/2018/2/layout/IconCircleList"/>
    <dgm:cxn modelId="{6B042B71-E9CD-40A7-9EF4-473B11AE6023}" srcId="{EDBBCE07-ED84-4E6F-864B-6C7E288A1CB0}" destId="{0639E4BE-235E-4B86-838A-27632D9F663F}" srcOrd="6" destOrd="0" parTransId="{B7B4B351-201D-41BD-95C4-C40BC62F20F3}" sibTransId="{E48706BC-DF29-458C-B2A9-6B57FB2B1A13}"/>
    <dgm:cxn modelId="{8A389A59-880C-4BAD-BDD9-536D4C7D3947}" srcId="{EDBBCE07-ED84-4E6F-864B-6C7E288A1CB0}" destId="{5CC4AD3E-C2B1-41C0-933E-991252FD53C4}" srcOrd="5" destOrd="0" parTransId="{E8B265F9-FE76-4817-AFD5-0CB34E4DA42C}" sibTransId="{BDA13360-5A7D-4A83-B915-B6093B71BF8C}"/>
    <dgm:cxn modelId="{742CCB82-E3B5-43D2-9609-F321967138D9}" srcId="{EDBBCE07-ED84-4E6F-864B-6C7E288A1CB0}" destId="{09A65DE7-EEE9-42F4-AAE8-2FA15A4042F8}" srcOrd="4" destOrd="0" parTransId="{48B26AA3-68AC-470D-9013-09F29DC1A8ED}" sibTransId="{DFC4F38C-F9A1-4CAD-B2A2-C03635B413C3}"/>
    <dgm:cxn modelId="{EF5A5499-FE03-4214-A99C-AB818D1E11EA}" type="presOf" srcId="{B1ECC182-8CB5-4D02-9BA7-87382A1767A1}" destId="{F295A7A7-4F93-469E-A931-363D0A5258C8}" srcOrd="0" destOrd="0" presId="urn:microsoft.com/office/officeart/2018/2/layout/IconCircleList"/>
    <dgm:cxn modelId="{D77EE09E-E50C-4DB7-BF54-AC6454C1B77C}" type="presOf" srcId="{EDBBCE07-ED84-4E6F-864B-6C7E288A1CB0}" destId="{D10CFBD0-A450-4D55-B1C0-1391B5163929}" srcOrd="0" destOrd="0" presId="urn:microsoft.com/office/officeart/2018/2/layout/IconCircleList"/>
    <dgm:cxn modelId="{9CA0E0A1-6A29-413C-9251-9A244793B789}" type="presOf" srcId="{5F89293F-0138-47AC-A9AD-4D5932A89B1A}" destId="{0A86E326-AFE5-4B06-AEAE-1069A4CA6A3B}" srcOrd="0" destOrd="0" presId="urn:microsoft.com/office/officeart/2018/2/layout/IconCircleList"/>
    <dgm:cxn modelId="{7B5D7FBF-4E3F-4508-A261-6B76A7F40DD6}" type="presOf" srcId="{5CC4AD3E-C2B1-41C0-933E-991252FD53C4}" destId="{9D03F717-A1A9-471F-ACD1-5CF23FF8777E}" srcOrd="0" destOrd="0" presId="urn:microsoft.com/office/officeart/2018/2/layout/IconCircleList"/>
    <dgm:cxn modelId="{AB22CEC4-1254-432B-8B88-30379DFC67C8}" srcId="{EDBBCE07-ED84-4E6F-864B-6C7E288A1CB0}" destId="{6A3F4BBF-C01A-458C-B8E3-1BC845CB5A4D}" srcOrd="0" destOrd="0" parTransId="{9FE0195E-12FB-4605-B1C5-50F483DDCEEC}" sibTransId="{E65D7B41-5333-41BE-863D-21097D1085E4}"/>
    <dgm:cxn modelId="{97F91EC7-FB4C-41CF-87AF-2E01ED00A299}" srcId="{EDBBCE07-ED84-4E6F-864B-6C7E288A1CB0}" destId="{F0B6DD5A-1C44-4393-973D-D2DB0F1BDFB4}" srcOrd="1" destOrd="0" parTransId="{9FC65882-16B7-4562-910D-E0BB932E7F74}" sibTransId="{A3F859CC-F525-464F-9396-9BFF7BE7E2C1}"/>
    <dgm:cxn modelId="{F615CEE2-840E-4030-94C9-E70F2941992B}" type="presOf" srcId="{7EBEA130-9703-45B1-B46E-954E9DCCC102}" destId="{72B1A723-3CC0-4343-9D69-50A548760EB4}" srcOrd="0" destOrd="0" presId="urn:microsoft.com/office/officeart/2018/2/layout/IconCircleList"/>
    <dgm:cxn modelId="{C08331E8-5A3E-43C1-89CC-F1B5DA36BFC2}" type="presOf" srcId="{F0B6DD5A-1C44-4393-973D-D2DB0F1BDFB4}" destId="{8B95D7EB-F27E-4534-ABA2-307B913BC619}" srcOrd="0" destOrd="0" presId="urn:microsoft.com/office/officeart/2018/2/layout/IconCircleList"/>
    <dgm:cxn modelId="{1E33C6EA-5F64-4B37-A15D-8D8E673DD551}" type="presOf" srcId="{09A65DE7-EEE9-42F4-AAE8-2FA15A4042F8}" destId="{F2F74FA8-C9F5-4E9F-A868-FC7EB73F2348}" srcOrd="0" destOrd="0" presId="urn:microsoft.com/office/officeart/2018/2/layout/IconCircleList"/>
    <dgm:cxn modelId="{BE631DEB-21AD-40BB-8313-EBDAF40A7E36}" type="presOf" srcId="{552969E5-AF37-41CD-8821-0EE29972FD38}" destId="{6F3714A9-03E8-4393-979C-80CA7BE9096E}" srcOrd="0" destOrd="0" presId="urn:microsoft.com/office/officeart/2018/2/layout/IconCircleList"/>
    <dgm:cxn modelId="{E33190F6-7D74-466C-977D-2A44C0B2EE1E}" type="presOf" srcId="{A3F859CC-F525-464F-9396-9BFF7BE7E2C1}" destId="{2DD76B84-280A-4FA9-A900-6883C58C5F59}" srcOrd="0" destOrd="0" presId="urn:microsoft.com/office/officeart/2018/2/layout/IconCircleList"/>
    <dgm:cxn modelId="{86C1C8FA-6FD4-410C-862E-6E5B28AB6844}" type="presOf" srcId="{0639E4BE-235E-4B86-838A-27632D9F663F}" destId="{8E247F43-B24F-4E30-A447-614DD37A4BC5}" srcOrd="0" destOrd="0" presId="urn:microsoft.com/office/officeart/2018/2/layout/IconCircleList"/>
    <dgm:cxn modelId="{2035EE2F-AD3B-419D-83C8-9EEC4E7EDEA4}" type="presParOf" srcId="{D10CFBD0-A450-4D55-B1C0-1391B5163929}" destId="{4B96D18C-7442-49B1-ADFE-787D57A6011E}" srcOrd="0" destOrd="0" presId="urn:microsoft.com/office/officeart/2018/2/layout/IconCircleList"/>
    <dgm:cxn modelId="{427FF177-5197-4899-9387-25B2518105D1}" type="presParOf" srcId="{4B96D18C-7442-49B1-ADFE-787D57A6011E}" destId="{21439207-2584-454C-A6CD-2D829EABF32C}" srcOrd="0" destOrd="0" presId="urn:microsoft.com/office/officeart/2018/2/layout/IconCircleList"/>
    <dgm:cxn modelId="{97472F7A-9803-43DF-BE8C-225450E4D9B6}" type="presParOf" srcId="{21439207-2584-454C-A6CD-2D829EABF32C}" destId="{A764E81A-FBBF-4370-9C84-14AFCF1E32BB}" srcOrd="0" destOrd="0" presId="urn:microsoft.com/office/officeart/2018/2/layout/IconCircleList"/>
    <dgm:cxn modelId="{3BE6D735-5E54-43A4-89DE-A18409F7A40C}" type="presParOf" srcId="{21439207-2584-454C-A6CD-2D829EABF32C}" destId="{B9102D1E-3D0E-45E9-8C12-93821FF7D229}" srcOrd="1" destOrd="0" presId="urn:microsoft.com/office/officeart/2018/2/layout/IconCircleList"/>
    <dgm:cxn modelId="{DE18DF29-1EE5-4E51-B342-2386B392F283}" type="presParOf" srcId="{21439207-2584-454C-A6CD-2D829EABF32C}" destId="{CD518F46-6B2F-4748-A74E-756733B1B990}" srcOrd="2" destOrd="0" presId="urn:microsoft.com/office/officeart/2018/2/layout/IconCircleList"/>
    <dgm:cxn modelId="{BFDBDBEB-61F6-4C84-B77C-653014E0EFC7}" type="presParOf" srcId="{21439207-2584-454C-A6CD-2D829EABF32C}" destId="{7ED409E1-E4E5-457C-B551-B33E6661DC82}" srcOrd="3" destOrd="0" presId="urn:microsoft.com/office/officeart/2018/2/layout/IconCircleList"/>
    <dgm:cxn modelId="{E5EE5D82-B755-421C-896E-B1C7CF11ED50}" type="presParOf" srcId="{4B96D18C-7442-49B1-ADFE-787D57A6011E}" destId="{C8EAF7B8-5AD4-4019-8028-D9F8D475B90B}" srcOrd="1" destOrd="0" presId="urn:microsoft.com/office/officeart/2018/2/layout/IconCircleList"/>
    <dgm:cxn modelId="{D8F77C32-F145-4817-86A3-4F1B1FD4A260}" type="presParOf" srcId="{4B96D18C-7442-49B1-ADFE-787D57A6011E}" destId="{9119B1AC-8CE8-4084-AC7A-5EAD2125CF7B}" srcOrd="2" destOrd="0" presId="urn:microsoft.com/office/officeart/2018/2/layout/IconCircleList"/>
    <dgm:cxn modelId="{176D0A7E-6478-42D1-ADF0-62F0D705D384}" type="presParOf" srcId="{9119B1AC-8CE8-4084-AC7A-5EAD2125CF7B}" destId="{F2EAFAE8-3A6A-4E7E-88C9-A481B7542A73}" srcOrd="0" destOrd="0" presId="urn:microsoft.com/office/officeart/2018/2/layout/IconCircleList"/>
    <dgm:cxn modelId="{8161DAE9-9A46-4CD5-955B-B8D50B9E83C4}" type="presParOf" srcId="{9119B1AC-8CE8-4084-AC7A-5EAD2125CF7B}" destId="{A867CAC0-37B8-4696-96E8-022B3953206F}" srcOrd="1" destOrd="0" presId="urn:microsoft.com/office/officeart/2018/2/layout/IconCircleList"/>
    <dgm:cxn modelId="{A6BD105F-F9BA-4CB5-BEEE-30E017ECBE7E}" type="presParOf" srcId="{9119B1AC-8CE8-4084-AC7A-5EAD2125CF7B}" destId="{51693264-DBF4-4B0B-8627-CE44D8B1096D}" srcOrd="2" destOrd="0" presId="urn:microsoft.com/office/officeart/2018/2/layout/IconCircleList"/>
    <dgm:cxn modelId="{D1487701-8E25-471B-9E34-131AE1FFA90B}" type="presParOf" srcId="{9119B1AC-8CE8-4084-AC7A-5EAD2125CF7B}" destId="{8B95D7EB-F27E-4534-ABA2-307B913BC619}" srcOrd="3" destOrd="0" presId="urn:microsoft.com/office/officeart/2018/2/layout/IconCircleList"/>
    <dgm:cxn modelId="{1D4D16AD-4380-4AAB-9BC0-C72380C5526F}" type="presParOf" srcId="{4B96D18C-7442-49B1-ADFE-787D57A6011E}" destId="{2DD76B84-280A-4FA9-A900-6883C58C5F59}" srcOrd="3" destOrd="0" presId="urn:microsoft.com/office/officeart/2018/2/layout/IconCircleList"/>
    <dgm:cxn modelId="{7957006F-61B6-4C49-B3D0-A3D9E425AA1D}" type="presParOf" srcId="{4B96D18C-7442-49B1-ADFE-787D57A6011E}" destId="{1400F9D6-148F-4C5F-B39C-A909F89367AB}" srcOrd="4" destOrd="0" presId="urn:microsoft.com/office/officeart/2018/2/layout/IconCircleList"/>
    <dgm:cxn modelId="{1B667C38-697A-41A6-BA67-80D4FC954750}" type="presParOf" srcId="{1400F9D6-148F-4C5F-B39C-A909F89367AB}" destId="{947A3077-5A46-4E6A-8329-F161DC8460AF}" srcOrd="0" destOrd="0" presId="urn:microsoft.com/office/officeart/2018/2/layout/IconCircleList"/>
    <dgm:cxn modelId="{DEEE8AA2-0F23-4479-8884-0DA2ED3CF712}" type="presParOf" srcId="{1400F9D6-148F-4C5F-B39C-A909F89367AB}" destId="{9E69AE13-873B-409D-A29E-79901EBD31EF}" srcOrd="1" destOrd="0" presId="urn:microsoft.com/office/officeart/2018/2/layout/IconCircleList"/>
    <dgm:cxn modelId="{4AB4939C-321B-43B4-90A0-A7A392D7E6DD}" type="presParOf" srcId="{1400F9D6-148F-4C5F-B39C-A909F89367AB}" destId="{CDC4EE3C-4351-4A35-87C0-B72300428225}" srcOrd="2" destOrd="0" presId="urn:microsoft.com/office/officeart/2018/2/layout/IconCircleList"/>
    <dgm:cxn modelId="{5AE0AAF1-1B93-4402-8139-85A34D2B2885}" type="presParOf" srcId="{1400F9D6-148F-4C5F-B39C-A909F89367AB}" destId="{0A86E326-AFE5-4B06-AEAE-1069A4CA6A3B}" srcOrd="3" destOrd="0" presId="urn:microsoft.com/office/officeart/2018/2/layout/IconCircleList"/>
    <dgm:cxn modelId="{791A30F5-A05A-460B-8F20-A32BF914CE18}" type="presParOf" srcId="{4B96D18C-7442-49B1-ADFE-787D57A6011E}" destId="{6F3714A9-03E8-4393-979C-80CA7BE9096E}" srcOrd="5" destOrd="0" presId="urn:microsoft.com/office/officeart/2018/2/layout/IconCircleList"/>
    <dgm:cxn modelId="{8E6184FE-F466-4D29-83AF-08B94005CEF0}" type="presParOf" srcId="{4B96D18C-7442-49B1-ADFE-787D57A6011E}" destId="{8B970D06-5212-4172-98ED-99F3578676B4}" srcOrd="6" destOrd="0" presId="urn:microsoft.com/office/officeart/2018/2/layout/IconCircleList"/>
    <dgm:cxn modelId="{8A93F2A8-0AA7-4009-A970-3EDA87664F59}" type="presParOf" srcId="{8B970D06-5212-4172-98ED-99F3578676B4}" destId="{5F45A3C2-8334-43AF-A0DF-27931508523F}" srcOrd="0" destOrd="0" presId="urn:microsoft.com/office/officeart/2018/2/layout/IconCircleList"/>
    <dgm:cxn modelId="{756EE590-7972-4EB9-9CD2-C644CD173BB6}" type="presParOf" srcId="{8B970D06-5212-4172-98ED-99F3578676B4}" destId="{06ABD39F-0ADD-4286-868B-D19070D915A0}" srcOrd="1" destOrd="0" presId="urn:microsoft.com/office/officeart/2018/2/layout/IconCircleList"/>
    <dgm:cxn modelId="{C7ACEA08-2037-44FF-A30B-81DEE104BEF3}" type="presParOf" srcId="{8B970D06-5212-4172-98ED-99F3578676B4}" destId="{44B2D2A1-71A4-411E-90AD-DE8E9FC12B70}" srcOrd="2" destOrd="0" presId="urn:microsoft.com/office/officeart/2018/2/layout/IconCircleList"/>
    <dgm:cxn modelId="{DC33669A-50F8-4566-851C-7FC0D286E355}" type="presParOf" srcId="{8B970D06-5212-4172-98ED-99F3578676B4}" destId="{72B1A723-3CC0-4343-9D69-50A548760EB4}" srcOrd="3" destOrd="0" presId="urn:microsoft.com/office/officeart/2018/2/layout/IconCircleList"/>
    <dgm:cxn modelId="{70034671-2684-4DF2-B654-98472CEF510B}" type="presParOf" srcId="{4B96D18C-7442-49B1-ADFE-787D57A6011E}" destId="{F295A7A7-4F93-469E-A931-363D0A5258C8}" srcOrd="7" destOrd="0" presId="urn:microsoft.com/office/officeart/2018/2/layout/IconCircleList"/>
    <dgm:cxn modelId="{82A5A086-D541-4D76-A22B-383CED0E7DB9}" type="presParOf" srcId="{4B96D18C-7442-49B1-ADFE-787D57A6011E}" destId="{7E0C7641-33CE-4F92-AC2E-68D64C3B144A}" srcOrd="8" destOrd="0" presId="urn:microsoft.com/office/officeart/2018/2/layout/IconCircleList"/>
    <dgm:cxn modelId="{6703BE89-4B82-4469-AB42-447D12EB8B87}" type="presParOf" srcId="{7E0C7641-33CE-4F92-AC2E-68D64C3B144A}" destId="{5D2BFCBD-54E4-43EB-94BB-BB2DDEFB3217}" srcOrd="0" destOrd="0" presId="urn:microsoft.com/office/officeart/2018/2/layout/IconCircleList"/>
    <dgm:cxn modelId="{7D8EDDD8-6AE9-48C2-A09A-A1E32E307883}" type="presParOf" srcId="{7E0C7641-33CE-4F92-AC2E-68D64C3B144A}" destId="{13B0E74C-0C57-4261-88C3-DDADE01C5F6A}" srcOrd="1" destOrd="0" presId="urn:microsoft.com/office/officeart/2018/2/layout/IconCircleList"/>
    <dgm:cxn modelId="{2138EB8C-A135-47A3-8F50-FCED31722560}" type="presParOf" srcId="{7E0C7641-33CE-4F92-AC2E-68D64C3B144A}" destId="{76FF9ADF-1F86-4533-A94D-89AA16C0225C}" srcOrd="2" destOrd="0" presId="urn:microsoft.com/office/officeart/2018/2/layout/IconCircleList"/>
    <dgm:cxn modelId="{3791FB96-960D-4F94-99FD-F7A6F90A518F}" type="presParOf" srcId="{7E0C7641-33CE-4F92-AC2E-68D64C3B144A}" destId="{F2F74FA8-C9F5-4E9F-A868-FC7EB73F2348}" srcOrd="3" destOrd="0" presId="urn:microsoft.com/office/officeart/2018/2/layout/IconCircleList"/>
    <dgm:cxn modelId="{7321F397-359D-4227-90A8-F1DBF9D8B2FA}" type="presParOf" srcId="{4B96D18C-7442-49B1-ADFE-787D57A6011E}" destId="{09E7DCEB-E377-4DAC-87CA-F0CA271B01D8}" srcOrd="9" destOrd="0" presId="urn:microsoft.com/office/officeart/2018/2/layout/IconCircleList"/>
    <dgm:cxn modelId="{20C32339-027E-4945-9416-79B352E81093}" type="presParOf" srcId="{4B96D18C-7442-49B1-ADFE-787D57A6011E}" destId="{1E02425E-CDD3-465B-8055-38452976A9B2}" srcOrd="10" destOrd="0" presId="urn:microsoft.com/office/officeart/2018/2/layout/IconCircleList"/>
    <dgm:cxn modelId="{E95783A9-B3E9-47E7-AE3C-BC9D3656A12C}" type="presParOf" srcId="{1E02425E-CDD3-465B-8055-38452976A9B2}" destId="{D8D62914-85BB-4428-B70A-EDC2D55297AF}" srcOrd="0" destOrd="0" presId="urn:microsoft.com/office/officeart/2018/2/layout/IconCircleList"/>
    <dgm:cxn modelId="{25E3A351-5F18-4CBD-A277-A54D1AA3F8EA}" type="presParOf" srcId="{1E02425E-CDD3-465B-8055-38452976A9B2}" destId="{42A9EC75-823C-4E72-9AF1-A9299D838CD5}" srcOrd="1" destOrd="0" presId="urn:microsoft.com/office/officeart/2018/2/layout/IconCircleList"/>
    <dgm:cxn modelId="{DDAA9868-09FD-426C-A92A-94B8A39DAE66}" type="presParOf" srcId="{1E02425E-CDD3-465B-8055-38452976A9B2}" destId="{15A0868B-9261-41B3-9FA4-9DB93803197A}" srcOrd="2" destOrd="0" presId="urn:microsoft.com/office/officeart/2018/2/layout/IconCircleList"/>
    <dgm:cxn modelId="{03589B28-B858-45AD-8EA8-FE6C0A545805}" type="presParOf" srcId="{1E02425E-CDD3-465B-8055-38452976A9B2}" destId="{9D03F717-A1A9-471F-ACD1-5CF23FF8777E}" srcOrd="3" destOrd="0" presId="urn:microsoft.com/office/officeart/2018/2/layout/IconCircleList"/>
    <dgm:cxn modelId="{B6335896-485B-41D2-BB01-AAF439E37916}" type="presParOf" srcId="{4B96D18C-7442-49B1-ADFE-787D57A6011E}" destId="{0309BD6E-4B87-4E77-8243-29EC400A469C}" srcOrd="11" destOrd="0" presId="urn:microsoft.com/office/officeart/2018/2/layout/IconCircleList"/>
    <dgm:cxn modelId="{11F58FB3-C8D5-4BA4-91E5-076AC28C6418}" type="presParOf" srcId="{4B96D18C-7442-49B1-ADFE-787D57A6011E}" destId="{586F39EC-1C13-4083-BAEF-E173479372F4}" srcOrd="12" destOrd="0" presId="urn:microsoft.com/office/officeart/2018/2/layout/IconCircleList"/>
    <dgm:cxn modelId="{33E0DC20-4600-4BC1-B7A7-5F259C63E758}" type="presParOf" srcId="{586F39EC-1C13-4083-BAEF-E173479372F4}" destId="{BF45FC57-19F0-4812-9A3E-C6AA9B560304}" srcOrd="0" destOrd="0" presId="urn:microsoft.com/office/officeart/2018/2/layout/IconCircleList"/>
    <dgm:cxn modelId="{1250EAE8-3FE0-4843-865D-A17E3C2FFE57}" type="presParOf" srcId="{586F39EC-1C13-4083-BAEF-E173479372F4}" destId="{85BDAC20-4137-45A6-B9DB-7D68DA845419}" srcOrd="1" destOrd="0" presId="urn:microsoft.com/office/officeart/2018/2/layout/IconCircleList"/>
    <dgm:cxn modelId="{047D59C8-72EE-4C62-89B9-08722F5CE375}" type="presParOf" srcId="{586F39EC-1C13-4083-BAEF-E173479372F4}" destId="{76A7A773-381C-4F11-AFB0-0FCEE465EB21}" srcOrd="2" destOrd="0" presId="urn:microsoft.com/office/officeart/2018/2/layout/IconCircleList"/>
    <dgm:cxn modelId="{41E5C427-6307-46DA-8D5C-DDC1B9B3230E}" type="presParOf" srcId="{586F39EC-1C13-4083-BAEF-E173479372F4}" destId="{8E247F43-B24F-4E30-A447-614DD37A4BC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79AA30-A734-404B-97B2-98CCBAE5EF3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6635DF9-1D70-4DE2-90D6-B336ADC90269}">
      <dgm:prSet/>
      <dgm:spPr/>
      <dgm:t>
        <a:bodyPr/>
        <a:lstStyle/>
        <a:p>
          <a:r>
            <a:rPr lang="en-US"/>
            <a:t>Grounded in science:</a:t>
          </a:r>
        </a:p>
      </dgm:t>
    </dgm:pt>
    <dgm:pt modelId="{329F2D12-DE97-49E5-810E-F0FB56034983}" type="parTrans" cxnId="{4F574F02-B343-4A17-9293-C12B23D3FDAC}">
      <dgm:prSet/>
      <dgm:spPr/>
      <dgm:t>
        <a:bodyPr/>
        <a:lstStyle/>
        <a:p>
          <a:endParaRPr lang="en-US"/>
        </a:p>
      </dgm:t>
    </dgm:pt>
    <dgm:pt modelId="{EDB68ACB-138E-4653-AC85-26D3DB833203}" type="sibTrans" cxnId="{4F574F02-B343-4A17-9293-C12B23D3FDAC}">
      <dgm:prSet/>
      <dgm:spPr/>
      <dgm:t>
        <a:bodyPr/>
        <a:lstStyle/>
        <a:p>
          <a:endParaRPr lang="en-US"/>
        </a:p>
      </dgm:t>
    </dgm:pt>
    <dgm:pt modelId="{204DEF2F-D46E-42B2-A99A-20CB539306AE}">
      <dgm:prSet custT="1"/>
      <dgm:spPr/>
      <dgm:t>
        <a:bodyPr/>
        <a:lstStyle/>
        <a:p>
          <a:r>
            <a:rPr lang="en-US" sz="1100" dirty="0"/>
            <a:t>- Based on the transit method — detecting light dips as a planet crosses in front of its star.</a:t>
          </a:r>
        </a:p>
      </dgm:t>
    </dgm:pt>
    <dgm:pt modelId="{17219CD8-E35F-465F-9502-B00603DA7FF0}" type="parTrans" cxnId="{4D1DFE34-5885-41BF-B525-643A471A53E8}">
      <dgm:prSet/>
      <dgm:spPr/>
      <dgm:t>
        <a:bodyPr/>
        <a:lstStyle/>
        <a:p>
          <a:endParaRPr lang="en-US"/>
        </a:p>
      </dgm:t>
    </dgm:pt>
    <dgm:pt modelId="{41016973-E8FE-4F17-8D39-CB34ECAA05D7}" type="sibTrans" cxnId="{4D1DFE34-5885-41BF-B525-643A471A53E8}">
      <dgm:prSet/>
      <dgm:spPr/>
      <dgm:t>
        <a:bodyPr/>
        <a:lstStyle/>
        <a:p>
          <a:endParaRPr lang="en-US"/>
        </a:p>
      </dgm:t>
    </dgm:pt>
    <dgm:pt modelId="{6DBFE653-4226-4E3D-AE66-CC80F5B8B08B}">
      <dgm:prSet/>
      <dgm:spPr/>
      <dgm:t>
        <a:bodyPr/>
        <a:lstStyle/>
        <a:p>
          <a:r>
            <a:rPr lang="en-US"/>
            <a:t>- Uses phase-folding to align all transits into one cycle for clearer visibility.</a:t>
          </a:r>
        </a:p>
      </dgm:t>
    </dgm:pt>
    <dgm:pt modelId="{CD7D04AE-6370-4466-B0C0-3546C62E5477}" type="parTrans" cxnId="{5F983CB2-4478-4B73-BCA3-078F4976F9E3}">
      <dgm:prSet/>
      <dgm:spPr/>
      <dgm:t>
        <a:bodyPr/>
        <a:lstStyle/>
        <a:p>
          <a:endParaRPr lang="en-US"/>
        </a:p>
      </dgm:t>
    </dgm:pt>
    <dgm:pt modelId="{1ED5702B-0DA2-4C25-B5DA-F2914E07F227}" type="sibTrans" cxnId="{5F983CB2-4478-4B73-BCA3-078F4976F9E3}">
      <dgm:prSet/>
      <dgm:spPr/>
      <dgm:t>
        <a:bodyPr/>
        <a:lstStyle/>
        <a:p>
          <a:endParaRPr lang="en-US"/>
        </a:p>
      </dgm:t>
    </dgm:pt>
    <dgm:pt modelId="{D0F6EAD0-B345-4420-8393-60C44442652E}">
      <dgm:prSet/>
      <dgm:spPr/>
      <dgm:t>
        <a:bodyPr/>
        <a:lstStyle/>
        <a:p>
          <a:r>
            <a:rPr lang="en-US"/>
            <a:t>- Incorporates NASA’s calibrated photometric data from the MAST archive.</a:t>
          </a:r>
        </a:p>
      </dgm:t>
    </dgm:pt>
    <dgm:pt modelId="{DD5E5D60-15A6-4FEA-9053-C668C0F7BD7F}" type="parTrans" cxnId="{91058FBD-1E1D-477B-8300-E61B975C05BF}">
      <dgm:prSet/>
      <dgm:spPr/>
      <dgm:t>
        <a:bodyPr/>
        <a:lstStyle/>
        <a:p>
          <a:endParaRPr lang="en-US"/>
        </a:p>
      </dgm:t>
    </dgm:pt>
    <dgm:pt modelId="{AF7EF53D-839D-47F5-9E9F-F105A293058B}" type="sibTrans" cxnId="{91058FBD-1E1D-477B-8300-E61B975C05BF}">
      <dgm:prSet/>
      <dgm:spPr/>
      <dgm:t>
        <a:bodyPr/>
        <a:lstStyle/>
        <a:p>
          <a:endParaRPr lang="en-US"/>
        </a:p>
      </dgm:t>
    </dgm:pt>
    <dgm:pt modelId="{DA085167-F769-4274-8E0C-6C0A0831F8EC}">
      <dgm:prSet/>
      <dgm:spPr/>
      <dgm:t>
        <a:bodyPr/>
        <a:lstStyle/>
        <a:p>
          <a:r>
            <a:rPr lang="en-US"/>
            <a:t>AI system:</a:t>
          </a:r>
        </a:p>
      </dgm:t>
    </dgm:pt>
    <dgm:pt modelId="{88516229-7A77-4C47-8ECF-8289F6AEC663}" type="parTrans" cxnId="{A8B5228A-F939-4BB9-9715-B6C11636C94D}">
      <dgm:prSet/>
      <dgm:spPr/>
      <dgm:t>
        <a:bodyPr/>
        <a:lstStyle/>
        <a:p>
          <a:endParaRPr lang="en-US"/>
        </a:p>
      </dgm:t>
    </dgm:pt>
    <dgm:pt modelId="{9873239C-F4FD-4C10-BEBC-066FD786EFE0}" type="sibTrans" cxnId="{A8B5228A-F939-4BB9-9715-B6C11636C94D}">
      <dgm:prSet/>
      <dgm:spPr/>
      <dgm:t>
        <a:bodyPr/>
        <a:lstStyle/>
        <a:p>
          <a:endParaRPr lang="en-US"/>
        </a:p>
      </dgm:t>
    </dgm:pt>
    <dgm:pt modelId="{1060EC53-BF6E-447C-B447-C2A576BE734D}">
      <dgm:prSet/>
      <dgm:spPr/>
      <dgm:t>
        <a:bodyPr/>
        <a:lstStyle/>
        <a:p>
          <a:r>
            <a:rPr lang="en-US"/>
            <a:t>- Still under development, trained on labeled datasets (planet vs non-planet).</a:t>
          </a:r>
        </a:p>
      </dgm:t>
    </dgm:pt>
    <dgm:pt modelId="{0954EF3F-576D-47E2-8577-74216BABD4F9}" type="parTrans" cxnId="{37D21456-6055-43FB-A57B-BE4FCF510488}">
      <dgm:prSet/>
      <dgm:spPr/>
      <dgm:t>
        <a:bodyPr/>
        <a:lstStyle/>
        <a:p>
          <a:endParaRPr lang="en-US"/>
        </a:p>
      </dgm:t>
    </dgm:pt>
    <dgm:pt modelId="{A31C1845-D13F-41BC-AADC-D6C147E5CF26}" type="sibTrans" cxnId="{37D21456-6055-43FB-A57B-BE4FCF510488}">
      <dgm:prSet/>
      <dgm:spPr/>
      <dgm:t>
        <a:bodyPr/>
        <a:lstStyle/>
        <a:p>
          <a:endParaRPr lang="en-US"/>
        </a:p>
      </dgm:t>
    </dgm:pt>
    <dgm:pt modelId="{23BBD7B3-6F1A-414B-B41F-1297004268DF}">
      <dgm:prSet custT="1"/>
      <dgm:spPr/>
      <dgm:t>
        <a:bodyPr/>
        <a:lstStyle/>
        <a:p>
          <a:r>
            <a:rPr lang="en-US" sz="1100" dirty="0"/>
            <a:t>- Can upload new data, explain predictions, and retrain the model for better accuracy.</a:t>
          </a:r>
        </a:p>
      </dgm:t>
    </dgm:pt>
    <dgm:pt modelId="{B8A6E79A-C18D-49CC-8893-0AAB2086B364}" type="parTrans" cxnId="{3F144866-67DF-429A-A9B2-5608045B3FB4}">
      <dgm:prSet/>
      <dgm:spPr/>
      <dgm:t>
        <a:bodyPr/>
        <a:lstStyle/>
        <a:p>
          <a:endParaRPr lang="en-US"/>
        </a:p>
      </dgm:t>
    </dgm:pt>
    <dgm:pt modelId="{6AE3EDA4-0690-4ECD-B5A5-7994793F8A5A}" type="sibTrans" cxnId="{3F144866-67DF-429A-A9B2-5608045B3FB4}">
      <dgm:prSet/>
      <dgm:spPr/>
      <dgm:t>
        <a:bodyPr/>
        <a:lstStyle/>
        <a:p>
          <a:endParaRPr lang="en-US"/>
        </a:p>
      </dgm:t>
    </dgm:pt>
    <dgm:pt modelId="{0D48D611-4176-4F19-B41C-FE15D9F2D7E7}" type="pres">
      <dgm:prSet presAssocID="{2C79AA30-A734-404B-97B2-98CCBAE5EF3C}" presName="Name0" presStyleCnt="0">
        <dgm:presLayoutVars>
          <dgm:dir/>
          <dgm:resizeHandles val="exact"/>
        </dgm:presLayoutVars>
      </dgm:prSet>
      <dgm:spPr/>
    </dgm:pt>
    <dgm:pt modelId="{83DDBDC3-FC97-4F99-AB09-E9B4704559B3}" type="pres">
      <dgm:prSet presAssocID="{C6635DF9-1D70-4DE2-90D6-B336ADC90269}" presName="node" presStyleLbl="node1" presStyleIdx="0" presStyleCnt="7">
        <dgm:presLayoutVars>
          <dgm:bulletEnabled val="1"/>
        </dgm:presLayoutVars>
      </dgm:prSet>
      <dgm:spPr/>
    </dgm:pt>
    <dgm:pt modelId="{EA3757DF-D3EC-4150-977D-44F28DB25375}" type="pres">
      <dgm:prSet presAssocID="{EDB68ACB-138E-4653-AC85-26D3DB833203}" presName="sibTrans" presStyleLbl="sibTrans1D1" presStyleIdx="0" presStyleCnt="6"/>
      <dgm:spPr/>
    </dgm:pt>
    <dgm:pt modelId="{DF9BC434-89B3-46FF-9C19-60DB0BBA9781}" type="pres">
      <dgm:prSet presAssocID="{EDB68ACB-138E-4653-AC85-26D3DB833203}" presName="connectorText" presStyleLbl="sibTrans1D1" presStyleIdx="0" presStyleCnt="6"/>
      <dgm:spPr/>
    </dgm:pt>
    <dgm:pt modelId="{9259DDAD-5E2C-4092-B25F-BDCDD9413063}" type="pres">
      <dgm:prSet presAssocID="{204DEF2F-D46E-42B2-A99A-20CB539306AE}" presName="node" presStyleLbl="node1" presStyleIdx="1" presStyleCnt="7">
        <dgm:presLayoutVars>
          <dgm:bulletEnabled val="1"/>
        </dgm:presLayoutVars>
      </dgm:prSet>
      <dgm:spPr/>
    </dgm:pt>
    <dgm:pt modelId="{D3EEB5E7-701A-4128-B4C5-3028CE524AE0}" type="pres">
      <dgm:prSet presAssocID="{41016973-E8FE-4F17-8D39-CB34ECAA05D7}" presName="sibTrans" presStyleLbl="sibTrans1D1" presStyleIdx="1" presStyleCnt="6"/>
      <dgm:spPr/>
    </dgm:pt>
    <dgm:pt modelId="{EF66ECAE-A0A9-44FB-89DD-017B386E1134}" type="pres">
      <dgm:prSet presAssocID="{41016973-E8FE-4F17-8D39-CB34ECAA05D7}" presName="connectorText" presStyleLbl="sibTrans1D1" presStyleIdx="1" presStyleCnt="6"/>
      <dgm:spPr/>
    </dgm:pt>
    <dgm:pt modelId="{7FD705DC-F828-4B0C-B112-69576D983711}" type="pres">
      <dgm:prSet presAssocID="{6DBFE653-4226-4E3D-AE66-CC80F5B8B08B}" presName="node" presStyleLbl="node1" presStyleIdx="2" presStyleCnt="7">
        <dgm:presLayoutVars>
          <dgm:bulletEnabled val="1"/>
        </dgm:presLayoutVars>
      </dgm:prSet>
      <dgm:spPr/>
    </dgm:pt>
    <dgm:pt modelId="{F8323BB6-59A5-4D00-A3EE-991C1C18F6FB}" type="pres">
      <dgm:prSet presAssocID="{1ED5702B-0DA2-4C25-B5DA-F2914E07F227}" presName="sibTrans" presStyleLbl="sibTrans1D1" presStyleIdx="2" presStyleCnt="6"/>
      <dgm:spPr/>
    </dgm:pt>
    <dgm:pt modelId="{1C1D1B88-C274-4E53-B184-4A365897B572}" type="pres">
      <dgm:prSet presAssocID="{1ED5702B-0DA2-4C25-B5DA-F2914E07F227}" presName="connectorText" presStyleLbl="sibTrans1D1" presStyleIdx="2" presStyleCnt="6"/>
      <dgm:spPr/>
    </dgm:pt>
    <dgm:pt modelId="{BD004A24-2704-48E3-8DFB-EBBA54CDCF1A}" type="pres">
      <dgm:prSet presAssocID="{D0F6EAD0-B345-4420-8393-60C44442652E}" presName="node" presStyleLbl="node1" presStyleIdx="3" presStyleCnt="7">
        <dgm:presLayoutVars>
          <dgm:bulletEnabled val="1"/>
        </dgm:presLayoutVars>
      </dgm:prSet>
      <dgm:spPr/>
    </dgm:pt>
    <dgm:pt modelId="{77BC7EB6-6C7B-4AF2-8B1C-BFF6809B165E}" type="pres">
      <dgm:prSet presAssocID="{AF7EF53D-839D-47F5-9E9F-F105A293058B}" presName="sibTrans" presStyleLbl="sibTrans1D1" presStyleIdx="3" presStyleCnt="6"/>
      <dgm:spPr/>
    </dgm:pt>
    <dgm:pt modelId="{6010C8DC-AFB2-45DF-ABA2-A356FD37DCE7}" type="pres">
      <dgm:prSet presAssocID="{AF7EF53D-839D-47F5-9E9F-F105A293058B}" presName="connectorText" presStyleLbl="sibTrans1D1" presStyleIdx="3" presStyleCnt="6"/>
      <dgm:spPr/>
    </dgm:pt>
    <dgm:pt modelId="{2BDD9809-DC93-4ED4-8E52-BAA5CEB03F50}" type="pres">
      <dgm:prSet presAssocID="{DA085167-F769-4274-8E0C-6C0A0831F8EC}" presName="node" presStyleLbl="node1" presStyleIdx="4" presStyleCnt="7">
        <dgm:presLayoutVars>
          <dgm:bulletEnabled val="1"/>
        </dgm:presLayoutVars>
      </dgm:prSet>
      <dgm:spPr/>
    </dgm:pt>
    <dgm:pt modelId="{E5E99E77-3848-4432-8F72-9225AA5E17C8}" type="pres">
      <dgm:prSet presAssocID="{9873239C-F4FD-4C10-BEBC-066FD786EFE0}" presName="sibTrans" presStyleLbl="sibTrans1D1" presStyleIdx="4" presStyleCnt="6"/>
      <dgm:spPr/>
    </dgm:pt>
    <dgm:pt modelId="{D9F5CE7A-CFB3-4786-88A6-1B57B202506F}" type="pres">
      <dgm:prSet presAssocID="{9873239C-F4FD-4C10-BEBC-066FD786EFE0}" presName="connectorText" presStyleLbl="sibTrans1D1" presStyleIdx="4" presStyleCnt="6"/>
      <dgm:spPr/>
    </dgm:pt>
    <dgm:pt modelId="{98EF6BD7-4039-440A-ADE9-5E55778B1F16}" type="pres">
      <dgm:prSet presAssocID="{1060EC53-BF6E-447C-B447-C2A576BE734D}" presName="node" presStyleLbl="node1" presStyleIdx="5" presStyleCnt="7">
        <dgm:presLayoutVars>
          <dgm:bulletEnabled val="1"/>
        </dgm:presLayoutVars>
      </dgm:prSet>
      <dgm:spPr/>
    </dgm:pt>
    <dgm:pt modelId="{D6B471FA-0ED7-468F-AF6F-4FC8C0A16645}" type="pres">
      <dgm:prSet presAssocID="{A31C1845-D13F-41BC-AADC-D6C147E5CF26}" presName="sibTrans" presStyleLbl="sibTrans1D1" presStyleIdx="5" presStyleCnt="6"/>
      <dgm:spPr/>
    </dgm:pt>
    <dgm:pt modelId="{64DCD9A2-4AFA-464D-8268-A99F7D01732E}" type="pres">
      <dgm:prSet presAssocID="{A31C1845-D13F-41BC-AADC-D6C147E5CF26}" presName="connectorText" presStyleLbl="sibTrans1D1" presStyleIdx="5" presStyleCnt="6"/>
      <dgm:spPr/>
    </dgm:pt>
    <dgm:pt modelId="{D360ACA7-4A98-4091-8D0E-C0FF71E403C2}" type="pres">
      <dgm:prSet presAssocID="{23BBD7B3-6F1A-414B-B41F-1297004268DF}" presName="node" presStyleLbl="node1" presStyleIdx="6" presStyleCnt="7">
        <dgm:presLayoutVars>
          <dgm:bulletEnabled val="1"/>
        </dgm:presLayoutVars>
      </dgm:prSet>
      <dgm:spPr/>
    </dgm:pt>
  </dgm:ptLst>
  <dgm:cxnLst>
    <dgm:cxn modelId="{4F574F02-B343-4A17-9293-C12B23D3FDAC}" srcId="{2C79AA30-A734-404B-97B2-98CCBAE5EF3C}" destId="{C6635DF9-1D70-4DE2-90D6-B336ADC90269}" srcOrd="0" destOrd="0" parTransId="{329F2D12-DE97-49E5-810E-F0FB56034983}" sibTransId="{EDB68ACB-138E-4653-AC85-26D3DB833203}"/>
    <dgm:cxn modelId="{AAC6670B-80FE-4348-82A1-D6D7E166A29C}" type="presOf" srcId="{9873239C-F4FD-4C10-BEBC-066FD786EFE0}" destId="{D9F5CE7A-CFB3-4786-88A6-1B57B202506F}" srcOrd="1" destOrd="0" presId="urn:microsoft.com/office/officeart/2016/7/layout/RepeatingBendingProcessNew"/>
    <dgm:cxn modelId="{A9F50827-6C68-46E4-9C5B-AFB9AD26FD83}" type="presOf" srcId="{204DEF2F-D46E-42B2-A99A-20CB539306AE}" destId="{9259DDAD-5E2C-4092-B25F-BDCDD9413063}" srcOrd="0" destOrd="0" presId="urn:microsoft.com/office/officeart/2016/7/layout/RepeatingBendingProcessNew"/>
    <dgm:cxn modelId="{54920531-191C-4772-B8E0-1F2009BCDD6D}" type="presOf" srcId="{EDB68ACB-138E-4653-AC85-26D3DB833203}" destId="{EA3757DF-D3EC-4150-977D-44F28DB25375}" srcOrd="0" destOrd="0" presId="urn:microsoft.com/office/officeart/2016/7/layout/RepeatingBendingProcessNew"/>
    <dgm:cxn modelId="{2CA01433-93B8-4AAF-9839-AA25473872C4}" type="presOf" srcId="{2C79AA30-A734-404B-97B2-98CCBAE5EF3C}" destId="{0D48D611-4176-4F19-B41C-FE15D9F2D7E7}" srcOrd="0" destOrd="0" presId="urn:microsoft.com/office/officeart/2016/7/layout/RepeatingBendingProcessNew"/>
    <dgm:cxn modelId="{4D1DFE34-5885-41BF-B525-643A471A53E8}" srcId="{2C79AA30-A734-404B-97B2-98CCBAE5EF3C}" destId="{204DEF2F-D46E-42B2-A99A-20CB539306AE}" srcOrd="1" destOrd="0" parTransId="{17219CD8-E35F-465F-9502-B00603DA7FF0}" sibTransId="{41016973-E8FE-4F17-8D39-CB34ECAA05D7}"/>
    <dgm:cxn modelId="{5F926861-E0BD-4D19-9094-93F1F9069DAE}" type="presOf" srcId="{6DBFE653-4226-4E3D-AE66-CC80F5B8B08B}" destId="{7FD705DC-F828-4B0C-B112-69576D983711}" srcOrd="0" destOrd="0" presId="urn:microsoft.com/office/officeart/2016/7/layout/RepeatingBendingProcessNew"/>
    <dgm:cxn modelId="{3F144866-67DF-429A-A9B2-5608045B3FB4}" srcId="{2C79AA30-A734-404B-97B2-98CCBAE5EF3C}" destId="{23BBD7B3-6F1A-414B-B41F-1297004268DF}" srcOrd="6" destOrd="0" parTransId="{B8A6E79A-C18D-49CC-8893-0AAB2086B364}" sibTransId="{6AE3EDA4-0690-4ECD-B5A5-7994793F8A5A}"/>
    <dgm:cxn modelId="{FF54DF49-71DE-4BB0-B8F4-F87794B6D6C3}" type="presOf" srcId="{1ED5702B-0DA2-4C25-B5DA-F2914E07F227}" destId="{1C1D1B88-C274-4E53-B184-4A365897B572}" srcOrd="1" destOrd="0" presId="urn:microsoft.com/office/officeart/2016/7/layout/RepeatingBendingProcessNew"/>
    <dgm:cxn modelId="{8A9A166F-8671-44B0-AD33-951DE958C401}" type="presOf" srcId="{23BBD7B3-6F1A-414B-B41F-1297004268DF}" destId="{D360ACA7-4A98-4091-8D0E-C0FF71E403C2}" srcOrd="0" destOrd="0" presId="urn:microsoft.com/office/officeart/2016/7/layout/RepeatingBendingProcessNew"/>
    <dgm:cxn modelId="{A8C60D53-000B-49AF-834A-8BFC27D9F46C}" type="presOf" srcId="{41016973-E8FE-4F17-8D39-CB34ECAA05D7}" destId="{EF66ECAE-A0A9-44FB-89DD-017B386E1134}" srcOrd="1" destOrd="0" presId="urn:microsoft.com/office/officeart/2016/7/layout/RepeatingBendingProcessNew"/>
    <dgm:cxn modelId="{5CA47C54-EB0B-496B-B443-DF335941663B}" type="presOf" srcId="{DA085167-F769-4274-8E0C-6C0A0831F8EC}" destId="{2BDD9809-DC93-4ED4-8E52-BAA5CEB03F50}" srcOrd="0" destOrd="0" presId="urn:microsoft.com/office/officeart/2016/7/layout/RepeatingBendingProcessNew"/>
    <dgm:cxn modelId="{37D21456-6055-43FB-A57B-BE4FCF510488}" srcId="{2C79AA30-A734-404B-97B2-98CCBAE5EF3C}" destId="{1060EC53-BF6E-447C-B447-C2A576BE734D}" srcOrd="5" destOrd="0" parTransId="{0954EF3F-576D-47E2-8577-74216BABD4F9}" sibTransId="{A31C1845-D13F-41BC-AADC-D6C147E5CF26}"/>
    <dgm:cxn modelId="{A8B5228A-F939-4BB9-9715-B6C11636C94D}" srcId="{2C79AA30-A734-404B-97B2-98CCBAE5EF3C}" destId="{DA085167-F769-4274-8E0C-6C0A0831F8EC}" srcOrd="4" destOrd="0" parTransId="{88516229-7A77-4C47-8ECF-8289F6AEC663}" sibTransId="{9873239C-F4FD-4C10-BEBC-066FD786EFE0}"/>
    <dgm:cxn modelId="{22975CA5-8E2C-42F6-9500-3FC4B59DA1D7}" type="presOf" srcId="{A31C1845-D13F-41BC-AADC-D6C147E5CF26}" destId="{64DCD9A2-4AFA-464D-8268-A99F7D01732E}" srcOrd="1" destOrd="0" presId="urn:microsoft.com/office/officeart/2016/7/layout/RepeatingBendingProcessNew"/>
    <dgm:cxn modelId="{ED817DA9-46D3-4005-A711-A7AAFED63BED}" type="presOf" srcId="{EDB68ACB-138E-4653-AC85-26D3DB833203}" destId="{DF9BC434-89B3-46FF-9C19-60DB0BBA9781}" srcOrd="1" destOrd="0" presId="urn:microsoft.com/office/officeart/2016/7/layout/RepeatingBendingProcessNew"/>
    <dgm:cxn modelId="{F139A7AC-A299-4B08-B855-90DAAA72C695}" type="presOf" srcId="{1ED5702B-0DA2-4C25-B5DA-F2914E07F227}" destId="{F8323BB6-59A5-4D00-A3EE-991C1C18F6FB}" srcOrd="0" destOrd="0" presId="urn:microsoft.com/office/officeart/2016/7/layout/RepeatingBendingProcessNew"/>
    <dgm:cxn modelId="{5F983CB2-4478-4B73-BCA3-078F4976F9E3}" srcId="{2C79AA30-A734-404B-97B2-98CCBAE5EF3C}" destId="{6DBFE653-4226-4E3D-AE66-CC80F5B8B08B}" srcOrd="2" destOrd="0" parTransId="{CD7D04AE-6370-4466-B0C0-3546C62E5477}" sibTransId="{1ED5702B-0DA2-4C25-B5DA-F2914E07F227}"/>
    <dgm:cxn modelId="{32474BBD-1DBA-4B3D-BFC3-B34D3A0C1210}" type="presOf" srcId="{D0F6EAD0-B345-4420-8393-60C44442652E}" destId="{BD004A24-2704-48E3-8DFB-EBBA54CDCF1A}" srcOrd="0" destOrd="0" presId="urn:microsoft.com/office/officeart/2016/7/layout/RepeatingBendingProcessNew"/>
    <dgm:cxn modelId="{91058FBD-1E1D-477B-8300-E61B975C05BF}" srcId="{2C79AA30-A734-404B-97B2-98CCBAE5EF3C}" destId="{D0F6EAD0-B345-4420-8393-60C44442652E}" srcOrd="3" destOrd="0" parTransId="{DD5E5D60-15A6-4FEA-9053-C668C0F7BD7F}" sibTransId="{AF7EF53D-839D-47F5-9E9F-F105A293058B}"/>
    <dgm:cxn modelId="{08982EC9-5438-4307-9885-00CFBF5ABE82}" type="presOf" srcId="{C6635DF9-1D70-4DE2-90D6-B336ADC90269}" destId="{83DDBDC3-FC97-4F99-AB09-E9B4704559B3}" srcOrd="0" destOrd="0" presId="urn:microsoft.com/office/officeart/2016/7/layout/RepeatingBendingProcessNew"/>
    <dgm:cxn modelId="{DEE973CC-A11E-4B96-894A-240EA3448B78}" type="presOf" srcId="{AF7EF53D-839D-47F5-9E9F-F105A293058B}" destId="{77BC7EB6-6C7B-4AF2-8B1C-BFF6809B165E}" srcOrd="0" destOrd="0" presId="urn:microsoft.com/office/officeart/2016/7/layout/RepeatingBendingProcessNew"/>
    <dgm:cxn modelId="{7F1862CE-2E45-4F32-B78D-6A5B57E07DEC}" type="presOf" srcId="{1060EC53-BF6E-447C-B447-C2A576BE734D}" destId="{98EF6BD7-4039-440A-ADE9-5E55778B1F16}" srcOrd="0" destOrd="0" presId="urn:microsoft.com/office/officeart/2016/7/layout/RepeatingBendingProcessNew"/>
    <dgm:cxn modelId="{AA5BDFDE-F089-4073-BCF5-C1BEF33365BA}" type="presOf" srcId="{A31C1845-D13F-41BC-AADC-D6C147E5CF26}" destId="{D6B471FA-0ED7-468F-AF6F-4FC8C0A16645}" srcOrd="0" destOrd="0" presId="urn:microsoft.com/office/officeart/2016/7/layout/RepeatingBendingProcessNew"/>
    <dgm:cxn modelId="{02AEC3E3-6686-4C00-9F7F-BD8F82EAC522}" type="presOf" srcId="{9873239C-F4FD-4C10-BEBC-066FD786EFE0}" destId="{E5E99E77-3848-4432-8F72-9225AA5E17C8}" srcOrd="0" destOrd="0" presId="urn:microsoft.com/office/officeart/2016/7/layout/RepeatingBendingProcessNew"/>
    <dgm:cxn modelId="{01941DE8-77A2-496A-B324-31290DA00148}" type="presOf" srcId="{41016973-E8FE-4F17-8D39-CB34ECAA05D7}" destId="{D3EEB5E7-701A-4128-B4C5-3028CE524AE0}" srcOrd="0" destOrd="0" presId="urn:microsoft.com/office/officeart/2016/7/layout/RepeatingBendingProcessNew"/>
    <dgm:cxn modelId="{FA0994F9-B81F-4CAB-B0FB-73A854E1B95B}" type="presOf" srcId="{AF7EF53D-839D-47F5-9E9F-F105A293058B}" destId="{6010C8DC-AFB2-45DF-ABA2-A356FD37DCE7}" srcOrd="1" destOrd="0" presId="urn:microsoft.com/office/officeart/2016/7/layout/RepeatingBendingProcessNew"/>
    <dgm:cxn modelId="{395E21B1-8146-459E-8134-C31090CD8229}" type="presParOf" srcId="{0D48D611-4176-4F19-B41C-FE15D9F2D7E7}" destId="{83DDBDC3-FC97-4F99-AB09-E9B4704559B3}" srcOrd="0" destOrd="0" presId="urn:microsoft.com/office/officeart/2016/7/layout/RepeatingBendingProcessNew"/>
    <dgm:cxn modelId="{81918F4F-1E3B-4475-82C3-292C52A068E0}" type="presParOf" srcId="{0D48D611-4176-4F19-B41C-FE15D9F2D7E7}" destId="{EA3757DF-D3EC-4150-977D-44F28DB25375}" srcOrd="1" destOrd="0" presId="urn:microsoft.com/office/officeart/2016/7/layout/RepeatingBendingProcessNew"/>
    <dgm:cxn modelId="{C5F08E14-2EA2-4882-889F-398B84ACD512}" type="presParOf" srcId="{EA3757DF-D3EC-4150-977D-44F28DB25375}" destId="{DF9BC434-89B3-46FF-9C19-60DB0BBA9781}" srcOrd="0" destOrd="0" presId="urn:microsoft.com/office/officeart/2016/7/layout/RepeatingBendingProcessNew"/>
    <dgm:cxn modelId="{F12BD389-F63E-4835-8643-CD5F50D7093B}" type="presParOf" srcId="{0D48D611-4176-4F19-B41C-FE15D9F2D7E7}" destId="{9259DDAD-5E2C-4092-B25F-BDCDD9413063}" srcOrd="2" destOrd="0" presId="urn:microsoft.com/office/officeart/2016/7/layout/RepeatingBendingProcessNew"/>
    <dgm:cxn modelId="{EE529110-2286-40BB-BF11-E5A8BE5AFB71}" type="presParOf" srcId="{0D48D611-4176-4F19-B41C-FE15D9F2D7E7}" destId="{D3EEB5E7-701A-4128-B4C5-3028CE524AE0}" srcOrd="3" destOrd="0" presId="urn:microsoft.com/office/officeart/2016/7/layout/RepeatingBendingProcessNew"/>
    <dgm:cxn modelId="{51029E1A-B696-4101-A08B-36ACC1811F45}" type="presParOf" srcId="{D3EEB5E7-701A-4128-B4C5-3028CE524AE0}" destId="{EF66ECAE-A0A9-44FB-89DD-017B386E1134}" srcOrd="0" destOrd="0" presId="urn:microsoft.com/office/officeart/2016/7/layout/RepeatingBendingProcessNew"/>
    <dgm:cxn modelId="{721C2820-232D-4D32-BBB0-64FE37EB988F}" type="presParOf" srcId="{0D48D611-4176-4F19-B41C-FE15D9F2D7E7}" destId="{7FD705DC-F828-4B0C-B112-69576D983711}" srcOrd="4" destOrd="0" presId="urn:microsoft.com/office/officeart/2016/7/layout/RepeatingBendingProcessNew"/>
    <dgm:cxn modelId="{ECA5A9B8-9E5C-44CD-9665-F28F2AFBCA99}" type="presParOf" srcId="{0D48D611-4176-4F19-B41C-FE15D9F2D7E7}" destId="{F8323BB6-59A5-4D00-A3EE-991C1C18F6FB}" srcOrd="5" destOrd="0" presId="urn:microsoft.com/office/officeart/2016/7/layout/RepeatingBendingProcessNew"/>
    <dgm:cxn modelId="{72A89FED-F23E-4D23-9A77-AB1ADDA8CAC9}" type="presParOf" srcId="{F8323BB6-59A5-4D00-A3EE-991C1C18F6FB}" destId="{1C1D1B88-C274-4E53-B184-4A365897B572}" srcOrd="0" destOrd="0" presId="urn:microsoft.com/office/officeart/2016/7/layout/RepeatingBendingProcessNew"/>
    <dgm:cxn modelId="{029AF0E7-DBBA-415E-94F8-0FC7DF240EE3}" type="presParOf" srcId="{0D48D611-4176-4F19-B41C-FE15D9F2D7E7}" destId="{BD004A24-2704-48E3-8DFB-EBBA54CDCF1A}" srcOrd="6" destOrd="0" presId="urn:microsoft.com/office/officeart/2016/7/layout/RepeatingBendingProcessNew"/>
    <dgm:cxn modelId="{E22DA8D6-1DEC-41CA-B2CD-9297F4BB85EA}" type="presParOf" srcId="{0D48D611-4176-4F19-B41C-FE15D9F2D7E7}" destId="{77BC7EB6-6C7B-4AF2-8B1C-BFF6809B165E}" srcOrd="7" destOrd="0" presId="urn:microsoft.com/office/officeart/2016/7/layout/RepeatingBendingProcessNew"/>
    <dgm:cxn modelId="{3C63F07C-56CF-4605-8E5E-9881F51BFF6E}" type="presParOf" srcId="{77BC7EB6-6C7B-4AF2-8B1C-BFF6809B165E}" destId="{6010C8DC-AFB2-45DF-ABA2-A356FD37DCE7}" srcOrd="0" destOrd="0" presId="urn:microsoft.com/office/officeart/2016/7/layout/RepeatingBendingProcessNew"/>
    <dgm:cxn modelId="{C9A5F46A-D879-40A2-B2A9-82313CC012FD}" type="presParOf" srcId="{0D48D611-4176-4F19-B41C-FE15D9F2D7E7}" destId="{2BDD9809-DC93-4ED4-8E52-BAA5CEB03F50}" srcOrd="8" destOrd="0" presId="urn:microsoft.com/office/officeart/2016/7/layout/RepeatingBendingProcessNew"/>
    <dgm:cxn modelId="{56E5FE52-9BA0-48A6-8EBA-954D13A1343F}" type="presParOf" srcId="{0D48D611-4176-4F19-B41C-FE15D9F2D7E7}" destId="{E5E99E77-3848-4432-8F72-9225AA5E17C8}" srcOrd="9" destOrd="0" presId="urn:microsoft.com/office/officeart/2016/7/layout/RepeatingBendingProcessNew"/>
    <dgm:cxn modelId="{0006A408-8CAC-414E-B1E8-7DC86ADEEAE1}" type="presParOf" srcId="{E5E99E77-3848-4432-8F72-9225AA5E17C8}" destId="{D9F5CE7A-CFB3-4786-88A6-1B57B202506F}" srcOrd="0" destOrd="0" presId="urn:microsoft.com/office/officeart/2016/7/layout/RepeatingBendingProcessNew"/>
    <dgm:cxn modelId="{6146B45A-E099-407C-A17D-DDE8E0DC0F41}" type="presParOf" srcId="{0D48D611-4176-4F19-B41C-FE15D9F2D7E7}" destId="{98EF6BD7-4039-440A-ADE9-5E55778B1F16}" srcOrd="10" destOrd="0" presId="urn:microsoft.com/office/officeart/2016/7/layout/RepeatingBendingProcessNew"/>
    <dgm:cxn modelId="{8B256C61-6455-44CF-82A5-2EC9D62F87A7}" type="presParOf" srcId="{0D48D611-4176-4F19-B41C-FE15D9F2D7E7}" destId="{D6B471FA-0ED7-468F-AF6F-4FC8C0A16645}" srcOrd="11" destOrd="0" presId="urn:microsoft.com/office/officeart/2016/7/layout/RepeatingBendingProcessNew"/>
    <dgm:cxn modelId="{212B7F90-874C-451B-B625-186ACBEF4DAC}" type="presParOf" srcId="{D6B471FA-0ED7-468F-AF6F-4FC8C0A16645}" destId="{64DCD9A2-4AFA-464D-8268-A99F7D01732E}" srcOrd="0" destOrd="0" presId="urn:microsoft.com/office/officeart/2016/7/layout/RepeatingBendingProcessNew"/>
    <dgm:cxn modelId="{2855ECB1-E9F1-4177-90E7-A238DA447E2A}" type="presParOf" srcId="{0D48D611-4176-4F19-B41C-FE15D9F2D7E7}" destId="{D360ACA7-4A98-4091-8D0E-C0FF71E403C2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73F6E3-9438-47AF-A7CA-6FF268A39A90}" type="doc">
      <dgm:prSet loTypeId="urn:microsoft.com/office/officeart/2005/8/layout/arrow5" loCatId="relationship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E363803-C13F-4DBC-85C6-BAE268974381}">
      <dgm:prSet custT="1"/>
      <dgm:spPr/>
      <dgm:t>
        <a:bodyPr/>
        <a:lstStyle/>
        <a:p>
          <a:r>
            <a:rPr lang="en-US" sz="700" dirty="0"/>
            <a:t>How we communicate our project:</a:t>
          </a:r>
        </a:p>
      </dgm:t>
    </dgm:pt>
    <dgm:pt modelId="{BEAAF3E5-077E-415F-BA15-934EFC023861}" type="parTrans" cxnId="{F3199DBA-013B-46B8-BC01-2F86F7C13E17}">
      <dgm:prSet/>
      <dgm:spPr/>
      <dgm:t>
        <a:bodyPr/>
        <a:lstStyle/>
        <a:p>
          <a:endParaRPr lang="en-US"/>
        </a:p>
      </dgm:t>
    </dgm:pt>
    <dgm:pt modelId="{767C3A15-765A-4EC4-A963-3E9F80C9A9F8}" type="sibTrans" cxnId="{F3199DBA-013B-46B8-BC01-2F86F7C13E17}">
      <dgm:prSet/>
      <dgm:spPr/>
      <dgm:t>
        <a:bodyPr/>
        <a:lstStyle/>
        <a:p>
          <a:endParaRPr lang="en-US"/>
        </a:p>
      </dgm:t>
    </dgm:pt>
    <dgm:pt modelId="{F8713CF4-1E7F-4BEC-B6C8-199F8EBF9F07}">
      <dgm:prSet/>
      <dgm:spPr/>
      <dgm:t>
        <a:bodyPr/>
        <a:lstStyle/>
        <a:p>
          <a:r>
            <a:rPr lang="en-US"/>
            <a:t>- Clear visuals (light curves, phase-folded plots, Gaia validation).</a:t>
          </a:r>
        </a:p>
      </dgm:t>
    </dgm:pt>
    <dgm:pt modelId="{667DA193-04E8-441C-8C7A-B2C7110BCDB9}" type="parTrans" cxnId="{22CDC12C-C624-4189-9BF2-72AED44E0AEB}">
      <dgm:prSet/>
      <dgm:spPr/>
      <dgm:t>
        <a:bodyPr/>
        <a:lstStyle/>
        <a:p>
          <a:endParaRPr lang="en-US"/>
        </a:p>
      </dgm:t>
    </dgm:pt>
    <dgm:pt modelId="{4D37C03E-E4AB-4F4A-B158-BEFD8F7EF5B4}" type="sibTrans" cxnId="{22CDC12C-C624-4189-9BF2-72AED44E0AEB}">
      <dgm:prSet/>
      <dgm:spPr/>
      <dgm:t>
        <a:bodyPr/>
        <a:lstStyle/>
        <a:p>
          <a:endParaRPr lang="en-US"/>
        </a:p>
      </dgm:t>
    </dgm:pt>
    <dgm:pt modelId="{2354D5E3-1671-49B3-BD4A-8959A2F4059A}">
      <dgm:prSet/>
      <dgm:spPr/>
      <dgm:t>
        <a:bodyPr/>
        <a:lstStyle/>
        <a:p>
          <a:r>
            <a:rPr lang="en-US"/>
            <a:t>- Simple explanations for complex processes (AI + astronomy).</a:t>
          </a:r>
        </a:p>
      </dgm:t>
    </dgm:pt>
    <dgm:pt modelId="{BEE2FD5C-1C74-41A7-B4AC-92A3CA850072}" type="parTrans" cxnId="{F9AB6C32-9C4D-447E-B76F-E6C31C083CE1}">
      <dgm:prSet/>
      <dgm:spPr/>
      <dgm:t>
        <a:bodyPr/>
        <a:lstStyle/>
        <a:p>
          <a:endParaRPr lang="en-US"/>
        </a:p>
      </dgm:t>
    </dgm:pt>
    <dgm:pt modelId="{25EAB448-980E-4A20-B4A4-38C058BF612F}" type="sibTrans" cxnId="{F9AB6C32-9C4D-447E-B76F-E6C31C083CE1}">
      <dgm:prSet/>
      <dgm:spPr/>
      <dgm:t>
        <a:bodyPr/>
        <a:lstStyle/>
        <a:p>
          <a:endParaRPr lang="en-US"/>
        </a:p>
      </dgm:t>
    </dgm:pt>
    <dgm:pt modelId="{ACFDCD6F-39B1-4EF9-923F-DF8795A8DC59}">
      <dgm:prSet/>
      <dgm:spPr/>
      <dgm:t>
        <a:bodyPr/>
        <a:lstStyle/>
        <a:p>
          <a:r>
            <a:rPr lang="en-US"/>
            <a:t>- Transparent workflow showing how data becomes detection.</a:t>
          </a:r>
        </a:p>
      </dgm:t>
    </dgm:pt>
    <dgm:pt modelId="{0501DE6E-8DC3-4961-8953-980AB03AF3DD}" type="parTrans" cxnId="{20459035-A315-404D-B69D-037AE434F978}">
      <dgm:prSet/>
      <dgm:spPr/>
      <dgm:t>
        <a:bodyPr/>
        <a:lstStyle/>
        <a:p>
          <a:endParaRPr lang="en-US"/>
        </a:p>
      </dgm:t>
    </dgm:pt>
    <dgm:pt modelId="{8C05D21E-6EEC-4752-AA28-2CAF462676D0}" type="sibTrans" cxnId="{20459035-A315-404D-B69D-037AE434F978}">
      <dgm:prSet/>
      <dgm:spPr/>
      <dgm:t>
        <a:bodyPr/>
        <a:lstStyle/>
        <a:p>
          <a:endParaRPr lang="en-US"/>
        </a:p>
      </dgm:t>
    </dgm:pt>
    <dgm:pt modelId="{2C9DCCDC-9F51-43AB-ADD2-E9C1C7C02822}">
      <dgm:prSet/>
      <dgm:spPr/>
      <dgm:t>
        <a:bodyPr/>
        <a:lstStyle/>
        <a:p>
          <a:r>
            <a:rPr lang="en-US"/>
            <a:t>Key message:</a:t>
          </a:r>
        </a:p>
      </dgm:t>
    </dgm:pt>
    <dgm:pt modelId="{13EC670C-F10A-4078-9538-32487BB91896}" type="parTrans" cxnId="{3972C362-DF31-4BE2-92DB-9B0E51A544F3}">
      <dgm:prSet/>
      <dgm:spPr/>
      <dgm:t>
        <a:bodyPr/>
        <a:lstStyle/>
        <a:p>
          <a:endParaRPr lang="en-US"/>
        </a:p>
      </dgm:t>
    </dgm:pt>
    <dgm:pt modelId="{06D31161-3E88-43A9-8C08-733ACB5DC68A}" type="sibTrans" cxnId="{3972C362-DF31-4BE2-92DB-9B0E51A544F3}">
      <dgm:prSet/>
      <dgm:spPr/>
      <dgm:t>
        <a:bodyPr/>
        <a:lstStyle/>
        <a:p>
          <a:endParaRPr lang="en-US"/>
        </a:p>
      </dgm:t>
    </dgm:pt>
    <dgm:pt modelId="{BEA954B7-4AC3-439D-9370-6468D4027AE8}">
      <dgm:prSet/>
      <dgm:spPr/>
      <dgm:t>
        <a:bodyPr/>
        <a:lstStyle/>
        <a:p>
          <a:r>
            <a:rPr lang="en-US"/>
            <a:t>“We make exoplanet discovery faster, smarter, and open for everyone.”</a:t>
          </a:r>
        </a:p>
      </dgm:t>
    </dgm:pt>
    <dgm:pt modelId="{2DA9ACB0-DC65-4AEF-9E30-29F7414019AD}" type="parTrans" cxnId="{B5249070-948D-4639-BD90-14B59E888987}">
      <dgm:prSet/>
      <dgm:spPr/>
      <dgm:t>
        <a:bodyPr/>
        <a:lstStyle/>
        <a:p>
          <a:endParaRPr lang="en-US"/>
        </a:p>
      </dgm:t>
    </dgm:pt>
    <dgm:pt modelId="{4CCF3B18-343B-4E19-98BD-7E77664DBF58}" type="sibTrans" cxnId="{B5249070-948D-4639-BD90-14B59E888987}">
      <dgm:prSet/>
      <dgm:spPr/>
      <dgm:t>
        <a:bodyPr/>
        <a:lstStyle/>
        <a:p>
          <a:endParaRPr lang="en-US"/>
        </a:p>
      </dgm:t>
    </dgm:pt>
    <dgm:pt modelId="{8D5BCF50-E375-4EC5-8645-2AF2B269A84C}" type="pres">
      <dgm:prSet presAssocID="{6473F6E3-9438-47AF-A7CA-6FF268A39A90}" presName="diagram" presStyleCnt="0">
        <dgm:presLayoutVars>
          <dgm:dir/>
          <dgm:resizeHandles val="exact"/>
        </dgm:presLayoutVars>
      </dgm:prSet>
      <dgm:spPr/>
    </dgm:pt>
    <dgm:pt modelId="{82DDEE46-EF1A-49DD-BF6F-A9412E2ABA19}" type="pres">
      <dgm:prSet presAssocID="{FE363803-C13F-4DBC-85C6-BAE268974381}" presName="arrow" presStyleLbl="node1" presStyleIdx="0" presStyleCnt="6">
        <dgm:presLayoutVars>
          <dgm:bulletEnabled val="1"/>
        </dgm:presLayoutVars>
      </dgm:prSet>
      <dgm:spPr/>
    </dgm:pt>
    <dgm:pt modelId="{FB1030F7-FE26-4BB3-B69D-9D9B3D799683}" type="pres">
      <dgm:prSet presAssocID="{F8713CF4-1E7F-4BEC-B6C8-199F8EBF9F07}" presName="arrow" presStyleLbl="node1" presStyleIdx="1" presStyleCnt="6">
        <dgm:presLayoutVars>
          <dgm:bulletEnabled val="1"/>
        </dgm:presLayoutVars>
      </dgm:prSet>
      <dgm:spPr/>
    </dgm:pt>
    <dgm:pt modelId="{7F56DAC8-9EA7-4770-A3E0-555EE13F8C2E}" type="pres">
      <dgm:prSet presAssocID="{2354D5E3-1671-49B3-BD4A-8959A2F4059A}" presName="arrow" presStyleLbl="node1" presStyleIdx="2" presStyleCnt="6">
        <dgm:presLayoutVars>
          <dgm:bulletEnabled val="1"/>
        </dgm:presLayoutVars>
      </dgm:prSet>
      <dgm:spPr/>
    </dgm:pt>
    <dgm:pt modelId="{45E862FC-9800-4F7C-B194-29487E9E0A9B}" type="pres">
      <dgm:prSet presAssocID="{ACFDCD6F-39B1-4EF9-923F-DF8795A8DC59}" presName="arrow" presStyleLbl="node1" presStyleIdx="3" presStyleCnt="6">
        <dgm:presLayoutVars>
          <dgm:bulletEnabled val="1"/>
        </dgm:presLayoutVars>
      </dgm:prSet>
      <dgm:spPr/>
    </dgm:pt>
    <dgm:pt modelId="{401D2890-831F-4B9D-81E8-8A2897C8FDCD}" type="pres">
      <dgm:prSet presAssocID="{2C9DCCDC-9F51-43AB-ADD2-E9C1C7C02822}" presName="arrow" presStyleLbl="node1" presStyleIdx="4" presStyleCnt="6">
        <dgm:presLayoutVars>
          <dgm:bulletEnabled val="1"/>
        </dgm:presLayoutVars>
      </dgm:prSet>
      <dgm:spPr/>
    </dgm:pt>
    <dgm:pt modelId="{CDB72B0E-8191-4DB7-AB33-B415F700E908}" type="pres">
      <dgm:prSet presAssocID="{BEA954B7-4AC3-439D-9370-6468D4027AE8}" presName="arrow" presStyleLbl="node1" presStyleIdx="5" presStyleCnt="6">
        <dgm:presLayoutVars>
          <dgm:bulletEnabled val="1"/>
        </dgm:presLayoutVars>
      </dgm:prSet>
      <dgm:spPr/>
    </dgm:pt>
  </dgm:ptLst>
  <dgm:cxnLst>
    <dgm:cxn modelId="{A7B82201-BECB-4E90-8A62-FA4EA66A8AFD}" type="presOf" srcId="{2C9DCCDC-9F51-43AB-ADD2-E9C1C7C02822}" destId="{401D2890-831F-4B9D-81E8-8A2897C8FDCD}" srcOrd="0" destOrd="0" presId="urn:microsoft.com/office/officeart/2005/8/layout/arrow5"/>
    <dgm:cxn modelId="{EA657F1E-56BF-47A3-9A0C-BCEBD35FC43E}" type="presOf" srcId="{F8713CF4-1E7F-4BEC-B6C8-199F8EBF9F07}" destId="{FB1030F7-FE26-4BB3-B69D-9D9B3D799683}" srcOrd="0" destOrd="0" presId="urn:microsoft.com/office/officeart/2005/8/layout/arrow5"/>
    <dgm:cxn modelId="{8596C925-B64E-4C19-898F-F1FD77FB006D}" type="presOf" srcId="{FE363803-C13F-4DBC-85C6-BAE268974381}" destId="{82DDEE46-EF1A-49DD-BF6F-A9412E2ABA19}" srcOrd="0" destOrd="0" presId="urn:microsoft.com/office/officeart/2005/8/layout/arrow5"/>
    <dgm:cxn modelId="{22CDC12C-C624-4189-9BF2-72AED44E0AEB}" srcId="{6473F6E3-9438-47AF-A7CA-6FF268A39A90}" destId="{F8713CF4-1E7F-4BEC-B6C8-199F8EBF9F07}" srcOrd="1" destOrd="0" parTransId="{667DA193-04E8-441C-8C7A-B2C7110BCDB9}" sibTransId="{4D37C03E-E4AB-4F4A-B158-BEFD8F7EF5B4}"/>
    <dgm:cxn modelId="{F9AB6C32-9C4D-447E-B76F-E6C31C083CE1}" srcId="{6473F6E3-9438-47AF-A7CA-6FF268A39A90}" destId="{2354D5E3-1671-49B3-BD4A-8959A2F4059A}" srcOrd="2" destOrd="0" parTransId="{BEE2FD5C-1C74-41A7-B4AC-92A3CA850072}" sibTransId="{25EAB448-980E-4A20-B4A4-38C058BF612F}"/>
    <dgm:cxn modelId="{20459035-A315-404D-B69D-037AE434F978}" srcId="{6473F6E3-9438-47AF-A7CA-6FF268A39A90}" destId="{ACFDCD6F-39B1-4EF9-923F-DF8795A8DC59}" srcOrd="3" destOrd="0" parTransId="{0501DE6E-8DC3-4961-8953-980AB03AF3DD}" sibTransId="{8C05D21E-6EEC-4752-AA28-2CAF462676D0}"/>
    <dgm:cxn modelId="{3972C362-DF31-4BE2-92DB-9B0E51A544F3}" srcId="{6473F6E3-9438-47AF-A7CA-6FF268A39A90}" destId="{2C9DCCDC-9F51-43AB-ADD2-E9C1C7C02822}" srcOrd="4" destOrd="0" parTransId="{13EC670C-F10A-4078-9538-32487BB91896}" sibTransId="{06D31161-3E88-43A9-8C08-733ACB5DC68A}"/>
    <dgm:cxn modelId="{B5249070-948D-4639-BD90-14B59E888987}" srcId="{6473F6E3-9438-47AF-A7CA-6FF268A39A90}" destId="{BEA954B7-4AC3-439D-9370-6468D4027AE8}" srcOrd="5" destOrd="0" parTransId="{2DA9ACB0-DC65-4AEF-9E30-29F7414019AD}" sibTransId="{4CCF3B18-343B-4E19-98BD-7E77664DBF58}"/>
    <dgm:cxn modelId="{1B64437F-C92C-475D-80B4-AEC1A9AEE62F}" type="presOf" srcId="{2354D5E3-1671-49B3-BD4A-8959A2F4059A}" destId="{7F56DAC8-9EA7-4770-A3E0-555EE13F8C2E}" srcOrd="0" destOrd="0" presId="urn:microsoft.com/office/officeart/2005/8/layout/arrow5"/>
    <dgm:cxn modelId="{B3CF4F7F-3910-4039-970A-587FECF0608F}" type="presOf" srcId="{BEA954B7-4AC3-439D-9370-6468D4027AE8}" destId="{CDB72B0E-8191-4DB7-AB33-B415F700E908}" srcOrd="0" destOrd="0" presId="urn:microsoft.com/office/officeart/2005/8/layout/arrow5"/>
    <dgm:cxn modelId="{F3199DBA-013B-46B8-BC01-2F86F7C13E17}" srcId="{6473F6E3-9438-47AF-A7CA-6FF268A39A90}" destId="{FE363803-C13F-4DBC-85C6-BAE268974381}" srcOrd="0" destOrd="0" parTransId="{BEAAF3E5-077E-415F-BA15-934EFC023861}" sibTransId="{767C3A15-765A-4EC4-A963-3E9F80C9A9F8}"/>
    <dgm:cxn modelId="{B6F0E5C1-9E2A-4B08-A997-11E849DD1EC6}" type="presOf" srcId="{6473F6E3-9438-47AF-A7CA-6FF268A39A90}" destId="{8D5BCF50-E375-4EC5-8645-2AF2B269A84C}" srcOrd="0" destOrd="0" presId="urn:microsoft.com/office/officeart/2005/8/layout/arrow5"/>
    <dgm:cxn modelId="{B7D37FE8-92F6-48DE-A9A2-AB4D8E1703C9}" type="presOf" srcId="{ACFDCD6F-39B1-4EF9-923F-DF8795A8DC59}" destId="{45E862FC-9800-4F7C-B194-29487E9E0A9B}" srcOrd="0" destOrd="0" presId="urn:microsoft.com/office/officeart/2005/8/layout/arrow5"/>
    <dgm:cxn modelId="{8C99EC67-5D29-4FB9-8735-3BADBA189654}" type="presParOf" srcId="{8D5BCF50-E375-4EC5-8645-2AF2B269A84C}" destId="{82DDEE46-EF1A-49DD-BF6F-A9412E2ABA19}" srcOrd="0" destOrd="0" presId="urn:microsoft.com/office/officeart/2005/8/layout/arrow5"/>
    <dgm:cxn modelId="{5C853CD7-45C1-478D-8453-5CBB4C132F0B}" type="presParOf" srcId="{8D5BCF50-E375-4EC5-8645-2AF2B269A84C}" destId="{FB1030F7-FE26-4BB3-B69D-9D9B3D799683}" srcOrd="1" destOrd="0" presId="urn:microsoft.com/office/officeart/2005/8/layout/arrow5"/>
    <dgm:cxn modelId="{D8AA1626-1D8B-457E-AA87-3532605642BE}" type="presParOf" srcId="{8D5BCF50-E375-4EC5-8645-2AF2B269A84C}" destId="{7F56DAC8-9EA7-4770-A3E0-555EE13F8C2E}" srcOrd="2" destOrd="0" presId="urn:microsoft.com/office/officeart/2005/8/layout/arrow5"/>
    <dgm:cxn modelId="{E0DE7015-BD0B-4B5D-AE38-5F29B94AE587}" type="presParOf" srcId="{8D5BCF50-E375-4EC5-8645-2AF2B269A84C}" destId="{45E862FC-9800-4F7C-B194-29487E9E0A9B}" srcOrd="3" destOrd="0" presId="urn:microsoft.com/office/officeart/2005/8/layout/arrow5"/>
    <dgm:cxn modelId="{BF494EB9-A5DE-4B40-8BA9-A01486615296}" type="presParOf" srcId="{8D5BCF50-E375-4EC5-8645-2AF2B269A84C}" destId="{401D2890-831F-4B9D-81E8-8A2897C8FDCD}" srcOrd="4" destOrd="0" presId="urn:microsoft.com/office/officeart/2005/8/layout/arrow5"/>
    <dgm:cxn modelId="{D64F10F6-51DB-4599-9D15-753FCF41D589}" type="presParOf" srcId="{8D5BCF50-E375-4EC5-8645-2AF2B269A84C}" destId="{CDB72B0E-8191-4DB7-AB33-B415F700E908}" srcOrd="5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8877B-2401-4E5C-848D-E277FA869D2B}">
      <dsp:nvSpPr>
        <dsp:cNvPr id="0" name=""/>
        <dsp:cNvSpPr/>
      </dsp:nvSpPr>
      <dsp:spPr>
        <a:xfrm>
          <a:off x="0" y="558"/>
          <a:ext cx="4872038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EA7867-56A6-4187-9C2E-C2A9B83EDF95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3DD98-996F-4AFE-9200-C5BFC04B0AFD}">
      <dsp:nvSpPr>
        <dsp:cNvPr id="0" name=""/>
        <dsp:cNvSpPr/>
      </dsp:nvSpPr>
      <dsp:spPr>
        <a:xfrm>
          <a:off x="1508391" y="558"/>
          <a:ext cx="3363646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AI-powered identification of exoplanets using open NASA datasets</a:t>
          </a:r>
        </a:p>
      </dsp:txBody>
      <dsp:txXfrm>
        <a:off x="1508391" y="558"/>
        <a:ext cx="3363646" cy="1305966"/>
      </dsp:txXfrm>
    </dsp:sp>
    <dsp:sp modelId="{69D54C09-49EB-4243-98A6-BEDA8D955261}">
      <dsp:nvSpPr>
        <dsp:cNvPr id="0" name=""/>
        <dsp:cNvSpPr/>
      </dsp:nvSpPr>
      <dsp:spPr>
        <a:xfrm>
          <a:off x="0" y="1633016"/>
          <a:ext cx="4872038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918A88-303F-403B-8657-C0C8CBF6F75E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A3A1D-A1BC-43A3-8EE8-0813D6B5AF70}">
      <dsp:nvSpPr>
        <dsp:cNvPr id="0" name=""/>
        <dsp:cNvSpPr/>
      </dsp:nvSpPr>
      <dsp:spPr>
        <a:xfrm>
          <a:off x="1508391" y="1633016"/>
          <a:ext cx="3363646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Team Members: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Theodoros Silvestros,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Andriani Christoforou,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Nikolaos Silvestros</a:t>
          </a:r>
        </a:p>
      </dsp:txBody>
      <dsp:txXfrm>
        <a:off x="1508391" y="1633016"/>
        <a:ext cx="3363646" cy="1305966"/>
      </dsp:txXfrm>
    </dsp:sp>
    <dsp:sp modelId="{D02CB310-2ADF-475A-955E-84C2B09FB72E}">
      <dsp:nvSpPr>
        <dsp:cNvPr id="0" name=""/>
        <dsp:cNvSpPr/>
      </dsp:nvSpPr>
      <dsp:spPr>
        <a:xfrm>
          <a:off x="0" y="3265475"/>
          <a:ext cx="4872038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F1555-BDE1-4797-8289-BC69F502FE4E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D090C1-1325-4EBB-9E92-8A1F73221380}">
      <dsp:nvSpPr>
        <dsp:cNvPr id="0" name=""/>
        <dsp:cNvSpPr/>
      </dsp:nvSpPr>
      <dsp:spPr>
        <a:xfrm>
          <a:off x="1508391" y="3265475"/>
          <a:ext cx="3363646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Event: NASA International Space Apps Challenge 2025</a:t>
          </a:r>
        </a:p>
      </dsp:txBody>
      <dsp:txXfrm>
        <a:off x="1508391" y="3265475"/>
        <a:ext cx="3363646" cy="1305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4E81A-FBBF-4370-9C84-14AFCF1E32BB}">
      <dsp:nvSpPr>
        <dsp:cNvPr id="0" name=""/>
        <dsp:cNvSpPr/>
      </dsp:nvSpPr>
      <dsp:spPr>
        <a:xfrm>
          <a:off x="285" y="539024"/>
          <a:ext cx="581765" cy="58176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102D1E-3D0E-45E9-8C12-93821FF7D229}">
      <dsp:nvSpPr>
        <dsp:cNvPr id="0" name=""/>
        <dsp:cNvSpPr/>
      </dsp:nvSpPr>
      <dsp:spPr>
        <a:xfrm>
          <a:off x="122456" y="661195"/>
          <a:ext cx="337424" cy="3374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409E1-E4E5-457C-B551-B33E6661DC82}">
      <dsp:nvSpPr>
        <dsp:cNvPr id="0" name=""/>
        <dsp:cNvSpPr/>
      </dsp:nvSpPr>
      <dsp:spPr>
        <a:xfrm>
          <a:off x="706715" y="539024"/>
          <a:ext cx="1371304" cy="581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Our innovation:</a:t>
          </a:r>
        </a:p>
      </dsp:txBody>
      <dsp:txXfrm>
        <a:off x="706715" y="539024"/>
        <a:ext cx="1371304" cy="581765"/>
      </dsp:txXfrm>
    </dsp:sp>
    <dsp:sp modelId="{F2EAFAE8-3A6A-4E7E-88C9-A481B7542A73}">
      <dsp:nvSpPr>
        <dsp:cNvPr id="0" name=""/>
        <dsp:cNvSpPr/>
      </dsp:nvSpPr>
      <dsp:spPr>
        <a:xfrm>
          <a:off x="2316959" y="539024"/>
          <a:ext cx="581765" cy="58176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7CAC0-37B8-4696-96E8-022B3953206F}">
      <dsp:nvSpPr>
        <dsp:cNvPr id="0" name=""/>
        <dsp:cNvSpPr/>
      </dsp:nvSpPr>
      <dsp:spPr>
        <a:xfrm>
          <a:off x="2439130" y="661195"/>
          <a:ext cx="337424" cy="3374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5D7EB-F27E-4534-ABA2-307B913BC619}">
      <dsp:nvSpPr>
        <dsp:cNvPr id="0" name=""/>
        <dsp:cNvSpPr/>
      </dsp:nvSpPr>
      <dsp:spPr>
        <a:xfrm>
          <a:off x="3023389" y="539024"/>
          <a:ext cx="1371304" cy="581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Combines classical algorithms (BLS method) with modern AI (CNN model).</a:t>
          </a:r>
        </a:p>
      </dsp:txBody>
      <dsp:txXfrm>
        <a:off x="3023389" y="539024"/>
        <a:ext cx="1371304" cy="581765"/>
      </dsp:txXfrm>
    </dsp:sp>
    <dsp:sp modelId="{947A3077-5A46-4E6A-8329-F161DC8460AF}">
      <dsp:nvSpPr>
        <dsp:cNvPr id="0" name=""/>
        <dsp:cNvSpPr/>
      </dsp:nvSpPr>
      <dsp:spPr>
        <a:xfrm>
          <a:off x="4633633" y="539024"/>
          <a:ext cx="581765" cy="58176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69AE13-873B-409D-A29E-79901EBD31EF}">
      <dsp:nvSpPr>
        <dsp:cNvPr id="0" name=""/>
        <dsp:cNvSpPr/>
      </dsp:nvSpPr>
      <dsp:spPr>
        <a:xfrm>
          <a:off x="4755804" y="661195"/>
          <a:ext cx="337424" cy="3374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6E326-AFE5-4B06-AEAE-1069A4CA6A3B}">
      <dsp:nvSpPr>
        <dsp:cNvPr id="0" name=""/>
        <dsp:cNvSpPr/>
      </dsp:nvSpPr>
      <dsp:spPr>
        <a:xfrm>
          <a:off x="5340063" y="539024"/>
          <a:ext cx="1371304" cy="581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Uses light curve and phase-folded data to confirm potential planets.</a:t>
          </a:r>
        </a:p>
      </dsp:txBody>
      <dsp:txXfrm>
        <a:off x="5340063" y="539024"/>
        <a:ext cx="1371304" cy="581765"/>
      </dsp:txXfrm>
    </dsp:sp>
    <dsp:sp modelId="{5F45A3C2-8334-43AF-A0DF-27931508523F}">
      <dsp:nvSpPr>
        <dsp:cNvPr id="0" name=""/>
        <dsp:cNvSpPr/>
      </dsp:nvSpPr>
      <dsp:spPr>
        <a:xfrm>
          <a:off x="285" y="1806857"/>
          <a:ext cx="581765" cy="58176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ABD39F-0ADD-4286-868B-D19070D915A0}">
      <dsp:nvSpPr>
        <dsp:cNvPr id="0" name=""/>
        <dsp:cNvSpPr/>
      </dsp:nvSpPr>
      <dsp:spPr>
        <a:xfrm>
          <a:off x="122456" y="1929028"/>
          <a:ext cx="337424" cy="3374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1A723-3CC0-4343-9D69-50A548760EB4}">
      <dsp:nvSpPr>
        <dsp:cNvPr id="0" name=""/>
        <dsp:cNvSpPr/>
      </dsp:nvSpPr>
      <dsp:spPr>
        <a:xfrm>
          <a:off x="706715" y="1806857"/>
          <a:ext cx="1371304" cy="581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Integrates automatic filtering, model fitting, and visual analysis.</a:t>
          </a:r>
        </a:p>
      </dsp:txBody>
      <dsp:txXfrm>
        <a:off x="706715" y="1806857"/>
        <a:ext cx="1371304" cy="581765"/>
      </dsp:txXfrm>
    </dsp:sp>
    <dsp:sp modelId="{5D2BFCBD-54E4-43EB-94BB-BB2DDEFB3217}">
      <dsp:nvSpPr>
        <dsp:cNvPr id="0" name=""/>
        <dsp:cNvSpPr/>
      </dsp:nvSpPr>
      <dsp:spPr>
        <a:xfrm>
          <a:off x="2316959" y="1806857"/>
          <a:ext cx="581765" cy="58176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B0E74C-0C57-4261-88C3-DDADE01C5F6A}">
      <dsp:nvSpPr>
        <dsp:cNvPr id="0" name=""/>
        <dsp:cNvSpPr/>
      </dsp:nvSpPr>
      <dsp:spPr>
        <a:xfrm>
          <a:off x="2439130" y="1929028"/>
          <a:ext cx="337424" cy="3374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74FA8-C9F5-4E9F-A868-FC7EB73F2348}">
      <dsp:nvSpPr>
        <dsp:cNvPr id="0" name=""/>
        <dsp:cNvSpPr/>
      </dsp:nvSpPr>
      <dsp:spPr>
        <a:xfrm>
          <a:off x="3023389" y="1806857"/>
          <a:ext cx="1371304" cy="581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Why it’s new:</a:t>
          </a:r>
        </a:p>
      </dsp:txBody>
      <dsp:txXfrm>
        <a:off x="3023389" y="1806857"/>
        <a:ext cx="1371304" cy="581765"/>
      </dsp:txXfrm>
    </dsp:sp>
    <dsp:sp modelId="{D8D62914-85BB-4428-B70A-EDC2D55297AF}">
      <dsp:nvSpPr>
        <dsp:cNvPr id="0" name=""/>
        <dsp:cNvSpPr/>
      </dsp:nvSpPr>
      <dsp:spPr>
        <a:xfrm>
          <a:off x="4633633" y="1806857"/>
          <a:ext cx="581765" cy="58176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A9EC75-823C-4E72-9AF1-A9299D838CD5}">
      <dsp:nvSpPr>
        <dsp:cNvPr id="0" name=""/>
        <dsp:cNvSpPr/>
      </dsp:nvSpPr>
      <dsp:spPr>
        <a:xfrm>
          <a:off x="4755804" y="1929028"/>
          <a:ext cx="337424" cy="33742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03F717-A1A9-471F-ACD1-5CF23FF8777E}">
      <dsp:nvSpPr>
        <dsp:cNvPr id="0" name=""/>
        <dsp:cNvSpPr/>
      </dsp:nvSpPr>
      <dsp:spPr>
        <a:xfrm>
          <a:off x="5340063" y="1806857"/>
          <a:ext cx="1371304" cy="581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Merges astrophysics and machine learning into an easy-to-use web tool.</a:t>
          </a:r>
        </a:p>
      </dsp:txBody>
      <dsp:txXfrm>
        <a:off x="5340063" y="1806857"/>
        <a:ext cx="1371304" cy="581765"/>
      </dsp:txXfrm>
    </dsp:sp>
    <dsp:sp modelId="{BF45FC57-19F0-4812-9A3E-C6AA9B560304}">
      <dsp:nvSpPr>
        <dsp:cNvPr id="0" name=""/>
        <dsp:cNvSpPr/>
      </dsp:nvSpPr>
      <dsp:spPr>
        <a:xfrm>
          <a:off x="285" y="3074690"/>
          <a:ext cx="581765" cy="58176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DAC20-4137-45A6-B9DB-7D68DA845419}">
      <dsp:nvSpPr>
        <dsp:cNvPr id="0" name=""/>
        <dsp:cNvSpPr/>
      </dsp:nvSpPr>
      <dsp:spPr>
        <a:xfrm>
          <a:off x="122456" y="3196861"/>
          <a:ext cx="337424" cy="33742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47F43-B24F-4E30-A447-614DD37A4BC5}">
      <dsp:nvSpPr>
        <dsp:cNvPr id="0" name=""/>
        <dsp:cNvSpPr/>
      </dsp:nvSpPr>
      <dsp:spPr>
        <a:xfrm>
          <a:off x="706715" y="3074690"/>
          <a:ext cx="1371304" cy="581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Provides automatic “planet or not” classification — something usually done by experts.</a:t>
          </a:r>
        </a:p>
      </dsp:txBody>
      <dsp:txXfrm>
        <a:off x="706715" y="3074690"/>
        <a:ext cx="1371304" cy="5817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757DF-D3EC-4150-977D-44F28DB25375}">
      <dsp:nvSpPr>
        <dsp:cNvPr id="0" name=""/>
        <dsp:cNvSpPr/>
      </dsp:nvSpPr>
      <dsp:spPr>
        <a:xfrm>
          <a:off x="1926403" y="420362"/>
          <a:ext cx="3242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4232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79649" y="464306"/>
        <a:ext cx="17741" cy="3551"/>
      </dsp:txXfrm>
    </dsp:sp>
    <dsp:sp modelId="{83DDBDC3-FC97-4F99-AB09-E9B4704559B3}">
      <dsp:nvSpPr>
        <dsp:cNvPr id="0" name=""/>
        <dsp:cNvSpPr/>
      </dsp:nvSpPr>
      <dsp:spPr>
        <a:xfrm>
          <a:off x="385453" y="3257"/>
          <a:ext cx="1542750" cy="9256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596" tIns="79351" rIns="75596" bIns="7935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Grounded in science:</a:t>
          </a:r>
        </a:p>
      </dsp:txBody>
      <dsp:txXfrm>
        <a:off x="385453" y="3257"/>
        <a:ext cx="1542750" cy="925650"/>
      </dsp:txXfrm>
    </dsp:sp>
    <dsp:sp modelId="{D3EEB5E7-701A-4128-B4C5-3028CE524AE0}">
      <dsp:nvSpPr>
        <dsp:cNvPr id="0" name=""/>
        <dsp:cNvSpPr/>
      </dsp:nvSpPr>
      <dsp:spPr>
        <a:xfrm>
          <a:off x="1156828" y="927107"/>
          <a:ext cx="1897582" cy="324232"/>
        </a:xfrm>
        <a:custGeom>
          <a:avLst/>
          <a:gdLst/>
          <a:ahLst/>
          <a:cxnLst/>
          <a:rect l="0" t="0" r="0" b="0"/>
          <a:pathLst>
            <a:path>
              <a:moveTo>
                <a:pt x="1897582" y="0"/>
              </a:moveTo>
              <a:lnTo>
                <a:pt x="1897582" y="179216"/>
              </a:lnTo>
              <a:lnTo>
                <a:pt x="0" y="179216"/>
              </a:lnTo>
              <a:lnTo>
                <a:pt x="0" y="324232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57358" y="1087447"/>
        <a:ext cx="96523" cy="3551"/>
      </dsp:txXfrm>
    </dsp:sp>
    <dsp:sp modelId="{9259DDAD-5E2C-4092-B25F-BDCDD9413063}">
      <dsp:nvSpPr>
        <dsp:cNvPr id="0" name=""/>
        <dsp:cNvSpPr/>
      </dsp:nvSpPr>
      <dsp:spPr>
        <a:xfrm>
          <a:off x="2283036" y="3257"/>
          <a:ext cx="1542750" cy="9256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596" tIns="79351" rIns="75596" bIns="79351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Based on the transit method — detecting light dips as a planet crosses in front of its star.</a:t>
          </a:r>
        </a:p>
      </dsp:txBody>
      <dsp:txXfrm>
        <a:off x="2283036" y="3257"/>
        <a:ext cx="1542750" cy="925650"/>
      </dsp:txXfrm>
    </dsp:sp>
    <dsp:sp modelId="{F8323BB6-59A5-4D00-A3EE-991C1C18F6FB}">
      <dsp:nvSpPr>
        <dsp:cNvPr id="0" name=""/>
        <dsp:cNvSpPr/>
      </dsp:nvSpPr>
      <dsp:spPr>
        <a:xfrm>
          <a:off x="1926403" y="1700845"/>
          <a:ext cx="3242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4232" y="45720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79649" y="1744789"/>
        <a:ext cx="17741" cy="3551"/>
      </dsp:txXfrm>
    </dsp:sp>
    <dsp:sp modelId="{7FD705DC-F828-4B0C-B112-69576D983711}">
      <dsp:nvSpPr>
        <dsp:cNvPr id="0" name=""/>
        <dsp:cNvSpPr/>
      </dsp:nvSpPr>
      <dsp:spPr>
        <a:xfrm>
          <a:off x="385453" y="1283739"/>
          <a:ext cx="1542750" cy="9256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596" tIns="79351" rIns="75596" bIns="7935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Uses phase-folding to align all transits into one cycle for clearer visibility.</a:t>
          </a:r>
        </a:p>
      </dsp:txBody>
      <dsp:txXfrm>
        <a:off x="385453" y="1283739"/>
        <a:ext cx="1542750" cy="925650"/>
      </dsp:txXfrm>
    </dsp:sp>
    <dsp:sp modelId="{77BC7EB6-6C7B-4AF2-8B1C-BFF6809B165E}">
      <dsp:nvSpPr>
        <dsp:cNvPr id="0" name=""/>
        <dsp:cNvSpPr/>
      </dsp:nvSpPr>
      <dsp:spPr>
        <a:xfrm>
          <a:off x="1156828" y="2207590"/>
          <a:ext cx="1897582" cy="324232"/>
        </a:xfrm>
        <a:custGeom>
          <a:avLst/>
          <a:gdLst/>
          <a:ahLst/>
          <a:cxnLst/>
          <a:rect l="0" t="0" r="0" b="0"/>
          <a:pathLst>
            <a:path>
              <a:moveTo>
                <a:pt x="1897582" y="0"/>
              </a:moveTo>
              <a:lnTo>
                <a:pt x="1897582" y="179216"/>
              </a:lnTo>
              <a:lnTo>
                <a:pt x="0" y="179216"/>
              </a:lnTo>
              <a:lnTo>
                <a:pt x="0" y="324232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57358" y="2367930"/>
        <a:ext cx="96523" cy="3551"/>
      </dsp:txXfrm>
    </dsp:sp>
    <dsp:sp modelId="{BD004A24-2704-48E3-8DFB-EBBA54CDCF1A}">
      <dsp:nvSpPr>
        <dsp:cNvPr id="0" name=""/>
        <dsp:cNvSpPr/>
      </dsp:nvSpPr>
      <dsp:spPr>
        <a:xfrm>
          <a:off x="2283036" y="1283739"/>
          <a:ext cx="1542750" cy="9256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596" tIns="79351" rIns="75596" bIns="7935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Incorporates NASA’s calibrated photometric data from the MAST archive.</a:t>
          </a:r>
        </a:p>
      </dsp:txBody>
      <dsp:txXfrm>
        <a:off x="2283036" y="1283739"/>
        <a:ext cx="1542750" cy="925650"/>
      </dsp:txXfrm>
    </dsp:sp>
    <dsp:sp modelId="{E5E99E77-3848-4432-8F72-9225AA5E17C8}">
      <dsp:nvSpPr>
        <dsp:cNvPr id="0" name=""/>
        <dsp:cNvSpPr/>
      </dsp:nvSpPr>
      <dsp:spPr>
        <a:xfrm>
          <a:off x="1926403" y="2981327"/>
          <a:ext cx="3242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4232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79649" y="3025271"/>
        <a:ext cx="17741" cy="3551"/>
      </dsp:txXfrm>
    </dsp:sp>
    <dsp:sp modelId="{2BDD9809-DC93-4ED4-8E52-BAA5CEB03F50}">
      <dsp:nvSpPr>
        <dsp:cNvPr id="0" name=""/>
        <dsp:cNvSpPr/>
      </dsp:nvSpPr>
      <dsp:spPr>
        <a:xfrm>
          <a:off x="385453" y="2564222"/>
          <a:ext cx="1542750" cy="92565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596" tIns="79351" rIns="75596" bIns="7935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AI system:</a:t>
          </a:r>
        </a:p>
      </dsp:txBody>
      <dsp:txXfrm>
        <a:off x="385453" y="2564222"/>
        <a:ext cx="1542750" cy="925650"/>
      </dsp:txXfrm>
    </dsp:sp>
    <dsp:sp modelId="{D6B471FA-0ED7-468F-AF6F-4FC8C0A16645}">
      <dsp:nvSpPr>
        <dsp:cNvPr id="0" name=""/>
        <dsp:cNvSpPr/>
      </dsp:nvSpPr>
      <dsp:spPr>
        <a:xfrm>
          <a:off x="1156828" y="3488073"/>
          <a:ext cx="1897582" cy="324232"/>
        </a:xfrm>
        <a:custGeom>
          <a:avLst/>
          <a:gdLst/>
          <a:ahLst/>
          <a:cxnLst/>
          <a:rect l="0" t="0" r="0" b="0"/>
          <a:pathLst>
            <a:path>
              <a:moveTo>
                <a:pt x="1897582" y="0"/>
              </a:moveTo>
              <a:lnTo>
                <a:pt x="1897582" y="179216"/>
              </a:lnTo>
              <a:lnTo>
                <a:pt x="0" y="179216"/>
              </a:lnTo>
              <a:lnTo>
                <a:pt x="0" y="324232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57358" y="3648413"/>
        <a:ext cx="96523" cy="3551"/>
      </dsp:txXfrm>
    </dsp:sp>
    <dsp:sp modelId="{98EF6BD7-4039-440A-ADE9-5E55778B1F16}">
      <dsp:nvSpPr>
        <dsp:cNvPr id="0" name=""/>
        <dsp:cNvSpPr/>
      </dsp:nvSpPr>
      <dsp:spPr>
        <a:xfrm>
          <a:off x="2283036" y="2564222"/>
          <a:ext cx="1542750" cy="9256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596" tIns="79351" rIns="75596" bIns="7935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Still under development, trained on labeled datasets (planet vs non-planet).</a:t>
          </a:r>
        </a:p>
      </dsp:txBody>
      <dsp:txXfrm>
        <a:off x="2283036" y="2564222"/>
        <a:ext cx="1542750" cy="925650"/>
      </dsp:txXfrm>
    </dsp:sp>
    <dsp:sp modelId="{D360ACA7-4A98-4091-8D0E-C0FF71E403C2}">
      <dsp:nvSpPr>
        <dsp:cNvPr id="0" name=""/>
        <dsp:cNvSpPr/>
      </dsp:nvSpPr>
      <dsp:spPr>
        <a:xfrm>
          <a:off x="385453" y="3844705"/>
          <a:ext cx="1542750" cy="9256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596" tIns="79351" rIns="75596" bIns="79351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Can upload new data, explain predictions, and retrain the model for better accuracy.</a:t>
          </a:r>
        </a:p>
      </dsp:txBody>
      <dsp:txXfrm>
        <a:off x="385453" y="3844705"/>
        <a:ext cx="1542750" cy="9256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DEE46-EF1A-49DD-BF6F-A9412E2ABA19}">
      <dsp:nvSpPr>
        <dsp:cNvPr id="0" name=""/>
        <dsp:cNvSpPr/>
      </dsp:nvSpPr>
      <dsp:spPr>
        <a:xfrm>
          <a:off x="1702120" y="663"/>
          <a:ext cx="1467796" cy="1467796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How we communicate our project:</a:t>
          </a:r>
        </a:p>
      </dsp:txBody>
      <dsp:txXfrm>
        <a:off x="2069069" y="663"/>
        <a:ext cx="733898" cy="1210932"/>
      </dsp:txXfrm>
    </dsp:sp>
    <dsp:sp modelId="{FB1030F7-FE26-4BB3-B69D-9D9B3D799683}">
      <dsp:nvSpPr>
        <dsp:cNvPr id="0" name=""/>
        <dsp:cNvSpPr/>
      </dsp:nvSpPr>
      <dsp:spPr>
        <a:xfrm rot="3600000">
          <a:off x="3045705" y="776382"/>
          <a:ext cx="1467796" cy="1467796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- Clear visuals (light curves, phase-folded plots, Gaia validation).</a:t>
          </a:r>
        </a:p>
      </dsp:txBody>
      <dsp:txXfrm rot="-5400000">
        <a:off x="3285362" y="1079115"/>
        <a:ext cx="1210932" cy="733898"/>
      </dsp:txXfrm>
    </dsp:sp>
    <dsp:sp modelId="{7F56DAC8-9EA7-4770-A3E0-555EE13F8C2E}">
      <dsp:nvSpPr>
        <dsp:cNvPr id="0" name=""/>
        <dsp:cNvSpPr/>
      </dsp:nvSpPr>
      <dsp:spPr>
        <a:xfrm rot="7200000">
          <a:off x="3045705" y="2327820"/>
          <a:ext cx="1467796" cy="1467796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- Simple explanations for complex processes (AI + astronomy).</a:t>
          </a:r>
        </a:p>
      </dsp:txBody>
      <dsp:txXfrm rot="-5400000">
        <a:off x="3285362" y="2758985"/>
        <a:ext cx="1210932" cy="733898"/>
      </dsp:txXfrm>
    </dsp:sp>
    <dsp:sp modelId="{45E862FC-9800-4F7C-B194-29487E9E0A9B}">
      <dsp:nvSpPr>
        <dsp:cNvPr id="0" name=""/>
        <dsp:cNvSpPr/>
      </dsp:nvSpPr>
      <dsp:spPr>
        <a:xfrm rot="10800000">
          <a:off x="1702120" y="3103539"/>
          <a:ext cx="1467796" cy="1467796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- Transparent workflow showing how data becomes detection.</a:t>
          </a:r>
        </a:p>
      </dsp:txBody>
      <dsp:txXfrm rot="10800000">
        <a:off x="2069069" y="3360403"/>
        <a:ext cx="733898" cy="1210932"/>
      </dsp:txXfrm>
    </dsp:sp>
    <dsp:sp modelId="{401D2890-831F-4B9D-81E8-8A2897C8FDCD}">
      <dsp:nvSpPr>
        <dsp:cNvPr id="0" name=""/>
        <dsp:cNvSpPr/>
      </dsp:nvSpPr>
      <dsp:spPr>
        <a:xfrm rot="14400000">
          <a:off x="358536" y="2327820"/>
          <a:ext cx="1467796" cy="1467796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Key message:</a:t>
          </a:r>
        </a:p>
      </dsp:txBody>
      <dsp:txXfrm rot="5400000">
        <a:off x="375743" y="2758985"/>
        <a:ext cx="1210932" cy="733898"/>
      </dsp:txXfrm>
    </dsp:sp>
    <dsp:sp modelId="{CDB72B0E-8191-4DB7-AB33-B415F700E908}">
      <dsp:nvSpPr>
        <dsp:cNvPr id="0" name=""/>
        <dsp:cNvSpPr/>
      </dsp:nvSpPr>
      <dsp:spPr>
        <a:xfrm rot="18000000">
          <a:off x="358536" y="776382"/>
          <a:ext cx="1467796" cy="1467796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“We make exoplanet discovery faster, smarter, and open for everyone.”</a:t>
          </a:r>
        </a:p>
      </dsp:txBody>
      <dsp:txXfrm rot="5400000">
        <a:off x="375743" y="1079115"/>
        <a:ext cx="1210932" cy="733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5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3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09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7306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1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64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22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02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3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3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7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9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9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1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6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9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62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2F2F2"/>
                </a:solidFill>
              </a:rPr>
              <a:t>Orama X – Exoplanet Detector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00F1AE-C671-87B6-635A-11BEFCAEB3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697184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581" y="629266"/>
            <a:ext cx="2480808" cy="1641986"/>
          </a:xfrm>
        </p:spPr>
        <p:txBody>
          <a:bodyPr>
            <a:normAutofit/>
          </a:bodyPr>
          <a:lstStyle/>
          <a:p>
            <a:r>
              <a:rPr lang="en-US" sz="3900"/>
              <a:t>Problem &amp; Impact</a:t>
            </a:r>
          </a:p>
        </p:txBody>
      </p:sp>
      <p:pic>
        <p:nvPicPr>
          <p:cNvPr id="13" name="Picture 12" descr="Red full moon">
            <a:extLst>
              <a:ext uri="{FF2B5EF4-FFF2-40B4-BE49-F238E27FC236}">
                <a16:creationId xmlns:a16="http://schemas.microsoft.com/office/drawing/2014/main" id="{49AF9115-530D-828B-E6B2-7E9456049A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266" r="42245" b="-1"/>
          <a:stretch>
            <a:fillRect/>
          </a:stretch>
        </p:blipFill>
        <p:spPr>
          <a:xfrm>
            <a:off x="-1" y="10"/>
            <a:ext cx="4570804" cy="685799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5056581" y="2438400"/>
            <a:ext cx="2480808" cy="3809999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90000"/>
              </a:lnSpc>
            </a:pPr>
            <a:r>
              <a:rPr sz="1400" dirty="0"/>
              <a:t>Thousands of exoplanets have been found, but many are still detected manually.</a:t>
            </a:r>
          </a:p>
          <a:p>
            <a:pPr algn="ctr">
              <a:lnSpc>
                <a:spcPct val="90000"/>
              </a:lnSpc>
            </a:pPr>
            <a:r>
              <a:rPr sz="1400" dirty="0"/>
              <a:t>Manual detection is slow and can miss smaller or dimmer planets.</a:t>
            </a:r>
          </a:p>
          <a:p>
            <a:pPr algn="ctr">
              <a:lnSpc>
                <a:spcPct val="90000"/>
              </a:lnSpc>
            </a:pPr>
            <a:endParaRPr sz="1400" dirty="0"/>
          </a:p>
          <a:p>
            <a:pPr algn="ctr">
              <a:lnSpc>
                <a:spcPct val="90000"/>
              </a:lnSpc>
            </a:pPr>
            <a:r>
              <a:rPr sz="1400" dirty="0"/>
              <a:t>Our impact:</a:t>
            </a:r>
          </a:p>
          <a:p>
            <a:pPr algn="ctr">
              <a:lnSpc>
                <a:spcPct val="90000"/>
              </a:lnSpc>
            </a:pPr>
            <a:r>
              <a:rPr sz="1400" dirty="0"/>
              <a:t>- Automates planet detection using NASA’s open data Kepler, K2, TESS.</a:t>
            </a:r>
          </a:p>
          <a:p>
            <a:pPr algn="ctr">
              <a:lnSpc>
                <a:spcPct val="90000"/>
              </a:lnSpc>
            </a:pPr>
            <a:r>
              <a:rPr sz="1400" dirty="0"/>
              <a:t>- Speeds up discovery and helps scientists focus on analysis instead of manual work.</a:t>
            </a:r>
          </a:p>
          <a:p>
            <a:pPr algn="ctr">
              <a:lnSpc>
                <a:spcPct val="90000"/>
              </a:lnSpc>
            </a:pPr>
            <a:r>
              <a:rPr sz="1400" dirty="0"/>
              <a:t>- Inspires collaboration between astronomy and AI research.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Creativity &amp; Innovation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218F09-3169-4437-9F3F-2060C01A06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7700" y="2052925"/>
          <a:ext cx="6711654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6" y="1063417"/>
            <a:ext cx="2629122" cy="467539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2F2F2"/>
                </a:solidFill>
              </a:rPr>
              <a:t>Scientific Validity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484632"/>
            <a:ext cx="4938073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EE6B02-61E2-27FE-C903-A60F6C41B6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359746"/>
              </p:ext>
            </p:extLst>
          </p:nvPr>
        </p:nvGraphicFramePr>
        <p:xfrm>
          <a:off x="4206478" y="965200"/>
          <a:ext cx="4211240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581" y="629266"/>
            <a:ext cx="2480808" cy="16419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Relevance &amp; Integration</a:t>
            </a:r>
          </a:p>
        </p:txBody>
      </p:sp>
      <p:pic>
        <p:nvPicPr>
          <p:cNvPr id="7" name="Picture 6" descr="Sunrise as seen from the outer space">
            <a:extLst>
              <a:ext uri="{FF2B5EF4-FFF2-40B4-BE49-F238E27FC236}">
                <a16:creationId xmlns:a16="http://schemas.microsoft.com/office/drawing/2014/main" id="{55AF5EAD-E20F-0BD9-6410-FD029425C0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541" r="7134"/>
          <a:stretch>
            <a:fillRect/>
          </a:stretch>
        </p:blipFill>
        <p:spPr>
          <a:xfrm>
            <a:off x="-1" y="10"/>
            <a:ext cx="4570804" cy="685799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56581" y="2438400"/>
            <a:ext cx="2480808" cy="38099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sz="1400" dirty="0"/>
              <a:t>Relevance to NASA’s mission:</a:t>
            </a:r>
          </a:p>
          <a:p>
            <a:pPr>
              <a:lnSpc>
                <a:spcPct val="90000"/>
              </a:lnSpc>
            </a:pPr>
            <a:r>
              <a:rPr sz="1400" dirty="0"/>
              <a:t>- Uses real NASA data to explore planets beyond our solar system.</a:t>
            </a:r>
          </a:p>
          <a:p>
            <a:pPr>
              <a:lnSpc>
                <a:spcPct val="90000"/>
              </a:lnSpc>
            </a:pPr>
            <a:r>
              <a:rPr sz="1400" dirty="0"/>
              <a:t>- Supports the broader goal of identifying habitable worlds.</a:t>
            </a:r>
          </a:p>
          <a:p>
            <a:pPr>
              <a:lnSpc>
                <a:spcPct val="90000"/>
              </a:lnSpc>
            </a:pPr>
            <a:r>
              <a:rPr sz="1400" dirty="0"/>
              <a:t>- Can easily integrate with other NASA tools and research pipelines.</a:t>
            </a:r>
          </a:p>
          <a:p>
            <a:pPr>
              <a:lnSpc>
                <a:spcPct val="90000"/>
              </a:lnSpc>
            </a:pPr>
            <a:endParaRPr sz="1400" dirty="0"/>
          </a:p>
          <a:p>
            <a:pPr>
              <a:lnSpc>
                <a:spcPct val="90000"/>
              </a:lnSpc>
            </a:pPr>
            <a:r>
              <a:rPr sz="1400" dirty="0"/>
              <a:t>How it helps science:</a:t>
            </a:r>
          </a:p>
          <a:p>
            <a:pPr>
              <a:lnSpc>
                <a:spcPct val="90000"/>
              </a:lnSpc>
            </a:pPr>
            <a:r>
              <a:rPr sz="1400" dirty="0"/>
              <a:t>- Acts as a filtering assistant for astronomers.</a:t>
            </a:r>
          </a:p>
          <a:p>
            <a:pPr>
              <a:lnSpc>
                <a:spcPct val="90000"/>
              </a:lnSpc>
            </a:pPr>
            <a:r>
              <a:rPr sz="1400" dirty="0"/>
              <a:t>- Reduces false positives and highlights strong planet candidates.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2F2F2"/>
                </a:solidFill>
              </a:rPr>
              <a:t>Presentation &amp; Communication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AB8BBF-E779-AB52-5470-D20642219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551925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83477" y="0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743184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1645920"/>
            <a:ext cx="264215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Results, Next Steps &amp; Vision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903081" y="1645920"/>
            <a:ext cx="4439628" cy="44708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sz="1700"/>
              <a:t>Current model can detect possible exoplanets from light curve data.</a:t>
            </a:r>
          </a:p>
          <a:p>
            <a:pPr>
              <a:lnSpc>
                <a:spcPct val="90000"/>
              </a:lnSpc>
            </a:pPr>
            <a:r>
              <a:rPr sz="1700"/>
              <a:t>Ongoing improvements to AI (CNN) to increase accuracy.</a:t>
            </a:r>
          </a:p>
          <a:p>
            <a:pPr>
              <a:lnSpc>
                <a:spcPct val="90000"/>
              </a:lnSpc>
            </a:pPr>
            <a:r>
              <a:rPr sz="1700"/>
              <a:t>Plan to include automatic validation with Gaia data and public dataset updates.</a:t>
            </a:r>
          </a:p>
          <a:p>
            <a:pPr>
              <a:lnSpc>
                <a:spcPct val="90000"/>
              </a:lnSpc>
            </a:pPr>
            <a:endParaRPr sz="1700"/>
          </a:p>
          <a:p>
            <a:pPr>
              <a:lnSpc>
                <a:spcPct val="90000"/>
              </a:lnSpc>
            </a:pPr>
            <a:r>
              <a:rPr sz="1700"/>
              <a:t>Our vision:</a:t>
            </a:r>
          </a:p>
          <a:p>
            <a:pPr>
              <a:lnSpc>
                <a:spcPct val="90000"/>
              </a:lnSpc>
            </a:pPr>
            <a:r>
              <a:rPr sz="1700"/>
              <a:t>To make exoplanet detection fully automated, accessible, and scalable — helping NASA and the scientific community find new worlds faster.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457</Words>
  <Application>Microsoft Office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Ion</vt:lpstr>
      <vt:lpstr>Orama X – Exoplanet Detector</vt:lpstr>
      <vt:lpstr>Problem &amp; Impact</vt:lpstr>
      <vt:lpstr>Creativity &amp; Innovation</vt:lpstr>
      <vt:lpstr>Scientific Validity</vt:lpstr>
      <vt:lpstr>Relevance &amp; Integration</vt:lpstr>
      <vt:lpstr>Presentation &amp; Communication</vt:lpstr>
      <vt:lpstr>Results, Next Steps &amp; Vision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Nikolas Silvestros</dc:creator>
  <cp:keywords/>
  <dc:description>generated using python-pptx</dc:description>
  <cp:lastModifiedBy>Nikolas Silvestros</cp:lastModifiedBy>
  <cp:revision>2</cp:revision>
  <dcterms:created xsi:type="dcterms:W3CDTF">2013-01-27T09:14:16Z</dcterms:created>
  <dcterms:modified xsi:type="dcterms:W3CDTF">2025-10-05T16:49:42Z</dcterms:modified>
  <cp:category/>
</cp:coreProperties>
</file>