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6dfb2b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06dfb2b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06dfb2b3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06dfb2b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06dfb2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06dfb2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06dfb2b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06dfb2b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06dfb2b3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06dfb2b3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06dfb2b3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06dfb2b3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06dfb2b3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06dfb2b3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06dfb2b3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06dfb2b3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8" y="155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AFD1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Приложение погоды</a:t>
            </a:r>
            <a:endParaRPr>
              <a:solidFill>
                <a:srgbClr val="01AFD1"/>
              </a:solidFill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11700" y="3641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Сорокин Никита (9-9)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Почему такая тема?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1)Приложением могут воспользоваться в реальной жизни (практичность)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2)Работа с данными и их анализом для меня интересна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3)Узнать новый материал (саморазвитие)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А как?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Модуль requests  - позволяет выполнять запросы по сайтам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openweathermap - отличный сайт для парсинга, хранящий много геоданных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json - удобное форматирование полученных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675" y="0"/>
            <a:ext cx="5675326" cy="24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681" y="2562906"/>
            <a:ext cx="5675313" cy="247354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41575" y="1012050"/>
            <a:ext cx="3227100" cy="31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Возможность узнавания текущей погоды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в существующем населенном пункте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Прогноз погоды от метеостанций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017725"/>
            <a:ext cx="8791575" cy="3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287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Предварительная статистика по прогнозу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700"/>
            <a:ext cx="9143999" cy="41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пользователей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300" y="3382025"/>
            <a:ext cx="2902000" cy="16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538" y="2269484"/>
            <a:ext cx="1980263" cy="209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50" y="1269575"/>
            <a:ext cx="17457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0500" y="1017725"/>
            <a:ext cx="4619300" cy="22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csv - для хранения информации о пользователях и их истории запросов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sqlite3 - к общему файлу проекта приложена база данных sql с данными о прогнозе, представленных ранее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у меня всё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будущей разработке можно улучшить систему пользователей: добавить больше функций, например создание личного кабинета, сделать возможным для пользователей виджет с предпочтениями, сделать возможным смотреть историю погоды, поработать над дизайном...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