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4" r:id="rId8"/>
    <p:sldId id="265" r:id="rId9"/>
    <p:sldId id="266" r:id="rId10"/>
    <p:sldId id="267" r:id="rId11"/>
    <p:sldId id="268" r:id="rId12"/>
    <p:sldId id="269" r:id="rId13"/>
    <p:sldId id="262" r:id="rId14"/>
    <p:sldId id="263"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normAutofit fontScale="90000"/>
          </a:bodyPr>
          <a:lstStyle/>
          <a:p>
            <a:r>
              <a:rPr lang="en-US" sz="7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TOLL SYSTEM</a:t>
            </a:r>
            <a:endParaRPr lang="en-US"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98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US" dirty="0" smtClean="0"/>
              <a:t>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336"/>
          <a:stretch/>
        </p:blipFill>
        <p:spPr bwMode="auto">
          <a:xfrm>
            <a:off x="1371600" y="1371600"/>
            <a:ext cx="6305550" cy="5211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0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US" dirty="0" smtClean="0"/>
              <a:t>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5753502" cy="5159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02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US" dirty="0" smtClean="0"/>
              <a:t>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095"/>
          <a:stretch/>
        </p:blipFill>
        <p:spPr bwMode="auto">
          <a:xfrm>
            <a:off x="3048000" y="1295400"/>
            <a:ext cx="2609850" cy="5410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82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592763"/>
          </a:xfrm>
        </p:spPr>
        <p:txBody>
          <a:bodyPr>
            <a:normAutofit/>
          </a:bodyPr>
          <a:lstStyle/>
          <a:p>
            <a:pPr marL="0" indent="0">
              <a:buNone/>
            </a:pP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To Controls traffic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 To reduce the time consumption </a:t>
            </a: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 Reducing long vehicle lens </a:t>
            </a: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User friendly </a:t>
            </a: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 Safe and </a:t>
            </a:r>
            <a:r>
              <a:rPr lang="en-US" sz="2800" dirty="0" smtClean="0">
                <a:latin typeface="Times New Roman" panose="02020603050405020304" pitchFamily="18" charset="0"/>
                <a:cs typeface="Times New Roman" panose="02020603050405020304" pitchFamily="18" charset="0"/>
              </a:rPr>
              <a:t>secure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2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592763"/>
          </a:xfrm>
        </p:spPr>
        <p:txBody>
          <a:bodyPr>
            <a:normAutofit/>
          </a:bodyPr>
          <a:lstStyle/>
          <a:p>
            <a:pPr marL="0" indent="0" algn="ctr">
              <a:buNone/>
            </a:pPr>
            <a:endParaRPr lang="en-US" sz="1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OF PROJECT</a:t>
            </a:r>
          </a:p>
          <a:p>
            <a:pPr marL="0" indent="0">
              <a:buNone/>
            </a:pPr>
            <a:endPar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AutoNum type="arabicPeriod"/>
            </a:pPr>
            <a:r>
              <a:rPr lang="en-US" sz="2800" dirty="0" smtClean="0">
                <a:latin typeface="Times New Roman" panose="02020603050405020304" pitchFamily="18" charset="0"/>
                <a:cs typeface="Times New Roman" panose="02020603050405020304" pitchFamily="18" charset="0"/>
              </a:rPr>
              <a:t>Less </a:t>
            </a:r>
            <a:r>
              <a:rPr lang="en-US" sz="2800" dirty="0">
                <a:latin typeface="Times New Roman" panose="02020603050405020304" pitchFamily="18" charset="0"/>
                <a:cs typeface="Times New Roman" panose="02020603050405020304" pitchFamily="18" charset="0"/>
              </a:rPr>
              <a:t>time consuming </a:t>
            </a:r>
          </a:p>
          <a:p>
            <a:pPr marL="514350" indent="-514350">
              <a:buAutoNum type="arabicPeriod"/>
            </a:pPr>
            <a:r>
              <a:rPr lang="en-US" sz="2800" dirty="0">
                <a:latin typeface="Times New Roman" panose="02020603050405020304" pitchFamily="18" charset="0"/>
                <a:cs typeface="Times New Roman" panose="02020603050405020304" pitchFamily="18" charset="0"/>
              </a:rPr>
              <a:t> Safe secure </a:t>
            </a:r>
            <a:r>
              <a:rPr lang="en-US" sz="2800" dirty="0" smtClean="0">
                <a:latin typeface="Times New Roman" panose="02020603050405020304" pitchFamily="18" charset="0"/>
                <a:cs typeface="Times New Roman" panose="02020603050405020304" pitchFamily="18" charset="0"/>
              </a:rPr>
              <a:t>transaction </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r>
              <a:rPr lang="en-US" sz="2800" dirty="0">
                <a:latin typeface="Times New Roman" panose="02020603050405020304" pitchFamily="18" charset="0"/>
                <a:cs typeface="Times New Roman" panose="02020603050405020304" pitchFamily="18" charset="0"/>
              </a:rPr>
              <a:t> No need to open separate navigation app </a:t>
            </a:r>
          </a:p>
          <a:p>
            <a:pPr marL="514350" indent="-514350">
              <a:buAutoNum type="arabicPeriod"/>
            </a:pPr>
            <a:r>
              <a:rPr lang="en-US" sz="2800" dirty="0">
                <a:latin typeface="Times New Roman" panose="02020603050405020304" pitchFamily="18" charset="0"/>
                <a:cs typeface="Times New Roman" panose="02020603050405020304" pitchFamily="18" charset="0"/>
              </a:rPr>
              <a:t> We can get history of all payment make at toll plaza</a:t>
            </a:r>
          </a:p>
        </p:txBody>
      </p:sp>
    </p:spTree>
    <p:extLst>
      <p:ext uri="{BB962C8B-B14F-4D97-AF65-F5344CB8AC3E}">
        <p14:creationId xmlns:p14="http://schemas.microsoft.com/office/powerpoint/2010/main" val="4183476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592763"/>
          </a:xfrm>
        </p:spPr>
        <p:txBody>
          <a:bodyPr>
            <a:normAutofit lnSpcReduction="10000"/>
          </a:bodyPr>
          <a:lstStyle/>
          <a:p>
            <a:pPr marL="0" indent="0" algn="ctr">
              <a:buNone/>
            </a:pP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AND SOFTWARE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SPECIFICATION</a:t>
            </a:r>
          </a:p>
          <a:p>
            <a:pPr marL="0" indent="0" algn="ctr">
              <a:buNone/>
            </a:pPr>
            <a:endParaRPr lang="en-US" sz="11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endParaRPr lang="en-US" sz="5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Software Configuration </a:t>
            </a:r>
          </a:p>
          <a:p>
            <a:pPr marL="0" indent="0">
              <a:buNone/>
            </a:pPr>
            <a:endParaRPr lang="en-US" sz="1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257300" lvl="3" indent="0">
              <a:buNone/>
            </a:pPr>
            <a:r>
              <a:rPr lang="en-US" dirty="0" smtClean="0">
                <a:latin typeface="Times New Roman" panose="02020603050405020304" pitchFamily="18" charset="0"/>
                <a:cs typeface="Times New Roman" panose="02020603050405020304" pitchFamily="18" charset="0"/>
              </a:rPr>
              <a:t>Operating System    : Windows 8 Or Higher</a:t>
            </a:r>
          </a:p>
          <a:p>
            <a:pPr marL="1257300" lvl="3" indent="0">
              <a:buNone/>
            </a:pPr>
            <a:r>
              <a:rPr lang="en-US" dirty="0" smtClean="0">
                <a:latin typeface="Times New Roman" panose="02020603050405020304" pitchFamily="18" charset="0"/>
                <a:cs typeface="Times New Roman" panose="02020603050405020304" pitchFamily="18" charset="0"/>
              </a:rPr>
              <a:t>LANGUAGES        : Java </a:t>
            </a:r>
          </a:p>
          <a:p>
            <a:pPr marL="1257300" lvl="3" indent="0">
              <a:buNone/>
            </a:pPr>
            <a:r>
              <a:rPr lang="en-US" dirty="0" smtClean="0">
                <a:latin typeface="Times New Roman" panose="02020603050405020304" pitchFamily="18" charset="0"/>
                <a:cs typeface="Times New Roman" panose="02020603050405020304" pitchFamily="18" charset="0"/>
              </a:rPr>
              <a:t>DATA SERVER      : SQLite</a:t>
            </a:r>
          </a:p>
          <a:p>
            <a:pPr marL="1257300" lvl="3" indent="0">
              <a:buNone/>
            </a:pPr>
            <a:r>
              <a:rPr lang="en-US" dirty="0" smtClean="0">
                <a:latin typeface="Times New Roman" panose="02020603050405020304" pitchFamily="18" charset="0"/>
                <a:cs typeface="Times New Roman" panose="02020603050405020304" pitchFamily="18" charset="0"/>
              </a:rPr>
              <a:t>Payment Getaway    : </a:t>
            </a:r>
            <a:r>
              <a:rPr lang="en-US" dirty="0" err="1" smtClean="0">
                <a:latin typeface="Times New Roman" panose="02020603050405020304" pitchFamily="18" charset="0"/>
                <a:cs typeface="Times New Roman" panose="02020603050405020304" pitchFamily="18" charset="0"/>
              </a:rPr>
              <a:t>Rozorpay</a:t>
            </a:r>
            <a:r>
              <a:rPr lang="en-US" dirty="0" smtClean="0">
                <a:latin typeface="Times New Roman" panose="02020603050405020304" pitchFamily="18" charset="0"/>
                <a:cs typeface="Times New Roman" panose="02020603050405020304" pitchFamily="18" charset="0"/>
              </a:rPr>
              <a:t> </a:t>
            </a:r>
          </a:p>
          <a:p>
            <a:pPr marL="1257300" lvl="3" indent="0">
              <a:buNone/>
            </a:pPr>
            <a:r>
              <a:rPr lang="en-US" dirty="0" smtClean="0">
                <a:latin typeface="Times New Roman" panose="02020603050405020304" pitchFamily="18" charset="0"/>
                <a:cs typeface="Times New Roman" panose="02020603050405020304" pitchFamily="18" charset="0"/>
              </a:rPr>
              <a:t>Google Maps API    : Places API, Direction API, Maps SDK</a:t>
            </a:r>
          </a:p>
          <a:p>
            <a:pPr marL="1257300" lvl="3" indent="0">
              <a:buNone/>
            </a:pPr>
            <a:endParaRPr lang="en-US" sz="1700" dirty="0" smtClean="0">
              <a:latin typeface="Times New Roman" panose="02020603050405020304" pitchFamily="18" charset="0"/>
              <a:cs typeface="Times New Roman" panose="02020603050405020304" pitchFamily="18" charset="0"/>
            </a:endParaRPr>
          </a:p>
          <a:p>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Hardware Configuration</a:t>
            </a:r>
          </a:p>
          <a:p>
            <a:endParaRPr lang="en-US" sz="1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257300" lvl="3" indent="0">
              <a:buNone/>
            </a:pPr>
            <a:r>
              <a:rPr lang="en-US" dirty="0" smtClean="0">
                <a:latin typeface="Times New Roman" panose="02020603050405020304" pitchFamily="18" charset="0"/>
                <a:cs typeface="Times New Roman" panose="02020603050405020304" pitchFamily="18" charset="0"/>
              </a:rPr>
              <a:t>Vehicle Owner          : Android Phone </a:t>
            </a:r>
          </a:p>
          <a:p>
            <a:pPr marL="1257300" lvl="3" indent="0">
              <a:buNone/>
            </a:pPr>
            <a:r>
              <a:rPr lang="en-US" dirty="0" smtClean="0">
                <a:latin typeface="Times New Roman" panose="02020603050405020304" pitchFamily="18" charset="0"/>
                <a:cs typeface="Times New Roman" panose="02020603050405020304" pitchFamily="18" charset="0"/>
              </a:rPr>
              <a:t>Toll Collector            : QR Code Scanner</a:t>
            </a:r>
          </a:p>
          <a:p>
            <a:pPr marL="0" indent="0">
              <a:buNone/>
            </a:pPr>
            <a:endParaRPr lang="en-US" sz="1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353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normAutofit/>
          </a:bodyPr>
          <a:lstStyle/>
          <a:p>
            <a:r>
              <a:rPr lang="en-US" sz="7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7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09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525963"/>
          </a:xfrm>
        </p:spPr>
        <p:txBody>
          <a:bodyPr>
            <a:normAutofit/>
          </a:bodyPr>
          <a:lstStyle/>
          <a:p>
            <a:pPr marL="0" indent="0" algn="ctr">
              <a:buNone/>
            </a:pPr>
            <a:endParaRPr lang="en-US" dirty="0" smtClean="0"/>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Yash</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Khanokar</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( 1816440213 ) </a:t>
            </a:r>
          </a:p>
          <a:p>
            <a:pPr marL="0" indent="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Smitesh</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( 1816440407) </a:t>
            </a:r>
          </a:p>
          <a:p>
            <a:pPr marL="0" indent="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Sharad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Patil</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( 1816440202) </a:t>
            </a:r>
          </a:p>
          <a:p>
            <a:pPr marL="0" indent="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Sahil</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Mulla</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( 1816440201 </a:t>
            </a:r>
            <a:r>
              <a:rPr lang="en-US" sz="2400" b="1" dirty="0" smtClean="0">
                <a:latin typeface="Times New Roman" panose="02020603050405020304" pitchFamily="18" charset="0"/>
                <a:cs typeface="Times New Roman" panose="02020603050405020304" pitchFamily="18" charset="0"/>
              </a:rPr>
              <a:t>)</a:t>
            </a:r>
          </a:p>
          <a:p>
            <a:pPr marL="0" indent="0" algn="ctr">
              <a:buNone/>
            </a:pP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Under The Guidance Of </a:t>
            </a:r>
            <a:endParaRPr lang="en-US" sz="2000" dirty="0" smtClean="0">
              <a:latin typeface="Times New Roman" panose="02020603050405020304" pitchFamily="18" charset="0"/>
              <a:cs typeface="Times New Roman" panose="02020603050405020304" pitchFamily="18" charset="0"/>
            </a:endParaRPr>
          </a:p>
          <a:p>
            <a:pPr marL="0" indent="0" algn="ctr">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Naresh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Kamble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2000" dirty="0" smtClean="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OF COMPUTER SCIENCE AND </a:t>
            </a:r>
            <a:r>
              <a:rPr lang="en-US" sz="2000" dirty="0" smtClean="0">
                <a:latin typeface="Times New Roman" panose="02020603050405020304" pitchFamily="18" charset="0"/>
                <a:cs typeface="Times New Roman" panose="02020603050405020304" pitchFamily="18" charset="0"/>
              </a:rPr>
              <a:t>ENGINEERING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02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00600"/>
          </a:xfrm>
        </p:spPr>
        <p:txBody>
          <a:bodyPr>
            <a:normAutofit/>
          </a:bodyPr>
          <a:lstStyle/>
          <a:p>
            <a:pPr algn="just">
              <a:lnSpc>
                <a:spcPct val="110000"/>
              </a:lnSpc>
            </a:pPr>
            <a:r>
              <a:rPr lang="en-US" sz="2000" dirty="0">
                <a:latin typeface="Times New Roman" panose="02020603050405020304" pitchFamily="18" charset="0"/>
                <a:cs typeface="Times New Roman" panose="02020603050405020304" pitchFamily="18" charset="0"/>
              </a:rPr>
              <a:t>In our project we </a:t>
            </a:r>
            <a:r>
              <a:rPr lang="en-US" sz="2000" dirty="0" smtClean="0">
                <a:latin typeface="Times New Roman" panose="02020603050405020304" pitchFamily="18" charset="0"/>
                <a:cs typeface="Times New Roman" panose="02020603050405020304" pitchFamily="18" charset="0"/>
              </a:rPr>
              <a:t>customize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Toll Pay </a:t>
            </a:r>
            <a:r>
              <a:rPr lang="en-US" sz="2000" dirty="0">
                <a:latin typeface="Times New Roman" panose="02020603050405020304" pitchFamily="18" charset="0"/>
                <a:cs typeface="Times New Roman" panose="02020603050405020304" pitchFamily="18" charset="0"/>
              </a:rPr>
              <a:t>system to the less time consuming and user friendly process. Application is user friendly, safe for payment. You can pay the toll amount using </a:t>
            </a:r>
            <a:r>
              <a:rPr lang="en-US" sz="2000" dirty="0" smtClean="0">
                <a:latin typeface="Times New Roman" panose="02020603050405020304" pitchFamily="18" charset="0"/>
                <a:cs typeface="Times New Roman" panose="02020603050405020304" pitchFamily="18" charset="0"/>
              </a:rPr>
              <a:t>UPI, </a:t>
            </a:r>
            <a:r>
              <a:rPr lang="en-US" sz="2000" dirty="0">
                <a:latin typeface="Times New Roman" panose="02020603050405020304" pitchFamily="18" charset="0"/>
                <a:cs typeface="Times New Roman" panose="02020603050405020304" pitchFamily="18" charset="0"/>
              </a:rPr>
              <a:t>net banking, credit/debit card. We customize and proposed this system to make the traffic free lens at toll plaza, less time consuming payment process for the users. We also provide demo video (How to use Pay-Toll Application) in our project for those </a:t>
            </a:r>
            <a:r>
              <a:rPr lang="en-US" sz="2000" dirty="0" smtClean="0">
                <a:latin typeface="Times New Roman" panose="02020603050405020304" pitchFamily="18" charset="0"/>
                <a:cs typeface="Times New Roman" panose="02020603050405020304" pitchFamily="18" charset="0"/>
              </a:rPr>
              <a:t>who unable </a:t>
            </a:r>
            <a:r>
              <a:rPr lang="en-US" sz="2000" dirty="0">
                <a:latin typeface="Times New Roman" panose="02020603050405020304" pitchFamily="18" charset="0"/>
                <a:cs typeface="Times New Roman" panose="02020603050405020304" pitchFamily="18" charset="0"/>
              </a:rPr>
              <a:t>use the application.</a:t>
            </a:r>
          </a:p>
          <a:p>
            <a:pPr algn="just">
              <a:lnSpc>
                <a:spcPct val="110000"/>
              </a:lnSpc>
            </a:pPr>
            <a:r>
              <a:rPr lang="en-US" sz="2000" dirty="0">
                <a:latin typeface="Times New Roman" panose="02020603050405020304" pitchFamily="18" charset="0"/>
                <a:cs typeface="Times New Roman" panose="02020603050405020304" pitchFamily="18" charset="0"/>
              </a:rPr>
              <a:t>The application will support implementation and refinement of the system that has been developed for users. In this project users will get map navigation in the feature of toll pay in route, so user does not need to open google map navigation separately. Quick scan is also usable feature for the user. It can be use at the emergency or if user know their complete travel route. A demo video is also provided.</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57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592763"/>
          </a:xfrm>
        </p:spPr>
        <p:txBody>
          <a:bodyPr>
            <a:normAutofit/>
          </a:bodyPr>
          <a:lstStyle/>
          <a:p>
            <a:pPr marL="0" indent="0">
              <a:buNone/>
            </a:pP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endPar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1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Arial" pitchFamily="34" charset="0"/>
              <a:buAutoNum type="arabicPeriod"/>
            </a:pPr>
            <a:r>
              <a:rPr lang="en-US" sz="2800" dirty="0" smtClean="0">
                <a:latin typeface="Times New Roman" panose="02020603050405020304" pitchFamily="18" charset="0"/>
                <a:cs typeface="Times New Roman" panose="02020603050405020304" pitchFamily="18" charset="0"/>
              </a:rPr>
              <a:t>Overcome </a:t>
            </a:r>
            <a:r>
              <a:rPr lang="en-US" sz="2800" dirty="0">
                <a:latin typeface="Times New Roman" panose="02020603050405020304" pitchFamily="18" charset="0"/>
                <a:cs typeface="Times New Roman" panose="02020603050405020304" pitchFamily="18" charset="0"/>
              </a:rPr>
              <a:t>slow payment process as it done manually </a:t>
            </a: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 Make payment easily with Pay Toll application </a:t>
            </a: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 Keep track of all toll payments in history </a:t>
            </a:r>
          </a:p>
          <a:p>
            <a:pPr marL="514350" indent="-514350">
              <a:buFont typeface="Arial" pitchFamily="34" charset="0"/>
              <a:buAutoNum type="arabicPeriod"/>
            </a:pPr>
            <a:r>
              <a:rPr lang="en-US" sz="2800" dirty="0">
                <a:latin typeface="Times New Roman" panose="02020603050405020304" pitchFamily="18" charset="0"/>
                <a:cs typeface="Times New Roman" panose="02020603050405020304" pitchFamily="18" charset="0"/>
              </a:rPr>
              <a:t>Some travelers are forgot to bring card/cash</a:t>
            </a:r>
            <a:r>
              <a:rPr lang="en-US" sz="2800" dirty="0" smtClean="0">
                <a:latin typeface="Times New Roman" panose="02020603050405020304" pitchFamily="18" charset="0"/>
                <a:cs typeface="Times New Roman" panose="02020603050405020304" pitchFamily="18" charset="0"/>
              </a:rPr>
              <a:t>.</a:t>
            </a:r>
          </a:p>
          <a:p>
            <a:pPr marL="514350" indent="-514350">
              <a:buFont typeface="Arial" pitchFamily="34" charset="0"/>
              <a:buAutoNum type="arabicPeriod"/>
            </a:pPr>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3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060" y="0"/>
            <a:ext cx="8229600" cy="1143000"/>
          </a:xfrm>
        </p:spPr>
        <p:txBody>
          <a:bodyPr>
            <a:norm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0475" y="990600"/>
            <a:ext cx="6623050" cy="56464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1177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060" y="0"/>
            <a:ext cx="8229600" cy="1143000"/>
          </a:xfrm>
        </p:spPr>
        <p:txBody>
          <a:bodyPr>
            <a:norm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 DIAGRAM</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078230"/>
            <a:ext cx="3924300" cy="53987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5970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US" dirty="0" smtClean="0"/>
              <a:t>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712"/>
          <a:stretch/>
        </p:blipFill>
        <p:spPr bwMode="auto">
          <a:xfrm>
            <a:off x="1472485" y="1447800"/>
            <a:ext cx="6223799" cy="521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17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US" dirty="0" smtClean="0"/>
              <a:t>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25" b="3510"/>
          <a:stretch/>
        </p:blipFill>
        <p:spPr bwMode="auto">
          <a:xfrm>
            <a:off x="1414463" y="1363014"/>
            <a:ext cx="6315075" cy="519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10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r>
              <a:rPr lang="en-US" dirty="0" smtClean="0"/>
              <a:t> </a:t>
            </a:r>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SNAPSHOTS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2" y="1295400"/>
            <a:ext cx="6276975"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21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331</Words>
  <Application>Microsoft Office PowerPoint</Application>
  <PresentationFormat>On-screen Show (4:3)</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PAY TOLL SYSTEM</vt:lpstr>
      <vt:lpstr>SUBMITTED BY  </vt:lpstr>
      <vt:lpstr>INTRODUCTION</vt:lpstr>
      <vt:lpstr>PowerPoint Presentation</vt:lpstr>
      <vt:lpstr>FLOWCHART</vt:lpstr>
      <vt:lpstr>USE CASE DIAGRAM</vt:lpstr>
      <vt:lpstr>APPLICATION SNAPSHOTS</vt:lpstr>
      <vt:lpstr>APPLICATION SNAPSHOTS</vt:lpstr>
      <vt:lpstr>APPLICATION SNAPSHOTS</vt:lpstr>
      <vt:lpstr>APPLICATION SNAPSHOTS</vt:lpstr>
      <vt:lpstr>APPLICATION SNAPSHOTS</vt:lpstr>
      <vt:lpstr>APPLICATION SNAPSHOTS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 Toll System</dc:title>
  <dc:creator>SAHIL</dc:creator>
  <cp:lastModifiedBy>Windows User</cp:lastModifiedBy>
  <cp:revision>14</cp:revision>
  <dcterms:created xsi:type="dcterms:W3CDTF">2006-08-16T00:00:00Z</dcterms:created>
  <dcterms:modified xsi:type="dcterms:W3CDTF">2021-07-02T05:05:24Z</dcterms:modified>
</cp:coreProperties>
</file>