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6" r:id="rId6"/>
    <p:sldId id="428" r:id="rId7"/>
    <p:sldId id="429" r:id="rId8"/>
    <p:sldId id="435" r:id="rId9"/>
    <p:sldId id="436" r:id="rId10"/>
    <p:sldId id="437" r:id="rId11"/>
    <p:sldId id="430" r:id="rId12"/>
    <p:sldId id="432" r:id="rId13"/>
    <p:sldId id="431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38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jpeg"/><Relationship Id="rId15" Type="http://schemas.openxmlformats.org/officeDocument/2006/relationships/image" Target="../media/image20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354847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2560509"/>
            <a:ext cx="6848941" cy="792291"/>
          </a:xfrm>
        </p:spPr>
        <p:txBody>
          <a:bodyPr>
            <a:normAutofit/>
          </a:bodyPr>
          <a:lstStyle/>
          <a:p>
            <a:r>
              <a:rPr lang="en-US" dirty="0" smtClean="0"/>
              <a:t>Defining Custom Directives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235" y="4023260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31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lowercase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jQuery in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676400"/>
            <a:ext cx="990917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2426732"/>
            <a:ext cx="9909176" cy="3607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app.directive('datePicker',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link: function(scope, element)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element.datepicker();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9456" y="4625008"/>
            <a:ext cx="2971800" cy="997235"/>
          </a:xfrm>
          <a:prstGeom prst="wedgeRoundRectCallout">
            <a:avLst>
              <a:gd name="adj1" fmla="val -76333"/>
              <a:gd name="adj2" fmla="val -595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datepicker to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current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</a:t>
            </a:r>
            <a:r>
              <a:rPr lang="en-US" sz="3200" dirty="0" smtClean="0"/>
              <a:t>HTML</a:t>
            </a:r>
            <a:br>
              <a:rPr lang="en-US" sz="3200" dirty="0" smtClean="0"/>
            </a:br>
            <a:r>
              <a:rPr lang="en-US" sz="3200" dirty="0" smtClean="0"/>
              <a:t>used by your </a:t>
            </a:r>
            <a:r>
              <a:rPr lang="en-US" sz="3200" dirty="0" smtClean="0"/>
              <a:t>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err="1"/>
              <a:t>AngularJS</a:t>
            </a:r>
            <a:r>
              <a:rPr lang="en-US" dirty="0"/>
              <a:t> Directives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What is Directive?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Uses for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Creating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Isolating Directive 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Handling Events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Controllers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jQuery in Directives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</a:t>
            </a:r>
            <a:r>
              <a:rPr lang="en-GB" dirty="0" smtClean="0"/>
              <a:t>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</a:t>
            </a:r>
            <a:r>
              <a:rPr lang="en-GB" sz="3600" dirty="0" smtClean="0"/>
              <a:t>on a DOM element</a:t>
            </a:r>
          </a:p>
          <a:p>
            <a:pPr lvl="1"/>
            <a:r>
              <a:rPr lang="en-GB" sz="3400" dirty="0" smtClean="0"/>
              <a:t>Attribute / </a:t>
            </a:r>
            <a:r>
              <a:rPr lang="en-GB" sz="3400" dirty="0" smtClean="0"/>
              <a:t>element </a:t>
            </a:r>
            <a:r>
              <a:rPr lang="en-GB" sz="3400" dirty="0" smtClean="0"/>
              <a:t>name / </a:t>
            </a:r>
            <a:r>
              <a:rPr lang="en-GB" sz="3400" dirty="0" smtClean="0"/>
              <a:t>CSS class </a:t>
            </a:r>
            <a:r>
              <a:rPr lang="en-GB" sz="3400" dirty="0" smtClean="0"/>
              <a:t>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  <a:endParaRPr lang="en-GB" sz="3400" dirty="0" smtClean="0"/>
          </a:p>
          <a:p>
            <a:r>
              <a:rPr lang="en-GB" sz="3600" dirty="0" smtClean="0"/>
              <a:t>Extends the standard HTML behaviour</a:t>
            </a:r>
            <a:endParaRPr lang="en-GB" sz="3600" dirty="0" smtClean="0"/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  <a:endParaRPr lang="en-GB" sz="3400" dirty="0" smtClean="0"/>
          </a:p>
          <a:p>
            <a:pPr lvl="1"/>
            <a:r>
              <a:rPr lang="en-GB" sz="3400" dirty="0" smtClean="0"/>
              <a:t>Easier to read the </a:t>
            </a:r>
            <a:r>
              <a:rPr lang="en-GB" sz="3400" dirty="0" smtClean="0"/>
              <a:t>HTML code</a:t>
            </a:r>
            <a:endParaRPr lang="en-GB" sz="3400" dirty="0" smtClean="0"/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1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</a:t>
            </a:r>
            <a:r>
              <a:rPr lang="en-GB" sz="3800" dirty="0" smtClean="0"/>
              <a:t>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  <a:endParaRPr lang="en-GB" sz="36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800" dirty="0" smtClean="0"/>
              <a:t>Custom </a:t>
            </a:r>
            <a:r>
              <a:rPr lang="en-GB" sz="3800" dirty="0" smtClean="0"/>
              <a:t>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  <a:endParaRPr lang="en-GB" sz="3600" dirty="0" smtClean="0"/>
          </a:p>
          <a:p>
            <a:r>
              <a:rPr lang="en-GB" sz="3800" dirty="0" smtClean="0"/>
              <a:t>Observe and react to </a:t>
            </a:r>
            <a:r>
              <a:rPr lang="en-GB" sz="3800" dirty="0" smtClean="0"/>
              <a:t>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38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637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637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7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8484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3314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51612" y="1921953"/>
            <a:ext cx="5029200" cy="465183"/>
          </a:xfrm>
          <a:prstGeom prst="wedgeRoundRectCallout">
            <a:avLst>
              <a:gd name="adj1" fmla="val -87214"/>
              <a:gd name="adj2" fmla="val 517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be: 'E', 'A', 'C', 'M'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564822"/>
            <a:ext cx="5029200" cy="465183"/>
          </a:xfrm>
          <a:prstGeom prst="wedgeRoundRectCallout">
            <a:avLst>
              <a:gd name="adj1" fmla="val -87477"/>
              <a:gd name="adj2" fmla="val 156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70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657</Words>
  <Application>Microsoft Office PowerPoint</Application>
  <PresentationFormat>Custom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AngularJS Directives</vt:lpstr>
      <vt:lpstr>Table of Contents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Using jQuery in Directives</vt:lpstr>
      <vt:lpstr>Summary</vt:lpstr>
      <vt:lpstr>AngularJS Directives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Directives</dc:title>
  <dc:subject>Software Development Course</dc:subject>
  <dc:creator/>
  <cp:keywords>JavaScript, JS, programming, SoftUni, Software University, programming, software development, software engineering, course, Web development, SPA Applications, AngularJS, directives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2014-12-28T16:15:20Z</dcterms:modified>
  <cp:category>JavaScript, JS, programming, SPA Applications, AngularJS, directives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