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1" r:id="rId5"/>
    <p:sldId id="264" r:id="rId6"/>
    <p:sldId id="260" r:id="rId7"/>
    <p:sldId id="266" r:id="rId8"/>
    <p:sldId id="265" r:id="rId9"/>
    <p:sldId id="268" r:id="rId10"/>
    <p:sldId id="267" r:id="rId11"/>
    <p:sldId id="269" r:id="rId12"/>
    <p:sldId id="270" r:id="rId13"/>
    <p:sldId id="257" r:id="rId14"/>
    <p:sldId id="258" r:id="rId15"/>
  </p:sldIdLst>
  <p:sldSz cx="12192000" cy="6858000"/>
  <p:notesSz cx="6761163" cy="99425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7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9085" autoAdjust="0"/>
  </p:normalViewPr>
  <p:slideViewPr>
    <p:cSldViewPr snapToGrid="0">
      <p:cViewPr varScale="1">
        <p:scale>
          <a:sx n="99" d="100"/>
          <a:sy n="99" d="100"/>
        </p:scale>
        <p:origin x="96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58;&#1077;&#1088;&#1077;&#1093;&#1086;&#1074;&#1072;\&#1054;&#1073;&#1097;&#1080;&#1077;\&#1051;&#1080;&#1095;&#1085;&#1086;&#1077;\Al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58;&#1077;&#1088;&#1077;&#1093;&#1086;&#1074;&#1072;\&#1054;&#1073;&#1097;&#1080;&#1077;\&#1051;&#1080;&#1095;&#1085;&#1086;&#1077;\Al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58;&#1077;&#1088;&#1077;&#1093;&#1086;&#1074;&#1072;\&#1054;&#1073;&#1097;&#1080;&#1077;\&#1051;&#1080;&#1095;&#1085;&#1086;&#1077;\Al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4.5556903298314855E-2"/>
          <c:y val="0.11342592592592593"/>
          <c:w val="0.79793918710552836"/>
          <c:h val="0.88657407407407407"/>
        </c:manualLayout>
      </c:layout>
      <c:pie3DChart>
        <c:varyColors val="1"/>
        <c:ser>
          <c:idx val="0"/>
          <c:order val="0"/>
          <c:tx>
            <c:strRef>
              <c:f>Задачи!$A$177</c:f>
              <c:strCache>
                <c:ptCount val="1"/>
                <c:pt idx="0">
                  <c:v>количество</c:v>
                </c:pt>
              </c:strCache>
            </c:strRef>
          </c:tx>
          <c:spPr>
            <a:solidFill>
              <a:schemeClr val="accent1"/>
            </a:solidFill>
          </c:spPr>
          <c:explosion val="25"/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D79A-47E8-B92B-D5DEC0B71EA5}"/>
              </c:ext>
            </c:extLst>
          </c:dPt>
          <c:dLbls>
            <c:dLbl>
              <c:idx val="0"/>
              <c:layout>
                <c:manualLayout>
                  <c:x val="5.1223753280839387E-3"/>
                  <c:y val="-0.2883457276173811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D79A-47E8-B92B-D5DEC0B71EA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i="1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Задачи!$B$176:$C$176</c:f>
              <c:strCache>
                <c:ptCount val="2"/>
                <c:pt idx="0">
                  <c:v>Выполненные</c:v>
                </c:pt>
                <c:pt idx="1">
                  <c:v>Невыполненные</c:v>
                </c:pt>
              </c:strCache>
            </c:strRef>
          </c:cat>
          <c:val>
            <c:numRef>
              <c:f>Задачи!$B$177:$C$177</c:f>
              <c:numCache>
                <c:formatCode>_-* #,##0\ _₽_-;\-* #,##0\ _₽_-;_-* "-"??\ _₽_-;_-@_-</c:formatCode>
                <c:ptCount val="2"/>
                <c:pt idx="0" formatCode="General">
                  <c:v>481</c:v>
                </c:pt>
                <c:pt idx="1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9A-47E8-B92B-D5DEC0B71EA5}"/>
            </c:ext>
          </c:extLst>
        </c:ser>
        <c:ser>
          <c:idx val="1"/>
          <c:order val="1"/>
          <c:tx>
            <c:strRef>
              <c:f>Задачи!$A$178</c:f>
              <c:strCache>
                <c:ptCount val="1"/>
                <c:pt idx="0">
                  <c:v>Сумма</c:v>
                </c:pt>
              </c:strCache>
            </c:strRef>
          </c:tx>
          <c:explosion val="25"/>
          <c:cat>
            <c:strRef>
              <c:f>Задачи!$B$176:$C$176</c:f>
              <c:strCache>
                <c:ptCount val="2"/>
                <c:pt idx="0">
                  <c:v>Выполненные</c:v>
                </c:pt>
                <c:pt idx="1">
                  <c:v>Невыполненные</c:v>
                </c:pt>
              </c:strCache>
            </c:strRef>
          </c:cat>
          <c:val>
            <c:numRef>
              <c:f>Задачи!$B$178:$C$178</c:f>
              <c:numCache>
                <c:formatCode>_-* #,##0\ _₽_-;\-* #,##0\ _₽_-;_-* "-"??\ _₽_-;_-@_-</c:formatCode>
                <c:ptCount val="2"/>
                <c:pt idx="0">
                  <c:v>8140500</c:v>
                </c:pt>
                <c:pt idx="1">
                  <c:v>277500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79A-47E8-B92B-D5DEC0B71E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>
        <c:manualLayout>
          <c:xMode val="edge"/>
          <c:yMode val="edge"/>
          <c:x val="0.26805918189730199"/>
          <c:y val="4.2457713619130973E-3"/>
          <c:w val="0.72713499585397778"/>
          <c:h val="0.16743438320209975"/>
        </c:manualLayout>
      </c:layout>
      <c:overlay val="0"/>
      <c:txPr>
        <a:bodyPr/>
        <a:lstStyle/>
        <a:p>
          <a:pPr>
            <a:defRPr sz="1400"/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Задачи!$J$191</c:f>
              <c:strCache>
                <c:ptCount val="1"/>
                <c:pt idx="0">
                  <c:v>оценка задачи ПОИСК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Задачи!$I$192:$I$203</c:f>
              <c:strCache>
                <c:ptCount val="12"/>
                <c:pt idx="0">
                  <c:v>Агата</c:v>
                </c:pt>
                <c:pt idx="1">
                  <c:v>Альфред</c:v>
                </c:pt>
                <c:pt idx="2">
                  <c:v>Бендер</c:v>
                </c:pt>
                <c:pt idx="3">
                  <c:v>Бенедикт</c:v>
                </c:pt>
                <c:pt idx="4">
                  <c:v>Глюкоза</c:v>
                </c:pt>
                <c:pt idx="5">
                  <c:v>Леопольд</c:v>
                </c:pt>
                <c:pt idx="6">
                  <c:v>Мартин</c:v>
                </c:pt>
                <c:pt idx="7">
                  <c:v>Пастушок</c:v>
                </c:pt>
                <c:pt idx="8">
                  <c:v>Синеглазый</c:v>
                </c:pt>
                <c:pt idx="9">
                  <c:v>Соня</c:v>
                </c:pt>
                <c:pt idx="10">
                  <c:v>Фредерик</c:v>
                </c:pt>
                <c:pt idx="11">
                  <c:v>Юлия</c:v>
                </c:pt>
              </c:strCache>
            </c:strRef>
          </c:cat>
          <c:val>
            <c:numRef>
              <c:f>Задачи!$J$192:$J$203</c:f>
              <c:numCache>
                <c:formatCode>_-* #,##0.0\ _₽_-;\-* #,##0.0\ _₽_-;_-* "-"??\ _₽_-;_-@_-</c:formatCode>
                <c:ptCount val="12"/>
                <c:pt idx="0">
                  <c:v>3.8</c:v>
                </c:pt>
                <c:pt idx="1">
                  <c:v>3.4166666669999999</c:v>
                </c:pt>
                <c:pt idx="2">
                  <c:v>3.8733333330000002</c:v>
                </c:pt>
                <c:pt idx="3">
                  <c:v>3.6749999999999998</c:v>
                </c:pt>
                <c:pt idx="4">
                  <c:v>3.95</c:v>
                </c:pt>
                <c:pt idx="5">
                  <c:v>3.6571428570000002</c:v>
                </c:pt>
                <c:pt idx="6">
                  <c:v>3.8642857140000002</c:v>
                </c:pt>
                <c:pt idx="7">
                  <c:v>4.0266666669999998</c:v>
                </c:pt>
                <c:pt idx="8">
                  <c:v>3.9090909090000001</c:v>
                </c:pt>
                <c:pt idx="9">
                  <c:v>4.1818181819999998</c:v>
                </c:pt>
                <c:pt idx="10">
                  <c:v>3.9125000000000001</c:v>
                </c:pt>
                <c:pt idx="11">
                  <c:v>3.7923076920000001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F9-4957-873C-B64ED78C2374}"/>
            </c:ext>
          </c:extLst>
        </c:ser>
        <c:ser>
          <c:idx val="1"/>
          <c:order val="1"/>
          <c:tx>
            <c:strRef>
              <c:f>Задачи!$K$191</c:f>
              <c:strCache>
                <c:ptCount val="1"/>
                <c:pt idx="0">
                  <c:v>оценка задачи БОРЬБА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Задачи!$I$192:$I$203</c:f>
              <c:strCache>
                <c:ptCount val="12"/>
                <c:pt idx="0">
                  <c:v>Агата</c:v>
                </c:pt>
                <c:pt idx="1">
                  <c:v>Альфред</c:v>
                </c:pt>
                <c:pt idx="2">
                  <c:v>Бендер</c:v>
                </c:pt>
                <c:pt idx="3">
                  <c:v>Бенедикт</c:v>
                </c:pt>
                <c:pt idx="4">
                  <c:v>Глюкоза</c:v>
                </c:pt>
                <c:pt idx="5">
                  <c:v>Леопольд</c:v>
                </c:pt>
                <c:pt idx="6">
                  <c:v>Мартин</c:v>
                </c:pt>
                <c:pt idx="7">
                  <c:v>Пастушок</c:v>
                </c:pt>
                <c:pt idx="8">
                  <c:v>Синеглазый</c:v>
                </c:pt>
                <c:pt idx="9">
                  <c:v>Соня</c:v>
                </c:pt>
                <c:pt idx="10">
                  <c:v>Фредерик</c:v>
                </c:pt>
                <c:pt idx="11">
                  <c:v>Юлия</c:v>
                </c:pt>
              </c:strCache>
            </c:strRef>
          </c:cat>
          <c:val>
            <c:numRef>
              <c:f>Задачи!$K$192:$K$203</c:f>
              <c:numCache>
                <c:formatCode>_-* #,##0.0\ _₽_-;\-* #,##0.0\ _₽_-;_-* "-"??\ _₽_-;_-@_-</c:formatCode>
                <c:ptCount val="12"/>
                <c:pt idx="0">
                  <c:v>3.871428571</c:v>
                </c:pt>
                <c:pt idx="1">
                  <c:v>3.8781249999999998</c:v>
                </c:pt>
                <c:pt idx="2">
                  <c:v>3.959259259</c:v>
                </c:pt>
                <c:pt idx="3">
                  <c:v>3.9249999999999998</c:v>
                </c:pt>
                <c:pt idx="4">
                  <c:v>3.8875000000000002</c:v>
                </c:pt>
                <c:pt idx="5">
                  <c:v>3.951612903</c:v>
                </c:pt>
                <c:pt idx="6">
                  <c:v>4.0235294120000002</c:v>
                </c:pt>
                <c:pt idx="7">
                  <c:v>3.8633333329999999</c:v>
                </c:pt>
                <c:pt idx="8">
                  <c:v>3.7814814810000001</c:v>
                </c:pt>
                <c:pt idx="9">
                  <c:v>3.8333333330000001</c:v>
                </c:pt>
                <c:pt idx="10">
                  <c:v>3.9359999999999999</c:v>
                </c:pt>
                <c:pt idx="11">
                  <c:v>3.7384615380000001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F9-4957-873C-B64ED78C23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7645824"/>
        <c:axId val="135408448"/>
      </c:barChart>
      <c:catAx>
        <c:axId val="1176458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35408448"/>
        <c:crosses val="autoZero"/>
        <c:auto val="1"/>
        <c:lblAlgn val="ctr"/>
        <c:lblOffset val="100"/>
        <c:noMultiLvlLbl val="0"/>
      </c:catAx>
      <c:valAx>
        <c:axId val="135408448"/>
        <c:scaling>
          <c:orientation val="minMax"/>
        </c:scaling>
        <c:delete val="0"/>
        <c:axPos val="l"/>
        <c:majorGridlines/>
        <c:numFmt formatCode="_-* #,##0.0\ _₽_-;\-* #,##0.0\ _₽_-;_-* &quot;-&quot;??\ _₽_-;_-@_-" sourceLinked="1"/>
        <c:majorTickMark val="out"/>
        <c:minorTickMark val="none"/>
        <c:tickLblPos val="nextTo"/>
        <c:crossAx val="1176458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Lbls>
            <c:dLbl>
              <c:idx val="0"/>
              <c:layout>
                <c:manualLayout>
                  <c:x val="-0.15063276465441824"/>
                  <c:y val="-9.93066491688539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50%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A2B-4364-AFC4-980528D82A6B}"/>
                </c:ext>
              </c:extLst>
            </c:dLbl>
            <c:dLbl>
              <c:idx val="1"/>
              <c:layout>
                <c:manualLayout>
                  <c:x val="0.15500590551181104"/>
                  <c:y val="-8.5477179935841349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A2B-4364-AFC4-980528D82A6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All!$H$956:$H$958</c:f>
              <c:strCache>
                <c:ptCount val="3"/>
                <c:pt idx="0">
                  <c:v>Оценка за качество</c:v>
                </c:pt>
                <c:pt idx="1">
                  <c:v>Оценка по срокам</c:v>
                </c:pt>
                <c:pt idx="2">
                  <c:v>Оценка за вежливость</c:v>
                </c:pt>
              </c:strCache>
            </c:strRef>
          </c:cat>
          <c:val>
            <c:numRef>
              <c:f>All!$I$956:$I$958</c:f>
            </c:numRef>
          </c:val>
          <c:extLst>
            <c:ext xmlns:c16="http://schemas.microsoft.com/office/drawing/2014/chart" uri="{C3380CC4-5D6E-409C-BE32-E72D297353CC}">
              <c16:uniqueId val="{00000002-AA2B-4364-AFC4-980528D82A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  <c:txPr>
        <a:bodyPr/>
        <a:lstStyle/>
        <a:p>
          <a:pPr>
            <a:defRPr sz="1200" i="1"/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6D7CFA-1BFA-44E0-803F-C12261011B0D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014122B-A4D1-473C-A16C-B0A65BF2014B}">
      <dgm:prSet phldrT="[Текст]"/>
      <dgm:spPr/>
      <dgm:t>
        <a:bodyPr/>
        <a:lstStyle/>
        <a:p>
          <a:r>
            <a:rPr lang="ru-RU" dirty="0" smtClean="0"/>
            <a:t>Суммарный объем заказов</a:t>
          </a:r>
          <a:endParaRPr lang="ru-RU" dirty="0"/>
        </a:p>
      </dgm:t>
    </dgm:pt>
    <dgm:pt modelId="{73B2A60D-2F9C-4F78-83EC-8AF239440CAA}" type="parTrans" cxnId="{069BB302-6A67-491D-AC88-3CE2355E6746}">
      <dgm:prSet/>
      <dgm:spPr/>
      <dgm:t>
        <a:bodyPr/>
        <a:lstStyle/>
        <a:p>
          <a:endParaRPr lang="ru-RU"/>
        </a:p>
      </dgm:t>
    </dgm:pt>
    <dgm:pt modelId="{78BB7AA5-919B-4B90-A809-E1F2C00F1342}" type="sibTrans" cxnId="{069BB302-6A67-491D-AC88-3CE2355E6746}">
      <dgm:prSet/>
      <dgm:spPr/>
      <dgm:t>
        <a:bodyPr/>
        <a:lstStyle/>
        <a:p>
          <a:endParaRPr lang="ru-RU"/>
        </a:p>
      </dgm:t>
    </dgm:pt>
    <dgm:pt modelId="{52F8D597-51F8-432D-9F3A-AA2644D1E6BB}">
      <dgm:prSet phldrT="[Текст]"/>
      <dgm:spPr/>
      <dgm:t>
        <a:bodyPr/>
        <a:lstStyle/>
        <a:p>
          <a:r>
            <a:rPr lang="ru-RU" dirty="0" smtClean="0"/>
            <a:t>Относительный К по доле в портфеле заказов</a:t>
          </a:r>
          <a:endParaRPr lang="ru-RU" dirty="0"/>
        </a:p>
      </dgm:t>
    </dgm:pt>
    <dgm:pt modelId="{26A900B3-3693-4FBB-93CE-A639BB7F61D8}" type="parTrans" cxnId="{A6B75C17-65A7-439E-B947-A0EDC2CA1CAA}">
      <dgm:prSet/>
      <dgm:spPr/>
      <dgm:t>
        <a:bodyPr/>
        <a:lstStyle/>
        <a:p>
          <a:endParaRPr lang="ru-RU"/>
        </a:p>
      </dgm:t>
    </dgm:pt>
    <dgm:pt modelId="{F5FF49A7-8F94-4033-B5A2-1DD65AB56EED}" type="sibTrans" cxnId="{A6B75C17-65A7-439E-B947-A0EDC2CA1CAA}">
      <dgm:prSet/>
      <dgm:spPr/>
      <dgm:t>
        <a:bodyPr/>
        <a:lstStyle/>
        <a:p>
          <a:endParaRPr lang="ru-RU"/>
        </a:p>
      </dgm:t>
    </dgm:pt>
    <dgm:pt modelId="{DE1FFF61-1393-4304-8AAE-FF719278A996}">
      <dgm:prSet phldrT="[Текст]"/>
      <dgm:spPr/>
      <dgm:t>
        <a:bodyPr/>
        <a:lstStyle/>
        <a:p>
          <a:r>
            <a:rPr lang="ru-RU" dirty="0" smtClean="0"/>
            <a:t>Относительный К по доле в кол-ве заказов</a:t>
          </a:r>
          <a:endParaRPr lang="ru-RU" dirty="0"/>
        </a:p>
      </dgm:t>
    </dgm:pt>
    <dgm:pt modelId="{F8788ED8-84DC-4E02-9ED5-30C5C0ED4489}" type="parTrans" cxnId="{9E608FFA-D561-48F9-8A10-C110EA9C7EB1}">
      <dgm:prSet/>
      <dgm:spPr/>
      <dgm:t>
        <a:bodyPr/>
        <a:lstStyle/>
        <a:p>
          <a:endParaRPr lang="ru-RU"/>
        </a:p>
      </dgm:t>
    </dgm:pt>
    <dgm:pt modelId="{CC4048EA-6E0B-4860-9A2E-2A7D5BE37021}" type="sibTrans" cxnId="{9E608FFA-D561-48F9-8A10-C110EA9C7EB1}">
      <dgm:prSet/>
      <dgm:spPr/>
      <dgm:t>
        <a:bodyPr/>
        <a:lstStyle/>
        <a:p>
          <a:endParaRPr lang="ru-RU"/>
        </a:p>
      </dgm:t>
    </dgm:pt>
    <dgm:pt modelId="{ECF10F27-C711-4F88-ABB0-23FC439E0224}">
      <dgm:prSet phldrT="[Текст]"/>
      <dgm:spPr/>
      <dgm:t>
        <a:bodyPr/>
        <a:lstStyle/>
        <a:p>
          <a:r>
            <a:rPr lang="ru-RU" dirty="0" smtClean="0"/>
            <a:t>Средняя стоимость заказа</a:t>
          </a:r>
          <a:endParaRPr lang="ru-RU" dirty="0"/>
        </a:p>
      </dgm:t>
    </dgm:pt>
    <dgm:pt modelId="{3EE028C8-A055-4BC5-BF32-8F3273723404}" type="parTrans" cxnId="{CA73F3EC-96E7-4798-827F-3FB9DF77590A}">
      <dgm:prSet/>
      <dgm:spPr/>
      <dgm:t>
        <a:bodyPr/>
        <a:lstStyle/>
        <a:p>
          <a:endParaRPr lang="ru-RU"/>
        </a:p>
      </dgm:t>
    </dgm:pt>
    <dgm:pt modelId="{A0071332-C1E5-4C15-89A1-B1263C77B535}" type="sibTrans" cxnId="{CA73F3EC-96E7-4798-827F-3FB9DF77590A}">
      <dgm:prSet/>
      <dgm:spPr/>
      <dgm:t>
        <a:bodyPr/>
        <a:lstStyle/>
        <a:p>
          <a:endParaRPr lang="ru-RU"/>
        </a:p>
      </dgm:t>
    </dgm:pt>
    <dgm:pt modelId="{C8907FF1-CED7-4774-BC72-B5682FA5CF59}" type="pres">
      <dgm:prSet presAssocID="{C06D7CFA-1BFA-44E0-803F-C12261011B0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0E83831-BDB9-44CD-BF92-9C119127949C}" type="pres">
      <dgm:prSet presAssocID="{8014122B-A4D1-473C-A16C-B0A65BF2014B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B7893C1-1F11-4218-ACB7-EFCD4FEBF486}" type="pres">
      <dgm:prSet presAssocID="{78BB7AA5-919B-4B90-A809-E1F2C00F1342}" presName="space" presStyleCnt="0"/>
      <dgm:spPr/>
    </dgm:pt>
    <dgm:pt modelId="{7CA9C6D2-D155-44D3-A77E-A7EA6EC801B7}" type="pres">
      <dgm:prSet presAssocID="{ECF10F27-C711-4F88-ABB0-23FC439E0224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9590550-BA56-46F9-ADC9-D874B2704085}" type="pres">
      <dgm:prSet presAssocID="{A0071332-C1E5-4C15-89A1-B1263C77B535}" presName="space" presStyleCnt="0"/>
      <dgm:spPr/>
    </dgm:pt>
    <dgm:pt modelId="{A7208794-1DC7-4C28-AF2E-5B93DA84F760}" type="pres">
      <dgm:prSet presAssocID="{52F8D597-51F8-432D-9F3A-AA2644D1E6BB}" presName="Name5" presStyleLbl="vennNode1" presStyleIdx="2" presStyleCnt="4" custLinFactNeighborX="490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579B38-4663-4F65-9951-3B7F849ACB23}" type="pres">
      <dgm:prSet presAssocID="{F5FF49A7-8F94-4033-B5A2-1DD65AB56EED}" presName="space" presStyleCnt="0"/>
      <dgm:spPr/>
    </dgm:pt>
    <dgm:pt modelId="{33882177-D30D-4109-974D-F2E7FF43E765}" type="pres">
      <dgm:prSet presAssocID="{DE1FFF61-1393-4304-8AAE-FF719278A996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D70A50D-5D78-4AAE-A288-BDA24DEAC67A}" type="presOf" srcId="{C06D7CFA-1BFA-44E0-803F-C12261011B0D}" destId="{C8907FF1-CED7-4774-BC72-B5682FA5CF59}" srcOrd="0" destOrd="0" presId="urn:microsoft.com/office/officeart/2005/8/layout/venn3"/>
    <dgm:cxn modelId="{A6B75C17-65A7-439E-B947-A0EDC2CA1CAA}" srcId="{C06D7CFA-1BFA-44E0-803F-C12261011B0D}" destId="{52F8D597-51F8-432D-9F3A-AA2644D1E6BB}" srcOrd="2" destOrd="0" parTransId="{26A900B3-3693-4FBB-93CE-A639BB7F61D8}" sibTransId="{F5FF49A7-8F94-4033-B5A2-1DD65AB56EED}"/>
    <dgm:cxn modelId="{FFA694C5-2EF1-4576-9AD4-22FB02B76182}" type="presOf" srcId="{DE1FFF61-1393-4304-8AAE-FF719278A996}" destId="{33882177-D30D-4109-974D-F2E7FF43E765}" srcOrd="0" destOrd="0" presId="urn:microsoft.com/office/officeart/2005/8/layout/venn3"/>
    <dgm:cxn modelId="{E5CD48E8-816E-4BE1-8514-89AF2BBAA433}" type="presOf" srcId="{8014122B-A4D1-473C-A16C-B0A65BF2014B}" destId="{30E83831-BDB9-44CD-BF92-9C119127949C}" srcOrd="0" destOrd="0" presId="urn:microsoft.com/office/officeart/2005/8/layout/venn3"/>
    <dgm:cxn modelId="{D4FB0175-6E54-4957-9527-3514605785F8}" type="presOf" srcId="{52F8D597-51F8-432D-9F3A-AA2644D1E6BB}" destId="{A7208794-1DC7-4C28-AF2E-5B93DA84F760}" srcOrd="0" destOrd="0" presId="urn:microsoft.com/office/officeart/2005/8/layout/venn3"/>
    <dgm:cxn modelId="{C0798F0F-F6E5-4B8F-B97E-B9CA65FFCAD9}" type="presOf" srcId="{ECF10F27-C711-4F88-ABB0-23FC439E0224}" destId="{7CA9C6D2-D155-44D3-A77E-A7EA6EC801B7}" srcOrd="0" destOrd="0" presId="urn:microsoft.com/office/officeart/2005/8/layout/venn3"/>
    <dgm:cxn modelId="{CA73F3EC-96E7-4798-827F-3FB9DF77590A}" srcId="{C06D7CFA-1BFA-44E0-803F-C12261011B0D}" destId="{ECF10F27-C711-4F88-ABB0-23FC439E0224}" srcOrd="1" destOrd="0" parTransId="{3EE028C8-A055-4BC5-BF32-8F3273723404}" sibTransId="{A0071332-C1E5-4C15-89A1-B1263C77B535}"/>
    <dgm:cxn modelId="{9E608FFA-D561-48F9-8A10-C110EA9C7EB1}" srcId="{C06D7CFA-1BFA-44E0-803F-C12261011B0D}" destId="{DE1FFF61-1393-4304-8AAE-FF719278A996}" srcOrd="3" destOrd="0" parTransId="{F8788ED8-84DC-4E02-9ED5-30C5C0ED4489}" sibTransId="{CC4048EA-6E0B-4860-9A2E-2A7D5BE37021}"/>
    <dgm:cxn modelId="{069BB302-6A67-491D-AC88-3CE2355E6746}" srcId="{C06D7CFA-1BFA-44E0-803F-C12261011B0D}" destId="{8014122B-A4D1-473C-A16C-B0A65BF2014B}" srcOrd="0" destOrd="0" parTransId="{73B2A60D-2F9C-4F78-83EC-8AF239440CAA}" sibTransId="{78BB7AA5-919B-4B90-A809-E1F2C00F1342}"/>
    <dgm:cxn modelId="{89303B19-6AC0-4143-BA14-BBCA86F5275B}" type="presParOf" srcId="{C8907FF1-CED7-4774-BC72-B5682FA5CF59}" destId="{30E83831-BDB9-44CD-BF92-9C119127949C}" srcOrd="0" destOrd="0" presId="urn:microsoft.com/office/officeart/2005/8/layout/venn3"/>
    <dgm:cxn modelId="{5E320B42-2B0D-4A93-87B0-CCA3EBDF6DDE}" type="presParOf" srcId="{C8907FF1-CED7-4774-BC72-B5682FA5CF59}" destId="{5B7893C1-1F11-4218-ACB7-EFCD4FEBF486}" srcOrd="1" destOrd="0" presId="urn:microsoft.com/office/officeart/2005/8/layout/venn3"/>
    <dgm:cxn modelId="{E0ED6C19-1422-47A5-8E5C-8635C0C30F59}" type="presParOf" srcId="{C8907FF1-CED7-4774-BC72-B5682FA5CF59}" destId="{7CA9C6D2-D155-44D3-A77E-A7EA6EC801B7}" srcOrd="2" destOrd="0" presId="urn:microsoft.com/office/officeart/2005/8/layout/venn3"/>
    <dgm:cxn modelId="{FC4BC3D3-DA03-4B25-9B37-7B50399928C5}" type="presParOf" srcId="{C8907FF1-CED7-4774-BC72-B5682FA5CF59}" destId="{19590550-BA56-46F9-ADC9-D874B2704085}" srcOrd="3" destOrd="0" presId="urn:microsoft.com/office/officeart/2005/8/layout/venn3"/>
    <dgm:cxn modelId="{CE48BEDF-DC71-483C-BD98-C3DFE2ED892F}" type="presParOf" srcId="{C8907FF1-CED7-4774-BC72-B5682FA5CF59}" destId="{A7208794-1DC7-4C28-AF2E-5B93DA84F760}" srcOrd="4" destOrd="0" presId="urn:microsoft.com/office/officeart/2005/8/layout/venn3"/>
    <dgm:cxn modelId="{2D7ECD46-8F13-4E6A-9F19-E5991448FBA7}" type="presParOf" srcId="{C8907FF1-CED7-4774-BC72-B5682FA5CF59}" destId="{6F579B38-4663-4F65-9951-3B7F849ACB23}" srcOrd="5" destOrd="0" presId="urn:microsoft.com/office/officeart/2005/8/layout/venn3"/>
    <dgm:cxn modelId="{1BA670EE-D0F0-48E8-BF2A-E5A9EA1551A8}" type="presParOf" srcId="{C8907FF1-CED7-4774-BC72-B5682FA5CF59}" destId="{33882177-D30D-4109-974D-F2E7FF43E765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6DAC06-B728-4356-A4FA-5AD1F96706C0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2B20FC5-EC31-4571-AAAA-F4D5590853C2}">
      <dgm:prSet phldrT="[Текст]"/>
      <dgm:spPr/>
      <dgm:t>
        <a:bodyPr/>
        <a:lstStyle/>
        <a:p>
          <a:r>
            <a:rPr lang="ru-RU" dirty="0" smtClean="0"/>
            <a:t>1 группа </a:t>
          </a:r>
          <a:r>
            <a:rPr lang="ru-RU" dirty="0" smtClean="0"/>
            <a:t>(пропажа) </a:t>
          </a:r>
          <a:r>
            <a:rPr lang="ru-RU" dirty="0" smtClean="0"/>
            <a:t>- 223</a:t>
          </a:r>
          <a:endParaRPr lang="ru-RU" dirty="0"/>
        </a:p>
      </dgm:t>
    </dgm:pt>
    <dgm:pt modelId="{03D1D98A-BB56-4A84-B519-7D3B83FE7CA4}" type="parTrans" cxnId="{8ADD9059-2945-432B-9195-B7DF2AF5AFB4}">
      <dgm:prSet/>
      <dgm:spPr/>
      <dgm:t>
        <a:bodyPr/>
        <a:lstStyle/>
        <a:p>
          <a:endParaRPr lang="ru-RU"/>
        </a:p>
      </dgm:t>
    </dgm:pt>
    <dgm:pt modelId="{2EE99AFC-12D9-4C04-9092-3AC0C7A93A29}" type="sibTrans" cxnId="{8ADD9059-2945-432B-9195-B7DF2AF5AFB4}">
      <dgm:prSet/>
      <dgm:spPr/>
      <dgm:t>
        <a:bodyPr/>
        <a:lstStyle/>
        <a:p>
          <a:endParaRPr lang="ru-RU"/>
        </a:p>
      </dgm:t>
    </dgm:pt>
    <dgm:pt modelId="{80A86B58-F001-43E7-92F5-049C92BE2CA6}">
      <dgm:prSet phldrT="[Текст]"/>
      <dgm:spPr/>
      <dgm:t>
        <a:bodyPr/>
        <a:lstStyle/>
        <a:p>
          <a:r>
            <a:rPr lang="ru-RU" dirty="0" smtClean="0"/>
            <a:t>Пропажа - 56</a:t>
          </a:r>
          <a:endParaRPr lang="ru-RU" dirty="0"/>
        </a:p>
      </dgm:t>
    </dgm:pt>
    <dgm:pt modelId="{9F87A60C-7FC0-4391-B79F-E08DF79FD7FB}" type="parTrans" cxnId="{CC3A11AD-5E3A-4933-89EE-D579696CE6BD}">
      <dgm:prSet/>
      <dgm:spPr/>
      <dgm:t>
        <a:bodyPr/>
        <a:lstStyle/>
        <a:p>
          <a:endParaRPr lang="ru-RU"/>
        </a:p>
      </dgm:t>
    </dgm:pt>
    <dgm:pt modelId="{26EB08A6-DAFC-4E70-AA37-CD74A22B1848}" type="sibTrans" cxnId="{CC3A11AD-5E3A-4933-89EE-D579696CE6BD}">
      <dgm:prSet/>
      <dgm:spPr/>
      <dgm:t>
        <a:bodyPr/>
        <a:lstStyle/>
        <a:p>
          <a:endParaRPr lang="ru-RU"/>
        </a:p>
      </dgm:t>
    </dgm:pt>
    <dgm:pt modelId="{8267FF8A-6510-48FF-B9A0-88C49B0C4181}">
      <dgm:prSet phldrT="[Текст]"/>
      <dgm:spPr/>
      <dgm:t>
        <a:bodyPr/>
        <a:lstStyle/>
        <a:p>
          <a:r>
            <a:rPr lang="ru-RU" dirty="0" smtClean="0"/>
            <a:t>Похищение - 67</a:t>
          </a:r>
          <a:endParaRPr lang="ru-RU" dirty="0"/>
        </a:p>
      </dgm:t>
    </dgm:pt>
    <dgm:pt modelId="{B10935BC-8DA8-4728-BDCF-ECF0B15098ED}" type="parTrans" cxnId="{380A5495-D9F5-4FDE-A34E-6CDD6591E84C}">
      <dgm:prSet/>
      <dgm:spPr/>
      <dgm:t>
        <a:bodyPr/>
        <a:lstStyle/>
        <a:p>
          <a:endParaRPr lang="ru-RU"/>
        </a:p>
      </dgm:t>
    </dgm:pt>
    <dgm:pt modelId="{2649D2E5-F8EB-4AF3-986C-3EF8321F6931}" type="sibTrans" cxnId="{380A5495-D9F5-4FDE-A34E-6CDD6591E84C}">
      <dgm:prSet/>
      <dgm:spPr/>
      <dgm:t>
        <a:bodyPr/>
        <a:lstStyle/>
        <a:p>
          <a:endParaRPr lang="ru-RU"/>
        </a:p>
      </dgm:t>
    </dgm:pt>
    <dgm:pt modelId="{1531C25E-E9F2-434B-BAA1-97903CD1F006}">
      <dgm:prSet phldrT="[Текст]"/>
      <dgm:spPr/>
      <dgm:t>
        <a:bodyPr/>
        <a:lstStyle/>
        <a:p>
          <a:r>
            <a:rPr lang="ru-RU" dirty="0" smtClean="0"/>
            <a:t>2 группа </a:t>
          </a:r>
          <a:r>
            <a:rPr lang="ru-RU" dirty="0" smtClean="0"/>
            <a:t>(Враг) </a:t>
          </a:r>
          <a:r>
            <a:rPr lang="ru-RU" dirty="0" smtClean="0"/>
            <a:t>- 277</a:t>
          </a:r>
          <a:endParaRPr lang="ru-RU" dirty="0"/>
        </a:p>
      </dgm:t>
    </dgm:pt>
    <dgm:pt modelId="{5DE145E2-A47C-40F5-8488-FC0AA60382E3}" type="parTrans" cxnId="{6098EB46-610A-4BB1-8825-3C62140EBBE0}">
      <dgm:prSet/>
      <dgm:spPr/>
      <dgm:t>
        <a:bodyPr/>
        <a:lstStyle/>
        <a:p>
          <a:endParaRPr lang="ru-RU"/>
        </a:p>
      </dgm:t>
    </dgm:pt>
    <dgm:pt modelId="{E1B06958-0FAE-4CC9-B27E-25A0FA0DA35D}" type="sibTrans" cxnId="{6098EB46-610A-4BB1-8825-3C62140EBBE0}">
      <dgm:prSet/>
      <dgm:spPr/>
      <dgm:t>
        <a:bodyPr/>
        <a:lstStyle/>
        <a:p>
          <a:endParaRPr lang="ru-RU"/>
        </a:p>
      </dgm:t>
    </dgm:pt>
    <dgm:pt modelId="{808CCB01-34E1-4E63-9A9D-9D3109C606DE}">
      <dgm:prSet phldrT="[Текст]"/>
      <dgm:spPr/>
      <dgm:t>
        <a:bodyPr/>
        <a:lstStyle/>
        <a:p>
          <a:r>
            <a:rPr lang="ru-RU" dirty="0" smtClean="0"/>
            <a:t>Появилось - 53</a:t>
          </a:r>
          <a:endParaRPr lang="ru-RU" dirty="0"/>
        </a:p>
      </dgm:t>
    </dgm:pt>
    <dgm:pt modelId="{D626C35A-DD8A-41BF-B39F-3263AC896933}" type="parTrans" cxnId="{8B76E140-F31F-4C28-A6EA-76A39E30B4D6}">
      <dgm:prSet/>
      <dgm:spPr/>
      <dgm:t>
        <a:bodyPr/>
        <a:lstStyle/>
        <a:p>
          <a:endParaRPr lang="ru-RU"/>
        </a:p>
      </dgm:t>
    </dgm:pt>
    <dgm:pt modelId="{F99095A6-89C0-49A4-8807-BFF67834CF4A}" type="sibTrans" cxnId="{8B76E140-F31F-4C28-A6EA-76A39E30B4D6}">
      <dgm:prSet/>
      <dgm:spPr/>
      <dgm:t>
        <a:bodyPr/>
        <a:lstStyle/>
        <a:p>
          <a:endParaRPr lang="ru-RU"/>
        </a:p>
      </dgm:t>
    </dgm:pt>
    <dgm:pt modelId="{D243421E-9230-4015-878A-0F8647EEE15E}">
      <dgm:prSet phldrT="[Текст]"/>
      <dgm:spPr/>
      <dgm:t>
        <a:bodyPr/>
        <a:lstStyle/>
        <a:p>
          <a:r>
            <a:rPr lang="ru-RU" dirty="0" smtClean="0"/>
            <a:t>Замечены - 174</a:t>
          </a:r>
          <a:endParaRPr lang="ru-RU" dirty="0"/>
        </a:p>
      </dgm:t>
    </dgm:pt>
    <dgm:pt modelId="{8080BA61-E5F0-41D8-9B63-466693B4C227}" type="parTrans" cxnId="{9A7F180E-BDA4-4607-B8C7-87B694BBA050}">
      <dgm:prSet/>
      <dgm:spPr/>
      <dgm:t>
        <a:bodyPr/>
        <a:lstStyle/>
        <a:p>
          <a:endParaRPr lang="ru-RU"/>
        </a:p>
      </dgm:t>
    </dgm:pt>
    <dgm:pt modelId="{DC58E866-8C03-48E7-9E13-62EF278D4C8B}" type="sibTrans" cxnId="{9A7F180E-BDA4-4607-B8C7-87B694BBA050}">
      <dgm:prSet/>
      <dgm:spPr/>
      <dgm:t>
        <a:bodyPr/>
        <a:lstStyle/>
        <a:p>
          <a:endParaRPr lang="ru-RU"/>
        </a:p>
      </dgm:t>
    </dgm:pt>
    <dgm:pt modelId="{1A94A067-1EE3-4F8E-B7B8-015E362CB9A7}">
      <dgm:prSet/>
      <dgm:spPr/>
      <dgm:t>
        <a:bodyPr/>
        <a:lstStyle/>
        <a:p>
          <a:r>
            <a:rPr lang="ru-RU" dirty="0" smtClean="0"/>
            <a:t>Потеря - 43</a:t>
          </a:r>
          <a:endParaRPr lang="ru-RU" dirty="0"/>
        </a:p>
      </dgm:t>
    </dgm:pt>
    <dgm:pt modelId="{16A6892A-59B8-4DE0-979B-F92BAB4624D2}" type="parTrans" cxnId="{FF861807-B2FC-4E1B-B253-EC440DB187BB}">
      <dgm:prSet/>
      <dgm:spPr/>
      <dgm:t>
        <a:bodyPr/>
        <a:lstStyle/>
        <a:p>
          <a:endParaRPr lang="ru-RU"/>
        </a:p>
      </dgm:t>
    </dgm:pt>
    <dgm:pt modelId="{BE17DCA9-ADB7-4972-B73B-1A5FA7B0909D}" type="sibTrans" cxnId="{FF861807-B2FC-4E1B-B253-EC440DB187BB}">
      <dgm:prSet/>
      <dgm:spPr/>
      <dgm:t>
        <a:bodyPr/>
        <a:lstStyle/>
        <a:p>
          <a:endParaRPr lang="ru-RU"/>
        </a:p>
      </dgm:t>
    </dgm:pt>
    <dgm:pt modelId="{03DE525F-EB40-4414-B91D-F44E09863BF8}">
      <dgm:prSet/>
      <dgm:spPr/>
      <dgm:t>
        <a:bodyPr/>
        <a:lstStyle/>
        <a:p>
          <a:r>
            <a:rPr lang="ru-RU" dirty="0" smtClean="0"/>
            <a:t>Кража - 57</a:t>
          </a:r>
          <a:endParaRPr lang="ru-RU" dirty="0"/>
        </a:p>
      </dgm:t>
    </dgm:pt>
    <dgm:pt modelId="{E380C597-E9F4-4F9C-9A36-8BB18A4631DE}" type="parTrans" cxnId="{F58CB2FE-9791-45FC-868F-4F88B0DD4950}">
      <dgm:prSet/>
      <dgm:spPr/>
      <dgm:t>
        <a:bodyPr/>
        <a:lstStyle/>
        <a:p>
          <a:endParaRPr lang="ru-RU"/>
        </a:p>
      </dgm:t>
    </dgm:pt>
    <dgm:pt modelId="{06129EA7-302E-4581-B6F1-9CE753439E44}" type="sibTrans" cxnId="{F58CB2FE-9791-45FC-868F-4F88B0DD4950}">
      <dgm:prSet/>
      <dgm:spPr/>
      <dgm:t>
        <a:bodyPr/>
        <a:lstStyle/>
        <a:p>
          <a:endParaRPr lang="ru-RU"/>
        </a:p>
      </dgm:t>
    </dgm:pt>
    <dgm:pt modelId="{BE4AC59A-5E6A-450B-915C-AB387A0D29FD}">
      <dgm:prSet/>
      <dgm:spPr/>
      <dgm:t>
        <a:bodyPr/>
        <a:lstStyle/>
        <a:p>
          <a:r>
            <a:rPr lang="ru-RU" dirty="0" smtClean="0"/>
            <a:t>Нападение - 50</a:t>
          </a:r>
          <a:endParaRPr lang="ru-RU" dirty="0"/>
        </a:p>
      </dgm:t>
    </dgm:pt>
    <dgm:pt modelId="{023F9D47-872A-4428-ACF6-8758CE0BC6CD}" type="parTrans" cxnId="{D65C2451-9F78-40DC-A6CF-02C6D5EFEA88}">
      <dgm:prSet/>
      <dgm:spPr/>
      <dgm:t>
        <a:bodyPr/>
        <a:lstStyle/>
        <a:p>
          <a:endParaRPr lang="ru-RU"/>
        </a:p>
      </dgm:t>
    </dgm:pt>
    <dgm:pt modelId="{51B8CACC-CB75-4C5A-88BF-E601DC62DE80}" type="sibTrans" cxnId="{D65C2451-9F78-40DC-A6CF-02C6D5EFEA88}">
      <dgm:prSet/>
      <dgm:spPr/>
      <dgm:t>
        <a:bodyPr/>
        <a:lstStyle/>
        <a:p>
          <a:endParaRPr lang="ru-RU"/>
        </a:p>
      </dgm:t>
    </dgm:pt>
    <dgm:pt modelId="{59EFC5EA-7E26-4906-A031-DB531C45EC65}" type="pres">
      <dgm:prSet presAssocID="{736DAC06-B728-4356-A4FA-5AD1F96706C0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C7F9FF3-0836-4C90-8976-99D8CD955191}" type="pres">
      <dgm:prSet presAssocID="{82B20FC5-EC31-4571-AAAA-F4D5590853C2}" presName="compNode" presStyleCnt="0"/>
      <dgm:spPr/>
    </dgm:pt>
    <dgm:pt modelId="{D4F8BF24-3F15-475D-87C8-CC0607FB8E96}" type="pres">
      <dgm:prSet presAssocID="{82B20FC5-EC31-4571-AAAA-F4D5590853C2}" presName="aNode" presStyleLbl="bgShp" presStyleIdx="0" presStyleCnt="2"/>
      <dgm:spPr/>
      <dgm:t>
        <a:bodyPr/>
        <a:lstStyle/>
        <a:p>
          <a:endParaRPr lang="ru-RU"/>
        </a:p>
      </dgm:t>
    </dgm:pt>
    <dgm:pt modelId="{A251179C-F172-441C-A97C-50D4F16BA4C6}" type="pres">
      <dgm:prSet presAssocID="{82B20FC5-EC31-4571-AAAA-F4D5590853C2}" presName="textNode" presStyleLbl="bgShp" presStyleIdx="0" presStyleCnt="2"/>
      <dgm:spPr/>
      <dgm:t>
        <a:bodyPr/>
        <a:lstStyle/>
        <a:p>
          <a:endParaRPr lang="ru-RU"/>
        </a:p>
      </dgm:t>
    </dgm:pt>
    <dgm:pt modelId="{D1ABA1E6-E04A-46E9-B6C4-0DBBB4C5E815}" type="pres">
      <dgm:prSet presAssocID="{82B20FC5-EC31-4571-AAAA-F4D5590853C2}" presName="compChildNode" presStyleCnt="0"/>
      <dgm:spPr/>
    </dgm:pt>
    <dgm:pt modelId="{A85AB383-68C5-4E51-9221-1B07DCB7C671}" type="pres">
      <dgm:prSet presAssocID="{82B20FC5-EC31-4571-AAAA-F4D5590853C2}" presName="theInnerList" presStyleCnt="0"/>
      <dgm:spPr/>
    </dgm:pt>
    <dgm:pt modelId="{A329D8F1-CF0F-437C-8C05-562967683116}" type="pres">
      <dgm:prSet presAssocID="{03DE525F-EB40-4414-B91D-F44E09863BF8}" presName="child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5562D7-B268-4FD5-8166-FCF14769D922}" type="pres">
      <dgm:prSet presAssocID="{03DE525F-EB40-4414-B91D-F44E09863BF8}" presName="aSpace2" presStyleCnt="0"/>
      <dgm:spPr/>
    </dgm:pt>
    <dgm:pt modelId="{46A6380A-BB58-476C-8816-20C6C5573F58}" type="pres">
      <dgm:prSet presAssocID="{80A86B58-F001-43E7-92F5-049C92BE2CA6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2969ECF-159F-46FB-AB27-3B2A40EC7E7C}" type="pres">
      <dgm:prSet presAssocID="{80A86B58-F001-43E7-92F5-049C92BE2CA6}" presName="aSpace2" presStyleCnt="0"/>
      <dgm:spPr/>
    </dgm:pt>
    <dgm:pt modelId="{F18966B3-5107-42B1-BDD0-82078DA4C809}" type="pres">
      <dgm:prSet presAssocID="{1A94A067-1EE3-4F8E-B7B8-015E362CB9A7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73DFF5A-F4D4-41BF-966A-3F4BE9E2A876}" type="pres">
      <dgm:prSet presAssocID="{1A94A067-1EE3-4F8E-B7B8-015E362CB9A7}" presName="aSpace2" presStyleCnt="0"/>
      <dgm:spPr/>
    </dgm:pt>
    <dgm:pt modelId="{9ACA11B6-19BF-4436-8249-EDCE8A6FC7EA}" type="pres">
      <dgm:prSet presAssocID="{8267FF8A-6510-48FF-B9A0-88C49B0C4181}" presName="child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1C6EBD3-519D-4264-83BA-82C906993A3C}" type="pres">
      <dgm:prSet presAssocID="{82B20FC5-EC31-4571-AAAA-F4D5590853C2}" presName="aSpace" presStyleCnt="0"/>
      <dgm:spPr/>
    </dgm:pt>
    <dgm:pt modelId="{3ABBD923-0BB2-46D4-AEF7-65262636F3E3}" type="pres">
      <dgm:prSet presAssocID="{1531C25E-E9F2-434B-BAA1-97903CD1F006}" presName="compNode" presStyleCnt="0"/>
      <dgm:spPr/>
    </dgm:pt>
    <dgm:pt modelId="{C9A12A99-7290-49A7-9FED-C1C236D5D24C}" type="pres">
      <dgm:prSet presAssocID="{1531C25E-E9F2-434B-BAA1-97903CD1F006}" presName="aNode" presStyleLbl="bgShp" presStyleIdx="1" presStyleCnt="2" custLinFactNeighborX="599"/>
      <dgm:spPr/>
      <dgm:t>
        <a:bodyPr/>
        <a:lstStyle/>
        <a:p>
          <a:endParaRPr lang="ru-RU"/>
        </a:p>
      </dgm:t>
    </dgm:pt>
    <dgm:pt modelId="{EC788189-FEF2-426E-A1F7-C6261E2229CB}" type="pres">
      <dgm:prSet presAssocID="{1531C25E-E9F2-434B-BAA1-97903CD1F006}" presName="textNode" presStyleLbl="bgShp" presStyleIdx="1" presStyleCnt="2"/>
      <dgm:spPr/>
      <dgm:t>
        <a:bodyPr/>
        <a:lstStyle/>
        <a:p>
          <a:endParaRPr lang="ru-RU"/>
        </a:p>
      </dgm:t>
    </dgm:pt>
    <dgm:pt modelId="{0871818D-5139-4D0D-9EC4-3C8142DA2801}" type="pres">
      <dgm:prSet presAssocID="{1531C25E-E9F2-434B-BAA1-97903CD1F006}" presName="compChildNode" presStyleCnt="0"/>
      <dgm:spPr/>
    </dgm:pt>
    <dgm:pt modelId="{4226D92B-D04F-4B8F-87BE-588368D886F8}" type="pres">
      <dgm:prSet presAssocID="{1531C25E-E9F2-434B-BAA1-97903CD1F006}" presName="theInnerList" presStyleCnt="0"/>
      <dgm:spPr/>
    </dgm:pt>
    <dgm:pt modelId="{EEE9843B-2A32-4588-B803-017F60089DFF}" type="pres">
      <dgm:prSet presAssocID="{BE4AC59A-5E6A-450B-915C-AB387A0D29FD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E3231A-386F-48CA-95EA-E6CD6FD651B5}" type="pres">
      <dgm:prSet presAssocID="{BE4AC59A-5E6A-450B-915C-AB387A0D29FD}" presName="aSpace2" presStyleCnt="0"/>
      <dgm:spPr/>
    </dgm:pt>
    <dgm:pt modelId="{47676E91-2192-4FCA-9169-62D5A760904E}" type="pres">
      <dgm:prSet presAssocID="{808CCB01-34E1-4E63-9A9D-9D3109C606DE}" presName="child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C2F07FB-CBEB-4BD0-8911-C7587ED85557}" type="pres">
      <dgm:prSet presAssocID="{808CCB01-34E1-4E63-9A9D-9D3109C606DE}" presName="aSpace2" presStyleCnt="0"/>
      <dgm:spPr/>
    </dgm:pt>
    <dgm:pt modelId="{F4267BBA-AD4E-4712-BAA3-81E3C848F8EB}" type="pres">
      <dgm:prSet presAssocID="{D243421E-9230-4015-878A-0F8647EEE15E}" presName="child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32B3CD3-40F5-4268-B981-52CBC91447BD}" type="presOf" srcId="{03DE525F-EB40-4414-B91D-F44E09863BF8}" destId="{A329D8F1-CF0F-437C-8C05-562967683116}" srcOrd="0" destOrd="0" presId="urn:microsoft.com/office/officeart/2005/8/layout/lProcess2"/>
    <dgm:cxn modelId="{978E4A8A-C658-4758-B31A-BD0136361BCF}" type="presOf" srcId="{1531C25E-E9F2-434B-BAA1-97903CD1F006}" destId="{EC788189-FEF2-426E-A1F7-C6261E2229CB}" srcOrd="1" destOrd="0" presId="urn:microsoft.com/office/officeart/2005/8/layout/lProcess2"/>
    <dgm:cxn modelId="{380A5495-D9F5-4FDE-A34E-6CDD6591E84C}" srcId="{82B20FC5-EC31-4571-AAAA-F4D5590853C2}" destId="{8267FF8A-6510-48FF-B9A0-88C49B0C4181}" srcOrd="3" destOrd="0" parTransId="{B10935BC-8DA8-4728-BDCF-ECF0B15098ED}" sibTransId="{2649D2E5-F8EB-4AF3-986C-3EF8321F6931}"/>
    <dgm:cxn modelId="{148261B6-8D1A-4F4A-93A5-4AB987877493}" type="presOf" srcId="{808CCB01-34E1-4E63-9A9D-9D3109C606DE}" destId="{47676E91-2192-4FCA-9169-62D5A760904E}" srcOrd="0" destOrd="0" presId="urn:microsoft.com/office/officeart/2005/8/layout/lProcess2"/>
    <dgm:cxn modelId="{6098EB46-610A-4BB1-8825-3C62140EBBE0}" srcId="{736DAC06-B728-4356-A4FA-5AD1F96706C0}" destId="{1531C25E-E9F2-434B-BAA1-97903CD1F006}" srcOrd="1" destOrd="0" parTransId="{5DE145E2-A47C-40F5-8488-FC0AA60382E3}" sibTransId="{E1B06958-0FAE-4CC9-B27E-25A0FA0DA35D}"/>
    <dgm:cxn modelId="{72B69DEA-5557-4029-A0C2-A791A3E36488}" type="presOf" srcId="{1A94A067-1EE3-4F8E-B7B8-015E362CB9A7}" destId="{F18966B3-5107-42B1-BDD0-82078DA4C809}" srcOrd="0" destOrd="0" presId="urn:microsoft.com/office/officeart/2005/8/layout/lProcess2"/>
    <dgm:cxn modelId="{A6BBBAD8-7A8C-405B-AACF-AF04D18B178B}" type="presOf" srcId="{82B20FC5-EC31-4571-AAAA-F4D5590853C2}" destId="{A251179C-F172-441C-A97C-50D4F16BA4C6}" srcOrd="1" destOrd="0" presId="urn:microsoft.com/office/officeart/2005/8/layout/lProcess2"/>
    <dgm:cxn modelId="{CCF23368-2D40-404D-94A5-DA92FB6EEDC6}" type="presOf" srcId="{BE4AC59A-5E6A-450B-915C-AB387A0D29FD}" destId="{EEE9843B-2A32-4588-B803-017F60089DFF}" srcOrd="0" destOrd="0" presId="urn:microsoft.com/office/officeart/2005/8/layout/lProcess2"/>
    <dgm:cxn modelId="{F58CB2FE-9791-45FC-868F-4F88B0DD4950}" srcId="{82B20FC5-EC31-4571-AAAA-F4D5590853C2}" destId="{03DE525F-EB40-4414-B91D-F44E09863BF8}" srcOrd="0" destOrd="0" parTransId="{E380C597-E9F4-4F9C-9A36-8BB18A4631DE}" sibTransId="{06129EA7-302E-4581-B6F1-9CE753439E44}"/>
    <dgm:cxn modelId="{8B66BB5F-C21F-4B62-B5C0-B539FDB6ED24}" type="presOf" srcId="{8267FF8A-6510-48FF-B9A0-88C49B0C4181}" destId="{9ACA11B6-19BF-4436-8249-EDCE8A6FC7EA}" srcOrd="0" destOrd="0" presId="urn:microsoft.com/office/officeart/2005/8/layout/lProcess2"/>
    <dgm:cxn modelId="{98BD3F51-0050-424E-9EBF-CD43D6B93824}" type="presOf" srcId="{80A86B58-F001-43E7-92F5-049C92BE2CA6}" destId="{46A6380A-BB58-476C-8816-20C6C5573F58}" srcOrd="0" destOrd="0" presId="urn:microsoft.com/office/officeart/2005/8/layout/lProcess2"/>
    <dgm:cxn modelId="{CA5B0454-0212-4859-92DB-EF2B4D824784}" type="presOf" srcId="{D243421E-9230-4015-878A-0F8647EEE15E}" destId="{F4267BBA-AD4E-4712-BAA3-81E3C848F8EB}" srcOrd="0" destOrd="0" presId="urn:microsoft.com/office/officeart/2005/8/layout/lProcess2"/>
    <dgm:cxn modelId="{8ADD9059-2945-432B-9195-B7DF2AF5AFB4}" srcId="{736DAC06-B728-4356-A4FA-5AD1F96706C0}" destId="{82B20FC5-EC31-4571-AAAA-F4D5590853C2}" srcOrd="0" destOrd="0" parTransId="{03D1D98A-BB56-4A84-B519-7D3B83FE7CA4}" sibTransId="{2EE99AFC-12D9-4C04-9092-3AC0C7A93A29}"/>
    <dgm:cxn modelId="{FF861807-B2FC-4E1B-B253-EC440DB187BB}" srcId="{82B20FC5-EC31-4571-AAAA-F4D5590853C2}" destId="{1A94A067-1EE3-4F8E-B7B8-015E362CB9A7}" srcOrd="2" destOrd="0" parTransId="{16A6892A-59B8-4DE0-979B-F92BAB4624D2}" sibTransId="{BE17DCA9-ADB7-4972-B73B-1A5FA7B0909D}"/>
    <dgm:cxn modelId="{D65C2451-9F78-40DC-A6CF-02C6D5EFEA88}" srcId="{1531C25E-E9F2-434B-BAA1-97903CD1F006}" destId="{BE4AC59A-5E6A-450B-915C-AB387A0D29FD}" srcOrd="0" destOrd="0" parTransId="{023F9D47-872A-4428-ACF6-8758CE0BC6CD}" sibTransId="{51B8CACC-CB75-4C5A-88BF-E601DC62DE80}"/>
    <dgm:cxn modelId="{B6B8F275-C83A-4E5D-B20A-A1275849C74B}" type="presOf" srcId="{736DAC06-B728-4356-A4FA-5AD1F96706C0}" destId="{59EFC5EA-7E26-4906-A031-DB531C45EC65}" srcOrd="0" destOrd="0" presId="urn:microsoft.com/office/officeart/2005/8/layout/lProcess2"/>
    <dgm:cxn modelId="{2D0F1998-3E3B-4E67-AEA3-BDAA9CFE2778}" type="presOf" srcId="{82B20FC5-EC31-4571-AAAA-F4D5590853C2}" destId="{D4F8BF24-3F15-475D-87C8-CC0607FB8E96}" srcOrd="0" destOrd="0" presId="urn:microsoft.com/office/officeart/2005/8/layout/lProcess2"/>
    <dgm:cxn modelId="{8B76E140-F31F-4C28-A6EA-76A39E30B4D6}" srcId="{1531C25E-E9F2-434B-BAA1-97903CD1F006}" destId="{808CCB01-34E1-4E63-9A9D-9D3109C606DE}" srcOrd="1" destOrd="0" parTransId="{D626C35A-DD8A-41BF-B39F-3263AC896933}" sibTransId="{F99095A6-89C0-49A4-8807-BFF67834CF4A}"/>
    <dgm:cxn modelId="{CC3A11AD-5E3A-4933-89EE-D579696CE6BD}" srcId="{82B20FC5-EC31-4571-AAAA-F4D5590853C2}" destId="{80A86B58-F001-43E7-92F5-049C92BE2CA6}" srcOrd="1" destOrd="0" parTransId="{9F87A60C-7FC0-4391-B79F-E08DF79FD7FB}" sibTransId="{26EB08A6-DAFC-4E70-AA37-CD74A22B1848}"/>
    <dgm:cxn modelId="{9A7F180E-BDA4-4607-B8C7-87B694BBA050}" srcId="{1531C25E-E9F2-434B-BAA1-97903CD1F006}" destId="{D243421E-9230-4015-878A-0F8647EEE15E}" srcOrd="2" destOrd="0" parTransId="{8080BA61-E5F0-41D8-9B63-466693B4C227}" sibTransId="{DC58E866-8C03-48E7-9E13-62EF278D4C8B}"/>
    <dgm:cxn modelId="{749E535A-2E20-47C1-9EAE-D7BFF5312829}" type="presOf" srcId="{1531C25E-E9F2-434B-BAA1-97903CD1F006}" destId="{C9A12A99-7290-49A7-9FED-C1C236D5D24C}" srcOrd="0" destOrd="0" presId="urn:microsoft.com/office/officeart/2005/8/layout/lProcess2"/>
    <dgm:cxn modelId="{39F6B761-F945-4B7B-86C0-BCF052190F78}" type="presParOf" srcId="{59EFC5EA-7E26-4906-A031-DB531C45EC65}" destId="{7C7F9FF3-0836-4C90-8976-99D8CD955191}" srcOrd="0" destOrd="0" presId="urn:microsoft.com/office/officeart/2005/8/layout/lProcess2"/>
    <dgm:cxn modelId="{D8859CCE-8B4E-49F6-85A9-9635C375E19E}" type="presParOf" srcId="{7C7F9FF3-0836-4C90-8976-99D8CD955191}" destId="{D4F8BF24-3F15-475D-87C8-CC0607FB8E96}" srcOrd="0" destOrd="0" presId="urn:microsoft.com/office/officeart/2005/8/layout/lProcess2"/>
    <dgm:cxn modelId="{2CDC57EB-3669-4293-9656-0D302BE6E12B}" type="presParOf" srcId="{7C7F9FF3-0836-4C90-8976-99D8CD955191}" destId="{A251179C-F172-441C-A97C-50D4F16BA4C6}" srcOrd="1" destOrd="0" presId="urn:microsoft.com/office/officeart/2005/8/layout/lProcess2"/>
    <dgm:cxn modelId="{71BB9BA7-37C9-4A7B-9E55-597A5EE2A6D0}" type="presParOf" srcId="{7C7F9FF3-0836-4C90-8976-99D8CD955191}" destId="{D1ABA1E6-E04A-46E9-B6C4-0DBBB4C5E815}" srcOrd="2" destOrd="0" presId="urn:microsoft.com/office/officeart/2005/8/layout/lProcess2"/>
    <dgm:cxn modelId="{C482BABD-E88C-4A1D-8D6A-3A4DAA455B49}" type="presParOf" srcId="{D1ABA1E6-E04A-46E9-B6C4-0DBBB4C5E815}" destId="{A85AB383-68C5-4E51-9221-1B07DCB7C671}" srcOrd="0" destOrd="0" presId="urn:microsoft.com/office/officeart/2005/8/layout/lProcess2"/>
    <dgm:cxn modelId="{0C0484B3-D5CC-45E9-8CFE-7CF98DCCEEAD}" type="presParOf" srcId="{A85AB383-68C5-4E51-9221-1B07DCB7C671}" destId="{A329D8F1-CF0F-437C-8C05-562967683116}" srcOrd="0" destOrd="0" presId="urn:microsoft.com/office/officeart/2005/8/layout/lProcess2"/>
    <dgm:cxn modelId="{241CED1B-C29C-4048-8782-7FF125D54E3C}" type="presParOf" srcId="{A85AB383-68C5-4E51-9221-1B07DCB7C671}" destId="{DB5562D7-B268-4FD5-8166-FCF14769D922}" srcOrd="1" destOrd="0" presId="urn:microsoft.com/office/officeart/2005/8/layout/lProcess2"/>
    <dgm:cxn modelId="{6A3BAB53-5F87-44D7-806A-2D6725853987}" type="presParOf" srcId="{A85AB383-68C5-4E51-9221-1B07DCB7C671}" destId="{46A6380A-BB58-476C-8816-20C6C5573F58}" srcOrd="2" destOrd="0" presId="urn:microsoft.com/office/officeart/2005/8/layout/lProcess2"/>
    <dgm:cxn modelId="{DC41FEE6-E5FD-44AB-A76B-085B475262A6}" type="presParOf" srcId="{A85AB383-68C5-4E51-9221-1B07DCB7C671}" destId="{D2969ECF-159F-46FB-AB27-3B2A40EC7E7C}" srcOrd="3" destOrd="0" presId="urn:microsoft.com/office/officeart/2005/8/layout/lProcess2"/>
    <dgm:cxn modelId="{26516CF5-6230-4B90-AEC7-E3A483DB924F}" type="presParOf" srcId="{A85AB383-68C5-4E51-9221-1B07DCB7C671}" destId="{F18966B3-5107-42B1-BDD0-82078DA4C809}" srcOrd="4" destOrd="0" presId="urn:microsoft.com/office/officeart/2005/8/layout/lProcess2"/>
    <dgm:cxn modelId="{7D9840FE-C09A-4B9D-A1C0-C426F80EE9CD}" type="presParOf" srcId="{A85AB383-68C5-4E51-9221-1B07DCB7C671}" destId="{773DFF5A-F4D4-41BF-966A-3F4BE9E2A876}" srcOrd="5" destOrd="0" presId="urn:microsoft.com/office/officeart/2005/8/layout/lProcess2"/>
    <dgm:cxn modelId="{D0597E46-A3F4-41D5-888D-BA680D24D90E}" type="presParOf" srcId="{A85AB383-68C5-4E51-9221-1B07DCB7C671}" destId="{9ACA11B6-19BF-4436-8249-EDCE8A6FC7EA}" srcOrd="6" destOrd="0" presId="urn:microsoft.com/office/officeart/2005/8/layout/lProcess2"/>
    <dgm:cxn modelId="{E03BE2AA-9DFC-47A2-B57D-9EEC4C71C721}" type="presParOf" srcId="{59EFC5EA-7E26-4906-A031-DB531C45EC65}" destId="{81C6EBD3-519D-4264-83BA-82C906993A3C}" srcOrd="1" destOrd="0" presId="urn:microsoft.com/office/officeart/2005/8/layout/lProcess2"/>
    <dgm:cxn modelId="{CAF335A8-6045-4546-81FC-677875277400}" type="presParOf" srcId="{59EFC5EA-7E26-4906-A031-DB531C45EC65}" destId="{3ABBD923-0BB2-46D4-AEF7-65262636F3E3}" srcOrd="2" destOrd="0" presId="urn:microsoft.com/office/officeart/2005/8/layout/lProcess2"/>
    <dgm:cxn modelId="{8DFC4EDC-0E32-4058-94DF-AAE088B163BF}" type="presParOf" srcId="{3ABBD923-0BB2-46D4-AEF7-65262636F3E3}" destId="{C9A12A99-7290-49A7-9FED-C1C236D5D24C}" srcOrd="0" destOrd="0" presId="urn:microsoft.com/office/officeart/2005/8/layout/lProcess2"/>
    <dgm:cxn modelId="{3B2EC459-D020-481B-8F14-D68284EE52DB}" type="presParOf" srcId="{3ABBD923-0BB2-46D4-AEF7-65262636F3E3}" destId="{EC788189-FEF2-426E-A1F7-C6261E2229CB}" srcOrd="1" destOrd="0" presId="urn:microsoft.com/office/officeart/2005/8/layout/lProcess2"/>
    <dgm:cxn modelId="{BFE4B225-6154-4AC6-98B6-612EC2241BF4}" type="presParOf" srcId="{3ABBD923-0BB2-46D4-AEF7-65262636F3E3}" destId="{0871818D-5139-4D0D-9EC4-3C8142DA2801}" srcOrd="2" destOrd="0" presId="urn:microsoft.com/office/officeart/2005/8/layout/lProcess2"/>
    <dgm:cxn modelId="{1EB2C38C-D91D-4EE7-AB71-361815929A6F}" type="presParOf" srcId="{0871818D-5139-4D0D-9EC4-3C8142DA2801}" destId="{4226D92B-D04F-4B8F-87BE-588368D886F8}" srcOrd="0" destOrd="0" presId="urn:microsoft.com/office/officeart/2005/8/layout/lProcess2"/>
    <dgm:cxn modelId="{A69B8BEF-7396-4F81-BEB0-DB9D8167A9E1}" type="presParOf" srcId="{4226D92B-D04F-4B8F-87BE-588368D886F8}" destId="{EEE9843B-2A32-4588-B803-017F60089DFF}" srcOrd="0" destOrd="0" presId="urn:microsoft.com/office/officeart/2005/8/layout/lProcess2"/>
    <dgm:cxn modelId="{6304E573-457E-4468-BE45-4DAF4A8D1BAD}" type="presParOf" srcId="{4226D92B-D04F-4B8F-87BE-588368D886F8}" destId="{A8E3231A-386F-48CA-95EA-E6CD6FD651B5}" srcOrd="1" destOrd="0" presId="urn:microsoft.com/office/officeart/2005/8/layout/lProcess2"/>
    <dgm:cxn modelId="{58A8D795-397E-42EC-A8A2-A173EE63D090}" type="presParOf" srcId="{4226D92B-D04F-4B8F-87BE-588368D886F8}" destId="{47676E91-2192-4FCA-9169-62D5A760904E}" srcOrd="2" destOrd="0" presId="urn:microsoft.com/office/officeart/2005/8/layout/lProcess2"/>
    <dgm:cxn modelId="{1F6740B6-1641-4585-897E-DFA86C26518A}" type="presParOf" srcId="{4226D92B-D04F-4B8F-87BE-588368D886F8}" destId="{5C2F07FB-CBEB-4BD0-8911-C7587ED85557}" srcOrd="3" destOrd="0" presId="urn:microsoft.com/office/officeart/2005/8/layout/lProcess2"/>
    <dgm:cxn modelId="{B55EA234-4C5E-4EB5-A777-1401846CA908}" type="presParOf" srcId="{4226D92B-D04F-4B8F-87BE-588368D886F8}" destId="{F4267BBA-AD4E-4712-BAA3-81E3C848F8EB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87104F-918D-431A-96DE-D5B5EE7CCF1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EEBECEB-B141-445F-B1BC-36C3E34321F2}">
      <dgm:prSet phldrT="[Текст]"/>
      <dgm:spPr/>
      <dgm:t>
        <a:bodyPr/>
        <a:lstStyle/>
        <a:p>
          <a:r>
            <a:rPr lang="ru-RU" dirty="0" smtClean="0"/>
            <a:t>Всего -19</a:t>
          </a:r>
          <a:endParaRPr lang="ru-RU" dirty="0"/>
        </a:p>
      </dgm:t>
    </dgm:pt>
    <dgm:pt modelId="{5A1486B2-811C-4CC9-B82B-7C4815669A35}" type="parTrans" cxnId="{F80F462C-A8EA-4A84-901C-B4C196783698}">
      <dgm:prSet/>
      <dgm:spPr/>
      <dgm:t>
        <a:bodyPr/>
        <a:lstStyle/>
        <a:p>
          <a:endParaRPr lang="ru-RU"/>
        </a:p>
      </dgm:t>
    </dgm:pt>
    <dgm:pt modelId="{DEDCA830-9583-4074-B179-F87CDD908243}" type="sibTrans" cxnId="{F80F462C-A8EA-4A84-901C-B4C196783698}">
      <dgm:prSet/>
      <dgm:spPr/>
      <dgm:t>
        <a:bodyPr/>
        <a:lstStyle/>
        <a:p>
          <a:endParaRPr lang="ru-RU"/>
        </a:p>
      </dgm:t>
    </dgm:pt>
    <dgm:pt modelId="{83AFDF2A-618E-4136-8922-7ADA6F6BA41B}">
      <dgm:prSet phldrT="[Текст]"/>
      <dgm:spPr/>
      <dgm:t>
        <a:bodyPr/>
        <a:lstStyle/>
        <a:p>
          <a:r>
            <a:rPr lang="ru-RU" dirty="0" smtClean="0"/>
            <a:t>Группа </a:t>
          </a:r>
          <a:r>
            <a:rPr lang="ru-RU" dirty="0" smtClean="0"/>
            <a:t>ПРОПАЖА </a:t>
          </a:r>
          <a:r>
            <a:rPr lang="ru-RU" dirty="0" smtClean="0"/>
            <a:t>- 13</a:t>
          </a:r>
          <a:endParaRPr lang="ru-RU" dirty="0"/>
        </a:p>
      </dgm:t>
    </dgm:pt>
    <dgm:pt modelId="{896FB93F-8A17-41C8-8067-30BE3179B88D}" type="parTrans" cxnId="{AE8512F7-3ECD-4D4F-9656-AB817CB55951}">
      <dgm:prSet/>
      <dgm:spPr/>
      <dgm:t>
        <a:bodyPr/>
        <a:lstStyle/>
        <a:p>
          <a:endParaRPr lang="ru-RU"/>
        </a:p>
      </dgm:t>
    </dgm:pt>
    <dgm:pt modelId="{3C53B17C-526E-4671-8456-C6FA964F0A38}" type="sibTrans" cxnId="{AE8512F7-3ECD-4D4F-9656-AB817CB55951}">
      <dgm:prSet/>
      <dgm:spPr/>
      <dgm:t>
        <a:bodyPr/>
        <a:lstStyle/>
        <a:p>
          <a:endParaRPr lang="ru-RU"/>
        </a:p>
      </dgm:t>
    </dgm:pt>
    <dgm:pt modelId="{DBFDE2E4-BD72-4B98-9B98-022A739F0367}">
      <dgm:prSet phldrT="[Текст]"/>
      <dgm:spPr/>
      <dgm:t>
        <a:bodyPr/>
        <a:lstStyle/>
        <a:p>
          <a:r>
            <a:rPr lang="ru-RU" dirty="0" smtClean="0"/>
            <a:t>Группа </a:t>
          </a:r>
          <a:r>
            <a:rPr lang="ru-RU" dirty="0" smtClean="0"/>
            <a:t>ВРАГ- </a:t>
          </a:r>
          <a:r>
            <a:rPr lang="ru-RU" dirty="0" smtClean="0"/>
            <a:t>6</a:t>
          </a:r>
          <a:endParaRPr lang="ru-RU" dirty="0"/>
        </a:p>
      </dgm:t>
    </dgm:pt>
    <dgm:pt modelId="{972B7B8F-8C85-4C2F-A43D-DD93C87A1CD8}" type="parTrans" cxnId="{7D8990D4-3390-47C7-A843-EF7C973929B0}">
      <dgm:prSet/>
      <dgm:spPr/>
      <dgm:t>
        <a:bodyPr/>
        <a:lstStyle/>
        <a:p>
          <a:endParaRPr lang="ru-RU"/>
        </a:p>
      </dgm:t>
    </dgm:pt>
    <dgm:pt modelId="{D16E4314-50B0-46CF-AEB8-9AFC7DA0DBCB}" type="sibTrans" cxnId="{7D8990D4-3390-47C7-A843-EF7C973929B0}">
      <dgm:prSet/>
      <dgm:spPr/>
      <dgm:t>
        <a:bodyPr/>
        <a:lstStyle/>
        <a:p>
          <a:endParaRPr lang="ru-RU"/>
        </a:p>
      </dgm:t>
    </dgm:pt>
    <dgm:pt modelId="{C599856E-45D2-429B-8EC8-9F9E84107F1C}" type="pres">
      <dgm:prSet presAssocID="{A587104F-918D-431A-96DE-D5B5EE7CCF1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374BA14F-70AD-4705-955C-8C4D1FE7A08D}" type="pres">
      <dgm:prSet presAssocID="{6EEBECEB-B141-445F-B1BC-36C3E34321F2}" presName="hierRoot1" presStyleCnt="0"/>
      <dgm:spPr/>
    </dgm:pt>
    <dgm:pt modelId="{29700820-F7E1-4663-85D8-4D470730175F}" type="pres">
      <dgm:prSet presAssocID="{6EEBECEB-B141-445F-B1BC-36C3E34321F2}" presName="composite" presStyleCnt="0"/>
      <dgm:spPr/>
    </dgm:pt>
    <dgm:pt modelId="{A94B10E6-EFB5-4754-A6FE-8E91D10AD381}" type="pres">
      <dgm:prSet presAssocID="{6EEBECEB-B141-445F-B1BC-36C3E34321F2}" presName="background" presStyleLbl="node0" presStyleIdx="0" presStyleCnt="1"/>
      <dgm:spPr/>
    </dgm:pt>
    <dgm:pt modelId="{1651704A-F8AB-490B-93D9-1542E9A0F2C5}" type="pres">
      <dgm:prSet presAssocID="{6EEBECEB-B141-445F-B1BC-36C3E34321F2}" presName="text" presStyleLbl="fgAcc0" presStyleIdx="0" presStyleCnt="1" custLinFactNeighborX="18514" custLinFactNeighborY="265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24C2947-CEE5-49FE-A264-44DC494A254A}" type="pres">
      <dgm:prSet presAssocID="{6EEBECEB-B141-445F-B1BC-36C3E34321F2}" presName="hierChild2" presStyleCnt="0"/>
      <dgm:spPr/>
    </dgm:pt>
    <dgm:pt modelId="{7FD8E0C5-1388-47F1-B5A6-5BDD0DA28AC7}" type="pres">
      <dgm:prSet presAssocID="{896FB93F-8A17-41C8-8067-30BE3179B88D}" presName="Name10" presStyleLbl="parChTrans1D2" presStyleIdx="0" presStyleCnt="2"/>
      <dgm:spPr/>
      <dgm:t>
        <a:bodyPr/>
        <a:lstStyle/>
        <a:p>
          <a:endParaRPr lang="ru-RU"/>
        </a:p>
      </dgm:t>
    </dgm:pt>
    <dgm:pt modelId="{C25AF8F7-D0B6-47BD-8A37-A24FC6E6B127}" type="pres">
      <dgm:prSet presAssocID="{83AFDF2A-618E-4136-8922-7ADA6F6BA41B}" presName="hierRoot2" presStyleCnt="0"/>
      <dgm:spPr/>
    </dgm:pt>
    <dgm:pt modelId="{154E2FEB-4CCB-4AC3-9D54-D9019D6EA12D}" type="pres">
      <dgm:prSet presAssocID="{83AFDF2A-618E-4136-8922-7ADA6F6BA41B}" presName="composite2" presStyleCnt="0"/>
      <dgm:spPr/>
    </dgm:pt>
    <dgm:pt modelId="{3CEAB27C-EC40-41E8-91AF-D398C097C1AE}" type="pres">
      <dgm:prSet presAssocID="{83AFDF2A-618E-4136-8922-7ADA6F6BA41B}" presName="background2" presStyleLbl="node2" presStyleIdx="0" presStyleCnt="2"/>
      <dgm:spPr/>
    </dgm:pt>
    <dgm:pt modelId="{82B7D792-CF3C-4BA9-ADC5-7B449376931C}" type="pres">
      <dgm:prSet presAssocID="{83AFDF2A-618E-4136-8922-7ADA6F6BA41B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FF35CC1-24B0-4D17-8E63-229CDF4862D8}" type="pres">
      <dgm:prSet presAssocID="{83AFDF2A-618E-4136-8922-7ADA6F6BA41B}" presName="hierChild3" presStyleCnt="0"/>
      <dgm:spPr/>
    </dgm:pt>
    <dgm:pt modelId="{6474D4D3-4B58-4E1E-A1CA-CB41286C8508}" type="pres">
      <dgm:prSet presAssocID="{972B7B8F-8C85-4C2F-A43D-DD93C87A1CD8}" presName="Name10" presStyleLbl="parChTrans1D2" presStyleIdx="1" presStyleCnt="2"/>
      <dgm:spPr/>
      <dgm:t>
        <a:bodyPr/>
        <a:lstStyle/>
        <a:p>
          <a:endParaRPr lang="ru-RU"/>
        </a:p>
      </dgm:t>
    </dgm:pt>
    <dgm:pt modelId="{A9EAB41E-EFC6-4158-8EB1-DF78D7280F15}" type="pres">
      <dgm:prSet presAssocID="{DBFDE2E4-BD72-4B98-9B98-022A739F0367}" presName="hierRoot2" presStyleCnt="0"/>
      <dgm:spPr/>
    </dgm:pt>
    <dgm:pt modelId="{0E6DD9B8-EE91-457C-8204-54B924201607}" type="pres">
      <dgm:prSet presAssocID="{DBFDE2E4-BD72-4B98-9B98-022A739F0367}" presName="composite2" presStyleCnt="0"/>
      <dgm:spPr/>
    </dgm:pt>
    <dgm:pt modelId="{E30518F2-6307-431F-8FB6-D02682C6C950}" type="pres">
      <dgm:prSet presAssocID="{DBFDE2E4-BD72-4B98-9B98-022A739F0367}" presName="background2" presStyleLbl="node2" presStyleIdx="1" presStyleCnt="2"/>
      <dgm:spPr/>
    </dgm:pt>
    <dgm:pt modelId="{4DF170F5-4849-4361-8721-85F5ACC48179}" type="pres">
      <dgm:prSet presAssocID="{DBFDE2E4-BD72-4B98-9B98-022A739F0367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234AAFE-C7F8-4EA8-8A12-8DB6B33FA3D2}" type="pres">
      <dgm:prSet presAssocID="{DBFDE2E4-BD72-4B98-9B98-022A739F0367}" presName="hierChild3" presStyleCnt="0"/>
      <dgm:spPr/>
    </dgm:pt>
  </dgm:ptLst>
  <dgm:cxnLst>
    <dgm:cxn modelId="{1798A328-B80A-41F8-B697-CEE3DB62C03D}" type="presOf" srcId="{A587104F-918D-431A-96DE-D5B5EE7CCF1B}" destId="{C599856E-45D2-429B-8EC8-9F9E84107F1C}" srcOrd="0" destOrd="0" presId="urn:microsoft.com/office/officeart/2005/8/layout/hierarchy1"/>
    <dgm:cxn modelId="{8B1A3B4E-0D6A-4AA3-934C-01E12039F33F}" type="presOf" srcId="{6EEBECEB-B141-445F-B1BC-36C3E34321F2}" destId="{1651704A-F8AB-490B-93D9-1542E9A0F2C5}" srcOrd="0" destOrd="0" presId="urn:microsoft.com/office/officeart/2005/8/layout/hierarchy1"/>
    <dgm:cxn modelId="{39D4686A-FEAD-4B57-9063-E232965DD5A3}" type="presOf" srcId="{896FB93F-8A17-41C8-8067-30BE3179B88D}" destId="{7FD8E0C5-1388-47F1-B5A6-5BDD0DA28AC7}" srcOrd="0" destOrd="0" presId="urn:microsoft.com/office/officeart/2005/8/layout/hierarchy1"/>
    <dgm:cxn modelId="{AE8512F7-3ECD-4D4F-9656-AB817CB55951}" srcId="{6EEBECEB-B141-445F-B1BC-36C3E34321F2}" destId="{83AFDF2A-618E-4136-8922-7ADA6F6BA41B}" srcOrd="0" destOrd="0" parTransId="{896FB93F-8A17-41C8-8067-30BE3179B88D}" sibTransId="{3C53B17C-526E-4671-8456-C6FA964F0A38}"/>
    <dgm:cxn modelId="{898B114A-B7F3-4283-87B4-A251F94D0E3E}" type="presOf" srcId="{972B7B8F-8C85-4C2F-A43D-DD93C87A1CD8}" destId="{6474D4D3-4B58-4E1E-A1CA-CB41286C8508}" srcOrd="0" destOrd="0" presId="urn:microsoft.com/office/officeart/2005/8/layout/hierarchy1"/>
    <dgm:cxn modelId="{7D8990D4-3390-47C7-A843-EF7C973929B0}" srcId="{6EEBECEB-B141-445F-B1BC-36C3E34321F2}" destId="{DBFDE2E4-BD72-4B98-9B98-022A739F0367}" srcOrd="1" destOrd="0" parTransId="{972B7B8F-8C85-4C2F-A43D-DD93C87A1CD8}" sibTransId="{D16E4314-50B0-46CF-AEB8-9AFC7DA0DBCB}"/>
    <dgm:cxn modelId="{500752AF-A931-4285-BD43-FA6E10A4F441}" type="presOf" srcId="{83AFDF2A-618E-4136-8922-7ADA6F6BA41B}" destId="{82B7D792-CF3C-4BA9-ADC5-7B449376931C}" srcOrd="0" destOrd="0" presId="urn:microsoft.com/office/officeart/2005/8/layout/hierarchy1"/>
    <dgm:cxn modelId="{F80F462C-A8EA-4A84-901C-B4C196783698}" srcId="{A587104F-918D-431A-96DE-D5B5EE7CCF1B}" destId="{6EEBECEB-B141-445F-B1BC-36C3E34321F2}" srcOrd="0" destOrd="0" parTransId="{5A1486B2-811C-4CC9-B82B-7C4815669A35}" sibTransId="{DEDCA830-9583-4074-B179-F87CDD908243}"/>
    <dgm:cxn modelId="{A424CB3B-DEF7-429F-8AE0-16EF92BCD69E}" type="presOf" srcId="{DBFDE2E4-BD72-4B98-9B98-022A739F0367}" destId="{4DF170F5-4849-4361-8721-85F5ACC48179}" srcOrd="0" destOrd="0" presId="urn:microsoft.com/office/officeart/2005/8/layout/hierarchy1"/>
    <dgm:cxn modelId="{C124D2D3-1AFD-49E3-A923-B6292450B77E}" type="presParOf" srcId="{C599856E-45D2-429B-8EC8-9F9E84107F1C}" destId="{374BA14F-70AD-4705-955C-8C4D1FE7A08D}" srcOrd="0" destOrd="0" presId="urn:microsoft.com/office/officeart/2005/8/layout/hierarchy1"/>
    <dgm:cxn modelId="{293798A6-7BAD-48D0-840E-0F9BEA907FA7}" type="presParOf" srcId="{374BA14F-70AD-4705-955C-8C4D1FE7A08D}" destId="{29700820-F7E1-4663-85D8-4D470730175F}" srcOrd="0" destOrd="0" presId="urn:microsoft.com/office/officeart/2005/8/layout/hierarchy1"/>
    <dgm:cxn modelId="{342020F6-AFB1-40FC-A661-44671F7A48B7}" type="presParOf" srcId="{29700820-F7E1-4663-85D8-4D470730175F}" destId="{A94B10E6-EFB5-4754-A6FE-8E91D10AD381}" srcOrd="0" destOrd="0" presId="urn:microsoft.com/office/officeart/2005/8/layout/hierarchy1"/>
    <dgm:cxn modelId="{E6C3C36D-95FD-4C9F-97F3-FE808B884943}" type="presParOf" srcId="{29700820-F7E1-4663-85D8-4D470730175F}" destId="{1651704A-F8AB-490B-93D9-1542E9A0F2C5}" srcOrd="1" destOrd="0" presId="urn:microsoft.com/office/officeart/2005/8/layout/hierarchy1"/>
    <dgm:cxn modelId="{11C61C0D-0126-411A-9DBA-1D7413D654FD}" type="presParOf" srcId="{374BA14F-70AD-4705-955C-8C4D1FE7A08D}" destId="{B24C2947-CEE5-49FE-A264-44DC494A254A}" srcOrd="1" destOrd="0" presId="urn:microsoft.com/office/officeart/2005/8/layout/hierarchy1"/>
    <dgm:cxn modelId="{CEBF479C-4886-4A7F-94F7-C608FD1EFFFD}" type="presParOf" srcId="{B24C2947-CEE5-49FE-A264-44DC494A254A}" destId="{7FD8E0C5-1388-47F1-B5A6-5BDD0DA28AC7}" srcOrd="0" destOrd="0" presId="urn:microsoft.com/office/officeart/2005/8/layout/hierarchy1"/>
    <dgm:cxn modelId="{01438FCD-823C-4A79-9329-1248D4DCA8D5}" type="presParOf" srcId="{B24C2947-CEE5-49FE-A264-44DC494A254A}" destId="{C25AF8F7-D0B6-47BD-8A37-A24FC6E6B127}" srcOrd="1" destOrd="0" presId="urn:microsoft.com/office/officeart/2005/8/layout/hierarchy1"/>
    <dgm:cxn modelId="{4021DEF7-ADB1-44B3-8CF1-6B24B15D180A}" type="presParOf" srcId="{C25AF8F7-D0B6-47BD-8A37-A24FC6E6B127}" destId="{154E2FEB-4CCB-4AC3-9D54-D9019D6EA12D}" srcOrd="0" destOrd="0" presId="urn:microsoft.com/office/officeart/2005/8/layout/hierarchy1"/>
    <dgm:cxn modelId="{C0A702DE-A7D9-491D-B964-8FEDF2A855F7}" type="presParOf" srcId="{154E2FEB-4CCB-4AC3-9D54-D9019D6EA12D}" destId="{3CEAB27C-EC40-41E8-91AF-D398C097C1AE}" srcOrd="0" destOrd="0" presId="urn:microsoft.com/office/officeart/2005/8/layout/hierarchy1"/>
    <dgm:cxn modelId="{259FF550-067B-463C-A19E-DB999770F743}" type="presParOf" srcId="{154E2FEB-4CCB-4AC3-9D54-D9019D6EA12D}" destId="{82B7D792-CF3C-4BA9-ADC5-7B449376931C}" srcOrd="1" destOrd="0" presId="urn:microsoft.com/office/officeart/2005/8/layout/hierarchy1"/>
    <dgm:cxn modelId="{29DE81C2-52CC-4788-BAD3-E75EFA5CED5B}" type="presParOf" srcId="{C25AF8F7-D0B6-47BD-8A37-A24FC6E6B127}" destId="{9FF35CC1-24B0-4D17-8E63-229CDF4862D8}" srcOrd="1" destOrd="0" presId="urn:microsoft.com/office/officeart/2005/8/layout/hierarchy1"/>
    <dgm:cxn modelId="{DF25BAE6-3712-46DC-A46D-3A0C1E39941A}" type="presParOf" srcId="{B24C2947-CEE5-49FE-A264-44DC494A254A}" destId="{6474D4D3-4B58-4E1E-A1CA-CB41286C8508}" srcOrd="2" destOrd="0" presId="urn:microsoft.com/office/officeart/2005/8/layout/hierarchy1"/>
    <dgm:cxn modelId="{104217DD-CB6D-4D14-A09C-39409AFE9D8E}" type="presParOf" srcId="{B24C2947-CEE5-49FE-A264-44DC494A254A}" destId="{A9EAB41E-EFC6-4158-8EB1-DF78D7280F15}" srcOrd="3" destOrd="0" presId="urn:microsoft.com/office/officeart/2005/8/layout/hierarchy1"/>
    <dgm:cxn modelId="{66115825-A07F-4577-BA72-093E41796011}" type="presParOf" srcId="{A9EAB41E-EFC6-4158-8EB1-DF78D7280F15}" destId="{0E6DD9B8-EE91-457C-8204-54B924201607}" srcOrd="0" destOrd="0" presId="urn:microsoft.com/office/officeart/2005/8/layout/hierarchy1"/>
    <dgm:cxn modelId="{E6DCDCB3-9652-46AA-A493-61D19E6F68D8}" type="presParOf" srcId="{0E6DD9B8-EE91-457C-8204-54B924201607}" destId="{E30518F2-6307-431F-8FB6-D02682C6C950}" srcOrd="0" destOrd="0" presId="urn:microsoft.com/office/officeart/2005/8/layout/hierarchy1"/>
    <dgm:cxn modelId="{42DC1169-EA4E-428D-B0BB-A3DBCFD6D38D}" type="presParOf" srcId="{0E6DD9B8-EE91-457C-8204-54B924201607}" destId="{4DF170F5-4849-4361-8721-85F5ACC48179}" srcOrd="1" destOrd="0" presId="urn:microsoft.com/office/officeart/2005/8/layout/hierarchy1"/>
    <dgm:cxn modelId="{F17DAA59-56A1-470C-BAAF-8291C6EF087D}" type="presParOf" srcId="{A9EAB41E-EFC6-4158-8EB1-DF78D7280F15}" destId="{8234AAFE-C7F8-4EA8-8A12-8DB6B33FA3D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9942F7-D7F3-489B-8531-9BB837E014FB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509D9D2-DA55-4377-901B-33031ECC4DBF}">
      <dgm:prSet phldrT="[Текст]" custT="1"/>
      <dgm:spPr/>
      <dgm:t>
        <a:bodyPr/>
        <a:lstStyle/>
        <a:p>
          <a:r>
            <a:rPr lang="ru-RU" sz="2400" dirty="0" smtClean="0"/>
            <a:t>20 000 и более</a:t>
          </a:r>
          <a:endParaRPr lang="ru-RU" sz="2400" dirty="0"/>
        </a:p>
      </dgm:t>
    </dgm:pt>
    <dgm:pt modelId="{D140F3C8-9B1C-48B3-AD7F-7F13EF7A0D71}" type="parTrans" cxnId="{7E0F6360-420C-4599-9520-01DA724F0D19}">
      <dgm:prSet/>
      <dgm:spPr/>
      <dgm:t>
        <a:bodyPr/>
        <a:lstStyle/>
        <a:p>
          <a:endParaRPr lang="ru-RU"/>
        </a:p>
      </dgm:t>
    </dgm:pt>
    <dgm:pt modelId="{805CAB92-FAB7-44F7-B927-ACA86F3C25C5}" type="sibTrans" cxnId="{7E0F6360-420C-4599-9520-01DA724F0D19}">
      <dgm:prSet/>
      <dgm:spPr/>
      <dgm:t>
        <a:bodyPr/>
        <a:lstStyle/>
        <a:p>
          <a:endParaRPr lang="ru-RU"/>
        </a:p>
      </dgm:t>
    </dgm:pt>
    <dgm:pt modelId="{DBEF1B27-5E09-441C-8B19-FFDD06448E1C}">
      <dgm:prSet phldrT="[Текст]" custT="1"/>
      <dgm:spPr/>
      <dgm:t>
        <a:bodyPr/>
        <a:lstStyle/>
        <a:p>
          <a:r>
            <a:rPr lang="ru-RU" sz="2000" dirty="0" smtClean="0"/>
            <a:t>4 героя</a:t>
          </a:r>
          <a:endParaRPr lang="ru-RU" sz="2000" dirty="0"/>
        </a:p>
      </dgm:t>
    </dgm:pt>
    <dgm:pt modelId="{4EF9B13A-1D30-4657-83FC-E68152E3EF83}" type="parTrans" cxnId="{7F7B4FC3-7EEA-47E0-8031-7D15E5083DC4}">
      <dgm:prSet/>
      <dgm:spPr/>
      <dgm:t>
        <a:bodyPr/>
        <a:lstStyle/>
        <a:p>
          <a:endParaRPr lang="ru-RU"/>
        </a:p>
      </dgm:t>
    </dgm:pt>
    <dgm:pt modelId="{1A5721CB-BB81-4D99-B82A-19248F0F47F4}" type="sibTrans" cxnId="{7F7B4FC3-7EEA-47E0-8031-7D15E5083DC4}">
      <dgm:prSet/>
      <dgm:spPr/>
      <dgm:t>
        <a:bodyPr/>
        <a:lstStyle/>
        <a:p>
          <a:endParaRPr lang="ru-RU"/>
        </a:p>
      </dgm:t>
    </dgm:pt>
    <dgm:pt modelId="{1EF67F12-1ECB-43AD-BB73-FA93DD373958}">
      <dgm:prSet phldrT="[Текст]"/>
      <dgm:spPr/>
      <dgm:t>
        <a:bodyPr/>
        <a:lstStyle/>
        <a:p>
          <a:r>
            <a:rPr lang="ru-RU" dirty="0" smtClean="0"/>
            <a:t>Лекарь </a:t>
          </a:r>
        </a:p>
        <a:p>
          <a:r>
            <a:rPr lang="ru-RU" dirty="0" smtClean="0"/>
            <a:t>Боевой маг</a:t>
          </a:r>
        </a:p>
        <a:p>
          <a:r>
            <a:rPr lang="ru-RU" dirty="0" smtClean="0"/>
            <a:t>Лучник</a:t>
          </a:r>
        </a:p>
        <a:p>
          <a:r>
            <a:rPr lang="ru-RU" dirty="0" smtClean="0"/>
            <a:t>мечник</a:t>
          </a:r>
          <a:endParaRPr lang="ru-RU" dirty="0"/>
        </a:p>
      </dgm:t>
    </dgm:pt>
    <dgm:pt modelId="{4E12F33E-9A7D-4921-96AA-6A9E1576396C}" type="parTrans" cxnId="{9C092B2D-BE65-4EE7-A5AF-B3F511358609}">
      <dgm:prSet/>
      <dgm:spPr/>
      <dgm:t>
        <a:bodyPr/>
        <a:lstStyle/>
        <a:p>
          <a:endParaRPr lang="ru-RU"/>
        </a:p>
      </dgm:t>
    </dgm:pt>
    <dgm:pt modelId="{10C74D90-8FB6-404B-9812-55849A752628}" type="sibTrans" cxnId="{9C092B2D-BE65-4EE7-A5AF-B3F511358609}">
      <dgm:prSet/>
      <dgm:spPr/>
      <dgm:t>
        <a:bodyPr/>
        <a:lstStyle/>
        <a:p>
          <a:endParaRPr lang="ru-RU"/>
        </a:p>
      </dgm:t>
    </dgm:pt>
    <dgm:pt modelId="{132EEEA6-79A5-460A-9F80-92C9CB2AFC93}">
      <dgm:prSet phldrT="[Текст]" custT="1"/>
      <dgm:spPr/>
      <dgm:t>
        <a:bodyPr/>
        <a:lstStyle/>
        <a:p>
          <a:r>
            <a:rPr lang="ru-RU" sz="2400" dirty="0" smtClean="0"/>
            <a:t>10 000 – 20 000</a:t>
          </a:r>
          <a:endParaRPr lang="ru-RU" sz="2400" dirty="0"/>
        </a:p>
      </dgm:t>
    </dgm:pt>
    <dgm:pt modelId="{50DACD51-4BAE-4B54-BECF-BA5647C5E5AD}" type="parTrans" cxnId="{520BD5E1-274A-4CD1-B3DC-088BD69FA714}">
      <dgm:prSet/>
      <dgm:spPr/>
      <dgm:t>
        <a:bodyPr/>
        <a:lstStyle/>
        <a:p>
          <a:endParaRPr lang="ru-RU"/>
        </a:p>
      </dgm:t>
    </dgm:pt>
    <dgm:pt modelId="{C33E78B7-137F-4C7D-AB3D-64BA612EBFBE}" type="sibTrans" cxnId="{520BD5E1-274A-4CD1-B3DC-088BD69FA714}">
      <dgm:prSet/>
      <dgm:spPr/>
      <dgm:t>
        <a:bodyPr/>
        <a:lstStyle/>
        <a:p>
          <a:endParaRPr lang="ru-RU"/>
        </a:p>
      </dgm:t>
    </dgm:pt>
    <dgm:pt modelId="{16FD7585-D199-4740-90EE-FF2C8D62B982}">
      <dgm:prSet phldrT="[Текст]" custT="1"/>
      <dgm:spPr/>
      <dgm:t>
        <a:bodyPr/>
        <a:lstStyle/>
        <a:p>
          <a:r>
            <a:rPr lang="ru-RU" sz="2000" dirty="0" smtClean="0"/>
            <a:t>3 героя</a:t>
          </a:r>
          <a:endParaRPr lang="ru-RU" sz="2000" dirty="0"/>
        </a:p>
      </dgm:t>
    </dgm:pt>
    <dgm:pt modelId="{4CCB69C8-1FC3-466C-B05A-C23A4AA68F08}" type="parTrans" cxnId="{A6E0B45B-C9BD-4FB7-8FC4-9D8E2D0940A5}">
      <dgm:prSet/>
      <dgm:spPr/>
      <dgm:t>
        <a:bodyPr/>
        <a:lstStyle/>
        <a:p>
          <a:endParaRPr lang="ru-RU"/>
        </a:p>
      </dgm:t>
    </dgm:pt>
    <dgm:pt modelId="{D8DCD5FC-A312-4F31-930A-EADE797885E3}" type="sibTrans" cxnId="{A6E0B45B-C9BD-4FB7-8FC4-9D8E2D0940A5}">
      <dgm:prSet/>
      <dgm:spPr/>
      <dgm:t>
        <a:bodyPr/>
        <a:lstStyle/>
        <a:p>
          <a:endParaRPr lang="ru-RU"/>
        </a:p>
      </dgm:t>
    </dgm:pt>
    <dgm:pt modelId="{46859426-F23B-4CF4-ABD0-0A09CF2E1754}">
      <dgm:prSet phldrT="[Текст]"/>
      <dgm:spPr/>
      <dgm:t>
        <a:bodyPr/>
        <a:lstStyle/>
        <a:p>
          <a:endParaRPr lang="ru-RU" dirty="0" smtClean="0"/>
        </a:p>
        <a:p>
          <a:r>
            <a:rPr lang="ru-RU" dirty="0" smtClean="0"/>
            <a:t>Лекарь</a:t>
          </a:r>
        </a:p>
        <a:p>
          <a:r>
            <a:rPr lang="ru-RU" dirty="0" smtClean="0"/>
            <a:t>Рейнджер</a:t>
          </a:r>
        </a:p>
        <a:p>
          <a:r>
            <a:rPr lang="ru-RU" dirty="0" smtClean="0"/>
            <a:t>мечник</a:t>
          </a:r>
        </a:p>
        <a:p>
          <a:endParaRPr lang="ru-RU" dirty="0"/>
        </a:p>
      </dgm:t>
    </dgm:pt>
    <dgm:pt modelId="{736328AF-BEF5-4886-ACD8-FFAD59260DC8}" type="parTrans" cxnId="{8056A8B2-1CAC-4D64-BD14-7BD8AC2F152E}">
      <dgm:prSet/>
      <dgm:spPr/>
      <dgm:t>
        <a:bodyPr/>
        <a:lstStyle/>
        <a:p>
          <a:endParaRPr lang="ru-RU"/>
        </a:p>
      </dgm:t>
    </dgm:pt>
    <dgm:pt modelId="{4604387C-FCD9-4CCC-86B1-81E613409051}" type="sibTrans" cxnId="{8056A8B2-1CAC-4D64-BD14-7BD8AC2F152E}">
      <dgm:prSet/>
      <dgm:spPr/>
      <dgm:t>
        <a:bodyPr/>
        <a:lstStyle/>
        <a:p>
          <a:endParaRPr lang="ru-RU"/>
        </a:p>
      </dgm:t>
    </dgm:pt>
    <dgm:pt modelId="{6A0EB593-B455-4130-B2CD-DFB0756D9470}">
      <dgm:prSet phldrT="[Текст]" custT="1"/>
      <dgm:spPr/>
      <dgm:t>
        <a:bodyPr/>
        <a:lstStyle/>
        <a:p>
          <a:r>
            <a:rPr lang="ru-RU" sz="2400" dirty="0" smtClean="0"/>
            <a:t>Менее 10 000</a:t>
          </a:r>
          <a:endParaRPr lang="ru-RU" sz="2400" dirty="0"/>
        </a:p>
      </dgm:t>
    </dgm:pt>
    <dgm:pt modelId="{CC0307BF-BB45-489A-822F-34D7CDB0667C}" type="parTrans" cxnId="{EFB7AEB0-48C4-4066-B2EB-DE42502C9E1E}">
      <dgm:prSet/>
      <dgm:spPr/>
      <dgm:t>
        <a:bodyPr/>
        <a:lstStyle/>
        <a:p>
          <a:endParaRPr lang="ru-RU"/>
        </a:p>
      </dgm:t>
    </dgm:pt>
    <dgm:pt modelId="{712BB54D-3DA0-425A-A75A-6C3A839B38FE}" type="sibTrans" cxnId="{EFB7AEB0-48C4-4066-B2EB-DE42502C9E1E}">
      <dgm:prSet/>
      <dgm:spPr/>
      <dgm:t>
        <a:bodyPr/>
        <a:lstStyle/>
        <a:p>
          <a:endParaRPr lang="ru-RU"/>
        </a:p>
      </dgm:t>
    </dgm:pt>
    <dgm:pt modelId="{DCD38A39-95A1-4CDA-9A7D-9FF30B722945}">
      <dgm:prSet phldrT="[Текст]" custT="1"/>
      <dgm:spPr/>
      <dgm:t>
        <a:bodyPr/>
        <a:lstStyle/>
        <a:p>
          <a:r>
            <a:rPr lang="ru-RU" sz="2000" dirty="0" smtClean="0"/>
            <a:t>2 героя</a:t>
          </a:r>
          <a:endParaRPr lang="ru-RU" sz="2000" dirty="0"/>
        </a:p>
      </dgm:t>
    </dgm:pt>
    <dgm:pt modelId="{0792CA0B-DB82-41D5-9AF1-491F7E15E717}" type="parTrans" cxnId="{84F3D54D-2B31-443B-90AC-C3B95072917A}">
      <dgm:prSet/>
      <dgm:spPr/>
      <dgm:t>
        <a:bodyPr/>
        <a:lstStyle/>
        <a:p>
          <a:endParaRPr lang="ru-RU"/>
        </a:p>
      </dgm:t>
    </dgm:pt>
    <dgm:pt modelId="{95F46AB9-44D2-4589-A01E-6B265B105897}" type="sibTrans" cxnId="{84F3D54D-2B31-443B-90AC-C3B95072917A}">
      <dgm:prSet/>
      <dgm:spPr/>
      <dgm:t>
        <a:bodyPr/>
        <a:lstStyle/>
        <a:p>
          <a:endParaRPr lang="ru-RU"/>
        </a:p>
      </dgm:t>
    </dgm:pt>
    <dgm:pt modelId="{D51A24AB-D952-4113-9537-F57580EB6536}">
      <dgm:prSet phldrT="[Текст]"/>
      <dgm:spPr/>
      <dgm:t>
        <a:bodyPr/>
        <a:lstStyle/>
        <a:p>
          <a:r>
            <a:rPr lang="ru-RU" dirty="0" smtClean="0"/>
            <a:t>Лекарь</a:t>
          </a:r>
        </a:p>
        <a:p>
          <a:r>
            <a:rPr lang="ru-RU" dirty="0" smtClean="0"/>
            <a:t>лучник</a:t>
          </a:r>
          <a:endParaRPr lang="ru-RU" dirty="0"/>
        </a:p>
      </dgm:t>
    </dgm:pt>
    <dgm:pt modelId="{06A4A83C-579B-4797-B59E-1F728926E4C1}" type="parTrans" cxnId="{DFDD817B-CA5E-49B6-892B-2B3ECB9BC2A1}">
      <dgm:prSet/>
      <dgm:spPr/>
      <dgm:t>
        <a:bodyPr/>
        <a:lstStyle/>
        <a:p>
          <a:endParaRPr lang="ru-RU"/>
        </a:p>
      </dgm:t>
    </dgm:pt>
    <dgm:pt modelId="{B534EF57-4BC0-415D-980D-C9F77A086E5B}" type="sibTrans" cxnId="{DFDD817B-CA5E-49B6-892B-2B3ECB9BC2A1}">
      <dgm:prSet/>
      <dgm:spPr/>
      <dgm:t>
        <a:bodyPr/>
        <a:lstStyle/>
        <a:p>
          <a:endParaRPr lang="ru-RU"/>
        </a:p>
      </dgm:t>
    </dgm:pt>
    <dgm:pt modelId="{3ED1C664-B1BF-4ECE-83F0-93F1CBDA5244}" type="pres">
      <dgm:prSet presAssocID="{889942F7-D7F3-489B-8531-9BB837E014FB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8FA79B79-EAEA-41C9-9054-237D813C0AA8}" type="pres">
      <dgm:prSet presAssocID="{E509D9D2-DA55-4377-901B-33031ECC4DBF}" presName="horFlow" presStyleCnt="0"/>
      <dgm:spPr/>
    </dgm:pt>
    <dgm:pt modelId="{4597BB1D-1D7E-4569-988D-74CF45E9A899}" type="pres">
      <dgm:prSet presAssocID="{E509D9D2-DA55-4377-901B-33031ECC4DBF}" presName="bigChev" presStyleLbl="node1" presStyleIdx="0" presStyleCnt="3"/>
      <dgm:spPr/>
      <dgm:t>
        <a:bodyPr/>
        <a:lstStyle/>
        <a:p>
          <a:endParaRPr lang="ru-RU"/>
        </a:p>
      </dgm:t>
    </dgm:pt>
    <dgm:pt modelId="{D6BD7D74-B751-4FA4-A6C8-39BF9FAD4F9F}" type="pres">
      <dgm:prSet presAssocID="{4EF9B13A-1D30-4657-83FC-E68152E3EF83}" presName="parTrans" presStyleCnt="0"/>
      <dgm:spPr/>
    </dgm:pt>
    <dgm:pt modelId="{43C72482-9548-474D-BB86-2DA96F0BE3AC}" type="pres">
      <dgm:prSet presAssocID="{DBEF1B27-5E09-441C-8B19-FFDD06448E1C}" presName="node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72CB01A-203D-486F-8301-7E976E1BC76A}" type="pres">
      <dgm:prSet presAssocID="{1A5721CB-BB81-4D99-B82A-19248F0F47F4}" presName="sibTrans" presStyleCnt="0"/>
      <dgm:spPr/>
    </dgm:pt>
    <dgm:pt modelId="{7F1B0C8C-16E6-45C3-ABD5-E3E9CA44B220}" type="pres">
      <dgm:prSet presAssocID="{1EF67F12-1ECB-43AD-BB73-FA93DD373958}" presName="node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176E036-8539-4C42-BEF4-ACE32D278B30}" type="pres">
      <dgm:prSet presAssocID="{E509D9D2-DA55-4377-901B-33031ECC4DBF}" presName="vSp" presStyleCnt="0"/>
      <dgm:spPr/>
    </dgm:pt>
    <dgm:pt modelId="{E4470300-5C88-4B59-A5C3-B8B23B7D850B}" type="pres">
      <dgm:prSet presAssocID="{132EEEA6-79A5-460A-9F80-92C9CB2AFC93}" presName="horFlow" presStyleCnt="0"/>
      <dgm:spPr/>
    </dgm:pt>
    <dgm:pt modelId="{01795E2A-A261-46E1-BF49-75F026307015}" type="pres">
      <dgm:prSet presAssocID="{132EEEA6-79A5-460A-9F80-92C9CB2AFC93}" presName="bigChev" presStyleLbl="node1" presStyleIdx="1" presStyleCnt="3"/>
      <dgm:spPr/>
      <dgm:t>
        <a:bodyPr/>
        <a:lstStyle/>
        <a:p>
          <a:endParaRPr lang="ru-RU"/>
        </a:p>
      </dgm:t>
    </dgm:pt>
    <dgm:pt modelId="{7F112BBE-5734-4536-9CEE-A9A05B6F0491}" type="pres">
      <dgm:prSet presAssocID="{4CCB69C8-1FC3-466C-B05A-C23A4AA68F08}" presName="parTrans" presStyleCnt="0"/>
      <dgm:spPr/>
    </dgm:pt>
    <dgm:pt modelId="{DC633D92-7B08-4038-920A-36425756A7C6}" type="pres">
      <dgm:prSet presAssocID="{16FD7585-D199-4740-90EE-FF2C8D62B982}" presName="node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EE4F372-10BE-4F4F-8E13-757247A8BDCB}" type="pres">
      <dgm:prSet presAssocID="{D8DCD5FC-A312-4F31-930A-EADE797885E3}" presName="sibTrans" presStyleCnt="0"/>
      <dgm:spPr/>
    </dgm:pt>
    <dgm:pt modelId="{3617B4E9-F0C4-4D63-94F8-61D8D9261268}" type="pres">
      <dgm:prSet presAssocID="{46859426-F23B-4CF4-ABD0-0A09CF2E1754}" presName="node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F0B7BE8-ED95-466C-81F3-A72B3C889574}" type="pres">
      <dgm:prSet presAssocID="{132EEEA6-79A5-460A-9F80-92C9CB2AFC93}" presName="vSp" presStyleCnt="0"/>
      <dgm:spPr/>
    </dgm:pt>
    <dgm:pt modelId="{1C65DCD0-411C-40D2-B417-773C1E13B4E4}" type="pres">
      <dgm:prSet presAssocID="{6A0EB593-B455-4130-B2CD-DFB0756D9470}" presName="horFlow" presStyleCnt="0"/>
      <dgm:spPr/>
    </dgm:pt>
    <dgm:pt modelId="{17F81A9A-92AD-4AAC-B5E2-F408EC2B9268}" type="pres">
      <dgm:prSet presAssocID="{6A0EB593-B455-4130-B2CD-DFB0756D9470}" presName="bigChev" presStyleLbl="node1" presStyleIdx="2" presStyleCnt="3"/>
      <dgm:spPr/>
      <dgm:t>
        <a:bodyPr/>
        <a:lstStyle/>
        <a:p>
          <a:endParaRPr lang="ru-RU"/>
        </a:p>
      </dgm:t>
    </dgm:pt>
    <dgm:pt modelId="{AE36F8FD-E226-4C80-959E-2282E6D1055B}" type="pres">
      <dgm:prSet presAssocID="{0792CA0B-DB82-41D5-9AF1-491F7E15E717}" presName="parTrans" presStyleCnt="0"/>
      <dgm:spPr/>
    </dgm:pt>
    <dgm:pt modelId="{9D13AF08-E4AD-4C15-8348-F5FD49AD0B52}" type="pres">
      <dgm:prSet presAssocID="{DCD38A39-95A1-4CDA-9A7D-9FF30B722945}" presName="node" presStyleLbl="alignAccFollowNode1" presStyleIdx="4" presStyleCnt="6" custLinFactNeighborX="19984" custLinFactNeighborY="11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9D7E31-AEF8-4DB8-8D8D-62ED8C2C3251}" type="pres">
      <dgm:prSet presAssocID="{95F46AB9-44D2-4589-A01E-6B265B105897}" presName="sibTrans" presStyleCnt="0"/>
      <dgm:spPr/>
    </dgm:pt>
    <dgm:pt modelId="{F8CFC17C-7628-48F9-8C7B-DAE893EF6C30}" type="pres">
      <dgm:prSet presAssocID="{D51A24AB-D952-4113-9537-F57580EB6536}" presName="node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20BD5E1-274A-4CD1-B3DC-088BD69FA714}" srcId="{889942F7-D7F3-489B-8531-9BB837E014FB}" destId="{132EEEA6-79A5-460A-9F80-92C9CB2AFC93}" srcOrd="1" destOrd="0" parTransId="{50DACD51-4BAE-4B54-BECF-BA5647C5E5AD}" sibTransId="{C33E78B7-137F-4C7D-AB3D-64BA612EBFBE}"/>
    <dgm:cxn modelId="{B9440FFD-66F6-4524-B39C-8C513DC21D43}" type="presOf" srcId="{132EEEA6-79A5-460A-9F80-92C9CB2AFC93}" destId="{01795E2A-A261-46E1-BF49-75F026307015}" srcOrd="0" destOrd="0" presId="urn:microsoft.com/office/officeart/2005/8/layout/lProcess3"/>
    <dgm:cxn modelId="{65D795D8-6B6E-4DB5-8960-10E2B3351AE7}" type="presOf" srcId="{E509D9D2-DA55-4377-901B-33031ECC4DBF}" destId="{4597BB1D-1D7E-4569-988D-74CF45E9A899}" srcOrd="0" destOrd="0" presId="urn:microsoft.com/office/officeart/2005/8/layout/lProcess3"/>
    <dgm:cxn modelId="{16F4D74B-6867-429F-B490-697830729726}" type="presOf" srcId="{6A0EB593-B455-4130-B2CD-DFB0756D9470}" destId="{17F81A9A-92AD-4AAC-B5E2-F408EC2B9268}" srcOrd="0" destOrd="0" presId="urn:microsoft.com/office/officeart/2005/8/layout/lProcess3"/>
    <dgm:cxn modelId="{2546CC36-10F8-4116-A369-B7BF9AEB2022}" type="presOf" srcId="{1EF67F12-1ECB-43AD-BB73-FA93DD373958}" destId="{7F1B0C8C-16E6-45C3-ABD5-E3E9CA44B220}" srcOrd="0" destOrd="0" presId="urn:microsoft.com/office/officeart/2005/8/layout/lProcess3"/>
    <dgm:cxn modelId="{2CDE391C-095A-4248-9BD8-A9EA234004FD}" type="presOf" srcId="{DBEF1B27-5E09-441C-8B19-FFDD06448E1C}" destId="{43C72482-9548-474D-BB86-2DA96F0BE3AC}" srcOrd="0" destOrd="0" presId="urn:microsoft.com/office/officeart/2005/8/layout/lProcess3"/>
    <dgm:cxn modelId="{DF08E67E-DF19-4090-9E37-5A907775A05B}" type="presOf" srcId="{D51A24AB-D952-4113-9537-F57580EB6536}" destId="{F8CFC17C-7628-48F9-8C7B-DAE893EF6C30}" srcOrd="0" destOrd="0" presId="urn:microsoft.com/office/officeart/2005/8/layout/lProcess3"/>
    <dgm:cxn modelId="{8056A8B2-1CAC-4D64-BD14-7BD8AC2F152E}" srcId="{132EEEA6-79A5-460A-9F80-92C9CB2AFC93}" destId="{46859426-F23B-4CF4-ABD0-0A09CF2E1754}" srcOrd="1" destOrd="0" parTransId="{736328AF-BEF5-4886-ACD8-FFAD59260DC8}" sibTransId="{4604387C-FCD9-4CCC-86B1-81E613409051}"/>
    <dgm:cxn modelId="{B1B69B4B-6317-48B4-B3E5-060F8127AEDE}" type="presOf" srcId="{DCD38A39-95A1-4CDA-9A7D-9FF30B722945}" destId="{9D13AF08-E4AD-4C15-8348-F5FD49AD0B52}" srcOrd="0" destOrd="0" presId="urn:microsoft.com/office/officeart/2005/8/layout/lProcess3"/>
    <dgm:cxn modelId="{EFB7AEB0-48C4-4066-B2EB-DE42502C9E1E}" srcId="{889942F7-D7F3-489B-8531-9BB837E014FB}" destId="{6A0EB593-B455-4130-B2CD-DFB0756D9470}" srcOrd="2" destOrd="0" parTransId="{CC0307BF-BB45-489A-822F-34D7CDB0667C}" sibTransId="{712BB54D-3DA0-425A-A75A-6C3A839B38FE}"/>
    <dgm:cxn modelId="{E5C9AEC4-9CCD-43E2-B787-3DFFCD65CEAB}" type="presOf" srcId="{46859426-F23B-4CF4-ABD0-0A09CF2E1754}" destId="{3617B4E9-F0C4-4D63-94F8-61D8D9261268}" srcOrd="0" destOrd="0" presId="urn:microsoft.com/office/officeart/2005/8/layout/lProcess3"/>
    <dgm:cxn modelId="{7E0F6360-420C-4599-9520-01DA724F0D19}" srcId="{889942F7-D7F3-489B-8531-9BB837E014FB}" destId="{E509D9D2-DA55-4377-901B-33031ECC4DBF}" srcOrd="0" destOrd="0" parTransId="{D140F3C8-9B1C-48B3-AD7F-7F13EF7A0D71}" sibTransId="{805CAB92-FAB7-44F7-B927-ACA86F3C25C5}"/>
    <dgm:cxn modelId="{E424B838-6172-4A16-9E72-8FB10FC3CAC5}" type="presOf" srcId="{889942F7-D7F3-489B-8531-9BB837E014FB}" destId="{3ED1C664-B1BF-4ECE-83F0-93F1CBDA5244}" srcOrd="0" destOrd="0" presId="urn:microsoft.com/office/officeart/2005/8/layout/lProcess3"/>
    <dgm:cxn modelId="{7F7B4FC3-7EEA-47E0-8031-7D15E5083DC4}" srcId="{E509D9D2-DA55-4377-901B-33031ECC4DBF}" destId="{DBEF1B27-5E09-441C-8B19-FFDD06448E1C}" srcOrd="0" destOrd="0" parTransId="{4EF9B13A-1D30-4657-83FC-E68152E3EF83}" sibTransId="{1A5721CB-BB81-4D99-B82A-19248F0F47F4}"/>
    <dgm:cxn modelId="{A6E0B45B-C9BD-4FB7-8FC4-9D8E2D0940A5}" srcId="{132EEEA6-79A5-460A-9F80-92C9CB2AFC93}" destId="{16FD7585-D199-4740-90EE-FF2C8D62B982}" srcOrd="0" destOrd="0" parTransId="{4CCB69C8-1FC3-466C-B05A-C23A4AA68F08}" sibTransId="{D8DCD5FC-A312-4F31-930A-EADE797885E3}"/>
    <dgm:cxn modelId="{F6802815-DBF0-4903-A3DA-C52375C54FD8}" type="presOf" srcId="{16FD7585-D199-4740-90EE-FF2C8D62B982}" destId="{DC633D92-7B08-4038-920A-36425756A7C6}" srcOrd="0" destOrd="0" presId="urn:microsoft.com/office/officeart/2005/8/layout/lProcess3"/>
    <dgm:cxn modelId="{9C092B2D-BE65-4EE7-A5AF-B3F511358609}" srcId="{E509D9D2-DA55-4377-901B-33031ECC4DBF}" destId="{1EF67F12-1ECB-43AD-BB73-FA93DD373958}" srcOrd="1" destOrd="0" parTransId="{4E12F33E-9A7D-4921-96AA-6A9E1576396C}" sibTransId="{10C74D90-8FB6-404B-9812-55849A752628}"/>
    <dgm:cxn modelId="{DFDD817B-CA5E-49B6-892B-2B3ECB9BC2A1}" srcId="{6A0EB593-B455-4130-B2CD-DFB0756D9470}" destId="{D51A24AB-D952-4113-9537-F57580EB6536}" srcOrd="1" destOrd="0" parTransId="{06A4A83C-579B-4797-B59E-1F728926E4C1}" sibTransId="{B534EF57-4BC0-415D-980D-C9F77A086E5B}"/>
    <dgm:cxn modelId="{84F3D54D-2B31-443B-90AC-C3B95072917A}" srcId="{6A0EB593-B455-4130-B2CD-DFB0756D9470}" destId="{DCD38A39-95A1-4CDA-9A7D-9FF30B722945}" srcOrd="0" destOrd="0" parTransId="{0792CA0B-DB82-41D5-9AF1-491F7E15E717}" sibTransId="{95F46AB9-44D2-4589-A01E-6B265B105897}"/>
    <dgm:cxn modelId="{FB9528F7-659C-4156-A195-840096B4F430}" type="presParOf" srcId="{3ED1C664-B1BF-4ECE-83F0-93F1CBDA5244}" destId="{8FA79B79-EAEA-41C9-9054-237D813C0AA8}" srcOrd="0" destOrd="0" presId="urn:microsoft.com/office/officeart/2005/8/layout/lProcess3"/>
    <dgm:cxn modelId="{D7A08A41-F592-4672-B0D6-FED3EC66F1A2}" type="presParOf" srcId="{8FA79B79-EAEA-41C9-9054-237D813C0AA8}" destId="{4597BB1D-1D7E-4569-988D-74CF45E9A899}" srcOrd="0" destOrd="0" presId="urn:microsoft.com/office/officeart/2005/8/layout/lProcess3"/>
    <dgm:cxn modelId="{DC7E5437-9E10-4C53-9885-12BB8CAAAA6E}" type="presParOf" srcId="{8FA79B79-EAEA-41C9-9054-237D813C0AA8}" destId="{D6BD7D74-B751-4FA4-A6C8-39BF9FAD4F9F}" srcOrd="1" destOrd="0" presId="urn:microsoft.com/office/officeart/2005/8/layout/lProcess3"/>
    <dgm:cxn modelId="{2325BA3E-3E11-4F92-86C9-FAF96A998A80}" type="presParOf" srcId="{8FA79B79-EAEA-41C9-9054-237D813C0AA8}" destId="{43C72482-9548-474D-BB86-2DA96F0BE3AC}" srcOrd="2" destOrd="0" presId="urn:microsoft.com/office/officeart/2005/8/layout/lProcess3"/>
    <dgm:cxn modelId="{67F25FF1-D674-473E-AF67-85D08876D1DF}" type="presParOf" srcId="{8FA79B79-EAEA-41C9-9054-237D813C0AA8}" destId="{072CB01A-203D-486F-8301-7E976E1BC76A}" srcOrd="3" destOrd="0" presId="urn:microsoft.com/office/officeart/2005/8/layout/lProcess3"/>
    <dgm:cxn modelId="{298C3104-C182-4AA4-A119-5DF6403D2C64}" type="presParOf" srcId="{8FA79B79-EAEA-41C9-9054-237D813C0AA8}" destId="{7F1B0C8C-16E6-45C3-ABD5-E3E9CA44B220}" srcOrd="4" destOrd="0" presId="urn:microsoft.com/office/officeart/2005/8/layout/lProcess3"/>
    <dgm:cxn modelId="{6C1B22E2-6A1D-4A71-B01E-6E2A737A9BB3}" type="presParOf" srcId="{3ED1C664-B1BF-4ECE-83F0-93F1CBDA5244}" destId="{7176E036-8539-4C42-BEF4-ACE32D278B30}" srcOrd="1" destOrd="0" presId="urn:microsoft.com/office/officeart/2005/8/layout/lProcess3"/>
    <dgm:cxn modelId="{0D09B984-5EBE-4D72-A647-B779923F4CA8}" type="presParOf" srcId="{3ED1C664-B1BF-4ECE-83F0-93F1CBDA5244}" destId="{E4470300-5C88-4B59-A5C3-B8B23B7D850B}" srcOrd="2" destOrd="0" presId="urn:microsoft.com/office/officeart/2005/8/layout/lProcess3"/>
    <dgm:cxn modelId="{E726C87A-7519-478D-9F1D-10C4C33E6187}" type="presParOf" srcId="{E4470300-5C88-4B59-A5C3-B8B23B7D850B}" destId="{01795E2A-A261-46E1-BF49-75F026307015}" srcOrd="0" destOrd="0" presId="urn:microsoft.com/office/officeart/2005/8/layout/lProcess3"/>
    <dgm:cxn modelId="{CFD52453-056C-442F-8235-8F2E7BE78853}" type="presParOf" srcId="{E4470300-5C88-4B59-A5C3-B8B23B7D850B}" destId="{7F112BBE-5734-4536-9CEE-A9A05B6F0491}" srcOrd="1" destOrd="0" presId="urn:microsoft.com/office/officeart/2005/8/layout/lProcess3"/>
    <dgm:cxn modelId="{6FD85470-2478-4B6E-9520-8E5BABE23891}" type="presParOf" srcId="{E4470300-5C88-4B59-A5C3-B8B23B7D850B}" destId="{DC633D92-7B08-4038-920A-36425756A7C6}" srcOrd="2" destOrd="0" presId="urn:microsoft.com/office/officeart/2005/8/layout/lProcess3"/>
    <dgm:cxn modelId="{0E42FB5B-E5BC-49D5-B674-1A8747E777AD}" type="presParOf" srcId="{E4470300-5C88-4B59-A5C3-B8B23B7D850B}" destId="{FEE4F372-10BE-4F4F-8E13-757247A8BDCB}" srcOrd="3" destOrd="0" presId="urn:microsoft.com/office/officeart/2005/8/layout/lProcess3"/>
    <dgm:cxn modelId="{D68F9FB9-0BD6-4E7E-ABE6-F05A9336F6BA}" type="presParOf" srcId="{E4470300-5C88-4B59-A5C3-B8B23B7D850B}" destId="{3617B4E9-F0C4-4D63-94F8-61D8D9261268}" srcOrd="4" destOrd="0" presId="urn:microsoft.com/office/officeart/2005/8/layout/lProcess3"/>
    <dgm:cxn modelId="{B8E30ED5-F155-4560-A2E8-189B502E6F65}" type="presParOf" srcId="{3ED1C664-B1BF-4ECE-83F0-93F1CBDA5244}" destId="{FF0B7BE8-ED95-466C-81F3-A72B3C889574}" srcOrd="3" destOrd="0" presId="urn:microsoft.com/office/officeart/2005/8/layout/lProcess3"/>
    <dgm:cxn modelId="{97108DC8-556B-43DA-A26F-C638370F2686}" type="presParOf" srcId="{3ED1C664-B1BF-4ECE-83F0-93F1CBDA5244}" destId="{1C65DCD0-411C-40D2-B417-773C1E13B4E4}" srcOrd="4" destOrd="0" presId="urn:microsoft.com/office/officeart/2005/8/layout/lProcess3"/>
    <dgm:cxn modelId="{2B1981FF-48B8-41FC-B46F-38A92DAD0F39}" type="presParOf" srcId="{1C65DCD0-411C-40D2-B417-773C1E13B4E4}" destId="{17F81A9A-92AD-4AAC-B5E2-F408EC2B9268}" srcOrd="0" destOrd="0" presId="urn:microsoft.com/office/officeart/2005/8/layout/lProcess3"/>
    <dgm:cxn modelId="{DC4ACDE9-B4A9-48A0-9A9F-A7CCED3D11BB}" type="presParOf" srcId="{1C65DCD0-411C-40D2-B417-773C1E13B4E4}" destId="{AE36F8FD-E226-4C80-959E-2282E6D1055B}" srcOrd="1" destOrd="0" presId="urn:microsoft.com/office/officeart/2005/8/layout/lProcess3"/>
    <dgm:cxn modelId="{7BA7CB42-C7A7-44AE-AD99-E382EE2E9BD7}" type="presParOf" srcId="{1C65DCD0-411C-40D2-B417-773C1E13B4E4}" destId="{9D13AF08-E4AD-4C15-8348-F5FD49AD0B52}" srcOrd="2" destOrd="0" presId="urn:microsoft.com/office/officeart/2005/8/layout/lProcess3"/>
    <dgm:cxn modelId="{602A8081-5150-4D1B-BA10-DFDBC697F989}" type="presParOf" srcId="{1C65DCD0-411C-40D2-B417-773C1E13B4E4}" destId="{6D9D7E31-AEF8-4DB8-8D8D-62ED8C2C3251}" srcOrd="3" destOrd="0" presId="urn:microsoft.com/office/officeart/2005/8/layout/lProcess3"/>
    <dgm:cxn modelId="{647B6485-6D71-42BD-92B1-2C086DC685BF}" type="presParOf" srcId="{1C65DCD0-411C-40D2-B417-773C1E13B4E4}" destId="{F8CFC17C-7628-48F9-8C7B-DAE893EF6C30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9942F7-D7F3-489B-8531-9BB837E014FB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509D9D2-DA55-4377-901B-33031ECC4DBF}">
      <dgm:prSet phldrT="[Текст]" custT="1"/>
      <dgm:spPr/>
      <dgm:t>
        <a:bodyPr/>
        <a:lstStyle/>
        <a:p>
          <a:r>
            <a:rPr lang="ru-RU" sz="2400" dirty="0" smtClean="0"/>
            <a:t>10 000 и более</a:t>
          </a:r>
          <a:endParaRPr lang="ru-RU" sz="2400" dirty="0"/>
        </a:p>
      </dgm:t>
    </dgm:pt>
    <dgm:pt modelId="{D140F3C8-9B1C-48B3-AD7F-7F13EF7A0D71}" type="parTrans" cxnId="{7E0F6360-420C-4599-9520-01DA724F0D19}">
      <dgm:prSet/>
      <dgm:spPr/>
      <dgm:t>
        <a:bodyPr/>
        <a:lstStyle/>
        <a:p>
          <a:endParaRPr lang="ru-RU"/>
        </a:p>
      </dgm:t>
    </dgm:pt>
    <dgm:pt modelId="{805CAB92-FAB7-44F7-B927-ACA86F3C25C5}" type="sibTrans" cxnId="{7E0F6360-420C-4599-9520-01DA724F0D19}">
      <dgm:prSet/>
      <dgm:spPr/>
      <dgm:t>
        <a:bodyPr/>
        <a:lstStyle/>
        <a:p>
          <a:endParaRPr lang="ru-RU"/>
        </a:p>
      </dgm:t>
    </dgm:pt>
    <dgm:pt modelId="{DBEF1B27-5E09-441C-8B19-FFDD06448E1C}">
      <dgm:prSet phldrT="[Текст]" custT="1"/>
      <dgm:spPr/>
      <dgm:t>
        <a:bodyPr/>
        <a:lstStyle/>
        <a:p>
          <a:r>
            <a:rPr lang="ru-RU" sz="2000" dirty="0" smtClean="0"/>
            <a:t>2 героя</a:t>
          </a:r>
          <a:endParaRPr lang="ru-RU" sz="2000" dirty="0"/>
        </a:p>
      </dgm:t>
    </dgm:pt>
    <dgm:pt modelId="{4EF9B13A-1D30-4657-83FC-E68152E3EF83}" type="parTrans" cxnId="{7F7B4FC3-7EEA-47E0-8031-7D15E5083DC4}">
      <dgm:prSet/>
      <dgm:spPr/>
      <dgm:t>
        <a:bodyPr/>
        <a:lstStyle/>
        <a:p>
          <a:endParaRPr lang="ru-RU"/>
        </a:p>
      </dgm:t>
    </dgm:pt>
    <dgm:pt modelId="{1A5721CB-BB81-4D99-B82A-19248F0F47F4}" type="sibTrans" cxnId="{7F7B4FC3-7EEA-47E0-8031-7D15E5083DC4}">
      <dgm:prSet/>
      <dgm:spPr/>
      <dgm:t>
        <a:bodyPr/>
        <a:lstStyle/>
        <a:p>
          <a:endParaRPr lang="ru-RU"/>
        </a:p>
      </dgm:t>
    </dgm:pt>
    <dgm:pt modelId="{132EEEA6-79A5-460A-9F80-92C9CB2AFC93}">
      <dgm:prSet phldrT="[Текст]" custT="1"/>
      <dgm:spPr/>
      <dgm:t>
        <a:bodyPr/>
        <a:lstStyle/>
        <a:p>
          <a:r>
            <a:rPr lang="ru-RU" sz="2400" dirty="0" smtClean="0"/>
            <a:t>Менее                 10 000</a:t>
          </a:r>
          <a:endParaRPr lang="ru-RU" sz="2400" dirty="0"/>
        </a:p>
      </dgm:t>
    </dgm:pt>
    <dgm:pt modelId="{50DACD51-4BAE-4B54-BECF-BA5647C5E5AD}" type="parTrans" cxnId="{520BD5E1-274A-4CD1-B3DC-088BD69FA714}">
      <dgm:prSet/>
      <dgm:spPr/>
      <dgm:t>
        <a:bodyPr/>
        <a:lstStyle/>
        <a:p>
          <a:endParaRPr lang="ru-RU"/>
        </a:p>
      </dgm:t>
    </dgm:pt>
    <dgm:pt modelId="{C33E78B7-137F-4C7D-AB3D-64BA612EBFBE}" type="sibTrans" cxnId="{520BD5E1-274A-4CD1-B3DC-088BD69FA714}">
      <dgm:prSet/>
      <dgm:spPr/>
      <dgm:t>
        <a:bodyPr/>
        <a:lstStyle/>
        <a:p>
          <a:endParaRPr lang="ru-RU"/>
        </a:p>
      </dgm:t>
    </dgm:pt>
    <dgm:pt modelId="{16FD7585-D199-4740-90EE-FF2C8D62B982}">
      <dgm:prSet phldrT="[Текст]" custT="1"/>
      <dgm:spPr/>
      <dgm:t>
        <a:bodyPr/>
        <a:lstStyle/>
        <a:p>
          <a:r>
            <a:rPr lang="ru-RU" sz="2000" dirty="0" smtClean="0"/>
            <a:t>1 герой</a:t>
          </a:r>
          <a:endParaRPr lang="ru-RU" sz="2000" dirty="0"/>
        </a:p>
      </dgm:t>
    </dgm:pt>
    <dgm:pt modelId="{4CCB69C8-1FC3-466C-B05A-C23A4AA68F08}" type="parTrans" cxnId="{A6E0B45B-C9BD-4FB7-8FC4-9D8E2D0940A5}">
      <dgm:prSet/>
      <dgm:spPr/>
      <dgm:t>
        <a:bodyPr/>
        <a:lstStyle/>
        <a:p>
          <a:endParaRPr lang="ru-RU"/>
        </a:p>
      </dgm:t>
    </dgm:pt>
    <dgm:pt modelId="{D8DCD5FC-A312-4F31-930A-EADE797885E3}" type="sibTrans" cxnId="{A6E0B45B-C9BD-4FB7-8FC4-9D8E2D0940A5}">
      <dgm:prSet/>
      <dgm:spPr/>
      <dgm:t>
        <a:bodyPr/>
        <a:lstStyle/>
        <a:p>
          <a:endParaRPr lang="ru-RU"/>
        </a:p>
      </dgm:t>
    </dgm:pt>
    <dgm:pt modelId="{3ED1C664-B1BF-4ECE-83F0-93F1CBDA5244}" type="pres">
      <dgm:prSet presAssocID="{889942F7-D7F3-489B-8531-9BB837E014FB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8FA79B79-EAEA-41C9-9054-237D813C0AA8}" type="pres">
      <dgm:prSet presAssocID="{E509D9D2-DA55-4377-901B-33031ECC4DBF}" presName="horFlow" presStyleCnt="0"/>
      <dgm:spPr/>
    </dgm:pt>
    <dgm:pt modelId="{4597BB1D-1D7E-4569-988D-74CF45E9A899}" type="pres">
      <dgm:prSet presAssocID="{E509D9D2-DA55-4377-901B-33031ECC4DBF}" presName="bigChev" presStyleLbl="node1" presStyleIdx="0" presStyleCnt="2"/>
      <dgm:spPr/>
      <dgm:t>
        <a:bodyPr/>
        <a:lstStyle/>
        <a:p>
          <a:endParaRPr lang="ru-RU"/>
        </a:p>
      </dgm:t>
    </dgm:pt>
    <dgm:pt modelId="{D6BD7D74-B751-4FA4-A6C8-39BF9FAD4F9F}" type="pres">
      <dgm:prSet presAssocID="{4EF9B13A-1D30-4657-83FC-E68152E3EF83}" presName="parTrans" presStyleCnt="0"/>
      <dgm:spPr/>
    </dgm:pt>
    <dgm:pt modelId="{43C72482-9548-474D-BB86-2DA96F0BE3AC}" type="pres">
      <dgm:prSet presAssocID="{DBEF1B27-5E09-441C-8B19-FFDD06448E1C}" presName="node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176E036-8539-4C42-BEF4-ACE32D278B30}" type="pres">
      <dgm:prSet presAssocID="{E509D9D2-DA55-4377-901B-33031ECC4DBF}" presName="vSp" presStyleCnt="0"/>
      <dgm:spPr/>
    </dgm:pt>
    <dgm:pt modelId="{E4470300-5C88-4B59-A5C3-B8B23B7D850B}" type="pres">
      <dgm:prSet presAssocID="{132EEEA6-79A5-460A-9F80-92C9CB2AFC93}" presName="horFlow" presStyleCnt="0"/>
      <dgm:spPr/>
    </dgm:pt>
    <dgm:pt modelId="{01795E2A-A261-46E1-BF49-75F026307015}" type="pres">
      <dgm:prSet presAssocID="{132EEEA6-79A5-460A-9F80-92C9CB2AFC93}" presName="bigChev" presStyleLbl="node1" presStyleIdx="1" presStyleCnt="2"/>
      <dgm:spPr/>
      <dgm:t>
        <a:bodyPr/>
        <a:lstStyle/>
        <a:p>
          <a:endParaRPr lang="ru-RU"/>
        </a:p>
      </dgm:t>
    </dgm:pt>
    <dgm:pt modelId="{7F112BBE-5734-4536-9CEE-A9A05B6F0491}" type="pres">
      <dgm:prSet presAssocID="{4CCB69C8-1FC3-466C-B05A-C23A4AA68F08}" presName="parTrans" presStyleCnt="0"/>
      <dgm:spPr/>
    </dgm:pt>
    <dgm:pt modelId="{DC633D92-7B08-4038-920A-36425756A7C6}" type="pres">
      <dgm:prSet presAssocID="{16FD7585-D199-4740-90EE-FF2C8D62B982}" presName="node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20BD5E1-274A-4CD1-B3DC-088BD69FA714}" srcId="{889942F7-D7F3-489B-8531-9BB837E014FB}" destId="{132EEEA6-79A5-460A-9F80-92C9CB2AFC93}" srcOrd="1" destOrd="0" parTransId="{50DACD51-4BAE-4B54-BECF-BA5647C5E5AD}" sibTransId="{C33E78B7-137F-4C7D-AB3D-64BA612EBFBE}"/>
    <dgm:cxn modelId="{9FFF03E4-5AB5-4B12-A6E0-B0FFD559880A}" type="presOf" srcId="{DBEF1B27-5E09-441C-8B19-FFDD06448E1C}" destId="{43C72482-9548-474D-BB86-2DA96F0BE3AC}" srcOrd="0" destOrd="0" presId="urn:microsoft.com/office/officeart/2005/8/layout/lProcess3"/>
    <dgm:cxn modelId="{173B008D-0EEE-424D-88D7-E34D7DA4DE94}" type="presOf" srcId="{132EEEA6-79A5-460A-9F80-92C9CB2AFC93}" destId="{01795E2A-A261-46E1-BF49-75F026307015}" srcOrd="0" destOrd="0" presId="urn:microsoft.com/office/officeart/2005/8/layout/lProcess3"/>
    <dgm:cxn modelId="{7E0F6360-420C-4599-9520-01DA724F0D19}" srcId="{889942F7-D7F3-489B-8531-9BB837E014FB}" destId="{E509D9D2-DA55-4377-901B-33031ECC4DBF}" srcOrd="0" destOrd="0" parTransId="{D140F3C8-9B1C-48B3-AD7F-7F13EF7A0D71}" sibTransId="{805CAB92-FAB7-44F7-B927-ACA86F3C25C5}"/>
    <dgm:cxn modelId="{1F58BE56-B73D-4366-A189-F91EF97A658F}" type="presOf" srcId="{889942F7-D7F3-489B-8531-9BB837E014FB}" destId="{3ED1C664-B1BF-4ECE-83F0-93F1CBDA5244}" srcOrd="0" destOrd="0" presId="urn:microsoft.com/office/officeart/2005/8/layout/lProcess3"/>
    <dgm:cxn modelId="{7F7B4FC3-7EEA-47E0-8031-7D15E5083DC4}" srcId="{E509D9D2-DA55-4377-901B-33031ECC4DBF}" destId="{DBEF1B27-5E09-441C-8B19-FFDD06448E1C}" srcOrd="0" destOrd="0" parTransId="{4EF9B13A-1D30-4657-83FC-E68152E3EF83}" sibTransId="{1A5721CB-BB81-4D99-B82A-19248F0F47F4}"/>
    <dgm:cxn modelId="{A6E0B45B-C9BD-4FB7-8FC4-9D8E2D0940A5}" srcId="{132EEEA6-79A5-460A-9F80-92C9CB2AFC93}" destId="{16FD7585-D199-4740-90EE-FF2C8D62B982}" srcOrd="0" destOrd="0" parTransId="{4CCB69C8-1FC3-466C-B05A-C23A4AA68F08}" sibTransId="{D8DCD5FC-A312-4F31-930A-EADE797885E3}"/>
    <dgm:cxn modelId="{782B9A63-12AC-41DB-9908-9A343E375916}" type="presOf" srcId="{E509D9D2-DA55-4377-901B-33031ECC4DBF}" destId="{4597BB1D-1D7E-4569-988D-74CF45E9A899}" srcOrd="0" destOrd="0" presId="urn:microsoft.com/office/officeart/2005/8/layout/lProcess3"/>
    <dgm:cxn modelId="{45775BFD-20BC-4A54-A940-F6E589F4CAE8}" type="presOf" srcId="{16FD7585-D199-4740-90EE-FF2C8D62B982}" destId="{DC633D92-7B08-4038-920A-36425756A7C6}" srcOrd="0" destOrd="0" presId="urn:microsoft.com/office/officeart/2005/8/layout/lProcess3"/>
    <dgm:cxn modelId="{B7BF992D-7210-4E99-AE23-FB9D742E5418}" type="presParOf" srcId="{3ED1C664-B1BF-4ECE-83F0-93F1CBDA5244}" destId="{8FA79B79-EAEA-41C9-9054-237D813C0AA8}" srcOrd="0" destOrd="0" presId="urn:microsoft.com/office/officeart/2005/8/layout/lProcess3"/>
    <dgm:cxn modelId="{28092391-B323-48AA-9D7A-B1D4A224A25A}" type="presParOf" srcId="{8FA79B79-EAEA-41C9-9054-237D813C0AA8}" destId="{4597BB1D-1D7E-4569-988D-74CF45E9A899}" srcOrd="0" destOrd="0" presId="urn:microsoft.com/office/officeart/2005/8/layout/lProcess3"/>
    <dgm:cxn modelId="{C1A009C4-6A8C-4A5D-A770-C59D67830B9B}" type="presParOf" srcId="{8FA79B79-EAEA-41C9-9054-237D813C0AA8}" destId="{D6BD7D74-B751-4FA4-A6C8-39BF9FAD4F9F}" srcOrd="1" destOrd="0" presId="urn:microsoft.com/office/officeart/2005/8/layout/lProcess3"/>
    <dgm:cxn modelId="{F1BDF3EA-7B02-49F6-95BF-DB1AEC3E68AB}" type="presParOf" srcId="{8FA79B79-EAEA-41C9-9054-237D813C0AA8}" destId="{43C72482-9548-474D-BB86-2DA96F0BE3AC}" srcOrd="2" destOrd="0" presId="urn:microsoft.com/office/officeart/2005/8/layout/lProcess3"/>
    <dgm:cxn modelId="{C2D6D402-98E6-4095-B880-516C91E1A1E4}" type="presParOf" srcId="{3ED1C664-B1BF-4ECE-83F0-93F1CBDA5244}" destId="{7176E036-8539-4C42-BEF4-ACE32D278B30}" srcOrd="1" destOrd="0" presId="urn:microsoft.com/office/officeart/2005/8/layout/lProcess3"/>
    <dgm:cxn modelId="{33391ADD-F19B-4A49-A070-2D06AAD0CF63}" type="presParOf" srcId="{3ED1C664-B1BF-4ECE-83F0-93F1CBDA5244}" destId="{E4470300-5C88-4B59-A5C3-B8B23B7D850B}" srcOrd="2" destOrd="0" presId="urn:microsoft.com/office/officeart/2005/8/layout/lProcess3"/>
    <dgm:cxn modelId="{AB8EAF3B-3F33-4DEC-8A56-56AF782A340C}" type="presParOf" srcId="{E4470300-5C88-4B59-A5C3-B8B23B7D850B}" destId="{01795E2A-A261-46E1-BF49-75F026307015}" srcOrd="0" destOrd="0" presId="urn:microsoft.com/office/officeart/2005/8/layout/lProcess3"/>
    <dgm:cxn modelId="{F75CDBE2-1CEF-47D1-8EA3-32EF5C37CF0D}" type="presParOf" srcId="{E4470300-5C88-4B59-A5C3-B8B23B7D850B}" destId="{7F112BBE-5734-4536-9CEE-A9A05B6F0491}" srcOrd="1" destOrd="0" presId="urn:microsoft.com/office/officeart/2005/8/layout/lProcess3"/>
    <dgm:cxn modelId="{F9DC5A30-CE04-4D57-9AC8-56C67B4AB920}" type="presParOf" srcId="{E4470300-5C88-4B59-A5C3-B8B23B7D850B}" destId="{DC633D92-7B08-4038-920A-36425756A7C6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E83831-BDB9-44CD-BF92-9C119127949C}">
      <dsp:nvSpPr>
        <dsp:cNvPr id="0" name=""/>
        <dsp:cNvSpPr/>
      </dsp:nvSpPr>
      <dsp:spPr>
        <a:xfrm>
          <a:off x="2021" y="600033"/>
          <a:ext cx="2027814" cy="20278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1597" tIns="17780" rIns="111597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Суммарный объем заказов</a:t>
          </a:r>
          <a:endParaRPr lang="ru-RU" sz="1400" kern="1200" dirty="0"/>
        </a:p>
      </dsp:txBody>
      <dsp:txXfrm>
        <a:off x="298987" y="896999"/>
        <a:ext cx="1433882" cy="1433882"/>
      </dsp:txXfrm>
    </dsp:sp>
    <dsp:sp modelId="{7CA9C6D2-D155-44D3-A77E-A7EA6EC801B7}">
      <dsp:nvSpPr>
        <dsp:cNvPr id="0" name=""/>
        <dsp:cNvSpPr/>
      </dsp:nvSpPr>
      <dsp:spPr>
        <a:xfrm>
          <a:off x="1624272" y="600033"/>
          <a:ext cx="2027814" cy="20278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1597" tIns="17780" rIns="111597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Средняя стоимость заказа</a:t>
          </a:r>
          <a:endParaRPr lang="ru-RU" sz="1400" kern="1200" dirty="0"/>
        </a:p>
      </dsp:txBody>
      <dsp:txXfrm>
        <a:off x="1921238" y="896999"/>
        <a:ext cx="1433882" cy="1433882"/>
      </dsp:txXfrm>
    </dsp:sp>
    <dsp:sp modelId="{A7208794-1DC7-4C28-AF2E-5B93DA84F760}">
      <dsp:nvSpPr>
        <dsp:cNvPr id="0" name=""/>
        <dsp:cNvSpPr/>
      </dsp:nvSpPr>
      <dsp:spPr>
        <a:xfrm>
          <a:off x="3266424" y="600033"/>
          <a:ext cx="2027814" cy="20278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1597" tIns="17780" rIns="111597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Относительный К по доле в портфеле заказов</a:t>
          </a:r>
          <a:endParaRPr lang="ru-RU" sz="1400" kern="1200" dirty="0"/>
        </a:p>
      </dsp:txBody>
      <dsp:txXfrm>
        <a:off x="3563390" y="896999"/>
        <a:ext cx="1433882" cy="1433882"/>
      </dsp:txXfrm>
    </dsp:sp>
    <dsp:sp modelId="{33882177-D30D-4109-974D-F2E7FF43E765}">
      <dsp:nvSpPr>
        <dsp:cNvPr id="0" name=""/>
        <dsp:cNvSpPr/>
      </dsp:nvSpPr>
      <dsp:spPr>
        <a:xfrm>
          <a:off x="4868774" y="600033"/>
          <a:ext cx="2027814" cy="20278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1597" tIns="17780" rIns="111597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Относительный К по доле в кол-ве заказов</a:t>
          </a:r>
          <a:endParaRPr lang="ru-RU" sz="1400" kern="1200" dirty="0"/>
        </a:p>
      </dsp:txBody>
      <dsp:txXfrm>
        <a:off x="5165740" y="896999"/>
        <a:ext cx="1433882" cy="14338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8BF24-3F15-475D-87C8-CC0607FB8E96}">
      <dsp:nvSpPr>
        <dsp:cNvPr id="0" name=""/>
        <dsp:cNvSpPr/>
      </dsp:nvSpPr>
      <dsp:spPr>
        <a:xfrm>
          <a:off x="3348" y="0"/>
          <a:ext cx="3220854" cy="47667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 smtClean="0"/>
            <a:t>1 группа </a:t>
          </a:r>
          <a:r>
            <a:rPr lang="ru-RU" sz="3500" kern="1200" dirty="0" smtClean="0"/>
            <a:t>(пропажа) </a:t>
          </a:r>
          <a:r>
            <a:rPr lang="ru-RU" sz="3500" kern="1200" dirty="0" smtClean="0"/>
            <a:t>- 223</a:t>
          </a:r>
          <a:endParaRPr lang="ru-RU" sz="3500" kern="1200" dirty="0"/>
        </a:p>
      </dsp:txBody>
      <dsp:txXfrm>
        <a:off x="3348" y="0"/>
        <a:ext cx="3220854" cy="1430020"/>
      </dsp:txXfrm>
    </dsp:sp>
    <dsp:sp modelId="{A329D8F1-CF0F-437C-8C05-562967683116}">
      <dsp:nvSpPr>
        <dsp:cNvPr id="0" name=""/>
        <dsp:cNvSpPr/>
      </dsp:nvSpPr>
      <dsp:spPr>
        <a:xfrm>
          <a:off x="325433" y="1430136"/>
          <a:ext cx="2576683" cy="6944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Кража - 57</a:t>
          </a:r>
          <a:endParaRPr lang="ru-RU" sz="2800" kern="1200" dirty="0"/>
        </a:p>
      </dsp:txBody>
      <dsp:txXfrm>
        <a:off x="345772" y="1450475"/>
        <a:ext cx="2536005" cy="653733"/>
      </dsp:txXfrm>
    </dsp:sp>
    <dsp:sp modelId="{46A6380A-BB58-476C-8816-20C6C5573F58}">
      <dsp:nvSpPr>
        <dsp:cNvPr id="0" name=""/>
        <dsp:cNvSpPr/>
      </dsp:nvSpPr>
      <dsp:spPr>
        <a:xfrm>
          <a:off x="325433" y="2231380"/>
          <a:ext cx="2576683" cy="6944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Пропажа - 56</a:t>
          </a:r>
          <a:endParaRPr lang="ru-RU" sz="2800" kern="1200" dirty="0"/>
        </a:p>
      </dsp:txBody>
      <dsp:txXfrm>
        <a:off x="345772" y="2251719"/>
        <a:ext cx="2536005" cy="653733"/>
      </dsp:txXfrm>
    </dsp:sp>
    <dsp:sp modelId="{F18966B3-5107-42B1-BDD0-82078DA4C809}">
      <dsp:nvSpPr>
        <dsp:cNvPr id="0" name=""/>
        <dsp:cNvSpPr/>
      </dsp:nvSpPr>
      <dsp:spPr>
        <a:xfrm>
          <a:off x="325433" y="3032625"/>
          <a:ext cx="2576683" cy="6944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Потеря - 43</a:t>
          </a:r>
          <a:endParaRPr lang="ru-RU" sz="2800" kern="1200" dirty="0"/>
        </a:p>
      </dsp:txBody>
      <dsp:txXfrm>
        <a:off x="345772" y="3052964"/>
        <a:ext cx="2536005" cy="653733"/>
      </dsp:txXfrm>
    </dsp:sp>
    <dsp:sp modelId="{9ACA11B6-19BF-4436-8249-EDCE8A6FC7EA}">
      <dsp:nvSpPr>
        <dsp:cNvPr id="0" name=""/>
        <dsp:cNvSpPr/>
      </dsp:nvSpPr>
      <dsp:spPr>
        <a:xfrm>
          <a:off x="325433" y="3833869"/>
          <a:ext cx="2576683" cy="6944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Похищение - 67</a:t>
          </a:r>
          <a:endParaRPr lang="ru-RU" sz="2800" kern="1200" dirty="0"/>
        </a:p>
      </dsp:txBody>
      <dsp:txXfrm>
        <a:off x="345772" y="3854208"/>
        <a:ext cx="2536005" cy="653733"/>
      </dsp:txXfrm>
    </dsp:sp>
    <dsp:sp modelId="{C9A12A99-7290-49A7-9FED-C1C236D5D24C}">
      <dsp:nvSpPr>
        <dsp:cNvPr id="0" name=""/>
        <dsp:cNvSpPr/>
      </dsp:nvSpPr>
      <dsp:spPr>
        <a:xfrm>
          <a:off x="3469114" y="0"/>
          <a:ext cx="3220854" cy="47667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 smtClean="0"/>
            <a:t>2 группа </a:t>
          </a:r>
          <a:r>
            <a:rPr lang="ru-RU" sz="3500" kern="1200" dirty="0" smtClean="0"/>
            <a:t>(Враг) </a:t>
          </a:r>
          <a:r>
            <a:rPr lang="ru-RU" sz="3500" kern="1200" dirty="0" smtClean="0"/>
            <a:t>- 277</a:t>
          </a:r>
          <a:endParaRPr lang="ru-RU" sz="3500" kern="1200" dirty="0"/>
        </a:p>
      </dsp:txBody>
      <dsp:txXfrm>
        <a:off x="3469114" y="0"/>
        <a:ext cx="3220854" cy="1430020"/>
      </dsp:txXfrm>
    </dsp:sp>
    <dsp:sp modelId="{EEE9843B-2A32-4588-B803-017F60089DFF}">
      <dsp:nvSpPr>
        <dsp:cNvPr id="0" name=""/>
        <dsp:cNvSpPr/>
      </dsp:nvSpPr>
      <dsp:spPr>
        <a:xfrm>
          <a:off x="3787851" y="1430427"/>
          <a:ext cx="2576683" cy="9364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Нападение - 50</a:t>
          </a:r>
          <a:endParaRPr lang="ru-RU" sz="2800" kern="1200" dirty="0"/>
        </a:p>
      </dsp:txBody>
      <dsp:txXfrm>
        <a:off x="3815279" y="1457855"/>
        <a:ext cx="2521827" cy="881616"/>
      </dsp:txXfrm>
    </dsp:sp>
    <dsp:sp modelId="{47676E91-2192-4FCA-9169-62D5A760904E}">
      <dsp:nvSpPr>
        <dsp:cNvPr id="0" name=""/>
        <dsp:cNvSpPr/>
      </dsp:nvSpPr>
      <dsp:spPr>
        <a:xfrm>
          <a:off x="3787851" y="2510972"/>
          <a:ext cx="2576683" cy="9364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Появилось - 53</a:t>
          </a:r>
          <a:endParaRPr lang="ru-RU" sz="2800" kern="1200" dirty="0"/>
        </a:p>
      </dsp:txBody>
      <dsp:txXfrm>
        <a:off x="3815279" y="2538400"/>
        <a:ext cx="2521827" cy="881616"/>
      </dsp:txXfrm>
    </dsp:sp>
    <dsp:sp modelId="{F4267BBA-AD4E-4712-BAA3-81E3C848F8EB}">
      <dsp:nvSpPr>
        <dsp:cNvPr id="0" name=""/>
        <dsp:cNvSpPr/>
      </dsp:nvSpPr>
      <dsp:spPr>
        <a:xfrm>
          <a:off x="3787851" y="3591517"/>
          <a:ext cx="2576683" cy="9364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Замечены - 174</a:t>
          </a:r>
          <a:endParaRPr lang="ru-RU" sz="2800" kern="1200" dirty="0"/>
        </a:p>
      </dsp:txBody>
      <dsp:txXfrm>
        <a:off x="3815279" y="3618945"/>
        <a:ext cx="2521827" cy="881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4D4D3-4B58-4E1E-A1CA-CB41286C8508}">
      <dsp:nvSpPr>
        <dsp:cNvPr id="0" name=""/>
        <dsp:cNvSpPr/>
      </dsp:nvSpPr>
      <dsp:spPr>
        <a:xfrm>
          <a:off x="4073144" y="1718631"/>
          <a:ext cx="1121920" cy="721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683"/>
              </a:lnTo>
              <a:lnTo>
                <a:pt x="1121920" y="477683"/>
              </a:lnTo>
              <a:lnTo>
                <a:pt x="1121920" y="7216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D8E0C5-1388-47F1-B5A6-5BDD0DA28AC7}">
      <dsp:nvSpPr>
        <dsp:cNvPr id="0" name=""/>
        <dsp:cNvSpPr/>
      </dsp:nvSpPr>
      <dsp:spPr>
        <a:xfrm>
          <a:off x="1975983" y="1718631"/>
          <a:ext cx="2097161" cy="721674"/>
        </a:xfrm>
        <a:custGeom>
          <a:avLst/>
          <a:gdLst/>
          <a:ahLst/>
          <a:cxnLst/>
          <a:rect l="0" t="0" r="0" b="0"/>
          <a:pathLst>
            <a:path>
              <a:moveTo>
                <a:pt x="2097161" y="0"/>
              </a:moveTo>
              <a:lnTo>
                <a:pt x="2097161" y="477683"/>
              </a:lnTo>
              <a:lnTo>
                <a:pt x="0" y="477683"/>
              </a:lnTo>
              <a:lnTo>
                <a:pt x="0" y="7216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4B10E6-EFB5-4754-A6FE-8E91D10AD381}">
      <dsp:nvSpPr>
        <dsp:cNvPr id="0" name=""/>
        <dsp:cNvSpPr/>
      </dsp:nvSpPr>
      <dsp:spPr>
        <a:xfrm>
          <a:off x="2756247" y="46172"/>
          <a:ext cx="2633794" cy="16724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51704A-F8AB-490B-93D9-1542E9A0F2C5}">
      <dsp:nvSpPr>
        <dsp:cNvPr id="0" name=""/>
        <dsp:cNvSpPr/>
      </dsp:nvSpPr>
      <dsp:spPr>
        <a:xfrm>
          <a:off x="3048891" y="324183"/>
          <a:ext cx="2633794" cy="1672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 smtClean="0"/>
            <a:t>Всего -19</a:t>
          </a:r>
          <a:endParaRPr lang="ru-RU" sz="3100" kern="1200" dirty="0"/>
        </a:p>
      </dsp:txBody>
      <dsp:txXfrm>
        <a:off x="3097876" y="373168"/>
        <a:ext cx="2535824" cy="1574489"/>
      </dsp:txXfrm>
    </dsp:sp>
    <dsp:sp modelId="{3CEAB27C-EC40-41E8-91AF-D398C097C1AE}">
      <dsp:nvSpPr>
        <dsp:cNvPr id="0" name=""/>
        <dsp:cNvSpPr/>
      </dsp:nvSpPr>
      <dsp:spPr>
        <a:xfrm>
          <a:off x="659086" y="2440306"/>
          <a:ext cx="2633794" cy="16724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7D792-CF3C-4BA9-ADC5-7B449376931C}">
      <dsp:nvSpPr>
        <dsp:cNvPr id="0" name=""/>
        <dsp:cNvSpPr/>
      </dsp:nvSpPr>
      <dsp:spPr>
        <a:xfrm>
          <a:off x="951730" y="2718317"/>
          <a:ext cx="2633794" cy="1672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 smtClean="0"/>
            <a:t>Группа </a:t>
          </a:r>
          <a:r>
            <a:rPr lang="ru-RU" sz="3100" kern="1200" dirty="0" smtClean="0"/>
            <a:t>ПРОПАЖА </a:t>
          </a:r>
          <a:r>
            <a:rPr lang="ru-RU" sz="3100" kern="1200" dirty="0" smtClean="0"/>
            <a:t>- 13</a:t>
          </a:r>
          <a:endParaRPr lang="ru-RU" sz="3100" kern="1200" dirty="0"/>
        </a:p>
      </dsp:txBody>
      <dsp:txXfrm>
        <a:off x="1000715" y="2767302"/>
        <a:ext cx="2535824" cy="1574489"/>
      </dsp:txXfrm>
    </dsp:sp>
    <dsp:sp modelId="{E30518F2-6307-431F-8FB6-D02682C6C950}">
      <dsp:nvSpPr>
        <dsp:cNvPr id="0" name=""/>
        <dsp:cNvSpPr/>
      </dsp:nvSpPr>
      <dsp:spPr>
        <a:xfrm>
          <a:off x="3878167" y="2440306"/>
          <a:ext cx="2633794" cy="16724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F170F5-4849-4361-8721-85F5ACC48179}">
      <dsp:nvSpPr>
        <dsp:cNvPr id="0" name=""/>
        <dsp:cNvSpPr/>
      </dsp:nvSpPr>
      <dsp:spPr>
        <a:xfrm>
          <a:off x="4170811" y="2718317"/>
          <a:ext cx="2633794" cy="1672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 smtClean="0"/>
            <a:t>Группа </a:t>
          </a:r>
          <a:r>
            <a:rPr lang="ru-RU" sz="3100" kern="1200" dirty="0" smtClean="0"/>
            <a:t>ВРАГ- </a:t>
          </a:r>
          <a:r>
            <a:rPr lang="ru-RU" sz="3100" kern="1200" dirty="0" smtClean="0"/>
            <a:t>6</a:t>
          </a:r>
          <a:endParaRPr lang="ru-RU" sz="3100" kern="1200" dirty="0"/>
        </a:p>
      </dsp:txBody>
      <dsp:txXfrm>
        <a:off x="4219796" y="2767302"/>
        <a:ext cx="2535824" cy="15744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97BB1D-1D7E-4569-988D-74CF45E9A899}">
      <dsp:nvSpPr>
        <dsp:cNvPr id="0" name=""/>
        <dsp:cNvSpPr/>
      </dsp:nvSpPr>
      <dsp:spPr>
        <a:xfrm>
          <a:off x="2178" y="501565"/>
          <a:ext cx="3365499" cy="13461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20 000 и более</a:t>
          </a:r>
          <a:endParaRPr lang="ru-RU" sz="2400" kern="1200" dirty="0"/>
        </a:p>
      </dsp:txBody>
      <dsp:txXfrm>
        <a:off x="675278" y="501565"/>
        <a:ext cx="2019300" cy="1346199"/>
      </dsp:txXfrm>
    </dsp:sp>
    <dsp:sp modelId="{43C72482-9548-474D-BB86-2DA96F0BE3AC}">
      <dsp:nvSpPr>
        <dsp:cNvPr id="0" name=""/>
        <dsp:cNvSpPr/>
      </dsp:nvSpPr>
      <dsp:spPr>
        <a:xfrm>
          <a:off x="2930163" y="615992"/>
          <a:ext cx="2793365" cy="111734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4 героя</a:t>
          </a:r>
          <a:endParaRPr lang="ru-RU" sz="2000" kern="1200" dirty="0"/>
        </a:p>
      </dsp:txBody>
      <dsp:txXfrm>
        <a:off x="3488836" y="615992"/>
        <a:ext cx="1676019" cy="1117346"/>
      </dsp:txXfrm>
    </dsp:sp>
    <dsp:sp modelId="{7F1B0C8C-16E6-45C3-ABD5-E3E9CA44B220}">
      <dsp:nvSpPr>
        <dsp:cNvPr id="0" name=""/>
        <dsp:cNvSpPr/>
      </dsp:nvSpPr>
      <dsp:spPr>
        <a:xfrm>
          <a:off x="5332456" y="615992"/>
          <a:ext cx="2793365" cy="111734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Лекарь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Боевой маг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Лучник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мечник</a:t>
          </a:r>
          <a:endParaRPr lang="ru-RU" sz="1200" kern="1200" dirty="0"/>
        </a:p>
      </dsp:txBody>
      <dsp:txXfrm>
        <a:off x="5891129" y="615992"/>
        <a:ext cx="1676019" cy="1117346"/>
      </dsp:txXfrm>
    </dsp:sp>
    <dsp:sp modelId="{01795E2A-A261-46E1-BF49-75F026307015}">
      <dsp:nvSpPr>
        <dsp:cNvPr id="0" name=""/>
        <dsp:cNvSpPr/>
      </dsp:nvSpPr>
      <dsp:spPr>
        <a:xfrm>
          <a:off x="2178" y="2036233"/>
          <a:ext cx="3365499" cy="13461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10 000 – 20 000</a:t>
          </a:r>
          <a:endParaRPr lang="ru-RU" sz="2400" kern="1200" dirty="0"/>
        </a:p>
      </dsp:txBody>
      <dsp:txXfrm>
        <a:off x="675278" y="2036233"/>
        <a:ext cx="2019300" cy="1346199"/>
      </dsp:txXfrm>
    </dsp:sp>
    <dsp:sp modelId="{DC633D92-7B08-4038-920A-36425756A7C6}">
      <dsp:nvSpPr>
        <dsp:cNvPr id="0" name=""/>
        <dsp:cNvSpPr/>
      </dsp:nvSpPr>
      <dsp:spPr>
        <a:xfrm>
          <a:off x="2930163" y="2150660"/>
          <a:ext cx="2793365" cy="111734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3 героя</a:t>
          </a:r>
          <a:endParaRPr lang="ru-RU" sz="2000" kern="1200" dirty="0"/>
        </a:p>
      </dsp:txBody>
      <dsp:txXfrm>
        <a:off x="3488836" y="2150660"/>
        <a:ext cx="1676019" cy="1117346"/>
      </dsp:txXfrm>
    </dsp:sp>
    <dsp:sp modelId="{3617B4E9-F0C4-4D63-94F8-61D8D9261268}">
      <dsp:nvSpPr>
        <dsp:cNvPr id="0" name=""/>
        <dsp:cNvSpPr/>
      </dsp:nvSpPr>
      <dsp:spPr>
        <a:xfrm>
          <a:off x="5332456" y="2150660"/>
          <a:ext cx="2793365" cy="111734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Лекарь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Рейнджер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мечник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 dirty="0"/>
        </a:p>
      </dsp:txBody>
      <dsp:txXfrm>
        <a:off x="5891129" y="2150660"/>
        <a:ext cx="1676019" cy="1117346"/>
      </dsp:txXfrm>
    </dsp:sp>
    <dsp:sp modelId="{17F81A9A-92AD-4AAC-B5E2-F408EC2B9268}">
      <dsp:nvSpPr>
        <dsp:cNvPr id="0" name=""/>
        <dsp:cNvSpPr/>
      </dsp:nvSpPr>
      <dsp:spPr>
        <a:xfrm>
          <a:off x="2178" y="3570901"/>
          <a:ext cx="3365499" cy="13461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Менее 10 000</a:t>
          </a:r>
          <a:endParaRPr lang="ru-RU" sz="2400" kern="1200" dirty="0"/>
        </a:p>
      </dsp:txBody>
      <dsp:txXfrm>
        <a:off x="675278" y="3570901"/>
        <a:ext cx="2019300" cy="1346199"/>
      </dsp:txXfrm>
    </dsp:sp>
    <dsp:sp modelId="{9D13AF08-E4AD-4C15-8348-F5FD49AD0B52}">
      <dsp:nvSpPr>
        <dsp:cNvPr id="0" name=""/>
        <dsp:cNvSpPr/>
      </dsp:nvSpPr>
      <dsp:spPr>
        <a:xfrm>
          <a:off x="3008314" y="3686646"/>
          <a:ext cx="2793365" cy="111734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2 героя</a:t>
          </a:r>
          <a:endParaRPr lang="ru-RU" sz="2000" kern="1200" dirty="0"/>
        </a:p>
      </dsp:txBody>
      <dsp:txXfrm>
        <a:off x="3566987" y="3686646"/>
        <a:ext cx="1676019" cy="1117346"/>
      </dsp:txXfrm>
    </dsp:sp>
    <dsp:sp modelId="{F8CFC17C-7628-48F9-8C7B-DAE893EF6C30}">
      <dsp:nvSpPr>
        <dsp:cNvPr id="0" name=""/>
        <dsp:cNvSpPr/>
      </dsp:nvSpPr>
      <dsp:spPr>
        <a:xfrm>
          <a:off x="5332456" y="3685328"/>
          <a:ext cx="2793365" cy="111734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Лекарь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лучник</a:t>
          </a:r>
          <a:endParaRPr lang="ru-RU" sz="1200" kern="1200" dirty="0"/>
        </a:p>
      </dsp:txBody>
      <dsp:txXfrm>
        <a:off x="5891129" y="3685328"/>
        <a:ext cx="1676019" cy="11173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97BB1D-1D7E-4569-988D-74CF45E9A899}">
      <dsp:nvSpPr>
        <dsp:cNvPr id="0" name=""/>
        <dsp:cNvSpPr/>
      </dsp:nvSpPr>
      <dsp:spPr>
        <a:xfrm>
          <a:off x="1555" y="803296"/>
          <a:ext cx="3121469" cy="12485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10 000 и более</a:t>
          </a:r>
          <a:endParaRPr lang="ru-RU" sz="2400" kern="1200" dirty="0"/>
        </a:p>
      </dsp:txBody>
      <dsp:txXfrm>
        <a:off x="625849" y="803296"/>
        <a:ext cx="1872882" cy="1248587"/>
      </dsp:txXfrm>
    </dsp:sp>
    <dsp:sp modelId="{43C72482-9548-474D-BB86-2DA96F0BE3AC}">
      <dsp:nvSpPr>
        <dsp:cNvPr id="0" name=""/>
        <dsp:cNvSpPr/>
      </dsp:nvSpPr>
      <dsp:spPr>
        <a:xfrm>
          <a:off x="2717233" y="909426"/>
          <a:ext cx="2590819" cy="103632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2 героя</a:t>
          </a:r>
          <a:endParaRPr lang="ru-RU" sz="2000" kern="1200" dirty="0"/>
        </a:p>
      </dsp:txBody>
      <dsp:txXfrm>
        <a:off x="3235397" y="909426"/>
        <a:ext cx="1554492" cy="1036327"/>
      </dsp:txXfrm>
    </dsp:sp>
    <dsp:sp modelId="{01795E2A-A261-46E1-BF49-75F026307015}">
      <dsp:nvSpPr>
        <dsp:cNvPr id="0" name=""/>
        <dsp:cNvSpPr/>
      </dsp:nvSpPr>
      <dsp:spPr>
        <a:xfrm>
          <a:off x="1555" y="2226686"/>
          <a:ext cx="3121469" cy="12485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Менее                 10 000</a:t>
          </a:r>
          <a:endParaRPr lang="ru-RU" sz="2400" kern="1200" dirty="0"/>
        </a:p>
      </dsp:txBody>
      <dsp:txXfrm>
        <a:off x="625849" y="2226686"/>
        <a:ext cx="1872882" cy="1248587"/>
      </dsp:txXfrm>
    </dsp:sp>
    <dsp:sp modelId="{DC633D92-7B08-4038-920A-36425756A7C6}">
      <dsp:nvSpPr>
        <dsp:cNvPr id="0" name=""/>
        <dsp:cNvSpPr/>
      </dsp:nvSpPr>
      <dsp:spPr>
        <a:xfrm>
          <a:off x="2717233" y="2332816"/>
          <a:ext cx="2590819" cy="103632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1 герой</a:t>
          </a:r>
          <a:endParaRPr lang="ru-RU" sz="2000" kern="1200" dirty="0"/>
        </a:p>
      </dsp:txBody>
      <dsp:txXfrm>
        <a:off x="3235397" y="2332816"/>
        <a:ext cx="1554492" cy="10363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0A1A5D-5A81-47DB-BE2C-03E0990F0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9431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18D89D-FEB0-4064-AD3B-357BF020B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08CCA0-7AC9-4458-99BC-25257703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9985775-DA12-4519-AD4E-BF0D8B5A28A2}" type="datetimeFigureOut">
              <a:rPr lang="ru-RU" smtClean="0"/>
              <a:pPr/>
              <a:t>14.11.2024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7410E7-85CD-46DA-BC17-90383213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C549DF-D60D-41D0-9ADE-DA8EA16A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9F1CE1-AE97-4474-A621-9FAA4F63F5A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66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3F95C-774F-4E30-AE17-04AC0612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A740606-3AD8-42ED-B129-A3DEC06B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47C616E-EC5D-4161-B871-4DBFA23F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17A186C-6BE5-484A-94F6-B5CFB1FB3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21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4059D37-F92B-4726-A34B-164AC46F6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EB8A300-DCC2-4DBC-89F3-19460679B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E01FBC-E1B1-44CF-B5F4-B0621F58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87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CDE81A-B789-490D-9823-1DCB79555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E3DE41-335B-4255-BD1B-1BD5FD769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CDC965-EE27-49DE-926C-3E4E5F353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87F107-3B06-47AE-890B-4028A5F72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E7A224-216B-43E1-A95E-10F95BB0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BF9C8F-012F-410C-9624-42ADB56B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81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7FA0CA-376B-46DC-813B-5E5FBFAA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1EBA494-E82E-4757-A3C0-955EA65D1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117C38-1525-4DAA-A6A8-79732457C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F361C5-F126-4C0B-AE3A-2CBA980E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4F4485-29FD-4F98-96FC-E5D8DCB98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42FB67-03FB-449E-89B5-DF67F63D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76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5B5E7-60F9-464C-B174-D06589C57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8484D1-D333-4AE1-BBFC-CD1DEC20F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A59D6A-B58D-4E95-A396-200C9B9BC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B437D5-797B-49CA-AD3B-BE3CAF57E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1F4BFD-DCAB-4FA8-B42C-658D6832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69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DD7D349-5ABD-40CA-91CD-9AC19B7C0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8E4FE5-4CB9-457C-9776-A6FC25BBA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DF420E-C006-48BA-ACD0-A009889F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6841BA-4A5C-4F80-82B2-3FE13D1D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5348BA-A8D9-4752-9849-D1F48047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16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C2F858-143C-49BF-AC24-DDE5A569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60709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A1AEBE-8905-4864-B3FD-4CD04946E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A079D8C-B135-4B29-9B74-4C89FD7E531F}"/>
              </a:ext>
            </a:extLst>
          </p:cNvPr>
          <p:cNvSpPr/>
          <p:nvPr userDrawn="1"/>
        </p:nvSpPr>
        <p:spPr>
          <a:xfrm>
            <a:off x="8625840" y="6644640"/>
            <a:ext cx="3600000" cy="213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F0D1648-B806-40EE-B6E3-7634106F579D}"/>
              </a:ext>
            </a:extLst>
          </p:cNvPr>
          <p:cNvSpPr/>
          <p:nvPr userDrawn="1"/>
        </p:nvSpPr>
        <p:spPr>
          <a:xfrm>
            <a:off x="0" y="-22383"/>
            <a:ext cx="3600000" cy="213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D45F2DE-3202-46E3-A4DF-1E1F8D2367F3}"/>
              </a:ext>
            </a:extLst>
          </p:cNvPr>
          <p:cNvSpPr/>
          <p:nvPr userDrawn="1"/>
        </p:nvSpPr>
        <p:spPr>
          <a:xfrm rot="16200000">
            <a:off x="8820811" y="3139757"/>
            <a:ext cx="6492875" cy="213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4E4023C-83D7-4B9B-83E0-97AB0F4AC43B}"/>
              </a:ext>
            </a:extLst>
          </p:cNvPr>
          <p:cNvSpPr/>
          <p:nvPr userDrawn="1"/>
        </p:nvSpPr>
        <p:spPr>
          <a:xfrm rot="16200000">
            <a:off x="-3139758" y="3504883"/>
            <a:ext cx="6492875" cy="213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80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C2F858-143C-49BF-AC24-DDE5A5694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70539" cy="1325563"/>
          </a:xfrm>
        </p:spPr>
        <p:txBody>
          <a:bodyPr/>
          <a:lstStyle>
            <a:lvl1pPr>
              <a:defRPr b="1">
                <a:solidFill>
                  <a:srgbClr val="60709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A1AEBE-8905-4864-B3FD-4CD04946E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70539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8B632DE5-F5F2-4462-94DA-69002633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032750" y="0"/>
            <a:ext cx="4159250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33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1134973-9603-4EB5-B737-91F29D4CD883}"/>
              </a:ext>
            </a:extLst>
          </p:cNvPr>
          <p:cNvSpPr/>
          <p:nvPr userDrawn="1"/>
        </p:nvSpPr>
        <p:spPr>
          <a:xfrm>
            <a:off x="563880" y="428043"/>
            <a:ext cx="11155680" cy="5991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AAAB7C-7C1B-4105-BE24-F811EBB4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60709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ECA37A-4894-4A33-9EBE-8B2E3502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3A43-64E5-4616-89E6-626296516E98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30E9E2-71FB-4D16-B449-EA5254AC7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F10A82-3FA8-48BC-A562-4BDCC940C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69BD-07F3-416C-B560-DF49FE6E323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F0D9FAC9-46ED-4B2F-8516-B63FF23543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2301875"/>
            <a:ext cx="4895129" cy="156845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14">
            <a:extLst>
              <a:ext uri="{FF2B5EF4-FFF2-40B4-BE49-F238E27FC236}">
                <a16:creationId xmlns:a16="http://schemas.microsoft.com/office/drawing/2014/main" id="{4413139B-1729-455B-B830-4DAB12D9B2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58672" y="4428023"/>
            <a:ext cx="4879887" cy="135572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2" name="Текст 14">
            <a:extLst>
              <a:ext uri="{FF2B5EF4-FFF2-40B4-BE49-F238E27FC236}">
                <a16:creationId xmlns:a16="http://schemas.microsoft.com/office/drawing/2014/main" id="{222B09F7-7246-4274-A513-9BEACBF61E1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53441" y="4428022"/>
            <a:ext cx="4879888" cy="135572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Рисунок 9">
            <a:extLst>
              <a:ext uri="{FF2B5EF4-FFF2-40B4-BE49-F238E27FC236}">
                <a16:creationId xmlns:a16="http://schemas.microsoft.com/office/drawing/2014/main" id="{4B61BE1B-0619-47D5-8D00-1DBE9B7F40B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458672" y="2320617"/>
            <a:ext cx="4940847" cy="156845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88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14E300-70A9-4046-B13A-C580CDF0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60709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2941CF8-4508-43CA-BA33-C0B9ED753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F7B9934-7384-4A83-8B0E-FFF486DD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F36D14-7448-4ACB-B1EC-DDDAAA95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43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C2F858-143C-49BF-AC24-DDE5A569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A1AEBE-8905-4864-B3FD-4CD04946E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72816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F616B-C814-43CB-9D66-2ACCE175F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AE93A1-6738-46E4-8F22-EE921A983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78392C-C9F7-4DEF-AA81-542C2AAC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0A34EB-7EF1-4575-A605-E6075A63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6B72C-E973-4717-9B32-EB861DCB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71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9AC03E-CC96-46B4-8F06-809941B6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D83CB0-A9EB-4FCC-AFF1-9C0719455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A519CA-8C32-464E-AB8C-C7DAE493B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389CDC-954B-4F3C-8708-20D835E7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21DA71-9B62-4B5B-9FC5-8A2FE4CE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C5407C-33E1-4753-B9AC-F00DBA808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74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63584-63A5-4369-B563-05FB3555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8BDB9A-93BD-4EBA-9434-1716F8976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6B4D10-58E3-4843-B773-ACE30429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F791276-15DC-4AAA-A29A-7294AAED5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984DE98-0C02-460E-AEB8-1FFCF6EE5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AE545B8-BE5D-416A-A9C4-DD942138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03D84F0-63EB-4F1F-A304-21FC5773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BA2A66-252D-4BBD-AD7E-3C84EC95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98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https://presentation-creation.ru/" TargetMode="Externa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569195-B136-450A-9EBB-E4D32554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56AFD3-762E-431D-8169-48E9431F2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B0A7F1-90CF-4B8D-9FE0-9796384F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85775-DA12-4519-AD4E-BF0D8B5A28A2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2E4D6C-F1D3-4A14-8D0D-B4CCD0AC8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ACE525-741D-45DF-830F-DE1754B07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17"/>
            <a:extLst>
              <a:ext uri="{FF2B5EF4-FFF2-40B4-BE49-F238E27FC236}">
                <a16:creationId xmlns:a16="http://schemas.microsoft.com/office/drawing/2014/main" id="{5B02C175-E080-45D1-9C7B-D1AA06E5A429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2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3" r:id="rId4"/>
    <p:sldLayoutId id="2147483661" r:id="rId5"/>
    <p:sldLayoutId id="214748366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7" Type="http://schemas.openxmlformats.org/officeDocument/2006/relationships/diagramData" Target="../diagrams/data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11" Type="http://schemas.microsoft.com/office/2007/relationships/diagramDrawing" Target="../diagrams/drawing1.xml"/><Relationship Id="rId5" Type="http://schemas.openxmlformats.org/officeDocument/2006/relationships/image" Target="../media/image13.svg"/><Relationship Id="rId10" Type="http://schemas.openxmlformats.org/officeDocument/2006/relationships/diagramColors" Target="../diagrams/colors1.xml"/><Relationship Id="rId9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A24C834-B741-4195-B095-CF0589AF7461}"/>
              </a:ext>
            </a:extLst>
          </p:cNvPr>
          <p:cNvSpPr/>
          <p:nvPr/>
        </p:nvSpPr>
        <p:spPr>
          <a:xfrm>
            <a:off x="0" y="2164080"/>
            <a:ext cx="12192000" cy="2819400"/>
          </a:xfrm>
          <a:prstGeom prst="rect">
            <a:avLst/>
          </a:prstGeom>
          <a:solidFill>
            <a:srgbClr val="60709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F741A-A27B-4CE2-B7D3-79591874A8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Кейс-чемпионат </a:t>
            </a:r>
            <a:r>
              <a:rPr lang="ru-RU" sz="4000" dirty="0"/>
              <a:t>для студентов GPN INTELLIGENCE </a:t>
            </a:r>
            <a:r>
              <a:rPr lang="ru-RU" sz="4000" dirty="0" smtClean="0"/>
              <a:t>CUP</a:t>
            </a: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2BA5F0-712E-441B-8DC7-1A2DEE33D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Роль: </a:t>
            </a:r>
            <a:r>
              <a:rPr lang="en-US" dirty="0" smtClean="0"/>
              <a:t>Data scientist </a:t>
            </a:r>
            <a:r>
              <a:rPr lang="ru-RU" dirty="0" smtClean="0"/>
              <a:t>в управлении проектной командой</a:t>
            </a:r>
          </a:p>
          <a:p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Автор проекта: Терехов Никита Владимирович, студент СПГУ «Горный университет имени императрицы Екатерины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II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»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38D3D184-4321-4E38-BE07-42489AB6216D}"/>
              </a:ext>
            </a:extLst>
          </p:cNvPr>
          <p:cNvCxnSpPr>
            <a:cxnSpLocks/>
          </p:cNvCxnSpPr>
          <p:nvPr/>
        </p:nvCxnSpPr>
        <p:spPr>
          <a:xfrm>
            <a:off x="10789920" y="3420000"/>
            <a:ext cx="1188720" cy="0"/>
          </a:xfrm>
          <a:prstGeom prst="line">
            <a:avLst/>
          </a:prstGeom>
          <a:ln w="666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6A11B4B-69CF-4A51-9644-617C8A15784E}"/>
              </a:ext>
            </a:extLst>
          </p:cNvPr>
          <p:cNvCxnSpPr>
            <a:cxnSpLocks/>
          </p:cNvCxnSpPr>
          <p:nvPr/>
        </p:nvCxnSpPr>
        <p:spPr>
          <a:xfrm>
            <a:off x="137160" y="3421380"/>
            <a:ext cx="1188720" cy="0"/>
          </a:xfrm>
          <a:prstGeom prst="line">
            <a:avLst/>
          </a:prstGeom>
          <a:ln w="666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65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A59A394-BE77-4359-93AF-CF1DEA74E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4. Новые задачи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9DBC35E-48E7-462C-9C9D-0CBCE2EA9228}"/>
              </a:ext>
            </a:extLst>
          </p:cNvPr>
          <p:cNvSpPr/>
          <p:nvPr/>
        </p:nvSpPr>
        <p:spPr>
          <a:xfrm rot="16200000">
            <a:off x="-1569409" y="3883751"/>
            <a:ext cx="3364040" cy="2377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244B79-61B0-4DBC-816D-C65406D31146}"/>
              </a:ext>
            </a:extLst>
          </p:cNvPr>
          <p:cNvSpPr/>
          <p:nvPr/>
        </p:nvSpPr>
        <p:spPr>
          <a:xfrm>
            <a:off x="6396000" y="6661229"/>
            <a:ext cx="5796000" cy="196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3194310754"/>
              </p:ext>
            </p:extLst>
          </p:nvPr>
        </p:nvGraphicFramePr>
        <p:xfrm>
          <a:off x="3665417" y="1406386"/>
          <a:ext cx="7463692" cy="4392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217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A59A394-BE77-4359-93AF-CF1DEA74E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4. Подходы к распределению задач </a:t>
            </a:r>
            <a:r>
              <a:rPr lang="ru-RU" dirty="0" smtClean="0"/>
              <a:t>ВРАГ</a:t>
            </a:r>
            <a:endParaRPr lang="ru-RU" dirty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DB8ED6A0-A551-4B65-AB25-62AE2EE9F83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82896" y="1642753"/>
            <a:ext cx="4879888" cy="1355725"/>
          </a:xfrm>
        </p:spPr>
        <p:txBody>
          <a:bodyPr>
            <a:normAutofit fontScale="32500" lnSpcReduction="20000"/>
          </a:bodyPr>
          <a:lstStyle/>
          <a:p>
            <a:pPr marL="0" indent="0" algn="ctr">
              <a:buNone/>
            </a:pPr>
            <a:r>
              <a:rPr lang="ru-RU" dirty="0" smtClean="0">
                <a:solidFill>
                  <a:schemeClr val="bg1"/>
                </a:solidFill>
              </a:rPr>
              <a:t>Приоритет по выручке</a:t>
            </a:r>
          </a:p>
          <a:p>
            <a:pPr marL="0" indent="0" algn="ctr">
              <a:buNone/>
            </a:pPr>
            <a:r>
              <a:rPr lang="ru-RU" dirty="0" smtClean="0">
                <a:solidFill>
                  <a:schemeClr val="bg1"/>
                </a:solidFill>
              </a:rPr>
              <a:t>Более 20 000 – 4 исполнителя </a:t>
            </a:r>
          </a:p>
          <a:p>
            <a:pPr marL="0" indent="0" algn="ctr">
              <a:buNone/>
            </a:pPr>
            <a:r>
              <a:rPr lang="ru-RU" dirty="0" smtClean="0">
                <a:solidFill>
                  <a:schemeClr val="bg1"/>
                </a:solidFill>
              </a:rPr>
              <a:t>Боевой маг, лекарь, </a:t>
            </a:r>
          </a:p>
          <a:p>
            <a:pPr marL="0" indent="0" algn="ctr">
              <a:buNone/>
            </a:pPr>
            <a:r>
              <a:rPr lang="ru-RU" dirty="0" smtClean="0">
                <a:solidFill>
                  <a:schemeClr val="bg1"/>
                </a:solidFill>
              </a:rPr>
              <a:t>10 000 – 20 000 – 3 исполнителя;</a:t>
            </a:r>
          </a:p>
          <a:p>
            <a:pPr marL="0" indent="0" algn="ctr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9DBC35E-48E7-462C-9C9D-0CBCE2EA9228}"/>
              </a:ext>
            </a:extLst>
          </p:cNvPr>
          <p:cNvSpPr/>
          <p:nvPr/>
        </p:nvSpPr>
        <p:spPr>
          <a:xfrm rot="16200000">
            <a:off x="-1569409" y="3883751"/>
            <a:ext cx="3364040" cy="2377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244B79-61B0-4DBC-816D-C65406D31146}"/>
              </a:ext>
            </a:extLst>
          </p:cNvPr>
          <p:cNvSpPr/>
          <p:nvPr/>
        </p:nvSpPr>
        <p:spPr>
          <a:xfrm>
            <a:off x="6396000" y="6661229"/>
            <a:ext cx="5796000" cy="196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1034111756"/>
              </p:ext>
            </p:extLst>
          </p:nvPr>
        </p:nvGraphicFramePr>
        <p:xfrm>
          <a:off x="922216" y="129330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C36DFE7-A785-443A-8C47-5E53293E5B03}"/>
              </a:ext>
            </a:extLst>
          </p:cNvPr>
          <p:cNvSpPr txBox="1"/>
          <p:nvPr/>
        </p:nvSpPr>
        <p:spPr>
          <a:xfrm>
            <a:off x="9294000" y="2813891"/>
            <a:ext cx="26545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i="1" dirty="0" smtClean="0">
                <a:solidFill>
                  <a:schemeClr val="accent2"/>
                </a:solidFill>
              </a:rPr>
              <a:t>Приоритеты:</a:t>
            </a:r>
          </a:p>
          <a:p>
            <a:pPr algn="ctr"/>
            <a:r>
              <a:rPr lang="ru-RU" i="1" dirty="0" smtClean="0">
                <a:solidFill>
                  <a:schemeClr val="accent2"/>
                </a:solidFill>
              </a:rPr>
              <a:t>  - стоимость задачи;</a:t>
            </a:r>
          </a:p>
          <a:p>
            <a:pPr marL="285750" indent="-285750" algn="ctr">
              <a:buFontTx/>
              <a:buChar char="-"/>
            </a:pPr>
            <a:r>
              <a:rPr lang="ru-RU" i="1" dirty="0" smtClean="0">
                <a:solidFill>
                  <a:schemeClr val="accent2"/>
                </a:solidFill>
              </a:rPr>
              <a:t>Рейтинг героев;</a:t>
            </a:r>
          </a:p>
          <a:p>
            <a:pPr marL="285750" indent="-285750" algn="ctr">
              <a:buFontTx/>
              <a:buChar char="-"/>
            </a:pPr>
            <a:r>
              <a:rPr lang="ru-RU" i="1" dirty="0" smtClean="0">
                <a:solidFill>
                  <a:schemeClr val="accent2"/>
                </a:solidFill>
              </a:rPr>
              <a:t>Роли героев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36DFE7-A785-443A-8C47-5E53293E5B03}"/>
              </a:ext>
            </a:extLst>
          </p:cNvPr>
          <p:cNvSpPr txBox="1"/>
          <p:nvPr/>
        </p:nvSpPr>
        <p:spPr>
          <a:xfrm>
            <a:off x="231498" y="1348506"/>
            <a:ext cx="265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i="1" dirty="0" smtClean="0">
                <a:solidFill>
                  <a:schemeClr val="accent2"/>
                </a:solidFill>
              </a:rPr>
              <a:t>стоимость задачи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77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A59A394-BE77-4359-93AF-CF1DEA74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127502"/>
            <a:ext cx="10515600" cy="1325563"/>
          </a:xfrm>
        </p:spPr>
        <p:txBody>
          <a:bodyPr/>
          <a:lstStyle/>
          <a:p>
            <a:r>
              <a:rPr lang="ru-RU" b="1" dirty="0" smtClean="0"/>
              <a:t>4</a:t>
            </a:r>
            <a:r>
              <a:rPr lang="ru-RU" sz="4000" b="1" dirty="0" smtClean="0"/>
              <a:t>. Подходы к распределению задач </a:t>
            </a:r>
            <a:r>
              <a:rPr lang="ru-RU" sz="4000" b="1" dirty="0" smtClean="0"/>
              <a:t>ПРОПАЖА</a:t>
            </a:r>
            <a:endParaRPr lang="ru-RU" sz="4000" dirty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DB8ED6A0-A551-4B65-AB25-62AE2EE9F83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82896" y="1642753"/>
            <a:ext cx="4879888" cy="1355725"/>
          </a:xfrm>
        </p:spPr>
        <p:txBody>
          <a:bodyPr>
            <a:normAutofit fontScale="32500" lnSpcReduction="20000"/>
          </a:bodyPr>
          <a:lstStyle/>
          <a:p>
            <a:pPr marL="0" indent="0" algn="ctr">
              <a:buNone/>
            </a:pPr>
            <a:r>
              <a:rPr lang="ru-RU" dirty="0" smtClean="0">
                <a:solidFill>
                  <a:schemeClr val="bg1"/>
                </a:solidFill>
              </a:rPr>
              <a:t>Приоритет по выручке</a:t>
            </a:r>
          </a:p>
          <a:p>
            <a:pPr marL="0" indent="0" algn="ctr">
              <a:buNone/>
            </a:pPr>
            <a:r>
              <a:rPr lang="ru-RU" dirty="0" smtClean="0">
                <a:solidFill>
                  <a:schemeClr val="bg1"/>
                </a:solidFill>
              </a:rPr>
              <a:t>Более 20 000 – 4 исполнителя </a:t>
            </a:r>
          </a:p>
          <a:p>
            <a:pPr marL="0" indent="0" algn="ctr">
              <a:buNone/>
            </a:pPr>
            <a:r>
              <a:rPr lang="ru-RU" dirty="0" smtClean="0">
                <a:solidFill>
                  <a:schemeClr val="bg1"/>
                </a:solidFill>
              </a:rPr>
              <a:t>Боевой маг, лекарь, </a:t>
            </a:r>
          </a:p>
          <a:p>
            <a:pPr marL="0" indent="0" algn="ctr">
              <a:buNone/>
            </a:pPr>
            <a:r>
              <a:rPr lang="ru-RU" dirty="0" smtClean="0">
                <a:solidFill>
                  <a:schemeClr val="bg1"/>
                </a:solidFill>
              </a:rPr>
              <a:t>10 000 – 20 000 – 3 исполнителя;</a:t>
            </a:r>
          </a:p>
          <a:p>
            <a:pPr marL="0" indent="0" algn="ctr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9DBC35E-48E7-462C-9C9D-0CBCE2EA9228}"/>
              </a:ext>
            </a:extLst>
          </p:cNvPr>
          <p:cNvSpPr/>
          <p:nvPr/>
        </p:nvSpPr>
        <p:spPr>
          <a:xfrm rot="16200000">
            <a:off x="-1569409" y="3883751"/>
            <a:ext cx="3364040" cy="2377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244B79-61B0-4DBC-816D-C65406D31146}"/>
              </a:ext>
            </a:extLst>
          </p:cNvPr>
          <p:cNvSpPr/>
          <p:nvPr/>
        </p:nvSpPr>
        <p:spPr>
          <a:xfrm>
            <a:off x="6396000" y="6661229"/>
            <a:ext cx="5796000" cy="196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532156138"/>
              </p:ext>
            </p:extLst>
          </p:nvPr>
        </p:nvGraphicFramePr>
        <p:xfrm>
          <a:off x="489406" y="996814"/>
          <a:ext cx="5309609" cy="4278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C36DFE7-A785-443A-8C47-5E53293E5B03}"/>
              </a:ext>
            </a:extLst>
          </p:cNvPr>
          <p:cNvSpPr txBox="1"/>
          <p:nvPr/>
        </p:nvSpPr>
        <p:spPr>
          <a:xfrm>
            <a:off x="231498" y="1348506"/>
            <a:ext cx="265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i="1" dirty="0" smtClean="0">
                <a:solidFill>
                  <a:schemeClr val="accent2"/>
                </a:solidFill>
              </a:rPr>
              <a:t>стоимость задачи</a:t>
            </a:r>
            <a:endParaRPr lang="en-US" i="1" dirty="0">
              <a:solidFill>
                <a:schemeClr val="accent2"/>
              </a:solidFill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6894606" y="1348506"/>
            <a:ext cx="3734396" cy="4766734"/>
            <a:chOff x="2895040" y="573637"/>
            <a:chExt cx="3220854" cy="4766734"/>
          </a:xfrm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2895040" y="573637"/>
              <a:ext cx="3220854" cy="476673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Скругленный прямоугольник 4"/>
            <p:cNvSpPr/>
            <p:nvPr/>
          </p:nvSpPr>
          <p:spPr>
            <a:xfrm>
              <a:off x="3004456" y="678196"/>
              <a:ext cx="2950833" cy="10740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kern="1200" dirty="0" smtClean="0"/>
                <a:t>Распределение героев по территориальному признаку</a:t>
              </a:r>
              <a:endParaRPr lang="ru-RU" sz="2400" kern="1200" dirty="0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7410421" y="2527144"/>
            <a:ext cx="2576683" cy="694411"/>
            <a:chOff x="325433" y="1430136"/>
            <a:chExt cx="2576683" cy="694411"/>
          </a:xfrm>
        </p:grpSpPr>
        <p:sp>
          <p:nvSpPr>
            <p:cNvPr id="17" name="Скругленный прямоугольник 16"/>
            <p:cNvSpPr/>
            <p:nvPr/>
          </p:nvSpPr>
          <p:spPr>
            <a:xfrm>
              <a:off x="325433" y="1430136"/>
              <a:ext cx="2576683" cy="69441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Скругленный прямоугольник 4"/>
            <p:cNvSpPr/>
            <p:nvPr/>
          </p:nvSpPr>
          <p:spPr>
            <a:xfrm>
              <a:off x="345772" y="1450475"/>
              <a:ext cx="2536005" cy="6537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1120" tIns="53340" rIns="71120" bIns="5334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000" kern="1200" dirty="0" smtClean="0"/>
                <a:t>дорога из деревни</a:t>
              </a:r>
              <a:endParaRPr lang="ru-RU" sz="2000" kern="1200" dirty="0"/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7424926" y="3348463"/>
            <a:ext cx="2576683" cy="694411"/>
            <a:chOff x="325433" y="1430136"/>
            <a:chExt cx="2576683" cy="694411"/>
          </a:xfrm>
        </p:grpSpPr>
        <p:sp>
          <p:nvSpPr>
            <p:cNvPr id="22" name="Скругленный прямоугольник 21"/>
            <p:cNvSpPr/>
            <p:nvPr/>
          </p:nvSpPr>
          <p:spPr>
            <a:xfrm>
              <a:off x="325433" y="1430136"/>
              <a:ext cx="2576683" cy="69441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Скругленный прямоугольник 4"/>
            <p:cNvSpPr/>
            <p:nvPr/>
          </p:nvSpPr>
          <p:spPr>
            <a:xfrm>
              <a:off x="345772" y="1450475"/>
              <a:ext cx="2536005" cy="6537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1120" tIns="53340" rIns="71120" bIns="5334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000" kern="1200" dirty="0" smtClean="0"/>
                <a:t>Недалеко от города</a:t>
              </a:r>
              <a:endParaRPr lang="ru-RU" sz="2000" kern="1200" dirty="0"/>
            </a:p>
          </p:txBody>
        </p:sp>
      </p:grpSp>
      <p:grpSp>
        <p:nvGrpSpPr>
          <p:cNvPr id="31" name="Группа 30"/>
          <p:cNvGrpSpPr/>
          <p:nvPr/>
        </p:nvGrpSpPr>
        <p:grpSpPr>
          <a:xfrm>
            <a:off x="7445471" y="4211333"/>
            <a:ext cx="2576683" cy="694411"/>
            <a:chOff x="325433" y="1430136"/>
            <a:chExt cx="2576683" cy="694411"/>
          </a:xfrm>
        </p:grpSpPr>
        <p:sp>
          <p:nvSpPr>
            <p:cNvPr id="32" name="Скругленный прямоугольник 31"/>
            <p:cNvSpPr/>
            <p:nvPr/>
          </p:nvSpPr>
          <p:spPr>
            <a:xfrm>
              <a:off x="325433" y="1430136"/>
              <a:ext cx="2576683" cy="69441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Скругленный прямоугольник 4"/>
            <p:cNvSpPr/>
            <p:nvPr/>
          </p:nvSpPr>
          <p:spPr>
            <a:xfrm>
              <a:off x="345772" y="1450475"/>
              <a:ext cx="2536005" cy="6537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1120" tIns="53340" rIns="71120" bIns="5334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000" dirty="0" smtClean="0"/>
                <a:t>город</a:t>
              </a:r>
              <a:endParaRPr lang="ru-RU" sz="2000" kern="1200" dirty="0"/>
            </a:p>
          </p:txBody>
        </p:sp>
      </p:grpSp>
      <p:grpSp>
        <p:nvGrpSpPr>
          <p:cNvPr id="34" name="Группа 33"/>
          <p:cNvGrpSpPr/>
          <p:nvPr/>
        </p:nvGrpSpPr>
        <p:grpSpPr>
          <a:xfrm>
            <a:off x="7473462" y="5105036"/>
            <a:ext cx="2576683" cy="694411"/>
            <a:chOff x="325433" y="1430136"/>
            <a:chExt cx="2576683" cy="694411"/>
          </a:xfrm>
        </p:grpSpPr>
        <p:sp>
          <p:nvSpPr>
            <p:cNvPr id="35" name="Скругленный прямоугольник 34"/>
            <p:cNvSpPr/>
            <p:nvPr/>
          </p:nvSpPr>
          <p:spPr>
            <a:xfrm>
              <a:off x="325433" y="1430136"/>
              <a:ext cx="2576683" cy="69441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Скругленный прямоугольник 4"/>
            <p:cNvSpPr/>
            <p:nvPr/>
          </p:nvSpPr>
          <p:spPr>
            <a:xfrm>
              <a:off x="345772" y="1450475"/>
              <a:ext cx="2536005" cy="6537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1120" tIns="53340" rIns="71120" bIns="5334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000" kern="1200" dirty="0" smtClean="0"/>
                <a:t>деревня</a:t>
              </a:r>
              <a:endParaRPr lang="ru-RU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2938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9007F7-2771-498C-831C-DB31E753E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560510"/>
            <a:ext cx="10580077" cy="611798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4. К</a:t>
            </a:r>
            <a:r>
              <a:rPr lang="ru-RU" sz="3600" b="1" dirty="0" smtClean="0"/>
              <a:t>оманды </a:t>
            </a:r>
            <a:br>
              <a:rPr lang="ru-RU" sz="3600" b="1" dirty="0" smtClean="0"/>
            </a:br>
            <a:r>
              <a:rPr lang="ru-RU" sz="3600" b="1" dirty="0" smtClean="0"/>
              <a:t>исполнителей</a:t>
            </a:r>
            <a:endParaRPr lang="ru-RU" sz="36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702844"/>
              </p:ext>
            </p:extLst>
          </p:nvPr>
        </p:nvGraphicFramePr>
        <p:xfrm>
          <a:off x="3237077" y="495626"/>
          <a:ext cx="7196461" cy="5479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8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66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408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Задача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Стоимость 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Герой 1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Герой 2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Герой  3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Герой 4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08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Мартин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Соня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Агата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Бендер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08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Бендер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Пастушок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08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Синеглазый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Глюкоза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Фредерик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Леопольд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08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Бенедикт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Агата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08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Фредерик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Синеглазый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08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Бендер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Пастушок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08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Юлия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Глюкоза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08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Альфред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Пастушок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Юлия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08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Юлия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Глюкоза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08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Бенедикт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Агата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408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Бенедикт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Леопольд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Агата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408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Бендер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Пастушок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408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Фредерик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Синеглазый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408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Юлия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Бендер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Синеглазый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408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Фредерик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408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Фредерик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Мартин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408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Агата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408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Синеглазый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01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7DF6E54-D19C-4CD4-8F96-28069ABFC599}"/>
              </a:ext>
            </a:extLst>
          </p:cNvPr>
          <p:cNvSpPr/>
          <p:nvPr/>
        </p:nvSpPr>
        <p:spPr>
          <a:xfrm>
            <a:off x="1795045" y="1226456"/>
            <a:ext cx="8880656" cy="4405088"/>
          </a:xfrm>
          <a:prstGeom prst="rect">
            <a:avLst/>
          </a:prstGeom>
          <a:solidFill>
            <a:srgbClr val="60709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9">
            <a:extLst>
              <a:ext uri="{FF2B5EF4-FFF2-40B4-BE49-F238E27FC236}">
                <a16:creationId xmlns:a16="http://schemas.microsoft.com/office/drawing/2014/main" id="{A7E80435-8CBD-49DE-A3E2-BAA82F873308}"/>
              </a:ext>
            </a:extLst>
          </p:cNvPr>
          <p:cNvSpPr txBox="1">
            <a:spLocks/>
          </p:cNvSpPr>
          <p:nvPr/>
        </p:nvSpPr>
        <p:spPr>
          <a:xfrm>
            <a:off x="3879750" y="2307842"/>
            <a:ext cx="4432499" cy="1150267"/>
          </a:xfrm>
          <a:prstGeom prst="rect">
            <a:avLst/>
          </a:prstGeom>
          <a:effectLst>
            <a:outerShdw blurRad="50800" dist="38100" dir="5400000" algn="t" rotWithShape="0">
              <a:schemeClr val="accent4">
                <a:lumMod val="50000"/>
                <a:alpha val="40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b="1" dirty="0">
                <a:solidFill>
                  <a:schemeClr val="bg1"/>
                </a:solidFill>
              </a:rPr>
              <a:t>СПАСИБО</a:t>
            </a:r>
          </a:p>
        </p:txBody>
      </p:sp>
      <p:sp>
        <p:nvSpPr>
          <p:cNvPr id="10" name="Текст 11">
            <a:extLst>
              <a:ext uri="{FF2B5EF4-FFF2-40B4-BE49-F238E27FC236}">
                <a16:creationId xmlns:a16="http://schemas.microsoft.com/office/drawing/2014/main" id="{DC0AE51F-CBC3-40F9-8730-E2CB48A9E48E}"/>
              </a:ext>
            </a:extLst>
          </p:cNvPr>
          <p:cNvSpPr txBox="1">
            <a:spLocks/>
          </p:cNvSpPr>
          <p:nvPr/>
        </p:nvSpPr>
        <p:spPr>
          <a:xfrm>
            <a:off x="2608499" y="2882976"/>
            <a:ext cx="6975002" cy="17057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4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0EBC50-0B1A-4FA5-A84F-9B41E5DA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Цель проекта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36DFE7-A785-443A-8C47-5E53293E5B03}"/>
              </a:ext>
            </a:extLst>
          </p:cNvPr>
          <p:cNvSpPr txBox="1"/>
          <p:nvPr/>
        </p:nvSpPr>
        <p:spPr>
          <a:xfrm>
            <a:off x="2813440" y="2294981"/>
            <a:ext cx="669016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solidFill>
                  <a:schemeClr val="accent2"/>
                </a:solidFill>
              </a:rPr>
              <a:t>Обеспечить компании  максимальную выручку за счет формирования эффективных команд исполнителей для выполнения заданий</a:t>
            </a:r>
            <a:r>
              <a:rPr lang="en-US" sz="3600" dirty="0" smtClean="0">
                <a:solidFill>
                  <a:schemeClr val="accent2"/>
                </a:solidFill>
              </a:rPr>
              <a:t>. </a:t>
            </a:r>
            <a:endParaRPr lang="en-US" sz="3600" dirty="0">
              <a:solidFill>
                <a:schemeClr val="accent2"/>
              </a:solidFill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06E17476-810A-473C-839C-F99C2DC7380F}"/>
              </a:ext>
            </a:extLst>
          </p:cNvPr>
          <p:cNvCxnSpPr/>
          <p:nvPr/>
        </p:nvCxnSpPr>
        <p:spPr>
          <a:xfrm>
            <a:off x="7500395" y="6146158"/>
            <a:ext cx="152785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060357F-DE11-421D-853D-70018423605E}"/>
              </a:ext>
            </a:extLst>
          </p:cNvPr>
          <p:cNvCxnSpPr/>
          <p:nvPr/>
        </p:nvCxnSpPr>
        <p:spPr>
          <a:xfrm>
            <a:off x="2625871" y="1552245"/>
            <a:ext cx="385308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65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8E32E4F7-E96D-4D4B-9BA7-80A1A5CE8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860" y="365125"/>
            <a:ext cx="6870539" cy="1325563"/>
          </a:xfrm>
        </p:spPr>
        <p:txBody>
          <a:bodyPr/>
          <a:lstStyle/>
          <a:p>
            <a:r>
              <a:rPr lang="ru-RU" b="1" dirty="0" smtClean="0"/>
              <a:t>Анализ текущей ситуации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2345D87-D586-483C-8FF2-5864ADE87ADC}"/>
              </a:ext>
            </a:extLst>
          </p:cNvPr>
          <p:cNvSpPr/>
          <p:nvPr/>
        </p:nvSpPr>
        <p:spPr>
          <a:xfrm>
            <a:off x="1486306" y="2258188"/>
            <a:ext cx="1851950" cy="31135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9BC800C-525A-41F8-854B-7DA4857FD801}"/>
              </a:ext>
            </a:extLst>
          </p:cNvPr>
          <p:cNvSpPr/>
          <p:nvPr/>
        </p:nvSpPr>
        <p:spPr>
          <a:xfrm>
            <a:off x="3891022" y="2280213"/>
            <a:ext cx="1851950" cy="31135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EFD3742-E87A-43E3-A475-73A4B2A26B4C}"/>
              </a:ext>
            </a:extLst>
          </p:cNvPr>
          <p:cNvSpPr/>
          <p:nvPr/>
        </p:nvSpPr>
        <p:spPr>
          <a:xfrm>
            <a:off x="6312060" y="2280213"/>
            <a:ext cx="1851950" cy="31135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Текст 8">
            <a:extLst>
              <a:ext uri="{FF2B5EF4-FFF2-40B4-BE49-F238E27FC236}">
                <a16:creationId xmlns:a16="http://schemas.microsoft.com/office/drawing/2014/main" id="{F075C86B-C075-4CC8-91DF-A2049B89FFCE}"/>
              </a:ext>
            </a:extLst>
          </p:cNvPr>
          <p:cNvSpPr txBox="1">
            <a:spLocks/>
          </p:cNvSpPr>
          <p:nvPr/>
        </p:nvSpPr>
        <p:spPr>
          <a:xfrm>
            <a:off x="1558595" y="2910839"/>
            <a:ext cx="1674728" cy="10363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ru-RU" sz="1800" dirty="0" smtClean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1800" dirty="0" smtClean="0">
                <a:solidFill>
                  <a:schemeClr val="bg1"/>
                </a:solidFill>
              </a:rPr>
              <a:t>Заказчики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11" name="Текст 8">
            <a:extLst>
              <a:ext uri="{FF2B5EF4-FFF2-40B4-BE49-F238E27FC236}">
                <a16:creationId xmlns:a16="http://schemas.microsoft.com/office/drawing/2014/main" id="{6EC656BC-F301-484C-8375-D4D8183F4255}"/>
              </a:ext>
            </a:extLst>
          </p:cNvPr>
          <p:cNvSpPr txBox="1">
            <a:spLocks/>
          </p:cNvSpPr>
          <p:nvPr/>
        </p:nvSpPr>
        <p:spPr>
          <a:xfrm>
            <a:off x="3979633" y="2910839"/>
            <a:ext cx="1674728" cy="10363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ru-RU" sz="1800" dirty="0" smtClean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1800" dirty="0" smtClean="0">
                <a:solidFill>
                  <a:schemeClr val="bg1"/>
                </a:solidFill>
              </a:rPr>
              <a:t>Задачи</a:t>
            </a:r>
          </a:p>
        </p:txBody>
      </p:sp>
      <p:sp>
        <p:nvSpPr>
          <p:cNvPr id="12" name="Текст 8">
            <a:extLst>
              <a:ext uri="{FF2B5EF4-FFF2-40B4-BE49-F238E27FC236}">
                <a16:creationId xmlns:a16="http://schemas.microsoft.com/office/drawing/2014/main" id="{900E3CD4-3FC1-414D-B98B-E2668628A06A}"/>
              </a:ext>
            </a:extLst>
          </p:cNvPr>
          <p:cNvSpPr txBox="1">
            <a:spLocks/>
          </p:cNvSpPr>
          <p:nvPr/>
        </p:nvSpPr>
        <p:spPr>
          <a:xfrm>
            <a:off x="6400671" y="2910838"/>
            <a:ext cx="1674728" cy="10363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ru-RU" sz="1800" dirty="0" smtClean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1800" dirty="0" smtClean="0">
                <a:solidFill>
                  <a:schemeClr val="bg1"/>
                </a:solidFill>
              </a:rPr>
              <a:t>Герои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13" name="Текст 8">
            <a:extLst>
              <a:ext uri="{FF2B5EF4-FFF2-40B4-BE49-F238E27FC236}">
                <a16:creationId xmlns:a16="http://schemas.microsoft.com/office/drawing/2014/main" id="{F099C9FF-612F-4549-B2BB-0DB5EE686621}"/>
              </a:ext>
            </a:extLst>
          </p:cNvPr>
          <p:cNvSpPr txBox="1">
            <a:spLocks/>
          </p:cNvSpPr>
          <p:nvPr/>
        </p:nvSpPr>
        <p:spPr>
          <a:xfrm>
            <a:off x="8821709" y="2910838"/>
            <a:ext cx="1674728" cy="10363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60C9310F-F07D-4D85-ADAF-F01907FC4A98}"/>
              </a:ext>
            </a:extLst>
          </p:cNvPr>
          <p:cNvSpPr/>
          <p:nvPr/>
        </p:nvSpPr>
        <p:spPr>
          <a:xfrm>
            <a:off x="1877799" y="4875643"/>
            <a:ext cx="1036320" cy="103632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16200000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82EC5B0-23AB-4070-BA77-489DFA03896C}"/>
              </a:ext>
            </a:extLst>
          </p:cNvPr>
          <p:cNvSpPr/>
          <p:nvPr/>
        </p:nvSpPr>
        <p:spPr>
          <a:xfrm>
            <a:off x="4298837" y="4875643"/>
            <a:ext cx="1036320" cy="103632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16200000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97679FA8-6BA5-4841-9C25-2D597D720209}"/>
              </a:ext>
            </a:extLst>
          </p:cNvPr>
          <p:cNvSpPr/>
          <p:nvPr/>
        </p:nvSpPr>
        <p:spPr>
          <a:xfrm>
            <a:off x="6719875" y="4875643"/>
            <a:ext cx="1036320" cy="10363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16200000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BE96676-3F95-4A96-80FF-43C907F66A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7264" y="5069449"/>
            <a:ext cx="590312" cy="590312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21D18D7-32DD-482B-A0D0-97020DE00A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21841" y="5098646"/>
            <a:ext cx="590312" cy="590312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5A70779-1151-4CFE-9245-830CCF8521F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00803" y="5098647"/>
            <a:ext cx="590312" cy="590312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42801F4-ACAA-405A-869B-C2C24167D75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42879" y="5076622"/>
            <a:ext cx="590312" cy="590312"/>
          </a:xfrm>
          <a:prstGeom prst="rect">
            <a:avLst/>
          </a:prstGeom>
        </p:spPr>
      </p:pic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A13F02C5-D91C-41C8-A768-087FD6AD5394}"/>
              </a:ext>
            </a:extLst>
          </p:cNvPr>
          <p:cNvSpPr/>
          <p:nvPr/>
        </p:nvSpPr>
        <p:spPr>
          <a:xfrm rot="16200000">
            <a:off x="-2115012" y="3313252"/>
            <a:ext cx="4461521" cy="2314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2693E34A-F2A7-4E9A-9A78-F0DE68BFAC43}"/>
              </a:ext>
            </a:extLst>
          </p:cNvPr>
          <p:cNvSpPr/>
          <p:nvPr/>
        </p:nvSpPr>
        <p:spPr>
          <a:xfrm rot="16200000">
            <a:off x="9845491" y="3313250"/>
            <a:ext cx="4461521" cy="2314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36DFE7-A785-443A-8C47-5E53293E5B03}"/>
              </a:ext>
            </a:extLst>
          </p:cNvPr>
          <p:cNvSpPr txBox="1"/>
          <p:nvPr/>
        </p:nvSpPr>
        <p:spPr>
          <a:xfrm>
            <a:off x="7835983" y="1207172"/>
            <a:ext cx="32225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 smtClean="0">
                <a:solidFill>
                  <a:schemeClr val="accent2"/>
                </a:solidFill>
              </a:rPr>
              <a:t>3 ключевые группы, используемые для анализа</a:t>
            </a:r>
            <a:r>
              <a:rPr lang="en-US" sz="2400" i="1" dirty="0" smtClean="0">
                <a:solidFill>
                  <a:schemeClr val="accent2"/>
                </a:solidFill>
              </a:rPr>
              <a:t> 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2579077" y="1609969"/>
            <a:ext cx="5256906" cy="15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2579077" y="1625600"/>
            <a:ext cx="0" cy="453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4813089" y="1609969"/>
            <a:ext cx="0" cy="453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7158893" y="1609969"/>
            <a:ext cx="0" cy="453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06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69FB5-73CD-4EAB-9F49-153919DA4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368" y="60325"/>
            <a:ext cx="10515600" cy="900967"/>
          </a:xfrm>
        </p:spPr>
        <p:txBody>
          <a:bodyPr>
            <a:normAutofit/>
          </a:bodyPr>
          <a:lstStyle/>
          <a:p>
            <a:r>
              <a:rPr lang="ru-RU" sz="2400" dirty="0" smtClean="0"/>
              <a:t>1. Заказчики</a:t>
            </a:r>
            <a:endParaRPr lang="ru-RU" sz="2400" dirty="0"/>
          </a:p>
        </p:txBody>
      </p:sp>
      <p:graphicFrame>
        <p:nvGraphicFramePr>
          <p:cNvPr id="4" name="Таблица 10">
            <a:extLst>
              <a:ext uri="{FF2B5EF4-FFF2-40B4-BE49-F238E27FC236}">
                <a16:creationId xmlns:a16="http://schemas.microsoft.com/office/drawing/2014/main" id="{49D21E03-7A4F-455B-A43F-6400225FC4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615314"/>
              </p:ext>
            </p:extLst>
          </p:nvPr>
        </p:nvGraphicFramePr>
        <p:xfrm>
          <a:off x="1008183" y="758092"/>
          <a:ext cx="8542217" cy="560672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250462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  <a:gridCol w="984740">
                  <a:extLst>
                    <a:ext uri="{9D8B030D-6E8A-4147-A177-3AD203B41FA5}">
                      <a16:colId xmlns:a16="http://schemas.microsoft.com/office/drawing/2014/main" val="3730294796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3661">
                  <a:extLst>
                    <a:ext uri="{9D8B030D-6E8A-4147-A177-3AD203B41FA5}">
                      <a16:colId xmlns:a16="http://schemas.microsoft.com/office/drawing/2014/main" val="2835790685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24185">
                  <a:extLst>
                    <a:ext uri="{9D8B030D-6E8A-4147-A177-3AD203B41FA5}">
                      <a16:colId xmlns:a16="http://schemas.microsoft.com/office/drawing/2014/main" val="3241802405"/>
                    </a:ext>
                  </a:extLst>
                </a:gridCol>
              </a:tblGrid>
              <a:tr h="884867">
                <a:tc>
                  <a:txBody>
                    <a:bodyPr/>
                    <a:lstStyle/>
                    <a:p>
                      <a:pPr algn="ctr"/>
                      <a:r>
                        <a:rPr lang="ru-RU" sz="1400" i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Заказчики</a:t>
                      </a:r>
                      <a:endParaRPr lang="ru-RU" sz="1400" i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2921" marR="102921" marT="51460" marB="51460">
                    <a:solidFill>
                      <a:srgbClr val="60709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Кол-во заказов</a:t>
                      </a:r>
                      <a:endParaRPr lang="ru-RU" sz="1400" dirty="0"/>
                    </a:p>
                  </a:txBody>
                  <a:tcPr marL="102921" marR="102921" marT="51460" marB="51460">
                    <a:solidFill>
                      <a:srgbClr val="6070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Сумма заказов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2921" marR="102921" marT="51460" marB="51460">
                    <a:solidFill>
                      <a:srgbClr val="6070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Средняя стоимость заказа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2921" marR="102921" marT="51460" marB="51460">
                    <a:solidFill>
                      <a:srgbClr val="6070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Средняя стоимость заказа в день</a:t>
                      </a:r>
                    </a:p>
                    <a:p>
                      <a:endParaRPr lang="ru-RU" dirty="0"/>
                    </a:p>
                  </a:txBody>
                  <a:tcPr marL="102921" marR="102921" marT="51460" marB="51460">
                    <a:solidFill>
                      <a:srgbClr val="6070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Итоговый рейтинг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2921" marR="102921" marT="51460" marB="51460">
                    <a:solidFill>
                      <a:srgbClr val="607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27627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Эмилио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35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657 500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18 786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4 109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      1,44  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22664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Роман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36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609 500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16 931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3 463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      1,16  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  <a:tr h="25307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Надя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29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505 500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17 431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3 510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      1,07  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31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Чарли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34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612 000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18 000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3 171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      1,06  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16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Влад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27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459 500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17 019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3 798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      1,04  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83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Олег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28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467 500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16 696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3 770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      1,04  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70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Аделина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34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637 500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18 750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3 036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      1,02  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1803528"/>
                  </a:ext>
                </a:extLst>
              </a:tr>
              <a:tr h="24823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Леонтия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30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452 000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15 067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3 373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      0,98  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4233698"/>
                  </a:ext>
                </a:extLst>
              </a:tr>
              <a:tr h="25121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Анна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38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597 000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15 711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2 790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      0,94  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0167924"/>
                  </a:ext>
                </a:extLst>
              </a:tr>
              <a:tr h="254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Бьянка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29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484 500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16 707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3 230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      0,93  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6962612"/>
                  </a:ext>
                </a:extLst>
              </a:tr>
              <a:tr h="233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Мария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21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380 000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18 095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3 762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      0,93  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796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Егор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27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470 000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17 407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3 333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      0,92  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749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Максимилиан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27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487 500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18 056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3 272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      0,90  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824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Иван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30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450 500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15 017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3 044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      0,88  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790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Бабушка Синь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32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487 000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15 219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2 916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      0,84  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021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Татьяна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24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383 000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15 958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2 623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      0,65  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40213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 smtClean="0">
                          <a:solidFill>
                            <a:schemeClr val="tx1"/>
                          </a:solidFill>
                        </a:rPr>
                        <a:t>Всего</a:t>
                      </a:r>
                      <a:endParaRPr lang="ru-RU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2921" marR="102921" marT="51460" marB="5146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481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8 140 500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16 924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3 285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     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85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97823A-4F3C-48C1-B0F1-198D0F02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Заказчики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617FBF-8978-45C5-95A8-860220103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890" y="1508635"/>
            <a:ext cx="6215605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Проведен анализ и сформирован рейтинг заказчиков на основе критериев: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id="{A5724F9D-3FDB-4F96-AB34-8278B8FB926E}"/>
              </a:ext>
            </a:extLst>
          </p:cNvPr>
          <p:cNvSpPr txBox="1">
            <a:spLocks/>
          </p:cNvSpPr>
          <p:nvPr/>
        </p:nvSpPr>
        <p:spPr>
          <a:xfrm>
            <a:off x="1045098" y="2834198"/>
            <a:ext cx="6215605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8FE966A1-C648-4662-9A3B-B2FE71708E74}"/>
              </a:ext>
            </a:extLst>
          </p:cNvPr>
          <p:cNvSpPr txBox="1">
            <a:spLocks/>
          </p:cNvSpPr>
          <p:nvPr/>
        </p:nvSpPr>
        <p:spPr>
          <a:xfrm>
            <a:off x="708826" y="5412420"/>
            <a:ext cx="6215605" cy="832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i="1" u="sng" dirty="0" smtClean="0"/>
              <a:t>Вывод: Применять оценочный рейтинг заказчиков для распределения новых задач нецелесообразно ввиду отсутствия иных данных (потенциала и др.) </a:t>
            </a:r>
            <a:endParaRPr lang="ru-RU" sz="2400" i="1" u="sng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C5E091C-4FCC-4F5F-A539-8DE1CF33CFAE}"/>
              </a:ext>
            </a:extLst>
          </p:cNvPr>
          <p:cNvSpPr/>
          <p:nvPr/>
        </p:nvSpPr>
        <p:spPr>
          <a:xfrm rot="16200000">
            <a:off x="-1928771" y="3893293"/>
            <a:ext cx="4054318" cy="196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 descr="Флажок со сплошной заливкой">
            <a:extLst>
              <a:ext uri="{FF2B5EF4-FFF2-40B4-BE49-F238E27FC236}">
                <a16:creationId xmlns:a16="http://schemas.microsoft.com/office/drawing/2014/main" id="{8D809365-2E4C-4F48-A6DE-25CC4A5994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302" y="1757621"/>
            <a:ext cx="413796" cy="413796"/>
          </a:xfrm>
          <a:prstGeom prst="rect">
            <a:avLst/>
          </a:prstGeom>
        </p:spPr>
      </p:pic>
      <p:pic>
        <p:nvPicPr>
          <p:cNvPr id="14" name="Рисунок 13" descr="Флажок со сплошной заливкой">
            <a:extLst>
              <a:ext uri="{FF2B5EF4-FFF2-40B4-BE49-F238E27FC236}">
                <a16:creationId xmlns:a16="http://schemas.microsoft.com/office/drawing/2014/main" id="{15120E8C-7BF4-40BA-BDE3-82EB112842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302" y="4679076"/>
            <a:ext cx="413796" cy="413796"/>
          </a:xfrm>
          <a:prstGeom prst="rect">
            <a:avLst/>
          </a:prstGeom>
        </p:spPr>
      </p:pic>
      <p:pic>
        <p:nvPicPr>
          <p:cNvPr id="1026" name="Picture 2" descr="D:\Терехова\Общие\Личное\e6b4a8f20b7173de5c8cd2468e7d013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246" y="522"/>
            <a:ext cx="4751754" cy="685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2740385962"/>
              </p:ext>
            </p:extLst>
          </p:nvPr>
        </p:nvGraphicFramePr>
        <p:xfrm>
          <a:off x="541636" y="1757621"/>
          <a:ext cx="6898610" cy="3227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6" name="Объект 3">
            <a:extLst>
              <a:ext uri="{FF2B5EF4-FFF2-40B4-BE49-F238E27FC236}">
                <a16:creationId xmlns:a16="http://schemas.microsoft.com/office/drawing/2014/main" id="{8FE966A1-C648-4662-9A3B-B2FE71708E74}"/>
              </a:ext>
            </a:extLst>
          </p:cNvPr>
          <p:cNvSpPr txBox="1">
            <a:spLocks/>
          </p:cNvSpPr>
          <p:nvPr/>
        </p:nvSpPr>
        <p:spPr>
          <a:xfrm>
            <a:off x="1224639" y="4679076"/>
            <a:ext cx="6215605" cy="568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Ключевой партнер: Эмилио. 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7000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73086-4B53-439B-B061-CD50F5B3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2. Задачи </a:t>
            </a:r>
            <a:endParaRPr lang="ru-RU" dirty="0"/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6862551"/>
              </p:ext>
            </p:extLst>
          </p:nvPr>
        </p:nvGraphicFramePr>
        <p:xfrm>
          <a:off x="637807" y="1549399"/>
          <a:ext cx="36480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789787750"/>
              </p:ext>
            </p:extLst>
          </p:nvPr>
        </p:nvGraphicFramePr>
        <p:xfrm>
          <a:off x="4822092" y="1266744"/>
          <a:ext cx="6689969" cy="4766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225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73086-4B53-439B-B061-CD50F5B3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2. Задачи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574031"/>
              </p:ext>
            </p:extLst>
          </p:nvPr>
        </p:nvGraphicFramePr>
        <p:xfrm>
          <a:off x="877277" y="1839987"/>
          <a:ext cx="10475350" cy="158857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139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3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5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25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94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40607">
                <a:tc>
                  <a:txBody>
                    <a:bodyPr/>
                    <a:lstStyle/>
                    <a:p>
                      <a:pPr algn="ctr"/>
                      <a:r>
                        <a:rPr lang="ru-RU" sz="1400" i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Группа</a:t>
                      </a:r>
                      <a:endParaRPr lang="ru-RU" sz="1400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2921" marR="102921" marT="51460" marB="51460" anchor="ctr">
                    <a:solidFill>
                      <a:srgbClr val="60709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Кол-во задач</a:t>
                      </a:r>
                      <a:endParaRPr lang="ru-RU" sz="1400" dirty="0"/>
                    </a:p>
                  </a:txBody>
                  <a:tcPr marL="102921" marR="102921" marT="51460" marB="51460" anchor="ctr">
                    <a:solidFill>
                      <a:srgbClr val="6070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Выручка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2921" marR="102921" marT="51460" marB="51460" anchor="ctr">
                    <a:solidFill>
                      <a:srgbClr val="6070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Кол-во дней исполнения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2921" marR="102921" marT="51460" marB="51460" anchor="ctr">
                    <a:solidFill>
                      <a:srgbClr val="6070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Трудоемкость задач</a:t>
                      </a:r>
                      <a:endParaRPr lang="ru-RU" dirty="0"/>
                    </a:p>
                  </a:txBody>
                  <a:tcPr marL="102921" marR="102921" marT="51460" marB="51460" anchor="ctr">
                    <a:solidFill>
                      <a:srgbClr val="6070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Выработка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2921" marR="102921" marT="51460" marB="51460" anchor="ctr">
                    <a:solidFill>
                      <a:srgbClr val="607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Группа</a:t>
                      </a:r>
                      <a:r>
                        <a:rPr lang="ru-RU" sz="1100" b="1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ru-RU" sz="1100" b="1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ПРОПАЖА</a:t>
                      </a:r>
                      <a:endParaRPr lang="ru-RU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3 576 000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1 110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</a:t>
                      </a:r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0,45  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</a:t>
                      </a:r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2,23  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983">
                <a:tc>
                  <a:txBody>
                    <a:bodyPr/>
                    <a:lstStyle/>
                    <a:p>
                      <a:pPr algn="ctr" fontAlgn="b"/>
                      <a:endParaRPr lang="ru-RU" sz="1100" b="1" i="0" u="sng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ru-RU" sz="11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Группа</a:t>
                      </a:r>
                      <a:r>
                        <a:rPr lang="ru-RU" sz="1100" b="1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ru-RU" sz="1100" b="1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ВРАГ</a:t>
                      </a:r>
                      <a:endParaRPr lang="ru-RU" sz="1100" b="1" i="0" u="sng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 fontAlgn="b"/>
                      <a:endParaRPr lang="ru-RU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4 564 500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1 370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</a:t>
                      </a:r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0,43  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</a:t>
                      </a:r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2,31  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C36DFE7-A785-443A-8C47-5E53293E5B03}"/>
              </a:ext>
            </a:extLst>
          </p:cNvPr>
          <p:cNvSpPr txBox="1"/>
          <p:nvPr/>
        </p:nvSpPr>
        <p:spPr>
          <a:xfrm>
            <a:off x="2097927" y="1311764"/>
            <a:ext cx="74587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 smtClean="0">
                <a:solidFill>
                  <a:schemeClr val="accent2"/>
                </a:solidFill>
              </a:rPr>
              <a:t>Анализ выполненных задач в разрезе групп</a:t>
            </a:r>
            <a:r>
              <a:rPr lang="en-US" sz="2400" i="1" dirty="0" smtClean="0">
                <a:solidFill>
                  <a:schemeClr val="accent2"/>
                </a:solidFill>
              </a:rPr>
              <a:t> 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pic>
        <p:nvPicPr>
          <p:cNvPr id="10" name="Рисунок 9" descr="Изображение выглядит как текст, ноутбук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A5CA94D6-52A4-4D8B-A012-9F3EE2FC38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88" b="26188"/>
          <a:stretch>
            <a:fillRect/>
          </a:stretch>
        </p:blipFill>
        <p:spPr>
          <a:xfrm>
            <a:off x="7760677" y="3610154"/>
            <a:ext cx="3591951" cy="2157600"/>
          </a:xfrm>
          <a:prstGeom prst="rect">
            <a:avLst/>
          </a:prstGeom>
        </p:spPr>
      </p:pic>
      <p:sp>
        <p:nvSpPr>
          <p:cNvPr id="11" name="Объект 3">
            <a:extLst>
              <a:ext uri="{FF2B5EF4-FFF2-40B4-BE49-F238E27FC236}">
                <a16:creationId xmlns:a16="http://schemas.microsoft.com/office/drawing/2014/main" id="{1B617FBF-8978-45C5-95A8-860220103BA2}"/>
              </a:ext>
            </a:extLst>
          </p:cNvPr>
          <p:cNvSpPr txBox="1">
            <a:spLocks/>
          </p:cNvSpPr>
          <p:nvPr/>
        </p:nvSpPr>
        <p:spPr>
          <a:xfrm>
            <a:off x="1738921" y="3935370"/>
            <a:ext cx="5357553" cy="7341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Показатели производительности (трудоемкость, выработка) у групп задач практически одинаковые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12" name="Рисунок 11" descr="Флажок со сплошной заливкой">
            <a:extLst>
              <a:ext uri="{FF2B5EF4-FFF2-40B4-BE49-F238E27FC236}">
                <a16:creationId xmlns:a16="http://schemas.microsoft.com/office/drawing/2014/main" id="{15120E8C-7BF4-40BA-BDE3-82EB11284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9058" y="4095529"/>
            <a:ext cx="413796" cy="413796"/>
          </a:xfrm>
          <a:prstGeom prst="rect">
            <a:avLst/>
          </a:prstGeom>
        </p:spPr>
      </p:pic>
      <p:sp>
        <p:nvSpPr>
          <p:cNvPr id="13" name="Объект 3">
            <a:extLst>
              <a:ext uri="{FF2B5EF4-FFF2-40B4-BE49-F238E27FC236}">
                <a16:creationId xmlns:a16="http://schemas.microsoft.com/office/drawing/2014/main" id="{1B617FBF-8978-45C5-95A8-860220103BA2}"/>
              </a:ext>
            </a:extLst>
          </p:cNvPr>
          <p:cNvSpPr txBox="1">
            <a:spLocks/>
          </p:cNvSpPr>
          <p:nvPr/>
        </p:nvSpPr>
        <p:spPr>
          <a:xfrm>
            <a:off x="1738922" y="5060994"/>
            <a:ext cx="5357553" cy="98029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рамках распределения новых задач приоритетной признана группа </a:t>
            </a:r>
            <a:r>
              <a:rPr lang="ru-RU" sz="2400" smtClean="0"/>
              <a:t>задач </a:t>
            </a:r>
            <a:r>
              <a:rPr lang="ru-RU" sz="2400" smtClean="0"/>
              <a:t>ВРАГ </a:t>
            </a:r>
            <a:r>
              <a:rPr lang="ru-RU" sz="2400" dirty="0" smtClean="0"/>
              <a:t>– обеспечивает безопасность волшебного государства и жителей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14" name="Рисунок 13" descr="Флажок со сплошной заливкой">
            <a:extLst>
              <a:ext uri="{FF2B5EF4-FFF2-40B4-BE49-F238E27FC236}">
                <a16:creationId xmlns:a16="http://schemas.microsoft.com/office/drawing/2014/main" id="{15120E8C-7BF4-40BA-BDE3-82EB11284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3304" y="5138883"/>
            <a:ext cx="413796" cy="41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A59A394-BE77-4359-93AF-CF1DEA74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385" y="388571"/>
            <a:ext cx="10515600" cy="1325563"/>
          </a:xfrm>
        </p:spPr>
        <p:txBody>
          <a:bodyPr/>
          <a:lstStyle/>
          <a:p>
            <a:r>
              <a:rPr lang="ru-RU" b="1" dirty="0" smtClean="0"/>
              <a:t>3. Герои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9DBC35E-48E7-462C-9C9D-0CBCE2EA9228}"/>
              </a:ext>
            </a:extLst>
          </p:cNvPr>
          <p:cNvSpPr/>
          <p:nvPr/>
        </p:nvSpPr>
        <p:spPr>
          <a:xfrm rot="16200000">
            <a:off x="-1569409" y="3883751"/>
            <a:ext cx="3364040" cy="2377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244B79-61B0-4DBC-816D-C65406D31146}"/>
              </a:ext>
            </a:extLst>
          </p:cNvPr>
          <p:cNvSpPr/>
          <p:nvPr/>
        </p:nvSpPr>
        <p:spPr>
          <a:xfrm>
            <a:off x="6396000" y="6661229"/>
            <a:ext cx="5796000" cy="196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543286"/>
              </p:ext>
            </p:extLst>
          </p:nvPr>
        </p:nvGraphicFramePr>
        <p:xfrm>
          <a:off x="775231" y="1618434"/>
          <a:ext cx="825153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5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72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28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Роли/ Герои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лекарь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боевой маг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мечник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лучник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рейнджер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следопыт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Агата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Альфред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Бендер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Бенедикт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Глюкоза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Леопольд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Мартин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Пастушок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Синеглазый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Соня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Фредерик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Юлия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18" name="Рисунок 17" descr="Флажок со сплошной заливкой">
            <a:extLst>
              <a:ext uri="{FF2B5EF4-FFF2-40B4-BE49-F238E27FC236}">
                <a16:creationId xmlns:a16="http://schemas.microsoft.com/office/drawing/2014/main" id="{15120E8C-7BF4-40BA-BDE3-82EB112842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6302" y="2097652"/>
            <a:ext cx="206898" cy="206898"/>
          </a:xfrm>
          <a:prstGeom prst="rect">
            <a:avLst/>
          </a:prstGeom>
        </p:spPr>
      </p:pic>
      <p:pic>
        <p:nvPicPr>
          <p:cNvPr id="21" name="Рисунок 20" descr="Флажок со сплошной заливкой">
            <a:extLst>
              <a:ext uri="{FF2B5EF4-FFF2-40B4-BE49-F238E27FC236}">
                <a16:creationId xmlns:a16="http://schemas.microsoft.com/office/drawing/2014/main" id="{15120E8C-7BF4-40BA-BDE3-82EB112842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7410" y="2456950"/>
            <a:ext cx="206898" cy="206898"/>
          </a:xfrm>
          <a:prstGeom prst="rect">
            <a:avLst/>
          </a:prstGeom>
        </p:spPr>
      </p:pic>
      <p:pic>
        <p:nvPicPr>
          <p:cNvPr id="22" name="Рисунок 21" descr="Флажок со сплошной заливкой">
            <a:extLst>
              <a:ext uri="{FF2B5EF4-FFF2-40B4-BE49-F238E27FC236}">
                <a16:creationId xmlns:a16="http://schemas.microsoft.com/office/drawing/2014/main" id="{15120E8C-7BF4-40BA-BDE3-82EB112842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7410" y="2816668"/>
            <a:ext cx="206898" cy="206898"/>
          </a:xfrm>
          <a:prstGeom prst="rect">
            <a:avLst/>
          </a:prstGeom>
        </p:spPr>
      </p:pic>
      <p:pic>
        <p:nvPicPr>
          <p:cNvPr id="24" name="Рисунок 23" descr="Флажок со сплошной заливкой">
            <a:extLst>
              <a:ext uri="{FF2B5EF4-FFF2-40B4-BE49-F238E27FC236}">
                <a16:creationId xmlns:a16="http://schemas.microsoft.com/office/drawing/2014/main" id="{15120E8C-7BF4-40BA-BDE3-82EB112842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13096" y="3180082"/>
            <a:ext cx="206898" cy="206898"/>
          </a:xfrm>
          <a:prstGeom prst="rect">
            <a:avLst/>
          </a:prstGeom>
        </p:spPr>
      </p:pic>
      <p:pic>
        <p:nvPicPr>
          <p:cNvPr id="28" name="Рисунок 27" descr="Флажок со сплошной заливкой">
            <a:extLst>
              <a:ext uri="{FF2B5EF4-FFF2-40B4-BE49-F238E27FC236}">
                <a16:creationId xmlns:a16="http://schemas.microsoft.com/office/drawing/2014/main" id="{15120E8C-7BF4-40BA-BDE3-82EB112842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17004" y="3566945"/>
            <a:ext cx="206898" cy="206898"/>
          </a:xfrm>
          <a:prstGeom prst="rect">
            <a:avLst/>
          </a:prstGeom>
        </p:spPr>
      </p:pic>
      <p:pic>
        <p:nvPicPr>
          <p:cNvPr id="29" name="Рисунок 28" descr="Флажок со сплошной заливкой">
            <a:extLst>
              <a:ext uri="{FF2B5EF4-FFF2-40B4-BE49-F238E27FC236}">
                <a16:creationId xmlns:a16="http://schemas.microsoft.com/office/drawing/2014/main" id="{15120E8C-7BF4-40BA-BDE3-82EB112842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17004" y="3899188"/>
            <a:ext cx="206898" cy="206898"/>
          </a:xfrm>
          <a:prstGeom prst="rect">
            <a:avLst/>
          </a:prstGeom>
        </p:spPr>
      </p:pic>
      <p:pic>
        <p:nvPicPr>
          <p:cNvPr id="30" name="Рисунок 29" descr="Флажок со сплошной заливкой">
            <a:extLst>
              <a:ext uri="{FF2B5EF4-FFF2-40B4-BE49-F238E27FC236}">
                <a16:creationId xmlns:a16="http://schemas.microsoft.com/office/drawing/2014/main" id="{15120E8C-7BF4-40BA-BDE3-82EB112842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6022" y="4278144"/>
            <a:ext cx="206898" cy="206898"/>
          </a:xfrm>
          <a:prstGeom prst="rect">
            <a:avLst/>
          </a:prstGeom>
        </p:spPr>
      </p:pic>
      <p:pic>
        <p:nvPicPr>
          <p:cNvPr id="31" name="Рисунок 30" descr="Флажок со сплошной заливкой">
            <a:extLst>
              <a:ext uri="{FF2B5EF4-FFF2-40B4-BE49-F238E27FC236}">
                <a16:creationId xmlns:a16="http://schemas.microsoft.com/office/drawing/2014/main" id="{15120E8C-7BF4-40BA-BDE3-82EB112842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4299" y="4680637"/>
            <a:ext cx="206898" cy="206898"/>
          </a:xfrm>
          <a:prstGeom prst="rect">
            <a:avLst/>
          </a:prstGeom>
        </p:spPr>
      </p:pic>
      <p:pic>
        <p:nvPicPr>
          <p:cNvPr id="32" name="Рисунок 31" descr="Флажок со сплошной заливкой">
            <a:extLst>
              <a:ext uri="{FF2B5EF4-FFF2-40B4-BE49-F238E27FC236}">
                <a16:creationId xmlns:a16="http://schemas.microsoft.com/office/drawing/2014/main" id="{15120E8C-7BF4-40BA-BDE3-82EB112842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4299" y="5028422"/>
            <a:ext cx="206898" cy="206898"/>
          </a:xfrm>
          <a:prstGeom prst="rect">
            <a:avLst/>
          </a:prstGeom>
        </p:spPr>
      </p:pic>
      <p:pic>
        <p:nvPicPr>
          <p:cNvPr id="33" name="Рисунок 32" descr="Флажок со сплошной заливкой">
            <a:extLst>
              <a:ext uri="{FF2B5EF4-FFF2-40B4-BE49-F238E27FC236}">
                <a16:creationId xmlns:a16="http://schemas.microsoft.com/office/drawing/2014/main" id="{15120E8C-7BF4-40BA-BDE3-82EB112842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6302" y="5399652"/>
            <a:ext cx="206898" cy="206898"/>
          </a:xfrm>
          <a:prstGeom prst="rect">
            <a:avLst/>
          </a:prstGeom>
        </p:spPr>
      </p:pic>
      <p:pic>
        <p:nvPicPr>
          <p:cNvPr id="34" name="Рисунок 33" descr="Флажок со сплошной заливкой">
            <a:extLst>
              <a:ext uri="{FF2B5EF4-FFF2-40B4-BE49-F238E27FC236}">
                <a16:creationId xmlns:a16="http://schemas.microsoft.com/office/drawing/2014/main" id="{15120E8C-7BF4-40BA-BDE3-82EB112842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4299" y="5770882"/>
            <a:ext cx="206898" cy="206898"/>
          </a:xfrm>
          <a:prstGeom prst="rect">
            <a:avLst/>
          </a:prstGeom>
        </p:spPr>
      </p:pic>
      <p:pic>
        <p:nvPicPr>
          <p:cNvPr id="35" name="Рисунок 34" descr="Флажок со сплошной заливкой">
            <a:extLst>
              <a:ext uri="{FF2B5EF4-FFF2-40B4-BE49-F238E27FC236}">
                <a16:creationId xmlns:a16="http://schemas.microsoft.com/office/drawing/2014/main" id="{15120E8C-7BF4-40BA-BDE3-82EB112842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4299" y="6157744"/>
            <a:ext cx="206898" cy="206898"/>
          </a:xfrm>
          <a:prstGeom prst="rect">
            <a:avLst/>
          </a:prstGeom>
        </p:spPr>
      </p:pic>
      <p:pic>
        <p:nvPicPr>
          <p:cNvPr id="36" name="Рисунок 35" descr="Флажок со сплошной заливкой">
            <a:extLst>
              <a:ext uri="{FF2B5EF4-FFF2-40B4-BE49-F238E27FC236}">
                <a16:creationId xmlns:a16="http://schemas.microsoft.com/office/drawing/2014/main" id="{15120E8C-7BF4-40BA-BDE3-82EB112842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0447" y="5079304"/>
            <a:ext cx="206898" cy="206898"/>
          </a:xfrm>
          <a:prstGeom prst="rect">
            <a:avLst/>
          </a:prstGeom>
        </p:spPr>
      </p:pic>
      <p:pic>
        <p:nvPicPr>
          <p:cNvPr id="37" name="Рисунок 36" descr="Флажок со сплошной заливкой">
            <a:extLst>
              <a:ext uri="{FF2B5EF4-FFF2-40B4-BE49-F238E27FC236}">
                <a16:creationId xmlns:a16="http://schemas.microsoft.com/office/drawing/2014/main" id="{15120E8C-7BF4-40BA-BDE3-82EB112842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1930" y="2465835"/>
            <a:ext cx="206898" cy="206898"/>
          </a:xfrm>
          <a:prstGeom prst="rect">
            <a:avLst/>
          </a:prstGeom>
        </p:spPr>
      </p:pic>
      <p:pic>
        <p:nvPicPr>
          <p:cNvPr id="38" name="Рисунок 37" descr="Флажок со сплошной заливкой">
            <a:extLst>
              <a:ext uri="{FF2B5EF4-FFF2-40B4-BE49-F238E27FC236}">
                <a16:creationId xmlns:a16="http://schemas.microsoft.com/office/drawing/2014/main" id="{15120E8C-7BF4-40BA-BDE3-82EB112842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1499" y="6614944"/>
            <a:ext cx="206898" cy="206898"/>
          </a:xfrm>
          <a:prstGeom prst="rect">
            <a:avLst/>
          </a:prstGeom>
        </p:spPr>
      </p:pic>
      <p:pic>
        <p:nvPicPr>
          <p:cNvPr id="39" name="Рисунок 38" descr="Флажок со сплошной заливкой">
            <a:extLst>
              <a:ext uri="{FF2B5EF4-FFF2-40B4-BE49-F238E27FC236}">
                <a16:creationId xmlns:a16="http://schemas.microsoft.com/office/drawing/2014/main" id="{15120E8C-7BF4-40BA-BDE3-82EB112842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1930" y="4298752"/>
            <a:ext cx="206898" cy="206898"/>
          </a:xfrm>
          <a:prstGeom prst="rect">
            <a:avLst/>
          </a:prstGeom>
        </p:spPr>
      </p:pic>
      <p:pic>
        <p:nvPicPr>
          <p:cNvPr id="40" name="Рисунок 39" descr="Флажок со сплошной заливкой">
            <a:extLst>
              <a:ext uri="{FF2B5EF4-FFF2-40B4-BE49-F238E27FC236}">
                <a16:creationId xmlns:a16="http://schemas.microsoft.com/office/drawing/2014/main" id="{15120E8C-7BF4-40BA-BDE3-82EB112842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1930" y="5399652"/>
            <a:ext cx="206898" cy="206898"/>
          </a:xfrm>
          <a:prstGeom prst="rect">
            <a:avLst/>
          </a:prstGeom>
        </p:spPr>
      </p:pic>
      <p:pic>
        <p:nvPicPr>
          <p:cNvPr id="41" name="Рисунок 40" descr="Флажок со сплошной заливкой">
            <a:extLst>
              <a:ext uri="{FF2B5EF4-FFF2-40B4-BE49-F238E27FC236}">
                <a16:creationId xmlns:a16="http://schemas.microsoft.com/office/drawing/2014/main" id="{15120E8C-7BF4-40BA-BDE3-82EB112842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9986" y="5779767"/>
            <a:ext cx="206898" cy="206898"/>
          </a:xfrm>
          <a:prstGeom prst="rect">
            <a:avLst/>
          </a:prstGeom>
        </p:spPr>
      </p:pic>
      <p:pic>
        <p:nvPicPr>
          <p:cNvPr id="42" name="Рисунок 41" descr="Флажок со сплошной заливкой">
            <a:extLst>
              <a:ext uri="{FF2B5EF4-FFF2-40B4-BE49-F238E27FC236}">
                <a16:creationId xmlns:a16="http://schemas.microsoft.com/office/drawing/2014/main" id="{15120E8C-7BF4-40BA-BDE3-82EB112842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1930" y="3202749"/>
            <a:ext cx="206898" cy="206898"/>
          </a:xfrm>
          <a:prstGeom prst="rect">
            <a:avLst/>
          </a:prstGeom>
        </p:spPr>
      </p:pic>
      <p:pic>
        <p:nvPicPr>
          <p:cNvPr id="43" name="Рисунок 42" descr="Флажок со сплошной заливкой">
            <a:extLst>
              <a:ext uri="{FF2B5EF4-FFF2-40B4-BE49-F238E27FC236}">
                <a16:creationId xmlns:a16="http://schemas.microsoft.com/office/drawing/2014/main" id="{15120E8C-7BF4-40BA-BDE3-82EB112842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9986" y="6150999"/>
            <a:ext cx="206898" cy="206898"/>
          </a:xfrm>
          <a:prstGeom prst="rect">
            <a:avLst/>
          </a:prstGeom>
        </p:spPr>
      </p:pic>
      <p:pic>
        <p:nvPicPr>
          <p:cNvPr id="44" name="Рисунок 43" descr="Флажок со сплошной заливкой">
            <a:extLst>
              <a:ext uri="{FF2B5EF4-FFF2-40B4-BE49-F238E27FC236}">
                <a16:creationId xmlns:a16="http://schemas.microsoft.com/office/drawing/2014/main" id="{15120E8C-7BF4-40BA-BDE3-82EB112842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5037" y="3566945"/>
            <a:ext cx="206898" cy="206898"/>
          </a:xfrm>
          <a:prstGeom prst="rect">
            <a:avLst/>
          </a:prstGeom>
        </p:spPr>
      </p:pic>
      <p:pic>
        <p:nvPicPr>
          <p:cNvPr id="45" name="Рисунок 44" descr="Флажок со сплошной заливкой">
            <a:extLst>
              <a:ext uri="{FF2B5EF4-FFF2-40B4-BE49-F238E27FC236}">
                <a16:creationId xmlns:a16="http://schemas.microsoft.com/office/drawing/2014/main" id="{15120E8C-7BF4-40BA-BDE3-82EB112842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5037" y="5392907"/>
            <a:ext cx="206898" cy="206898"/>
          </a:xfrm>
          <a:prstGeom prst="rect">
            <a:avLst/>
          </a:prstGeom>
        </p:spPr>
      </p:pic>
      <p:pic>
        <p:nvPicPr>
          <p:cNvPr id="46" name="Рисунок 45" descr="Флажок со сплошной заливкой">
            <a:extLst>
              <a:ext uri="{FF2B5EF4-FFF2-40B4-BE49-F238E27FC236}">
                <a16:creationId xmlns:a16="http://schemas.microsoft.com/office/drawing/2014/main" id="{15120E8C-7BF4-40BA-BDE3-82EB112842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7684" y="2438481"/>
            <a:ext cx="206898" cy="206898"/>
          </a:xfrm>
          <a:prstGeom prst="rect">
            <a:avLst/>
          </a:prstGeom>
        </p:spPr>
      </p:pic>
      <p:pic>
        <p:nvPicPr>
          <p:cNvPr id="47" name="Рисунок 46" descr="Флажок со сплошной заливкой">
            <a:extLst>
              <a:ext uri="{FF2B5EF4-FFF2-40B4-BE49-F238E27FC236}">
                <a16:creationId xmlns:a16="http://schemas.microsoft.com/office/drawing/2014/main" id="{15120E8C-7BF4-40BA-BDE3-82EB112842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5740" y="2817738"/>
            <a:ext cx="206898" cy="206898"/>
          </a:xfrm>
          <a:prstGeom prst="rect">
            <a:avLst/>
          </a:prstGeom>
        </p:spPr>
      </p:pic>
      <p:pic>
        <p:nvPicPr>
          <p:cNvPr id="48" name="Рисунок 47" descr="Флажок со сплошной заливкой">
            <a:extLst>
              <a:ext uri="{FF2B5EF4-FFF2-40B4-BE49-F238E27FC236}">
                <a16:creationId xmlns:a16="http://schemas.microsoft.com/office/drawing/2014/main" id="{15120E8C-7BF4-40BA-BDE3-82EB112842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7684" y="3180082"/>
            <a:ext cx="206898" cy="206898"/>
          </a:xfrm>
          <a:prstGeom prst="rect">
            <a:avLst/>
          </a:prstGeom>
        </p:spPr>
      </p:pic>
      <p:pic>
        <p:nvPicPr>
          <p:cNvPr id="49" name="Рисунок 48" descr="Флажок со сплошной заливкой">
            <a:extLst>
              <a:ext uri="{FF2B5EF4-FFF2-40B4-BE49-F238E27FC236}">
                <a16:creationId xmlns:a16="http://schemas.microsoft.com/office/drawing/2014/main" id="{15120E8C-7BF4-40BA-BDE3-82EB112842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5740" y="3939335"/>
            <a:ext cx="206898" cy="206898"/>
          </a:xfrm>
          <a:prstGeom prst="rect">
            <a:avLst/>
          </a:prstGeom>
        </p:spPr>
      </p:pic>
      <p:pic>
        <p:nvPicPr>
          <p:cNvPr id="50" name="Рисунок 49" descr="Флажок со сплошной заливкой">
            <a:extLst>
              <a:ext uri="{FF2B5EF4-FFF2-40B4-BE49-F238E27FC236}">
                <a16:creationId xmlns:a16="http://schemas.microsoft.com/office/drawing/2014/main" id="{15120E8C-7BF4-40BA-BDE3-82EB112842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7684" y="4672043"/>
            <a:ext cx="206898" cy="206898"/>
          </a:xfrm>
          <a:prstGeom prst="rect">
            <a:avLst/>
          </a:prstGeom>
        </p:spPr>
      </p:pic>
      <p:pic>
        <p:nvPicPr>
          <p:cNvPr id="51" name="Рисунок 50" descr="Флажок со сплошной заливкой">
            <a:extLst>
              <a:ext uri="{FF2B5EF4-FFF2-40B4-BE49-F238E27FC236}">
                <a16:creationId xmlns:a16="http://schemas.microsoft.com/office/drawing/2014/main" id="{15120E8C-7BF4-40BA-BDE3-82EB112842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94593" y="5037307"/>
            <a:ext cx="206898" cy="206898"/>
          </a:xfrm>
          <a:prstGeom prst="rect">
            <a:avLst/>
          </a:prstGeom>
        </p:spPr>
      </p:pic>
      <p:pic>
        <p:nvPicPr>
          <p:cNvPr id="52" name="Рисунок 51" descr="Флажок со сплошной заливкой">
            <a:extLst>
              <a:ext uri="{FF2B5EF4-FFF2-40B4-BE49-F238E27FC236}">
                <a16:creationId xmlns:a16="http://schemas.microsoft.com/office/drawing/2014/main" id="{15120E8C-7BF4-40BA-BDE3-82EB112842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0590" y="5392907"/>
            <a:ext cx="206898" cy="206898"/>
          </a:xfrm>
          <a:prstGeom prst="rect">
            <a:avLst/>
          </a:prstGeom>
        </p:spPr>
      </p:pic>
      <p:pic>
        <p:nvPicPr>
          <p:cNvPr id="53" name="Рисунок 52" descr="Флажок со сплошной заливкой">
            <a:extLst>
              <a:ext uri="{FF2B5EF4-FFF2-40B4-BE49-F238E27FC236}">
                <a16:creationId xmlns:a16="http://schemas.microsoft.com/office/drawing/2014/main" id="{15120E8C-7BF4-40BA-BDE3-82EB112842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96000" y="2097652"/>
            <a:ext cx="206898" cy="206898"/>
          </a:xfrm>
          <a:prstGeom prst="rect">
            <a:avLst/>
          </a:prstGeom>
        </p:spPr>
      </p:pic>
      <p:pic>
        <p:nvPicPr>
          <p:cNvPr id="54" name="Рисунок 53" descr="Флажок со сплошной заливкой">
            <a:extLst>
              <a:ext uri="{FF2B5EF4-FFF2-40B4-BE49-F238E27FC236}">
                <a16:creationId xmlns:a16="http://schemas.microsoft.com/office/drawing/2014/main" id="{15120E8C-7BF4-40BA-BDE3-82EB112842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94517" y="4298752"/>
            <a:ext cx="206898" cy="206898"/>
          </a:xfrm>
          <a:prstGeom prst="rect">
            <a:avLst/>
          </a:prstGeom>
        </p:spPr>
      </p:pic>
      <p:pic>
        <p:nvPicPr>
          <p:cNvPr id="55" name="Рисунок 54" descr="Флажок со сплошной заливкой">
            <a:extLst>
              <a:ext uri="{FF2B5EF4-FFF2-40B4-BE49-F238E27FC236}">
                <a16:creationId xmlns:a16="http://schemas.microsoft.com/office/drawing/2014/main" id="{15120E8C-7BF4-40BA-BDE3-82EB112842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96000" y="5803504"/>
            <a:ext cx="206898" cy="206898"/>
          </a:xfrm>
          <a:prstGeom prst="rect">
            <a:avLst/>
          </a:prstGeom>
        </p:spPr>
      </p:pic>
      <p:pic>
        <p:nvPicPr>
          <p:cNvPr id="56" name="Рисунок 55" descr="Флажок со сплошной заливкой">
            <a:extLst>
              <a:ext uri="{FF2B5EF4-FFF2-40B4-BE49-F238E27FC236}">
                <a16:creationId xmlns:a16="http://schemas.microsoft.com/office/drawing/2014/main" id="{15120E8C-7BF4-40BA-BDE3-82EB112842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3311" y="2093547"/>
            <a:ext cx="206898" cy="206898"/>
          </a:xfrm>
          <a:prstGeom prst="rect">
            <a:avLst/>
          </a:prstGeom>
        </p:spPr>
      </p:pic>
      <p:pic>
        <p:nvPicPr>
          <p:cNvPr id="57" name="Рисунок 56" descr="Флажок со сплошной заливкой">
            <a:extLst>
              <a:ext uri="{FF2B5EF4-FFF2-40B4-BE49-F238E27FC236}">
                <a16:creationId xmlns:a16="http://schemas.microsoft.com/office/drawing/2014/main" id="{15120E8C-7BF4-40BA-BDE3-82EB112842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6231" y="2469697"/>
            <a:ext cx="206898" cy="206898"/>
          </a:xfrm>
          <a:prstGeom prst="rect">
            <a:avLst/>
          </a:prstGeom>
        </p:spPr>
      </p:pic>
      <p:pic>
        <p:nvPicPr>
          <p:cNvPr id="58" name="Рисунок 57" descr="Флажок со сплошной заливкой">
            <a:extLst>
              <a:ext uri="{FF2B5EF4-FFF2-40B4-BE49-F238E27FC236}">
                <a16:creationId xmlns:a16="http://schemas.microsoft.com/office/drawing/2014/main" id="{15120E8C-7BF4-40BA-BDE3-82EB112842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4382" y="2835508"/>
            <a:ext cx="206898" cy="206898"/>
          </a:xfrm>
          <a:prstGeom prst="rect">
            <a:avLst/>
          </a:prstGeom>
        </p:spPr>
      </p:pic>
      <p:pic>
        <p:nvPicPr>
          <p:cNvPr id="59" name="Рисунок 58" descr="Флажок со сплошной заливкой">
            <a:extLst>
              <a:ext uri="{FF2B5EF4-FFF2-40B4-BE49-F238E27FC236}">
                <a16:creationId xmlns:a16="http://schemas.microsoft.com/office/drawing/2014/main" id="{15120E8C-7BF4-40BA-BDE3-82EB112842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1843" y="3202749"/>
            <a:ext cx="206898" cy="206898"/>
          </a:xfrm>
          <a:prstGeom prst="rect">
            <a:avLst/>
          </a:prstGeom>
        </p:spPr>
      </p:pic>
      <p:pic>
        <p:nvPicPr>
          <p:cNvPr id="60" name="Рисунок 59" descr="Флажок со сплошной заливкой">
            <a:extLst>
              <a:ext uri="{FF2B5EF4-FFF2-40B4-BE49-F238E27FC236}">
                <a16:creationId xmlns:a16="http://schemas.microsoft.com/office/drawing/2014/main" id="{15120E8C-7BF4-40BA-BDE3-82EB112842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1843" y="3566945"/>
            <a:ext cx="206898" cy="206898"/>
          </a:xfrm>
          <a:prstGeom prst="rect">
            <a:avLst/>
          </a:prstGeom>
        </p:spPr>
      </p:pic>
      <p:pic>
        <p:nvPicPr>
          <p:cNvPr id="61" name="Рисунок 60" descr="Флажок со сплошной заливкой">
            <a:extLst>
              <a:ext uri="{FF2B5EF4-FFF2-40B4-BE49-F238E27FC236}">
                <a16:creationId xmlns:a16="http://schemas.microsoft.com/office/drawing/2014/main" id="{15120E8C-7BF4-40BA-BDE3-82EB112842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80600" y="3949291"/>
            <a:ext cx="206898" cy="206898"/>
          </a:xfrm>
          <a:prstGeom prst="rect">
            <a:avLst/>
          </a:prstGeom>
        </p:spPr>
      </p:pic>
      <p:pic>
        <p:nvPicPr>
          <p:cNvPr id="62" name="Рисунок 61" descr="Флажок со сплошной заливкой">
            <a:extLst>
              <a:ext uri="{FF2B5EF4-FFF2-40B4-BE49-F238E27FC236}">
                <a16:creationId xmlns:a16="http://schemas.microsoft.com/office/drawing/2014/main" id="{15120E8C-7BF4-40BA-BDE3-82EB112842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6231" y="4311111"/>
            <a:ext cx="206898" cy="206898"/>
          </a:xfrm>
          <a:prstGeom prst="rect">
            <a:avLst/>
          </a:prstGeom>
        </p:spPr>
      </p:pic>
      <p:pic>
        <p:nvPicPr>
          <p:cNvPr id="63" name="Рисунок 62" descr="Флажок со сплошной заливкой">
            <a:extLst>
              <a:ext uri="{FF2B5EF4-FFF2-40B4-BE49-F238E27FC236}">
                <a16:creationId xmlns:a16="http://schemas.microsoft.com/office/drawing/2014/main" id="{15120E8C-7BF4-40BA-BDE3-82EB112842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0280" y="4672043"/>
            <a:ext cx="206898" cy="206898"/>
          </a:xfrm>
          <a:prstGeom prst="rect">
            <a:avLst/>
          </a:prstGeom>
        </p:spPr>
      </p:pic>
      <p:pic>
        <p:nvPicPr>
          <p:cNvPr id="64" name="Рисунок 63" descr="Флажок со сплошной заливкой">
            <a:extLst>
              <a:ext uri="{FF2B5EF4-FFF2-40B4-BE49-F238E27FC236}">
                <a16:creationId xmlns:a16="http://schemas.microsoft.com/office/drawing/2014/main" id="{15120E8C-7BF4-40BA-BDE3-82EB112842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0280" y="5055460"/>
            <a:ext cx="206898" cy="206898"/>
          </a:xfrm>
          <a:prstGeom prst="rect">
            <a:avLst/>
          </a:prstGeom>
        </p:spPr>
      </p:pic>
      <p:pic>
        <p:nvPicPr>
          <p:cNvPr id="65" name="Рисунок 64" descr="Флажок со сплошной заливкой">
            <a:extLst>
              <a:ext uri="{FF2B5EF4-FFF2-40B4-BE49-F238E27FC236}">
                <a16:creationId xmlns:a16="http://schemas.microsoft.com/office/drawing/2014/main" id="{15120E8C-7BF4-40BA-BDE3-82EB112842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8412" y="5399652"/>
            <a:ext cx="206898" cy="206898"/>
          </a:xfrm>
          <a:prstGeom prst="rect">
            <a:avLst/>
          </a:prstGeom>
        </p:spPr>
      </p:pic>
      <p:pic>
        <p:nvPicPr>
          <p:cNvPr id="66" name="Рисунок 65" descr="Флажок со сплошной заливкой">
            <a:extLst>
              <a:ext uri="{FF2B5EF4-FFF2-40B4-BE49-F238E27FC236}">
                <a16:creationId xmlns:a16="http://schemas.microsoft.com/office/drawing/2014/main" id="{15120E8C-7BF4-40BA-BDE3-82EB112842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8412" y="5758950"/>
            <a:ext cx="206898" cy="206898"/>
          </a:xfrm>
          <a:prstGeom prst="rect">
            <a:avLst/>
          </a:prstGeom>
        </p:spPr>
      </p:pic>
      <p:pic>
        <p:nvPicPr>
          <p:cNvPr id="67" name="Рисунок 66" descr="Флажок со сплошной заливкой">
            <a:extLst>
              <a:ext uri="{FF2B5EF4-FFF2-40B4-BE49-F238E27FC236}">
                <a16:creationId xmlns:a16="http://schemas.microsoft.com/office/drawing/2014/main" id="{15120E8C-7BF4-40BA-BDE3-82EB112842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6707" y="6150999"/>
            <a:ext cx="206898" cy="206898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0C36DFE7-A785-443A-8C47-5E53293E5B03}"/>
              </a:ext>
            </a:extLst>
          </p:cNvPr>
          <p:cNvSpPr txBox="1"/>
          <p:nvPr/>
        </p:nvSpPr>
        <p:spPr>
          <a:xfrm>
            <a:off x="7039511" y="1119205"/>
            <a:ext cx="45089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 smtClean="0">
                <a:solidFill>
                  <a:schemeClr val="accent2"/>
                </a:solidFill>
              </a:rPr>
              <a:t>Проведен анализ ролей героев</a:t>
            </a:r>
            <a:r>
              <a:rPr lang="en-US" sz="2400" i="1" dirty="0" smtClean="0">
                <a:solidFill>
                  <a:schemeClr val="accent2"/>
                </a:solidFill>
              </a:rPr>
              <a:t> 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56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A59A394-BE77-4359-93AF-CF1DEA74E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3. Герои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9DBC35E-48E7-462C-9C9D-0CBCE2EA9228}"/>
              </a:ext>
            </a:extLst>
          </p:cNvPr>
          <p:cNvSpPr/>
          <p:nvPr/>
        </p:nvSpPr>
        <p:spPr>
          <a:xfrm rot="16200000">
            <a:off x="-1569409" y="3883751"/>
            <a:ext cx="3364040" cy="2377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244B79-61B0-4DBC-816D-C65406D31146}"/>
              </a:ext>
            </a:extLst>
          </p:cNvPr>
          <p:cNvSpPr/>
          <p:nvPr/>
        </p:nvSpPr>
        <p:spPr>
          <a:xfrm>
            <a:off x="6396000" y="6661229"/>
            <a:ext cx="5796000" cy="196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2" name="Диаграмма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463511"/>
              </p:ext>
            </p:extLst>
          </p:nvPr>
        </p:nvGraphicFramePr>
        <p:xfrm>
          <a:off x="820615" y="3487616"/>
          <a:ext cx="10683631" cy="2522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C36DFE7-A785-443A-8C47-5E53293E5B03}"/>
              </a:ext>
            </a:extLst>
          </p:cNvPr>
          <p:cNvSpPr txBox="1"/>
          <p:nvPr/>
        </p:nvSpPr>
        <p:spPr>
          <a:xfrm>
            <a:off x="818465" y="1590290"/>
            <a:ext cx="45089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 smtClean="0">
                <a:solidFill>
                  <a:schemeClr val="accent2"/>
                </a:solidFill>
              </a:rPr>
              <a:t>Определена интегральная оценка уровня героев в разрезе групп</a:t>
            </a:r>
            <a:r>
              <a:rPr lang="en-US" sz="2400" i="1" dirty="0" smtClean="0">
                <a:solidFill>
                  <a:schemeClr val="accent2"/>
                </a:solidFill>
              </a:rPr>
              <a:t> 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2279197"/>
              </p:ext>
            </p:extLst>
          </p:nvPr>
        </p:nvGraphicFramePr>
        <p:xfrm>
          <a:off x="5513753" y="75223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8095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13341</TotalTime>
  <Words>766</Words>
  <Application>Microsoft Office PowerPoint</Application>
  <PresentationFormat>Широкоэкранный</PresentationFormat>
  <Paragraphs>321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Кейс-чемпионат для студентов GPN INTELLIGENCE CUP</vt:lpstr>
      <vt:lpstr>Цель проекта</vt:lpstr>
      <vt:lpstr>Анализ текущей ситуации</vt:lpstr>
      <vt:lpstr>1. Заказчики</vt:lpstr>
      <vt:lpstr>1. Заказчики</vt:lpstr>
      <vt:lpstr>2. Задачи </vt:lpstr>
      <vt:lpstr>2. Задачи</vt:lpstr>
      <vt:lpstr>3. Герои</vt:lpstr>
      <vt:lpstr>3. Герои</vt:lpstr>
      <vt:lpstr>4. Новые задачи</vt:lpstr>
      <vt:lpstr>4. Подходы к распределению задач ВРАГ</vt:lpstr>
      <vt:lpstr>4. Подходы к распределению задач ПРОПАЖА</vt:lpstr>
      <vt:lpstr>4. Команды  исполнителей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 Obstinate</dc:creator>
  <cp:lastModifiedBy>nikte</cp:lastModifiedBy>
  <cp:revision>53</cp:revision>
  <cp:lastPrinted>2024-11-14T13:06:29Z</cp:lastPrinted>
  <dcterms:created xsi:type="dcterms:W3CDTF">2021-12-06T03:54:55Z</dcterms:created>
  <dcterms:modified xsi:type="dcterms:W3CDTF">2024-11-14T17:31:18Z</dcterms:modified>
</cp:coreProperties>
</file>