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82" r:id="rId5"/>
    <p:sldId id="272" r:id="rId6"/>
    <p:sldId id="281" r:id="rId7"/>
    <p:sldId id="291" r:id="rId8"/>
    <p:sldId id="283" r:id="rId9"/>
    <p:sldId id="289" r:id="rId10"/>
    <p:sldId id="28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9D95-C71E-7117-A0D4-1751DA29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4E7E-5528-1B4E-DAE9-A077E2935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6E35-4262-C80E-A4E0-7BE6D9C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679-8AE2-CC69-535A-C5A54BB3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3607-F06F-B7BC-80B4-AC915CC3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9B5-6C7F-B5B3-AB47-7018C641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69EC0-51A3-E289-1C87-6561B3696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FFF-259F-736F-138A-C8CB79C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E441-04D2-6A8A-902E-FFFD97D2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6EFC-922A-BE85-87DB-3BE9B4B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401C1-379F-6E27-57B8-1414666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625C4-C4BD-A2BF-2EAF-4FA4658A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9FED-0DED-1F80-F1A4-F1B1CFFC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CC84-FF2E-BF1F-7ABD-E181AEAC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E2A7-4C9F-838D-5D2A-F27E02B8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5B0A-1B4F-C76D-60D3-BB1194E6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9737-EA78-89A0-3832-670A2EA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3000-B981-CC72-4F0F-0908935A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181A-2FEB-2C5F-BBD2-248ECCB9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96B3-7EC8-9703-ED4B-B10A3F91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ABD1-815B-5FF0-5A8C-451FCE60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C8BB-94F5-A883-EC5D-369CC497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DBF4-1319-1B3D-3460-BE705C37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84B0-FEAB-DD60-27DD-35CA8D5B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5E47-D518-6304-7FE5-44009168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0A08-AAFA-7885-A855-C563FBB7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0F8D-54C8-26A5-5AFB-C13C10453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3B446-4DA4-63D0-652D-24A23F26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40FCE-D688-A91B-D55E-6DBDBD6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26A5-DA29-A358-1749-D6D88BA5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922A-CEF4-4202-9DA9-03DBAD08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2A4-CE62-D0A4-F292-1F173B68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1DC6-4359-D0B1-BD18-30E11763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5076-7D65-9B80-62B8-20BEA30C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33A76-76B4-15F8-22BB-D05994D64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479AA-9C92-E32E-A930-DDDC6402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59776-3FC8-59F8-343C-1D825765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D03FC-DA18-AF77-BE40-CCD63DFE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A052A-3114-D273-0828-3B64808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43EB-0743-858E-B76A-0A719300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72CE2-95D2-C80F-93C0-D939F29F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15378-7EFD-2235-BEBC-F53069E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E18EE-AC68-D6F3-B465-7E9026DF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AFFC8-F132-CEDB-B6FB-95E460B8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766FC-4C34-742B-7788-0BED6A25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08DF9-22A1-0BCA-C2EC-CAAF4121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49C-D3FB-57A6-3F43-6FF6B3F4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0CAF-AF32-A4BB-96AF-22C7D5D8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5CB4E-D431-4AE3-2499-1F95F2D0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D554-28D1-D721-D8BF-5D55D553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DF841-256F-9A56-A018-DA9D2E94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68AD-C0BB-61E2-69D0-CD90B673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86EE-9F9C-0969-E6B4-50630999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F622F-D174-E6FE-EE33-BAB86EFF5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E70E-4CED-6374-5B3F-E1B58A90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0EF9-05CE-0E65-7108-C5E536FF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DD27C-669F-A8CB-6B32-059531E7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C7D9-2A3B-7482-BFFC-1D48D597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B01A5-BFFC-D4AC-1CEA-AEE688D4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CF1C-9D17-0785-89AE-70E726B0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9AF6-8D47-25CA-83FC-2FA003B26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BD2F-387A-44AC-83FF-838ABBEB9C3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F50-954F-9FD3-2EEF-5BD38B3B6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C7B5-D553-2ACF-543F-3519936A2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2F96-3AD0-424C-92F0-0C8B2E2F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FF30-93A2-F026-0016-0408F1A00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Nos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meeting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EAFC0-7B1F-E420-3A51-E9B96D389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Analysis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sample</a:t>
            </a:r>
            <a:r>
              <a:rPr lang="fi-FI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9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DC1-69AD-31E9-AB22-CD3902E6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Datapoints</a:t>
            </a:r>
            <a:r>
              <a:rPr lang="fi-FI" dirty="0"/>
              <a:t> </a:t>
            </a:r>
            <a:r>
              <a:rPr lang="fi-FI" dirty="0" err="1"/>
              <a:t>labeled</a:t>
            </a:r>
            <a:r>
              <a:rPr lang="fi-FI" dirty="0"/>
              <a:t> as ”</a:t>
            </a:r>
            <a:r>
              <a:rPr lang="fi-FI" dirty="0" err="1"/>
              <a:t>anomalies</a:t>
            </a:r>
            <a:r>
              <a:rPr lang="fi-FI" dirty="0"/>
              <a:t>” in </a:t>
            </a:r>
            <a:r>
              <a:rPr lang="fi-FI" dirty="0" err="1"/>
              <a:t>cell</a:t>
            </a:r>
            <a:r>
              <a:rPr lang="fi-FI" dirty="0"/>
              <a:t> N1L08 </a:t>
            </a:r>
            <a:r>
              <a:rPr lang="fi-FI" dirty="0" err="1"/>
              <a:t>using</a:t>
            </a:r>
            <a:r>
              <a:rPr lang="fi-FI" dirty="0"/>
              <a:t> 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FAFA-55EE-58BB-B6A8-12344929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0391" cy="4351338"/>
          </a:xfrm>
        </p:spPr>
        <p:txBody>
          <a:bodyPr/>
          <a:lstStyle/>
          <a:p>
            <a:r>
              <a:rPr lang="fi-FI" dirty="0" err="1"/>
              <a:t>Most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points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low</a:t>
            </a:r>
            <a:r>
              <a:rPr lang="fi-FI" dirty="0"/>
              <a:t> intra-</a:t>
            </a:r>
            <a:r>
              <a:rPr lang="fi-FI" dirty="0" err="1"/>
              <a:t>freq</a:t>
            </a:r>
            <a:r>
              <a:rPr lang="fi-FI" dirty="0"/>
              <a:t> </a:t>
            </a:r>
            <a:r>
              <a:rPr lang="fi-FI" dirty="0" err="1"/>
              <a:t>hsr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labeled</a:t>
            </a:r>
            <a:r>
              <a:rPr lang="fi-FI" dirty="0"/>
              <a:t> </a:t>
            </a:r>
            <a:r>
              <a:rPr lang="fi-FI" dirty="0" err="1"/>
              <a:t>anomalous</a:t>
            </a:r>
            <a:r>
              <a:rPr lang="fi-FI" dirty="0"/>
              <a:t>.</a:t>
            </a:r>
          </a:p>
          <a:p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4 data </a:t>
            </a:r>
            <a:r>
              <a:rPr lang="fi-FI" dirty="0" err="1"/>
              <a:t>points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intra-</a:t>
            </a:r>
            <a:r>
              <a:rPr lang="fi-FI" dirty="0" err="1"/>
              <a:t>freq</a:t>
            </a:r>
            <a:r>
              <a:rPr lang="fi-FI" dirty="0"/>
              <a:t> </a:t>
            </a:r>
            <a:r>
              <a:rPr lang="fi-FI" dirty="0" err="1"/>
              <a:t>hsr</a:t>
            </a:r>
            <a:r>
              <a:rPr lang="fi-FI" dirty="0"/>
              <a:t> = 100%,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lowered</a:t>
            </a:r>
            <a:r>
              <a:rPr lang="fi-FI" dirty="0"/>
              <a:t> inter-</a:t>
            </a:r>
            <a:r>
              <a:rPr lang="fi-FI" dirty="0" err="1"/>
              <a:t>freq</a:t>
            </a:r>
            <a:r>
              <a:rPr lang="fi-FI" dirty="0"/>
              <a:t> </a:t>
            </a:r>
            <a:r>
              <a:rPr lang="fi-FI" dirty="0" err="1"/>
              <a:t>hsr</a:t>
            </a:r>
            <a:r>
              <a:rPr lang="fi-FI" dirty="0"/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99F93-08E5-A1FC-1ECB-7C1316D6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0298"/>
            <a:ext cx="4512437" cy="3413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570DD-8A5C-231E-82D8-6349CD38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5" y="4869198"/>
            <a:ext cx="11796789" cy="14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28DE-FF2F-7B70-3C94-D0F49C0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1C9B-D2B2-C284-7093-11ADBA25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location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BS?</a:t>
            </a:r>
          </a:p>
          <a:p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HOs</a:t>
            </a:r>
            <a:r>
              <a:rPr lang="fi-FI" dirty="0"/>
              <a:t> </a:t>
            </a:r>
            <a:r>
              <a:rPr lang="fi-FI" dirty="0" err="1"/>
              <a:t>inbound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outbound</a:t>
            </a:r>
            <a:r>
              <a:rPr lang="fi-FI" dirty="0"/>
              <a:t>?</a:t>
            </a:r>
          </a:p>
          <a:p>
            <a:r>
              <a:rPr lang="en-US" dirty="0"/>
              <a:t>Bandwidths used for different frequencies?</a:t>
            </a:r>
          </a:p>
          <a:p>
            <a:r>
              <a:rPr lang="en-US" dirty="0"/>
              <a:t>What to do with missing/zero values in data? Remove data points or insert values?</a:t>
            </a:r>
          </a:p>
          <a:p>
            <a:r>
              <a:rPr lang="en-US" dirty="0"/>
              <a:t>Filters/thresholds?</a:t>
            </a:r>
          </a:p>
          <a:p>
            <a:r>
              <a:rPr lang="en-US" dirty="0"/>
              <a:t>Confirming cluster labels?</a:t>
            </a:r>
          </a:p>
        </p:txBody>
      </p:sp>
    </p:spTree>
    <p:extLst>
      <p:ext uri="{BB962C8B-B14F-4D97-AF65-F5344CB8AC3E}">
        <p14:creationId xmlns:p14="http://schemas.microsoft.com/office/powerpoint/2010/main" val="1110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CEFF2-DD0A-3D21-7057-BBF28E21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58" y="1"/>
            <a:ext cx="5258813" cy="3598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47827-F91C-54D2-45AC-5A6930F2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7" y="0"/>
            <a:ext cx="5258812" cy="3598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725A20-073D-357F-558C-CCCBAC21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57" y="3244645"/>
            <a:ext cx="5280444" cy="3613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B0168-9B35-D76E-372D-1E5AB8E83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27" y="3259449"/>
            <a:ext cx="5258812" cy="35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B1778F1-CBBB-945F-C6BE-2074B9F3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7" y="1"/>
            <a:ext cx="5176729" cy="3542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753A3-E4D0-2B88-F595-08FA39474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79" y="5284"/>
            <a:ext cx="5247107" cy="3542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95B8F-5A77-D73B-AF12-5A59F213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706" y="3295324"/>
            <a:ext cx="5379280" cy="3557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4EDA84-013C-96BF-A425-ADADA9CF8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67" y="3315617"/>
            <a:ext cx="5129573" cy="33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1039-DF23-5EB9-1A5A-56CF818B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KPIs</a:t>
            </a:r>
            <a:r>
              <a:rPr lang="fi-FI" dirty="0"/>
              <a:t> </a:t>
            </a:r>
            <a:r>
              <a:rPr lang="fi-FI" dirty="0" err="1"/>
              <a:t>correlations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74430-5AE0-B7C2-71CB-7DE3CDF7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409700"/>
            <a:ext cx="6477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7D038-0A29-94DE-06BD-7380613B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602" y="0"/>
            <a:ext cx="3727278" cy="291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27AC22-5BEA-4B0F-C8BA-AAC52E6A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74" y="2945086"/>
            <a:ext cx="3758106" cy="28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2BFB3-D3F0-9DFD-C829-2D4FEA85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319" y="4806"/>
            <a:ext cx="3758106" cy="294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62F08-E44B-09C1-0810-7CA55E24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09"/>
            <a:ext cx="3758105" cy="2940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95AA2-EFDD-06EA-01E1-1D0C2A6B4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19" y="2949892"/>
            <a:ext cx="3758106" cy="2895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03C51B-BB26-5D7B-30C1-EA90B1626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2972396"/>
            <a:ext cx="3758104" cy="28952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F59AA6-EC62-BF38-5073-74E5A08299B0}"/>
              </a:ext>
            </a:extLst>
          </p:cNvPr>
          <p:cNvSpPr txBox="1"/>
          <p:nvPr/>
        </p:nvSpPr>
        <p:spPr>
          <a:xfrm rot="16200000">
            <a:off x="11016973" y="953310"/>
            <a:ext cx="461665" cy="7393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fi-FI" dirty="0" err="1"/>
              <a:t>Sector</a:t>
            </a:r>
            <a:endParaRPr lang="fi-FI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866C22-1FC4-9F6A-A4FA-3687E5FD95D4}"/>
              </a:ext>
            </a:extLst>
          </p:cNvPr>
          <p:cNvSpPr txBox="1"/>
          <p:nvPr/>
        </p:nvSpPr>
        <p:spPr>
          <a:xfrm>
            <a:off x="10885880" y="4043112"/>
            <a:ext cx="117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5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FE7-9B9D-AF6B-426E-0A42A18D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Cellwise</a:t>
            </a:r>
            <a:r>
              <a:rPr lang="fi-FI" dirty="0"/>
              <a:t> </a:t>
            </a:r>
            <a:r>
              <a:rPr lang="fi-FI" dirty="0" err="1"/>
              <a:t>handover</a:t>
            </a:r>
            <a:r>
              <a:rPr lang="fi-FI" dirty="0"/>
              <a:t> </a:t>
            </a:r>
            <a:r>
              <a:rPr lang="fi-FI" dirty="0" err="1"/>
              <a:t>correlation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33370-FF64-7510-E0D4-1AD1E384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34" y="1419225"/>
            <a:ext cx="6219825" cy="5438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508CB-6929-924B-0F4A-3955E0C0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7" y="1419224"/>
            <a:ext cx="62198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5369-784D-651A-2753-759D00F8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cellwise</a:t>
            </a:r>
            <a:r>
              <a:rPr lang="fi-FI" dirty="0"/>
              <a:t> HSR </a:t>
            </a:r>
            <a:r>
              <a:rPr lang="fi-FI" dirty="0" err="1"/>
              <a:t>correlations</a:t>
            </a:r>
            <a:r>
              <a:rPr lang="fi-FI" dirty="0"/>
              <a:t> </a:t>
            </a:r>
            <a:r>
              <a:rPr lang="fi-FI" dirty="0" err="1"/>
              <a:t>increase</a:t>
            </a:r>
            <a:r>
              <a:rPr lang="fi-FI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day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night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69C9B-13FF-082E-3654-98803BB34D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8F61E-2F03-EE21-EC34-0C185B4BA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F7E53-A1AE-1C29-419B-ED05544F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051" y="276160"/>
            <a:ext cx="3789187" cy="3315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52BCF-5759-9AC1-081B-9256772F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69" y="276160"/>
            <a:ext cx="3789187" cy="3315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4DD95-27F7-FE7D-D067-8AF5CB473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051" y="3098653"/>
            <a:ext cx="3789187" cy="3315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DAF03-0BED-BB02-50F7-D45CB7848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870" y="3098653"/>
            <a:ext cx="3789187" cy="33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4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FC5B-EC41-1C39-F655-9C08F287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Is </a:t>
            </a:r>
            <a:r>
              <a:rPr lang="fi-FI" dirty="0" err="1"/>
              <a:t>there</a:t>
            </a:r>
            <a:r>
              <a:rPr lang="fi-FI" dirty="0"/>
              <a:t> a </a:t>
            </a:r>
            <a:r>
              <a:rPr lang="fi-FI" dirty="0" err="1"/>
              <a:t>meaning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correlations</a:t>
            </a:r>
            <a:r>
              <a:rPr lang="fi-FI" dirty="0"/>
              <a:t>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1FC25-C043-2888-4550-BFF299C5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9" y="2147540"/>
            <a:ext cx="5720777" cy="3862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AA87E-3477-A099-6CAB-08D3ACC8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66" y="2147540"/>
            <a:ext cx="5720780" cy="386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9277C-BBE1-4428-3B62-EC400AED06FE}"/>
              </a:ext>
            </a:extLst>
          </p:cNvPr>
          <p:cNvSpPr txBox="1"/>
          <p:nvPr/>
        </p:nvSpPr>
        <p:spPr>
          <a:xfrm>
            <a:off x="2801157" y="1690688"/>
            <a:ext cx="113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Corr</a:t>
            </a:r>
            <a:r>
              <a:rPr lang="fi-FI" dirty="0"/>
              <a:t>=0.42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2F06B-08B3-78E3-6B6A-3852B1551CC1}"/>
              </a:ext>
            </a:extLst>
          </p:cNvPr>
          <p:cNvSpPr txBox="1"/>
          <p:nvPr/>
        </p:nvSpPr>
        <p:spPr>
          <a:xfrm>
            <a:off x="8521936" y="1690688"/>
            <a:ext cx="113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Corr</a:t>
            </a:r>
            <a:r>
              <a:rPr lang="fi-FI" dirty="0"/>
              <a:t>=0.65</a:t>
            </a:r>
          </a:p>
        </p:txBody>
      </p:sp>
    </p:spTree>
    <p:extLst>
      <p:ext uri="{BB962C8B-B14F-4D97-AF65-F5344CB8AC3E}">
        <p14:creationId xmlns:p14="http://schemas.microsoft.com/office/powerpoint/2010/main" val="219456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E925-AAD2-9ACA-CEAF-141F6482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DBSCAN </a:t>
            </a:r>
            <a:r>
              <a:rPr lang="fi-FI" dirty="0" err="1"/>
              <a:t>clustering</a:t>
            </a:r>
            <a:r>
              <a:rPr lang="fi-FI" dirty="0"/>
              <a:t> to </a:t>
            </a:r>
            <a:r>
              <a:rPr lang="fi-FI" dirty="0" err="1"/>
              <a:t>find</a:t>
            </a:r>
            <a:r>
              <a:rPr lang="fi-FI" dirty="0"/>
              <a:t> </a:t>
            </a:r>
            <a:r>
              <a:rPr lang="fi-FI" dirty="0" err="1"/>
              <a:t>normal</a:t>
            </a:r>
            <a:r>
              <a:rPr lang="fi-FI" dirty="0"/>
              <a:t> and </a:t>
            </a:r>
            <a:r>
              <a:rPr lang="fi-FI" dirty="0" err="1"/>
              <a:t>abnormal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53C2-0967-00BD-519B-FE986A2B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515"/>
          </a:xfrm>
        </p:spPr>
        <p:txBody>
          <a:bodyPr/>
          <a:lstStyle/>
          <a:p>
            <a:pPr marL="0" indent="0">
              <a:buNone/>
            </a:pPr>
            <a:r>
              <a:rPr lang="fi-FI" dirty="0" err="1"/>
              <a:t>Removing</a:t>
            </a:r>
            <a:r>
              <a:rPr lang="fi-FI" dirty="0"/>
              <a:t> </a:t>
            </a:r>
            <a:r>
              <a:rPr lang="fi-FI" dirty="0" err="1"/>
              <a:t>highly</a:t>
            </a:r>
            <a:r>
              <a:rPr lang="fi-FI" dirty="0"/>
              <a:t> </a:t>
            </a:r>
            <a:r>
              <a:rPr lang="fi-FI" dirty="0" err="1"/>
              <a:t>correlated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to </a:t>
            </a:r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dimensionality</a:t>
            </a:r>
            <a:r>
              <a:rPr lang="fi-FI" dirty="0"/>
              <a:t> </a:t>
            </a:r>
            <a:r>
              <a:rPr lang="fi-FI" dirty="0" err="1"/>
              <a:t>problems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B6847-0ADD-74F7-4C9B-AAA4EF80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38" y="2658140"/>
            <a:ext cx="4340989" cy="3740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397D4-44E2-5EC4-F02A-D893F2CB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44" y="2658141"/>
            <a:ext cx="4333594" cy="37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142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Nos thesis meeting</vt:lpstr>
      <vt:lpstr>PowerPoint Presentation</vt:lpstr>
      <vt:lpstr>PowerPoint Presentation</vt:lpstr>
      <vt:lpstr>All KPIs correlations</vt:lpstr>
      <vt:lpstr>PowerPoint Presentation</vt:lpstr>
      <vt:lpstr>Cellwise handover correlation</vt:lpstr>
      <vt:lpstr>Do the cellwise HSR correlations increase during day or night?</vt:lpstr>
      <vt:lpstr>Is there a meaning behind the correlations?</vt:lpstr>
      <vt:lpstr>DBSCAN clustering to find normal and abnormal classes</vt:lpstr>
      <vt:lpstr>Datapoints labeled as ”anomalies” in cell N1L08 using DBSCAN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 thesis meeting</dc:title>
  <dc:creator>Nikula Miro-Markus</dc:creator>
  <cp:lastModifiedBy>Nikula Miro-Markus</cp:lastModifiedBy>
  <cp:revision>1</cp:revision>
  <dcterms:created xsi:type="dcterms:W3CDTF">2023-04-24T19:27:50Z</dcterms:created>
  <dcterms:modified xsi:type="dcterms:W3CDTF">2023-04-25T20:40:13Z</dcterms:modified>
</cp:coreProperties>
</file>