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Canva Sans Bold" panose="020B0604020202020204" charset="0"/>
      <p:regular r:id="rId5"/>
    </p:embeddedFont>
    <p:embeddedFont>
      <p:font typeface="Cinzel Decorative" panose="020B0604020202020204" charset="0"/>
      <p:regular r:id="rId6"/>
    </p:embeddedFont>
    <p:embeddedFont>
      <p:font typeface="The Seasons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1ouIUieP6ZhIhKG2iPYRcsE-Vl3tgZKZy-wbI7W4nTtA/edit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88" b="-9288"/>
            </a:stretch>
          </a:blipFill>
        </p:spPr>
      </p:sp>
      <p:sp>
        <p:nvSpPr>
          <p:cNvPr id="3" name="Freeform 3"/>
          <p:cNvSpPr/>
          <p:nvPr/>
        </p:nvSpPr>
        <p:spPr>
          <a:xfrm rot="-1170327">
            <a:off x="912644" y="3084336"/>
            <a:ext cx="6055820" cy="6083684"/>
          </a:xfrm>
          <a:custGeom>
            <a:avLst/>
            <a:gdLst/>
            <a:ahLst/>
            <a:cxnLst/>
            <a:rect l="l" t="t" r="r" b="b"/>
            <a:pathLst>
              <a:path w="6055820" h="6083684">
                <a:moveTo>
                  <a:pt x="0" y="0"/>
                </a:moveTo>
                <a:lnTo>
                  <a:pt x="6055820" y="0"/>
                </a:lnTo>
                <a:lnTo>
                  <a:pt x="6055820" y="6083684"/>
                </a:lnTo>
                <a:lnTo>
                  <a:pt x="0" y="60836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57150" cap="rnd">
            <a:solidFill>
              <a:srgbClr val="272728"/>
            </a:solidFill>
            <a:prstDash val="solid"/>
            <a:round/>
          </a:ln>
        </p:spPr>
      </p:sp>
      <p:sp>
        <p:nvSpPr>
          <p:cNvPr id="4" name="Freeform 4"/>
          <p:cNvSpPr/>
          <p:nvPr/>
        </p:nvSpPr>
        <p:spPr>
          <a:xfrm rot="1729560">
            <a:off x="11296641" y="2400111"/>
            <a:ext cx="6399334" cy="4906390"/>
          </a:xfrm>
          <a:custGeom>
            <a:avLst/>
            <a:gdLst/>
            <a:ahLst/>
            <a:cxnLst/>
            <a:rect l="l" t="t" r="r" b="b"/>
            <a:pathLst>
              <a:path w="6399334" h="4906390">
                <a:moveTo>
                  <a:pt x="0" y="0"/>
                </a:moveTo>
                <a:lnTo>
                  <a:pt x="6399334" y="0"/>
                </a:lnTo>
                <a:lnTo>
                  <a:pt x="6399334" y="4906390"/>
                </a:lnTo>
                <a:lnTo>
                  <a:pt x="0" y="4906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85725" cap="rnd">
            <a:solidFill>
              <a:srgbClr val="272728"/>
            </a:solidFill>
            <a:prstDash val="solid"/>
            <a:round/>
          </a:ln>
        </p:spPr>
      </p:sp>
      <p:sp>
        <p:nvSpPr>
          <p:cNvPr id="5" name="TextBox 5"/>
          <p:cNvSpPr txBox="1"/>
          <p:nvPr/>
        </p:nvSpPr>
        <p:spPr>
          <a:xfrm>
            <a:off x="2602468" y="9525"/>
            <a:ext cx="10875446" cy="2238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0"/>
              </a:lnSpc>
              <a:spcBef>
                <a:spcPct val="0"/>
              </a:spcBef>
            </a:pPr>
            <a:r>
              <a:rPr lang="en-US" sz="7400">
                <a:solidFill>
                  <a:srgbClr val="000000"/>
                </a:solidFill>
                <a:latin typeface="Cinzel Decorative"/>
                <a:ea typeface="Cinzel Decorative"/>
                <a:cs typeface="Cinzel Decorative"/>
                <a:sym typeface="Cinzel Decorative"/>
              </a:rPr>
              <a:t>ImpaCT OF COVID 19 on Students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94" b="-919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37659" y="1028700"/>
            <a:ext cx="2294099" cy="1322235"/>
          </a:xfrm>
          <a:custGeom>
            <a:avLst/>
            <a:gdLst/>
            <a:ahLst/>
            <a:cxnLst/>
            <a:rect l="l" t="t" r="r" b="b"/>
            <a:pathLst>
              <a:path w="2294099" h="1322235">
                <a:moveTo>
                  <a:pt x="0" y="0"/>
                </a:moveTo>
                <a:lnTo>
                  <a:pt x="2294099" y="0"/>
                </a:lnTo>
                <a:lnTo>
                  <a:pt x="2294099" y="1322235"/>
                </a:lnTo>
                <a:lnTo>
                  <a:pt x="0" y="13222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452114" y="1030547"/>
            <a:ext cx="3381858" cy="1762794"/>
          </a:xfrm>
          <a:custGeom>
            <a:avLst/>
            <a:gdLst/>
            <a:ahLst/>
            <a:cxnLst/>
            <a:rect l="l" t="t" r="r" b="b"/>
            <a:pathLst>
              <a:path w="3381858" h="1762794">
                <a:moveTo>
                  <a:pt x="0" y="0"/>
                </a:moveTo>
                <a:lnTo>
                  <a:pt x="3381859" y="0"/>
                </a:lnTo>
                <a:lnTo>
                  <a:pt x="3381859" y="1762794"/>
                </a:lnTo>
                <a:lnTo>
                  <a:pt x="0" y="17627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54329" y="586294"/>
            <a:ext cx="2776160" cy="2207047"/>
          </a:xfrm>
          <a:custGeom>
            <a:avLst/>
            <a:gdLst/>
            <a:ahLst/>
            <a:cxnLst/>
            <a:rect l="l" t="t" r="r" b="b"/>
            <a:pathLst>
              <a:path w="2776160" h="2207047">
                <a:moveTo>
                  <a:pt x="0" y="0"/>
                </a:moveTo>
                <a:lnTo>
                  <a:pt x="2776160" y="0"/>
                </a:lnTo>
                <a:lnTo>
                  <a:pt x="2776160" y="2207047"/>
                </a:lnTo>
                <a:lnTo>
                  <a:pt x="0" y="22070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23297" y="3442562"/>
            <a:ext cx="6041288" cy="11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0"/>
              </a:lnSpc>
            </a:pPr>
            <a:r>
              <a:rPr lang="en-US" sz="3178" spc="13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Very poor to average response </a:t>
            </a:r>
          </a:p>
          <a:p>
            <a:pPr algn="ctr">
              <a:lnSpc>
                <a:spcPts val="4450"/>
              </a:lnSpc>
            </a:pPr>
            <a:r>
              <a:rPr lang="en-US" sz="3178" spc="13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for education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2201" y="6109549"/>
            <a:ext cx="4981377" cy="551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1"/>
              </a:lnSpc>
            </a:pPr>
            <a:r>
              <a:rPr lang="en-US" sz="3022" spc="123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Poor Internet Connectivity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7808" y="3442562"/>
            <a:ext cx="5785044" cy="114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37"/>
              </a:lnSpc>
            </a:pPr>
            <a:r>
              <a:rPr lang="en-US" sz="3169" spc="12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Used Instagram, Facebook  &amp; </a:t>
            </a:r>
          </a:p>
          <a:p>
            <a:pPr algn="ctr">
              <a:lnSpc>
                <a:spcPts val="4437"/>
              </a:lnSpc>
            </a:pPr>
            <a:r>
              <a:rPr lang="en-US" sz="3169" spc="12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Whatsapp to socialize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00200" y="8175898"/>
            <a:ext cx="2933347" cy="498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79"/>
              </a:lnSpc>
            </a:pPr>
            <a:r>
              <a:rPr lang="en-US" sz="2985" spc="122" dirty="0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Result affected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52114" y="8156603"/>
            <a:ext cx="4583680" cy="57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8"/>
              </a:lnSpc>
            </a:pPr>
            <a:r>
              <a:rPr lang="en-US" sz="3084" spc="12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Missed Friends meet up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960246" y="3442562"/>
            <a:ext cx="4164326" cy="1659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8"/>
              </a:lnSpc>
            </a:pPr>
            <a:r>
              <a:rPr lang="en-US" sz="3077" spc="12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To beat Stress tried </a:t>
            </a:r>
          </a:p>
          <a:p>
            <a:pPr algn="ctr">
              <a:lnSpc>
                <a:spcPts val="4308"/>
              </a:lnSpc>
            </a:pPr>
            <a:r>
              <a:rPr lang="en-US" sz="3077" spc="12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cooking, Gardening &amp;</a:t>
            </a:r>
          </a:p>
          <a:p>
            <a:pPr algn="ctr">
              <a:lnSpc>
                <a:spcPts val="4308"/>
              </a:lnSpc>
            </a:pPr>
            <a:r>
              <a:rPr lang="en-US" sz="3077" spc="12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Writing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907524" y="6079798"/>
            <a:ext cx="5128270" cy="58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4"/>
              </a:lnSpc>
            </a:pPr>
            <a:r>
              <a:rPr lang="en-US" sz="3210" spc="131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Spent time with the family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08292" y="5914174"/>
            <a:ext cx="5579708" cy="1086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27"/>
              </a:lnSpc>
            </a:pPr>
            <a:r>
              <a:rPr lang="en-US" sz="3019" spc="123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Missed eating out, Vacations and roaming around freely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94" b="-919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933450"/>
            <a:ext cx="18163404" cy="179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0"/>
              </a:lnSpc>
            </a:pPr>
            <a:r>
              <a:rPr lang="en-US" sz="5164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docs.google.com/forms/d/1ouIUieP6ZhIhKG2iPYRcsE-Vl3tgZKZy-wbI7W4nTtA/edit"/>
              </a:rPr>
              <a:t>https://docs.google.com/forms/d/1ouIUieP6ZhIhKG2iPYRcsE-Vl3tgZKZy-wbI7W4nTtA/edit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The Seasons</vt:lpstr>
      <vt:lpstr>Canva Sans Bold</vt:lpstr>
      <vt:lpstr>Calibri</vt:lpstr>
      <vt:lpstr>Arial</vt:lpstr>
      <vt:lpstr>Cinzel Decorative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Covid 19 on Students</dc:title>
  <cp:lastModifiedBy>Nikunj Agarwal</cp:lastModifiedBy>
  <cp:revision>2</cp:revision>
  <dcterms:created xsi:type="dcterms:W3CDTF">2006-08-16T00:00:00Z</dcterms:created>
  <dcterms:modified xsi:type="dcterms:W3CDTF">2025-08-09T11:30:16Z</dcterms:modified>
  <dc:identifier>DAGvkiEBvxw</dc:identifier>
</cp:coreProperties>
</file>