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7772400" cy="100584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2D27C24-A281-42F0-A795-4B9BCA1EE5C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88440" y="401040"/>
            <a:ext cx="6994800" cy="167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388440" y="2353320"/>
            <a:ext cx="6994800" cy="278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388440" y="5400360"/>
            <a:ext cx="6994800" cy="278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91FC3AE-39D0-4100-A0B2-86457E3C1E9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88440" y="401040"/>
            <a:ext cx="6994800" cy="167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388440" y="2353320"/>
            <a:ext cx="3413160" cy="278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3972600" y="2353320"/>
            <a:ext cx="3413160" cy="278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388440" y="5400360"/>
            <a:ext cx="3413160" cy="278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3972600" y="5400360"/>
            <a:ext cx="3413160" cy="278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D9AD8BD-1DDA-497A-AF22-57FF112DAFA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388440" y="401040"/>
            <a:ext cx="6994800" cy="167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388440" y="2353320"/>
            <a:ext cx="2252160" cy="278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2753640" y="2353320"/>
            <a:ext cx="2252160" cy="278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5118840" y="2353320"/>
            <a:ext cx="2252160" cy="278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388440" y="5400360"/>
            <a:ext cx="2252160" cy="278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2753640" y="5400360"/>
            <a:ext cx="2252160" cy="278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5118840" y="5400360"/>
            <a:ext cx="2252160" cy="278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B00C5C0-F431-443E-8E57-4194EC1FABF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AD8B1C7-EB9D-49BC-8164-6EA44F14C9A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88440" y="401040"/>
            <a:ext cx="6994800" cy="167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388440" y="2353320"/>
            <a:ext cx="6994800" cy="5833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A06CD44-E293-416B-8D7B-3BE26CC3579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88440" y="401040"/>
            <a:ext cx="6994800" cy="167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388440" y="2353320"/>
            <a:ext cx="6994800" cy="5833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27502BD-589B-4885-AB2C-851AC8D4069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88440" y="401040"/>
            <a:ext cx="6994800" cy="167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388440" y="2353320"/>
            <a:ext cx="3413160" cy="5833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3972600" y="2353320"/>
            <a:ext cx="3413160" cy="5833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02E19BA-4E44-4148-B7AE-250EF0A07F8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88440" y="401040"/>
            <a:ext cx="6994800" cy="167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8BFEF5A-978B-47D1-B72F-01A4A7E73E8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388440" y="401040"/>
            <a:ext cx="6994800" cy="778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BCED23D-4E7E-4A8D-AEA4-C794483D14F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88440" y="401040"/>
            <a:ext cx="6994800" cy="167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388440" y="2353320"/>
            <a:ext cx="3413160" cy="278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3972600" y="2353320"/>
            <a:ext cx="3413160" cy="5833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388440" y="5400360"/>
            <a:ext cx="3413160" cy="278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4A18C06-9A67-462C-B423-63BCCAE226A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88440" y="401040"/>
            <a:ext cx="6994800" cy="167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388440" y="2353320"/>
            <a:ext cx="6994800" cy="5833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FCB0221-C06F-4F01-B814-1FEE715F0C3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88440" y="401040"/>
            <a:ext cx="6994800" cy="167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388440" y="2353320"/>
            <a:ext cx="3413160" cy="5833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3972600" y="2353320"/>
            <a:ext cx="3413160" cy="278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3972600" y="5400360"/>
            <a:ext cx="3413160" cy="278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2282A03-BBD0-433A-86EE-E34E9A54EE4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88440" y="401040"/>
            <a:ext cx="6994800" cy="167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388440" y="2353320"/>
            <a:ext cx="3413160" cy="278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3972600" y="2353320"/>
            <a:ext cx="3413160" cy="278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388440" y="5400360"/>
            <a:ext cx="6994800" cy="278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6EA3362-5A7C-4F14-A945-247FDADB32B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88440" y="401040"/>
            <a:ext cx="6994800" cy="167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388440" y="2353320"/>
            <a:ext cx="6994800" cy="278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388440" y="5400360"/>
            <a:ext cx="6994800" cy="278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5140C75-0B5B-4565-8F89-2EDAE93EFB2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388440" y="401040"/>
            <a:ext cx="6994800" cy="167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388440" y="2353320"/>
            <a:ext cx="3413160" cy="278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3972600" y="2353320"/>
            <a:ext cx="3413160" cy="278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388440" y="5400360"/>
            <a:ext cx="3413160" cy="278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3972600" y="5400360"/>
            <a:ext cx="3413160" cy="278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B4CA6A1-FD25-4B2C-A7CE-E5CC760146B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88440" y="401040"/>
            <a:ext cx="6994800" cy="167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388440" y="2353320"/>
            <a:ext cx="2252160" cy="278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2753640" y="2353320"/>
            <a:ext cx="2252160" cy="278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5118840" y="2353320"/>
            <a:ext cx="2252160" cy="278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388440" y="5400360"/>
            <a:ext cx="2252160" cy="278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2753640" y="5400360"/>
            <a:ext cx="2252160" cy="278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5118840" y="5400360"/>
            <a:ext cx="2252160" cy="278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417CA9E-EA6B-4706-A3BB-B2EA3F0C78B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88440" y="401040"/>
            <a:ext cx="6994800" cy="167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388440" y="2353320"/>
            <a:ext cx="6994800" cy="5833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3B662F8-2DB9-4A0F-B6DA-3822FBA9FD5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88440" y="401040"/>
            <a:ext cx="6994800" cy="167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388440" y="2353320"/>
            <a:ext cx="3413160" cy="5833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3972600" y="2353320"/>
            <a:ext cx="3413160" cy="5833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17A9FA1-C86F-4818-B285-D40EB836D38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88440" y="401040"/>
            <a:ext cx="6994800" cy="167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F8DA095-063B-4773-A41E-2FF2ECE8BC7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388440" y="401040"/>
            <a:ext cx="6994800" cy="778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9B76BE7-4A79-4D07-BF9F-6F5D71ABDC5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88440" y="401040"/>
            <a:ext cx="6994800" cy="167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388440" y="2353320"/>
            <a:ext cx="3413160" cy="278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3972600" y="2353320"/>
            <a:ext cx="3413160" cy="5833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388440" y="5400360"/>
            <a:ext cx="3413160" cy="278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D61173B-F779-4117-A894-297501083C0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88440" y="401040"/>
            <a:ext cx="6994800" cy="167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388440" y="2353320"/>
            <a:ext cx="3413160" cy="5833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3972600" y="2353320"/>
            <a:ext cx="3413160" cy="278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3972600" y="5400360"/>
            <a:ext cx="3413160" cy="278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B8BD4E1-B444-43AF-8453-19796BEAEFA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88440" y="401040"/>
            <a:ext cx="6994800" cy="167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388440" y="2353320"/>
            <a:ext cx="3413160" cy="278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3972600" y="2353320"/>
            <a:ext cx="3413160" cy="278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388440" y="5400360"/>
            <a:ext cx="6994800" cy="278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022E90B-56C7-4E88-9F7A-AA6ED2E2BD8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2642760" y="9354240"/>
            <a:ext cx="2486520" cy="5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5596200" y="9354240"/>
            <a:ext cx="1787040" cy="5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IN" sz="1400" spc="-1" strike="noStrike">
                <a:solidFill>
                  <a:srgbClr val="b2b2b2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A177873-0D01-45B7-BCD8-0FCA85B8CED0}" type="slidenum">
              <a:rPr b="0" lang="en-IN" sz="1400" spc="-1" strike="noStrike">
                <a:solidFill>
                  <a:srgbClr val="b2b2b2"/>
                </a:solidFill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388800" y="9354240"/>
            <a:ext cx="1787040" cy="5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388440" y="401040"/>
            <a:ext cx="6994800" cy="167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388440" y="2353320"/>
            <a:ext cx="6994800" cy="5833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2642760" y="9354240"/>
            <a:ext cx="2486520" cy="5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5596200" y="9354240"/>
            <a:ext cx="1787040" cy="5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IN" sz="1400" spc="-1" strike="noStrike">
                <a:solidFill>
                  <a:srgbClr val="b2b2b2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26E00C7-5C56-4C5E-88E2-04CC22BEB145}" type="slidenum">
              <a:rPr b="0" lang="en-IN" sz="1400" spc="-1" strike="noStrike">
                <a:solidFill>
                  <a:srgbClr val="b2b2b2"/>
                </a:solidFill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388800" y="9354240"/>
            <a:ext cx="1787040" cy="5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388440" y="401040"/>
            <a:ext cx="6994800" cy="167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388440" y="2353320"/>
            <a:ext cx="6994800" cy="5833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964440" y="468000"/>
            <a:ext cx="5695200" cy="169164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4200" spc="-1" strike="noStrike">
                <a:solidFill>
                  <a:srgbClr val="695c45"/>
                </a:solidFill>
                <a:latin typeface="Verdana"/>
              </a:rPr>
              <a:t>All Pair Shortest Paths MPI</a:t>
            </a:r>
            <a:endParaRPr b="0" lang="en-IN" sz="4200" spc="-1" strike="noStrike">
              <a:latin typeface="Arial"/>
            </a:endParaRPr>
          </a:p>
        </p:txBody>
      </p:sp>
      <p:sp>
        <p:nvSpPr>
          <p:cNvPr id="83" name="object 3"/>
          <p:cNvSpPr/>
          <p:nvPr/>
        </p:nvSpPr>
        <p:spPr>
          <a:xfrm>
            <a:off x="901800" y="2067120"/>
            <a:ext cx="5929560" cy="666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3127320">
              <a:lnSpc>
                <a:spcPct val="100000"/>
              </a:lnSpc>
              <a:spcBef>
                <a:spcPts val="99"/>
              </a:spcBef>
              <a:buNone/>
            </a:pPr>
            <a:endParaRPr b="0" lang="en-IN" sz="1200" spc="-1" strike="noStrike">
              <a:latin typeface="Arial"/>
            </a:endParaRPr>
          </a:p>
          <a:p>
            <a:pPr marL="12600">
              <a:lnSpc>
                <a:spcPct val="119000"/>
              </a:lnSpc>
              <a:spcBef>
                <a:spcPts val="1695"/>
              </a:spcBef>
              <a:buNone/>
              <a:tabLst>
                <a:tab algn="l" pos="229320"/>
              </a:tabLst>
            </a:pPr>
            <a:r>
              <a:rPr b="0" lang="en-IN" sz="1100" spc="-7" strike="noStrike">
                <a:solidFill>
                  <a:srgbClr val="695c45"/>
                </a:solidFill>
                <a:latin typeface="Microsoft Sans Serif"/>
                <a:ea typeface="DejaVu Sans"/>
              </a:rPr>
              <a:t>The </a:t>
            </a:r>
            <a:r>
              <a:rPr b="0" lang="en-IN" sz="1100" spc="29" strike="noStrike">
                <a:solidFill>
                  <a:srgbClr val="695c45"/>
                </a:solidFill>
                <a:latin typeface="Microsoft Sans Serif"/>
                <a:ea typeface="DejaVu Sans"/>
              </a:rPr>
              <a:t>provided </a:t>
            </a:r>
            <a:r>
              <a:rPr b="0" lang="en-IN" sz="1100" spc="9" strike="noStrike">
                <a:solidFill>
                  <a:srgbClr val="695c45"/>
                </a:solidFill>
                <a:latin typeface="Microsoft Sans Serif"/>
                <a:ea typeface="DejaVu Sans"/>
              </a:rPr>
              <a:t>code </a:t>
            </a:r>
            <a:r>
              <a:rPr b="0" lang="en-IN" sz="1100" spc="35" strike="noStrike">
                <a:solidFill>
                  <a:srgbClr val="695c45"/>
                </a:solidFill>
                <a:latin typeface="Microsoft Sans Serif"/>
                <a:ea typeface="DejaVu Sans"/>
              </a:rPr>
              <a:t>implements </a:t>
            </a:r>
            <a:r>
              <a:rPr b="0" lang="en-IN" sz="1100" spc="-7" strike="noStrike">
                <a:solidFill>
                  <a:srgbClr val="695c45"/>
                </a:solidFill>
                <a:latin typeface="Microsoft Sans Serif"/>
                <a:ea typeface="DejaVu Sans"/>
              </a:rPr>
              <a:t>a </a:t>
            </a:r>
            <a:r>
              <a:rPr b="0" lang="en-IN" sz="1100" spc="35" strike="noStrike">
                <a:solidFill>
                  <a:srgbClr val="695c45"/>
                </a:solidFill>
                <a:latin typeface="Microsoft Sans Serif"/>
                <a:ea typeface="DejaVu Sans"/>
              </a:rPr>
              <a:t>distributed </a:t>
            </a:r>
            <a:r>
              <a:rPr b="0" lang="en-IN" sz="1100" spc="15" strike="noStrike">
                <a:solidFill>
                  <a:srgbClr val="695c45"/>
                </a:solidFill>
                <a:latin typeface="Microsoft Sans Serif"/>
                <a:ea typeface="DejaVu Sans"/>
              </a:rPr>
              <a:t>version </a:t>
            </a:r>
            <a:r>
              <a:rPr b="0" lang="en-IN" sz="1100" spc="46" strike="noStrike">
                <a:solidFill>
                  <a:srgbClr val="695c45"/>
                </a:solidFill>
                <a:latin typeface="Microsoft Sans Serif"/>
                <a:ea typeface="DejaVu Sans"/>
              </a:rPr>
              <a:t>of </a:t>
            </a:r>
            <a:r>
              <a:rPr b="0" lang="en-IN" sz="1100" spc="41" strike="noStrike">
                <a:solidFill>
                  <a:srgbClr val="695c45"/>
                </a:solidFill>
                <a:latin typeface="Microsoft Sans Serif"/>
                <a:ea typeface="DejaVu Sans"/>
              </a:rPr>
              <a:t>the </a:t>
            </a:r>
            <a:r>
              <a:rPr b="1" lang="en-IN" sz="1100" spc="-21" strike="noStrike">
                <a:solidFill>
                  <a:srgbClr val="695c45"/>
                </a:solidFill>
                <a:latin typeface="Tahoma"/>
                <a:ea typeface="DejaVu Sans"/>
              </a:rPr>
              <a:t>Floyd-Warshall </a:t>
            </a:r>
            <a:r>
              <a:rPr b="1" lang="en-IN" sz="1100" spc="-7" strike="noStrike">
                <a:solidFill>
                  <a:srgbClr val="695c45"/>
                </a:solidFill>
                <a:latin typeface="Tahoma"/>
                <a:ea typeface="DejaVu Sans"/>
              </a:rPr>
              <a:t>algorithm </a:t>
            </a:r>
            <a:r>
              <a:rPr b="1" lang="en-IN" sz="1100" spc="-1" strike="noStrike">
                <a:solidFill>
                  <a:srgbClr val="695c45"/>
                </a:solidFill>
                <a:latin typeface="Tahoma"/>
                <a:ea typeface="DejaVu Sans"/>
              </a:rPr>
              <a:t> </a:t>
            </a:r>
            <a:r>
              <a:rPr b="0" lang="en-IN" sz="1100" spc="9" strike="noStrike">
                <a:solidFill>
                  <a:srgbClr val="695c45"/>
                </a:solidFill>
                <a:latin typeface="Microsoft Sans Serif"/>
                <a:ea typeface="DejaVu Sans"/>
              </a:rPr>
              <a:t>using </a:t>
            </a:r>
            <a:r>
              <a:rPr b="0" lang="en-IN" sz="1100" spc="41" strike="noStrike">
                <a:solidFill>
                  <a:srgbClr val="695c45"/>
                </a:solidFill>
                <a:latin typeface="Microsoft Sans Serif"/>
                <a:ea typeface="DejaVu Sans"/>
              </a:rPr>
              <a:t>the </a:t>
            </a:r>
            <a:r>
              <a:rPr b="0" lang="en-IN" sz="1100" spc="-7" strike="noStrike">
                <a:solidFill>
                  <a:srgbClr val="695c45"/>
                </a:solidFill>
                <a:latin typeface="Microsoft Sans Serif"/>
                <a:ea typeface="DejaVu Sans"/>
              </a:rPr>
              <a:t>Message </a:t>
            </a:r>
            <a:r>
              <a:rPr b="0" lang="en-IN" sz="1100" spc="-15" strike="noStrike">
                <a:solidFill>
                  <a:srgbClr val="695c45"/>
                </a:solidFill>
                <a:latin typeface="Microsoft Sans Serif"/>
                <a:ea typeface="DejaVu Sans"/>
              </a:rPr>
              <a:t>Passing </a:t>
            </a:r>
            <a:r>
              <a:rPr b="0" lang="en-IN" sz="1100" spc="21" strike="noStrike">
                <a:solidFill>
                  <a:srgbClr val="695c45"/>
                </a:solidFill>
                <a:latin typeface="Microsoft Sans Serif"/>
                <a:ea typeface="DejaVu Sans"/>
              </a:rPr>
              <a:t>Interface </a:t>
            </a:r>
            <a:r>
              <a:rPr b="0" lang="en-IN" sz="1100" spc="-26" strike="noStrike">
                <a:solidFill>
                  <a:srgbClr val="695c45"/>
                </a:solidFill>
                <a:latin typeface="Microsoft Sans Serif"/>
                <a:ea typeface="DejaVu Sans"/>
              </a:rPr>
              <a:t>(MPI). </a:t>
            </a:r>
            <a:r>
              <a:rPr b="0" lang="en-IN" sz="1100" spc="-7" strike="noStrike">
                <a:solidFill>
                  <a:srgbClr val="695c45"/>
                </a:solidFill>
                <a:latin typeface="Microsoft Sans Serif"/>
                <a:ea typeface="DejaVu Sans"/>
              </a:rPr>
              <a:t>The </a:t>
            </a:r>
            <a:r>
              <a:rPr b="0" lang="en-IN" sz="1100" spc="7" strike="noStrike">
                <a:solidFill>
                  <a:srgbClr val="695c45"/>
                </a:solidFill>
                <a:latin typeface="Microsoft Sans Serif"/>
                <a:ea typeface="DejaVu Sans"/>
              </a:rPr>
              <a:t>goal </a:t>
            </a:r>
            <a:r>
              <a:rPr b="0" lang="en-IN" sz="1100" spc="-7" strike="noStrike">
                <a:solidFill>
                  <a:srgbClr val="695c45"/>
                </a:solidFill>
                <a:latin typeface="Microsoft Sans Serif"/>
                <a:ea typeface="DejaVu Sans"/>
              </a:rPr>
              <a:t>is </a:t>
            </a:r>
            <a:r>
              <a:rPr b="0" lang="en-IN" sz="1100" spc="60" strike="noStrike">
                <a:solidFill>
                  <a:srgbClr val="695c45"/>
                </a:solidFill>
                <a:latin typeface="Microsoft Sans Serif"/>
                <a:ea typeface="DejaVu Sans"/>
              </a:rPr>
              <a:t>to </a:t>
            </a:r>
            <a:r>
              <a:rPr b="0" lang="en-IN" sz="1100" spc="7" strike="noStrike">
                <a:solidFill>
                  <a:srgbClr val="695c45"/>
                </a:solidFill>
                <a:latin typeface="Microsoft Sans Serif"/>
                <a:ea typeface="DejaVu Sans"/>
              </a:rPr>
              <a:t>calculate </a:t>
            </a:r>
            <a:r>
              <a:rPr b="0" lang="en-IN" sz="1100" spc="41" strike="noStrike">
                <a:solidFill>
                  <a:srgbClr val="695c45"/>
                </a:solidFill>
                <a:latin typeface="Microsoft Sans Serif"/>
                <a:ea typeface="DejaVu Sans"/>
              </a:rPr>
              <a:t>the </a:t>
            </a:r>
            <a:r>
              <a:rPr b="0" lang="en-IN" sz="1100" spc="29" strike="noStrike">
                <a:solidFill>
                  <a:srgbClr val="695c45"/>
                </a:solidFill>
                <a:latin typeface="Microsoft Sans Serif"/>
                <a:ea typeface="DejaVu Sans"/>
              </a:rPr>
              <a:t>shortest </a:t>
            </a:r>
            <a:r>
              <a:rPr b="0" lang="en-IN" sz="1100" spc="26" strike="noStrike">
                <a:solidFill>
                  <a:srgbClr val="695c45"/>
                </a:solidFill>
                <a:latin typeface="Microsoft Sans Serif"/>
                <a:ea typeface="DejaVu Sans"/>
              </a:rPr>
              <a:t>paths </a:t>
            </a:r>
            <a:r>
              <a:rPr b="0" lang="en-IN" sz="1100" spc="29" strike="noStrike">
                <a:solidFill>
                  <a:srgbClr val="695c45"/>
                </a:solidFill>
                <a:latin typeface="Microsoft Sans Serif"/>
                <a:ea typeface="DejaVu Sans"/>
              </a:rPr>
              <a:t> between</a:t>
            </a:r>
            <a:r>
              <a:rPr b="0" lang="en-IN" sz="1100" spc="-7" strike="noStrike">
                <a:solidFill>
                  <a:srgbClr val="695c45"/>
                </a:solidFill>
                <a:latin typeface="Microsoft Sans Serif"/>
                <a:ea typeface="DejaVu Sans"/>
              </a:rPr>
              <a:t> </a:t>
            </a:r>
            <a:r>
              <a:rPr b="0" lang="en-IN" sz="1100" spc="7" strike="noStrike">
                <a:solidFill>
                  <a:srgbClr val="695c45"/>
                </a:solidFill>
                <a:latin typeface="Microsoft Sans Serif"/>
                <a:ea typeface="DejaVu Sans"/>
              </a:rPr>
              <a:t>all</a:t>
            </a:r>
            <a:r>
              <a:rPr b="0" lang="en-IN" sz="1100" spc="-7" strike="noStrike">
                <a:solidFill>
                  <a:srgbClr val="695c45"/>
                </a:solidFill>
                <a:latin typeface="Microsoft Sans Serif"/>
                <a:ea typeface="DejaVu Sans"/>
              </a:rPr>
              <a:t> </a:t>
            </a:r>
            <a:r>
              <a:rPr b="0" lang="en-IN" sz="1100" spc="21" strike="noStrike">
                <a:solidFill>
                  <a:srgbClr val="695c45"/>
                </a:solidFill>
                <a:latin typeface="Microsoft Sans Serif"/>
                <a:ea typeface="DejaVu Sans"/>
              </a:rPr>
              <a:t>pairs</a:t>
            </a:r>
            <a:r>
              <a:rPr b="0" lang="en-IN" sz="1100" spc="-7" strike="noStrike">
                <a:solidFill>
                  <a:srgbClr val="695c45"/>
                </a:solidFill>
                <a:latin typeface="Microsoft Sans Serif"/>
                <a:ea typeface="DejaVu Sans"/>
              </a:rPr>
              <a:t> </a:t>
            </a:r>
            <a:r>
              <a:rPr b="0" lang="en-IN" sz="1100" spc="46" strike="noStrike">
                <a:solidFill>
                  <a:srgbClr val="695c45"/>
                </a:solidFill>
                <a:latin typeface="Microsoft Sans Serif"/>
                <a:ea typeface="DejaVu Sans"/>
              </a:rPr>
              <a:t>of</a:t>
            </a:r>
            <a:r>
              <a:rPr b="0" lang="en-IN" sz="1100" spc="-7" strike="noStrike">
                <a:solidFill>
                  <a:srgbClr val="695c45"/>
                </a:solidFill>
                <a:latin typeface="Microsoft Sans Serif"/>
                <a:ea typeface="DejaVu Sans"/>
              </a:rPr>
              <a:t> </a:t>
            </a:r>
            <a:r>
              <a:rPr b="0" lang="en-IN" sz="1100" spc="9" strike="noStrike">
                <a:solidFill>
                  <a:srgbClr val="695c45"/>
                </a:solidFill>
                <a:latin typeface="Microsoft Sans Serif"/>
                <a:ea typeface="DejaVu Sans"/>
              </a:rPr>
              <a:t>vertices</a:t>
            </a:r>
            <a:r>
              <a:rPr b="0" lang="en-IN" sz="1100" spc="-7" strike="noStrike">
                <a:solidFill>
                  <a:srgbClr val="695c45"/>
                </a:solidFill>
                <a:latin typeface="Microsoft Sans Serif"/>
                <a:ea typeface="DejaVu Sans"/>
              </a:rPr>
              <a:t> </a:t>
            </a:r>
            <a:r>
              <a:rPr b="0" lang="en-IN" sz="1100" spc="35" strike="noStrike">
                <a:solidFill>
                  <a:srgbClr val="695c45"/>
                </a:solidFill>
                <a:latin typeface="Microsoft Sans Serif"/>
                <a:ea typeface="DejaVu Sans"/>
              </a:rPr>
              <a:t>in</a:t>
            </a:r>
            <a:r>
              <a:rPr b="0" lang="en-IN" sz="1100" spc="-7" strike="noStrike">
                <a:solidFill>
                  <a:srgbClr val="695c45"/>
                </a:solidFill>
                <a:latin typeface="Microsoft Sans Serif"/>
                <a:ea typeface="DejaVu Sans"/>
              </a:rPr>
              <a:t> a </a:t>
            </a:r>
            <a:r>
              <a:rPr b="0" lang="en-IN" sz="1100" spc="26" strike="noStrike">
                <a:solidFill>
                  <a:srgbClr val="695c45"/>
                </a:solidFill>
                <a:latin typeface="Microsoft Sans Serif"/>
                <a:ea typeface="DejaVu Sans"/>
              </a:rPr>
              <a:t>directed</a:t>
            </a:r>
            <a:r>
              <a:rPr b="0" lang="en-IN" sz="1100" spc="-7" strike="noStrike">
                <a:solidFill>
                  <a:srgbClr val="695c45"/>
                </a:solidFill>
                <a:latin typeface="Microsoft Sans Serif"/>
                <a:ea typeface="DejaVu Sans"/>
              </a:rPr>
              <a:t> </a:t>
            </a:r>
            <a:r>
              <a:rPr b="0" lang="en-IN" sz="1100" spc="21" strike="noStrike">
                <a:solidFill>
                  <a:srgbClr val="695c45"/>
                </a:solidFill>
                <a:latin typeface="Microsoft Sans Serif"/>
                <a:ea typeface="DejaVu Sans"/>
              </a:rPr>
              <a:t>graph.</a:t>
            </a:r>
            <a:r>
              <a:rPr b="0" lang="en-IN" sz="1100" spc="-7" strike="noStrike">
                <a:solidFill>
                  <a:srgbClr val="695c45"/>
                </a:solidFill>
                <a:latin typeface="Microsoft Sans Serif"/>
                <a:ea typeface="DejaVu Sans"/>
              </a:rPr>
              <a:t> The</a:t>
            </a:r>
            <a:r>
              <a:rPr b="0" lang="en-IN" sz="1100" spc="-1" strike="noStrike">
                <a:solidFill>
                  <a:srgbClr val="695c45"/>
                </a:solidFill>
                <a:latin typeface="Microsoft Sans Serif"/>
                <a:ea typeface="DejaVu Sans"/>
              </a:rPr>
              <a:t> </a:t>
            </a:r>
            <a:r>
              <a:rPr b="0" lang="en-IN" sz="1100" spc="9" strike="noStrike">
                <a:solidFill>
                  <a:srgbClr val="695c45"/>
                </a:solidFill>
                <a:latin typeface="Microsoft Sans Serif"/>
                <a:ea typeface="DejaVu Sans"/>
              </a:rPr>
              <a:t>code</a:t>
            </a:r>
            <a:r>
              <a:rPr b="0" lang="en-IN" sz="1100" spc="-7" strike="noStrike">
                <a:solidFill>
                  <a:srgbClr val="695c45"/>
                </a:solidFill>
                <a:latin typeface="Microsoft Sans Serif"/>
                <a:ea typeface="DejaVu Sans"/>
              </a:rPr>
              <a:t> </a:t>
            </a:r>
            <a:r>
              <a:rPr b="0" lang="en-IN" sz="1100" spc="1" strike="noStrike">
                <a:solidFill>
                  <a:srgbClr val="695c45"/>
                </a:solidFill>
                <a:latin typeface="Microsoft Sans Serif"/>
                <a:ea typeface="DejaVu Sans"/>
              </a:rPr>
              <a:t>also</a:t>
            </a:r>
            <a:r>
              <a:rPr b="0" lang="en-IN" sz="1100" spc="-7" strike="noStrike">
                <a:solidFill>
                  <a:srgbClr val="695c45"/>
                </a:solidFill>
                <a:latin typeface="Microsoft Sans Serif"/>
                <a:ea typeface="DejaVu Sans"/>
              </a:rPr>
              <a:t> </a:t>
            </a:r>
            <a:r>
              <a:rPr b="0" lang="en-IN" sz="1100" spc="15" strike="noStrike">
                <a:solidFill>
                  <a:srgbClr val="695c45"/>
                </a:solidFill>
                <a:latin typeface="Microsoft Sans Serif"/>
                <a:ea typeface="DejaVu Sans"/>
              </a:rPr>
              <a:t>handles</a:t>
            </a:r>
            <a:r>
              <a:rPr b="0" lang="en-IN" sz="1100" spc="-7" strike="noStrike">
                <a:solidFill>
                  <a:srgbClr val="695c45"/>
                </a:solidFill>
                <a:latin typeface="Microsoft Sans Serif"/>
                <a:ea typeface="DejaVu Sans"/>
              </a:rPr>
              <a:t> </a:t>
            </a:r>
            <a:r>
              <a:rPr b="0" lang="en-IN" sz="1100" spc="9" strike="noStrike">
                <a:solidFill>
                  <a:srgbClr val="695c45"/>
                </a:solidFill>
                <a:latin typeface="Microsoft Sans Serif"/>
                <a:ea typeface="DejaVu Sans"/>
              </a:rPr>
              <a:t>negative</a:t>
            </a:r>
            <a:r>
              <a:rPr b="0" lang="en-IN" sz="1100" spc="-7" strike="noStrike">
                <a:solidFill>
                  <a:srgbClr val="695c45"/>
                </a:solidFill>
                <a:latin typeface="Microsoft Sans Serif"/>
                <a:ea typeface="DejaVu Sans"/>
              </a:rPr>
              <a:t> </a:t>
            </a:r>
            <a:r>
              <a:rPr b="0" lang="en-IN" sz="1100" spc="26" strike="noStrike">
                <a:solidFill>
                  <a:srgbClr val="695c45"/>
                </a:solidFill>
                <a:latin typeface="Microsoft Sans Serif"/>
                <a:ea typeface="DejaVu Sans"/>
              </a:rPr>
              <a:t>weight </a:t>
            </a:r>
            <a:r>
              <a:rPr b="0" lang="en-IN" sz="1100" spc="29" strike="noStrike">
                <a:solidFill>
                  <a:srgbClr val="695c45"/>
                </a:solidFill>
                <a:latin typeface="Microsoft Sans Serif"/>
                <a:ea typeface="DejaVu Sans"/>
              </a:rPr>
              <a:t> </a:t>
            </a:r>
            <a:r>
              <a:rPr b="0" lang="en-IN" sz="1100" spc="-1" strike="noStrike">
                <a:solidFill>
                  <a:srgbClr val="695c45"/>
                </a:solidFill>
                <a:latin typeface="Microsoft Sans Serif"/>
                <a:ea typeface="DejaVu Sans"/>
              </a:rPr>
              <a:t>edges</a:t>
            </a:r>
            <a:r>
              <a:rPr b="0" lang="en-IN" sz="1100" spc="-12" strike="noStrike">
                <a:solidFill>
                  <a:srgbClr val="695c45"/>
                </a:solidFill>
                <a:latin typeface="Microsoft Sans Serif"/>
                <a:ea typeface="DejaVu Sans"/>
              </a:rPr>
              <a:t> </a:t>
            </a:r>
            <a:r>
              <a:rPr b="0" lang="en-IN" sz="1100" spc="29" strike="noStrike">
                <a:solidFill>
                  <a:srgbClr val="695c45"/>
                </a:solidFill>
                <a:latin typeface="Microsoft Sans Serif"/>
                <a:ea typeface="DejaVu Sans"/>
              </a:rPr>
              <a:t>and</a:t>
            </a:r>
            <a:r>
              <a:rPr b="0" lang="en-IN" sz="1100" spc="-12" strike="noStrike">
                <a:solidFill>
                  <a:srgbClr val="695c45"/>
                </a:solidFill>
                <a:latin typeface="Microsoft Sans Serif"/>
                <a:ea typeface="DejaVu Sans"/>
              </a:rPr>
              <a:t> </a:t>
            </a:r>
            <a:r>
              <a:rPr b="0" lang="en-IN" sz="1100" spc="15" strike="noStrike">
                <a:solidFill>
                  <a:srgbClr val="695c45"/>
                </a:solidFill>
                <a:latin typeface="Microsoft Sans Serif"/>
                <a:ea typeface="DejaVu Sans"/>
              </a:rPr>
              <a:t>detects</a:t>
            </a:r>
            <a:r>
              <a:rPr b="0" lang="en-IN" sz="1100" spc="-12" strike="noStrike">
                <a:solidFill>
                  <a:srgbClr val="695c45"/>
                </a:solidFill>
                <a:latin typeface="Microsoft Sans Serif"/>
                <a:ea typeface="DejaVu Sans"/>
              </a:rPr>
              <a:t> </a:t>
            </a:r>
            <a:r>
              <a:rPr b="0" lang="en-IN" sz="1100" spc="41" strike="noStrike">
                <a:solidFill>
                  <a:srgbClr val="695c45"/>
                </a:solidFill>
                <a:latin typeface="Microsoft Sans Serif"/>
                <a:ea typeface="DejaVu Sans"/>
              </a:rPr>
              <a:t>the</a:t>
            </a:r>
            <a:r>
              <a:rPr b="0" lang="en-IN" sz="1100" spc="-12" strike="noStrike">
                <a:solidFill>
                  <a:srgbClr val="695c45"/>
                </a:solidFill>
                <a:latin typeface="Microsoft Sans Serif"/>
                <a:ea typeface="DejaVu Sans"/>
              </a:rPr>
              <a:t> </a:t>
            </a:r>
            <a:r>
              <a:rPr b="0" lang="en-IN" sz="1100" spc="9" strike="noStrike">
                <a:solidFill>
                  <a:srgbClr val="695c45"/>
                </a:solidFill>
                <a:latin typeface="Microsoft Sans Serif"/>
                <a:ea typeface="DejaVu Sans"/>
              </a:rPr>
              <a:t>presence</a:t>
            </a:r>
            <a:r>
              <a:rPr b="0" lang="en-IN" sz="1100" spc="-12" strike="noStrike">
                <a:solidFill>
                  <a:srgbClr val="695c45"/>
                </a:solidFill>
                <a:latin typeface="Microsoft Sans Serif"/>
                <a:ea typeface="DejaVu Sans"/>
              </a:rPr>
              <a:t> </a:t>
            </a:r>
            <a:r>
              <a:rPr b="0" lang="en-IN" sz="1100" spc="46" strike="noStrike">
                <a:solidFill>
                  <a:srgbClr val="695c45"/>
                </a:solidFill>
                <a:latin typeface="Microsoft Sans Serif"/>
                <a:ea typeface="DejaVu Sans"/>
              </a:rPr>
              <a:t>of</a:t>
            </a:r>
            <a:r>
              <a:rPr b="0" lang="en-IN" sz="1100" spc="-7" strike="noStrike">
                <a:solidFill>
                  <a:srgbClr val="695c45"/>
                </a:solidFill>
                <a:latin typeface="Microsoft Sans Serif"/>
                <a:ea typeface="DejaVu Sans"/>
              </a:rPr>
              <a:t> </a:t>
            </a:r>
            <a:r>
              <a:rPr b="0" lang="en-IN" sz="1100" spc="9" strike="noStrike">
                <a:solidFill>
                  <a:srgbClr val="695c45"/>
                </a:solidFill>
                <a:latin typeface="Microsoft Sans Serif"/>
                <a:ea typeface="DejaVu Sans"/>
              </a:rPr>
              <a:t>negative</a:t>
            </a:r>
            <a:r>
              <a:rPr b="0" lang="en-IN" sz="1100" spc="-12" strike="noStrike">
                <a:solidFill>
                  <a:srgbClr val="695c45"/>
                </a:solidFill>
                <a:latin typeface="Microsoft Sans Serif"/>
                <a:ea typeface="DejaVu Sans"/>
              </a:rPr>
              <a:t> </a:t>
            </a:r>
            <a:r>
              <a:rPr b="0" lang="en-IN" sz="1100" spc="-15" strike="noStrike">
                <a:solidFill>
                  <a:srgbClr val="695c45"/>
                </a:solidFill>
                <a:latin typeface="Microsoft Sans Serif"/>
                <a:ea typeface="DejaVu Sans"/>
              </a:rPr>
              <a:t>cycles</a:t>
            </a:r>
            <a:r>
              <a:rPr b="0" lang="en-IN" sz="1100" spc="-12" strike="noStrike">
                <a:solidFill>
                  <a:srgbClr val="695c45"/>
                </a:solidFill>
                <a:latin typeface="Microsoft Sans Serif"/>
                <a:ea typeface="DejaVu Sans"/>
              </a:rPr>
              <a:t> </a:t>
            </a:r>
            <a:r>
              <a:rPr b="0" lang="en-IN" sz="1100" spc="35" strike="noStrike">
                <a:solidFill>
                  <a:srgbClr val="695c45"/>
                </a:solidFill>
                <a:latin typeface="Microsoft Sans Serif"/>
                <a:ea typeface="DejaVu Sans"/>
              </a:rPr>
              <a:t>in</a:t>
            </a:r>
            <a:r>
              <a:rPr b="0" lang="en-IN" sz="1100" spc="-12" strike="noStrike">
                <a:solidFill>
                  <a:srgbClr val="695c45"/>
                </a:solidFill>
                <a:latin typeface="Microsoft Sans Serif"/>
                <a:ea typeface="DejaVu Sans"/>
              </a:rPr>
              <a:t> </a:t>
            </a:r>
            <a:r>
              <a:rPr b="0" lang="en-IN" sz="1100" spc="41" strike="noStrike">
                <a:solidFill>
                  <a:srgbClr val="695c45"/>
                </a:solidFill>
                <a:latin typeface="Microsoft Sans Serif"/>
                <a:ea typeface="DejaVu Sans"/>
              </a:rPr>
              <a:t>the</a:t>
            </a:r>
            <a:r>
              <a:rPr b="0" lang="en-IN" sz="1100" spc="-12" strike="noStrike">
                <a:solidFill>
                  <a:srgbClr val="695c45"/>
                </a:solidFill>
                <a:latin typeface="Microsoft Sans Serif"/>
                <a:ea typeface="DejaVu Sans"/>
              </a:rPr>
              <a:t> </a:t>
            </a:r>
            <a:r>
              <a:rPr b="0" lang="en-IN" sz="1100" spc="21" strike="noStrike">
                <a:solidFill>
                  <a:srgbClr val="695c45"/>
                </a:solidFill>
                <a:latin typeface="Microsoft Sans Serif"/>
                <a:ea typeface="DejaVu Sans"/>
              </a:rPr>
              <a:t>graph.</a:t>
            </a:r>
            <a:endParaRPr b="0" lang="en-IN" sz="1100" spc="-1" strike="noStrike">
              <a:latin typeface="Arial"/>
            </a:endParaRPr>
          </a:p>
          <a:p>
            <a:pPr marL="12600">
              <a:lnSpc>
                <a:spcPct val="100000"/>
              </a:lnSpc>
              <a:buNone/>
              <a:tabLst>
                <a:tab algn="l" pos="229320"/>
              </a:tabLst>
            </a:pPr>
            <a:endParaRPr b="0" lang="en-IN" sz="1900" spc="-1" strike="noStrike">
              <a:latin typeface="Arial"/>
            </a:endParaRPr>
          </a:p>
          <a:p>
            <a:pPr marL="12600">
              <a:lnSpc>
                <a:spcPct val="100000"/>
              </a:lnSpc>
              <a:buNone/>
              <a:tabLst>
                <a:tab algn="l" pos="229320"/>
              </a:tabLst>
            </a:pPr>
            <a:r>
              <a:rPr b="1" lang="en-IN" sz="1900" spc="-426" strike="noStrike">
                <a:solidFill>
                  <a:srgbClr val="ff5d0d"/>
                </a:solidFill>
                <a:latin typeface="Tahoma"/>
                <a:ea typeface="DejaVu Sans"/>
              </a:rPr>
              <a:t>O</a:t>
            </a:r>
            <a:r>
              <a:rPr b="1" lang="en-IN" sz="1900" spc="-361" strike="noStrike">
                <a:solidFill>
                  <a:srgbClr val="ff5d0d"/>
                </a:solidFill>
                <a:latin typeface="Tahoma"/>
                <a:ea typeface="DejaVu Sans"/>
              </a:rPr>
              <a:t>v</a:t>
            </a:r>
            <a:r>
              <a:rPr b="1" lang="en-IN" sz="1900" spc="-321" strike="noStrike">
                <a:solidFill>
                  <a:srgbClr val="ff5d0d"/>
                </a:solidFill>
                <a:latin typeface="Tahoma"/>
                <a:ea typeface="DejaVu Sans"/>
              </a:rPr>
              <a:t>e</a:t>
            </a:r>
            <a:r>
              <a:rPr b="1" lang="en-IN" sz="1900" spc="-276" strike="noStrike">
                <a:solidFill>
                  <a:srgbClr val="ff5d0d"/>
                </a:solidFill>
                <a:latin typeface="Tahoma"/>
                <a:ea typeface="DejaVu Sans"/>
              </a:rPr>
              <a:t>r</a:t>
            </a:r>
            <a:r>
              <a:rPr b="1" lang="en-IN" sz="1900" spc="-350" strike="noStrike">
                <a:solidFill>
                  <a:srgbClr val="ff5d0d"/>
                </a:solidFill>
                <a:latin typeface="Tahoma"/>
                <a:ea typeface="DejaVu Sans"/>
              </a:rPr>
              <a:t>v</a:t>
            </a:r>
            <a:r>
              <a:rPr b="1" lang="en-IN" sz="1900" spc="-157" strike="noStrike">
                <a:solidFill>
                  <a:srgbClr val="ff5d0d"/>
                </a:solidFill>
                <a:latin typeface="Tahoma"/>
                <a:ea typeface="DejaVu Sans"/>
              </a:rPr>
              <a:t>i</a:t>
            </a:r>
            <a:r>
              <a:rPr b="1" lang="en-IN" sz="1900" spc="-321" strike="noStrike">
                <a:solidFill>
                  <a:srgbClr val="ff5d0d"/>
                </a:solidFill>
                <a:latin typeface="Tahoma"/>
                <a:ea typeface="DejaVu Sans"/>
              </a:rPr>
              <a:t>e</a:t>
            </a:r>
            <a:r>
              <a:rPr b="1" lang="en-IN" sz="1900" spc="-562" strike="noStrike">
                <a:solidFill>
                  <a:srgbClr val="ff5d0d"/>
                </a:solidFill>
                <a:latin typeface="Tahoma"/>
                <a:ea typeface="DejaVu Sans"/>
              </a:rPr>
              <a:t>w</a:t>
            </a:r>
            <a:r>
              <a:rPr b="1" lang="en-IN" sz="1900" spc="-171" strike="noStrike">
                <a:solidFill>
                  <a:srgbClr val="ff5d0d"/>
                </a:solidFill>
                <a:latin typeface="Tahoma"/>
                <a:ea typeface="DejaVu Sans"/>
              </a:rPr>
              <a:t> </a:t>
            </a:r>
            <a:endParaRPr b="0" lang="en-IN" sz="1900" spc="-1" strike="noStrike">
              <a:latin typeface="Arial"/>
            </a:endParaRPr>
          </a:p>
          <a:p>
            <a:pPr marL="12600">
              <a:lnSpc>
                <a:spcPct val="119000"/>
              </a:lnSpc>
              <a:spcBef>
                <a:spcPts val="1100"/>
              </a:spcBef>
              <a:buNone/>
              <a:tabLst>
                <a:tab algn="l" pos="229320"/>
              </a:tabLst>
            </a:pPr>
            <a:r>
              <a:rPr b="0" lang="en-IN" sz="1100" spc="-7" strike="noStrike">
                <a:solidFill>
                  <a:srgbClr val="695c45"/>
                </a:solidFill>
                <a:latin typeface="Microsoft Sans Serif"/>
                <a:ea typeface="DejaVu Sans"/>
              </a:rPr>
              <a:t>The </a:t>
            </a:r>
            <a:r>
              <a:rPr b="0" lang="en-IN" sz="1100" spc="1" strike="noStrike">
                <a:solidFill>
                  <a:srgbClr val="695c45"/>
                </a:solidFill>
                <a:latin typeface="Microsoft Sans Serif"/>
                <a:ea typeface="DejaVu Sans"/>
              </a:rPr>
              <a:t>Floyd-Warshall </a:t>
            </a:r>
            <a:r>
              <a:rPr b="0" lang="en-IN" sz="1100" spc="35" strike="noStrike">
                <a:solidFill>
                  <a:srgbClr val="695c45"/>
                </a:solidFill>
                <a:latin typeface="Microsoft Sans Serif"/>
                <a:ea typeface="DejaVu Sans"/>
              </a:rPr>
              <a:t>algorithm </a:t>
            </a:r>
            <a:r>
              <a:rPr b="0" lang="en-IN" sz="1100" spc="-7" strike="noStrike">
                <a:solidFill>
                  <a:srgbClr val="695c45"/>
                </a:solidFill>
                <a:latin typeface="Microsoft Sans Serif"/>
                <a:ea typeface="DejaVu Sans"/>
              </a:rPr>
              <a:t>is a </a:t>
            </a:r>
            <a:r>
              <a:rPr b="0" lang="en-IN" sz="1100" spc="21" strike="noStrike">
                <a:solidFill>
                  <a:srgbClr val="695c45"/>
                </a:solidFill>
                <a:latin typeface="Microsoft Sans Serif"/>
                <a:ea typeface="DejaVu Sans"/>
              </a:rPr>
              <a:t>dynamic </a:t>
            </a:r>
            <a:r>
              <a:rPr b="0" lang="en-IN" sz="1100" spc="35" strike="noStrike">
                <a:solidFill>
                  <a:srgbClr val="695c45"/>
                </a:solidFill>
                <a:latin typeface="Microsoft Sans Serif"/>
                <a:ea typeface="DejaVu Sans"/>
              </a:rPr>
              <a:t>programming </a:t>
            </a:r>
            <a:r>
              <a:rPr b="0" lang="en-IN" sz="1100" spc="26" strike="noStrike">
                <a:solidFill>
                  <a:srgbClr val="695c45"/>
                </a:solidFill>
                <a:latin typeface="Microsoft Sans Serif"/>
                <a:ea typeface="DejaVu Sans"/>
              </a:rPr>
              <a:t>technique </a:t>
            </a:r>
            <a:r>
              <a:rPr b="0" lang="en-IN" sz="1100" spc="55" strike="noStrike">
                <a:solidFill>
                  <a:srgbClr val="695c45"/>
                </a:solidFill>
                <a:latin typeface="Microsoft Sans Serif"/>
                <a:ea typeface="DejaVu Sans"/>
              </a:rPr>
              <a:t>for </a:t>
            </a:r>
            <a:r>
              <a:rPr b="0" lang="en-IN" sz="1100" spc="7" strike="noStrike">
                <a:solidFill>
                  <a:srgbClr val="695c45"/>
                </a:solidFill>
                <a:latin typeface="Microsoft Sans Serif"/>
                <a:ea typeface="DejaVu Sans"/>
              </a:rPr>
              <a:t>solving </a:t>
            </a:r>
            <a:r>
              <a:rPr b="0" lang="en-IN" sz="1100" spc="41" strike="noStrike">
                <a:solidFill>
                  <a:srgbClr val="695c45"/>
                </a:solidFill>
                <a:latin typeface="Microsoft Sans Serif"/>
                <a:ea typeface="DejaVu Sans"/>
              </a:rPr>
              <a:t>the </a:t>
            </a:r>
            <a:r>
              <a:rPr b="0" lang="en-IN" sz="1100" spc="-86" strike="noStrike">
                <a:solidFill>
                  <a:srgbClr val="695c45"/>
                </a:solidFill>
                <a:latin typeface="Microsoft Sans Serif"/>
                <a:ea typeface="DejaVu Sans"/>
              </a:rPr>
              <a:t>APSP </a:t>
            </a:r>
            <a:r>
              <a:rPr b="0" lang="en-IN" sz="1100" spc="-282" strike="noStrike">
                <a:solidFill>
                  <a:srgbClr val="695c45"/>
                </a:solidFill>
                <a:latin typeface="Microsoft Sans Serif"/>
                <a:ea typeface="DejaVu Sans"/>
              </a:rPr>
              <a:t> </a:t>
            </a:r>
            <a:r>
              <a:rPr b="0" lang="en-IN" sz="1100" spc="35" strike="noStrike">
                <a:solidFill>
                  <a:srgbClr val="695c45"/>
                </a:solidFill>
                <a:latin typeface="Microsoft Sans Serif"/>
                <a:ea typeface="DejaVu Sans"/>
              </a:rPr>
              <a:t>problem. It </a:t>
            </a:r>
            <a:r>
              <a:rPr b="0" lang="en-IN" sz="1100" spc="26" strike="noStrike">
                <a:solidFill>
                  <a:srgbClr val="695c45"/>
                </a:solidFill>
                <a:latin typeface="Microsoft Sans Serif"/>
                <a:ea typeface="DejaVu Sans"/>
              </a:rPr>
              <a:t>works </a:t>
            </a:r>
            <a:r>
              <a:rPr b="0" lang="en-IN" sz="1100" spc="21" strike="noStrike">
                <a:solidFill>
                  <a:srgbClr val="695c45"/>
                </a:solidFill>
                <a:latin typeface="Microsoft Sans Serif"/>
                <a:ea typeface="DejaVu Sans"/>
              </a:rPr>
              <a:t>by iteratively </a:t>
            </a:r>
            <a:r>
              <a:rPr b="0" lang="en-IN" sz="1100" spc="29" strike="noStrike">
                <a:solidFill>
                  <a:srgbClr val="695c45"/>
                </a:solidFill>
                <a:latin typeface="Microsoft Sans Serif"/>
                <a:ea typeface="DejaVu Sans"/>
              </a:rPr>
              <a:t>updating </a:t>
            </a:r>
            <a:r>
              <a:rPr b="0" lang="en-IN" sz="1100" spc="41" strike="noStrike">
                <a:solidFill>
                  <a:srgbClr val="695c45"/>
                </a:solidFill>
                <a:latin typeface="Microsoft Sans Serif"/>
                <a:ea typeface="DejaVu Sans"/>
              </a:rPr>
              <a:t>the </a:t>
            </a:r>
            <a:r>
              <a:rPr b="0" lang="en-IN" sz="1100" spc="29" strike="noStrike">
                <a:solidFill>
                  <a:srgbClr val="695c45"/>
                </a:solidFill>
                <a:latin typeface="Microsoft Sans Serif"/>
                <a:ea typeface="DejaVu Sans"/>
              </a:rPr>
              <a:t>shortest </a:t>
            </a:r>
            <a:r>
              <a:rPr b="0" lang="en-IN" sz="1100" spc="41" strike="noStrike">
                <a:solidFill>
                  <a:srgbClr val="695c45"/>
                </a:solidFill>
                <a:latin typeface="Microsoft Sans Serif"/>
                <a:ea typeface="DejaVu Sans"/>
              </a:rPr>
              <a:t>path </a:t>
            </a:r>
            <a:r>
              <a:rPr b="0" lang="en-IN" sz="1100" spc="29" strike="noStrike">
                <a:solidFill>
                  <a:srgbClr val="695c45"/>
                </a:solidFill>
                <a:latin typeface="Microsoft Sans Serif"/>
                <a:ea typeface="DejaVu Sans"/>
              </a:rPr>
              <a:t>between </a:t>
            </a:r>
            <a:r>
              <a:rPr b="0" lang="en-IN" sz="1100" spc="7" strike="noStrike">
                <a:solidFill>
                  <a:srgbClr val="695c45"/>
                </a:solidFill>
                <a:latin typeface="Microsoft Sans Serif"/>
                <a:ea typeface="DejaVu Sans"/>
              </a:rPr>
              <a:t>all </a:t>
            </a:r>
            <a:r>
              <a:rPr b="0" lang="en-IN" sz="1100" spc="21" strike="noStrike">
                <a:solidFill>
                  <a:srgbClr val="695c45"/>
                </a:solidFill>
                <a:latin typeface="Microsoft Sans Serif"/>
                <a:ea typeface="DejaVu Sans"/>
              </a:rPr>
              <a:t>pairs </a:t>
            </a:r>
            <a:r>
              <a:rPr b="0" lang="en-IN" sz="1100" spc="46" strike="noStrike">
                <a:solidFill>
                  <a:srgbClr val="695c45"/>
                </a:solidFill>
                <a:latin typeface="Microsoft Sans Serif"/>
                <a:ea typeface="DejaVu Sans"/>
              </a:rPr>
              <a:t>of </a:t>
            </a:r>
            <a:r>
              <a:rPr b="0" lang="en-IN" sz="1100" spc="9" strike="noStrike">
                <a:solidFill>
                  <a:srgbClr val="695c45"/>
                </a:solidFill>
                <a:latin typeface="Microsoft Sans Serif"/>
                <a:ea typeface="DejaVu Sans"/>
              </a:rPr>
              <a:t>vertices </a:t>
            </a:r>
            <a:r>
              <a:rPr b="0" lang="en-IN" sz="1100" spc="-282" strike="noStrike">
                <a:solidFill>
                  <a:srgbClr val="695c45"/>
                </a:solidFill>
                <a:latin typeface="Microsoft Sans Serif"/>
                <a:ea typeface="DejaVu Sans"/>
              </a:rPr>
              <a:t> </a:t>
            </a:r>
            <a:r>
              <a:rPr b="0" lang="en-IN" sz="1100" spc="9" strike="noStrike">
                <a:solidFill>
                  <a:srgbClr val="695c45"/>
                </a:solidFill>
                <a:latin typeface="Microsoft Sans Serif"/>
                <a:ea typeface="DejaVu Sans"/>
              </a:rPr>
              <a:t>using </a:t>
            </a:r>
            <a:r>
              <a:rPr b="0" lang="en-IN" sz="1100" spc="21" strike="noStrike">
                <a:solidFill>
                  <a:srgbClr val="695c45"/>
                </a:solidFill>
                <a:latin typeface="Microsoft Sans Serif"/>
                <a:ea typeface="DejaVu Sans"/>
              </a:rPr>
              <a:t>an </a:t>
            </a:r>
            <a:r>
              <a:rPr b="0" lang="en-IN" sz="1100" spc="35" strike="noStrike">
                <a:solidFill>
                  <a:srgbClr val="695c45"/>
                </a:solidFill>
                <a:latin typeface="Microsoft Sans Serif"/>
                <a:ea typeface="DejaVu Sans"/>
              </a:rPr>
              <a:t>intermediate </a:t>
            </a:r>
            <a:r>
              <a:rPr b="0" lang="en-IN" sz="1100" spc="15" strike="noStrike">
                <a:solidFill>
                  <a:srgbClr val="695c45"/>
                </a:solidFill>
                <a:latin typeface="Microsoft Sans Serif"/>
                <a:ea typeface="DejaVu Sans"/>
              </a:rPr>
              <a:t>vertex. </a:t>
            </a:r>
            <a:r>
              <a:rPr b="0" lang="en-IN" sz="1100" spc="-7" strike="noStrike">
                <a:solidFill>
                  <a:srgbClr val="695c45"/>
                </a:solidFill>
                <a:latin typeface="Microsoft Sans Serif"/>
                <a:ea typeface="DejaVu Sans"/>
              </a:rPr>
              <a:t>The </a:t>
            </a:r>
            <a:r>
              <a:rPr b="0" lang="en-IN" sz="1100" spc="35" strike="noStrike">
                <a:solidFill>
                  <a:srgbClr val="695c45"/>
                </a:solidFill>
                <a:latin typeface="Microsoft Sans Serif"/>
                <a:ea typeface="DejaVu Sans"/>
              </a:rPr>
              <a:t>algorithm runs in </a:t>
            </a:r>
            <a:r>
              <a:rPr b="0" lang="en-IN" sz="1100" spc="1" strike="noStrike">
                <a:solidFill>
                  <a:srgbClr val="695c45"/>
                </a:solidFill>
                <a:latin typeface="Microsoft Sans Serif"/>
                <a:ea typeface="DejaVu Sans"/>
              </a:rPr>
              <a:t>O(n^3), </a:t>
            </a:r>
            <a:r>
              <a:rPr b="0" lang="en-IN" sz="1100" spc="29" strike="noStrike">
                <a:solidFill>
                  <a:srgbClr val="695c45"/>
                </a:solidFill>
                <a:latin typeface="Microsoft Sans Serif"/>
                <a:ea typeface="DejaVu Sans"/>
              </a:rPr>
              <a:t>where </a:t>
            </a:r>
            <a:r>
              <a:rPr b="0" lang="en-IN" sz="1100" spc="55" strike="noStrike">
                <a:solidFill>
                  <a:srgbClr val="695c45"/>
                </a:solidFill>
                <a:latin typeface="Microsoft Sans Serif"/>
                <a:ea typeface="DejaVu Sans"/>
              </a:rPr>
              <a:t>n </a:t>
            </a:r>
            <a:r>
              <a:rPr b="0" lang="en-IN" sz="1100" spc="-7" strike="noStrike">
                <a:solidFill>
                  <a:srgbClr val="695c45"/>
                </a:solidFill>
                <a:latin typeface="Microsoft Sans Serif"/>
                <a:ea typeface="DejaVu Sans"/>
              </a:rPr>
              <a:t>is </a:t>
            </a:r>
            <a:r>
              <a:rPr b="0" lang="en-IN" sz="1100" spc="41" strike="noStrike">
                <a:solidFill>
                  <a:srgbClr val="695c45"/>
                </a:solidFill>
                <a:latin typeface="Microsoft Sans Serif"/>
                <a:ea typeface="DejaVu Sans"/>
              </a:rPr>
              <a:t>the </a:t>
            </a:r>
            <a:r>
              <a:rPr b="0" lang="en-IN" sz="1100" spc="49" strike="noStrike">
                <a:solidFill>
                  <a:srgbClr val="695c45"/>
                </a:solidFill>
                <a:latin typeface="Microsoft Sans Serif"/>
                <a:ea typeface="DejaVu Sans"/>
              </a:rPr>
              <a:t>number </a:t>
            </a:r>
            <a:r>
              <a:rPr b="0" lang="en-IN" sz="1100" spc="46" strike="noStrike">
                <a:solidFill>
                  <a:srgbClr val="695c45"/>
                </a:solidFill>
                <a:latin typeface="Microsoft Sans Serif"/>
                <a:ea typeface="DejaVu Sans"/>
              </a:rPr>
              <a:t>of </a:t>
            </a:r>
            <a:r>
              <a:rPr b="0" lang="en-IN" sz="1100" spc="49" strike="noStrike">
                <a:solidFill>
                  <a:srgbClr val="695c45"/>
                </a:solidFill>
                <a:latin typeface="Microsoft Sans Serif"/>
                <a:ea typeface="DejaVu Sans"/>
              </a:rPr>
              <a:t> </a:t>
            </a:r>
            <a:r>
              <a:rPr b="0" lang="en-IN" sz="1100" spc="7" strike="noStrike">
                <a:solidFill>
                  <a:srgbClr val="695c45"/>
                </a:solidFill>
                <a:latin typeface="Microsoft Sans Serif"/>
                <a:ea typeface="DejaVu Sans"/>
              </a:rPr>
              <a:t>vertices.</a:t>
            </a:r>
            <a:endParaRPr b="0" lang="en-IN" sz="1100" spc="-1" strike="noStrike">
              <a:latin typeface="Arial"/>
            </a:endParaRPr>
          </a:p>
          <a:p>
            <a:pPr marL="12600">
              <a:lnSpc>
                <a:spcPct val="100000"/>
              </a:lnSpc>
              <a:buNone/>
              <a:tabLst>
                <a:tab algn="l" pos="229320"/>
              </a:tabLst>
            </a:pPr>
            <a:endParaRPr b="0" lang="en-IN" sz="1900" spc="-1" strike="noStrike">
              <a:latin typeface="Arial"/>
            </a:endParaRPr>
          </a:p>
          <a:p>
            <a:pPr marL="12600">
              <a:lnSpc>
                <a:spcPct val="100000"/>
              </a:lnSpc>
              <a:buNone/>
              <a:tabLst>
                <a:tab algn="l" pos="229320"/>
              </a:tabLst>
            </a:pPr>
            <a:r>
              <a:rPr b="1" lang="en-IN" sz="1900" spc="-392" strike="noStrike">
                <a:solidFill>
                  <a:srgbClr val="ff5d0d"/>
                </a:solidFill>
                <a:latin typeface="Tahoma"/>
                <a:ea typeface="DejaVu Sans"/>
              </a:rPr>
              <a:t>P</a:t>
            </a:r>
            <a:r>
              <a:rPr b="1" lang="en-IN" sz="1900" spc="-361" strike="noStrike">
                <a:solidFill>
                  <a:srgbClr val="ff5d0d"/>
                </a:solidFill>
                <a:latin typeface="Tahoma"/>
                <a:ea typeface="DejaVu Sans"/>
              </a:rPr>
              <a:t>a</a:t>
            </a:r>
            <a:r>
              <a:rPr b="1" lang="en-IN" sz="1900" spc="-276" strike="noStrike">
                <a:solidFill>
                  <a:srgbClr val="ff5d0d"/>
                </a:solidFill>
                <a:latin typeface="Tahoma"/>
                <a:ea typeface="DejaVu Sans"/>
              </a:rPr>
              <a:t>r</a:t>
            </a:r>
            <a:r>
              <a:rPr b="1" lang="en-IN" sz="1900" spc="-361" strike="noStrike">
                <a:solidFill>
                  <a:srgbClr val="ff5d0d"/>
                </a:solidFill>
                <a:latin typeface="Tahoma"/>
                <a:ea typeface="DejaVu Sans"/>
              </a:rPr>
              <a:t>a</a:t>
            </a:r>
            <a:r>
              <a:rPr b="1" lang="en-IN" sz="1900" spc="-120" strike="noStrike">
                <a:solidFill>
                  <a:srgbClr val="ff5d0d"/>
                </a:solidFill>
                <a:latin typeface="Tahoma"/>
                <a:ea typeface="DejaVu Sans"/>
              </a:rPr>
              <a:t>ll</a:t>
            </a:r>
            <a:r>
              <a:rPr b="1" lang="en-IN" sz="1900" spc="-321" strike="noStrike">
                <a:solidFill>
                  <a:srgbClr val="ff5d0d"/>
                </a:solidFill>
                <a:latin typeface="Tahoma"/>
                <a:ea typeface="DejaVu Sans"/>
              </a:rPr>
              <a:t>e</a:t>
            </a:r>
            <a:r>
              <a:rPr b="1" lang="en-IN" sz="1900" spc="-120" strike="noStrike">
                <a:solidFill>
                  <a:srgbClr val="ff5d0d"/>
                </a:solidFill>
                <a:latin typeface="Tahoma"/>
                <a:ea typeface="DejaVu Sans"/>
              </a:rPr>
              <a:t>l</a:t>
            </a:r>
            <a:r>
              <a:rPr b="1" lang="en-IN" sz="1900" spc="-157" strike="noStrike">
                <a:solidFill>
                  <a:srgbClr val="ff5d0d"/>
                </a:solidFill>
                <a:latin typeface="Tahoma"/>
                <a:ea typeface="DejaVu Sans"/>
              </a:rPr>
              <a:t>i</a:t>
            </a:r>
            <a:r>
              <a:rPr b="1" lang="en-IN" sz="1900" spc="-287" strike="noStrike">
                <a:solidFill>
                  <a:srgbClr val="ff5d0d"/>
                </a:solidFill>
                <a:latin typeface="Tahoma"/>
                <a:ea typeface="DejaVu Sans"/>
              </a:rPr>
              <a:t>z</a:t>
            </a:r>
            <a:r>
              <a:rPr b="1" lang="en-IN" sz="1900" spc="-361" strike="noStrike">
                <a:solidFill>
                  <a:srgbClr val="ff5d0d"/>
                </a:solidFill>
                <a:latin typeface="Tahoma"/>
                <a:ea typeface="DejaVu Sans"/>
              </a:rPr>
              <a:t>a</a:t>
            </a:r>
            <a:r>
              <a:rPr b="1" lang="en-IN" sz="1900" spc="-245" strike="noStrike">
                <a:solidFill>
                  <a:srgbClr val="ff5d0d"/>
                </a:solidFill>
                <a:latin typeface="Tahoma"/>
                <a:ea typeface="DejaVu Sans"/>
              </a:rPr>
              <a:t>t</a:t>
            </a:r>
            <a:r>
              <a:rPr b="1" lang="en-IN" sz="1900" spc="-157" strike="noStrike">
                <a:solidFill>
                  <a:srgbClr val="ff5d0d"/>
                </a:solidFill>
                <a:latin typeface="Tahoma"/>
                <a:ea typeface="DejaVu Sans"/>
              </a:rPr>
              <a:t>i</a:t>
            </a:r>
            <a:r>
              <a:rPr b="1" lang="en-IN" sz="1900" spc="-335" strike="noStrike">
                <a:solidFill>
                  <a:srgbClr val="ff5d0d"/>
                </a:solidFill>
                <a:latin typeface="Tahoma"/>
                <a:ea typeface="DejaVu Sans"/>
              </a:rPr>
              <a:t>o</a:t>
            </a:r>
            <a:r>
              <a:rPr b="1" lang="en-IN" sz="1900" spc="-367" strike="noStrike">
                <a:solidFill>
                  <a:srgbClr val="ff5d0d"/>
                </a:solidFill>
                <a:latin typeface="Tahoma"/>
                <a:ea typeface="DejaVu Sans"/>
              </a:rPr>
              <a:t>n</a:t>
            </a:r>
            <a:r>
              <a:rPr b="1" lang="en-IN" sz="1900" spc="-171" strike="noStrike">
                <a:solidFill>
                  <a:srgbClr val="ff5d0d"/>
                </a:solidFill>
                <a:latin typeface="Tahoma"/>
                <a:ea typeface="DejaVu Sans"/>
              </a:rPr>
              <a:t> </a:t>
            </a:r>
            <a:r>
              <a:rPr b="1" lang="en-IN" sz="1900" spc="-355" strike="noStrike">
                <a:solidFill>
                  <a:srgbClr val="ff5d0d"/>
                </a:solidFill>
                <a:latin typeface="Tahoma"/>
                <a:ea typeface="DejaVu Sans"/>
              </a:rPr>
              <a:t>App</a:t>
            </a:r>
            <a:r>
              <a:rPr b="1" lang="en-IN" sz="1900" spc="-276" strike="noStrike">
                <a:solidFill>
                  <a:srgbClr val="ff5d0d"/>
                </a:solidFill>
                <a:latin typeface="Tahoma"/>
                <a:ea typeface="DejaVu Sans"/>
              </a:rPr>
              <a:t>r</a:t>
            </a:r>
            <a:r>
              <a:rPr b="1" lang="en-IN" sz="1900" spc="-335" strike="noStrike">
                <a:solidFill>
                  <a:srgbClr val="ff5d0d"/>
                </a:solidFill>
                <a:latin typeface="Tahoma"/>
                <a:ea typeface="DejaVu Sans"/>
              </a:rPr>
              <a:t>o</a:t>
            </a:r>
            <a:r>
              <a:rPr b="1" lang="en-IN" sz="1900" spc="-361" strike="noStrike">
                <a:solidFill>
                  <a:srgbClr val="ff5d0d"/>
                </a:solidFill>
                <a:latin typeface="Tahoma"/>
                <a:ea typeface="DejaVu Sans"/>
              </a:rPr>
              <a:t>a</a:t>
            </a:r>
            <a:r>
              <a:rPr b="1" lang="en-IN" sz="1900" spc="-347" strike="noStrike">
                <a:solidFill>
                  <a:srgbClr val="ff5d0d"/>
                </a:solidFill>
                <a:latin typeface="Tahoma"/>
                <a:ea typeface="DejaVu Sans"/>
              </a:rPr>
              <a:t>c</a:t>
            </a:r>
            <a:r>
              <a:rPr b="1" lang="en-IN" sz="1900" spc="-367" strike="noStrike">
                <a:solidFill>
                  <a:srgbClr val="ff5d0d"/>
                </a:solidFill>
                <a:latin typeface="Tahoma"/>
                <a:ea typeface="DejaVu Sans"/>
              </a:rPr>
              <a:t>h</a:t>
            </a:r>
            <a:endParaRPr b="0" lang="en-IN" sz="1900" spc="-1" strike="noStrike">
              <a:latin typeface="Arial"/>
            </a:endParaRPr>
          </a:p>
          <a:p>
            <a:pPr marL="12600">
              <a:lnSpc>
                <a:spcPct val="119000"/>
              </a:lnSpc>
              <a:spcBef>
                <a:spcPts val="1695"/>
              </a:spcBef>
              <a:buNone/>
              <a:tabLst>
                <a:tab algn="l" pos="229320"/>
              </a:tabLst>
            </a:pPr>
            <a:r>
              <a:rPr b="0" lang="en-IN" sz="1100" spc="-7" strike="noStrike">
                <a:solidFill>
                  <a:srgbClr val="695c45"/>
                </a:solidFill>
                <a:latin typeface="Microsoft Sans Serif"/>
                <a:ea typeface="DejaVu Sans"/>
              </a:rPr>
              <a:t>The </a:t>
            </a:r>
            <a:r>
              <a:rPr b="0" lang="en-IN" sz="1100" spc="41" strike="noStrike">
                <a:solidFill>
                  <a:srgbClr val="695c45"/>
                </a:solidFill>
                <a:latin typeface="Microsoft Sans Serif"/>
                <a:ea typeface="DejaVu Sans"/>
              </a:rPr>
              <a:t>program </a:t>
            </a:r>
            <a:r>
              <a:rPr b="0" lang="en-IN" sz="1100" spc="9" strike="noStrike">
                <a:solidFill>
                  <a:srgbClr val="695c45"/>
                </a:solidFill>
                <a:latin typeface="Microsoft Sans Serif"/>
                <a:ea typeface="DejaVu Sans"/>
              </a:rPr>
              <a:t>divides </a:t>
            </a:r>
            <a:r>
              <a:rPr b="0" lang="en-IN" sz="1100" spc="41" strike="noStrike">
                <a:solidFill>
                  <a:srgbClr val="695c45"/>
                </a:solidFill>
                <a:latin typeface="Microsoft Sans Serif"/>
                <a:ea typeface="DejaVu Sans"/>
              </a:rPr>
              <a:t>the </a:t>
            </a:r>
            <a:r>
              <a:rPr b="0" lang="en-IN" sz="1100" spc="35" strike="noStrike">
                <a:solidFill>
                  <a:srgbClr val="695c45"/>
                </a:solidFill>
                <a:latin typeface="Microsoft Sans Serif"/>
                <a:ea typeface="DejaVu Sans"/>
              </a:rPr>
              <a:t>workload </a:t>
            </a:r>
            <a:r>
              <a:rPr b="0" lang="en-IN" sz="1100" spc="29" strike="noStrike">
                <a:solidFill>
                  <a:srgbClr val="695c45"/>
                </a:solidFill>
                <a:latin typeface="Microsoft Sans Serif"/>
                <a:ea typeface="DejaVu Sans"/>
              </a:rPr>
              <a:t>among </a:t>
            </a:r>
            <a:r>
              <a:rPr b="0" lang="en-IN" sz="1100" spc="41" strike="noStrike">
                <a:solidFill>
                  <a:srgbClr val="695c45"/>
                </a:solidFill>
                <a:latin typeface="Microsoft Sans Serif"/>
                <a:ea typeface="DejaVu Sans"/>
              </a:rPr>
              <a:t>multiple </a:t>
            </a:r>
            <a:r>
              <a:rPr b="0" lang="en-IN" sz="1100" spc="1" strike="noStrike">
                <a:solidFill>
                  <a:srgbClr val="695c45"/>
                </a:solidFill>
                <a:latin typeface="Microsoft Sans Serif"/>
                <a:ea typeface="DejaVu Sans"/>
              </a:rPr>
              <a:t>processes </a:t>
            </a:r>
            <a:r>
              <a:rPr b="0" lang="en-IN" sz="1100" spc="9" strike="noStrike">
                <a:solidFill>
                  <a:srgbClr val="695c45"/>
                </a:solidFill>
                <a:latin typeface="Microsoft Sans Serif"/>
                <a:ea typeface="DejaVu Sans"/>
              </a:rPr>
              <a:t>using </a:t>
            </a:r>
            <a:r>
              <a:rPr b="0" lang="en-IN" sz="1100" spc="-12" strike="noStrike">
                <a:solidFill>
                  <a:srgbClr val="695c45"/>
                </a:solidFill>
                <a:latin typeface="Microsoft Sans Serif"/>
                <a:ea typeface="DejaVu Sans"/>
              </a:rPr>
              <a:t>MPI. </a:t>
            </a:r>
            <a:r>
              <a:rPr b="0" lang="en-IN" sz="1100" spc="-26" strike="noStrike">
                <a:solidFill>
                  <a:srgbClr val="695c45"/>
                </a:solidFill>
                <a:latin typeface="Microsoft Sans Serif"/>
                <a:ea typeface="DejaVu Sans"/>
              </a:rPr>
              <a:t>Each </a:t>
            </a:r>
            <a:r>
              <a:rPr b="0" lang="en-IN" sz="1100" spc="7" strike="noStrike">
                <a:solidFill>
                  <a:srgbClr val="695c45"/>
                </a:solidFill>
                <a:latin typeface="Microsoft Sans Serif"/>
                <a:ea typeface="DejaVu Sans"/>
              </a:rPr>
              <a:t>process </a:t>
            </a:r>
            <a:r>
              <a:rPr b="0" lang="en-IN" sz="1100" spc="-7" strike="noStrike">
                <a:solidFill>
                  <a:srgbClr val="695c45"/>
                </a:solidFill>
                <a:latin typeface="Microsoft Sans Serif"/>
                <a:ea typeface="DejaVu Sans"/>
              </a:rPr>
              <a:t>is </a:t>
            </a:r>
            <a:r>
              <a:rPr b="0" lang="en-IN" sz="1100" spc="-282" strike="noStrike">
                <a:solidFill>
                  <a:srgbClr val="695c45"/>
                </a:solidFill>
                <a:latin typeface="Microsoft Sans Serif"/>
                <a:ea typeface="DejaVu Sans"/>
              </a:rPr>
              <a:t> </a:t>
            </a:r>
            <a:r>
              <a:rPr b="0" lang="en-IN" sz="1100" spc="21" strike="noStrike">
                <a:solidFill>
                  <a:srgbClr val="695c45"/>
                </a:solidFill>
                <a:latin typeface="Microsoft Sans Serif"/>
                <a:ea typeface="DejaVu Sans"/>
              </a:rPr>
              <a:t>responsible </a:t>
            </a:r>
            <a:r>
              <a:rPr b="0" lang="en-IN" sz="1100" spc="55" strike="noStrike">
                <a:solidFill>
                  <a:srgbClr val="695c45"/>
                </a:solidFill>
                <a:latin typeface="Microsoft Sans Serif"/>
                <a:ea typeface="DejaVu Sans"/>
              </a:rPr>
              <a:t>for </a:t>
            </a:r>
            <a:r>
              <a:rPr b="0" lang="en-IN" sz="1100" spc="35" strike="noStrike">
                <a:solidFill>
                  <a:srgbClr val="695c45"/>
                </a:solidFill>
                <a:latin typeface="Microsoft Sans Serif"/>
                <a:ea typeface="DejaVu Sans"/>
              </a:rPr>
              <a:t>computing </a:t>
            </a:r>
            <a:r>
              <a:rPr b="0" lang="en-IN" sz="1100" spc="-7" strike="noStrike">
                <a:solidFill>
                  <a:srgbClr val="695c45"/>
                </a:solidFill>
                <a:latin typeface="Microsoft Sans Serif"/>
                <a:ea typeface="DejaVu Sans"/>
              </a:rPr>
              <a:t>a </a:t>
            </a:r>
            <a:r>
              <a:rPr b="0" lang="en-IN" sz="1100" spc="15" strike="noStrike">
                <a:solidFill>
                  <a:srgbClr val="695c45"/>
                </a:solidFill>
                <a:latin typeface="Microsoft Sans Serif"/>
                <a:ea typeface="DejaVu Sans"/>
              </a:rPr>
              <a:t>subset </a:t>
            </a:r>
            <a:r>
              <a:rPr b="0" lang="en-IN" sz="1100" spc="46" strike="noStrike">
                <a:solidFill>
                  <a:srgbClr val="695c45"/>
                </a:solidFill>
                <a:latin typeface="Microsoft Sans Serif"/>
                <a:ea typeface="DejaVu Sans"/>
              </a:rPr>
              <a:t>of </a:t>
            </a:r>
            <a:r>
              <a:rPr b="0" lang="en-IN" sz="1100" spc="41" strike="noStrike">
                <a:solidFill>
                  <a:srgbClr val="695c45"/>
                </a:solidFill>
                <a:latin typeface="Microsoft Sans Serif"/>
                <a:ea typeface="DejaVu Sans"/>
              </a:rPr>
              <a:t>the </a:t>
            </a:r>
            <a:r>
              <a:rPr b="0" lang="en-IN" sz="1100" spc="29" strike="noStrike">
                <a:solidFill>
                  <a:srgbClr val="695c45"/>
                </a:solidFill>
                <a:latin typeface="Microsoft Sans Serif"/>
                <a:ea typeface="DejaVu Sans"/>
              </a:rPr>
              <a:t>rows </a:t>
            </a:r>
            <a:r>
              <a:rPr b="0" lang="en-IN" sz="1100" spc="46" strike="noStrike">
                <a:solidFill>
                  <a:srgbClr val="695c45"/>
                </a:solidFill>
                <a:latin typeface="Microsoft Sans Serif"/>
                <a:ea typeface="DejaVu Sans"/>
              </a:rPr>
              <a:t>of </a:t>
            </a:r>
            <a:r>
              <a:rPr b="0" lang="en-IN" sz="1100" spc="41" strike="noStrike">
                <a:solidFill>
                  <a:srgbClr val="695c45"/>
                </a:solidFill>
                <a:latin typeface="Microsoft Sans Serif"/>
                <a:ea typeface="DejaVu Sans"/>
              </a:rPr>
              <a:t>the </a:t>
            </a:r>
            <a:r>
              <a:rPr b="0" lang="en-IN" sz="1100" spc="1" strike="noStrike">
                <a:solidFill>
                  <a:srgbClr val="695c45"/>
                </a:solidFill>
                <a:latin typeface="Microsoft Sans Serif"/>
                <a:ea typeface="DejaVu Sans"/>
              </a:rPr>
              <a:t>adjacency </a:t>
            </a:r>
            <a:r>
              <a:rPr b="0" lang="en-IN" sz="1100" spc="29" strike="noStrike">
                <a:solidFill>
                  <a:srgbClr val="695c45"/>
                </a:solidFill>
                <a:latin typeface="Microsoft Sans Serif"/>
                <a:ea typeface="DejaVu Sans"/>
              </a:rPr>
              <a:t>matrix. </a:t>
            </a:r>
            <a:r>
              <a:rPr b="0" lang="en-IN" sz="1100" spc="9" strike="noStrike">
                <a:solidFill>
                  <a:srgbClr val="695c45"/>
                </a:solidFill>
                <a:latin typeface="Microsoft Sans Serif"/>
                <a:ea typeface="DejaVu Sans"/>
              </a:rPr>
              <a:t>Here's </a:t>
            </a:r>
            <a:r>
              <a:rPr b="0" lang="en-IN" sz="1100" spc="46" strike="noStrike">
                <a:solidFill>
                  <a:srgbClr val="695c45"/>
                </a:solidFill>
                <a:latin typeface="Microsoft Sans Serif"/>
                <a:ea typeface="DejaVu Sans"/>
              </a:rPr>
              <a:t>how it </a:t>
            </a:r>
            <a:r>
              <a:rPr b="0" lang="en-IN" sz="1100" spc="49" strike="noStrike">
                <a:solidFill>
                  <a:srgbClr val="695c45"/>
                </a:solidFill>
                <a:latin typeface="Microsoft Sans Serif"/>
                <a:ea typeface="DejaVu Sans"/>
              </a:rPr>
              <a:t> </a:t>
            </a:r>
            <a:r>
              <a:rPr b="0" lang="en-IN" sz="1100" spc="21" strike="noStrike">
                <a:solidFill>
                  <a:srgbClr val="695c45"/>
                </a:solidFill>
                <a:latin typeface="Microsoft Sans Serif"/>
                <a:ea typeface="DejaVu Sans"/>
              </a:rPr>
              <a:t>works:</a:t>
            </a:r>
            <a:endParaRPr b="0" lang="en-IN" sz="11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40"/>
              </a:spcBef>
              <a:buNone/>
              <a:tabLst>
                <a:tab algn="l" pos="229320"/>
              </a:tabLst>
            </a:pPr>
            <a:endParaRPr b="0" lang="en-IN" sz="1250" spc="-1" strike="noStrike">
              <a:latin typeface="Arial"/>
            </a:endParaRPr>
          </a:p>
          <a:p>
            <a:pPr lvl="1" marL="469800" indent="-228600">
              <a:lnSpc>
                <a:spcPct val="100000"/>
              </a:lnSpc>
              <a:buClr>
                <a:srgbClr val="695c45"/>
              </a:buClr>
              <a:buFont typeface="Microsoft Sans Serif"/>
              <a:buAutoNum type="arabicPeriod"/>
              <a:tabLst>
                <a:tab algn="l" pos="469800"/>
              </a:tabLst>
            </a:pPr>
            <a:r>
              <a:rPr b="1" lang="en-IN" sz="1100" spc="1" strike="noStrike">
                <a:solidFill>
                  <a:srgbClr val="695c45"/>
                </a:solidFill>
                <a:latin typeface="Tahoma"/>
                <a:ea typeface="DejaVu Sans"/>
              </a:rPr>
              <a:t>Matrix</a:t>
            </a:r>
            <a:r>
              <a:rPr b="1" lang="en-IN" sz="1100" spc="-60" strike="noStrike">
                <a:solidFill>
                  <a:srgbClr val="695c45"/>
                </a:solidFill>
                <a:latin typeface="Tahoma"/>
                <a:ea typeface="DejaVu Sans"/>
              </a:rPr>
              <a:t> </a:t>
            </a:r>
            <a:r>
              <a:rPr b="1" lang="en-IN" sz="1100" spc="-15" strike="noStrike">
                <a:solidFill>
                  <a:srgbClr val="695c45"/>
                </a:solidFill>
                <a:latin typeface="Tahoma"/>
                <a:ea typeface="DejaVu Sans"/>
              </a:rPr>
              <a:t>Initialization</a:t>
            </a:r>
            <a:r>
              <a:rPr b="0" lang="en-IN" sz="1100" spc="-15" strike="noStrike">
                <a:solidFill>
                  <a:srgbClr val="695c45"/>
                </a:solidFill>
                <a:latin typeface="Microsoft Sans Serif"/>
                <a:ea typeface="DejaVu Sans"/>
              </a:rPr>
              <a:t>:</a:t>
            </a:r>
            <a:endParaRPr b="0" lang="en-IN" sz="1100" spc="-1" strike="noStrike">
              <a:latin typeface="Arial"/>
            </a:endParaRPr>
          </a:p>
          <a:p>
            <a:pPr lvl="2" marL="927000" indent="-228600" algn="just">
              <a:lnSpc>
                <a:spcPct val="119000"/>
              </a:lnSpc>
              <a:buClr>
                <a:srgbClr val="695c45"/>
              </a:buClr>
              <a:buFont typeface="Arial MT"/>
              <a:buChar char="○"/>
              <a:tabLst>
                <a:tab algn="l" pos="927000"/>
              </a:tabLst>
            </a:pPr>
            <a:r>
              <a:rPr b="0" lang="en-IN" sz="1100" spc="-12" strike="noStrike">
                <a:solidFill>
                  <a:srgbClr val="695c45"/>
                </a:solidFill>
                <a:latin typeface="Microsoft Sans Serif"/>
                <a:ea typeface="DejaVu Sans"/>
              </a:rPr>
              <a:t>Process </a:t>
            </a:r>
            <a:r>
              <a:rPr b="0" lang="en-IN" sz="1100" spc="9" strike="noStrike">
                <a:solidFill>
                  <a:srgbClr val="695c45"/>
                </a:solidFill>
                <a:latin typeface="Microsoft Sans Serif"/>
                <a:ea typeface="DejaVu Sans"/>
              </a:rPr>
              <a:t>0 initializes </a:t>
            </a:r>
            <a:r>
              <a:rPr b="0" lang="en-IN" sz="1100" spc="41" strike="noStrike">
                <a:solidFill>
                  <a:srgbClr val="695c45"/>
                </a:solidFill>
                <a:latin typeface="Microsoft Sans Serif"/>
                <a:ea typeface="DejaVu Sans"/>
              </a:rPr>
              <a:t>the </a:t>
            </a:r>
            <a:r>
              <a:rPr b="0" lang="en-IN" sz="1100" spc="1" strike="noStrike">
                <a:solidFill>
                  <a:srgbClr val="695c45"/>
                </a:solidFill>
                <a:latin typeface="Microsoft Sans Serif"/>
                <a:ea typeface="DejaVu Sans"/>
              </a:rPr>
              <a:t>adjacency </a:t>
            </a:r>
            <a:r>
              <a:rPr b="0" lang="en-IN" sz="1100" spc="29" strike="noStrike">
                <a:solidFill>
                  <a:srgbClr val="695c45"/>
                </a:solidFill>
                <a:latin typeface="Microsoft Sans Serif"/>
                <a:ea typeface="DejaVu Sans"/>
              </a:rPr>
              <a:t>matrix. </a:t>
            </a:r>
            <a:r>
              <a:rPr b="0" lang="en-IN" sz="1100" spc="1" strike="noStrike">
                <a:solidFill>
                  <a:srgbClr val="695c45"/>
                </a:solidFill>
                <a:latin typeface="Microsoft Sans Serif"/>
                <a:ea typeface="DejaVu Sans"/>
              </a:rPr>
              <a:t>For </a:t>
            </a:r>
            <a:r>
              <a:rPr b="0" lang="en-IN" sz="1100" spc="15" strike="noStrike">
                <a:solidFill>
                  <a:srgbClr val="695c45"/>
                </a:solidFill>
                <a:latin typeface="Microsoft Sans Serif"/>
                <a:ea typeface="DejaVu Sans"/>
              </a:rPr>
              <a:t>diagonal elements, </a:t>
            </a:r>
            <a:r>
              <a:rPr b="0" lang="en-IN" sz="1100" spc="41" strike="noStrike">
                <a:solidFill>
                  <a:srgbClr val="695c45"/>
                </a:solidFill>
                <a:latin typeface="Microsoft Sans Serif"/>
                <a:ea typeface="DejaVu Sans"/>
              </a:rPr>
              <a:t>the </a:t>
            </a:r>
            <a:r>
              <a:rPr b="0" lang="en-IN" sz="1100" spc="26" strike="noStrike">
                <a:solidFill>
                  <a:srgbClr val="695c45"/>
                </a:solidFill>
                <a:latin typeface="Microsoft Sans Serif"/>
                <a:ea typeface="DejaVu Sans"/>
              </a:rPr>
              <a:t>weight </a:t>
            </a:r>
            <a:r>
              <a:rPr b="0" lang="en-IN" sz="1100" spc="-282" strike="noStrike">
                <a:solidFill>
                  <a:srgbClr val="695c45"/>
                </a:solidFill>
                <a:latin typeface="Microsoft Sans Serif"/>
                <a:ea typeface="DejaVu Sans"/>
              </a:rPr>
              <a:t> </a:t>
            </a:r>
            <a:r>
              <a:rPr b="0" lang="en-IN" sz="1100" spc="-7" strike="noStrike">
                <a:solidFill>
                  <a:srgbClr val="695c45"/>
                </a:solidFill>
                <a:latin typeface="Microsoft Sans Serif"/>
                <a:ea typeface="DejaVu Sans"/>
              </a:rPr>
              <a:t>is </a:t>
            </a:r>
            <a:r>
              <a:rPr b="0" lang="en-IN" sz="1100" spc="9" strike="noStrike">
                <a:solidFill>
                  <a:srgbClr val="695c45"/>
                </a:solidFill>
                <a:latin typeface="Microsoft Sans Serif"/>
                <a:ea typeface="DejaVu Sans"/>
              </a:rPr>
              <a:t>set </a:t>
            </a:r>
            <a:r>
              <a:rPr b="0" lang="en-IN" sz="1100" spc="60" strike="noStrike">
                <a:solidFill>
                  <a:srgbClr val="695c45"/>
                </a:solidFill>
                <a:latin typeface="Microsoft Sans Serif"/>
                <a:ea typeface="DejaVu Sans"/>
              </a:rPr>
              <a:t>to </a:t>
            </a:r>
            <a:r>
              <a:rPr b="0" lang="en-IN" sz="1100" spc="9" strike="noStrike">
                <a:solidFill>
                  <a:srgbClr val="695c45"/>
                </a:solidFill>
                <a:latin typeface="Microsoft Sans Serif"/>
                <a:ea typeface="DejaVu Sans"/>
              </a:rPr>
              <a:t>0 </a:t>
            </a:r>
            <a:r>
              <a:rPr b="0" lang="en-IN" sz="1100" spc="7" strike="noStrike">
                <a:solidFill>
                  <a:srgbClr val="695c45"/>
                </a:solidFill>
                <a:latin typeface="Microsoft Sans Serif"/>
                <a:ea typeface="DejaVu Sans"/>
              </a:rPr>
              <a:t>(distance </a:t>
            </a:r>
            <a:r>
              <a:rPr b="0" lang="en-IN" sz="1100" spc="66" strike="noStrike">
                <a:solidFill>
                  <a:srgbClr val="695c45"/>
                </a:solidFill>
                <a:latin typeface="Microsoft Sans Serif"/>
                <a:ea typeface="DejaVu Sans"/>
              </a:rPr>
              <a:t>from </a:t>
            </a:r>
            <a:r>
              <a:rPr b="0" lang="en-IN" sz="1100" spc="-7" strike="noStrike">
                <a:solidFill>
                  <a:srgbClr val="695c45"/>
                </a:solidFill>
                <a:latin typeface="Microsoft Sans Serif"/>
                <a:ea typeface="DejaVu Sans"/>
              </a:rPr>
              <a:t>a </a:t>
            </a:r>
            <a:r>
              <a:rPr b="0" lang="en-IN" sz="1100" spc="26" strike="noStrike">
                <a:solidFill>
                  <a:srgbClr val="695c45"/>
                </a:solidFill>
                <a:latin typeface="Microsoft Sans Serif"/>
                <a:ea typeface="DejaVu Sans"/>
              </a:rPr>
              <a:t>vertex </a:t>
            </a:r>
            <a:r>
              <a:rPr b="0" lang="en-IN" sz="1100" spc="60" strike="noStrike">
                <a:solidFill>
                  <a:srgbClr val="695c45"/>
                </a:solidFill>
                <a:latin typeface="Microsoft Sans Serif"/>
                <a:ea typeface="DejaVu Sans"/>
              </a:rPr>
              <a:t>to </a:t>
            </a:r>
            <a:r>
              <a:rPr b="0" lang="en-IN" sz="1100" spc="7" strike="noStrike">
                <a:solidFill>
                  <a:srgbClr val="695c45"/>
                </a:solidFill>
                <a:latin typeface="Microsoft Sans Serif"/>
                <a:ea typeface="DejaVu Sans"/>
              </a:rPr>
              <a:t>itself). </a:t>
            </a:r>
            <a:r>
              <a:rPr b="0" lang="en-IN" sz="1100" spc="35" strike="noStrike">
                <a:solidFill>
                  <a:srgbClr val="695c45"/>
                </a:solidFill>
                <a:latin typeface="Microsoft Sans Serif"/>
                <a:ea typeface="DejaVu Sans"/>
              </a:rPr>
              <a:t>Other </a:t>
            </a:r>
            <a:r>
              <a:rPr b="0" lang="en-IN" sz="1100" spc="21" strike="noStrike">
                <a:solidFill>
                  <a:srgbClr val="695c45"/>
                </a:solidFill>
                <a:latin typeface="Microsoft Sans Serif"/>
                <a:ea typeface="DejaVu Sans"/>
              </a:rPr>
              <a:t>elements are </a:t>
            </a:r>
            <a:r>
              <a:rPr b="0" lang="en-IN" sz="1100" spc="15" strike="noStrike">
                <a:solidFill>
                  <a:srgbClr val="695c45"/>
                </a:solidFill>
                <a:latin typeface="Microsoft Sans Serif"/>
                <a:ea typeface="DejaVu Sans"/>
              </a:rPr>
              <a:t>initialized </a:t>
            </a:r>
            <a:r>
              <a:rPr b="0" lang="en-IN" sz="1100" spc="60" strike="noStrike">
                <a:solidFill>
                  <a:srgbClr val="695c45"/>
                </a:solidFill>
                <a:latin typeface="Microsoft Sans Serif"/>
                <a:ea typeface="DejaVu Sans"/>
              </a:rPr>
              <a:t>to </a:t>
            </a:r>
            <a:r>
              <a:rPr b="0" lang="en-IN" sz="1100" spc="-282" strike="noStrike">
                <a:solidFill>
                  <a:srgbClr val="695c45"/>
                </a:solidFill>
                <a:latin typeface="Microsoft Sans Serif"/>
                <a:ea typeface="DejaVu Sans"/>
              </a:rPr>
              <a:t> </a:t>
            </a:r>
            <a:r>
              <a:rPr b="0" lang="en-IN" sz="1100" spc="41" strike="noStrike">
                <a:solidFill>
                  <a:srgbClr val="695c45"/>
                </a:solidFill>
                <a:latin typeface="Microsoft Sans Serif"/>
                <a:ea typeface="DejaVu Sans"/>
              </a:rPr>
              <a:t>inﬁnity</a:t>
            </a:r>
            <a:r>
              <a:rPr b="0" lang="en-IN" sz="1100" spc="-15" strike="noStrike">
                <a:solidFill>
                  <a:srgbClr val="695c45"/>
                </a:solidFill>
                <a:latin typeface="Microsoft Sans Serif"/>
                <a:ea typeface="DejaVu Sans"/>
              </a:rPr>
              <a:t> </a:t>
            </a:r>
            <a:r>
              <a:rPr b="0" lang="en-IN" sz="1100" spc="-26" strike="noStrike">
                <a:solidFill>
                  <a:srgbClr val="695c45"/>
                </a:solidFill>
                <a:latin typeface="Microsoft Sans Serif"/>
                <a:ea typeface="DejaVu Sans"/>
              </a:rPr>
              <a:t>(</a:t>
            </a:r>
            <a:r>
              <a:rPr b="0" lang="en-IN" sz="1100" spc="-26" strike="noStrike">
                <a:solidFill>
                  <a:srgbClr val="178037"/>
                </a:solidFill>
                <a:latin typeface="Courier New"/>
                <a:ea typeface="DejaVu Sans"/>
              </a:rPr>
              <a:t>INF</a:t>
            </a:r>
            <a:r>
              <a:rPr b="0" lang="en-IN" sz="1100" spc="-26" strike="noStrike">
                <a:solidFill>
                  <a:srgbClr val="695c45"/>
                </a:solidFill>
                <a:latin typeface="Microsoft Sans Serif"/>
                <a:ea typeface="DejaVu Sans"/>
              </a:rPr>
              <a:t>)</a:t>
            </a:r>
            <a:r>
              <a:rPr b="0" lang="en-IN" sz="1100" spc="-12" strike="noStrike">
                <a:solidFill>
                  <a:srgbClr val="695c45"/>
                </a:solidFill>
                <a:latin typeface="Microsoft Sans Serif"/>
                <a:ea typeface="DejaVu Sans"/>
              </a:rPr>
              <a:t> </a:t>
            </a:r>
            <a:r>
              <a:rPr b="0" lang="en-IN" sz="1100" spc="60" strike="noStrike">
                <a:solidFill>
                  <a:srgbClr val="695c45"/>
                </a:solidFill>
                <a:latin typeface="Microsoft Sans Serif"/>
                <a:ea typeface="DejaVu Sans"/>
              </a:rPr>
              <a:t>to</a:t>
            </a:r>
            <a:r>
              <a:rPr b="0" lang="en-IN" sz="1100" spc="-12" strike="noStrike">
                <a:solidFill>
                  <a:srgbClr val="695c45"/>
                </a:solidFill>
                <a:latin typeface="Microsoft Sans Serif"/>
                <a:ea typeface="DejaVu Sans"/>
              </a:rPr>
              <a:t> </a:t>
            </a:r>
            <a:r>
              <a:rPr b="0" lang="en-IN" sz="1100" spc="29" strike="noStrike">
                <a:solidFill>
                  <a:srgbClr val="695c45"/>
                </a:solidFill>
                <a:latin typeface="Microsoft Sans Serif"/>
                <a:ea typeface="DejaVu Sans"/>
              </a:rPr>
              <a:t>represent</a:t>
            </a:r>
            <a:r>
              <a:rPr b="0" lang="en-IN" sz="1100" spc="-12" strike="noStrike">
                <a:solidFill>
                  <a:srgbClr val="695c45"/>
                </a:solidFill>
                <a:latin typeface="Microsoft Sans Serif"/>
                <a:ea typeface="DejaVu Sans"/>
              </a:rPr>
              <a:t> </a:t>
            </a:r>
            <a:r>
              <a:rPr b="0" lang="en-IN" sz="1100" spc="46" strike="noStrike">
                <a:solidFill>
                  <a:srgbClr val="695c45"/>
                </a:solidFill>
                <a:latin typeface="Microsoft Sans Serif"/>
                <a:ea typeface="DejaVu Sans"/>
              </a:rPr>
              <a:t>no</a:t>
            </a:r>
            <a:r>
              <a:rPr b="0" lang="en-IN" sz="1100" spc="-12" strike="noStrike">
                <a:solidFill>
                  <a:srgbClr val="695c45"/>
                </a:solidFill>
                <a:latin typeface="Microsoft Sans Serif"/>
                <a:ea typeface="DejaVu Sans"/>
              </a:rPr>
              <a:t> </a:t>
            </a:r>
            <a:r>
              <a:rPr b="0" lang="en-IN" sz="1100" spc="26" strike="noStrike">
                <a:solidFill>
                  <a:srgbClr val="695c45"/>
                </a:solidFill>
                <a:latin typeface="Microsoft Sans Serif"/>
                <a:ea typeface="DejaVu Sans"/>
              </a:rPr>
              <a:t>path.</a:t>
            </a:r>
            <a:endParaRPr b="0" lang="en-IN" sz="1100" spc="-1" strike="noStrike">
              <a:latin typeface="Arial"/>
            </a:endParaRPr>
          </a:p>
          <a:p>
            <a:pPr lvl="2" marL="927000" indent="-228600" algn="just">
              <a:lnSpc>
                <a:spcPct val="119000"/>
              </a:lnSpc>
              <a:buClr>
                <a:srgbClr val="695c45"/>
              </a:buClr>
              <a:buFont typeface="Arial MT"/>
              <a:buChar char="○"/>
              <a:tabLst>
                <a:tab algn="l" pos="927000"/>
              </a:tabLst>
            </a:pPr>
            <a:r>
              <a:rPr b="0" lang="en-IN" sz="1100" spc="1" strike="noStrike">
                <a:solidFill>
                  <a:srgbClr val="695c45"/>
                </a:solidFill>
                <a:latin typeface="Microsoft Sans Serif"/>
                <a:ea typeface="DejaVu Sans"/>
              </a:rPr>
              <a:t>For</a:t>
            </a:r>
            <a:r>
              <a:rPr b="0" lang="en-IN" sz="1100" spc="-7" strike="noStrike">
                <a:solidFill>
                  <a:srgbClr val="695c45"/>
                </a:solidFill>
                <a:latin typeface="Microsoft Sans Serif"/>
                <a:ea typeface="DejaVu Sans"/>
              </a:rPr>
              <a:t> </a:t>
            </a:r>
            <a:r>
              <a:rPr b="0" lang="en-IN" sz="1100" spc="49" strike="noStrike">
                <a:solidFill>
                  <a:srgbClr val="695c45"/>
                </a:solidFill>
                <a:latin typeface="Microsoft Sans Serif"/>
                <a:ea typeface="DejaVu Sans"/>
              </a:rPr>
              <a:t>input</a:t>
            </a:r>
            <a:r>
              <a:rPr b="0" lang="en-IN" sz="1100" spc="-7" strike="noStrike">
                <a:solidFill>
                  <a:srgbClr val="695c45"/>
                </a:solidFill>
                <a:latin typeface="Microsoft Sans Serif"/>
                <a:ea typeface="DejaVu Sans"/>
              </a:rPr>
              <a:t> edges, </a:t>
            </a:r>
            <a:r>
              <a:rPr b="0" lang="en-IN" sz="1100" spc="41" strike="noStrike">
                <a:solidFill>
                  <a:srgbClr val="695c45"/>
                </a:solidFill>
                <a:latin typeface="Microsoft Sans Serif"/>
                <a:ea typeface="DejaVu Sans"/>
              </a:rPr>
              <a:t>the</a:t>
            </a:r>
            <a:r>
              <a:rPr b="0" lang="en-IN" sz="1100" spc="-7" strike="noStrike">
                <a:solidFill>
                  <a:srgbClr val="695c45"/>
                </a:solidFill>
                <a:latin typeface="Microsoft Sans Serif"/>
                <a:ea typeface="DejaVu Sans"/>
              </a:rPr>
              <a:t> </a:t>
            </a:r>
            <a:r>
              <a:rPr b="0" lang="en-IN" sz="1100" spc="26" strike="noStrike">
                <a:solidFill>
                  <a:srgbClr val="695c45"/>
                </a:solidFill>
                <a:latin typeface="Microsoft Sans Serif"/>
                <a:ea typeface="DejaVu Sans"/>
              </a:rPr>
              <a:t>weight</a:t>
            </a:r>
            <a:r>
              <a:rPr b="0" lang="en-IN" sz="1100" spc="-7" strike="noStrike">
                <a:solidFill>
                  <a:srgbClr val="695c45"/>
                </a:solidFill>
                <a:latin typeface="Microsoft Sans Serif"/>
                <a:ea typeface="DejaVu Sans"/>
              </a:rPr>
              <a:t> is </a:t>
            </a:r>
            <a:r>
              <a:rPr b="0" lang="en-IN" sz="1100" spc="35" strike="noStrike">
                <a:solidFill>
                  <a:srgbClr val="695c45"/>
                </a:solidFill>
                <a:latin typeface="Microsoft Sans Serif"/>
                <a:ea typeface="DejaVu Sans"/>
              </a:rPr>
              <a:t>updated</a:t>
            </a:r>
            <a:r>
              <a:rPr b="0" lang="en-IN" sz="1100" spc="-7" strike="noStrike">
                <a:solidFill>
                  <a:srgbClr val="695c45"/>
                </a:solidFill>
                <a:latin typeface="Microsoft Sans Serif"/>
                <a:ea typeface="DejaVu Sans"/>
              </a:rPr>
              <a:t> </a:t>
            </a:r>
            <a:r>
              <a:rPr b="0" lang="en-IN" sz="1100" spc="60" strike="noStrike">
                <a:solidFill>
                  <a:srgbClr val="695c45"/>
                </a:solidFill>
                <a:latin typeface="Microsoft Sans Serif"/>
                <a:ea typeface="DejaVu Sans"/>
              </a:rPr>
              <a:t>to</a:t>
            </a:r>
            <a:r>
              <a:rPr b="0" lang="en-IN" sz="1100" spc="-7" strike="noStrike">
                <a:solidFill>
                  <a:srgbClr val="695c45"/>
                </a:solidFill>
                <a:latin typeface="Microsoft Sans Serif"/>
                <a:ea typeface="DejaVu Sans"/>
              </a:rPr>
              <a:t> </a:t>
            </a:r>
            <a:r>
              <a:rPr b="0" lang="en-IN" sz="1100" spc="41" strike="noStrike">
                <a:solidFill>
                  <a:srgbClr val="695c45"/>
                </a:solidFill>
                <a:latin typeface="Microsoft Sans Serif"/>
                <a:ea typeface="DejaVu Sans"/>
              </a:rPr>
              <a:t>the</a:t>
            </a:r>
            <a:r>
              <a:rPr b="0" lang="en-IN" sz="1100" spc="-7" strike="noStrike">
                <a:solidFill>
                  <a:srgbClr val="695c45"/>
                </a:solidFill>
                <a:latin typeface="Microsoft Sans Serif"/>
                <a:ea typeface="DejaVu Sans"/>
              </a:rPr>
              <a:t> </a:t>
            </a:r>
            <a:r>
              <a:rPr b="0" lang="en-IN" sz="1100" spc="21" strike="noStrike">
                <a:solidFill>
                  <a:srgbClr val="695c45"/>
                </a:solidFill>
                <a:latin typeface="Microsoft Sans Serif"/>
                <a:ea typeface="DejaVu Sans"/>
              </a:rPr>
              <a:t>smaller</a:t>
            </a:r>
            <a:r>
              <a:rPr b="0" lang="en-IN" sz="1100" spc="-7" strike="noStrike">
                <a:solidFill>
                  <a:srgbClr val="695c45"/>
                </a:solidFill>
                <a:latin typeface="Microsoft Sans Serif"/>
                <a:ea typeface="DejaVu Sans"/>
              </a:rPr>
              <a:t> </a:t>
            </a:r>
            <a:r>
              <a:rPr b="0" lang="en-IN" sz="1100" spc="46" strike="noStrike">
                <a:solidFill>
                  <a:srgbClr val="695c45"/>
                </a:solidFill>
                <a:latin typeface="Microsoft Sans Serif"/>
                <a:ea typeface="DejaVu Sans"/>
              </a:rPr>
              <a:t>of</a:t>
            </a:r>
            <a:r>
              <a:rPr b="0" lang="en-IN" sz="1100" spc="-7" strike="noStrike">
                <a:solidFill>
                  <a:srgbClr val="695c45"/>
                </a:solidFill>
                <a:latin typeface="Microsoft Sans Serif"/>
                <a:ea typeface="DejaVu Sans"/>
              </a:rPr>
              <a:t> </a:t>
            </a:r>
            <a:r>
              <a:rPr b="0" lang="en-IN" sz="1100" spc="41" strike="noStrike">
                <a:solidFill>
                  <a:srgbClr val="695c45"/>
                </a:solidFill>
                <a:latin typeface="Microsoft Sans Serif"/>
                <a:ea typeface="DejaVu Sans"/>
              </a:rPr>
              <a:t>the</a:t>
            </a:r>
            <a:r>
              <a:rPr b="0" lang="en-IN" sz="1100" spc="-7" strike="noStrike">
                <a:solidFill>
                  <a:srgbClr val="695c45"/>
                </a:solidFill>
                <a:latin typeface="Microsoft Sans Serif"/>
                <a:ea typeface="DejaVu Sans"/>
              </a:rPr>
              <a:t> </a:t>
            </a:r>
            <a:r>
              <a:rPr b="0" lang="en-IN" sz="1100" spc="7" strike="noStrike">
                <a:solidFill>
                  <a:srgbClr val="695c45"/>
                </a:solidFill>
                <a:latin typeface="Microsoft Sans Serif"/>
                <a:ea typeface="DejaVu Sans"/>
              </a:rPr>
              <a:t>given</a:t>
            </a:r>
            <a:r>
              <a:rPr b="0" lang="en-IN" sz="1100" spc="-7" strike="noStrike">
                <a:solidFill>
                  <a:srgbClr val="695c45"/>
                </a:solidFill>
                <a:latin typeface="Microsoft Sans Serif"/>
                <a:ea typeface="DejaVu Sans"/>
              </a:rPr>
              <a:t> </a:t>
            </a:r>
            <a:r>
              <a:rPr b="0" lang="en-IN" sz="1100" spc="26" strike="noStrike">
                <a:solidFill>
                  <a:srgbClr val="695c45"/>
                </a:solidFill>
                <a:latin typeface="Microsoft Sans Serif"/>
                <a:ea typeface="DejaVu Sans"/>
              </a:rPr>
              <a:t>weight</a:t>
            </a:r>
            <a:r>
              <a:rPr b="0" lang="en-IN" sz="1100" spc="-7" strike="noStrike">
                <a:solidFill>
                  <a:srgbClr val="695c45"/>
                </a:solidFill>
                <a:latin typeface="Microsoft Sans Serif"/>
                <a:ea typeface="DejaVu Sans"/>
              </a:rPr>
              <a:t> </a:t>
            </a:r>
            <a:r>
              <a:rPr b="0" lang="en-IN" sz="1100" spc="29" strike="noStrike">
                <a:solidFill>
                  <a:srgbClr val="695c45"/>
                </a:solidFill>
                <a:latin typeface="Microsoft Sans Serif"/>
                <a:ea typeface="DejaVu Sans"/>
              </a:rPr>
              <a:t>and </a:t>
            </a:r>
            <a:r>
              <a:rPr b="0" lang="en-IN" sz="1100" spc="-282" strike="noStrike">
                <a:solidFill>
                  <a:srgbClr val="695c45"/>
                </a:solidFill>
                <a:latin typeface="Microsoft Sans Serif"/>
                <a:ea typeface="DejaVu Sans"/>
              </a:rPr>
              <a:t> </a:t>
            </a:r>
            <a:r>
              <a:rPr b="0" lang="en-IN" sz="1100" spc="41" strike="noStrike">
                <a:solidFill>
                  <a:srgbClr val="695c45"/>
                </a:solidFill>
                <a:latin typeface="Microsoft Sans Serif"/>
                <a:ea typeface="DejaVu Sans"/>
              </a:rPr>
              <a:t>the</a:t>
            </a:r>
            <a:r>
              <a:rPr b="0" lang="en-IN" sz="1100" spc="-12" strike="noStrike">
                <a:solidFill>
                  <a:srgbClr val="695c45"/>
                </a:solidFill>
                <a:latin typeface="Microsoft Sans Serif"/>
                <a:ea typeface="DejaVu Sans"/>
              </a:rPr>
              <a:t> </a:t>
            </a:r>
            <a:r>
              <a:rPr b="0" lang="en-IN" sz="1100" spc="9" strike="noStrike">
                <a:solidFill>
                  <a:srgbClr val="695c45"/>
                </a:solidFill>
                <a:latin typeface="Microsoft Sans Serif"/>
                <a:ea typeface="DejaVu Sans"/>
              </a:rPr>
              <a:t>existing</a:t>
            </a:r>
            <a:r>
              <a:rPr b="0" lang="en-IN" sz="1100" spc="-12" strike="noStrike">
                <a:solidFill>
                  <a:srgbClr val="695c45"/>
                </a:solidFill>
                <a:latin typeface="Microsoft Sans Serif"/>
                <a:ea typeface="DejaVu Sans"/>
              </a:rPr>
              <a:t> </a:t>
            </a:r>
            <a:r>
              <a:rPr b="0" lang="en-IN" sz="1100" spc="7" strike="noStrike">
                <a:solidFill>
                  <a:srgbClr val="695c45"/>
                </a:solidFill>
                <a:latin typeface="Microsoft Sans Serif"/>
                <a:ea typeface="DejaVu Sans"/>
              </a:rPr>
              <a:t>value</a:t>
            </a:r>
            <a:r>
              <a:rPr b="0" lang="en-IN" sz="1100" spc="-12" strike="noStrike">
                <a:solidFill>
                  <a:srgbClr val="695c45"/>
                </a:solidFill>
                <a:latin typeface="Microsoft Sans Serif"/>
                <a:ea typeface="DejaVu Sans"/>
              </a:rPr>
              <a:t> </a:t>
            </a:r>
            <a:r>
              <a:rPr b="0" lang="en-IN" sz="1100" spc="21" strike="noStrike">
                <a:solidFill>
                  <a:srgbClr val="695c45"/>
                </a:solidFill>
                <a:latin typeface="Microsoft Sans Serif"/>
                <a:ea typeface="DejaVu Sans"/>
              </a:rPr>
              <a:t>(to</a:t>
            </a:r>
            <a:r>
              <a:rPr b="0" lang="en-IN" sz="1100" spc="-7" strike="noStrike">
                <a:solidFill>
                  <a:srgbClr val="695c45"/>
                </a:solidFill>
                <a:latin typeface="Microsoft Sans Serif"/>
                <a:ea typeface="DejaVu Sans"/>
              </a:rPr>
              <a:t> </a:t>
            </a:r>
            <a:r>
              <a:rPr b="0" lang="en-IN" sz="1100" spc="26" strike="noStrike">
                <a:solidFill>
                  <a:srgbClr val="695c45"/>
                </a:solidFill>
                <a:latin typeface="Microsoft Sans Serif"/>
                <a:ea typeface="DejaVu Sans"/>
              </a:rPr>
              <a:t>handle</a:t>
            </a:r>
            <a:r>
              <a:rPr b="0" lang="en-IN" sz="1100" spc="-12" strike="noStrike">
                <a:solidFill>
                  <a:srgbClr val="695c45"/>
                </a:solidFill>
                <a:latin typeface="Microsoft Sans Serif"/>
                <a:ea typeface="DejaVu Sans"/>
              </a:rPr>
              <a:t> </a:t>
            </a:r>
            <a:r>
              <a:rPr b="0" lang="en-IN" sz="1100" spc="41" strike="noStrike">
                <a:solidFill>
                  <a:srgbClr val="695c45"/>
                </a:solidFill>
                <a:latin typeface="Microsoft Sans Serif"/>
                <a:ea typeface="DejaVu Sans"/>
              </a:rPr>
              <a:t>multiple</a:t>
            </a:r>
            <a:r>
              <a:rPr b="0" lang="en-IN" sz="1100" spc="-12" strike="noStrike">
                <a:solidFill>
                  <a:srgbClr val="695c45"/>
                </a:solidFill>
                <a:latin typeface="Microsoft Sans Serif"/>
                <a:ea typeface="DejaVu Sans"/>
              </a:rPr>
              <a:t> </a:t>
            </a:r>
            <a:r>
              <a:rPr b="0" lang="en-IN" sz="1100" spc="-1" strike="noStrike">
                <a:solidFill>
                  <a:srgbClr val="695c45"/>
                </a:solidFill>
                <a:latin typeface="Microsoft Sans Serif"/>
                <a:ea typeface="DejaVu Sans"/>
              </a:rPr>
              <a:t>edges</a:t>
            </a:r>
            <a:r>
              <a:rPr b="0" lang="en-IN" sz="1100" spc="-12" strike="noStrike">
                <a:solidFill>
                  <a:srgbClr val="695c45"/>
                </a:solidFill>
                <a:latin typeface="Microsoft Sans Serif"/>
                <a:ea typeface="DejaVu Sans"/>
              </a:rPr>
              <a:t> </a:t>
            </a:r>
            <a:r>
              <a:rPr b="0" lang="en-IN" sz="1100" spc="29" strike="noStrike">
                <a:solidFill>
                  <a:srgbClr val="695c45"/>
                </a:solidFill>
                <a:latin typeface="Microsoft Sans Serif"/>
                <a:ea typeface="DejaVu Sans"/>
              </a:rPr>
              <a:t>between</a:t>
            </a:r>
            <a:r>
              <a:rPr b="0" lang="en-IN" sz="1100" spc="-7" strike="noStrike">
                <a:solidFill>
                  <a:srgbClr val="695c45"/>
                </a:solidFill>
                <a:latin typeface="Microsoft Sans Serif"/>
                <a:ea typeface="DejaVu Sans"/>
              </a:rPr>
              <a:t> </a:t>
            </a:r>
            <a:r>
              <a:rPr b="0" lang="en-IN" sz="1100" spc="55" strike="noStrike">
                <a:solidFill>
                  <a:srgbClr val="695c45"/>
                </a:solidFill>
                <a:latin typeface="Microsoft Sans Serif"/>
                <a:ea typeface="DejaVu Sans"/>
              </a:rPr>
              <a:t>two</a:t>
            </a:r>
            <a:r>
              <a:rPr b="0" lang="en-IN" sz="1100" spc="-12" strike="noStrike">
                <a:solidFill>
                  <a:srgbClr val="695c45"/>
                </a:solidFill>
                <a:latin typeface="Microsoft Sans Serif"/>
                <a:ea typeface="DejaVu Sans"/>
              </a:rPr>
              <a:t> </a:t>
            </a:r>
            <a:r>
              <a:rPr b="0" lang="en-IN" sz="1100" spc="1" strike="noStrike">
                <a:solidFill>
                  <a:srgbClr val="695c45"/>
                </a:solidFill>
                <a:latin typeface="Microsoft Sans Serif"/>
                <a:ea typeface="DejaVu Sans"/>
              </a:rPr>
              <a:t>vertices).</a:t>
            </a:r>
            <a:endParaRPr b="0" lang="en-IN" sz="1100" spc="-1" strike="noStrike">
              <a:latin typeface="Arial"/>
            </a:endParaRPr>
          </a:p>
          <a:p>
            <a:pPr lvl="1" marL="469800" indent="-228600">
              <a:lnSpc>
                <a:spcPct val="100000"/>
              </a:lnSpc>
              <a:spcBef>
                <a:spcPts val="255"/>
              </a:spcBef>
              <a:buClr>
                <a:srgbClr val="695c45"/>
              </a:buClr>
              <a:buFont typeface="Microsoft Sans Serif"/>
              <a:buAutoNum type="arabicPeriod"/>
              <a:tabLst>
                <a:tab algn="l" pos="469800"/>
              </a:tabLst>
            </a:pPr>
            <a:r>
              <a:rPr b="1" lang="en-IN" sz="1100" spc="1" strike="noStrike">
                <a:solidFill>
                  <a:srgbClr val="695c45"/>
                </a:solidFill>
                <a:latin typeface="Tahoma"/>
                <a:ea typeface="DejaVu Sans"/>
              </a:rPr>
              <a:t>Matrix</a:t>
            </a:r>
            <a:r>
              <a:rPr b="1" lang="en-IN" sz="1100" spc="-75" strike="noStrike">
                <a:solidFill>
                  <a:srgbClr val="695c45"/>
                </a:solidFill>
                <a:latin typeface="Tahoma"/>
                <a:ea typeface="DejaVu Sans"/>
              </a:rPr>
              <a:t> </a:t>
            </a:r>
            <a:r>
              <a:rPr b="1" lang="en-IN" sz="1100" spc="-1" strike="noStrike">
                <a:solidFill>
                  <a:srgbClr val="695c45"/>
                </a:solidFill>
                <a:latin typeface="Tahoma"/>
                <a:ea typeface="DejaVu Sans"/>
              </a:rPr>
              <a:t>Distribution</a:t>
            </a:r>
            <a:r>
              <a:rPr b="0" lang="en-IN" sz="1100" spc="-1" strike="noStrike">
                <a:solidFill>
                  <a:srgbClr val="695c45"/>
                </a:solidFill>
                <a:latin typeface="Microsoft Sans Serif"/>
                <a:ea typeface="DejaVu Sans"/>
              </a:rPr>
              <a:t>:</a:t>
            </a:r>
            <a:endParaRPr b="0" lang="en-IN" sz="1100" spc="-1" strike="noStrike">
              <a:latin typeface="Arial"/>
            </a:endParaRPr>
          </a:p>
          <a:p>
            <a:pPr lvl="2" marL="927000" indent="-228600">
              <a:lnSpc>
                <a:spcPct val="119000"/>
              </a:lnSpc>
              <a:buClr>
                <a:srgbClr val="695c45"/>
              </a:buClr>
              <a:buFont typeface="Arial MT"/>
              <a:buChar char="○"/>
              <a:tabLst>
                <a:tab algn="l" pos="926640"/>
                <a:tab algn="l" pos="927000"/>
              </a:tabLst>
            </a:pPr>
            <a:r>
              <a:rPr b="0" lang="en-IN" sz="1100" spc="-7" strike="noStrike">
                <a:solidFill>
                  <a:srgbClr val="695c45"/>
                </a:solidFill>
                <a:latin typeface="Microsoft Sans Serif"/>
                <a:ea typeface="DejaVu Sans"/>
              </a:rPr>
              <a:t>The </a:t>
            </a:r>
            <a:r>
              <a:rPr b="0" lang="en-IN" sz="1100" spc="1" strike="noStrike">
                <a:solidFill>
                  <a:srgbClr val="695c45"/>
                </a:solidFill>
                <a:latin typeface="Microsoft Sans Serif"/>
                <a:ea typeface="DejaVu Sans"/>
              </a:rPr>
              <a:t>adjacency </a:t>
            </a:r>
            <a:r>
              <a:rPr b="0" lang="en-IN" sz="1100" spc="41" strike="noStrike">
                <a:solidFill>
                  <a:srgbClr val="695c45"/>
                </a:solidFill>
                <a:latin typeface="Microsoft Sans Serif"/>
                <a:ea typeface="DejaVu Sans"/>
              </a:rPr>
              <a:t>matrix </a:t>
            </a:r>
            <a:r>
              <a:rPr b="0" lang="en-IN" sz="1100" spc="-7" strike="noStrike">
                <a:solidFill>
                  <a:srgbClr val="695c45"/>
                </a:solidFill>
                <a:latin typeface="Microsoft Sans Serif"/>
                <a:ea typeface="DejaVu Sans"/>
              </a:rPr>
              <a:t>is </a:t>
            </a:r>
            <a:r>
              <a:rPr b="0" lang="en-IN" sz="1100" spc="35" strike="noStrike">
                <a:solidFill>
                  <a:srgbClr val="695c45"/>
                </a:solidFill>
                <a:latin typeface="Microsoft Sans Serif"/>
                <a:ea typeface="DejaVu Sans"/>
              </a:rPr>
              <a:t>distributed </a:t>
            </a:r>
            <a:r>
              <a:rPr b="0" lang="en-IN" sz="1100" spc="21" strike="noStrike">
                <a:solidFill>
                  <a:srgbClr val="695c45"/>
                </a:solidFill>
                <a:latin typeface="Microsoft Sans Serif"/>
                <a:ea typeface="DejaVu Sans"/>
              </a:rPr>
              <a:t>row-wise </a:t>
            </a:r>
            <a:r>
              <a:rPr b="0" lang="en-IN" sz="1100" spc="60" strike="noStrike">
                <a:solidFill>
                  <a:srgbClr val="695c45"/>
                </a:solidFill>
                <a:latin typeface="Microsoft Sans Serif"/>
                <a:ea typeface="DejaVu Sans"/>
              </a:rPr>
              <a:t>to </a:t>
            </a:r>
            <a:r>
              <a:rPr b="0" lang="en-IN" sz="1100" spc="1" strike="noStrike">
                <a:solidFill>
                  <a:srgbClr val="695c45"/>
                </a:solidFill>
                <a:latin typeface="Microsoft Sans Serif"/>
                <a:ea typeface="DejaVu Sans"/>
              </a:rPr>
              <a:t>processes </a:t>
            </a:r>
            <a:r>
              <a:rPr b="0" lang="en-IN" sz="1100" spc="9" strike="noStrike">
                <a:solidFill>
                  <a:srgbClr val="695c45"/>
                </a:solidFill>
                <a:latin typeface="Microsoft Sans Serif"/>
                <a:ea typeface="DejaVu Sans"/>
              </a:rPr>
              <a:t>using </a:t>
            </a:r>
            <a:r>
              <a:rPr b="0" lang="en-IN" sz="1100" spc="15" strike="noStrike">
                <a:solidFill>
                  <a:srgbClr val="695c45"/>
                </a:solidFill>
                <a:latin typeface="Microsoft Sans Serif"/>
                <a:ea typeface="DejaVu Sans"/>
              </a:rPr>
              <a:t> </a:t>
            </a:r>
            <a:r>
              <a:rPr b="0" lang="en-IN" sz="1100" spc="-12" strike="noStrike">
                <a:solidFill>
                  <a:srgbClr val="178037"/>
                </a:solidFill>
                <a:latin typeface="Courier New"/>
                <a:ea typeface="DejaVu Sans"/>
              </a:rPr>
              <a:t>MPI_Scatterv</a:t>
            </a:r>
            <a:r>
              <a:rPr b="0" lang="en-IN" sz="1100" spc="-12" strike="noStrike">
                <a:solidFill>
                  <a:srgbClr val="695c45"/>
                </a:solidFill>
                <a:latin typeface="Microsoft Sans Serif"/>
                <a:ea typeface="DejaVu Sans"/>
              </a:rPr>
              <a:t>. </a:t>
            </a:r>
            <a:r>
              <a:rPr b="0" lang="en-IN" sz="1100" spc="-26" strike="noStrike">
                <a:solidFill>
                  <a:srgbClr val="695c45"/>
                </a:solidFill>
                <a:latin typeface="Microsoft Sans Serif"/>
                <a:ea typeface="DejaVu Sans"/>
              </a:rPr>
              <a:t>Each </a:t>
            </a:r>
            <a:r>
              <a:rPr b="0" lang="en-IN" sz="1100" spc="7" strike="noStrike">
                <a:solidFill>
                  <a:srgbClr val="695c45"/>
                </a:solidFill>
                <a:latin typeface="Microsoft Sans Serif"/>
                <a:ea typeface="DejaVu Sans"/>
              </a:rPr>
              <a:t>process </a:t>
            </a:r>
            <a:r>
              <a:rPr b="0" lang="en-IN" sz="1100" spc="1" strike="noStrike">
                <a:solidFill>
                  <a:srgbClr val="695c45"/>
                </a:solidFill>
                <a:latin typeface="Microsoft Sans Serif"/>
                <a:ea typeface="DejaVu Sans"/>
              </a:rPr>
              <a:t>receives </a:t>
            </a:r>
            <a:r>
              <a:rPr b="0" lang="en-IN" sz="1100" spc="-7" strike="noStrike">
                <a:solidFill>
                  <a:srgbClr val="695c45"/>
                </a:solidFill>
                <a:latin typeface="Microsoft Sans Serif"/>
                <a:ea typeface="DejaVu Sans"/>
              </a:rPr>
              <a:t>a </a:t>
            </a:r>
            <a:r>
              <a:rPr b="0" lang="en-IN" sz="1100" spc="15" strike="noStrike">
                <a:solidFill>
                  <a:srgbClr val="695c45"/>
                </a:solidFill>
                <a:latin typeface="Microsoft Sans Serif"/>
                <a:ea typeface="DejaVu Sans"/>
              </a:rPr>
              <a:t>block </a:t>
            </a:r>
            <a:r>
              <a:rPr b="0" lang="en-IN" sz="1100" spc="46" strike="noStrike">
                <a:solidFill>
                  <a:srgbClr val="695c45"/>
                </a:solidFill>
                <a:latin typeface="Microsoft Sans Serif"/>
                <a:ea typeface="DejaVu Sans"/>
              </a:rPr>
              <a:t>of </a:t>
            </a:r>
            <a:r>
              <a:rPr b="0" lang="en-IN" sz="1100" spc="29" strike="noStrike">
                <a:solidFill>
                  <a:srgbClr val="695c45"/>
                </a:solidFill>
                <a:latin typeface="Microsoft Sans Serif"/>
                <a:ea typeface="DejaVu Sans"/>
              </a:rPr>
              <a:t>rows </a:t>
            </a:r>
            <a:r>
              <a:rPr b="0" lang="en-IN" sz="1100" spc="9" strike="noStrike">
                <a:solidFill>
                  <a:srgbClr val="695c45"/>
                </a:solidFill>
                <a:latin typeface="Microsoft Sans Serif"/>
                <a:ea typeface="DejaVu Sans"/>
              </a:rPr>
              <a:t>based </a:t>
            </a:r>
            <a:r>
              <a:rPr b="0" lang="en-IN" sz="1100" spc="46" strike="noStrike">
                <a:solidFill>
                  <a:srgbClr val="695c45"/>
                </a:solidFill>
                <a:latin typeface="Microsoft Sans Serif"/>
                <a:ea typeface="DejaVu Sans"/>
              </a:rPr>
              <a:t>on </a:t>
            </a:r>
            <a:r>
              <a:rPr b="0" lang="en-IN" sz="1100" spc="41" strike="noStrike">
                <a:solidFill>
                  <a:srgbClr val="695c45"/>
                </a:solidFill>
                <a:latin typeface="Microsoft Sans Serif"/>
                <a:ea typeface="DejaVu Sans"/>
              </a:rPr>
              <a:t>the </a:t>
            </a:r>
            <a:r>
              <a:rPr b="0" lang="en-IN" sz="1100" spc="49" strike="noStrike">
                <a:solidFill>
                  <a:srgbClr val="695c45"/>
                </a:solidFill>
                <a:latin typeface="Microsoft Sans Serif"/>
                <a:ea typeface="DejaVu Sans"/>
              </a:rPr>
              <a:t>number </a:t>
            </a:r>
            <a:r>
              <a:rPr b="0" lang="en-IN" sz="1100" spc="-282" strike="noStrike">
                <a:solidFill>
                  <a:srgbClr val="695c45"/>
                </a:solidFill>
                <a:latin typeface="Microsoft Sans Serif"/>
                <a:ea typeface="DejaVu Sans"/>
              </a:rPr>
              <a:t> </a:t>
            </a:r>
            <a:r>
              <a:rPr b="0" lang="en-IN" sz="1100" spc="46" strike="noStrike">
                <a:solidFill>
                  <a:srgbClr val="695c45"/>
                </a:solidFill>
                <a:latin typeface="Microsoft Sans Serif"/>
                <a:ea typeface="DejaVu Sans"/>
              </a:rPr>
              <a:t>of</a:t>
            </a:r>
            <a:r>
              <a:rPr b="0" lang="en-IN" sz="1100" spc="-15" strike="noStrike">
                <a:solidFill>
                  <a:srgbClr val="695c45"/>
                </a:solidFill>
                <a:latin typeface="Microsoft Sans Serif"/>
                <a:ea typeface="DejaVu Sans"/>
              </a:rPr>
              <a:t> </a:t>
            </a:r>
            <a:r>
              <a:rPr b="0" lang="en-IN" sz="1100" spc="29" strike="noStrike">
                <a:solidFill>
                  <a:srgbClr val="695c45"/>
                </a:solidFill>
                <a:latin typeface="Microsoft Sans Serif"/>
                <a:ea typeface="DejaVu Sans"/>
              </a:rPr>
              <a:t>rows</a:t>
            </a:r>
            <a:r>
              <a:rPr b="0" lang="en-IN" sz="1100" spc="-12" strike="noStrike">
                <a:solidFill>
                  <a:srgbClr val="695c45"/>
                </a:solidFill>
                <a:latin typeface="Microsoft Sans Serif"/>
                <a:ea typeface="DejaVu Sans"/>
              </a:rPr>
              <a:t> </a:t>
            </a:r>
            <a:r>
              <a:rPr b="0" lang="en-IN" sz="1100" spc="46" strike="noStrike">
                <a:solidFill>
                  <a:srgbClr val="695c45"/>
                </a:solidFill>
                <a:latin typeface="Microsoft Sans Serif"/>
                <a:ea typeface="DejaVu Sans"/>
              </a:rPr>
              <a:t>it</a:t>
            </a:r>
            <a:r>
              <a:rPr b="0" lang="en-IN" sz="1100" spc="-12" strike="noStrike">
                <a:solidFill>
                  <a:srgbClr val="695c45"/>
                </a:solidFill>
                <a:latin typeface="Microsoft Sans Serif"/>
                <a:ea typeface="DejaVu Sans"/>
              </a:rPr>
              <a:t> </a:t>
            </a:r>
            <a:r>
              <a:rPr b="0" lang="en-IN" sz="1100" spc="15" strike="noStrike">
                <a:solidFill>
                  <a:srgbClr val="695c45"/>
                </a:solidFill>
                <a:latin typeface="Microsoft Sans Serif"/>
                <a:ea typeface="DejaVu Sans"/>
              </a:rPr>
              <a:t>owns.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84" name="object 4"/>
          <p:cNvSpPr/>
          <p:nvPr/>
        </p:nvSpPr>
        <p:spPr>
          <a:xfrm>
            <a:off x="952560" y="9632880"/>
            <a:ext cx="5866560" cy="360"/>
          </a:xfrm>
          <a:custGeom>
            <a:avLst/>
            <a:gdLst/>
            <a:ahLst/>
            <a:rect l="l" t="t" r="r" b="b"/>
            <a:pathLst>
              <a:path w="5867400" h="0">
                <a:moveTo>
                  <a:pt x="0" y="0"/>
                </a:moveTo>
                <a:lnTo>
                  <a:pt x="5867400" y="0"/>
                </a:lnTo>
              </a:path>
            </a:pathLst>
          </a:custGeom>
          <a:noFill/>
          <a:ln w="12700">
            <a:solidFill>
              <a:srgbClr val="878787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object 2"/>
          <p:cNvSpPr/>
          <p:nvPr/>
        </p:nvSpPr>
        <p:spPr>
          <a:xfrm>
            <a:off x="6765480" y="300960"/>
            <a:ext cx="104760" cy="22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IN" sz="1400" spc="-137" strike="noStrike">
                <a:solidFill>
                  <a:srgbClr val="695c45"/>
                </a:solidFill>
                <a:latin typeface="Tahoma"/>
                <a:ea typeface="DejaVu Sans"/>
              </a:rPr>
              <a:t>2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86" name="object 3"/>
          <p:cNvSpPr/>
          <p:nvPr/>
        </p:nvSpPr>
        <p:spPr>
          <a:xfrm>
            <a:off x="1130400" y="1020960"/>
            <a:ext cx="5729400" cy="791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698400" indent="36360">
              <a:lnSpc>
                <a:spcPct val="121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0" lang="en-IN" sz="1050" spc="-1" strike="noStrike">
                <a:solidFill>
                  <a:srgbClr val="785d25"/>
                </a:solidFill>
                <a:latin typeface="Courier New"/>
                <a:ea typeface="DejaVu Sans"/>
              </a:rPr>
              <a:t>MPI_Scatterv</a:t>
            </a:r>
            <a:r>
              <a:rPr b="0" lang="en-IN" sz="1050" spc="-1" strike="noStrike">
                <a:solidFill>
                  <a:srgbClr val="695c45"/>
                </a:solidFill>
                <a:latin typeface="Courier New"/>
                <a:ea typeface="DejaVu Sans"/>
              </a:rPr>
              <a:t>(</a:t>
            </a:r>
            <a:r>
              <a:rPr b="0" lang="en-IN" sz="1050" spc="-1" strike="noStrike">
                <a:solidFill>
                  <a:srgbClr val="000f80"/>
                </a:solidFill>
                <a:latin typeface="Courier New"/>
                <a:ea typeface="DejaVu Sans"/>
              </a:rPr>
              <a:t>matrix</a:t>
            </a:r>
            <a:r>
              <a:rPr b="0" lang="en-IN" sz="1050" spc="-1" strike="noStrike">
                <a:solidFill>
                  <a:srgbClr val="695c45"/>
                </a:solidFill>
                <a:latin typeface="Courier New"/>
                <a:ea typeface="DejaVu Sans"/>
              </a:rPr>
              <a:t>.</a:t>
            </a:r>
            <a:r>
              <a:rPr b="0" lang="en-IN" sz="1050" spc="-1" strike="noStrike">
                <a:solidFill>
                  <a:srgbClr val="785d25"/>
                </a:solidFill>
                <a:latin typeface="Courier New"/>
                <a:ea typeface="DejaVu Sans"/>
              </a:rPr>
              <a:t>data</a:t>
            </a:r>
            <a:r>
              <a:rPr b="0" lang="en-IN" sz="1050" spc="-1" strike="noStrike">
                <a:solidFill>
                  <a:srgbClr val="695c45"/>
                </a:solidFill>
                <a:latin typeface="Courier New"/>
                <a:ea typeface="DejaVu Sans"/>
              </a:rPr>
              <a:t>(),</a:t>
            </a:r>
            <a:r>
              <a:rPr b="0" lang="en-IN" sz="1050" spc="-52" strike="noStrike">
                <a:solidFill>
                  <a:srgbClr val="695c45"/>
                </a:solidFill>
                <a:latin typeface="Courier New"/>
                <a:ea typeface="DejaVu Sans"/>
              </a:rPr>
              <a:t> </a:t>
            </a:r>
            <a:r>
              <a:rPr b="0" lang="en-IN" sz="1050" spc="-1" strike="noStrike">
                <a:solidFill>
                  <a:srgbClr val="000f80"/>
                </a:solidFill>
                <a:latin typeface="Courier New"/>
                <a:ea typeface="DejaVu Sans"/>
              </a:rPr>
              <a:t>send_counts</a:t>
            </a:r>
            <a:r>
              <a:rPr b="0" lang="en-IN" sz="1050" spc="-1" strike="noStrike">
                <a:solidFill>
                  <a:srgbClr val="695c45"/>
                </a:solidFill>
                <a:latin typeface="Courier New"/>
                <a:ea typeface="DejaVu Sans"/>
              </a:rPr>
              <a:t>.</a:t>
            </a:r>
            <a:r>
              <a:rPr b="0" lang="en-IN" sz="1050" spc="-1" strike="noStrike">
                <a:solidFill>
                  <a:srgbClr val="785d25"/>
                </a:solidFill>
                <a:latin typeface="Courier New"/>
                <a:ea typeface="DejaVu Sans"/>
              </a:rPr>
              <a:t>data</a:t>
            </a:r>
            <a:r>
              <a:rPr b="0" lang="en-IN" sz="1050" spc="-1" strike="noStrike">
                <a:solidFill>
                  <a:srgbClr val="695c45"/>
                </a:solidFill>
                <a:latin typeface="Courier New"/>
                <a:ea typeface="DejaVu Sans"/>
              </a:rPr>
              <a:t>(),</a:t>
            </a:r>
            <a:r>
              <a:rPr b="0" lang="en-IN" sz="1050" spc="-52" strike="noStrike">
                <a:solidFill>
                  <a:srgbClr val="695c45"/>
                </a:solidFill>
                <a:latin typeface="Courier New"/>
                <a:ea typeface="DejaVu Sans"/>
              </a:rPr>
              <a:t> </a:t>
            </a:r>
            <a:r>
              <a:rPr b="0" lang="en-IN" sz="1050" spc="-1" strike="noStrike">
                <a:solidFill>
                  <a:srgbClr val="000f80"/>
                </a:solidFill>
                <a:latin typeface="Courier New"/>
                <a:ea typeface="DejaVu Sans"/>
              </a:rPr>
              <a:t>displs</a:t>
            </a:r>
            <a:r>
              <a:rPr b="0" lang="en-IN" sz="1050" spc="-1" strike="noStrike">
                <a:solidFill>
                  <a:srgbClr val="695c45"/>
                </a:solidFill>
                <a:latin typeface="Courier New"/>
                <a:ea typeface="DejaVu Sans"/>
              </a:rPr>
              <a:t>.</a:t>
            </a:r>
            <a:r>
              <a:rPr b="0" lang="en-IN" sz="1050" spc="-1" strike="noStrike">
                <a:solidFill>
                  <a:srgbClr val="785d25"/>
                </a:solidFill>
                <a:latin typeface="Courier New"/>
                <a:ea typeface="DejaVu Sans"/>
              </a:rPr>
              <a:t>data</a:t>
            </a:r>
            <a:r>
              <a:rPr b="0" lang="en-IN" sz="1050" spc="-1" strike="noStrike">
                <a:solidFill>
                  <a:srgbClr val="695c45"/>
                </a:solidFill>
                <a:latin typeface="Courier New"/>
                <a:ea typeface="DejaVu Sans"/>
              </a:rPr>
              <a:t>(), </a:t>
            </a:r>
            <a:r>
              <a:rPr b="0" lang="en-IN" sz="1050" spc="-616" strike="noStrike">
                <a:solidFill>
                  <a:srgbClr val="695c45"/>
                </a:solidFill>
                <a:latin typeface="Courier New"/>
                <a:ea typeface="DejaVu Sans"/>
              </a:rPr>
              <a:t> </a:t>
            </a:r>
            <a:r>
              <a:rPr b="0" lang="en-IN" sz="1050" spc="-1" strike="noStrike">
                <a:solidFill>
                  <a:srgbClr val="000f80"/>
                </a:solidFill>
                <a:latin typeface="Courier New"/>
                <a:ea typeface="DejaVu Sans"/>
              </a:rPr>
              <a:t>MPI_LONG_LONG_INT</a:t>
            </a:r>
            <a:r>
              <a:rPr b="0" lang="en-IN" sz="1050" spc="-1" strike="noStrike">
                <a:solidFill>
                  <a:srgbClr val="695c45"/>
                </a:solidFill>
                <a:latin typeface="Courier New"/>
                <a:ea typeface="DejaVu Sans"/>
              </a:rPr>
              <a:t>,</a:t>
            </a:r>
            <a:r>
              <a:rPr b="0" lang="en-IN" sz="1050" spc="-21" strike="noStrike">
                <a:solidFill>
                  <a:srgbClr val="695c45"/>
                </a:solidFill>
                <a:latin typeface="Courier New"/>
                <a:ea typeface="DejaVu Sans"/>
              </a:rPr>
              <a:t> </a:t>
            </a:r>
            <a:r>
              <a:rPr b="0" lang="en-IN" sz="1050" spc="-1" strike="noStrike">
                <a:solidFill>
                  <a:srgbClr val="000f80"/>
                </a:solidFill>
                <a:latin typeface="Courier New"/>
                <a:ea typeface="DejaVu Sans"/>
              </a:rPr>
              <a:t>local_matrix</a:t>
            </a:r>
            <a:r>
              <a:rPr b="0" lang="en-IN" sz="1050" spc="-1" strike="noStrike">
                <a:solidFill>
                  <a:srgbClr val="695c45"/>
                </a:solidFill>
                <a:latin typeface="Courier New"/>
                <a:ea typeface="DejaVu Sans"/>
              </a:rPr>
              <a:t>.</a:t>
            </a:r>
            <a:r>
              <a:rPr b="0" lang="en-IN" sz="1050" spc="-1" strike="noStrike">
                <a:solidFill>
                  <a:srgbClr val="785d25"/>
                </a:solidFill>
                <a:latin typeface="Courier New"/>
                <a:ea typeface="DejaVu Sans"/>
              </a:rPr>
              <a:t>data</a:t>
            </a:r>
            <a:r>
              <a:rPr b="0" lang="en-IN" sz="1050" spc="-1" strike="noStrike">
                <a:solidFill>
                  <a:srgbClr val="695c45"/>
                </a:solidFill>
                <a:latin typeface="Courier New"/>
                <a:ea typeface="DejaVu Sans"/>
              </a:rPr>
              <a:t>(),</a:t>
            </a:r>
            <a:r>
              <a:rPr b="0" lang="en-IN" sz="1050" spc="-15" strike="noStrike">
                <a:solidFill>
                  <a:srgbClr val="695c45"/>
                </a:solidFill>
                <a:latin typeface="Courier New"/>
                <a:ea typeface="DejaVu Sans"/>
              </a:rPr>
              <a:t> </a:t>
            </a:r>
            <a:r>
              <a:rPr b="0" lang="en-IN" sz="1050" spc="-1" strike="noStrike">
                <a:solidFill>
                  <a:srgbClr val="000f80"/>
                </a:solidFill>
                <a:latin typeface="Courier New"/>
                <a:ea typeface="DejaVu Sans"/>
              </a:rPr>
              <a:t>send_counts</a:t>
            </a:r>
            <a:r>
              <a:rPr b="0" lang="en-IN" sz="1050" spc="-1" strike="noStrike">
                <a:solidFill>
                  <a:srgbClr val="785d25"/>
                </a:solidFill>
                <a:latin typeface="Courier New"/>
                <a:ea typeface="DejaVu Sans"/>
              </a:rPr>
              <a:t>[</a:t>
            </a:r>
            <a:r>
              <a:rPr b="0" lang="en-IN" sz="1050" spc="-1" strike="noStrike">
                <a:solidFill>
                  <a:srgbClr val="000f80"/>
                </a:solidFill>
                <a:latin typeface="Courier New"/>
                <a:ea typeface="DejaVu Sans"/>
              </a:rPr>
              <a:t>rank</a:t>
            </a:r>
            <a:r>
              <a:rPr b="0" lang="en-IN" sz="1050" spc="-1" strike="noStrike">
                <a:solidFill>
                  <a:srgbClr val="785d25"/>
                </a:solidFill>
                <a:latin typeface="Courier New"/>
                <a:ea typeface="DejaVu Sans"/>
              </a:rPr>
              <a:t>]</a:t>
            </a:r>
            <a:r>
              <a:rPr b="0" lang="en-IN" sz="1050" spc="-1" strike="noStrike">
                <a:solidFill>
                  <a:srgbClr val="695c45"/>
                </a:solidFill>
                <a:latin typeface="Courier New"/>
                <a:ea typeface="DejaVu Sans"/>
              </a:rPr>
              <a:t>,</a:t>
            </a:r>
            <a:endParaRPr b="0" lang="en-IN" sz="1050" spc="-1" strike="noStrike">
              <a:latin typeface="Arial"/>
            </a:endParaRPr>
          </a:p>
          <a:p>
            <a:pPr marL="698400" indent="36360">
              <a:lnSpc>
                <a:spcPts val="1579"/>
              </a:lnSpc>
              <a:spcBef>
                <a:spcPts val="71"/>
              </a:spcBef>
              <a:buNone/>
              <a:tabLst>
                <a:tab algn="l" pos="0"/>
              </a:tabLst>
            </a:pPr>
            <a:r>
              <a:rPr b="0" lang="en-IN" sz="1050" spc="-1" strike="noStrike">
                <a:solidFill>
                  <a:srgbClr val="000f80"/>
                </a:solidFill>
                <a:latin typeface="Courier New"/>
                <a:ea typeface="DejaVu Sans"/>
              </a:rPr>
              <a:t>MPI_LONG_LONG_INT</a:t>
            </a:r>
            <a:r>
              <a:rPr b="0" lang="en-IN" sz="1050" spc="-1" strike="noStrike">
                <a:solidFill>
                  <a:srgbClr val="695c45"/>
                </a:solidFill>
                <a:latin typeface="Courier New"/>
                <a:ea typeface="DejaVu Sans"/>
              </a:rPr>
              <a:t>, </a:t>
            </a:r>
            <a:r>
              <a:rPr b="0" lang="en-IN" sz="1050" spc="-1" strike="noStrike">
                <a:solidFill>
                  <a:srgbClr val="098658"/>
                </a:solidFill>
                <a:latin typeface="Courier New"/>
                <a:ea typeface="DejaVu Sans"/>
              </a:rPr>
              <a:t>0</a:t>
            </a:r>
            <a:r>
              <a:rPr b="0" lang="en-IN" sz="1050" spc="-1" strike="noStrike">
                <a:solidFill>
                  <a:srgbClr val="695c45"/>
                </a:solidFill>
                <a:latin typeface="Courier New"/>
                <a:ea typeface="DejaVu Sans"/>
              </a:rPr>
              <a:t>, </a:t>
            </a:r>
            <a:r>
              <a:rPr b="0" lang="en-IN" sz="1050" spc="-1" strike="noStrike">
                <a:solidFill>
                  <a:srgbClr val="000f80"/>
                </a:solidFill>
                <a:latin typeface="Courier New"/>
                <a:ea typeface="DejaVu Sans"/>
              </a:rPr>
              <a:t>MPI_COMM_WORLD</a:t>
            </a:r>
            <a:r>
              <a:rPr b="0" lang="en-IN" sz="1050" spc="-1" strike="noStrike">
                <a:solidFill>
                  <a:srgbClr val="695c45"/>
                </a:solidFill>
                <a:latin typeface="Courier New"/>
                <a:ea typeface="DejaVu Sans"/>
              </a:rPr>
              <a:t>);</a:t>
            </a:r>
            <a:r>
              <a:rPr b="0" lang="en-IN" sz="1050" spc="282" strike="noStrike">
                <a:solidFill>
                  <a:srgbClr val="695c45"/>
                </a:solidFill>
                <a:latin typeface="Courier New"/>
                <a:ea typeface="DejaVu Sans"/>
              </a:rPr>
              <a:t> </a:t>
            </a:r>
            <a:r>
              <a:rPr b="0" lang="en-IN" sz="1100" spc="-15" strike="noStrike">
                <a:solidFill>
                  <a:srgbClr val="695c45"/>
                </a:solidFill>
                <a:latin typeface="Microsoft Sans Serif"/>
                <a:ea typeface="DejaVu Sans"/>
              </a:rPr>
              <a:t>-</a:t>
            </a:r>
            <a:r>
              <a:rPr b="0" lang="en-IN" sz="1100" spc="-12" strike="noStrike">
                <a:solidFill>
                  <a:srgbClr val="695c45"/>
                </a:solidFill>
                <a:latin typeface="Microsoft Sans Serif"/>
                <a:ea typeface="DejaVu Sans"/>
              </a:rPr>
              <a:t> </a:t>
            </a:r>
            <a:r>
              <a:rPr b="0" lang="en-IN" sz="1100" spc="-7" strike="noStrike">
                <a:solidFill>
                  <a:srgbClr val="178037"/>
                </a:solidFill>
                <a:latin typeface="Courier New"/>
                <a:ea typeface="DejaVu Sans"/>
              </a:rPr>
              <a:t>send_count</a:t>
            </a:r>
            <a:r>
              <a:rPr b="0" lang="en-IN" sz="1100" spc="-1" strike="noStrike">
                <a:solidFill>
                  <a:srgbClr val="178037"/>
                </a:solidFill>
                <a:latin typeface="Courier New"/>
                <a:ea typeface="DejaVu Sans"/>
              </a:rPr>
              <a:t>s</a:t>
            </a:r>
            <a:r>
              <a:rPr b="0" lang="en-IN" sz="1100" spc="-375" strike="noStrike">
                <a:solidFill>
                  <a:srgbClr val="178037"/>
                </a:solidFill>
                <a:latin typeface="Courier New"/>
                <a:ea typeface="DejaVu Sans"/>
              </a:rPr>
              <a:t> </a:t>
            </a:r>
            <a:r>
              <a:rPr b="0" lang="en-IN" sz="1100" spc="-12" strike="noStrike">
                <a:solidFill>
                  <a:srgbClr val="695c45"/>
                </a:solidFill>
                <a:latin typeface="Microsoft Sans Serif"/>
                <a:ea typeface="DejaVu Sans"/>
              </a:rPr>
              <a:t>a</a:t>
            </a:r>
            <a:r>
              <a:rPr b="0" lang="en-IN" sz="1100" spc="49" strike="noStrike">
                <a:solidFill>
                  <a:srgbClr val="695c45"/>
                </a:solidFill>
                <a:latin typeface="Microsoft Sans Serif"/>
                <a:ea typeface="DejaVu Sans"/>
              </a:rPr>
              <a:t>n</a:t>
            </a:r>
            <a:r>
              <a:rPr b="0" lang="en-IN" sz="1100" spc="29" strike="noStrike">
                <a:solidFill>
                  <a:srgbClr val="695c45"/>
                </a:solidFill>
                <a:latin typeface="Microsoft Sans Serif"/>
                <a:ea typeface="DejaVu Sans"/>
              </a:rPr>
              <a:t>d  </a:t>
            </a:r>
            <a:r>
              <a:rPr b="0" lang="en-IN" sz="1100" spc="-7" strike="noStrike">
                <a:solidFill>
                  <a:srgbClr val="178037"/>
                </a:solidFill>
                <a:latin typeface="Courier New"/>
                <a:ea typeface="DejaVu Sans"/>
              </a:rPr>
              <a:t>displacement</a:t>
            </a:r>
            <a:r>
              <a:rPr b="0" lang="en-IN" sz="1100" spc="-375" strike="noStrike">
                <a:solidFill>
                  <a:srgbClr val="178037"/>
                </a:solidFill>
                <a:latin typeface="Courier New"/>
                <a:ea typeface="DejaVu Sans"/>
              </a:rPr>
              <a:t> </a:t>
            </a:r>
            <a:r>
              <a:rPr b="0" lang="en-IN" sz="1100" spc="26" strike="noStrike">
                <a:solidFill>
                  <a:srgbClr val="695c45"/>
                </a:solidFill>
                <a:latin typeface="Microsoft Sans Serif"/>
                <a:ea typeface="DejaVu Sans"/>
              </a:rPr>
              <a:t>deﬁnes</a:t>
            </a:r>
            <a:r>
              <a:rPr b="0" lang="en-IN" sz="1100" spc="-12" strike="noStrike">
                <a:solidFill>
                  <a:srgbClr val="695c45"/>
                </a:solidFill>
                <a:latin typeface="Microsoft Sans Serif"/>
                <a:ea typeface="DejaVu Sans"/>
              </a:rPr>
              <a:t> </a:t>
            </a:r>
            <a:r>
              <a:rPr b="0" lang="en-IN" sz="1100" spc="46" strike="noStrike">
                <a:solidFill>
                  <a:srgbClr val="695c45"/>
                </a:solidFill>
                <a:latin typeface="Microsoft Sans Serif"/>
                <a:ea typeface="DejaVu Sans"/>
              </a:rPr>
              <a:t>how</a:t>
            </a:r>
            <a:r>
              <a:rPr b="0" lang="en-IN" sz="1100" spc="-12" strike="noStrike">
                <a:solidFill>
                  <a:srgbClr val="695c45"/>
                </a:solidFill>
                <a:latin typeface="Microsoft Sans Serif"/>
                <a:ea typeface="DejaVu Sans"/>
              </a:rPr>
              <a:t> </a:t>
            </a:r>
            <a:r>
              <a:rPr b="0" lang="en-IN" sz="1100" spc="41" strike="noStrike">
                <a:solidFill>
                  <a:srgbClr val="695c45"/>
                </a:solidFill>
                <a:latin typeface="Microsoft Sans Serif"/>
                <a:ea typeface="DejaVu Sans"/>
              </a:rPr>
              <a:t>much</a:t>
            </a:r>
            <a:r>
              <a:rPr b="0" lang="en-IN" sz="1100" spc="-12" strike="noStrike">
                <a:solidFill>
                  <a:srgbClr val="695c45"/>
                </a:solidFill>
                <a:latin typeface="Microsoft Sans Serif"/>
                <a:ea typeface="DejaVu Sans"/>
              </a:rPr>
              <a:t> </a:t>
            </a:r>
            <a:r>
              <a:rPr b="0" lang="en-IN" sz="1100" spc="26" strike="noStrike">
                <a:solidFill>
                  <a:srgbClr val="695c45"/>
                </a:solidFill>
                <a:latin typeface="Microsoft Sans Serif"/>
                <a:ea typeface="DejaVu Sans"/>
              </a:rPr>
              <a:t>data</a:t>
            </a:r>
            <a:r>
              <a:rPr b="0" lang="en-IN" sz="1100" spc="-7" strike="noStrike">
                <a:solidFill>
                  <a:srgbClr val="695c45"/>
                </a:solidFill>
                <a:latin typeface="Microsoft Sans Serif"/>
                <a:ea typeface="DejaVu Sans"/>
              </a:rPr>
              <a:t> </a:t>
            </a:r>
            <a:r>
              <a:rPr b="0" lang="en-IN" sz="1100" spc="1" strike="noStrike">
                <a:solidFill>
                  <a:srgbClr val="695c45"/>
                </a:solidFill>
                <a:latin typeface="Microsoft Sans Serif"/>
                <a:ea typeface="DejaVu Sans"/>
              </a:rPr>
              <a:t>each</a:t>
            </a:r>
            <a:r>
              <a:rPr b="0" lang="en-IN" sz="1100" spc="-12" strike="noStrike">
                <a:solidFill>
                  <a:srgbClr val="695c45"/>
                </a:solidFill>
                <a:latin typeface="Microsoft Sans Serif"/>
                <a:ea typeface="DejaVu Sans"/>
              </a:rPr>
              <a:t> </a:t>
            </a:r>
            <a:r>
              <a:rPr b="0" lang="en-IN" sz="1100" spc="7" strike="noStrike">
                <a:solidFill>
                  <a:srgbClr val="695c45"/>
                </a:solidFill>
                <a:latin typeface="Microsoft Sans Serif"/>
                <a:ea typeface="DejaVu Sans"/>
              </a:rPr>
              <a:t>process</a:t>
            </a:r>
            <a:r>
              <a:rPr b="0" lang="en-IN" sz="1100" spc="-12" strike="noStrike">
                <a:solidFill>
                  <a:srgbClr val="695c45"/>
                </a:solidFill>
                <a:latin typeface="Microsoft Sans Serif"/>
                <a:ea typeface="DejaVu Sans"/>
              </a:rPr>
              <a:t> </a:t>
            </a:r>
            <a:r>
              <a:rPr b="0" lang="en-IN" sz="1100" spc="1" strike="noStrike">
                <a:solidFill>
                  <a:srgbClr val="695c45"/>
                </a:solidFill>
                <a:latin typeface="Microsoft Sans Serif"/>
                <a:ea typeface="DejaVu Sans"/>
              </a:rPr>
              <a:t>receives</a:t>
            </a:r>
            <a:r>
              <a:rPr b="0" lang="en-IN" sz="1100" spc="-12" strike="noStrike">
                <a:solidFill>
                  <a:srgbClr val="695c45"/>
                </a:solidFill>
                <a:latin typeface="Microsoft Sans Serif"/>
                <a:ea typeface="DejaVu Sans"/>
              </a:rPr>
              <a:t> </a:t>
            </a:r>
            <a:r>
              <a:rPr b="0" lang="en-IN" sz="1100" spc="29" strike="noStrike">
                <a:solidFill>
                  <a:srgbClr val="695c45"/>
                </a:solidFill>
                <a:latin typeface="Microsoft Sans Serif"/>
                <a:ea typeface="DejaVu Sans"/>
              </a:rPr>
              <a:t>and</a:t>
            </a:r>
            <a:r>
              <a:rPr b="0" lang="en-IN" sz="1100" spc="-12" strike="noStrike">
                <a:solidFill>
                  <a:srgbClr val="695c45"/>
                </a:solidFill>
                <a:latin typeface="Microsoft Sans Serif"/>
                <a:ea typeface="DejaVu Sans"/>
              </a:rPr>
              <a:t> </a:t>
            </a:r>
            <a:r>
              <a:rPr b="0" lang="en-IN" sz="1100" spc="21" strike="noStrike">
                <a:solidFill>
                  <a:srgbClr val="695c45"/>
                </a:solidFill>
                <a:latin typeface="Microsoft Sans Serif"/>
                <a:ea typeface="DejaVu Sans"/>
              </a:rPr>
              <a:t>its</a:t>
            </a:r>
            <a:r>
              <a:rPr b="0" lang="en-IN" sz="1100" spc="-7" strike="noStrike">
                <a:solidFill>
                  <a:srgbClr val="695c45"/>
                </a:solidFill>
                <a:latin typeface="Microsoft Sans Serif"/>
                <a:ea typeface="DejaVu Sans"/>
              </a:rPr>
              <a:t> </a:t>
            </a:r>
            <a:r>
              <a:rPr b="0" lang="en-IN" sz="1100" spc="41" strike="noStrike">
                <a:solidFill>
                  <a:srgbClr val="695c45"/>
                </a:solidFill>
                <a:latin typeface="Microsoft Sans Serif"/>
                <a:ea typeface="DejaVu Sans"/>
              </a:rPr>
              <a:t>oﬀset </a:t>
            </a:r>
            <a:r>
              <a:rPr b="0" lang="en-IN" sz="1100" spc="-282" strike="noStrike">
                <a:solidFill>
                  <a:srgbClr val="695c45"/>
                </a:solidFill>
                <a:latin typeface="Microsoft Sans Serif"/>
                <a:ea typeface="DejaVu Sans"/>
              </a:rPr>
              <a:t> </a:t>
            </a:r>
            <a:r>
              <a:rPr b="0" lang="en-IN" sz="1100" spc="35" strike="noStrike">
                <a:solidFill>
                  <a:srgbClr val="695c45"/>
                </a:solidFill>
                <a:latin typeface="Microsoft Sans Serif"/>
                <a:ea typeface="DejaVu Sans"/>
              </a:rPr>
              <a:t>in</a:t>
            </a:r>
            <a:r>
              <a:rPr b="0" lang="en-IN" sz="1100" spc="-15" strike="noStrike">
                <a:solidFill>
                  <a:srgbClr val="695c45"/>
                </a:solidFill>
                <a:latin typeface="Microsoft Sans Serif"/>
                <a:ea typeface="DejaVu Sans"/>
              </a:rPr>
              <a:t> </a:t>
            </a:r>
            <a:r>
              <a:rPr b="0" lang="en-IN" sz="1100" spc="41" strike="noStrike">
                <a:solidFill>
                  <a:srgbClr val="695c45"/>
                </a:solidFill>
                <a:latin typeface="Microsoft Sans Serif"/>
                <a:ea typeface="DejaVu Sans"/>
              </a:rPr>
              <a:t>the</a:t>
            </a:r>
            <a:r>
              <a:rPr b="0" lang="en-IN" sz="1100" spc="-12" strike="noStrike">
                <a:solidFill>
                  <a:srgbClr val="695c45"/>
                </a:solidFill>
                <a:latin typeface="Microsoft Sans Serif"/>
                <a:ea typeface="DejaVu Sans"/>
              </a:rPr>
              <a:t> </a:t>
            </a:r>
            <a:r>
              <a:rPr b="0" lang="en-IN" sz="1100" spc="29" strike="noStrike">
                <a:solidFill>
                  <a:srgbClr val="695c45"/>
                </a:solidFill>
                <a:latin typeface="Microsoft Sans Serif"/>
                <a:ea typeface="DejaVu Sans"/>
              </a:rPr>
              <a:t>matrix.</a:t>
            </a:r>
            <a:endParaRPr b="0" lang="en-IN" sz="1100" spc="-1" strike="noStrike">
              <a:latin typeface="Arial"/>
            </a:endParaRPr>
          </a:p>
          <a:p>
            <a:pPr marL="698400" indent="36360">
              <a:lnSpc>
                <a:spcPct val="100000"/>
              </a:lnSpc>
              <a:spcBef>
                <a:spcPts val="51"/>
              </a:spcBef>
              <a:buNone/>
              <a:tabLst>
                <a:tab algn="l" pos="0"/>
              </a:tabLst>
            </a:pPr>
            <a:endParaRPr b="0" lang="en-IN" sz="1150" spc="-1" strike="noStrike">
              <a:latin typeface="Arial"/>
            </a:endParaRPr>
          </a:p>
          <a:p>
            <a:pPr marL="241200" indent="-228600">
              <a:lnSpc>
                <a:spcPct val="100000"/>
              </a:lnSpc>
              <a:buClr>
                <a:srgbClr val="695c45"/>
              </a:buClr>
              <a:buFont typeface="Microsoft Sans Serif"/>
              <a:buAutoNum type="arabicPeriod" startAt="3"/>
              <a:tabLst>
                <a:tab algn="l" pos="241200"/>
              </a:tabLst>
            </a:pPr>
            <a:r>
              <a:rPr b="1" lang="en-IN" sz="1100" spc="-41" strike="noStrike">
                <a:solidFill>
                  <a:srgbClr val="695c45"/>
                </a:solidFill>
                <a:latin typeface="Tahoma"/>
                <a:ea typeface="DejaVu Sans"/>
              </a:rPr>
              <a:t>C</a:t>
            </a:r>
            <a:r>
              <a:rPr b="1" lang="en-IN" sz="1100" spc="-7" strike="noStrike">
                <a:solidFill>
                  <a:srgbClr val="695c45"/>
                </a:solidFill>
                <a:latin typeface="Tahoma"/>
                <a:ea typeface="DejaVu Sans"/>
              </a:rPr>
              <a:t>o</a:t>
            </a:r>
            <a:r>
              <a:rPr b="1" lang="en-IN" sz="1100" spc="9" strike="noStrike">
                <a:solidFill>
                  <a:srgbClr val="695c45"/>
                </a:solidFill>
                <a:latin typeface="Tahoma"/>
                <a:ea typeface="DejaVu Sans"/>
              </a:rPr>
              <a:t>r</a:t>
            </a:r>
            <a:r>
              <a:rPr b="1" lang="en-IN" sz="1100" spc="-7" strike="noStrike">
                <a:solidFill>
                  <a:srgbClr val="695c45"/>
                </a:solidFill>
                <a:latin typeface="Tahoma"/>
                <a:ea typeface="DejaVu Sans"/>
              </a:rPr>
              <a:t>e</a:t>
            </a:r>
            <a:r>
              <a:rPr b="1" lang="en-IN" sz="1100" spc="-41" strike="noStrike">
                <a:solidFill>
                  <a:srgbClr val="695c45"/>
                </a:solidFill>
                <a:latin typeface="Tahoma"/>
                <a:ea typeface="DejaVu Sans"/>
              </a:rPr>
              <a:t> </a:t>
            </a:r>
            <a:r>
              <a:rPr b="1" lang="en-IN" sz="1100" spc="-1" strike="noStrike">
                <a:solidFill>
                  <a:srgbClr val="695c45"/>
                </a:solidFill>
                <a:latin typeface="Tahoma"/>
                <a:ea typeface="DejaVu Sans"/>
              </a:rPr>
              <a:t>A</a:t>
            </a:r>
            <a:r>
              <a:rPr b="1" lang="en-IN" sz="1100" spc="-7" strike="noStrike">
                <a:solidFill>
                  <a:srgbClr val="695c45"/>
                </a:solidFill>
                <a:latin typeface="Tahoma"/>
                <a:ea typeface="DejaVu Sans"/>
              </a:rPr>
              <a:t>l</a:t>
            </a:r>
            <a:r>
              <a:rPr b="1" lang="en-IN" sz="1100" spc="-80" strike="noStrike">
                <a:solidFill>
                  <a:srgbClr val="695c45"/>
                </a:solidFill>
                <a:latin typeface="Tahoma"/>
                <a:ea typeface="DejaVu Sans"/>
              </a:rPr>
              <a:t>g</a:t>
            </a:r>
            <a:r>
              <a:rPr b="1" lang="en-IN" sz="1100" spc="-7" strike="noStrike">
                <a:solidFill>
                  <a:srgbClr val="695c45"/>
                </a:solidFill>
                <a:latin typeface="Tahoma"/>
                <a:ea typeface="DejaVu Sans"/>
              </a:rPr>
              <a:t>o</a:t>
            </a:r>
            <a:r>
              <a:rPr b="1" lang="en-IN" sz="1100" spc="9" strike="noStrike">
                <a:solidFill>
                  <a:srgbClr val="695c45"/>
                </a:solidFill>
                <a:latin typeface="Tahoma"/>
                <a:ea typeface="DejaVu Sans"/>
              </a:rPr>
              <a:t>r</a:t>
            </a:r>
            <a:r>
              <a:rPr b="1" lang="en-IN" sz="1100" spc="-7" strike="noStrike">
                <a:solidFill>
                  <a:srgbClr val="695c45"/>
                </a:solidFill>
                <a:latin typeface="Tahoma"/>
                <a:ea typeface="DejaVu Sans"/>
              </a:rPr>
              <a:t>i</a:t>
            </a:r>
            <a:r>
              <a:rPr b="1" lang="en-IN" sz="1100" spc="9" strike="noStrike">
                <a:solidFill>
                  <a:srgbClr val="695c45"/>
                </a:solidFill>
                <a:latin typeface="Tahoma"/>
                <a:ea typeface="DejaVu Sans"/>
              </a:rPr>
              <a:t>t</a:t>
            </a:r>
            <a:r>
              <a:rPr b="1" lang="en-IN" sz="1100" spc="7" strike="noStrike">
                <a:solidFill>
                  <a:srgbClr val="695c45"/>
                </a:solidFill>
                <a:latin typeface="Tahoma"/>
                <a:ea typeface="DejaVu Sans"/>
              </a:rPr>
              <a:t>h</a:t>
            </a:r>
            <a:r>
              <a:rPr b="1" lang="en-IN" sz="1100" spc="21" strike="noStrike">
                <a:solidFill>
                  <a:srgbClr val="695c45"/>
                </a:solidFill>
                <a:latin typeface="Tahoma"/>
                <a:ea typeface="DejaVu Sans"/>
              </a:rPr>
              <a:t>m</a:t>
            </a:r>
            <a:r>
              <a:rPr b="0" lang="en-IN" sz="1100" spc="-21" strike="noStrike">
                <a:solidFill>
                  <a:srgbClr val="695c45"/>
                </a:solidFill>
                <a:latin typeface="Microsoft Sans Serif"/>
                <a:ea typeface="DejaVu Sans"/>
              </a:rPr>
              <a:t>:</a:t>
            </a:r>
            <a:endParaRPr b="0" lang="en-IN" sz="1100" spc="-1" strike="noStrike">
              <a:latin typeface="Arial"/>
            </a:endParaRPr>
          </a:p>
          <a:p>
            <a:pPr lvl="1" marL="698400" indent="-228600">
              <a:lnSpc>
                <a:spcPct val="100000"/>
              </a:lnSpc>
              <a:spcBef>
                <a:spcPts val="255"/>
              </a:spcBef>
              <a:buClr>
                <a:srgbClr val="695c45"/>
              </a:buClr>
              <a:buFont typeface="Arial MT"/>
              <a:buChar char="○"/>
              <a:tabLst>
                <a:tab algn="l" pos="698040"/>
                <a:tab algn="l" pos="698400"/>
              </a:tabLst>
            </a:pPr>
            <a:r>
              <a:rPr b="0" lang="en-IN" sz="1100" spc="-7" strike="noStrike">
                <a:solidFill>
                  <a:srgbClr val="695c45"/>
                </a:solidFill>
                <a:latin typeface="Microsoft Sans Serif"/>
                <a:ea typeface="DejaVu Sans"/>
              </a:rPr>
              <a:t>The</a:t>
            </a:r>
            <a:r>
              <a:rPr b="0" lang="en-IN" sz="1100" spc="-12" strike="noStrike">
                <a:solidFill>
                  <a:srgbClr val="695c45"/>
                </a:solidFill>
                <a:latin typeface="Microsoft Sans Serif"/>
                <a:ea typeface="DejaVu Sans"/>
              </a:rPr>
              <a:t> </a:t>
            </a:r>
            <a:r>
              <a:rPr b="0" lang="en-IN" sz="1100" spc="35" strike="noStrike">
                <a:solidFill>
                  <a:srgbClr val="695c45"/>
                </a:solidFill>
                <a:latin typeface="Microsoft Sans Serif"/>
                <a:ea typeface="DejaVu Sans"/>
              </a:rPr>
              <a:t>algorithm</a:t>
            </a:r>
            <a:r>
              <a:rPr b="0" lang="en-IN" sz="1100" spc="-7" strike="noStrike">
                <a:solidFill>
                  <a:srgbClr val="695c45"/>
                </a:solidFill>
                <a:latin typeface="Microsoft Sans Serif"/>
                <a:ea typeface="DejaVu Sans"/>
              </a:rPr>
              <a:t> </a:t>
            </a:r>
            <a:r>
              <a:rPr b="0" lang="en-IN" sz="1100" spc="21" strike="noStrike">
                <a:solidFill>
                  <a:srgbClr val="695c45"/>
                </a:solidFill>
                <a:latin typeface="Microsoft Sans Serif"/>
                <a:ea typeface="DejaVu Sans"/>
              </a:rPr>
              <a:t>iterates</a:t>
            </a:r>
            <a:r>
              <a:rPr b="0" lang="en-IN" sz="1100" spc="-7" strike="noStrike">
                <a:solidFill>
                  <a:srgbClr val="695c45"/>
                </a:solidFill>
                <a:latin typeface="Microsoft Sans Serif"/>
                <a:ea typeface="DejaVu Sans"/>
              </a:rPr>
              <a:t> </a:t>
            </a:r>
            <a:r>
              <a:rPr b="0" lang="en-IN" sz="1100" spc="26" strike="noStrike">
                <a:solidFill>
                  <a:srgbClr val="695c45"/>
                </a:solidFill>
                <a:latin typeface="Microsoft Sans Serif"/>
                <a:ea typeface="DejaVu Sans"/>
              </a:rPr>
              <a:t>over</a:t>
            </a:r>
            <a:r>
              <a:rPr b="0" lang="en-IN" sz="1100" spc="-7" strike="noStrike">
                <a:solidFill>
                  <a:srgbClr val="695c45"/>
                </a:solidFill>
                <a:latin typeface="Microsoft Sans Serif"/>
                <a:ea typeface="DejaVu Sans"/>
              </a:rPr>
              <a:t> </a:t>
            </a:r>
            <a:r>
              <a:rPr b="0" lang="en-IN" sz="1100" spc="7" strike="noStrike">
                <a:solidFill>
                  <a:srgbClr val="695c45"/>
                </a:solidFill>
                <a:latin typeface="Microsoft Sans Serif"/>
                <a:ea typeface="DejaVu Sans"/>
              </a:rPr>
              <a:t>all</a:t>
            </a:r>
            <a:r>
              <a:rPr b="0" lang="en-IN" sz="1100" spc="-7" strike="noStrike">
                <a:solidFill>
                  <a:srgbClr val="695c45"/>
                </a:solidFill>
                <a:latin typeface="Microsoft Sans Serif"/>
                <a:ea typeface="DejaVu Sans"/>
              </a:rPr>
              <a:t> </a:t>
            </a:r>
            <a:r>
              <a:rPr b="0" lang="en-IN" sz="1100" spc="9" strike="noStrike">
                <a:solidFill>
                  <a:srgbClr val="695c45"/>
                </a:solidFill>
                <a:latin typeface="Microsoft Sans Serif"/>
                <a:ea typeface="DejaVu Sans"/>
              </a:rPr>
              <a:t>vertices</a:t>
            </a:r>
            <a:r>
              <a:rPr b="0" lang="en-IN" sz="1100" spc="-7" strike="noStrike">
                <a:solidFill>
                  <a:srgbClr val="695c45"/>
                </a:solidFill>
                <a:latin typeface="Microsoft Sans Serif"/>
                <a:ea typeface="DejaVu Sans"/>
              </a:rPr>
              <a:t> </a:t>
            </a:r>
            <a:r>
              <a:rPr b="0" lang="en-IN" sz="1100" spc="21" strike="noStrike">
                <a:solidFill>
                  <a:srgbClr val="695c45"/>
                </a:solidFill>
                <a:latin typeface="Microsoft Sans Serif"/>
                <a:ea typeface="DejaVu Sans"/>
              </a:rPr>
              <a:t>k</a:t>
            </a:r>
            <a:r>
              <a:rPr b="0" lang="en-IN" sz="1100" spc="-7" strike="noStrike">
                <a:solidFill>
                  <a:srgbClr val="695c45"/>
                </a:solidFill>
                <a:latin typeface="Microsoft Sans Serif"/>
                <a:ea typeface="DejaVu Sans"/>
              </a:rPr>
              <a:t> </a:t>
            </a:r>
            <a:r>
              <a:rPr b="0" lang="en-IN" sz="1100" spc="1" strike="noStrike">
                <a:solidFill>
                  <a:srgbClr val="695c45"/>
                </a:solidFill>
                <a:latin typeface="Microsoft Sans Serif"/>
                <a:ea typeface="DejaVu Sans"/>
              </a:rPr>
              <a:t>(acting</a:t>
            </a:r>
            <a:r>
              <a:rPr b="0" lang="en-IN" sz="1100" spc="-7" strike="noStrike">
                <a:solidFill>
                  <a:srgbClr val="695c45"/>
                </a:solidFill>
                <a:latin typeface="Microsoft Sans Serif"/>
                <a:ea typeface="DejaVu Sans"/>
              </a:rPr>
              <a:t> </a:t>
            </a:r>
            <a:r>
              <a:rPr b="0" lang="en-IN" sz="1100" spc="-21" strike="noStrike">
                <a:solidFill>
                  <a:srgbClr val="695c45"/>
                </a:solidFill>
                <a:latin typeface="Microsoft Sans Serif"/>
                <a:ea typeface="DejaVu Sans"/>
              </a:rPr>
              <a:t>as</a:t>
            </a:r>
            <a:r>
              <a:rPr b="0" lang="en-IN" sz="1100" spc="-7" strike="noStrike">
                <a:solidFill>
                  <a:srgbClr val="695c45"/>
                </a:solidFill>
                <a:latin typeface="Microsoft Sans Serif"/>
                <a:ea typeface="DejaVu Sans"/>
              </a:rPr>
              <a:t> </a:t>
            </a:r>
            <a:r>
              <a:rPr b="0" lang="en-IN" sz="1100" spc="35" strike="noStrike">
                <a:solidFill>
                  <a:srgbClr val="695c45"/>
                </a:solidFill>
                <a:latin typeface="Microsoft Sans Serif"/>
                <a:ea typeface="DejaVu Sans"/>
              </a:rPr>
              <a:t>intermediate</a:t>
            </a:r>
            <a:r>
              <a:rPr b="0" lang="en-IN" sz="1100" spc="-7" strike="noStrike">
                <a:solidFill>
                  <a:srgbClr val="695c45"/>
                </a:solidFill>
                <a:latin typeface="Microsoft Sans Serif"/>
                <a:ea typeface="DejaVu Sans"/>
              </a:rPr>
              <a:t> </a:t>
            </a:r>
            <a:r>
              <a:rPr b="0" lang="en-IN" sz="1100" spc="1" strike="noStrike">
                <a:solidFill>
                  <a:srgbClr val="695c45"/>
                </a:solidFill>
                <a:latin typeface="Microsoft Sans Serif"/>
                <a:ea typeface="DejaVu Sans"/>
              </a:rPr>
              <a:t>vertices).</a:t>
            </a:r>
            <a:endParaRPr b="0" lang="en-IN" sz="1100" spc="-1" strike="noStrike">
              <a:latin typeface="Arial"/>
            </a:endParaRPr>
          </a:p>
          <a:p>
            <a:pPr lvl="1" marL="698400" indent="-228600">
              <a:lnSpc>
                <a:spcPct val="119000"/>
              </a:lnSpc>
              <a:buClr>
                <a:srgbClr val="695c45"/>
              </a:buClr>
              <a:buFont typeface="Arial MT"/>
              <a:buChar char="○"/>
              <a:tabLst>
                <a:tab algn="l" pos="698040"/>
                <a:tab algn="l" pos="698400"/>
              </a:tabLst>
            </a:pPr>
            <a:r>
              <a:rPr b="0" lang="en-IN" sz="1100" spc="-7" strike="noStrike">
                <a:solidFill>
                  <a:srgbClr val="695c45"/>
                </a:solidFill>
                <a:latin typeface="Microsoft Sans Serif"/>
                <a:ea typeface="DejaVu Sans"/>
              </a:rPr>
              <a:t>The </a:t>
            </a:r>
            <a:r>
              <a:rPr b="0" lang="en-IN" sz="1100" spc="7" strike="noStrike">
                <a:solidFill>
                  <a:srgbClr val="695c45"/>
                </a:solidFill>
                <a:latin typeface="Microsoft Sans Serif"/>
                <a:ea typeface="DejaVu Sans"/>
              </a:rPr>
              <a:t>process</a:t>
            </a:r>
            <a:r>
              <a:rPr b="0" lang="en-IN" sz="1100" spc="-7" strike="noStrike">
                <a:solidFill>
                  <a:srgbClr val="695c45"/>
                </a:solidFill>
                <a:latin typeface="Microsoft Sans Serif"/>
                <a:ea typeface="DejaVu Sans"/>
              </a:rPr>
              <a:t> </a:t>
            </a:r>
            <a:r>
              <a:rPr b="0" lang="en-IN" sz="1100" spc="29" strike="noStrike">
                <a:solidFill>
                  <a:srgbClr val="695c45"/>
                </a:solidFill>
                <a:latin typeface="Microsoft Sans Serif"/>
                <a:ea typeface="DejaVu Sans"/>
              </a:rPr>
              <a:t>owning</a:t>
            </a:r>
            <a:r>
              <a:rPr b="0" lang="en-IN" sz="1100" spc="-7" strike="noStrike">
                <a:solidFill>
                  <a:srgbClr val="695c45"/>
                </a:solidFill>
                <a:latin typeface="Microsoft Sans Serif"/>
                <a:ea typeface="DejaVu Sans"/>
              </a:rPr>
              <a:t> </a:t>
            </a:r>
            <a:r>
              <a:rPr b="0" lang="en-IN" sz="1100" spc="41" strike="noStrike">
                <a:solidFill>
                  <a:srgbClr val="695c45"/>
                </a:solidFill>
                <a:latin typeface="Microsoft Sans Serif"/>
                <a:ea typeface="DejaVu Sans"/>
              </a:rPr>
              <a:t>the</a:t>
            </a:r>
            <a:r>
              <a:rPr b="0" lang="en-IN" sz="1100" spc="-7" strike="noStrike">
                <a:solidFill>
                  <a:srgbClr val="695c45"/>
                </a:solidFill>
                <a:latin typeface="Microsoft Sans Serif"/>
                <a:ea typeface="DejaVu Sans"/>
              </a:rPr>
              <a:t> </a:t>
            </a:r>
            <a:r>
              <a:rPr b="0" lang="en-IN" sz="1100" spc="29" strike="noStrike">
                <a:solidFill>
                  <a:srgbClr val="695c45"/>
                </a:solidFill>
                <a:latin typeface="Microsoft Sans Serif"/>
                <a:ea typeface="DejaVu Sans"/>
              </a:rPr>
              <a:t>k-th</a:t>
            </a:r>
            <a:r>
              <a:rPr b="0" lang="en-IN" sz="1100" spc="-7" strike="noStrike">
                <a:solidFill>
                  <a:srgbClr val="695c45"/>
                </a:solidFill>
                <a:latin typeface="Microsoft Sans Serif"/>
                <a:ea typeface="DejaVu Sans"/>
              </a:rPr>
              <a:t> </a:t>
            </a:r>
            <a:r>
              <a:rPr b="0" lang="en-IN" sz="1100" spc="55" strike="noStrike">
                <a:solidFill>
                  <a:srgbClr val="695c45"/>
                </a:solidFill>
                <a:latin typeface="Microsoft Sans Serif"/>
                <a:ea typeface="DejaVu Sans"/>
              </a:rPr>
              <a:t>row</a:t>
            </a:r>
            <a:r>
              <a:rPr b="0" lang="en-IN" sz="1100" spc="-7" strike="noStrike">
                <a:solidFill>
                  <a:srgbClr val="695c45"/>
                </a:solidFill>
                <a:latin typeface="Microsoft Sans Serif"/>
                <a:ea typeface="DejaVu Sans"/>
              </a:rPr>
              <a:t> </a:t>
            </a:r>
            <a:r>
              <a:rPr b="0" lang="en-IN" sz="1100" spc="15" strike="noStrike">
                <a:solidFill>
                  <a:srgbClr val="695c45"/>
                </a:solidFill>
                <a:latin typeface="Microsoft Sans Serif"/>
                <a:ea typeface="DejaVu Sans"/>
              </a:rPr>
              <a:t>broadcasts</a:t>
            </a:r>
            <a:r>
              <a:rPr b="0" lang="en-IN" sz="1100" spc="-1" strike="noStrike">
                <a:solidFill>
                  <a:srgbClr val="695c45"/>
                </a:solidFill>
                <a:latin typeface="Microsoft Sans Serif"/>
                <a:ea typeface="DejaVu Sans"/>
              </a:rPr>
              <a:t> </a:t>
            </a:r>
            <a:r>
              <a:rPr b="0" lang="en-IN" sz="1100" spc="46" strike="noStrike">
                <a:solidFill>
                  <a:srgbClr val="695c45"/>
                </a:solidFill>
                <a:latin typeface="Microsoft Sans Serif"/>
                <a:ea typeface="DejaVu Sans"/>
              </a:rPr>
              <a:t>it</a:t>
            </a:r>
            <a:r>
              <a:rPr b="0" lang="en-IN" sz="1100" spc="-7" strike="noStrike">
                <a:solidFill>
                  <a:srgbClr val="695c45"/>
                </a:solidFill>
                <a:latin typeface="Microsoft Sans Serif"/>
                <a:ea typeface="DejaVu Sans"/>
              </a:rPr>
              <a:t> </a:t>
            </a:r>
            <a:r>
              <a:rPr b="0" lang="en-IN" sz="1100" spc="60" strike="noStrike">
                <a:solidFill>
                  <a:srgbClr val="695c45"/>
                </a:solidFill>
                <a:latin typeface="Microsoft Sans Serif"/>
                <a:ea typeface="DejaVu Sans"/>
              </a:rPr>
              <a:t>to</a:t>
            </a:r>
            <a:r>
              <a:rPr b="0" lang="en-IN" sz="1100" spc="-7" strike="noStrike">
                <a:solidFill>
                  <a:srgbClr val="695c45"/>
                </a:solidFill>
                <a:latin typeface="Microsoft Sans Serif"/>
                <a:ea typeface="DejaVu Sans"/>
              </a:rPr>
              <a:t> </a:t>
            </a:r>
            <a:r>
              <a:rPr b="0" lang="en-IN" sz="1100" spc="7" strike="noStrike">
                <a:solidFill>
                  <a:srgbClr val="695c45"/>
                </a:solidFill>
                <a:latin typeface="Microsoft Sans Serif"/>
                <a:ea typeface="DejaVu Sans"/>
              </a:rPr>
              <a:t>all</a:t>
            </a:r>
            <a:r>
              <a:rPr b="0" lang="en-IN" sz="1100" spc="-7" strike="noStrike">
                <a:solidFill>
                  <a:srgbClr val="695c45"/>
                </a:solidFill>
                <a:latin typeface="Microsoft Sans Serif"/>
                <a:ea typeface="DejaVu Sans"/>
              </a:rPr>
              <a:t> </a:t>
            </a:r>
            <a:r>
              <a:rPr b="0" lang="en-IN" sz="1100" spc="46" strike="noStrike">
                <a:solidFill>
                  <a:srgbClr val="695c45"/>
                </a:solidFill>
                <a:latin typeface="Microsoft Sans Serif"/>
                <a:ea typeface="DejaVu Sans"/>
              </a:rPr>
              <a:t>other</a:t>
            </a:r>
            <a:r>
              <a:rPr b="0" lang="en-IN" sz="1100" spc="-7" strike="noStrike">
                <a:solidFill>
                  <a:srgbClr val="695c45"/>
                </a:solidFill>
                <a:latin typeface="Microsoft Sans Serif"/>
                <a:ea typeface="DejaVu Sans"/>
              </a:rPr>
              <a:t> </a:t>
            </a:r>
            <a:r>
              <a:rPr b="0" lang="en-IN" sz="1100" spc="-1" strike="noStrike">
                <a:solidFill>
                  <a:srgbClr val="695c45"/>
                </a:solidFill>
                <a:latin typeface="Microsoft Sans Serif"/>
                <a:ea typeface="DejaVu Sans"/>
              </a:rPr>
              <a:t>processes.</a:t>
            </a:r>
            <a:r>
              <a:rPr b="0" lang="en-IN" sz="1100" spc="-7" strike="noStrike">
                <a:solidFill>
                  <a:srgbClr val="695c45"/>
                </a:solidFill>
                <a:latin typeface="Microsoft Sans Serif"/>
                <a:ea typeface="DejaVu Sans"/>
              </a:rPr>
              <a:t> This</a:t>
            </a:r>
            <a:r>
              <a:rPr b="0" lang="en-IN" sz="1100" spc="-1" strike="noStrike">
                <a:solidFill>
                  <a:srgbClr val="695c45"/>
                </a:solidFill>
                <a:latin typeface="Microsoft Sans Serif"/>
                <a:ea typeface="DejaVu Sans"/>
              </a:rPr>
              <a:t> </a:t>
            </a:r>
            <a:r>
              <a:rPr b="0" lang="en-IN" sz="1100" spc="-7" strike="noStrike">
                <a:solidFill>
                  <a:srgbClr val="695c45"/>
                </a:solidFill>
                <a:latin typeface="Microsoft Sans Serif"/>
                <a:ea typeface="DejaVu Sans"/>
              </a:rPr>
              <a:t>is </a:t>
            </a:r>
            <a:r>
              <a:rPr b="0" lang="en-IN" sz="1100" spc="-1" strike="noStrike">
                <a:solidFill>
                  <a:srgbClr val="695c45"/>
                </a:solidFill>
                <a:latin typeface="Microsoft Sans Serif"/>
                <a:ea typeface="DejaVu Sans"/>
              </a:rPr>
              <a:t> </a:t>
            </a:r>
            <a:r>
              <a:rPr b="0" lang="en-IN" sz="1100" spc="49" strike="noStrike">
                <a:solidFill>
                  <a:srgbClr val="695c45"/>
                </a:solidFill>
                <a:latin typeface="Microsoft Sans Serif"/>
                <a:ea typeface="DejaVu Sans"/>
              </a:rPr>
              <a:t>found</a:t>
            </a:r>
            <a:r>
              <a:rPr b="0" lang="en-IN" sz="1100" spc="-15" strike="noStrike">
                <a:solidFill>
                  <a:srgbClr val="695c45"/>
                </a:solidFill>
                <a:latin typeface="Microsoft Sans Serif"/>
                <a:ea typeface="DejaVu Sans"/>
              </a:rPr>
              <a:t> </a:t>
            </a:r>
            <a:r>
              <a:rPr b="0" lang="en-IN" sz="1100" spc="9" strike="noStrike">
                <a:solidFill>
                  <a:srgbClr val="695c45"/>
                </a:solidFill>
                <a:latin typeface="Microsoft Sans Serif"/>
                <a:ea typeface="DejaVu Sans"/>
              </a:rPr>
              <a:t>using</a:t>
            </a:r>
            <a:r>
              <a:rPr b="0" lang="en-IN" sz="1100" spc="-12" strike="noStrike">
                <a:solidFill>
                  <a:srgbClr val="695c45"/>
                </a:solidFill>
                <a:latin typeface="Microsoft Sans Serif"/>
                <a:ea typeface="DejaVu Sans"/>
              </a:rPr>
              <a:t> </a:t>
            </a:r>
            <a:r>
              <a:rPr b="0" lang="en-IN" sz="1100" spc="26" strike="noStrike">
                <a:solidFill>
                  <a:srgbClr val="695c45"/>
                </a:solidFill>
                <a:latin typeface="Microsoft Sans Serif"/>
                <a:ea typeface="DejaVu Sans"/>
              </a:rPr>
              <a:t>this</a:t>
            </a:r>
            <a:r>
              <a:rPr b="0" lang="en-IN" sz="1100" spc="-12" strike="noStrike">
                <a:solidFill>
                  <a:srgbClr val="695c45"/>
                </a:solidFill>
                <a:latin typeface="Microsoft Sans Serif"/>
                <a:ea typeface="DejaVu Sans"/>
              </a:rPr>
              <a:t> </a:t>
            </a:r>
            <a:r>
              <a:rPr b="0" lang="en-IN" sz="1100" spc="46" strike="noStrike">
                <a:solidFill>
                  <a:srgbClr val="695c45"/>
                </a:solidFill>
                <a:latin typeface="Microsoft Sans Serif"/>
                <a:ea typeface="DejaVu Sans"/>
              </a:rPr>
              <a:t>formula</a:t>
            </a:r>
            <a:r>
              <a:rPr b="0" lang="en-IN" sz="1100" spc="-12" strike="noStrike">
                <a:solidFill>
                  <a:srgbClr val="695c45"/>
                </a:solidFill>
                <a:latin typeface="Microsoft Sans Serif"/>
                <a:ea typeface="DejaVu Sans"/>
              </a:rPr>
              <a:t> </a:t>
            </a:r>
            <a:r>
              <a:rPr b="0" lang="en-IN" sz="1100" spc="-21" strike="noStrike">
                <a:solidFill>
                  <a:srgbClr val="695c45"/>
                </a:solidFill>
                <a:latin typeface="Microsoft Sans Serif"/>
                <a:ea typeface="DejaVu Sans"/>
              </a:rPr>
              <a:t>:-</a:t>
            </a:r>
            <a:endParaRPr b="0" lang="en-IN" sz="1100" spc="-1" strike="noStrike">
              <a:latin typeface="Arial"/>
            </a:endParaRPr>
          </a:p>
          <a:p>
            <a:pPr marL="1155600">
              <a:lnSpc>
                <a:spcPct val="136000"/>
              </a:lnSpc>
              <a:spcBef>
                <a:spcPts val="989"/>
              </a:spcBef>
              <a:buNone/>
              <a:tabLst>
                <a:tab algn="l" pos="698040"/>
                <a:tab algn="l" pos="698400"/>
              </a:tabLst>
            </a:pPr>
            <a:r>
              <a:rPr b="0" lang="en-IN" sz="1050" spc="-1" strike="noStrike">
                <a:solidFill>
                  <a:srgbClr val="0000ff"/>
                </a:solidFill>
                <a:latin typeface="Courier New"/>
                <a:ea typeface="DejaVu Sans"/>
              </a:rPr>
              <a:t>int</a:t>
            </a:r>
            <a:r>
              <a:rPr b="0" lang="en-IN" sz="1050" spc="-21" strike="noStrike">
                <a:solidFill>
                  <a:srgbClr val="0000ff"/>
                </a:solidFill>
                <a:latin typeface="Courier New"/>
                <a:ea typeface="DejaVu Sans"/>
              </a:rPr>
              <a:t> </a:t>
            </a:r>
            <a:r>
              <a:rPr b="0" lang="en-IN" sz="1050" spc="-1" strike="noStrike">
                <a:solidFill>
                  <a:srgbClr val="000f80"/>
                </a:solidFill>
                <a:latin typeface="Courier New"/>
                <a:ea typeface="DejaVu Sans"/>
              </a:rPr>
              <a:t>owner</a:t>
            </a:r>
            <a:r>
              <a:rPr b="0" lang="en-IN" sz="1050" spc="-15" strike="noStrike">
                <a:solidFill>
                  <a:srgbClr val="000f80"/>
                </a:solidFill>
                <a:latin typeface="Courier New"/>
                <a:ea typeface="DejaVu Sans"/>
              </a:rPr>
              <a:t> </a:t>
            </a:r>
            <a:r>
              <a:rPr b="0" lang="en-IN" sz="1050" spc="-1" strike="noStrike">
                <a:solidFill>
                  <a:srgbClr val="695c45"/>
                </a:solidFill>
                <a:latin typeface="Courier New"/>
                <a:ea typeface="DejaVu Sans"/>
              </a:rPr>
              <a:t>=</a:t>
            </a:r>
            <a:r>
              <a:rPr b="0" lang="en-IN" sz="1050" spc="-15" strike="noStrike">
                <a:solidFill>
                  <a:srgbClr val="695c45"/>
                </a:solidFill>
                <a:latin typeface="Courier New"/>
                <a:ea typeface="DejaVu Sans"/>
              </a:rPr>
              <a:t> </a:t>
            </a:r>
            <a:r>
              <a:rPr b="0" lang="en-IN" sz="1050" spc="-1" strike="noStrike">
                <a:solidFill>
                  <a:srgbClr val="695c45"/>
                </a:solidFill>
                <a:latin typeface="Courier New"/>
                <a:ea typeface="DejaVu Sans"/>
              </a:rPr>
              <a:t>(</a:t>
            </a:r>
            <a:r>
              <a:rPr b="0" lang="en-IN" sz="1050" spc="-1" strike="noStrike">
                <a:solidFill>
                  <a:srgbClr val="000f80"/>
                </a:solidFill>
                <a:latin typeface="Courier New"/>
                <a:ea typeface="DejaVu Sans"/>
              </a:rPr>
              <a:t>k</a:t>
            </a:r>
            <a:r>
              <a:rPr b="0" lang="en-IN" sz="1050" spc="-21" strike="noStrike">
                <a:solidFill>
                  <a:srgbClr val="000f80"/>
                </a:solidFill>
                <a:latin typeface="Courier New"/>
                <a:ea typeface="DejaVu Sans"/>
              </a:rPr>
              <a:t> </a:t>
            </a:r>
            <a:r>
              <a:rPr b="0" lang="en-IN" sz="1050" spc="-1" strike="noStrike">
                <a:solidFill>
                  <a:srgbClr val="695c45"/>
                </a:solidFill>
                <a:latin typeface="Courier New"/>
                <a:ea typeface="DejaVu Sans"/>
              </a:rPr>
              <a:t>&lt;</a:t>
            </a:r>
            <a:r>
              <a:rPr b="0" lang="en-IN" sz="1050" spc="-15" strike="noStrike">
                <a:solidFill>
                  <a:srgbClr val="695c45"/>
                </a:solidFill>
                <a:latin typeface="Courier New"/>
                <a:ea typeface="DejaVu Sans"/>
              </a:rPr>
              <a:t> </a:t>
            </a:r>
            <a:r>
              <a:rPr b="0" lang="en-IN" sz="1050" spc="-1" strike="noStrike">
                <a:solidFill>
                  <a:srgbClr val="000f80"/>
                </a:solidFill>
                <a:latin typeface="Courier New"/>
                <a:ea typeface="DejaVu Sans"/>
              </a:rPr>
              <a:t>extra</a:t>
            </a:r>
            <a:r>
              <a:rPr b="0" lang="en-IN" sz="1050" spc="-1" strike="noStrike">
                <a:solidFill>
                  <a:srgbClr val="695c45"/>
                </a:solidFill>
                <a:latin typeface="Courier New"/>
                <a:ea typeface="DejaVu Sans"/>
              </a:rPr>
              <a:t>*(</a:t>
            </a:r>
            <a:r>
              <a:rPr b="0" lang="en-IN" sz="1050" spc="-1" strike="noStrike">
                <a:solidFill>
                  <a:srgbClr val="000f80"/>
                </a:solidFill>
                <a:latin typeface="Courier New"/>
                <a:ea typeface="DejaVu Sans"/>
              </a:rPr>
              <a:t>rows_per_process</a:t>
            </a:r>
            <a:r>
              <a:rPr b="0" lang="en-IN" sz="1050" spc="-1" strike="noStrike">
                <a:solidFill>
                  <a:srgbClr val="695c45"/>
                </a:solidFill>
                <a:latin typeface="Courier New"/>
                <a:ea typeface="DejaVu Sans"/>
              </a:rPr>
              <a:t>+</a:t>
            </a:r>
            <a:r>
              <a:rPr b="0" lang="en-IN" sz="1050" spc="-1" strike="noStrike">
                <a:solidFill>
                  <a:srgbClr val="098658"/>
                </a:solidFill>
                <a:latin typeface="Courier New"/>
                <a:ea typeface="DejaVu Sans"/>
              </a:rPr>
              <a:t>1</a:t>
            </a:r>
            <a:r>
              <a:rPr b="0" lang="en-IN" sz="1050" spc="-1" strike="noStrike">
                <a:solidFill>
                  <a:srgbClr val="695c45"/>
                </a:solidFill>
                <a:latin typeface="Courier New"/>
                <a:ea typeface="DejaVu Sans"/>
              </a:rPr>
              <a:t>))</a:t>
            </a:r>
            <a:r>
              <a:rPr b="0" lang="en-IN" sz="1050" spc="-15" strike="noStrike">
                <a:solidFill>
                  <a:srgbClr val="695c45"/>
                </a:solidFill>
                <a:latin typeface="Courier New"/>
                <a:ea typeface="DejaVu Sans"/>
              </a:rPr>
              <a:t> </a:t>
            </a:r>
            <a:r>
              <a:rPr b="0" lang="en-IN" sz="1050" spc="-1" strike="noStrike">
                <a:solidFill>
                  <a:srgbClr val="695c45"/>
                </a:solidFill>
                <a:latin typeface="Courier New"/>
                <a:ea typeface="DejaVu Sans"/>
              </a:rPr>
              <a:t>? </a:t>
            </a:r>
            <a:r>
              <a:rPr b="0" lang="en-IN" sz="1050" spc="-622" strike="noStrike">
                <a:solidFill>
                  <a:srgbClr val="695c45"/>
                </a:solidFill>
                <a:latin typeface="Courier New"/>
                <a:ea typeface="DejaVu Sans"/>
              </a:rPr>
              <a:t> </a:t>
            </a:r>
            <a:r>
              <a:rPr b="0" lang="en-IN" sz="1050" spc="-1" strike="noStrike">
                <a:solidFill>
                  <a:srgbClr val="000f80"/>
                </a:solidFill>
                <a:latin typeface="Courier New"/>
                <a:ea typeface="DejaVu Sans"/>
              </a:rPr>
              <a:t>k</a:t>
            </a:r>
            <a:r>
              <a:rPr b="0" lang="en-IN" sz="1050" spc="-1" strike="noStrike">
                <a:solidFill>
                  <a:srgbClr val="695c45"/>
                </a:solidFill>
                <a:latin typeface="Courier New"/>
                <a:ea typeface="DejaVu Sans"/>
              </a:rPr>
              <a:t>/(</a:t>
            </a:r>
            <a:r>
              <a:rPr b="0" lang="en-IN" sz="1050" spc="-1" strike="noStrike">
                <a:solidFill>
                  <a:srgbClr val="000f80"/>
                </a:solidFill>
                <a:latin typeface="Courier New"/>
                <a:ea typeface="DejaVu Sans"/>
              </a:rPr>
              <a:t>rows_per_process</a:t>
            </a:r>
            <a:r>
              <a:rPr b="0" lang="en-IN" sz="1050" spc="-1" strike="noStrike">
                <a:solidFill>
                  <a:srgbClr val="695c45"/>
                </a:solidFill>
                <a:latin typeface="Courier New"/>
                <a:ea typeface="DejaVu Sans"/>
              </a:rPr>
              <a:t>+</a:t>
            </a:r>
            <a:r>
              <a:rPr b="0" lang="en-IN" sz="1050" spc="-1" strike="noStrike">
                <a:solidFill>
                  <a:srgbClr val="098658"/>
                </a:solidFill>
                <a:latin typeface="Courier New"/>
                <a:ea typeface="DejaVu Sans"/>
              </a:rPr>
              <a:t>1</a:t>
            </a:r>
            <a:r>
              <a:rPr b="0" lang="en-IN" sz="1050" spc="-1" strike="noStrike">
                <a:solidFill>
                  <a:srgbClr val="695c45"/>
                </a:solidFill>
                <a:latin typeface="Courier New"/>
                <a:ea typeface="DejaVu Sans"/>
              </a:rPr>
              <a:t>):</a:t>
            </a:r>
            <a:endParaRPr b="0" lang="en-IN" sz="1050" spc="-1" strike="noStrike">
              <a:latin typeface="Arial"/>
            </a:endParaRPr>
          </a:p>
          <a:p>
            <a:pPr marL="1155600">
              <a:lnSpc>
                <a:spcPct val="100000"/>
              </a:lnSpc>
              <a:spcBef>
                <a:spcPts val="465"/>
              </a:spcBef>
              <a:buNone/>
              <a:tabLst>
                <a:tab algn="l" pos="698040"/>
                <a:tab algn="l" pos="698400"/>
              </a:tabLst>
            </a:pPr>
            <a:r>
              <a:rPr b="0" lang="en-IN" sz="1050" spc="-1" strike="noStrike">
                <a:solidFill>
                  <a:srgbClr val="695c45"/>
                </a:solidFill>
                <a:latin typeface="Courier New"/>
                <a:ea typeface="DejaVu Sans"/>
              </a:rPr>
              <a:t>((</a:t>
            </a:r>
            <a:r>
              <a:rPr b="0" lang="en-IN" sz="1050" spc="-1" strike="noStrike">
                <a:solidFill>
                  <a:srgbClr val="000f80"/>
                </a:solidFill>
                <a:latin typeface="Courier New"/>
                <a:ea typeface="DejaVu Sans"/>
              </a:rPr>
              <a:t>k</a:t>
            </a:r>
            <a:r>
              <a:rPr b="0" lang="en-IN" sz="1050" spc="-1" strike="noStrike">
                <a:solidFill>
                  <a:srgbClr val="695c45"/>
                </a:solidFill>
                <a:latin typeface="Courier New"/>
                <a:ea typeface="DejaVu Sans"/>
              </a:rPr>
              <a:t>-</a:t>
            </a:r>
            <a:r>
              <a:rPr b="0" lang="en-IN" sz="1050" spc="-1" strike="noStrike">
                <a:solidFill>
                  <a:srgbClr val="000f80"/>
                </a:solidFill>
                <a:latin typeface="Courier New"/>
                <a:ea typeface="DejaVu Sans"/>
              </a:rPr>
              <a:t>extra</a:t>
            </a:r>
            <a:r>
              <a:rPr b="0" lang="en-IN" sz="1050" spc="-1" strike="noStrike">
                <a:solidFill>
                  <a:srgbClr val="695c45"/>
                </a:solidFill>
                <a:latin typeface="Courier New"/>
                <a:ea typeface="DejaVu Sans"/>
              </a:rPr>
              <a:t>*(</a:t>
            </a:r>
            <a:r>
              <a:rPr b="0" lang="en-IN" sz="1050" spc="-1" strike="noStrike">
                <a:solidFill>
                  <a:srgbClr val="000f80"/>
                </a:solidFill>
                <a:latin typeface="Courier New"/>
                <a:ea typeface="DejaVu Sans"/>
              </a:rPr>
              <a:t>rows_per_process</a:t>
            </a:r>
            <a:r>
              <a:rPr b="0" lang="en-IN" sz="1050" spc="-1" strike="noStrike">
                <a:solidFill>
                  <a:srgbClr val="695c45"/>
                </a:solidFill>
                <a:latin typeface="Courier New"/>
                <a:ea typeface="DejaVu Sans"/>
              </a:rPr>
              <a:t>+</a:t>
            </a:r>
            <a:r>
              <a:rPr b="0" lang="en-IN" sz="1050" spc="-1" strike="noStrike">
                <a:solidFill>
                  <a:srgbClr val="098658"/>
                </a:solidFill>
                <a:latin typeface="Courier New"/>
                <a:ea typeface="DejaVu Sans"/>
              </a:rPr>
              <a:t>1</a:t>
            </a:r>
            <a:r>
              <a:rPr b="0" lang="en-IN" sz="1050" spc="-1" strike="noStrike">
                <a:solidFill>
                  <a:srgbClr val="695c45"/>
                </a:solidFill>
                <a:latin typeface="Courier New"/>
                <a:ea typeface="DejaVu Sans"/>
              </a:rPr>
              <a:t>))/(</a:t>
            </a:r>
            <a:r>
              <a:rPr b="0" lang="en-IN" sz="1050" spc="-1" strike="noStrike">
                <a:solidFill>
                  <a:srgbClr val="000f80"/>
                </a:solidFill>
                <a:latin typeface="Courier New"/>
                <a:ea typeface="DejaVu Sans"/>
              </a:rPr>
              <a:t>rows_per_process</a:t>
            </a:r>
            <a:r>
              <a:rPr b="0" lang="en-IN" sz="1050" spc="-1" strike="noStrike">
                <a:solidFill>
                  <a:srgbClr val="695c45"/>
                </a:solidFill>
                <a:latin typeface="Courier New"/>
                <a:ea typeface="DejaVu Sans"/>
              </a:rPr>
              <a:t>))+</a:t>
            </a:r>
            <a:r>
              <a:rPr b="0" lang="en-IN" sz="1050" spc="-1" strike="noStrike">
                <a:solidFill>
                  <a:srgbClr val="000f80"/>
                </a:solidFill>
                <a:latin typeface="Courier New"/>
                <a:ea typeface="DejaVu Sans"/>
              </a:rPr>
              <a:t>extra</a:t>
            </a:r>
            <a:endParaRPr b="0" lang="en-IN" sz="1050" spc="-1" strike="noStrike">
              <a:latin typeface="Arial"/>
            </a:endParaRPr>
          </a:p>
          <a:p>
            <a:pPr marL="1155600">
              <a:lnSpc>
                <a:spcPct val="100000"/>
              </a:lnSpc>
              <a:spcBef>
                <a:spcPts val="51"/>
              </a:spcBef>
              <a:buNone/>
              <a:tabLst>
                <a:tab algn="l" pos="698040"/>
                <a:tab algn="l" pos="698400"/>
              </a:tabLst>
            </a:pPr>
            <a:endParaRPr b="0" lang="en-IN" sz="1200" spc="-1" strike="noStrike">
              <a:latin typeface="Arial"/>
            </a:endParaRPr>
          </a:p>
          <a:p>
            <a:pPr lvl="1" marL="698400" indent="-228600">
              <a:lnSpc>
                <a:spcPct val="119000"/>
              </a:lnSpc>
              <a:buClr>
                <a:srgbClr val="695c45"/>
              </a:buClr>
              <a:buFont typeface="Arial MT"/>
              <a:buChar char="○"/>
              <a:tabLst>
                <a:tab algn="l" pos="698040"/>
                <a:tab algn="l" pos="698400"/>
              </a:tabLst>
            </a:pPr>
            <a:r>
              <a:rPr b="0" lang="en-IN" sz="1100" spc="-26" strike="noStrike">
                <a:solidFill>
                  <a:srgbClr val="695c45"/>
                </a:solidFill>
                <a:latin typeface="Microsoft Sans Serif"/>
                <a:ea typeface="DejaVu Sans"/>
              </a:rPr>
              <a:t>Each</a:t>
            </a:r>
            <a:r>
              <a:rPr b="0" lang="en-IN" sz="1100" spc="-12" strike="noStrike">
                <a:solidFill>
                  <a:srgbClr val="695c45"/>
                </a:solidFill>
                <a:latin typeface="Microsoft Sans Serif"/>
                <a:ea typeface="DejaVu Sans"/>
              </a:rPr>
              <a:t> </a:t>
            </a:r>
            <a:r>
              <a:rPr b="0" lang="en-IN" sz="1100" spc="7" strike="noStrike">
                <a:solidFill>
                  <a:srgbClr val="695c45"/>
                </a:solidFill>
                <a:latin typeface="Microsoft Sans Serif"/>
                <a:ea typeface="DejaVu Sans"/>
              </a:rPr>
              <a:t>process</a:t>
            </a:r>
            <a:r>
              <a:rPr b="0" lang="en-IN" sz="1100" spc="-7" strike="noStrike">
                <a:solidFill>
                  <a:srgbClr val="695c45"/>
                </a:solidFill>
                <a:latin typeface="Microsoft Sans Serif"/>
                <a:ea typeface="DejaVu Sans"/>
              </a:rPr>
              <a:t> </a:t>
            </a:r>
            <a:r>
              <a:rPr b="0" lang="en-IN" sz="1100" spc="26" strike="noStrike">
                <a:solidFill>
                  <a:srgbClr val="695c45"/>
                </a:solidFill>
                <a:latin typeface="Microsoft Sans Serif"/>
                <a:ea typeface="DejaVu Sans"/>
              </a:rPr>
              <a:t>updates</a:t>
            </a:r>
            <a:r>
              <a:rPr b="0" lang="en-IN" sz="1100" spc="-7" strike="noStrike">
                <a:solidFill>
                  <a:srgbClr val="695c45"/>
                </a:solidFill>
                <a:latin typeface="Microsoft Sans Serif"/>
                <a:ea typeface="DejaVu Sans"/>
              </a:rPr>
              <a:t> </a:t>
            </a:r>
            <a:r>
              <a:rPr b="0" lang="en-IN" sz="1100" spc="21" strike="noStrike">
                <a:solidFill>
                  <a:srgbClr val="695c45"/>
                </a:solidFill>
                <a:latin typeface="Microsoft Sans Serif"/>
                <a:ea typeface="DejaVu Sans"/>
              </a:rPr>
              <a:t>its</a:t>
            </a:r>
            <a:r>
              <a:rPr b="0" lang="en-IN" sz="1100" spc="-7" strike="noStrike">
                <a:solidFill>
                  <a:srgbClr val="695c45"/>
                </a:solidFill>
                <a:latin typeface="Microsoft Sans Serif"/>
                <a:ea typeface="DejaVu Sans"/>
              </a:rPr>
              <a:t> </a:t>
            </a:r>
            <a:r>
              <a:rPr b="0" lang="en-IN" sz="1100" spc="7" strike="noStrike">
                <a:solidFill>
                  <a:srgbClr val="695c45"/>
                </a:solidFill>
                <a:latin typeface="Microsoft Sans Serif"/>
                <a:ea typeface="DejaVu Sans"/>
              </a:rPr>
              <a:t>local</a:t>
            </a:r>
            <a:r>
              <a:rPr b="0" lang="en-IN" sz="1100" spc="-7" strike="noStrike">
                <a:solidFill>
                  <a:srgbClr val="695c45"/>
                </a:solidFill>
                <a:latin typeface="Microsoft Sans Serif"/>
                <a:ea typeface="DejaVu Sans"/>
              </a:rPr>
              <a:t> </a:t>
            </a:r>
            <a:r>
              <a:rPr b="0" lang="en-IN" sz="1100" spc="29" strike="noStrike">
                <a:solidFill>
                  <a:srgbClr val="695c45"/>
                </a:solidFill>
                <a:latin typeface="Microsoft Sans Serif"/>
                <a:ea typeface="DejaVu Sans"/>
              </a:rPr>
              <a:t>rows</a:t>
            </a:r>
            <a:r>
              <a:rPr b="0" lang="en-IN" sz="1100" spc="-7" strike="noStrike">
                <a:solidFill>
                  <a:srgbClr val="695c45"/>
                </a:solidFill>
                <a:latin typeface="Microsoft Sans Serif"/>
                <a:ea typeface="DejaVu Sans"/>
              </a:rPr>
              <a:t> </a:t>
            </a:r>
            <a:r>
              <a:rPr b="0" lang="en-IN" sz="1100" spc="21" strike="noStrike">
                <a:solidFill>
                  <a:srgbClr val="695c45"/>
                </a:solidFill>
                <a:latin typeface="Microsoft Sans Serif"/>
                <a:ea typeface="DejaVu Sans"/>
              </a:rPr>
              <a:t>by</a:t>
            </a:r>
            <a:r>
              <a:rPr b="0" lang="en-IN" sz="1100" spc="-7" strike="noStrike">
                <a:solidFill>
                  <a:srgbClr val="695c45"/>
                </a:solidFill>
                <a:latin typeface="Microsoft Sans Serif"/>
                <a:ea typeface="DejaVu Sans"/>
              </a:rPr>
              <a:t> </a:t>
            </a:r>
            <a:r>
              <a:rPr b="0" lang="en-IN" sz="1100" spc="15" strike="noStrike">
                <a:solidFill>
                  <a:srgbClr val="695c45"/>
                </a:solidFill>
                <a:latin typeface="Microsoft Sans Serif"/>
                <a:ea typeface="DejaVu Sans"/>
              </a:rPr>
              <a:t>considering</a:t>
            </a:r>
            <a:r>
              <a:rPr b="0" lang="en-IN" sz="1100" spc="-12" strike="noStrike">
                <a:solidFill>
                  <a:srgbClr val="695c45"/>
                </a:solidFill>
                <a:latin typeface="Microsoft Sans Serif"/>
                <a:ea typeface="DejaVu Sans"/>
              </a:rPr>
              <a:t> </a:t>
            </a:r>
            <a:r>
              <a:rPr b="0" lang="en-IN" sz="1100" spc="41" strike="noStrike">
                <a:solidFill>
                  <a:srgbClr val="695c45"/>
                </a:solidFill>
                <a:latin typeface="Microsoft Sans Serif"/>
                <a:ea typeface="DejaVu Sans"/>
              </a:rPr>
              <a:t>the</a:t>
            </a:r>
            <a:r>
              <a:rPr b="0" lang="en-IN" sz="1100" spc="-7" strike="noStrike">
                <a:solidFill>
                  <a:srgbClr val="695c45"/>
                </a:solidFill>
                <a:latin typeface="Microsoft Sans Serif"/>
                <a:ea typeface="DejaVu Sans"/>
              </a:rPr>
              <a:t> </a:t>
            </a:r>
            <a:r>
              <a:rPr b="0" lang="en-IN" sz="1100" spc="26" strike="noStrike">
                <a:solidFill>
                  <a:srgbClr val="695c45"/>
                </a:solidFill>
                <a:latin typeface="Microsoft Sans Serif"/>
                <a:ea typeface="DejaVu Sans"/>
              </a:rPr>
              <a:t>kkk-th</a:t>
            </a:r>
            <a:r>
              <a:rPr b="0" lang="en-IN" sz="1100" spc="-7" strike="noStrike">
                <a:solidFill>
                  <a:srgbClr val="695c45"/>
                </a:solidFill>
                <a:latin typeface="Microsoft Sans Serif"/>
                <a:ea typeface="DejaVu Sans"/>
              </a:rPr>
              <a:t> </a:t>
            </a:r>
            <a:r>
              <a:rPr b="0" lang="en-IN" sz="1100" spc="55" strike="noStrike">
                <a:solidFill>
                  <a:srgbClr val="695c45"/>
                </a:solidFill>
                <a:latin typeface="Microsoft Sans Serif"/>
                <a:ea typeface="DejaVu Sans"/>
              </a:rPr>
              <a:t>row</a:t>
            </a:r>
            <a:r>
              <a:rPr b="0" lang="en-IN" sz="1100" spc="-7" strike="noStrike">
                <a:solidFill>
                  <a:srgbClr val="695c45"/>
                </a:solidFill>
                <a:latin typeface="Microsoft Sans Serif"/>
                <a:ea typeface="DejaVu Sans"/>
              </a:rPr>
              <a:t> </a:t>
            </a:r>
            <a:r>
              <a:rPr b="0" lang="en-IN" sz="1100" spc="29" strike="noStrike">
                <a:solidFill>
                  <a:srgbClr val="695c45"/>
                </a:solidFill>
                <a:latin typeface="Microsoft Sans Serif"/>
                <a:ea typeface="DejaVu Sans"/>
              </a:rPr>
              <a:t>and </a:t>
            </a:r>
            <a:r>
              <a:rPr b="0" lang="en-IN" sz="1100" spc="-276" strike="noStrike">
                <a:solidFill>
                  <a:srgbClr val="695c45"/>
                </a:solidFill>
                <a:latin typeface="Microsoft Sans Serif"/>
                <a:ea typeface="DejaVu Sans"/>
              </a:rPr>
              <a:t> </a:t>
            </a:r>
            <a:r>
              <a:rPr b="0" lang="en-IN" sz="1100" spc="15" strike="noStrike">
                <a:solidFill>
                  <a:srgbClr val="695c45"/>
                </a:solidFill>
                <a:latin typeface="Microsoft Sans Serif"/>
                <a:ea typeface="DejaVu Sans"/>
              </a:rPr>
              <a:t>applying</a:t>
            </a:r>
            <a:r>
              <a:rPr b="0" lang="en-IN" sz="1100" spc="-15" strike="noStrike">
                <a:solidFill>
                  <a:srgbClr val="695c45"/>
                </a:solidFill>
                <a:latin typeface="Microsoft Sans Serif"/>
                <a:ea typeface="DejaVu Sans"/>
              </a:rPr>
              <a:t> </a:t>
            </a:r>
            <a:r>
              <a:rPr b="0" lang="en-IN" sz="1100" spc="41" strike="noStrike">
                <a:solidFill>
                  <a:srgbClr val="695c45"/>
                </a:solidFill>
                <a:latin typeface="Microsoft Sans Serif"/>
                <a:ea typeface="DejaVu Sans"/>
              </a:rPr>
              <a:t>the</a:t>
            </a:r>
            <a:r>
              <a:rPr b="0" lang="en-IN" sz="1100" spc="-12" strike="noStrike">
                <a:solidFill>
                  <a:srgbClr val="695c45"/>
                </a:solidFill>
                <a:latin typeface="Microsoft Sans Serif"/>
                <a:ea typeface="DejaVu Sans"/>
              </a:rPr>
              <a:t> </a:t>
            </a:r>
            <a:r>
              <a:rPr b="0" lang="en-IN" sz="1100" spc="26" strike="noStrike">
                <a:solidFill>
                  <a:srgbClr val="695c45"/>
                </a:solidFill>
                <a:latin typeface="Microsoft Sans Serif"/>
                <a:ea typeface="DejaVu Sans"/>
              </a:rPr>
              <a:t>relaxation</a:t>
            </a:r>
            <a:r>
              <a:rPr b="0" lang="en-IN" sz="1100" spc="-12" strike="noStrike">
                <a:solidFill>
                  <a:srgbClr val="695c45"/>
                </a:solidFill>
                <a:latin typeface="Microsoft Sans Serif"/>
                <a:ea typeface="DejaVu Sans"/>
              </a:rPr>
              <a:t> </a:t>
            </a:r>
            <a:r>
              <a:rPr b="0" lang="en-IN" sz="1100" spc="35" strike="noStrike">
                <a:solidFill>
                  <a:srgbClr val="695c45"/>
                </a:solidFill>
                <a:latin typeface="Microsoft Sans Serif"/>
                <a:ea typeface="DejaVu Sans"/>
              </a:rPr>
              <a:t>formula:</a:t>
            </a:r>
            <a:endParaRPr b="0" lang="en-IN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None/>
              <a:tabLst>
                <a:tab algn="l" pos="698040"/>
                <a:tab algn="l" pos="698400"/>
              </a:tabLst>
            </a:pPr>
            <a:endParaRPr b="0" lang="en-IN" sz="1250" spc="-1" strike="noStrike">
              <a:latin typeface="Arial"/>
            </a:endParaRPr>
          </a:p>
          <a:p>
            <a:pPr marL="698400">
              <a:lnSpc>
                <a:spcPct val="100000"/>
              </a:lnSpc>
              <a:spcBef>
                <a:spcPts val="6"/>
              </a:spcBef>
              <a:buNone/>
              <a:tabLst>
                <a:tab algn="l" pos="698040"/>
                <a:tab algn="l" pos="698400"/>
              </a:tabLst>
            </a:pPr>
            <a:r>
              <a:rPr b="0" lang="en-IN" sz="1050" spc="-1" strike="noStrike">
                <a:solidFill>
                  <a:srgbClr val="af00da"/>
                </a:solidFill>
                <a:latin typeface="Courier New"/>
                <a:ea typeface="DejaVu Sans"/>
              </a:rPr>
              <a:t>if</a:t>
            </a:r>
            <a:r>
              <a:rPr b="0" lang="en-IN" sz="1050" spc="-1" strike="noStrike">
                <a:solidFill>
                  <a:srgbClr val="695c45"/>
                </a:solidFill>
                <a:latin typeface="Courier New"/>
                <a:ea typeface="DejaVu Sans"/>
              </a:rPr>
              <a:t>(</a:t>
            </a:r>
            <a:r>
              <a:rPr b="0" lang="en-IN" sz="1050" spc="-1" strike="noStrike">
                <a:solidFill>
                  <a:srgbClr val="000f80"/>
                </a:solidFill>
                <a:latin typeface="Courier New"/>
                <a:ea typeface="DejaVu Sans"/>
              </a:rPr>
              <a:t>local_matrix</a:t>
            </a:r>
            <a:r>
              <a:rPr b="0" lang="en-IN" sz="1050" spc="-1" strike="noStrike">
                <a:solidFill>
                  <a:srgbClr val="785d25"/>
                </a:solidFill>
                <a:latin typeface="Courier New"/>
                <a:ea typeface="DejaVu Sans"/>
              </a:rPr>
              <a:t>[</a:t>
            </a:r>
            <a:r>
              <a:rPr b="0" lang="en-IN" sz="1050" spc="-1" strike="noStrike">
                <a:solidFill>
                  <a:srgbClr val="000f80"/>
                </a:solidFill>
                <a:latin typeface="Courier New"/>
                <a:ea typeface="DejaVu Sans"/>
              </a:rPr>
              <a:t>i</a:t>
            </a:r>
            <a:r>
              <a:rPr b="0" lang="en-IN" sz="1050" spc="-1" strike="noStrike">
                <a:solidFill>
                  <a:srgbClr val="695c45"/>
                </a:solidFill>
                <a:latin typeface="Courier New"/>
                <a:ea typeface="DejaVu Sans"/>
              </a:rPr>
              <a:t>*</a:t>
            </a:r>
            <a:r>
              <a:rPr b="0" lang="en-IN" sz="1050" spc="-1" strike="noStrike">
                <a:solidFill>
                  <a:srgbClr val="000f80"/>
                </a:solidFill>
                <a:latin typeface="Courier New"/>
                <a:ea typeface="DejaVu Sans"/>
              </a:rPr>
              <a:t>n</a:t>
            </a:r>
            <a:r>
              <a:rPr b="0" lang="en-IN" sz="1050" spc="-1" strike="noStrike">
                <a:solidFill>
                  <a:srgbClr val="695c45"/>
                </a:solidFill>
                <a:latin typeface="Courier New"/>
                <a:ea typeface="DejaVu Sans"/>
              </a:rPr>
              <a:t>+</a:t>
            </a:r>
            <a:r>
              <a:rPr b="0" lang="en-IN" sz="1050" spc="-1" strike="noStrike">
                <a:solidFill>
                  <a:srgbClr val="000f80"/>
                </a:solidFill>
                <a:latin typeface="Courier New"/>
                <a:ea typeface="DejaVu Sans"/>
              </a:rPr>
              <a:t>k</a:t>
            </a:r>
            <a:r>
              <a:rPr b="0" lang="en-IN" sz="1050" spc="-1" strike="noStrike">
                <a:solidFill>
                  <a:srgbClr val="785d25"/>
                </a:solidFill>
                <a:latin typeface="Courier New"/>
                <a:ea typeface="DejaVu Sans"/>
              </a:rPr>
              <a:t>]</a:t>
            </a:r>
            <a:r>
              <a:rPr b="0" lang="en-IN" sz="1050" spc="-15" strike="noStrike">
                <a:solidFill>
                  <a:srgbClr val="785d25"/>
                </a:solidFill>
                <a:latin typeface="Courier New"/>
                <a:ea typeface="DejaVu Sans"/>
              </a:rPr>
              <a:t> </a:t>
            </a:r>
            <a:r>
              <a:rPr b="0" lang="en-IN" sz="1050" spc="-1" strike="noStrike">
                <a:solidFill>
                  <a:srgbClr val="695c45"/>
                </a:solidFill>
                <a:latin typeface="Courier New"/>
                <a:ea typeface="DejaVu Sans"/>
              </a:rPr>
              <a:t>!=</a:t>
            </a:r>
            <a:r>
              <a:rPr b="0" lang="en-IN" sz="1050" spc="-15" strike="noStrike">
                <a:solidFill>
                  <a:srgbClr val="695c45"/>
                </a:solidFill>
                <a:latin typeface="Courier New"/>
                <a:ea typeface="DejaVu Sans"/>
              </a:rPr>
              <a:t> </a:t>
            </a:r>
            <a:r>
              <a:rPr b="0" lang="en-IN" sz="1050" spc="-1" strike="noStrike">
                <a:solidFill>
                  <a:srgbClr val="000f80"/>
                </a:solidFill>
                <a:latin typeface="Courier New"/>
                <a:ea typeface="DejaVu Sans"/>
              </a:rPr>
              <a:t>INF</a:t>
            </a:r>
            <a:r>
              <a:rPr b="0" lang="en-IN" sz="1050" spc="-12" strike="noStrike">
                <a:solidFill>
                  <a:srgbClr val="000f80"/>
                </a:solidFill>
                <a:latin typeface="Courier New"/>
                <a:ea typeface="DejaVu Sans"/>
              </a:rPr>
              <a:t> </a:t>
            </a:r>
            <a:r>
              <a:rPr b="0" lang="en-IN" sz="1050" spc="-1" strike="noStrike">
                <a:solidFill>
                  <a:srgbClr val="695c45"/>
                </a:solidFill>
                <a:latin typeface="Courier New"/>
                <a:ea typeface="DejaVu Sans"/>
              </a:rPr>
              <a:t>&amp;&amp;</a:t>
            </a:r>
            <a:r>
              <a:rPr b="0" lang="en-IN" sz="1050" spc="-15" strike="noStrike">
                <a:solidFill>
                  <a:srgbClr val="695c45"/>
                </a:solidFill>
                <a:latin typeface="Courier New"/>
                <a:ea typeface="DejaVu Sans"/>
              </a:rPr>
              <a:t> </a:t>
            </a:r>
            <a:r>
              <a:rPr b="0" lang="en-IN" sz="1050" spc="-1" strike="noStrike">
                <a:solidFill>
                  <a:srgbClr val="000f80"/>
                </a:solidFill>
                <a:latin typeface="Courier New"/>
                <a:ea typeface="DejaVu Sans"/>
              </a:rPr>
              <a:t>row_k</a:t>
            </a:r>
            <a:r>
              <a:rPr b="0" lang="en-IN" sz="1050" spc="-1" strike="noStrike">
                <a:solidFill>
                  <a:srgbClr val="785d25"/>
                </a:solidFill>
                <a:latin typeface="Courier New"/>
                <a:ea typeface="DejaVu Sans"/>
              </a:rPr>
              <a:t>[</a:t>
            </a:r>
            <a:r>
              <a:rPr b="0" lang="en-IN" sz="1050" spc="-1" strike="noStrike">
                <a:solidFill>
                  <a:srgbClr val="000f80"/>
                </a:solidFill>
                <a:latin typeface="Courier New"/>
                <a:ea typeface="DejaVu Sans"/>
              </a:rPr>
              <a:t>j</a:t>
            </a:r>
            <a:r>
              <a:rPr b="0" lang="en-IN" sz="1050" spc="-1" strike="noStrike">
                <a:solidFill>
                  <a:srgbClr val="785d25"/>
                </a:solidFill>
                <a:latin typeface="Courier New"/>
                <a:ea typeface="DejaVu Sans"/>
              </a:rPr>
              <a:t>]</a:t>
            </a:r>
            <a:r>
              <a:rPr b="0" lang="en-IN" sz="1050" spc="-15" strike="noStrike">
                <a:solidFill>
                  <a:srgbClr val="785d25"/>
                </a:solidFill>
                <a:latin typeface="Courier New"/>
                <a:ea typeface="DejaVu Sans"/>
              </a:rPr>
              <a:t> </a:t>
            </a:r>
            <a:r>
              <a:rPr b="0" lang="en-IN" sz="1050" spc="-1" strike="noStrike">
                <a:solidFill>
                  <a:srgbClr val="695c45"/>
                </a:solidFill>
                <a:latin typeface="Courier New"/>
                <a:ea typeface="DejaVu Sans"/>
              </a:rPr>
              <a:t>!=</a:t>
            </a:r>
            <a:r>
              <a:rPr b="0" lang="en-IN" sz="1050" spc="-12" strike="noStrike">
                <a:solidFill>
                  <a:srgbClr val="695c45"/>
                </a:solidFill>
                <a:latin typeface="Courier New"/>
                <a:ea typeface="DejaVu Sans"/>
              </a:rPr>
              <a:t> </a:t>
            </a:r>
            <a:r>
              <a:rPr b="0" lang="en-IN" sz="1050" spc="-1" strike="noStrike">
                <a:solidFill>
                  <a:srgbClr val="000f80"/>
                </a:solidFill>
                <a:latin typeface="Courier New"/>
                <a:ea typeface="DejaVu Sans"/>
              </a:rPr>
              <a:t>INF</a:t>
            </a:r>
            <a:r>
              <a:rPr b="0" lang="en-IN" sz="1050" spc="-15" strike="noStrike">
                <a:solidFill>
                  <a:srgbClr val="000f80"/>
                </a:solidFill>
                <a:latin typeface="Courier New"/>
                <a:ea typeface="DejaVu Sans"/>
              </a:rPr>
              <a:t> </a:t>
            </a:r>
            <a:r>
              <a:rPr b="0" lang="en-IN" sz="1050" spc="-1" strike="noStrike">
                <a:solidFill>
                  <a:srgbClr val="695c45"/>
                </a:solidFill>
                <a:latin typeface="Courier New"/>
                <a:ea typeface="DejaVu Sans"/>
              </a:rPr>
              <a:t>&amp;&amp;</a:t>
            </a:r>
            <a:endParaRPr b="0" lang="en-IN" sz="1050" spc="-1" strike="noStrike">
              <a:latin typeface="Arial"/>
            </a:endParaRPr>
          </a:p>
          <a:p>
            <a:pPr marL="698400">
              <a:lnSpc>
                <a:spcPct val="100000"/>
              </a:lnSpc>
              <a:spcBef>
                <a:spcPts val="465"/>
              </a:spcBef>
              <a:buNone/>
              <a:tabLst>
                <a:tab algn="l" pos="698040"/>
                <a:tab algn="l" pos="698400"/>
              </a:tabLst>
            </a:pPr>
            <a:r>
              <a:rPr b="0" lang="en-IN" sz="1050" spc="-1" strike="noStrike">
                <a:solidFill>
                  <a:srgbClr val="000f80"/>
                </a:solidFill>
                <a:latin typeface="Courier New"/>
                <a:ea typeface="DejaVu Sans"/>
              </a:rPr>
              <a:t>local_matrix</a:t>
            </a:r>
            <a:r>
              <a:rPr b="0" lang="en-IN" sz="1050" spc="-1" strike="noStrike">
                <a:solidFill>
                  <a:srgbClr val="785d25"/>
                </a:solidFill>
                <a:latin typeface="Courier New"/>
                <a:ea typeface="DejaVu Sans"/>
              </a:rPr>
              <a:t>[</a:t>
            </a:r>
            <a:r>
              <a:rPr b="0" lang="en-IN" sz="1050" spc="-1" strike="noStrike">
                <a:solidFill>
                  <a:srgbClr val="000f80"/>
                </a:solidFill>
                <a:latin typeface="Courier New"/>
                <a:ea typeface="DejaVu Sans"/>
              </a:rPr>
              <a:t>i</a:t>
            </a:r>
            <a:r>
              <a:rPr b="0" lang="en-IN" sz="1050" spc="-1" strike="noStrike">
                <a:solidFill>
                  <a:srgbClr val="695c45"/>
                </a:solidFill>
                <a:latin typeface="Courier New"/>
                <a:ea typeface="DejaVu Sans"/>
              </a:rPr>
              <a:t>*</a:t>
            </a:r>
            <a:r>
              <a:rPr b="0" lang="en-IN" sz="1050" spc="-1" strike="noStrike">
                <a:solidFill>
                  <a:srgbClr val="000f80"/>
                </a:solidFill>
                <a:latin typeface="Courier New"/>
                <a:ea typeface="DejaVu Sans"/>
              </a:rPr>
              <a:t>n</a:t>
            </a:r>
            <a:r>
              <a:rPr b="0" lang="en-IN" sz="1050" spc="-21" strike="noStrike">
                <a:solidFill>
                  <a:srgbClr val="000f80"/>
                </a:solidFill>
                <a:latin typeface="Courier New"/>
                <a:ea typeface="DejaVu Sans"/>
              </a:rPr>
              <a:t> </a:t>
            </a:r>
            <a:r>
              <a:rPr b="0" lang="en-IN" sz="1050" spc="-1" strike="noStrike">
                <a:solidFill>
                  <a:srgbClr val="695c45"/>
                </a:solidFill>
                <a:latin typeface="Courier New"/>
                <a:ea typeface="DejaVu Sans"/>
              </a:rPr>
              <a:t>+</a:t>
            </a:r>
            <a:r>
              <a:rPr b="0" lang="en-IN" sz="1050" spc="-15" strike="noStrike">
                <a:solidFill>
                  <a:srgbClr val="695c45"/>
                </a:solidFill>
                <a:latin typeface="Courier New"/>
                <a:ea typeface="DejaVu Sans"/>
              </a:rPr>
              <a:t> </a:t>
            </a:r>
            <a:r>
              <a:rPr b="0" lang="en-IN" sz="1050" spc="-1" strike="noStrike">
                <a:solidFill>
                  <a:srgbClr val="000f80"/>
                </a:solidFill>
                <a:latin typeface="Courier New"/>
                <a:ea typeface="DejaVu Sans"/>
              </a:rPr>
              <a:t>j</a:t>
            </a:r>
            <a:r>
              <a:rPr b="0" lang="en-IN" sz="1050" spc="-1" strike="noStrike">
                <a:solidFill>
                  <a:srgbClr val="785d25"/>
                </a:solidFill>
                <a:latin typeface="Courier New"/>
                <a:ea typeface="DejaVu Sans"/>
              </a:rPr>
              <a:t>]</a:t>
            </a:r>
            <a:r>
              <a:rPr b="0" lang="en-IN" sz="1050" spc="-15" strike="noStrike">
                <a:solidFill>
                  <a:srgbClr val="785d25"/>
                </a:solidFill>
                <a:latin typeface="Courier New"/>
                <a:ea typeface="DejaVu Sans"/>
              </a:rPr>
              <a:t> </a:t>
            </a:r>
            <a:r>
              <a:rPr b="0" lang="en-IN" sz="1050" spc="-1" strike="noStrike">
                <a:solidFill>
                  <a:srgbClr val="695c45"/>
                </a:solidFill>
                <a:latin typeface="Courier New"/>
                <a:ea typeface="DejaVu Sans"/>
              </a:rPr>
              <a:t>&gt;</a:t>
            </a:r>
            <a:r>
              <a:rPr b="0" lang="en-IN" sz="1050" spc="-15" strike="noStrike">
                <a:solidFill>
                  <a:srgbClr val="695c45"/>
                </a:solidFill>
                <a:latin typeface="Courier New"/>
                <a:ea typeface="DejaVu Sans"/>
              </a:rPr>
              <a:t> </a:t>
            </a:r>
            <a:r>
              <a:rPr b="0" lang="en-IN" sz="1050" spc="-1" strike="noStrike">
                <a:solidFill>
                  <a:srgbClr val="000f80"/>
                </a:solidFill>
                <a:latin typeface="Courier New"/>
                <a:ea typeface="DejaVu Sans"/>
              </a:rPr>
              <a:t>local_matrix</a:t>
            </a:r>
            <a:r>
              <a:rPr b="0" lang="en-IN" sz="1050" spc="-1" strike="noStrike">
                <a:solidFill>
                  <a:srgbClr val="785d25"/>
                </a:solidFill>
                <a:latin typeface="Courier New"/>
                <a:ea typeface="DejaVu Sans"/>
              </a:rPr>
              <a:t>[</a:t>
            </a:r>
            <a:r>
              <a:rPr b="0" lang="en-IN" sz="1050" spc="-1" strike="noStrike">
                <a:solidFill>
                  <a:srgbClr val="000f80"/>
                </a:solidFill>
                <a:latin typeface="Courier New"/>
                <a:ea typeface="DejaVu Sans"/>
              </a:rPr>
              <a:t>i</a:t>
            </a:r>
            <a:r>
              <a:rPr b="0" lang="en-IN" sz="1050" spc="-1" strike="noStrike">
                <a:solidFill>
                  <a:srgbClr val="695c45"/>
                </a:solidFill>
                <a:latin typeface="Courier New"/>
                <a:ea typeface="DejaVu Sans"/>
              </a:rPr>
              <a:t>*</a:t>
            </a:r>
            <a:r>
              <a:rPr b="0" lang="en-IN" sz="1050" spc="-1" strike="noStrike">
                <a:solidFill>
                  <a:srgbClr val="000f80"/>
                </a:solidFill>
                <a:latin typeface="Courier New"/>
                <a:ea typeface="DejaVu Sans"/>
              </a:rPr>
              <a:t>n</a:t>
            </a:r>
            <a:r>
              <a:rPr b="0" lang="en-IN" sz="1050" spc="-1" strike="noStrike">
                <a:solidFill>
                  <a:srgbClr val="695c45"/>
                </a:solidFill>
                <a:latin typeface="Courier New"/>
                <a:ea typeface="DejaVu Sans"/>
              </a:rPr>
              <a:t>+</a:t>
            </a:r>
            <a:r>
              <a:rPr b="0" lang="en-IN" sz="1050" spc="-1" strike="noStrike">
                <a:solidFill>
                  <a:srgbClr val="000f80"/>
                </a:solidFill>
                <a:latin typeface="Courier New"/>
                <a:ea typeface="DejaVu Sans"/>
              </a:rPr>
              <a:t>k</a:t>
            </a:r>
            <a:r>
              <a:rPr b="0" lang="en-IN" sz="1050" spc="-1" strike="noStrike">
                <a:solidFill>
                  <a:srgbClr val="785d25"/>
                </a:solidFill>
                <a:latin typeface="Courier New"/>
                <a:ea typeface="DejaVu Sans"/>
              </a:rPr>
              <a:t>]</a:t>
            </a:r>
            <a:r>
              <a:rPr b="0" lang="en-IN" sz="1050" spc="-15" strike="noStrike">
                <a:solidFill>
                  <a:srgbClr val="785d25"/>
                </a:solidFill>
                <a:latin typeface="Courier New"/>
                <a:ea typeface="DejaVu Sans"/>
              </a:rPr>
              <a:t> </a:t>
            </a:r>
            <a:r>
              <a:rPr b="0" lang="en-IN" sz="1050" spc="-1" strike="noStrike">
                <a:solidFill>
                  <a:srgbClr val="695c45"/>
                </a:solidFill>
                <a:latin typeface="Courier New"/>
                <a:ea typeface="DejaVu Sans"/>
              </a:rPr>
              <a:t>+</a:t>
            </a:r>
            <a:r>
              <a:rPr b="0" lang="en-IN" sz="1050" spc="-15" strike="noStrike">
                <a:solidFill>
                  <a:srgbClr val="695c45"/>
                </a:solidFill>
                <a:latin typeface="Courier New"/>
                <a:ea typeface="DejaVu Sans"/>
              </a:rPr>
              <a:t> </a:t>
            </a:r>
            <a:r>
              <a:rPr b="0" lang="en-IN" sz="1050" spc="-1" strike="noStrike">
                <a:solidFill>
                  <a:srgbClr val="000f80"/>
                </a:solidFill>
                <a:latin typeface="Courier New"/>
                <a:ea typeface="DejaVu Sans"/>
              </a:rPr>
              <a:t>row_k</a:t>
            </a:r>
            <a:r>
              <a:rPr b="0" lang="en-IN" sz="1050" spc="-1" strike="noStrike">
                <a:solidFill>
                  <a:srgbClr val="785d25"/>
                </a:solidFill>
                <a:latin typeface="Courier New"/>
                <a:ea typeface="DejaVu Sans"/>
              </a:rPr>
              <a:t>[</a:t>
            </a:r>
            <a:r>
              <a:rPr b="0" lang="en-IN" sz="1050" spc="-1" strike="noStrike">
                <a:solidFill>
                  <a:srgbClr val="000f80"/>
                </a:solidFill>
                <a:latin typeface="Courier New"/>
                <a:ea typeface="DejaVu Sans"/>
              </a:rPr>
              <a:t>j</a:t>
            </a:r>
            <a:r>
              <a:rPr b="0" lang="en-IN" sz="1050" spc="-1" strike="noStrike">
                <a:solidFill>
                  <a:srgbClr val="785d25"/>
                </a:solidFill>
                <a:latin typeface="Courier New"/>
                <a:ea typeface="DejaVu Sans"/>
              </a:rPr>
              <a:t>]</a:t>
            </a:r>
            <a:r>
              <a:rPr b="0" lang="en-IN" sz="1050" spc="-1" strike="noStrike">
                <a:solidFill>
                  <a:srgbClr val="695c45"/>
                </a:solidFill>
                <a:latin typeface="Courier New"/>
                <a:ea typeface="DejaVu Sans"/>
              </a:rPr>
              <a:t>){</a:t>
            </a:r>
            <a:endParaRPr b="0" lang="en-IN" sz="1050" spc="-1" strike="noStrike">
              <a:latin typeface="Arial"/>
            </a:endParaRPr>
          </a:p>
          <a:p>
            <a:pPr marL="698400">
              <a:lnSpc>
                <a:spcPct val="100000"/>
              </a:lnSpc>
              <a:spcBef>
                <a:spcPts val="20"/>
              </a:spcBef>
              <a:buNone/>
              <a:tabLst>
                <a:tab algn="l" pos="698040"/>
                <a:tab algn="l" pos="698400"/>
              </a:tabLst>
            </a:pPr>
            <a:endParaRPr b="0" lang="en-IN" sz="1450" spc="-1" strike="noStrike">
              <a:latin typeface="Arial"/>
            </a:endParaRPr>
          </a:p>
          <a:p>
            <a:pPr marL="1018440">
              <a:lnSpc>
                <a:spcPct val="100000"/>
              </a:lnSpc>
              <a:buNone/>
              <a:tabLst>
                <a:tab algn="l" pos="698040"/>
                <a:tab algn="l" pos="698400"/>
              </a:tabLst>
            </a:pPr>
            <a:r>
              <a:rPr b="0" lang="en-IN" sz="1050" spc="-1" strike="noStrike">
                <a:solidFill>
                  <a:srgbClr val="000f80"/>
                </a:solidFill>
                <a:latin typeface="Courier New"/>
                <a:ea typeface="DejaVu Sans"/>
              </a:rPr>
              <a:t>local_matrix</a:t>
            </a:r>
            <a:r>
              <a:rPr b="0" lang="en-IN" sz="1050" spc="-1" strike="noStrike">
                <a:solidFill>
                  <a:srgbClr val="785d25"/>
                </a:solidFill>
                <a:latin typeface="Courier New"/>
                <a:ea typeface="DejaVu Sans"/>
              </a:rPr>
              <a:t>[</a:t>
            </a:r>
            <a:r>
              <a:rPr b="0" lang="en-IN" sz="1050" spc="-1" strike="noStrike">
                <a:solidFill>
                  <a:srgbClr val="000f80"/>
                </a:solidFill>
                <a:latin typeface="Courier New"/>
                <a:ea typeface="DejaVu Sans"/>
              </a:rPr>
              <a:t>i</a:t>
            </a:r>
            <a:r>
              <a:rPr b="0" lang="en-IN" sz="1050" spc="-1" strike="noStrike">
                <a:solidFill>
                  <a:srgbClr val="695c45"/>
                </a:solidFill>
                <a:latin typeface="Courier New"/>
                <a:ea typeface="DejaVu Sans"/>
              </a:rPr>
              <a:t>*</a:t>
            </a:r>
            <a:r>
              <a:rPr b="0" lang="en-IN" sz="1050" spc="-1" strike="noStrike">
                <a:solidFill>
                  <a:srgbClr val="000f80"/>
                </a:solidFill>
                <a:latin typeface="Courier New"/>
                <a:ea typeface="DejaVu Sans"/>
              </a:rPr>
              <a:t>n</a:t>
            </a:r>
            <a:r>
              <a:rPr b="0" lang="en-IN" sz="1050" spc="-15" strike="noStrike">
                <a:solidFill>
                  <a:srgbClr val="000f80"/>
                </a:solidFill>
                <a:latin typeface="Courier New"/>
                <a:ea typeface="DejaVu Sans"/>
              </a:rPr>
              <a:t> </a:t>
            </a:r>
            <a:r>
              <a:rPr b="0" lang="en-IN" sz="1050" spc="-1" strike="noStrike">
                <a:solidFill>
                  <a:srgbClr val="695c45"/>
                </a:solidFill>
                <a:latin typeface="Courier New"/>
                <a:ea typeface="DejaVu Sans"/>
              </a:rPr>
              <a:t>+</a:t>
            </a:r>
            <a:r>
              <a:rPr b="0" lang="en-IN" sz="1050" spc="-12" strike="noStrike">
                <a:solidFill>
                  <a:srgbClr val="695c45"/>
                </a:solidFill>
                <a:latin typeface="Courier New"/>
                <a:ea typeface="DejaVu Sans"/>
              </a:rPr>
              <a:t> </a:t>
            </a:r>
            <a:r>
              <a:rPr b="0" lang="en-IN" sz="1050" spc="-1" strike="noStrike">
                <a:solidFill>
                  <a:srgbClr val="000f80"/>
                </a:solidFill>
                <a:latin typeface="Courier New"/>
                <a:ea typeface="DejaVu Sans"/>
              </a:rPr>
              <a:t>j</a:t>
            </a:r>
            <a:r>
              <a:rPr b="0" lang="en-IN" sz="1050" spc="-1" strike="noStrike">
                <a:solidFill>
                  <a:srgbClr val="785d25"/>
                </a:solidFill>
                <a:latin typeface="Courier New"/>
                <a:ea typeface="DejaVu Sans"/>
              </a:rPr>
              <a:t>]</a:t>
            </a:r>
            <a:r>
              <a:rPr b="0" lang="en-IN" sz="1050" spc="-15" strike="noStrike">
                <a:solidFill>
                  <a:srgbClr val="785d25"/>
                </a:solidFill>
                <a:latin typeface="Courier New"/>
                <a:ea typeface="DejaVu Sans"/>
              </a:rPr>
              <a:t> </a:t>
            </a:r>
            <a:r>
              <a:rPr b="0" lang="en-IN" sz="1050" spc="-1" strike="noStrike">
                <a:solidFill>
                  <a:srgbClr val="695c45"/>
                </a:solidFill>
                <a:latin typeface="Courier New"/>
                <a:ea typeface="DejaVu Sans"/>
              </a:rPr>
              <a:t>=</a:t>
            </a:r>
            <a:r>
              <a:rPr b="0" lang="en-IN" sz="1050" spc="-12" strike="noStrike">
                <a:solidFill>
                  <a:srgbClr val="695c45"/>
                </a:solidFill>
                <a:latin typeface="Courier New"/>
                <a:ea typeface="DejaVu Sans"/>
              </a:rPr>
              <a:t> </a:t>
            </a:r>
            <a:r>
              <a:rPr b="0" lang="en-IN" sz="1050" spc="-1" strike="noStrike">
                <a:solidFill>
                  <a:srgbClr val="000f80"/>
                </a:solidFill>
                <a:latin typeface="Courier New"/>
                <a:ea typeface="DejaVu Sans"/>
              </a:rPr>
              <a:t>local_matrix</a:t>
            </a:r>
            <a:r>
              <a:rPr b="0" lang="en-IN" sz="1050" spc="-1" strike="noStrike">
                <a:solidFill>
                  <a:srgbClr val="785d25"/>
                </a:solidFill>
                <a:latin typeface="Courier New"/>
                <a:ea typeface="DejaVu Sans"/>
              </a:rPr>
              <a:t>[</a:t>
            </a:r>
            <a:r>
              <a:rPr b="0" lang="en-IN" sz="1050" spc="-1" strike="noStrike">
                <a:solidFill>
                  <a:srgbClr val="000f80"/>
                </a:solidFill>
                <a:latin typeface="Courier New"/>
                <a:ea typeface="DejaVu Sans"/>
              </a:rPr>
              <a:t>i</a:t>
            </a:r>
            <a:r>
              <a:rPr b="0" lang="en-IN" sz="1050" spc="-1" strike="noStrike">
                <a:solidFill>
                  <a:srgbClr val="695c45"/>
                </a:solidFill>
                <a:latin typeface="Courier New"/>
                <a:ea typeface="DejaVu Sans"/>
              </a:rPr>
              <a:t>*</a:t>
            </a:r>
            <a:r>
              <a:rPr b="0" lang="en-IN" sz="1050" spc="-1" strike="noStrike">
                <a:solidFill>
                  <a:srgbClr val="000f80"/>
                </a:solidFill>
                <a:latin typeface="Courier New"/>
                <a:ea typeface="DejaVu Sans"/>
              </a:rPr>
              <a:t>n</a:t>
            </a:r>
            <a:r>
              <a:rPr b="0" lang="en-IN" sz="1050" spc="-12" strike="noStrike">
                <a:solidFill>
                  <a:srgbClr val="000f80"/>
                </a:solidFill>
                <a:latin typeface="Courier New"/>
                <a:ea typeface="DejaVu Sans"/>
              </a:rPr>
              <a:t> </a:t>
            </a:r>
            <a:r>
              <a:rPr b="0" lang="en-IN" sz="1050" spc="-1" strike="noStrike">
                <a:solidFill>
                  <a:srgbClr val="695c45"/>
                </a:solidFill>
                <a:latin typeface="Courier New"/>
                <a:ea typeface="DejaVu Sans"/>
              </a:rPr>
              <a:t>+</a:t>
            </a:r>
            <a:r>
              <a:rPr b="0" lang="en-IN" sz="1050" spc="-15" strike="noStrike">
                <a:solidFill>
                  <a:srgbClr val="695c45"/>
                </a:solidFill>
                <a:latin typeface="Courier New"/>
                <a:ea typeface="DejaVu Sans"/>
              </a:rPr>
              <a:t> </a:t>
            </a:r>
            <a:r>
              <a:rPr b="0" lang="en-IN" sz="1050" spc="-1" strike="noStrike">
                <a:solidFill>
                  <a:srgbClr val="000f80"/>
                </a:solidFill>
                <a:latin typeface="Courier New"/>
                <a:ea typeface="DejaVu Sans"/>
              </a:rPr>
              <a:t>k</a:t>
            </a:r>
            <a:r>
              <a:rPr b="0" lang="en-IN" sz="1050" spc="-1" strike="noStrike">
                <a:solidFill>
                  <a:srgbClr val="785d25"/>
                </a:solidFill>
                <a:latin typeface="Courier New"/>
                <a:ea typeface="DejaVu Sans"/>
              </a:rPr>
              <a:t>]</a:t>
            </a:r>
            <a:r>
              <a:rPr b="0" lang="en-IN" sz="1050" spc="-12" strike="noStrike">
                <a:solidFill>
                  <a:srgbClr val="785d25"/>
                </a:solidFill>
                <a:latin typeface="Courier New"/>
                <a:ea typeface="DejaVu Sans"/>
              </a:rPr>
              <a:t> </a:t>
            </a:r>
            <a:r>
              <a:rPr b="0" lang="en-IN" sz="1050" spc="-1" strike="noStrike">
                <a:solidFill>
                  <a:srgbClr val="695c45"/>
                </a:solidFill>
                <a:latin typeface="Courier New"/>
                <a:ea typeface="DejaVu Sans"/>
              </a:rPr>
              <a:t>+</a:t>
            </a:r>
            <a:r>
              <a:rPr b="0" lang="en-IN" sz="1050" spc="-12" strike="noStrike">
                <a:solidFill>
                  <a:srgbClr val="695c45"/>
                </a:solidFill>
                <a:latin typeface="Courier New"/>
                <a:ea typeface="DejaVu Sans"/>
              </a:rPr>
              <a:t> </a:t>
            </a:r>
            <a:r>
              <a:rPr b="0" lang="en-IN" sz="1050" spc="-1" strike="noStrike">
                <a:solidFill>
                  <a:srgbClr val="000f80"/>
                </a:solidFill>
                <a:latin typeface="Courier New"/>
                <a:ea typeface="DejaVu Sans"/>
              </a:rPr>
              <a:t>row_k</a:t>
            </a:r>
            <a:r>
              <a:rPr b="0" lang="en-IN" sz="1050" spc="-1" strike="noStrike">
                <a:solidFill>
                  <a:srgbClr val="785d25"/>
                </a:solidFill>
                <a:latin typeface="Courier New"/>
                <a:ea typeface="DejaVu Sans"/>
              </a:rPr>
              <a:t>[</a:t>
            </a:r>
            <a:r>
              <a:rPr b="0" lang="en-IN" sz="1050" spc="-1" strike="noStrike">
                <a:solidFill>
                  <a:srgbClr val="000f80"/>
                </a:solidFill>
                <a:latin typeface="Courier New"/>
                <a:ea typeface="DejaVu Sans"/>
              </a:rPr>
              <a:t>j</a:t>
            </a:r>
            <a:r>
              <a:rPr b="0" lang="en-IN" sz="1050" spc="-1" strike="noStrike">
                <a:solidFill>
                  <a:srgbClr val="785d25"/>
                </a:solidFill>
                <a:latin typeface="Courier New"/>
                <a:ea typeface="DejaVu Sans"/>
              </a:rPr>
              <a:t>]</a:t>
            </a:r>
            <a:r>
              <a:rPr b="0" lang="en-IN" sz="1050" spc="-1" strike="noStrike">
                <a:solidFill>
                  <a:srgbClr val="695c45"/>
                </a:solidFill>
                <a:latin typeface="Courier New"/>
                <a:ea typeface="DejaVu Sans"/>
              </a:rPr>
              <a:t>;</a:t>
            </a:r>
            <a:endParaRPr b="0" lang="en-IN" sz="1050" spc="-1" strike="noStrike">
              <a:latin typeface="Arial"/>
            </a:endParaRPr>
          </a:p>
          <a:p>
            <a:pPr marL="698400">
              <a:lnSpc>
                <a:spcPct val="100000"/>
              </a:lnSpc>
              <a:spcBef>
                <a:spcPts val="465"/>
              </a:spcBef>
              <a:buNone/>
              <a:tabLst>
                <a:tab algn="l" pos="698040"/>
                <a:tab algn="l" pos="698400"/>
              </a:tabLst>
            </a:pPr>
            <a:r>
              <a:rPr b="0" lang="en-IN" sz="1050" spc="-1" strike="noStrike">
                <a:solidFill>
                  <a:srgbClr val="695c45"/>
                </a:solidFill>
                <a:latin typeface="Courier New"/>
                <a:ea typeface="DejaVu Sans"/>
              </a:rPr>
              <a:t>}</a:t>
            </a:r>
            <a:endParaRPr b="0" lang="en-IN" sz="1050" spc="-1" strike="noStrike">
              <a:latin typeface="Arial"/>
            </a:endParaRPr>
          </a:p>
          <a:p>
            <a:pPr marL="698400">
              <a:lnSpc>
                <a:spcPct val="100000"/>
              </a:lnSpc>
              <a:spcBef>
                <a:spcPts val="51"/>
              </a:spcBef>
              <a:buNone/>
              <a:tabLst>
                <a:tab algn="l" pos="698040"/>
                <a:tab algn="l" pos="698400"/>
              </a:tabLst>
            </a:pPr>
            <a:endParaRPr b="0" lang="en-IN" sz="1200" spc="-1" strike="noStrike">
              <a:latin typeface="Arial"/>
            </a:endParaRPr>
          </a:p>
          <a:p>
            <a:pPr lvl="1" marL="698400" indent="-228600">
              <a:lnSpc>
                <a:spcPct val="119000"/>
              </a:lnSpc>
              <a:buClr>
                <a:srgbClr val="695c45"/>
              </a:buClr>
              <a:buFont typeface="Arial MT"/>
              <a:buChar char="○"/>
              <a:tabLst>
                <a:tab algn="l" pos="698040"/>
                <a:tab algn="l" pos="698400"/>
              </a:tabLst>
            </a:pPr>
            <a:r>
              <a:rPr b="0" lang="en-IN" sz="1100" spc="-7" strike="noStrike">
                <a:solidFill>
                  <a:srgbClr val="695c45"/>
                </a:solidFill>
                <a:latin typeface="Microsoft Sans Serif"/>
                <a:ea typeface="DejaVu Sans"/>
              </a:rPr>
              <a:t>This</a:t>
            </a:r>
            <a:r>
              <a:rPr b="0" lang="en-IN" sz="1100" spc="-12" strike="noStrike">
                <a:solidFill>
                  <a:srgbClr val="695c45"/>
                </a:solidFill>
                <a:latin typeface="Microsoft Sans Serif"/>
                <a:ea typeface="DejaVu Sans"/>
              </a:rPr>
              <a:t> </a:t>
            </a:r>
            <a:r>
              <a:rPr b="0" lang="en-IN" sz="1100" spc="9" strike="noStrike">
                <a:solidFill>
                  <a:srgbClr val="695c45"/>
                </a:solidFill>
                <a:latin typeface="Microsoft Sans Serif"/>
                <a:ea typeface="DejaVu Sans"/>
              </a:rPr>
              <a:t>ensures</a:t>
            </a:r>
            <a:r>
              <a:rPr b="0" lang="en-IN" sz="1100" spc="-12" strike="noStrike">
                <a:solidFill>
                  <a:srgbClr val="695c45"/>
                </a:solidFill>
                <a:latin typeface="Microsoft Sans Serif"/>
                <a:ea typeface="DejaVu Sans"/>
              </a:rPr>
              <a:t> </a:t>
            </a:r>
            <a:r>
              <a:rPr b="0" lang="en-IN" sz="1100" spc="49" strike="noStrike">
                <a:solidFill>
                  <a:srgbClr val="695c45"/>
                </a:solidFill>
                <a:latin typeface="Microsoft Sans Serif"/>
                <a:ea typeface="DejaVu Sans"/>
              </a:rPr>
              <a:t>that</a:t>
            </a:r>
            <a:r>
              <a:rPr b="0" lang="en-IN" sz="1100" spc="-7" strike="noStrike">
                <a:solidFill>
                  <a:srgbClr val="695c45"/>
                </a:solidFill>
                <a:latin typeface="Microsoft Sans Serif"/>
                <a:ea typeface="DejaVu Sans"/>
              </a:rPr>
              <a:t> </a:t>
            </a:r>
            <a:r>
              <a:rPr b="0" lang="en-IN" sz="1100" spc="41" strike="noStrike">
                <a:solidFill>
                  <a:srgbClr val="695c45"/>
                </a:solidFill>
                <a:latin typeface="Microsoft Sans Serif"/>
                <a:ea typeface="DejaVu Sans"/>
              </a:rPr>
              <a:t>the</a:t>
            </a:r>
            <a:r>
              <a:rPr b="0" lang="en-IN" sz="1100" spc="-12" strike="noStrike">
                <a:solidFill>
                  <a:srgbClr val="695c45"/>
                </a:solidFill>
                <a:latin typeface="Microsoft Sans Serif"/>
                <a:ea typeface="DejaVu Sans"/>
              </a:rPr>
              <a:t> </a:t>
            </a:r>
            <a:r>
              <a:rPr b="0" lang="en-IN" sz="1100" spc="29" strike="noStrike">
                <a:solidFill>
                  <a:srgbClr val="695c45"/>
                </a:solidFill>
                <a:latin typeface="Microsoft Sans Serif"/>
                <a:ea typeface="DejaVu Sans"/>
              </a:rPr>
              <a:t>shortest</a:t>
            </a:r>
            <a:r>
              <a:rPr b="0" lang="en-IN" sz="1100" spc="-12" strike="noStrike">
                <a:solidFill>
                  <a:srgbClr val="695c45"/>
                </a:solidFill>
                <a:latin typeface="Microsoft Sans Serif"/>
                <a:ea typeface="DejaVu Sans"/>
              </a:rPr>
              <a:t> </a:t>
            </a:r>
            <a:r>
              <a:rPr b="0" lang="en-IN" sz="1100" spc="26" strike="noStrike">
                <a:solidFill>
                  <a:srgbClr val="695c45"/>
                </a:solidFill>
                <a:latin typeface="Microsoft Sans Serif"/>
                <a:ea typeface="DejaVu Sans"/>
              </a:rPr>
              <a:t>paths</a:t>
            </a:r>
            <a:r>
              <a:rPr b="0" lang="en-IN" sz="1100" spc="-7" strike="noStrike">
                <a:solidFill>
                  <a:srgbClr val="695c45"/>
                </a:solidFill>
                <a:latin typeface="Microsoft Sans Serif"/>
                <a:ea typeface="DejaVu Sans"/>
              </a:rPr>
              <a:t> </a:t>
            </a:r>
            <a:r>
              <a:rPr b="0" lang="en-IN" sz="1100" spc="46" strike="noStrike">
                <a:solidFill>
                  <a:srgbClr val="695c45"/>
                </a:solidFill>
                <a:latin typeface="Microsoft Sans Serif"/>
                <a:ea typeface="DejaVu Sans"/>
              </a:rPr>
              <a:t>through</a:t>
            </a:r>
            <a:r>
              <a:rPr b="0" lang="en-IN" sz="1100" spc="-12" strike="noStrike">
                <a:solidFill>
                  <a:srgbClr val="695c45"/>
                </a:solidFill>
                <a:latin typeface="Microsoft Sans Serif"/>
                <a:ea typeface="DejaVu Sans"/>
              </a:rPr>
              <a:t> </a:t>
            </a:r>
            <a:r>
              <a:rPr b="0" lang="en-IN" sz="1100" spc="26" strike="noStrike">
                <a:solidFill>
                  <a:srgbClr val="695c45"/>
                </a:solidFill>
                <a:latin typeface="Microsoft Sans Serif"/>
                <a:ea typeface="DejaVu Sans"/>
              </a:rPr>
              <a:t>vertex</a:t>
            </a:r>
            <a:r>
              <a:rPr b="0" lang="en-IN" sz="1100" spc="-7" strike="noStrike">
                <a:solidFill>
                  <a:srgbClr val="695c45"/>
                </a:solidFill>
                <a:latin typeface="Microsoft Sans Serif"/>
                <a:ea typeface="DejaVu Sans"/>
              </a:rPr>
              <a:t> </a:t>
            </a:r>
            <a:r>
              <a:rPr b="0" lang="en-IN" sz="1100" spc="21" strike="noStrike">
                <a:solidFill>
                  <a:srgbClr val="695c45"/>
                </a:solidFill>
                <a:latin typeface="Microsoft Sans Serif"/>
                <a:ea typeface="DejaVu Sans"/>
              </a:rPr>
              <a:t>k</a:t>
            </a:r>
            <a:r>
              <a:rPr b="0" lang="en-IN" sz="1100" spc="-12" strike="noStrike">
                <a:solidFill>
                  <a:srgbClr val="695c45"/>
                </a:solidFill>
                <a:latin typeface="Microsoft Sans Serif"/>
                <a:ea typeface="DejaVu Sans"/>
              </a:rPr>
              <a:t> </a:t>
            </a:r>
            <a:r>
              <a:rPr b="0" lang="en-IN" sz="1100" spc="21" strike="noStrike">
                <a:solidFill>
                  <a:srgbClr val="695c45"/>
                </a:solidFill>
                <a:latin typeface="Microsoft Sans Serif"/>
                <a:ea typeface="DejaVu Sans"/>
              </a:rPr>
              <a:t>are</a:t>
            </a:r>
            <a:r>
              <a:rPr b="0" lang="en-IN" sz="1100" spc="-12" strike="noStrike">
                <a:solidFill>
                  <a:srgbClr val="695c45"/>
                </a:solidFill>
                <a:latin typeface="Microsoft Sans Serif"/>
                <a:ea typeface="DejaVu Sans"/>
              </a:rPr>
              <a:t> </a:t>
            </a:r>
            <a:r>
              <a:rPr b="0" lang="en-IN" sz="1100" spc="41" strike="noStrike">
                <a:solidFill>
                  <a:srgbClr val="695c45"/>
                </a:solidFill>
                <a:latin typeface="Microsoft Sans Serif"/>
                <a:ea typeface="DejaVu Sans"/>
              </a:rPr>
              <a:t>computed</a:t>
            </a:r>
            <a:r>
              <a:rPr b="0" lang="en-IN" sz="1100" spc="-7" strike="noStrike">
                <a:solidFill>
                  <a:srgbClr val="695c45"/>
                </a:solidFill>
                <a:latin typeface="Microsoft Sans Serif"/>
                <a:ea typeface="DejaVu Sans"/>
              </a:rPr>
              <a:t> </a:t>
            </a:r>
            <a:r>
              <a:rPr b="0" lang="en-IN" sz="1100" spc="55" strike="noStrike">
                <a:solidFill>
                  <a:srgbClr val="695c45"/>
                </a:solidFill>
                <a:latin typeface="Microsoft Sans Serif"/>
                <a:ea typeface="DejaVu Sans"/>
              </a:rPr>
              <a:t>for</a:t>
            </a:r>
            <a:r>
              <a:rPr b="0" lang="en-IN" sz="1100" spc="-12" strike="noStrike">
                <a:solidFill>
                  <a:srgbClr val="695c45"/>
                </a:solidFill>
                <a:latin typeface="Microsoft Sans Serif"/>
                <a:ea typeface="DejaVu Sans"/>
              </a:rPr>
              <a:t> </a:t>
            </a:r>
            <a:r>
              <a:rPr b="0" lang="en-IN" sz="1100" spc="7" strike="noStrike">
                <a:solidFill>
                  <a:srgbClr val="695c45"/>
                </a:solidFill>
                <a:latin typeface="Microsoft Sans Serif"/>
                <a:ea typeface="DejaVu Sans"/>
              </a:rPr>
              <a:t>all </a:t>
            </a:r>
            <a:r>
              <a:rPr b="0" lang="en-IN" sz="1100" spc="-276" strike="noStrike">
                <a:solidFill>
                  <a:srgbClr val="695c45"/>
                </a:solidFill>
                <a:latin typeface="Microsoft Sans Serif"/>
                <a:ea typeface="DejaVu Sans"/>
              </a:rPr>
              <a:t> </a:t>
            </a:r>
            <a:r>
              <a:rPr b="0" lang="en-IN" sz="1100" spc="26" strike="noStrike">
                <a:solidFill>
                  <a:srgbClr val="695c45"/>
                </a:solidFill>
                <a:latin typeface="Microsoft Sans Serif"/>
                <a:ea typeface="DejaVu Sans"/>
              </a:rPr>
              <a:t>vertex</a:t>
            </a:r>
            <a:r>
              <a:rPr b="0" lang="en-IN" sz="1100" spc="-15" strike="noStrike">
                <a:solidFill>
                  <a:srgbClr val="695c45"/>
                </a:solidFill>
                <a:latin typeface="Microsoft Sans Serif"/>
                <a:ea typeface="DejaVu Sans"/>
              </a:rPr>
              <a:t> </a:t>
            </a:r>
            <a:r>
              <a:rPr b="0" lang="en-IN" sz="1100" spc="9" strike="noStrike">
                <a:solidFill>
                  <a:srgbClr val="695c45"/>
                </a:solidFill>
                <a:latin typeface="Microsoft Sans Serif"/>
                <a:ea typeface="DejaVu Sans"/>
              </a:rPr>
              <a:t>pairs.</a:t>
            </a:r>
            <a:endParaRPr b="0" lang="en-IN" sz="1100" spc="-1" strike="noStrike">
              <a:latin typeface="Arial"/>
            </a:endParaRPr>
          </a:p>
          <a:p>
            <a:pPr marL="241200" indent="-228600">
              <a:lnSpc>
                <a:spcPct val="100000"/>
              </a:lnSpc>
              <a:spcBef>
                <a:spcPts val="255"/>
              </a:spcBef>
              <a:buClr>
                <a:srgbClr val="695c45"/>
              </a:buClr>
              <a:buFont typeface="Microsoft Sans Serif"/>
              <a:buAutoNum type="arabicPeriod" startAt="3"/>
              <a:tabLst>
                <a:tab algn="l" pos="241200"/>
              </a:tabLst>
            </a:pPr>
            <a:r>
              <a:rPr b="1" lang="en-IN" sz="1100" spc="-12" strike="noStrike">
                <a:solidFill>
                  <a:srgbClr val="695c45"/>
                </a:solidFill>
                <a:latin typeface="Tahoma"/>
                <a:ea typeface="DejaVu Sans"/>
              </a:rPr>
              <a:t>Negative</a:t>
            </a:r>
            <a:r>
              <a:rPr b="1" lang="en-IN" sz="1100" spc="-60" strike="noStrike">
                <a:solidFill>
                  <a:srgbClr val="695c45"/>
                </a:solidFill>
                <a:latin typeface="Tahoma"/>
                <a:ea typeface="DejaVu Sans"/>
              </a:rPr>
              <a:t> </a:t>
            </a:r>
            <a:r>
              <a:rPr b="1" lang="en-IN" sz="1100" spc="-15" strike="noStrike">
                <a:solidFill>
                  <a:srgbClr val="695c45"/>
                </a:solidFill>
                <a:latin typeface="Tahoma"/>
                <a:ea typeface="DejaVu Sans"/>
              </a:rPr>
              <a:t>Cycle</a:t>
            </a:r>
            <a:r>
              <a:rPr b="1" lang="en-IN" sz="1100" spc="-55" strike="noStrike">
                <a:solidFill>
                  <a:srgbClr val="695c45"/>
                </a:solidFill>
                <a:latin typeface="Tahoma"/>
                <a:ea typeface="DejaVu Sans"/>
              </a:rPr>
              <a:t> </a:t>
            </a:r>
            <a:r>
              <a:rPr b="1" lang="en-IN" sz="1100" spc="-7" strike="noStrike">
                <a:solidFill>
                  <a:srgbClr val="695c45"/>
                </a:solidFill>
                <a:latin typeface="Tahoma"/>
                <a:ea typeface="DejaVu Sans"/>
              </a:rPr>
              <a:t>Detection</a:t>
            </a:r>
            <a:r>
              <a:rPr b="0" lang="en-IN" sz="1100" spc="-7" strike="noStrike">
                <a:solidFill>
                  <a:srgbClr val="695c45"/>
                </a:solidFill>
                <a:latin typeface="Microsoft Sans Serif"/>
                <a:ea typeface="DejaVu Sans"/>
              </a:rPr>
              <a:t>:</a:t>
            </a:r>
            <a:endParaRPr b="0" lang="en-IN" sz="1100" spc="-1" strike="noStrike">
              <a:latin typeface="Arial"/>
            </a:endParaRPr>
          </a:p>
          <a:p>
            <a:pPr lvl="1" marL="698400" indent="-228600">
              <a:lnSpc>
                <a:spcPct val="119000"/>
              </a:lnSpc>
              <a:buClr>
                <a:srgbClr val="695c45"/>
              </a:buClr>
              <a:buFont typeface="Arial MT"/>
              <a:buChar char="○"/>
              <a:tabLst>
                <a:tab algn="l" pos="698040"/>
                <a:tab algn="l" pos="698400"/>
              </a:tabLst>
            </a:pPr>
            <a:r>
              <a:rPr b="0" lang="en-IN" sz="1100" spc="29" strike="noStrike">
                <a:solidFill>
                  <a:srgbClr val="695c45"/>
                </a:solidFill>
                <a:latin typeface="Microsoft Sans Serif"/>
                <a:ea typeface="DejaVu Sans"/>
              </a:rPr>
              <a:t>After</a:t>
            </a:r>
            <a:r>
              <a:rPr b="0" lang="en-IN" sz="1100" spc="-12" strike="noStrike">
                <a:solidFill>
                  <a:srgbClr val="695c45"/>
                </a:solidFill>
                <a:latin typeface="Microsoft Sans Serif"/>
                <a:ea typeface="DejaVu Sans"/>
              </a:rPr>
              <a:t> </a:t>
            </a:r>
            <a:r>
              <a:rPr b="0" lang="en-IN" sz="1100" spc="35" strike="noStrike">
                <a:solidFill>
                  <a:srgbClr val="695c45"/>
                </a:solidFill>
                <a:latin typeface="Microsoft Sans Serif"/>
                <a:ea typeface="DejaVu Sans"/>
              </a:rPr>
              <a:t>computing</a:t>
            </a:r>
            <a:r>
              <a:rPr b="0" lang="en-IN" sz="1100" spc="-7" strike="noStrike">
                <a:solidFill>
                  <a:srgbClr val="695c45"/>
                </a:solidFill>
                <a:latin typeface="Microsoft Sans Serif"/>
                <a:ea typeface="DejaVu Sans"/>
              </a:rPr>
              <a:t> </a:t>
            </a:r>
            <a:r>
              <a:rPr b="0" lang="en-IN" sz="1100" spc="41" strike="noStrike">
                <a:solidFill>
                  <a:srgbClr val="695c45"/>
                </a:solidFill>
                <a:latin typeface="Microsoft Sans Serif"/>
                <a:ea typeface="DejaVu Sans"/>
              </a:rPr>
              <a:t>the</a:t>
            </a:r>
            <a:r>
              <a:rPr b="0" lang="en-IN" sz="1100" spc="-7" strike="noStrike">
                <a:solidFill>
                  <a:srgbClr val="695c45"/>
                </a:solidFill>
                <a:latin typeface="Microsoft Sans Serif"/>
                <a:ea typeface="DejaVu Sans"/>
              </a:rPr>
              <a:t> </a:t>
            </a:r>
            <a:r>
              <a:rPr b="0" lang="en-IN" sz="1100" spc="29" strike="noStrike">
                <a:solidFill>
                  <a:srgbClr val="695c45"/>
                </a:solidFill>
                <a:latin typeface="Microsoft Sans Serif"/>
                <a:ea typeface="DejaVu Sans"/>
              </a:rPr>
              <a:t>shortest</a:t>
            </a:r>
            <a:r>
              <a:rPr b="0" lang="en-IN" sz="1100" spc="-12" strike="noStrike">
                <a:solidFill>
                  <a:srgbClr val="695c45"/>
                </a:solidFill>
                <a:latin typeface="Microsoft Sans Serif"/>
                <a:ea typeface="DejaVu Sans"/>
              </a:rPr>
              <a:t> </a:t>
            </a:r>
            <a:r>
              <a:rPr b="0" lang="en-IN" sz="1100" spc="15" strike="noStrike">
                <a:solidFill>
                  <a:srgbClr val="695c45"/>
                </a:solidFill>
                <a:latin typeface="Microsoft Sans Serif"/>
                <a:ea typeface="DejaVu Sans"/>
              </a:rPr>
              <a:t>paths,</a:t>
            </a:r>
            <a:r>
              <a:rPr b="0" lang="en-IN" sz="1100" spc="-7" strike="noStrike">
                <a:solidFill>
                  <a:srgbClr val="695c45"/>
                </a:solidFill>
                <a:latin typeface="Microsoft Sans Serif"/>
                <a:ea typeface="DejaVu Sans"/>
              </a:rPr>
              <a:t> </a:t>
            </a:r>
            <a:r>
              <a:rPr b="0" lang="en-IN" sz="1100" spc="41" strike="noStrike">
                <a:solidFill>
                  <a:srgbClr val="695c45"/>
                </a:solidFill>
                <a:latin typeface="Microsoft Sans Serif"/>
                <a:ea typeface="DejaVu Sans"/>
              </a:rPr>
              <a:t>the</a:t>
            </a:r>
            <a:r>
              <a:rPr b="0" lang="en-IN" sz="1100" spc="-7" strike="noStrike">
                <a:solidFill>
                  <a:srgbClr val="695c45"/>
                </a:solidFill>
                <a:latin typeface="Microsoft Sans Serif"/>
                <a:ea typeface="DejaVu Sans"/>
              </a:rPr>
              <a:t> </a:t>
            </a:r>
            <a:r>
              <a:rPr b="0" lang="en-IN" sz="1100" spc="35" strike="noStrike">
                <a:solidFill>
                  <a:srgbClr val="695c45"/>
                </a:solidFill>
                <a:latin typeface="Microsoft Sans Serif"/>
                <a:ea typeface="DejaVu Sans"/>
              </a:rPr>
              <a:t>algorithm</a:t>
            </a:r>
            <a:r>
              <a:rPr b="0" lang="en-IN" sz="1100" spc="-12" strike="noStrike">
                <a:solidFill>
                  <a:srgbClr val="695c45"/>
                </a:solidFill>
                <a:latin typeface="Microsoft Sans Serif"/>
                <a:ea typeface="DejaVu Sans"/>
              </a:rPr>
              <a:t> </a:t>
            </a:r>
            <a:r>
              <a:rPr b="0" lang="en-IN" sz="1100" spc="-1" strike="noStrike">
                <a:solidFill>
                  <a:srgbClr val="695c45"/>
                </a:solidFill>
                <a:latin typeface="Microsoft Sans Serif"/>
                <a:ea typeface="DejaVu Sans"/>
              </a:rPr>
              <a:t>checks</a:t>
            </a:r>
            <a:r>
              <a:rPr b="0" lang="en-IN" sz="1100" spc="-7" strike="noStrike">
                <a:solidFill>
                  <a:srgbClr val="695c45"/>
                </a:solidFill>
                <a:latin typeface="Microsoft Sans Serif"/>
                <a:ea typeface="DejaVu Sans"/>
              </a:rPr>
              <a:t> </a:t>
            </a:r>
            <a:r>
              <a:rPr b="0" lang="en-IN" sz="1100" spc="55" strike="noStrike">
                <a:solidFill>
                  <a:srgbClr val="695c45"/>
                </a:solidFill>
                <a:latin typeface="Microsoft Sans Serif"/>
                <a:ea typeface="DejaVu Sans"/>
              </a:rPr>
              <a:t>for</a:t>
            </a:r>
            <a:r>
              <a:rPr b="0" lang="en-IN" sz="1100" spc="-7" strike="noStrike">
                <a:solidFill>
                  <a:srgbClr val="695c45"/>
                </a:solidFill>
                <a:latin typeface="Microsoft Sans Serif"/>
                <a:ea typeface="DejaVu Sans"/>
              </a:rPr>
              <a:t> </a:t>
            </a:r>
            <a:r>
              <a:rPr b="0" lang="en-IN" sz="1100" spc="9" strike="noStrike">
                <a:solidFill>
                  <a:srgbClr val="695c45"/>
                </a:solidFill>
                <a:latin typeface="Microsoft Sans Serif"/>
                <a:ea typeface="DejaVu Sans"/>
              </a:rPr>
              <a:t>negative</a:t>
            </a:r>
            <a:r>
              <a:rPr b="0" lang="en-IN" sz="1100" spc="-12" strike="noStrike">
                <a:solidFill>
                  <a:srgbClr val="695c45"/>
                </a:solidFill>
                <a:latin typeface="Microsoft Sans Serif"/>
                <a:ea typeface="DejaVu Sans"/>
              </a:rPr>
              <a:t> </a:t>
            </a:r>
            <a:r>
              <a:rPr b="0" lang="en-IN" sz="1100" spc="-15" strike="noStrike">
                <a:solidFill>
                  <a:srgbClr val="695c45"/>
                </a:solidFill>
                <a:latin typeface="Microsoft Sans Serif"/>
                <a:ea typeface="DejaVu Sans"/>
              </a:rPr>
              <a:t>cycles. </a:t>
            </a:r>
            <a:r>
              <a:rPr b="0" lang="en-IN" sz="1100" spc="-12" strike="noStrike">
                <a:solidFill>
                  <a:srgbClr val="695c45"/>
                </a:solidFill>
                <a:latin typeface="Microsoft Sans Serif"/>
                <a:ea typeface="DejaVu Sans"/>
              </a:rPr>
              <a:t> </a:t>
            </a:r>
            <a:r>
              <a:rPr b="0" lang="en-IN" sz="1100" spc="21" strike="noStrike">
                <a:solidFill>
                  <a:srgbClr val="695c45"/>
                </a:solidFill>
                <a:latin typeface="Microsoft Sans Serif"/>
                <a:ea typeface="DejaVu Sans"/>
              </a:rPr>
              <a:t>by</a:t>
            </a:r>
            <a:r>
              <a:rPr b="0" lang="en-IN" sz="1100" spc="-12" strike="noStrike">
                <a:solidFill>
                  <a:srgbClr val="695c45"/>
                </a:solidFill>
                <a:latin typeface="Microsoft Sans Serif"/>
                <a:ea typeface="DejaVu Sans"/>
              </a:rPr>
              <a:t> </a:t>
            </a:r>
            <a:r>
              <a:rPr b="0" lang="en-IN" sz="1100" spc="15" strike="noStrike">
                <a:solidFill>
                  <a:srgbClr val="695c45"/>
                </a:solidFill>
                <a:latin typeface="Microsoft Sans Serif"/>
                <a:ea typeface="DejaVu Sans"/>
              </a:rPr>
              <a:t>verifying</a:t>
            </a:r>
            <a:r>
              <a:rPr b="0" lang="en-IN" sz="1100" spc="-12" strike="noStrike">
                <a:solidFill>
                  <a:srgbClr val="695c45"/>
                </a:solidFill>
                <a:latin typeface="Microsoft Sans Serif"/>
                <a:ea typeface="DejaVu Sans"/>
              </a:rPr>
              <a:t> </a:t>
            </a:r>
            <a:r>
              <a:rPr b="0" lang="en-IN" sz="1100" spc="35" strike="noStrike">
                <a:solidFill>
                  <a:srgbClr val="695c45"/>
                </a:solidFill>
                <a:latin typeface="Microsoft Sans Serif"/>
                <a:ea typeface="DejaVu Sans"/>
              </a:rPr>
              <a:t>if</a:t>
            </a:r>
            <a:r>
              <a:rPr b="0" lang="en-IN" sz="1100" spc="-7" strike="noStrike">
                <a:solidFill>
                  <a:srgbClr val="695c45"/>
                </a:solidFill>
                <a:latin typeface="Microsoft Sans Serif"/>
                <a:ea typeface="DejaVu Sans"/>
              </a:rPr>
              <a:t> </a:t>
            </a:r>
            <a:r>
              <a:rPr b="0" lang="en-IN" sz="1100" spc="41" strike="noStrike">
                <a:solidFill>
                  <a:srgbClr val="695c45"/>
                </a:solidFill>
                <a:latin typeface="Microsoft Sans Serif"/>
                <a:ea typeface="DejaVu Sans"/>
              </a:rPr>
              <a:t>the</a:t>
            </a:r>
            <a:r>
              <a:rPr b="0" lang="en-IN" sz="1100" spc="-12" strike="noStrike">
                <a:solidFill>
                  <a:srgbClr val="695c45"/>
                </a:solidFill>
                <a:latin typeface="Microsoft Sans Serif"/>
                <a:ea typeface="DejaVu Sans"/>
              </a:rPr>
              <a:t> </a:t>
            </a:r>
            <a:r>
              <a:rPr b="0" lang="en-IN" sz="1100" spc="9" strike="noStrike">
                <a:solidFill>
                  <a:srgbClr val="695c45"/>
                </a:solidFill>
                <a:latin typeface="Microsoft Sans Serif"/>
                <a:ea typeface="DejaVu Sans"/>
              </a:rPr>
              <a:t>distance</a:t>
            </a:r>
            <a:r>
              <a:rPr b="0" lang="en-IN" sz="1100" spc="-7" strike="noStrike">
                <a:solidFill>
                  <a:srgbClr val="695c45"/>
                </a:solidFill>
                <a:latin typeface="Microsoft Sans Serif"/>
                <a:ea typeface="DejaVu Sans"/>
              </a:rPr>
              <a:t> </a:t>
            </a:r>
            <a:r>
              <a:rPr b="0" lang="en-IN" sz="1100" spc="1" strike="noStrike">
                <a:solidFill>
                  <a:srgbClr val="695c45"/>
                </a:solidFill>
                <a:latin typeface="Microsoft Sans Serif"/>
                <a:ea typeface="DejaVu Sans"/>
              </a:rPr>
              <a:t>can</a:t>
            </a:r>
            <a:r>
              <a:rPr b="0" lang="en-IN" sz="1100" spc="-12" strike="noStrike">
                <a:solidFill>
                  <a:srgbClr val="695c45"/>
                </a:solidFill>
                <a:latin typeface="Microsoft Sans Serif"/>
                <a:ea typeface="DejaVu Sans"/>
              </a:rPr>
              <a:t> </a:t>
            </a:r>
            <a:r>
              <a:rPr b="0" lang="en-IN" sz="1100" spc="15" strike="noStrike">
                <a:solidFill>
                  <a:srgbClr val="695c45"/>
                </a:solidFill>
                <a:latin typeface="Microsoft Sans Serif"/>
                <a:ea typeface="DejaVu Sans"/>
              </a:rPr>
              <a:t>still</a:t>
            </a:r>
            <a:r>
              <a:rPr b="0" lang="en-IN" sz="1100" spc="-7" strike="noStrike">
                <a:solidFill>
                  <a:srgbClr val="695c45"/>
                </a:solidFill>
                <a:latin typeface="Microsoft Sans Serif"/>
                <a:ea typeface="DejaVu Sans"/>
              </a:rPr>
              <a:t> </a:t>
            </a:r>
            <a:r>
              <a:rPr b="0" lang="en-IN" sz="1100" spc="26" strike="noStrike">
                <a:solidFill>
                  <a:srgbClr val="695c45"/>
                </a:solidFill>
                <a:latin typeface="Microsoft Sans Serif"/>
                <a:ea typeface="DejaVu Sans"/>
              </a:rPr>
              <a:t>be</a:t>
            </a:r>
            <a:r>
              <a:rPr b="0" lang="en-IN" sz="1100" spc="-12" strike="noStrike">
                <a:solidFill>
                  <a:srgbClr val="695c45"/>
                </a:solidFill>
                <a:latin typeface="Microsoft Sans Serif"/>
                <a:ea typeface="DejaVu Sans"/>
              </a:rPr>
              <a:t> </a:t>
            </a:r>
            <a:r>
              <a:rPr b="0" lang="en-IN" sz="1100" spc="26" strike="noStrike">
                <a:solidFill>
                  <a:srgbClr val="695c45"/>
                </a:solidFill>
                <a:latin typeface="Microsoft Sans Serif"/>
                <a:ea typeface="DejaVu Sans"/>
              </a:rPr>
              <a:t>reduced</a:t>
            </a:r>
            <a:r>
              <a:rPr b="0" lang="en-IN" sz="1100" spc="-7" strike="noStrike">
                <a:solidFill>
                  <a:srgbClr val="695c45"/>
                </a:solidFill>
                <a:latin typeface="Microsoft Sans Serif"/>
                <a:ea typeface="DejaVu Sans"/>
              </a:rPr>
              <a:t> </a:t>
            </a:r>
            <a:r>
              <a:rPr b="0" lang="en-IN" sz="1100" spc="35" strike="noStrike">
                <a:solidFill>
                  <a:srgbClr val="695c45"/>
                </a:solidFill>
                <a:latin typeface="Microsoft Sans Serif"/>
                <a:ea typeface="DejaVu Sans"/>
              </a:rPr>
              <a:t>after</a:t>
            </a:r>
            <a:r>
              <a:rPr b="0" lang="en-IN" sz="1100" spc="-12" strike="noStrike">
                <a:solidFill>
                  <a:srgbClr val="695c45"/>
                </a:solidFill>
                <a:latin typeface="Microsoft Sans Serif"/>
                <a:ea typeface="DejaVu Sans"/>
              </a:rPr>
              <a:t> </a:t>
            </a:r>
            <a:r>
              <a:rPr b="0" lang="en-IN" sz="1100" spc="55" strike="noStrike">
                <a:solidFill>
                  <a:srgbClr val="695c45"/>
                </a:solidFill>
                <a:latin typeface="Microsoft Sans Serif"/>
                <a:ea typeface="DejaVu Sans"/>
              </a:rPr>
              <a:t>n</a:t>
            </a:r>
            <a:r>
              <a:rPr b="0" lang="en-IN" sz="1100" spc="-7" strike="noStrike">
                <a:solidFill>
                  <a:srgbClr val="695c45"/>
                </a:solidFill>
                <a:latin typeface="Microsoft Sans Serif"/>
                <a:ea typeface="DejaVu Sans"/>
              </a:rPr>
              <a:t> </a:t>
            </a:r>
            <a:r>
              <a:rPr b="0" lang="en-IN" sz="1100" spc="26" strike="noStrike">
                <a:solidFill>
                  <a:srgbClr val="695c45"/>
                </a:solidFill>
                <a:latin typeface="Microsoft Sans Serif"/>
                <a:ea typeface="DejaVu Sans"/>
              </a:rPr>
              <a:t>iterations.</a:t>
            </a:r>
            <a:endParaRPr b="0" lang="en-IN" sz="1100" spc="-1" strike="noStrike">
              <a:latin typeface="Arial"/>
            </a:endParaRPr>
          </a:p>
          <a:p>
            <a:pPr marL="241200" indent="457200">
              <a:lnSpc>
                <a:spcPct val="119000"/>
              </a:lnSpc>
              <a:spcBef>
                <a:spcPts val="1216"/>
              </a:spcBef>
              <a:buNone/>
              <a:tabLst>
                <a:tab algn="l" pos="0"/>
              </a:tabLst>
            </a:pPr>
            <a:r>
              <a:rPr b="0" lang="en-IN" sz="1050" spc="-1" strike="noStrike">
                <a:solidFill>
                  <a:srgbClr val="af00da"/>
                </a:solidFill>
                <a:latin typeface="Courier New"/>
                <a:ea typeface="DejaVu Sans"/>
              </a:rPr>
              <a:t>if</a:t>
            </a:r>
            <a:r>
              <a:rPr b="0" lang="en-IN" sz="1050" spc="-1" strike="noStrike">
                <a:solidFill>
                  <a:srgbClr val="695c45"/>
                </a:solidFill>
                <a:latin typeface="Courier New"/>
                <a:ea typeface="DejaVu Sans"/>
              </a:rPr>
              <a:t>(</a:t>
            </a:r>
            <a:r>
              <a:rPr b="0" lang="en-IN" sz="1050" spc="-1" strike="noStrike">
                <a:solidFill>
                  <a:srgbClr val="000f80"/>
                </a:solidFill>
                <a:latin typeface="Courier New"/>
                <a:ea typeface="DejaVu Sans"/>
              </a:rPr>
              <a:t>local_matrix</a:t>
            </a:r>
            <a:r>
              <a:rPr b="0" lang="en-IN" sz="1050" spc="-1" strike="noStrike">
                <a:solidFill>
                  <a:srgbClr val="785d25"/>
                </a:solidFill>
                <a:latin typeface="Courier New"/>
                <a:ea typeface="DejaVu Sans"/>
              </a:rPr>
              <a:t>[</a:t>
            </a:r>
            <a:r>
              <a:rPr b="0" lang="en-IN" sz="1050" spc="-1" strike="noStrike">
                <a:solidFill>
                  <a:srgbClr val="000f80"/>
                </a:solidFill>
                <a:latin typeface="Courier New"/>
                <a:ea typeface="DejaVu Sans"/>
              </a:rPr>
              <a:t>i</a:t>
            </a:r>
            <a:r>
              <a:rPr b="0" lang="en-IN" sz="1050" spc="-1" strike="noStrike">
                <a:solidFill>
                  <a:srgbClr val="695c45"/>
                </a:solidFill>
                <a:latin typeface="Courier New"/>
                <a:ea typeface="DejaVu Sans"/>
              </a:rPr>
              <a:t>*</a:t>
            </a:r>
            <a:r>
              <a:rPr b="0" lang="en-IN" sz="1050" spc="-1" strike="noStrike">
                <a:solidFill>
                  <a:srgbClr val="000f80"/>
                </a:solidFill>
                <a:latin typeface="Courier New"/>
                <a:ea typeface="DejaVu Sans"/>
              </a:rPr>
              <a:t>n</a:t>
            </a:r>
            <a:r>
              <a:rPr b="0" lang="en-IN" sz="1050" spc="-1" strike="noStrike">
                <a:solidFill>
                  <a:srgbClr val="695c45"/>
                </a:solidFill>
                <a:latin typeface="Courier New"/>
                <a:ea typeface="DejaVu Sans"/>
              </a:rPr>
              <a:t>+</a:t>
            </a:r>
            <a:r>
              <a:rPr b="0" lang="en-IN" sz="1050" spc="-1" strike="noStrike">
                <a:solidFill>
                  <a:srgbClr val="000f80"/>
                </a:solidFill>
                <a:latin typeface="Courier New"/>
                <a:ea typeface="DejaVu Sans"/>
              </a:rPr>
              <a:t>k</a:t>
            </a:r>
            <a:r>
              <a:rPr b="0" lang="en-IN" sz="1050" spc="-1" strike="noStrike">
                <a:solidFill>
                  <a:srgbClr val="785d25"/>
                </a:solidFill>
                <a:latin typeface="Courier New"/>
                <a:ea typeface="DejaVu Sans"/>
              </a:rPr>
              <a:t>]</a:t>
            </a:r>
            <a:r>
              <a:rPr b="0" lang="en-IN" sz="1050" spc="-15" strike="noStrike">
                <a:solidFill>
                  <a:srgbClr val="785d25"/>
                </a:solidFill>
                <a:latin typeface="Courier New"/>
                <a:ea typeface="DejaVu Sans"/>
              </a:rPr>
              <a:t> </a:t>
            </a:r>
            <a:r>
              <a:rPr b="0" lang="en-IN" sz="1050" spc="-1" strike="noStrike">
                <a:solidFill>
                  <a:srgbClr val="695c45"/>
                </a:solidFill>
                <a:latin typeface="Courier New"/>
                <a:ea typeface="DejaVu Sans"/>
              </a:rPr>
              <a:t>!=</a:t>
            </a:r>
            <a:r>
              <a:rPr b="0" lang="en-IN" sz="1050" spc="-15" strike="noStrike">
                <a:solidFill>
                  <a:srgbClr val="695c45"/>
                </a:solidFill>
                <a:latin typeface="Courier New"/>
                <a:ea typeface="DejaVu Sans"/>
              </a:rPr>
              <a:t> </a:t>
            </a:r>
            <a:r>
              <a:rPr b="0" lang="en-IN" sz="1050" spc="-1" strike="noStrike">
                <a:solidFill>
                  <a:srgbClr val="000f80"/>
                </a:solidFill>
                <a:latin typeface="Courier New"/>
                <a:ea typeface="DejaVu Sans"/>
              </a:rPr>
              <a:t>INF</a:t>
            </a:r>
            <a:r>
              <a:rPr b="0" lang="en-IN" sz="1050" spc="-15" strike="noStrike">
                <a:solidFill>
                  <a:srgbClr val="000f80"/>
                </a:solidFill>
                <a:latin typeface="Courier New"/>
                <a:ea typeface="DejaVu Sans"/>
              </a:rPr>
              <a:t> </a:t>
            </a:r>
            <a:r>
              <a:rPr b="0" lang="en-IN" sz="1050" spc="-1" strike="noStrike">
                <a:solidFill>
                  <a:srgbClr val="695c45"/>
                </a:solidFill>
                <a:latin typeface="Courier New"/>
                <a:ea typeface="DejaVu Sans"/>
              </a:rPr>
              <a:t>&amp;&amp;</a:t>
            </a:r>
            <a:r>
              <a:rPr b="0" lang="en-IN" sz="1050" spc="-15" strike="noStrike">
                <a:solidFill>
                  <a:srgbClr val="695c45"/>
                </a:solidFill>
                <a:latin typeface="Courier New"/>
                <a:ea typeface="DejaVu Sans"/>
              </a:rPr>
              <a:t> </a:t>
            </a:r>
            <a:r>
              <a:rPr b="0" lang="en-IN" sz="1050" spc="-1" strike="noStrike">
                <a:solidFill>
                  <a:srgbClr val="000f80"/>
                </a:solidFill>
                <a:latin typeface="Courier New"/>
                <a:ea typeface="DejaVu Sans"/>
              </a:rPr>
              <a:t>row_k</a:t>
            </a:r>
            <a:r>
              <a:rPr b="0" lang="en-IN" sz="1050" spc="-1" strike="noStrike">
                <a:solidFill>
                  <a:srgbClr val="785d25"/>
                </a:solidFill>
                <a:latin typeface="Courier New"/>
                <a:ea typeface="DejaVu Sans"/>
              </a:rPr>
              <a:t>[</a:t>
            </a:r>
            <a:r>
              <a:rPr b="0" lang="en-IN" sz="1050" spc="-1" strike="noStrike">
                <a:solidFill>
                  <a:srgbClr val="000f80"/>
                </a:solidFill>
                <a:latin typeface="Courier New"/>
                <a:ea typeface="DejaVu Sans"/>
              </a:rPr>
              <a:t>j</a:t>
            </a:r>
            <a:r>
              <a:rPr b="0" lang="en-IN" sz="1050" spc="-1" strike="noStrike">
                <a:solidFill>
                  <a:srgbClr val="785d25"/>
                </a:solidFill>
                <a:latin typeface="Courier New"/>
                <a:ea typeface="DejaVu Sans"/>
              </a:rPr>
              <a:t>]</a:t>
            </a:r>
            <a:r>
              <a:rPr b="0" lang="en-IN" sz="1050" spc="-15" strike="noStrike">
                <a:solidFill>
                  <a:srgbClr val="785d25"/>
                </a:solidFill>
                <a:latin typeface="Courier New"/>
                <a:ea typeface="DejaVu Sans"/>
              </a:rPr>
              <a:t> </a:t>
            </a:r>
            <a:r>
              <a:rPr b="0" lang="en-IN" sz="1050" spc="-1" strike="noStrike">
                <a:solidFill>
                  <a:srgbClr val="695c45"/>
                </a:solidFill>
                <a:latin typeface="Courier New"/>
                <a:ea typeface="DejaVu Sans"/>
              </a:rPr>
              <a:t>!=</a:t>
            </a:r>
            <a:r>
              <a:rPr b="0" lang="en-IN" sz="1050" spc="-15" strike="noStrike">
                <a:solidFill>
                  <a:srgbClr val="695c45"/>
                </a:solidFill>
                <a:latin typeface="Courier New"/>
                <a:ea typeface="DejaVu Sans"/>
              </a:rPr>
              <a:t> </a:t>
            </a:r>
            <a:r>
              <a:rPr b="0" lang="en-IN" sz="1050" spc="-1" strike="noStrike">
                <a:solidFill>
                  <a:srgbClr val="000f80"/>
                </a:solidFill>
                <a:latin typeface="Courier New"/>
                <a:ea typeface="DejaVu Sans"/>
              </a:rPr>
              <a:t>INF</a:t>
            </a:r>
            <a:r>
              <a:rPr b="0" lang="en-IN" sz="1050" spc="-12" strike="noStrike">
                <a:solidFill>
                  <a:srgbClr val="000f80"/>
                </a:solidFill>
                <a:latin typeface="Courier New"/>
                <a:ea typeface="DejaVu Sans"/>
              </a:rPr>
              <a:t> </a:t>
            </a:r>
            <a:r>
              <a:rPr b="0" lang="en-IN" sz="1050" spc="-1" strike="noStrike">
                <a:solidFill>
                  <a:srgbClr val="695c45"/>
                </a:solidFill>
                <a:latin typeface="Courier New"/>
                <a:ea typeface="DejaVu Sans"/>
              </a:rPr>
              <a:t>&amp;&amp; </a:t>
            </a:r>
            <a:r>
              <a:rPr b="0" lang="en-IN" sz="1050" spc="-622" strike="noStrike">
                <a:solidFill>
                  <a:srgbClr val="695c45"/>
                </a:solidFill>
                <a:latin typeface="Courier New"/>
                <a:ea typeface="DejaVu Sans"/>
              </a:rPr>
              <a:t> </a:t>
            </a:r>
            <a:r>
              <a:rPr b="0" lang="en-IN" sz="1050" spc="-1" strike="noStrike">
                <a:solidFill>
                  <a:srgbClr val="000f80"/>
                </a:solidFill>
                <a:latin typeface="Courier New"/>
                <a:ea typeface="DejaVu Sans"/>
              </a:rPr>
              <a:t>local_matrix</a:t>
            </a:r>
            <a:r>
              <a:rPr b="0" lang="en-IN" sz="1050" spc="-1" strike="noStrike">
                <a:solidFill>
                  <a:srgbClr val="785d25"/>
                </a:solidFill>
                <a:latin typeface="Courier New"/>
                <a:ea typeface="DejaVu Sans"/>
              </a:rPr>
              <a:t>[</a:t>
            </a:r>
            <a:r>
              <a:rPr b="0" lang="en-IN" sz="1050" spc="-1" strike="noStrike">
                <a:solidFill>
                  <a:srgbClr val="000f80"/>
                </a:solidFill>
                <a:latin typeface="Courier New"/>
                <a:ea typeface="DejaVu Sans"/>
              </a:rPr>
              <a:t>i</a:t>
            </a:r>
            <a:r>
              <a:rPr b="0" lang="en-IN" sz="1050" spc="-1" strike="noStrike">
                <a:solidFill>
                  <a:srgbClr val="695c45"/>
                </a:solidFill>
                <a:latin typeface="Courier New"/>
                <a:ea typeface="DejaVu Sans"/>
              </a:rPr>
              <a:t>*</a:t>
            </a:r>
            <a:r>
              <a:rPr b="0" lang="en-IN" sz="1050" spc="-1" strike="noStrike">
                <a:solidFill>
                  <a:srgbClr val="000f80"/>
                </a:solidFill>
                <a:latin typeface="Courier New"/>
                <a:ea typeface="DejaVu Sans"/>
              </a:rPr>
              <a:t>n</a:t>
            </a:r>
            <a:r>
              <a:rPr b="0" lang="en-IN" sz="1050" spc="-15" strike="noStrike">
                <a:solidFill>
                  <a:srgbClr val="000f80"/>
                </a:solidFill>
                <a:latin typeface="Courier New"/>
                <a:ea typeface="DejaVu Sans"/>
              </a:rPr>
              <a:t> </a:t>
            </a:r>
            <a:r>
              <a:rPr b="0" lang="en-IN" sz="1050" spc="-1" strike="noStrike">
                <a:solidFill>
                  <a:srgbClr val="695c45"/>
                </a:solidFill>
                <a:latin typeface="Courier New"/>
                <a:ea typeface="DejaVu Sans"/>
              </a:rPr>
              <a:t>+</a:t>
            </a:r>
            <a:r>
              <a:rPr b="0" lang="en-IN" sz="1050" spc="-15" strike="noStrike">
                <a:solidFill>
                  <a:srgbClr val="695c45"/>
                </a:solidFill>
                <a:latin typeface="Courier New"/>
                <a:ea typeface="DejaVu Sans"/>
              </a:rPr>
              <a:t> </a:t>
            </a:r>
            <a:r>
              <a:rPr b="0" lang="en-IN" sz="1050" spc="-1" strike="noStrike">
                <a:solidFill>
                  <a:srgbClr val="000f80"/>
                </a:solidFill>
                <a:latin typeface="Courier New"/>
                <a:ea typeface="DejaVu Sans"/>
              </a:rPr>
              <a:t>j</a:t>
            </a:r>
            <a:r>
              <a:rPr b="0" lang="en-IN" sz="1050" spc="-1" strike="noStrike">
                <a:solidFill>
                  <a:srgbClr val="785d25"/>
                </a:solidFill>
                <a:latin typeface="Courier New"/>
                <a:ea typeface="DejaVu Sans"/>
              </a:rPr>
              <a:t>]</a:t>
            </a:r>
            <a:r>
              <a:rPr b="0" lang="en-IN" sz="1050" spc="-15" strike="noStrike">
                <a:solidFill>
                  <a:srgbClr val="785d25"/>
                </a:solidFill>
                <a:latin typeface="Courier New"/>
                <a:ea typeface="DejaVu Sans"/>
              </a:rPr>
              <a:t> </a:t>
            </a:r>
            <a:r>
              <a:rPr b="0" lang="en-IN" sz="1050" spc="-1" strike="noStrike">
                <a:solidFill>
                  <a:srgbClr val="695c45"/>
                </a:solidFill>
                <a:latin typeface="Courier New"/>
                <a:ea typeface="DejaVu Sans"/>
              </a:rPr>
              <a:t>&gt;</a:t>
            </a:r>
            <a:r>
              <a:rPr b="0" lang="en-IN" sz="1050" spc="-15" strike="noStrike">
                <a:solidFill>
                  <a:srgbClr val="695c45"/>
                </a:solidFill>
                <a:latin typeface="Courier New"/>
                <a:ea typeface="DejaVu Sans"/>
              </a:rPr>
              <a:t> </a:t>
            </a:r>
            <a:r>
              <a:rPr b="0" lang="en-IN" sz="1050" spc="-1" strike="noStrike">
                <a:solidFill>
                  <a:srgbClr val="000f80"/>
                </a:solidFill>
                <a:latin typeface="Courier New"/>
                <a:ea typeface="DejaVu Sans"/>
              </a:rPr>
              <a:t>local_matrix</a:t>
            </a:r>
            <a:r>
              <a:rPr b="0" lang="en-IN" sz="1050" spc="-1" strike="noStrike">
                <a:solidFill>
                  <a:srgbClr val="785d25"/>
                </a:solidFill>
                <a:latin typeface="Courier New"/>
                <a:ea typeface="DejaVu Sans"/>
              </a:rPr>
              <a:t>[</a:t>
            </a:r>
            <a:r>
              <a:rPr b="0" lang="en-IN" sz="1050" spc="-1" strike="noStrike">
                <a:solidFill>
                  <a:srgbClr val="000f80"/>
                </a:solidFill>
                <a:latin typeface="Courier New"/>
                <a:ea typeface="DejaVu Sans"/>
              </a:rPr>
              <a:t>i</a:t>
            </a:r>
            <a:r>
              <a:rPr b="0" lang="en-IN" sz="1050" spc="-1" strike="noStrike">
                <a:solidFill>
                  <a:srgbClr val="695c45"/>
                </a:solidFill>
                <a:latin typeface="Courier New"/>
                <a:ea typeface="DejaVu Sans"/>
              </a:rPr>
              <a:t>*</a:t>
            </a:r>
            <a:r>
              <a:rPr b="0" lang="en-IN" sz="1050" spc="-1" strike="noStrike">
                <a:solidFill>
                  <a:srgbClr val="000f80"/>
                </a:solidFill>
                <a:latin typeface="Courier New"/>
                <a:ea typeface="DejaVu Sans"/>
              </a:rPr>
              <a:t>n</a:t>
            </a:r>
            <a:r>
              <a:rPr b="0" lang="en-IN" sz="1050" spc="-1" strike="noStrike">
                <a:solidFill>
                  <a:srgbClr val="695c45"/>
                </a:solidFill>
                <a:latin typeface="Courier New"/>
                <a:ea typeface="DejaVu Sans"/>
              </a:rPr>
              <a:t>+</a:t>
            </a:r>
            <a:r>
              <a:rPr b="0" lang="en-IN" sz="1050" spc="-1" strike="noStrike">
                <a:solidFill>
                  <a:srgbClr val="000f80"/>
                </a:solidFill>
                <a:latin typeface="Courier New"/>
                <a:ea typeface="DejaVu Sans"/>
              </a:rPr>
              <a:t>k</a:t>
            </a:r>
            <a:r>
              <a:rPr b="0" lang="en-IN" sz="1050" spc="-1" strike="noStrike">
                <a:solidFill>
                  <a:srgbClr val="785d25"/>
                </a:solidFill>
                <a:latin typeface="Courier New"/>
                <a:ea typeface="DejaVu Sans"/>
              </a:rPr>
              <a:t>]</a:t>
            </a:r>
            <a:r>
              <a:rPr b="0" lang="en-IN" sz="1050" spc="-15" strike="noStrike">
                <a:solidFill>
                  <a:srgbClr val="785d25"/>
                </a:solidFill>
                <a:latin typeface="Courier New"/>
                <a:ea typeface="DejaVu Sans"/>
              </a:rPr>
              <a:t> </a:t>
            </a:r>
            <a:r>
              <a:rPr b="0" lang="en-IN" sz="1050" spc="-1" strike="noStrike">
                <a:solidFill>
                  <a:srgbClr val="695c45"/>
                </a:solidFill>
                <a:latin typeface="Courier New"/>
                <a:ea typeface="DejaVu Sans"/>
              </a:rPr>
              <a:t>+</a:t>
            </a:r>
            <a:r>
              <a:rPr b="0" lang="en-IN" sz="1050" spc="-15" strike="noStrike">
                <a:solidFill>
                  <a:srgbClr val="695c45"/>
                </a:solidFill>
                <a:latin typeface="Courier New"/>
                <a:ea typeface="DejaVu Sans"/>
              </a:rPr>
              <a:t> </a:t>
            </a:r>
            <a:r>
              <a:rPr b="0" lang="en-IN" sz="1050" spc="-1" strike="noStrike">
                <a:solidFill>
                  <a:srgbClr val="000f80"/>
                </a:solidFill>
                <a:latin typeface="Courier New"/>
                <a:ea typeface="DejaVu Sans"/>
              </a:rPr>
              <a:t>row_k</a:t>
            </a:r>
            <a:r>
              <a:rPr b="0" lang="en-IN" sz="1050" spc="-1" strike="noStrike">
                <a:solidFill>
                  <a:srgbClr val="785d25"/>
                </a:solidFill>
                <a:latin typeface="Courier New"/>
                <a:ea typeface="DejaVu Sans"/>
              </a:rPr>
              <a:t>[</a:t>
            </a:r>
            <a:r>
              <a:rPr b="0" lang="en-IN" sz="1050" spc="-1" strike="noStrike">
                <a:solidFill>
                  <a:srgbClr val="000f80"/>
                </a:solidFill>
                <a:latin typeface="Courier New"/>
                <a:ea typeface="DejaVu Sans"/>
              </a:rPr>
              <a:t>j</a:t>
            </a:r>
            <a:r>
              <a:rPr b="0" lang="en-IN" sz="1050" spc="-1" strike="noStrike">
                <a:solidFill>
                  <a:srgbClr val="785d25"/>
                </a:solidFill>
                <a:latin typeface="Courier New"/>
                <a:ea typeface="DejaVu Sans"/>
              </a:rPr>
              <a:t>]</a:t>
            </a:r>
            <a:r>
              <a:rPr b="0" lang="en-IN" sz="1050" spc="-1" strike="noStrike">
                <a:solidFill>
                  <a:srgbClr val="695c45"/>
                </a:solidFill>
                <a:latin typeface="Courier New"/>
                <a:ea typeface="DejaVu Sans"/>
              </a:rPr>
              <a:t>){</a:t>
            </a:r>
            <a:endParaRPr b="0" lang="en-IN" sz="1050" spc="-1" strike="noStrike">
              <a:latin typeface="Arial"/>
            </a:endParaRPr>
          </a:p>
          <a:p>
            <a:pPr marL="241200" indent="457200">
              <a:lnSpc>
                <a:spcPct val="100000"/>
              </a:lnSpc>
              <a:spcBef>
                <a:spcPts val="26"/>
              </a:spcBef>
              <a:buNone/>
              <a:tabLst>
                <a:tab algn="l" pos="0"/>
              </a:tabLst>
            </a:pPr>
            <a:endParaRPr b="0" lang="en-IN" sz="1250" spc="-1" strike="noStrike">
              <a:latin typeface="Arial"/>
            </a:endParaRPr>
          </a:p>
          <a:p>
            <a:pPr marL="1304280" indent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050" spc="-1" strike="noStrike">
                <a:solidFill>
                  <a:srgbClr val="000f80"/>
                </a:solidFill>
                <a:latin typeface="Courier New"/>
                <a:ea typeface="DejaVu Sans"/>
              </a:rPr>
              <a:t>//</a:t>
            </a:r>
            <a:r>
              <a:rPr b="0" lang="en-IN" sz="1050" spc="-32" strike="noStrike">
                <a:solidFill>
                  <a:srgbClr val="000f80"/>
                </a:solidFill>
                <a:latin typeface="Courier New"/>
                <a:ea typeface="DejaVu Sans"/>
              </a:rPr>
              <a:t> </a:t>
            </a:r>
            <a:r>
              <a:rPr b="0" lang="en-IN" sz="1050" spc="-1" strike="noStrike">
                <a:solidFill>
                  <a:srgbClr val="000f80"/>
                </a:solidFill>
                <a:latin typeface="Courier New"/>
                <a:ea typeface="DejaVu Sans"/>
              </a:rPr>
              <a:t>Negative</a:t>
            </a:r>
            <a:r>
              <a:rPr b="0" lang="en-IN" sz="1050" spc="-32" strike="noStrike">
                <a:solidFill>
                  <a:srgbClr val="000f80"/>
                </a:solidFill>
                <a:latin typeface="Courier New"/>
                <a:ea typeface="DejaVu Sans"/>
              </a:rPr>
              <a:t> </a:t>
            </a:r>
            <a:r>
              <a:rPr b="0" lang="en-IN" sz="1050" spc="-1" strike="noStrike">
                <a:solidFill>
                  <a:srgbClr val="000f80"/>
                </a:solidFill>
                <a:latin typeface="Courier New"/>
                <a:ea typeface="DejaVu Sans"/>
              </a:rPr>
              <a:t>Cycle</a:t>
            </a:r>
            <a:r>
              <a:rPr b="0" lang="en-IN" sz="1050" spc="-26" strike="noStrike">
                <a:solidFill>
                  <a:srgbClr val="000f80"/>
                </a:solidFill>
                <a:latin typeface="Courier New"/>
                <a:ea typeface="DejaVu Sans"/>
              </a:rPr>
              <a:t> </a:t>
            </a:r>
            <a:r>
              <a:rPr b="0" lang="en-IN" sz="1050" spc="-1" strike="noStrike">
                <a:solidFill>
                  <a:srgbClr val="000f80"/>
                </a:solidFill>
                <a:latin typeface="Courier New"/>
                <a:ea typeface="DejaVu Sans"/>
              </a:rPr>
              <a:t>exists</a:t>
            </a:r>
            <a:endParaRPr b="0" lang="en-IN" sz="1050" spc="-1" strike="noStrike">
              <a:latin typeface="Arial"/>
            </a:endParaRPr>
          </a:p>
          <a:p>
            <a:pPr marL="1304280" indent="457200">
              <a:lnSpc>
                <a:spcPct val="100000"/>
              </a:lnSpc>
              <a:spcBef>
                <a:spcPts val="26"/>
              </a:spcBef>
              <a:buNone/>
              <a:tabLst>
                <a:tab algn="l" pos="0"/>
              </a:tabLst>
            </a:pPr>
            <a:endParaRPr b="0" lang="en-IN" sz="1450" spc="-1" strike="noStrike">
              <a:latin typeface="Arial"/>
            </a:endParaRPr>
          </a:p>
          <a:p>
            <a:pPr marL="984240" indent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050" spc="-1" strike="noStrike">
                <a:solidFill>
                  <a:srgbClr val="695c45"/>
                </a:solidFill>
                <a:latin typeface="Courier New"/>
                <a:ea typeface="DejaVu Sans"/>
              </a:rPr>
              <a:t>}</a:t>
            </a:r>
            <a:endParaRPr b="0" lang="en-IN" sz="1050" spc="-1" strike="noStrike">
              <a:latin typeface="Arial"/>
            </a:endParaRPr>
          </a:p>
          <a:p>
            <a:pPr marL="984240" indent="457200">
              <a:lnSpc>
                <a:spcPct val="100000"/>
              </a:lnSpc>
              <a:spcBef>
                <a:spcPts val="20"/>
              </a:spcBef>
              <a:buNone/>
              <a:tabLst>
                <a:tab algn="l" pos="0"/>
              </a:tabLst>
            </a:pPr>
            <a:endParaRPr b="0" lang="en-IN" sz="1450" spc="-1" strike="noStrike">
              <a:latin typeface="Arial"/>
            </a:endParaRPr>
          </a:p>
          <a:p>
            <a:pPr marL="241200" indent="-228600">
              <a:lnSpc>
                <a:spcPct val="100000"/>
              </a:lnSpc>
              <a:buClr>
                <a:srgbClr val="695c45"/>
              </a:buClr>
              <a:buFont typeface="Microsoft Sans Serif"/>
              <a:buAutoNum type="arabicPeriod" startAt="5"/>
              <a:tabLst>
                <a:tab algn="l" pos="241200"/>
              </a:tabLst>
            </a:pPr>
            <a:r>
              <a:rPr b="1" lang="en-IN" sz="1100" spc="-15" strike="noStrike">
                <a:solidFill>
                  <a:srgbClr val="695c45"/>
                </a:solidFill>
                <a:latin typeface="Tahoma"/>
                <a:ea typeface="DejaVu Sans"/>
              </a:rPr>
              <a:t>Result</a:t>
            </a:r>
            <a:r>
              <a:rPr b="1" lang="en-IN" sz="1100" spc="-66" strike="noStrike">
                <a:solidFill>
                  <a:srgbClr val="695c45"/>
                </a:solidFill>
                <a:latin typeface="Tahoma"/>
                <a:ea typeface="DejaVu Sans"/>
              </a:rPr>
              <a:t> </a:t>
            </a:r>
            <a:r>
              <a:rPr b="1" lang="en-IN" sz="1100" spc="-12" strike="noStrike">
                <a:solidFill>
                  <a:srgbClr val="695c45"/>
                </a:solidFill>
                <a:latin typeface="Tahoma"/>
                <a:ea typeface="DejaVu Sans"/>
              </a:rPr>
              <a:t>Gathering</a:t>
            </a:r>
            <a:r>
              <a:rPr b="0" lang="en-IN" sz="1100" spc="-12" strike="noStrike">
                <a:solidFill>
                  <a:srgbClr val="695c45"/>
                </a:solidFill>
                <a:latin typeface="Microsoft Sans Serif"/>
                <a:ea typeface="DejaVu Sans"/>
              </a:rPr>
              <a:t>:</a:t>
            </a:r>
            <a:endParaRPr b="0" lang="en-IN" sz="1100" spc="-1" strike="noStrike">
              <a:latin typeface="Arial"/>
            </a:endParaRPr>
          </a:p>
          <a:p>
            <a:pPr lvl="1" marL="698400" indent="-228600">
              <a:lnSpc>
                <a:spcPct val="100000"/>
              </a:lnSpc>
              <a:spcBef>
                <a:spcPts val="255"/>
              </a:spcBef>
              <a:buClr>
                <a:srgbClr val="695c45"/>
              </a:buClr>
              <a:buFont typeface="Arial MT"/>
              <a:buChar char="○"/>
              <a:tabLst>
                <a:tab algn="l" pos="698040"/>
                <a:tab algn="l" pos="698400"/>
              </a:tabLst>
            </a:pPr>
            <a:r>
              <a:rPr b="0" lang="en-IN" sz="1100" spc="-7" strike="noStrike">
                <a:solidFill>
                  <a:srgbClr val="695c45"/>
                </a:solidFill>
                <a:latin typeface="Microsoft Sans Serif"/>
                <a:ea typeface="DejaVu Sans"/>
              </a:rPr>
              <a:t>The </a:t>
            </a:r>
            <a:r>
              <a:rPr b="0" lang="en-IN" sz="1100" spc="35" strike="noStrike">
                <a:solidFill>
                  <a:srgbClr val="695c45"/>
                </a:solidFill>
                <a:latin typeface="Microsoft Sans Serif"/>
                <a:ea typeface="DejaVu Sans"/>
              </a:rPr>
              <a:t>updated</a:t>
            </a:r>
            <a:r>
              <a:rPr b="0" lang="en-IN" sz="1100" spc="-7" strike="noStrike">
                <a:solidFill>
                  <a:srgbClr val="695c45"/>
                </a:solidFill>
                <a:latin typeface="Microsoft Sans Serif"/>
                <a:ea typeface="DejaVu Sans"/>
              </a:rPr>
              <a:t> </a:t>
            </a:r>
            <a:r>
              <a:rPr b="0" lang="en-IN" sz="1100" spc="29" strike="noStrike">
                <a:solidFill>
                  <a:srgbClr val="695c45"/>
                </a:solidFill>
                <a:latin typeface="Microsoft Sans Serif"/>
                <a:ea typeface="DejaVu Sans"/>
              </a:rPr>
              <a:t>rows</a:t>
            </a:r>
            <a:r>
              <a:rPr b="0" lang="en-IN" sz="1100" spc="-1" strike="noStrike">
                <a:solidFill>
                  <a:srgbClr val="695c45"/>
                </a:solidFill>
                <a:latin typeface="Microsoft Sans Serif"/>
                <a:ea typeface="DejaVu Sans"/>
              </a:rPr>
              <a:t> </a:t>
            </a:r>
            <a:r>
              <a:rPr b="0" lang="en-IN" sz="1100" spc="21" strike="noStrike">
                <a:solidFill>
                  <a:srgbClr val="695c45"/>
                </a:solidFill>
                <a:latin typeface="Microsoft Sans Serif"/>
                <a:ea typeface="DejaVu Sans"/>
              </a:rPr>
              <a:t>are</a:t>
            </a:r>
            <a:r>
              <a:rPr b="0" lang="en-IN" sz="1100" spc="-7" strike="noStrike">
                <a:solidFill>
                  <a:srgbClr val="695c45"/>
                </a:solidFill>
                <a:latin typeface="Microsoft Sans Serif"/>
                <a:ea typeface="DejaVu Sans"/>
              </a:rPr>
              <a:t> </a:t>
            </a:r>
            <a:r>
              <a:rPr b="0" lang="en-IN" sz="1100" spc="26" strike="noStrike">
                <a:solidFill>
                  <a:srgbClr val="695c45"/>
                </a:solidFill>
                <a:latin typeface="Microsoft Sans Serif"/>
                <a:ea typeface="DejaVu Sans"/>
              </a:rPr>
              <a:t>gathered</a:t>
            </a:r>
            <a:r>
              <a:rPr b="0" lang="en-IN" sz="1100" spc="-7" strike="noStrike">
                <a:solidFill>
                  <a:srgbClr val="695c45"/>
                </a:solidFill>
                <a:latin typeface="Microsoft Sans Serif"/>
                <a:ea typeface="DejaVu Sans"/>
              </a:rPr>
              <a:t> </a:t>
            </a:r>
            <a:r>
              <a:rPr b="0" lang="en-IN" sz="1100" spc="7" strike="noStrike">
                <a:solidFill>
                  <a:srgbClr val="695c45"/>
                </a:solidFill>
                <a:latin typeface="Microsoft Sans Serif"/>
                <a:ea typeface="DejaVu Sans"/>
              </a:rPr>
              <a:t>back</a:t>
            </a:r>
            <a:r>
              <a:rPr b="0" lang="en-IN" sz="1100" spc="-1" strike="noStrike">
                <a:solidFill>
                  <a:srgbClr val="695c45"/>
                </a:solidFill>
                <a:latin typeface="Microsoft Sans Serif"/>
                <a:ea typeface="DejaVu Sans"/>
              </a:rPr>
              <a:t> </a:t>
            </a:r>
            <a:r>
              <a:rPr b="0" lang="en-IN" sz="1100" spc="60" strike="noStrike">
                <a:solidFill>
                  <a:srgbClr val="695c45"/>
                </a:solidFill>
                <a:latin typeface="Microsoft Sans Serif"/>
                <a:ea typeface="DejaVu Sans"/>
              </a:rPr>
              <a:t>to</a:t>
            </a:r>
            <a:r>
              <a:rPr b="0" lang="en-IN" sz="1100" spc="-7" strike="noStrike">
                <a:solidFill>
                  <a:srgbClr val="695c45"/>
                </a:solidFill>
                <a:latin typeface="Microsoft Sans Serif"/>
                <a:ea typeface="DejaVu Sans"/>
              </a:rPr>
              <a:t> </a:t>
            </a:r>
            <a:r>
              <a:rPr b="0" lang="en-IN" sz="1100" spc="-12" strike="noStrike">
                <a:solidFill>
                  <a:srgbClr val="695c45"/>
                </a:solidFill>
                <a:latin typeface="Microsoft Sans Serif"/>
                <a:ea typeface="DejaVu Sans"/>
              </a:rPr>
              <a:t>Process</a:t>
            </a:r>
            <a:r>
              <a:rPr b="0" lang="en-IN" sz="1100" spc="-1" strike="noStrike">
                <a:solidFill>
                  <a:srgbClr val="695c45"/>
                </a:solidFill>
                <a:latin typeface="Microsoft Sans Serif"/>
                <a:ea typeface="DejaVu Sans"/>
              </a:rPr>
              <a:t> </a:t>
            </a:r>
            <a:r>
              <a:rPr b="0" lang="en-IN" sz="1100" spc="9" strike="noStrike">
                <a:solidFill>
                  <a:srgbClr val="695c45"/>
                </a:solidFill>
                <a:latin typeface="Microsoft Sans Serif"/>
                <a:ea typeface="DejaVu Sans"/>
              </a:rPr>
              <a:t>0</a:t>
            </a:r>
            <a:r>
              <a:rPr b="0" lang="en-IN" sz="1100" spc="-7" strike="noStrike">
                <a:solidFill>
                  <a:srgbClr val="695c45"/>
                </a:solidFill>
                <a:latin typeface="Microsoft Sans Serif"/>
                <a:ea typeface="DejaVu Sans"/>
              </a:rPr>
              <a:t> </a:t>
            </a:r>
            <a:r>
              <a:rPr b="0" lang="en-IN" sz="1100" spc="9" strike="noStrike">
                <a:solidFill>
                  <a:srgbClr val="695c45"/>
                </a:solidFill>
                <a:latin typeface="Microsoft Sans Serif"/>
                <a:ea typeface="DejaVu Sans"/>
              </a:rPr>
              <a:t>using</a:t>
            </a:r>
            <a:r>
              <a:rPr b="0" lang="en-IN" sz="1100" spc="-7" strike="noStrike">
                <a:solidFill>
                  <a:srgbClr val="695c45"/>
                </a:solidFill>
                <a:latin typeface="Microsoft Sans Serif"/>
                <a:ea typeface="DejaVu Sans"/>
              </a:rPr>
              <a:t> </a:t>
            </a:r>
            <a:r>
              <a:rPr b="0" lang="en-IN" sz="1100" spc="-12" strike="noStrike">
                <a:solidFill>
                  <a:srgbClr val="178037"/>
                </a:solidFill>
                <a:latin typeface="Courier New"/>
                <a:ea typeface="DejaVu Sans"/>
              </a:rPr>
              <a:t>MPI_Gatherv</a:t>
            </a:r>
            <a:r>
              <a:rPr b="0" lang="en-IN" sz="1100" spc="-12" strike="noStrike">
                <a:solidFill>
                  <a:srgbClr val="695c45"/>
                </a:solidFill>
                <a:latin typeface="Microsoft Sans Serif"/>
                <a:ea typeface="DejaVu Sans"/>
              </a:rPr>
              <a:t>.</a:t>
            </a:r>
            <a:endParaRPr b="0" lang="en-IN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object 2"/>
          <p:cNvSpPr/>
          <p:nvPr/>
        </p:nvSpPr>
        <p:spPr>
          <a:xfrm>
            <a:off x="6765480" y="300960"/>
            <a:ext cx="104760" cy="22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IN" sz="1400" spc="-137" strike="noStrike">
                <a:solidFill>
                  <a:srgbClr val="695c45"/>
                </a:solidFill>
                <a:latin typeface="Tahoma"/>
                <a:ea typeface="DejaVu Sans"/>
              </a:rPr>
              <a:t>3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88" name="object 3"/>
          <p:cNvSpPr/>
          <p:nvPr/>
        </p:nvSpPr>
        <p:spPr>
          <a:xfrm>
            <a:off x="1359000" y="989640"/>
            <a:ext cx="5466600" cy="66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1640" bIns="0" anchor="t">
            <a:spAutoFit/>
          </a:bodyPr>
          <a:p>
            <a:pPr marL="12600">
              <a:lnSpc>
                <a:spcPct val="100000"/>
              </a:lnSpc>
              <a:spcBef>
                <a:spcPts val="564"/>
              </a:spcBef>
              <a:buNone/>
            </a:pPr>
            <a:r>
              <a:rPr b="0" lang="en-IN" sz="1050" spc="-1" strike="noStrike">
                <a:solidFill>
                  <a:srgbClr val="785d25"/>
                </a:solidFill>
                <a:latin typeface="Courier New"/>
                <a:ea typeface="DejaVu Sans"/>
              </a:rPr>
              <a:t>MPI_Gatherv</a:t>
            </a:r>
            <a:r>
              <a:rPr b="0" lang="en-IN" sz="1050" spc="-1" strike="noStrike">
                <a:solidFill>
                  <a:srgbClr val="695c45"/>
                </a:solidFill>
                <a:latin typeface="Courier New"/>
                <a:ea typeface="DejaVu Sans"/>
              </a:rPr>
              <a:t>(</a:t>
            </a:r>
            <a:r>
              <a:rPr b="0" lang="en-IN" sz="1050" spc="-1" strike="noStrike">
                <a:solidFill>
                  <a:srgbClr val="000f80"/>
                </a:solidFill>
                <a:latin typeface="Courier New"/>
                <a:ea typeface="DejaVu Sans"/>
              </a:rPr>
              <a:t>local_matrix</a:t>
            </a:r>
            <a:r>
              <a:rPr b="0" lang="en-IN" sz="1050" spc="-1" strike="noStrike">
                <a:solidFill>
                  <a:srgbClr val="695c45"/>
                </a:solidFill>
                <a:latin typeface="Courier New"/>
                <a:ea typeface="DejaVu Sans"/>
              </a:rPr>
              <a:t>.</a:t>
            </a:r>
            <a:r>
              <a:rPr b="0" lang="en-IN" sz="1050" spc="-1" strike="noStrike">
                <a:solidFill>
                  <a:srgbClr val="785d25"/>
                </a:solidFill>
                <a:latin typeface="Courier New"/>
                <a:ea typeface="DejaVu Sans"/>
              </a:rPr>
              <a:t>data</a:t>
            </a:r>
            <a:r>
              <a:rPr b="0" lang="en-IN" sz="1050" spc="-1" strike="noStrike">
                <a:solidFill>
                  <a:srgbClr val="695c45"/>
                </a:solidFill>
                <a:latin typeface="Courier New"/>
                <a:ea typeface="DejaVu Sans"/>
              </a:rPr>
              <a:t>(),</a:t>
            </a:r>
            <a:r>
              <a:rPr b="0" lang="en-IN" sz="1050" spc="-66" strike="noStrike">
                <a:solidFill>
                  <a:srgbClr val="695c45"/>
                </a:solidFill>
                <a:latin typeface="Courier New"/>
                <a:ea typeface="DejaVu Sans"/>
              </a:rPr>
              <a:t> </a:t>
            </a:r>
            <a:r>
              <a:rPr b="0" lang="en-IN" sz="1050" spc="-1" strike="noStrike">
                <a:solidFill>
                  <a:srgbClr val="000f80"/>
                </a:solidFill>
                <a:latin typeface="Courier New"/>
                <a:ea typeface="DejaVu Sans"/>
              </a:rPr>
              <a:t>send_counts</a:t>
            </a:r>
            <a:r>
              <a:rPr b="0" lang="en-IN" sz="1050" spc="-1" strike="noStrike">
                <a:solidFill>
                  <a:srgbClr val="785d25"/>
                </a:solidFill>
                <a:latin typeface="Courier New"/>
                <a:ea typeface="DejaVu Sans"/>
              </a:rPr>
              <a:t>[</a:t>
            </a:r>
            <a:r>
              <a:rPr b="0" lang="en-IN" sz="1050" spc="-1" strike="noStrike">
                <a:solidFill>
                  <a:srgbClr val="000f80"/>
                </a:solidFill>
                <a:latin typeface="Courier New"/>
                <a:ea typeface="DejaVu Sans"/>
              </a:rPr>
              <a:t>rank</a:t>
            </a:r>
            <a:r>
              <a:rPr b="0" lang="en-IN" sz="1050" spc="-1" strike="noStrike">
                <a:solidFill>
                  <a:srgbClr val="785d25"/>
                </a:solidFill>
                <a:latin typeface="Courier New"/>
                <a:ea typeface="DejaVu Sans"/>
              </a:rPr>
              <a:t>]</a:t>
            </a:r>
            <a:r>
              <a:rPr b="0" lang="en-IN" sz="1050" spc="-1" strike="noStrike">
                <a:solidFill>
                  <a:srgbClr val="695c45"/>
                </a:solidFill>
                <a:latin typeface="Courier New"/>
                <a:ea typeface="DejaVu Sans"/>
              </a:rPr>
              <a:t>,</a:t>
            </a:r>
            <a:endParaRPr b="0" lang="en-IN" sz="1050" spc="-1" strike="noStrike">
              <a:latin typeface="Arial"/>
            </a:endParaRPr>
          </a:p>
          <a:p>
            <a:pPr marL="12600">
              <a:lnSpc>
                <a:spcPct val="136000"/>
              </a:lnSpc>
              <a:buNone/>
            </a:pPr>
            <a:r>
              <a:rPr b="0" lang="en-IN" sz="1050" spc="-1" strike="noStrike">
                <a:solidFill>
                  <a:srgbClr val="000f80"/>
                </a:solidFill>
                <a:latin typeface="Courier New"/>
                <a:ea typeface="DejaVu Sans"/>
              </a:rPr>
              <a:t>MPI_LONG_LONG_INT</a:t>
            </a:r>
            <a:r>
              <a:rPr b="0" lang="en-IN" sz="1050" spc="-1" strike="noStrike">
                <a:solidFill>
                  <a:srgbClr val="695c45"/>
                </a:solidFill>
                <a:latin typeface="Courier New"/>
                <a:ea typeface="DejaVu Sans"/>
              </a:rPr>
              <a:t>,</a:t>
            </a:r>
            <a:r>
              <a:rPr b="0" lang="en-IN" sz="1050" spc="-35" strike="noStrike">
                <a:solidFill>
                  <a:srgbClr val="695c45"/>
                </a:solidFill>
                <a:latin typeface="Courier New"/>
                <a:ea typeface="DejaVu Sans"/>
              </a:rPr>
              <a:t> </a:t>
            </a:r>
            <a:r>
              <a:rPr b="0" lang="en-IN" sz="1050" spc="-1" strike="noStrike">
                <a:solidFill>
                  <a:srgbClr val="000f80"/>
                </a:solidFill>
                <a:latin typeface="Courier New"/>
                <a:ea typeface="DejaVu Sans"/>
              </a:rPr>
              <a:t>matrix</a:t>
            </a:r>
            <a:r>
              <a:rPr b="0" lang="en-IN" sz="1050" spc="-1" strike="noStrike">
                <a:solidFill>
                  <a:srgbClr val="695c45"/>
                </a:solidFill>
                <a:latin typeface="Courier New"/>
                <a:ea typeface="DejaVu Sans"/>
              </a:rPr>
              <a:t>.</a:t>
            </a:r>
            <a:r>
              <a:rPr b="0" lang="en-IN" sz="1050" spc="-1" strike="noStrike">
                <a:solidFill>
                  <a:srgbClr val="785d25"/>
                </a:solidFill>
                <a:latin typeface="Courier New"/>
                <a:ea typeface="DejaVu Sans"/>
              </a:rPr>
              <a:t>data</a:t>
            </a:r>
            <a:r>
              <a:rPr b="0" lang="en-IN" sz="1050" spc="-1" strike="noStrike">
                <a:solidFill>
                  <a:srgbClr val="695c45"/>
                </a:solidFill>
                <a:latin typeface="Courier New"/>
                <a:ea typeface="DejaVu Sans"/>
              </a:rPr>
              <a:t>(),</a:t>
            </a:r>
            <a:r>
              <a:rPr b="0" lang="en-IN" sz="1050" spc="-35" strike="noStrike">
                <a:solidFill>
                  <a:srgbClr val="695c45"/>
                </a:solidFill>
                <a:latin typeface="Courier New"/>
                <a:ea typeface="DejaVu Sans"/>
              </a:rPr>
              <a:t> </a:t>
            </a:r>
            <a:r>
              <a:rPr b="0" lang="en-IN" sz="1050" spc="-1" strike="noStrike">
                <a:solidFill>
                  <a:srgbClr val="000f80"/>
                </a:solidFill>
                <a:latin typeface="Courier New"/>
                <a:ea typeface="DejaVu Sans"/>
              </a:rPr>
              <a:t>send_counts</a:t>
            </a:r>
            <a:r>
              <a:rPr b="0" lang="en-IN" sz="1050" spc="-1" strike="noStrike">
                <a:solidFill>
                  <a:srgbClr val="695c45"/>
                </a:solidFill>
                <a:latin typeface="Courier New"/>
                <a:ea typeface="DejaVu Sans"/>
              </a:rPr>
              <a:t>.</a:t>
            </a:r>
            <a:r>
              <a:rPr b="0" lang="en-IN" sz="1050" spc="-1" strike="noStrike">
                <a:solidFill>
                  <a:srgbClr val="785d25"/>
                </a:solidFill>
                <a:latin typeface="Courier New"/>
                <a:ea typeface="DejaVu Sans"/>
              </a:rPr>
              <a:t>data</a:t>
            </a:r>
            <a:r>
              <a:rPr b="0" lang="en-IN" sz="1050" spc="-1" strike="noStrike">
                <a:solidFill>
                  <a:srgbClr val="695c45"/>
                </a:solidFill>
                <a:latin typeface="Courier New"/>
                <a:ea typeface="DejaVu Sans"/>
              </a:rPr>
              <a:t>(),</a:t>
            </a:r>
            <a:r>
              <a:rPr b="0" lang="en-IN" sz="1050" spc="-32" strike="noStrike">
                <a:solidFill>
                  <a:srgbClr val="695c45"/>
                </a:solidFill>
                <a:latin typeface="Courier New"/>
                <a:ea typeface="DejaVu Sans"/>
              </a:rPr>
              <a:t> </a:t>
            </a:r>
            <a:r>
              <a:rPr b="0" lang="en-IN" sz="1050" spc="-1" strike="noStrike">
                <a:solidFill>
                  <a:srgbClr val="000f80"/>
                </a:solidFill>
                <a:latin typeface="Courier New"/>
                <a:ea typeface="DejaVu Sans"/>
              </a:rPr>
              <a:t>displs</a:t>
            </a:r>
            <a:r>
              <a:rPr b="0" lang="en-IN" sz="1050" spc="-1" strike="noStrike">
                <a:solidFill>
                  <a:srgbClr val="695c45"/>
                </a:solidFill>
                <a:latin typeface="Courier New"/>
                <a:ea typeface="DejaVu Sans"/>
              </a:rPr>
              <a:t>.</a:t>
            </a:r>
            <a:r>
              <a:rPr b="0" lang="en-IN" sz="1050" spc="-1" strike="noStrike">
                <a:solidFill>
                  <a:srgbClr val="785d25"/>
                </a:solidFill>
                <a:latin typeface="Courier New"/>
                <a:ea typeface="DejaVu Sans"/>
              </a:rPr>
              <a:t>data</a:t>
            </a:r>
            <a:r>
              <a:rPr b="0" lang="en-IN" sz="1050" spc="-1" strike="noStrike">
                <a:solidFill>
                  <a:srgbClr val="695c45"/>
                </a:solidFill>
                <a:latin typeface="Courier New"/>
                <a:ea typeface="DejaVu Sans"/>
              </a:rPr>
              <a:t>(), </a:t>
            </a:r>
            <a:r>
              <a:rPr b="0" lang="en-IN" sz="1050" spc="-622" strike="noStrike">
                <a:solidFill>
                  <a:srgbClr val="695c45"/>
                </a:solidFill>
                <a:latin typeface="Courier New"/>
                <a:ea typeface="DejaVu Sans"/>
              </a:rPr>
              <a:t> </a:t>
            </a:r>
            <a:r>
              <a:rPr b="0" lang="en-IN" sz="1050" spc="-1" strike="noStrike">
                <a:solidFill>
                  <a:srgbClr val="000f80"/>
                </a:solidFill>
                <a:latin typeface="Courier New"/>
                <a:ea typeface="DejaVu Sans"/>
              </a:rPr>
              <a:t>MPI_LONG_LONG_INT</a:t>
            </a:r>
            <a:r>
              <a:rPr b="0" lang="en-IN" sz="1050" spc="-1" strike="noStrike">
                <a:solidFill>
                  <a:srgbClr val="695c45"/>
                </a:solidFill>
                <a:latin typeface="Courier New"/>
                <a:ea typeface="DejaVu Sans"/>
              </a:rPr>
              <a:t>,</a:t>
            </a:r>
            <a:r>
              <a:rPr b="0" lang="en-IN" sz="1050" spc="-7" strike="noStrike">
                <a:solidFill>
                  <a:srgbClr val="695c45"/>
                </a:solidFill>
                <a:latin typeface="Courier New"/>
                <a:ea typeface="DejaVu Sans"/>
              </a:rPr>
              <a:t> </a:t>
            </a:r>
            <a:r>
              <a:rPr b="0" lang="en-IN" sz="1050" spc="-1" strike="noStrike">
                <a:solidFill>
                  <a:srgbClr val="098658"/>
                </a:solidFill>
                <a:latin typeface="Courier New"/>
                <a:ea typeface="DejaVu Sans"/>
              </a:rPr>
              <a:t>0</a:t>
            </a:r>
            <a:r>
              <a:rPr b="0" lang="en-IN" sz="1050" spc="-1" strike="noStrike">
                <a:solidFill>
                  <a:srgbClr val="695c45"/>
                </a:solidFill>
                <a:latin typeface="Courier New"/>
                <a:ea typeface="DejaVu Sans"/>
              </a:rPr>
              <a:t>,</a:t>
            </a:r>
            <a:r>
              <a:rPr b="0" lang="en-IN" sz="1050" spc="-7" strike="noStrike">
                <a:solidFill>
                  <a:srgbClr val="695c45"/>
                </a:solidFill>
                <a:latin typeface="Courier New"/>
                <a:ea typeface="DejaVu Sans"/>
              </a:rPr>
              <a:t> </a:t>
            </a:r>
            <a:r>
              <a:rPr b="0" lang="en-IN" sz="1050" spc="-1" strike="noStrike">
                <a:solidFill>
                  <a:srgbClr val="000f80"/>
                </a:solidFill>
                <a:latin typeface="Courier New"/>
                <a:ea typeface="DejaVu Sans"/>
              </a:rPr>
              <a:t>MPI_COMM_WORLD</a:t>
            </a:r>
            <a:r>
              <a:rPr b="0" lang="en-IN" sz="1050" spc="-1" strike="noStrike">
                <a:solidFill>
                  <a:srgbClr val="695c45"/>
                </a:solidFill>
                <a:latin typeface="Courier New"/>
                <a:ea typeface="DejaVu Sans"/>
              </a:rPr>
              <a:t>);</a:t>
            </a:r>
            <a:endParaRPr b="0" lang="en-IN" sz="1050" spc="-1" strike="noStrike">
              <a:latin typeface="Arial"/>
            </a:endParaRPr>
          </a:p>
        </p:txBody>
      </p:sp>
      <p:sp>
        <p:nvSpPr>
          <p:cNvPr id="89" name="object 4"/>
          <p:cNvSpPr/>
          <p:nvPr/>
        </p:nvSpPr>
        <p:spPr>
          <a:xfrm>
            <a:off x="901800" y="2358720"/>
            <a:ext cx="5923800" cy="62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277560" indent="-265320">
              <a:lnSpc>
                <a:spcPct val="100000"/>
              </a:lnSpc>
              <a:spcBef>
                <a:spcPts val="99"/>
              </a:spcBef>
              <a:buClr>
                <a:srgbClr val="ff5d0d"/>
              </a:buClr>
              <a:buFont typeface="StarSymbol"/>
              <a:buAutoNum type="arabicPeriod" startAt="4"/>
              <a:tabLst>
                <a:tab algn="l" pos="278280"/>
              </a:tabLst>
            </a:pPr>
            <a:r>
              <a:rPr b="1" lang="en-IN" sz="1900" spc="-406" strike="noStrike">
                <a:solidFill>
                  <a:srgbClr val="ff5d0d"/>
                </a:solidFill>
                <a:latin typeface="Tahoma"/>
                <a:ea typeface="DejaVu Sans"/>
              </a:rPr>
              <a:t>P</a:t>
            </a:r>
            <a:r>
              <a:rPr b="1" lang="en-IN" sz="1900" spc="-321" strike="noStrike">
                <a:solidFill>
                  <a:srgbClr val="ff5d0d"/>
                </a:solidFill>
                <a:latin typeface="Tahoma"/>
                <a:ea typeface="DejaVu Sans"/>
              </a:rPr>
              <a:t>e</a:t>
            </a:r>
            <a:r>
              <a:rPr b="1" lang="en-IN" sz="1900" spc="-276" strike="noStrike">
                <a:solidFill>
                  <a:srgbClr val="ff5d0d"/>
                </a:solidFill>
                <a:latin typeface="Tahoma"/>
                <a:ea typeface="DejaVu Sans"/>
              </a:rPr>
              <a:t>r</a:t>
            </a:r>
            <a:r>
              <a:rPr b="1" lang="en-IN" sz="1900" spc="-225" strike="noStrike">
                <a:solidFill>
                  <a:srgbClr val="ff5d0d"/>
                </a:solidFill>
                <a:latin typeface="Tahoma"/>
                <a:ea typeface="DejaVu Sans"/>
              </a:rPr>
              <a:t>f</a:t>
            </a:r>
            <a:r>
              <a:rPr b="1" lang="en-IN" sz="1900" spc="-335" strike="noStrike">
                <a:solidFill>
                  <a:srgbClr val="ff5d0d"/>
                </a:solidFill>
                <a:latin typeface="Tahoma"/>
                <a:ea typeface="DejaVu Sans"/>
              </a:rPr>
              <a:t>o</a:t>
            </a:r>
            <a:r>
              <a:rPr b="1" lang="en-IN" sz="1900" spc="-276" strike="noStrike">
                <a:solidFill>
                  <a:srgbClr val="ff5d0d"/>
                </a:solidFill>
                <a:latin typeface="Tahoma"/>
                <a:ea typeface="DejaVu Sans"/>
              </a:rPr>
              <a:t>r</a:t>
            </a:r>
            <a:r>
              <a:rPr b="1" lang="en-IN" sz="1900" spc="-562" strike="noStrike">
                <a:solidFill>
                  <a:srgbClr val="ff5d0d"/>
                </a:solidFill>
                <a:latin typeface="Tahoma"/>
                <a:ea typeface="DejaVu Sans"/>
              </a:rPr>
              <a:t>m</a:t>
            </a:r>
            <a:r>
              <a:rPr b="1" lang="en-IN" sz="1900" spc="-361" strike="noStrike">
                <a:solidFill>
                  <a:srgbClr val="ff5d0d"/>
                </a:solidFill>
                <a:latin typeface="Tahoma"/>
                <a:ea typeface="DejaVu Sans"/>
              </a:rPr>
              <a:t>a</a:t>
            </a:r>
            <a:r>
              <a:rPr b="1" lang="en-IN" sz="1900" spc="-372" strike="noStrike">
                <a:solidFill>
                  <a:srgbClr val="ff5d0d"/>
                </a:solidFill>
                <a:latin typeface="Tahoma"/>
                <a:ea typeface="DejaVu Sans"/>
              </a:rPr>
              <a:t>n</a:t>
            </a:r>
            <a:r>
              <a:rPr b="1" lang="en-IN" sz="1900" spc="-367" strike="noStrike">
                <a:solidFill>
                  <a:srgbClr val="ff5d0d"/>
                </a:solidFill>
                <a:latin typeface="Tahoma"/>
                <a:ea typeface="DejaVu Sans"/>
              </a:rPr>
              <a:t>c</a:t>
            </a:r>
            <a:r>
              <a:rPr b="1" lang="en-IN" sz="1900" spc="-316" strike="noStrike">
                <a:solidFill>
                  <a:srgbClr val="ff5d0d"/>
                </a:solidFill>
                <a:latin typeface="Tahoma"/>
                <a:ea typeface="DejaVu Sans"/>
              </a:rPr>
              <a:t>e</a:t>
            </a:r>
            <a:r>
              <a:rPr b="1" lang="en-IN" sz="1900" spc="-171" strike="noStrike">
                <a:solidFill>
                  <a:srgbClr val="ff5d0d"/>
                </a:solidFill>
                <a:latin typeface="Tahoma"/>
                <a:ea typeface="DejaVu Sans"/>
              </a:rPr>
              <a:t> </a:t>
            </a:r>
            <a:r>
              <a:rPr b="1" lang="en-IN" sz="1900" spc="-460" strike="noStrike">
                <a:solidFill>
                  <a:srgbClr val="ff5d0d"/>
                </a:solidFill>
                <a:latin typeface="Tahoma"/>
                <a:ea typeface="DejaVu Sans"/>
              </a:rPr>
              <a:t>C</a:t>
            </a:r>
            <a:r>
              <a:rPr b="1" lang="en-IN" sz="1900" spc="-335" strike="noStrike">
                <a:solidFill>
                  <a:srgbClr val="ff5d0d"/>
                </a:solidFill>
                <a:latin typeface="Tahoma"/>
                <a:ea typeface="DejaVu Sans"/>
              </a:rPr>
              <a:t>o</a:t>
            </a:r>
            <a:r>
              <a:rPr b="1" lang="en-IN" sz="1900" spc="-372" strike="noStrike">
                <a:solidFill>
                  <a:srgbClr val="ff5d0d"/>
                </a:solidFill>
                <a:latin typeface="Tahoma"/>
                <a:ea typeface="DejaVu Sans"/>
              </a:rPr>
              <a:t>n</a:t>
            </a:r>
            <a:r>
              <a:rPr b="1" lang="en-IN" sz="1900" spc="-321" strike="noStrike">
                <a:solidFill>
                  <a:srgbClr val="ff5d0d"/>
                </a:solidFill>
                <a:latin typeface="Tahoma"/>
                <a:ea typeface="DejaVu Sans"/>
              </a:rPr>
              <a:t>s</a:t>
            </a:r>
            <a:r>
              <a:rPr b="1" lang="en-IN" sz="1900" spc="-157" strike="noStrike">
                <a:solidFill>
                  <a:srgbClr val="ff5d0d"/>
                </a:solidFill>
                <a:latin typeface="Tahoma"/>
                <a:ea typeface="DejaVu Sans"/>
              </a:rPr>
              <a:t>i</a:t>
            </a:r>
            <a:r>
              <a:rPr b="1" lang="en-IN" sz="1900" spc="-361" strike="noStrike">
                <a:solidFill>
                  <a:srgbClr val="ff5d0d"/>
                </a:solidFill>
                <a:latin typeface="Tahoma"/>
                <a:ea typeface="DejaVu Sans"/>
              </a:rPr>
              <a:t>d</a:t>
            </a:r>
            <a:r>
              <a:rPr b="1" lang="en-IN" sz="1900" spc="-321" strike="noStrike">
                <a:solidFill>
                  <a:srgbClr val="ff5d0d"/>
                </a:solidFill>
                <a:latin typeface="Tahoma"/>
                <a:ea typeface="DejaVu Sans"/>
              </a:rPr>
              <a:t>e</a:t>
            </a:r>
            <a:r>
              <a:rPr b="1" lang="en-IN" sz="1900" spc="-276" strike="noStrike">
                <a:solidFill>
                  <a:srgbClr val="ff5d0d"/>
                </a:solidFill>
                <a:latin typeface="Tahoma"/>
                <a:ea typeface="DejaVu Sans"/>
              </a:rPr>
              <a:t>r</a:t>
            </a:r>
            <a:r>
              <a:rPr b="1" lang="en-IN" sz="1900" spc="-361" strike="noStrike">
                <a:solidFill>
                  <a:srgbClr val="ff5d0d"/>
                </a:solidFill>
                <a:latin typeface="Tahoma"/>
                <a:ea typeface="DejaVu Sans"/>
              </a:rPr>
              <a:t>a</a:t>
            </a:r>
            <a:r>
              <a:rPr b="1" lang="en-IN" sz="1900" spc="-245" strike="noStrike">
                <a:solidFill>
                  <a:srgbClr val="ff5d0d"/>
                </a:solidFill>
                <a:latin typeface="Tahoma"/>
                <a:ea typeface="DejaVu Sans"/>
              </a:rPr>
              <a:t>t</a:t>
            </a:r>
            <a:r>
              <a:rPr b="1" lang="en-IN" sz="1900" spc="-157" strike="noStrike">
                <a:solidFill>
                  <a:srgbClr val="ff5d0d"/>
                </a:solidFill>
                <a:latin typeface="Tahoma"/>
                <a:ea typeface="DejaVu Sans"/>
              </a:rPr>
              <a:t>i</a:t>
            </a:r>
            <a:r>
              <a:rPr b="1" lang="en-IN" sz="1900" spc="-335" strike="noStrike">
                <a:solidFill>
                  <a:srgbClr val="ff5d0d"/>
                </a:solidFill>
                <a:latin typeface="Tahoma"/>
                <a:ea typeface="DejaVu Sans"/>
              </a:rPr>
              <a:t>o</a:t>
            </a:r>
            <a:r>
              <a:rPr b="1" lang="en-IN" sz="1900" spc="-372" strike="noStrike">
                <a:solidFill>
                  <a:srgbClr val="ff5d0d"/>
                </a:solidFill>
                <a:latin typeface="Tahoma"/>
                <a:ea typeface="DejaVu Sans"/>
              </a:rPr>
              <a:t>n</a:t>
            </a:r>
            <a:r>
              <a:rPr b="1" lang="en-IN" sz="1900" spc="-316" strike="noStrike">
                <a:solidFill>
                  <a:srgbClr val="ff5d0d"/>
                </a:solidFill>
                <a:latin typeface="Tahoma"/>
                <a:ea typeface="DejaVu Sans"/>
              </a:rPr>
              <a:t>s</a:t>
            </a:r>
            <a:endParaRPr b="0" lang="en-IN" sz="1900" spc="-1" strike="noStrike">
              <a:latin typeface="Arial"/>
            </a:endParaRPr>
          </a:p>
          <a:p>
            <a:pPr lvl="1" marL="469800" indent="-228600">
              <a:lnSpc>
                <a:spcPct val="100000"/>
              </a:lnSpc>
              <a:spcBef>
                <a:spcPts val="1950"/>
              </a:spcBef>
              <a:buClr>
                <a:srgbClr val="695c45"/>
              </a:buClr>
              <a:buFont typeface="Arial MT"/>
              <a:buChar char="●"/>
              <a:tabLst>
                <a:tab algn="l" pos="469440"/>
                <a:tab algn="l" pos="469800"/>
              </a:tabLst>
            </a:pPr>
            <a:r>
              <a:rPr b="1" lang="en-IN" sz="1100" spc="-7" strike="noStrike">
                <a:solidFill>
                  <a:srgbClr val="695c45"/>
                </a:solidFill>
                <a:latin typeface="Tahoma"/>
                <a:ea typeface="DejaVu Sans"/>
              </a:rPr>
              <a:t>Parallel</a:t>
            </a:r>
            <a:r>
              <a:rPr b="1" lang="en-IN" sz="1100" spc="-60" strike="noStrike">
                <a:solidFill>
                  <a:srgbClr val="695c45"/>
                </a:solidFill>
                <a:latin typeface="Tahoma"/>
                <a:ea typeface="DejaVu Sans"/>
              </a:rPr>
              <a:t> </a:t>
            </a:r>
            <a:r>
              <a:rPr b="1" lang="en-IN" sz="1100" spc="-15" strike="noStrike">
                <a:solidFill>
                  <a:srgbClr val="695c45"/>
                </a:solidFill>
                <a:latin typeface="Tahoma"/>
                <a:ea typeface="DejaVu Sans"/>
              </a:rPr>
              <a:t>Eﬃciency</a:t>
            </a:r>
            <a:r>
              <a:rPr b="0" lang="en-IN" sz="1100" spc="-15" strike="noStrike">
                <a:solidFill>
                  <a:srgbClr val="695c45"/>
                </a:solidFill>
                <a:latin typeface="Microsoft Sans Serif"/>
                <a:ea typeface="DejaVu Sans"/>
              </a:rPr>
              <a:t>:</a:t>
            </a:r>
            <a:endParaRPr b="0" lang="en-IN" sz="1100" spc="-1" strike="noStrike">
              <a:latin typeface="Arial"/>
            </a:endParaRPr>
          </a:p>
          <a:p>
            <a:pPr lvl="2" marL="927000" indent="-228600">
              <a:lnSpc>
                <a:spcPct val="119000"/>
              </a:lnSpc>
              <a:buClr>
                <a:srgbClr val="695c45"/>
              </a:buClr>
              <a:buFont typeface="Arial MT"/>
              <a:buChar char="○"/>
              <a:tabLst>
                <a:tab algn="l" pos="926640"/>
                <a:tab algn="l" pos="927000"/>
              </a:tabLst>
            </a:pPr>
            <a:r>
              <a:rPr b="0" lang="en-IN" sz="1100" spc="-7" strike="noStrike">
                <a:solidFill>
                  <a:srgbClr val="695c45"/>
                </a:solidFill>
                <a:latin typeface="Microsoft Sans Serif"/>
                <a:ea typeface="DejaVu Sans"/>
              </a:rPr>
              <a:t>The </a:t>
            </a:r>
            <a:r>
              <a:rPr b="0" lang="en-IN" sz="1100" spc="41" strike="noStrike">
                <a:solidFill>
                  <a:srgbClr val="695c45"/>
                </a:solidFill>
                <a:latin typeface="Microsoft Sans Serif"/>
                <a:ea typeface="DejaVu Sans"/>
              </a:rPr>
              <a:t>matrix </a:t>
            </a:r>
            <a:r>
              <a:rPr b="0" lang="en-IN" sz="1100" spc="-7" strike="noStrike">
                <a:solidFill>
                  <a:srgbClr val="695c45"/>
                </a:solidFill>
                <a:latin typeface="Microsoft Sans Serif"/>
                <a:ea typeface="DejaVu Sans"/>
              </a:rPr>
              <a:t>is </a:t>
            </a:r>
            <a:r>
              <a:rPr b="0" lang="en-IN" sz="1100" spc="35" strike="noStrike">
                <a:solidFill>
                  <a:srgbClr val="695c45"/>
                </a:solidFill>
                <a:latin typeface="Microsoft Sans Serif"/>
                <a:ea typeface="DejaVu Sans"/>
              </a:rPr>
              <a:t>distributed </a:t>
            </a:r>
            <a:r>
              <a:rPr b="0" lang="en-IN" sz="1100" spc="1" strike="noStrike">
                <a:solidFill>
                  <a:srgbClr val="695c45"/>
                </a:solidFill>
                <a:latin typeface="Microsoft Sans Serif"/>
                <a:ea typeface="DejaVu Sans"/>
              </a:rPr>
              <a:t>across </a:t>
            </a:r>
            <a:r>
              <a:rPr b="0" lang="en-IN" sz="1100" spc="-1" strike="noStrike">
                <a:solidFill>
                  <a:srgbClr val="695c45"/>
                </a:solidFill>
                <a:latin typeface="Microsoft Sans Serif"/>
                <a:ea typeface="DejaVu Sans"/>
              </a:rPr>
              <a:t>processes, </a:t>
            </a:r>
            <a:r>
              <a:rPr b="0" lang="en-IN" sz="1100" spc="21" strike="noStrike">
                <a:solidFill>
                  <a:srgbClr val="695c45"/>
                </a:solidFill>
                <a:latin typeface="Microsoft Sans Serif"/>
                <a:ea typeface="DejaVu Sans"/>
              </a:rPr>
              <a:t>reducing </a:t>
            </a:r>
            <a:r>
              <a:rPr b="0" lang="en-IN" sz="1100" spc="41" strike="noStrike">
                <a:solidFill>
                  <a:srgbClr val="695c45"/>
                </a:solidFill>
                <a:latin typeface="Microsoft Sans Serif"/>
                <a:ea typeface="DejaVu Sans"/>
              </a:rPr>
              <a:t>the </a:t>
            </a:r>
            <a:r>
              <a:rPr b="0" lang="en-IN" sz="1100" spc="35" strike="noStrike">
                <a:solidFill>
                  <a:srgbClr val="695c45"/>
                </a:solidFill>
                <a:latin typeface="Microsoft Sans Serif"/>
                <a:ea typeface="DejaVu Sans"/>
              </a:rPr>
              <a:t>computational </a:t>
            </a:r>
            <a:r>
              <a:rPr b="0" lang="en-IN" sz="1100" spc="-282" strike="noStrike">
                <a:solidFill>
                  <a:srgbClr val="695c45"/>
                </a:solidFill>
                <a:latin typeface="Microsoft Sans Serif"/>
                <a:ea typeface="DejaVu Sans"/>
              </a:rPr>
              <a:t> </a:t>
            </a:r>
            <a:r>
              <a:rPr b="0" lang="en-IN" sz="1100" spc="35" strike="noStrike">
                <a:solidFill>
                  <a:srgbClr val="695c45"/>
                </a:solidFill>
                <a:latin typeface="Microsoft Sans Serif"/>
                <a:ea typeface="DejaVu Sans"/>
              </a:rPr>
              <a:t>workload</a:t>
            </a:r>
            <a:r>
              <a:rPr b="0" lang="en-IN" sz="1100" spc="-15" strike="noStrike">
                <a:solidFill>
                  <a:srgbClr val="695c45"/>
                </a:solidFill>
                <a:latin typeface="Microsoft Sans Serif"/>
                <a:ea typeface="DejaVu Sans"/>
              </a:rPr>
              <a:t> </a:t>
            </a:r>
            <a:r>
              <a:rPr b="0" lang="en-IN" sz="1100" spc="41" strike="noStrike">
                <a:solidFill>
                  <a:srgbClr val="695c45"/>
                </a:solidFill>
                <a:latin typeface="Microsoft Sans Serif"/>
                <a:ea typeface="DejaVu Sans"/>
              </a:rPr>
              <a:t>per</a:t>
            </a:r>
            <a:r>
              <a:rPr b="0" lang="en-IN" sz="1100" spc="-12" strike="noStrike">
                <a:solidFill>
                  <a:srgbClr val="695c45"/>
                </a:solidFill>
                <a:latin typeface="Microsoft Sans Serif"/>
                <a:ea typeface="DejaVu Sans"/>
              </a:rPr>
              <a:t> </a:t>
            </a:r>
            <a:r>
              <a:rPr b="0" lang="en-IN" sz="1100" spc="1" strike="noStrike">
                <a:solidFill>
                  <a:srgbClr val="695c45"/>
                </a:solidFill>
                <a:latin typeface="Microsoft Sans Serif"/>
                <a:ea typeface="DejaVu Sans"/>
              </a:rPr>
              <a:t>process.</a:t>
            </a:r>
            <a:endParaRPr b="0" lang="en-IN" sz="1100" spc="-1" strike="noStrike">
              <a:latin typeface="Arial"/>
            </a:endParaRPr>
          </a:p>
          <a:p>
            <a:pPr lvl="2" marL="927000" indent="-228600">
              <a:lnSpc>
                <a:spcPct val="119000"/>
              </a:lnSpc>
              <a:buClr>
                <a:srgbClr val="695c45"/>
              </a:buClr>
              <a:buFont typeface="Arial MT"/>
              <a:buChar char="○"/>
              <a:tabLst>
                <a:tab algn="l" pos="926640"/>
                <a:tab algn="l" pos="927000"/>
              </a:tabLst>
            </a:pPr>
            <a:r>
              <a:rPr b="0" lang="en-IN" sz="1100" spc="26" strike="noStrike">
                <a:solidFill>
                  <a:srgbClr val="695c45"/>
                </a:solidFill>
                <a:latin typeface="Microsoft Sans Serif"/>
                <a:ea typeface="DejaVu Sans"/>
              </a:rPr>
              <a:t>Communication </a:t>
            </a:r>
            <a:r>
              <a:rPr b="0" lang="en-IN" sz="1100" spc="21" strike="noStrike">
                <a:solidFill>
                  <a:srgbClr val="695c45"/>
                </a:solidFill>
                <a:latin typeface="Microsoft Sans Serif"/>
                <a:ea typeface="DejaVu Sans"/>
              </a:rPr>
              <a:t>overhead </a:t>
            </a:r>
            <a:r>
              <a:rPr b="0" lang="en-IN" sz="1100" spc="1" strike="noStrike">
                <a:solidFill>
                  <a:srgbClr val="695c45"/>
                </a:solidFill>
                <a:latin typeface="Microsoft Sans Serif"/>
                <a:ea typeface="DejaVu Sans"/>
              </a:rPr>
              <a:t>arises </a:t>
            </a:r>
            <a:r>
              <a:rPr b="0" lang="en-IN" sz="1100" spc="66" strike="noStrike">
                <a:solidFill>
                  <a:srgbClr val="695c45"/>
                </a:solidFill>
                <a:latin typeface="Microsoft Sans Serif"/>
                <a:ea typeface="DejaVu Sans"/>
              </a:rPr>
              <a:t>from </a:t>
            </a:r>
            <a:r>
              <a:rPr b="0" lang="en-IN" sz="1100" spc="21" strike="noStrike">
                <a:solidFill>
                  <a:srgbClr val="695c45"/>
                </a:solidFill>
                <a:latin typeface="Microsoft Sans Serif"/>
                <a:ea typeface="DejaVu Sans"/>
              </a:rPr>
              <a:t>broadcasting </a:t>
            </a:r>
            <a:r>
              <a:rPr b="0" lang="en-IN" sz="1100" spc="29" strike="noStrike">
                <a:solidFill>
                  <a:srgbClr val="695c45"/>
                </a:solidFill>
                <a:latin typeface="Microsoft Sans Serif"/>
                <a:ea typeface="DejaVu Sans"/>
              </a:rPr>
              <a:t>rows and </a:t>
            </a:r>
            <a:r>
              <a:rPr b="0" lang="en-IN" sz="1100" spc="21" strike="noStrike">
                <a:solidFill>
                  <a:srgbClr val="695c45"/>
                </a:solidFill>
                <a:latin typeface="Microsoft Sans Serif"/>
                <a:ea typeface="DejaVu Sans"/>
              </a:rPr>
              <a:t>gathering </a:t>
            </a:r>
            <a:r>
              <a:rPr b="0" lang="en-IN" sz="1100" spc="-282" strike="noStrike">
                <a:solidFill>
                  <a:srgbClr val="695c45"/>
                </a:solidFill>
                <a:latin typeface="Microsoft Sans Serif"/>
                <a:ea typeface="DejaVu Sans"/>
              </a:rPr>
              <a:t> </a:t>
            </a:r>
            <a:r>
              <a:rPr b="0" lang="en-IN" sz="1100" spc="15" strike="noStrike">
                <a:solidFill>
                  <a:srgbClr val="695c45"/>
                </a:solidFill>
                <a:latin typeface="Microsoft Sans Serif"/>
                <a:ea typeface="DejaVu Sans"/>
              </a:rPr>
              <a:t>results.</a:t>
            </a:r>
            <a:endParaRPr b="0" lang="en-IN" sz="1100" spc="-1" strike="noStrike">
              <a:latin typeface="Arial"/>
            </a:endParaRPr>
          </a:p>
          <a:p>
            <a:pPr lvl="1" marL="469800" indent="-228600">
              <a:lnSpc>
                <a:spcPct val="100000"/>
              </a:lnSpc>
              <a:spcBef>
                <a:spcPts val="255"/>
              </a:spcBef>
              <a:buClr>
                <a:srgbClr val="695c45"/>
              </a:buClr>
              <a:buFont typeface="Arial MT"/>
              <a:buChar char="●"/>
              <a:tabLst>
                <a:tab algn="l" pos="469440"/>
                <a:tab algn="l" pos="469800"/>
              </a:tabLst>
            </a:pPr>
            <a:r>
              <a:rPr b="1" lang="en-IN" sz="1100" spc="-7" strike="noStrike">
                <a:solidFill>
                  <a:srgbClr val="695c45"/>
                </a:solidFill>
                <a:latin typeface="Tahoma"/>
                <a:ea typeface="DejaVu Sans"/>
              </a:rPr>
              <a:t>Load</a:t>
            </a:r>
            <a:r>
              <a:rPr b="1" lang="en-IN" sz="1100" spc="-66" strike="noStrike">
                <a:solidFill>
                  <a:srgbClr val="695c45"/>
                </a:solidFill>
                <a:latin typeface="Tahoma"/>
                <a:ea typeface="DejaVu Sans"/>
              </a:rPr>
              <a:t> </a:t>
            </a:r>
            <a:r>
              <a:rPr b="1" lang="en-IN" sz="1100" spc="-15" strike="noStrike">
                <a:solidFill>
                  <a:srgbClr val="695c45"/>
                </a:solidFill>
                <a:latin typeface="Tahoma"/>
                <a:ea typeface="DejaVu Sans"/>
              </a:rPr>
              <a:t>Balancing</a:t>
            </a:r>
            <a:r>
              <a:rPr b="0" lang="en-IN" sz="1100" spc="-15" strike="noStrike">
                <a:solidFill>
                  <a:srgbClr val="695c45"/>
                </a:solidFill>
                <a:latin typeface="Microsoft Sans Serif"/>
                <a:ea typeface="DejaVu Sans"/>
              </a:rPr>
              <a:t>:</a:t>
            </a:r>
            <a:endParaRPr b="0" lang="en-IN" sz="1100" spc="-1" strike="noStrike">
              <a:latin typeface="Arial"/>
            </a:endParaRPr>
          </a:p>
          <a:p>
            <a:pPr lvl="2" marL="229320" indent="-229320">
              <a:lnSpc>
                <a:spcPct val="100000"/>
              </a:lnSpc>
              <a:spcBef>
                <a:spcPts val="255"/>
              </a:spcBef>
              <a:buClr>
                <a:srgbClr val="695c45"/>
              </a:buClr>
              <a:buFont typeface="Arial MT"/>
              <a:buChar char="○"/>
              <a:tabLst>
                <a:tab algn="l" pos="229320"/>
                <a:tab algn="l" pos="927000"/>
              </a:tabLst>
            </a:pPr>
            <a:r>
              <a:rPr b="0" lang="en-IN" sz="1100" spc="-15" strike="noStrike">
                <a:solidFill>
                  <a:srgbClr val="695c45"/>
                </a:solidFill>
                <a:latin typeface="Microsoft Sans Serif"/>
                <a:ea typeface="DejaVu Sans"/>
              </a:rPr>
              <a:t>Rows</a:t>
            </a:r>
            <a:r>
              <a:rPr b="0" lang="en-IN" sz="1100" spc="-12" strike="noStrike">
                <a:solidFill>
                  <a:srgbClr val="695c45"/>
                </a:solidFill>
                <a:latin typeface="Microsoft Sans Serif"/>
                <a:ea typeface="DejaVu Sans"/>
              </a:rPr>
              <a:t> </a:t>
            </a:r>
            <a:r>
              <a:rPr b="0" lang="en-IN" sz="1100" spc="21" strike="noStrike">
                <a:solidFill>
                  <a:srgbClr val="695c45"/>
                </a:solidFill>
                <a:latin typeface="Microsoft Sans Serif"/>
                <a:ea typeface="DejaVu Sans"/>
              </a:rPr>
              <a:t>are</a:t>
            </a:r>
            <a:r>
              <a:rPr b="0" lang="en-IN" sz="1100" spc="-12" strike="noStrike">
                <a:solidFill>
                  <a:srgbClr val="695c45"/>
                </a:solidFill>
                <a:latin typeface="Microsoft Sans Serif"/>
                <a:ea typeface="DejaVu Sans"/>
              </a:rPr>
              <a:t> </a:t>
            </a:r>
            <a:r>
              <a:rPr b="0" lang="en-IN" sz="1100" spc="7" strike="noStrike">
                <a:solidFill>
                  <a:srgbClr val="695c45"/>
                </a:solidFill>
                <a:latin typeface="Microsoft Sans Serif"/>
                <a:ea typeface="DejaVu Sans"/>
              </a:rPr>
              <a:t>evenly</a:t>
            </a:r>
            <a:r>
              <a:rPr b="0" lang="en-IN" sz="1100" spc="-7" strike="noStrike">
                <a:solidFill>
                  <a:srgbClr val="695c45"/>
                </a:solidFill>
                <a:latin typeface="Microsoft Sans Serif"/>
                <a:ea typeface="DejaVu Sans"/>
              </a:rPr>
              <a:t> </a:t>
            </a:r>
            <a:r>
              <a:rPr b="0" lang="en-IN" sz="1100" spc="35" strike="noStrike">
                <a:solidFill>
                  <a:srgbClr val="695c45"/>
                </a:solidFill>
                <a:latin typeface="Microsoft Sans Serif"/>
                <a:ea typeface="DejaVu Sans"/>
              </a:rPr>
              <a:t>distributed</a:t>
            </a:r>
            <a:r>
              <a:rPr b="0" lang="en-IN" sz="1100" spc="-12" strike="noStrike">
                <a:solidFill>
                  <a:srgbClr val="695c45"/>
                </a:solidFill>
                <a:latin typeface="Microsoft Sans Serif"/>
                <a:ea typeface="DejaVu Sans"/>
              </a:rPr>
              <a:t> </a:t>
            </a:r>
            <a:r>
              <a:rPr b="0" lang="en-IN" sz="1100" spc="9" strike="noStrike">
                <a:solidFill>
                  <a:srgbClr val="695c45"/>
                </a:solidFill>
                <a:latin typeface="Microsoft Sans Serif"/>
                <a:ea typeface="DejaVu Sans"/>
              </a:rPr>
              <a:t>using</a:t>
            </a:r>
            <a:r>
              <a:rPr b="0" lang="en-IN" sz="1100" spc="-12" strike="noStrike">
                <a:solidFill>
                  <a:srgbClr val="695c45"/>
                </a:solidFill>
                <a:latin typeface="Microsoft Sans Serif"/>
                <a:ea typeface="DejaVu Sans"/>
              </a:rPr>
              <a:t> </a:t>
            </a:r>
            <a:r>
              <a:rPr b="0" lang="en-IN" sz="1100" spc="-7" strike="noStrike">
                <a:solidFill>
                  <a:srgbClr val="178037"/>
                </a:solidFill>
                <a:latin typeface="Courier New"/>
                <a:ea typeface="DejaVu Sans"/>
              </a:rPr>
              <a:t>rows_per_process</a:t>
            </a:r>
            <a:r>
              <a:rPr b="0" lang="en-IN" sz="1100" spc="-372" strike="noStrike">
                <a:solidFill>
                  <a:srgbClr val="178037"/>
                </a:solidFill>
                <a:latin typeface="Courier New"/>
                <a:ea typeface="DejaVu Sans"/>
              </a:rPr>
              <a:t> </a:t>
            </a:r>
            <a:r>
              <a:rPr b="0" lang="en-IN" sz="1100" spc="29" strike="noStrike">
                <a:solidFill>
                  <a:srgbClr val="695c45"/>
                </a:solidFill>
                <a:latin typeface="Microsoft Sans Serif"/>
                <a:ea typeface="DejaVu Sans"/>
              </a:rPr>
              <a:t>and</a:t>
            </a:r>
            <a:r>
              <a:rPr b="0" lang="en-IN" sz="1100" spc="-12" strike="noStrike">
                <a:solidFill>
                  <a:srgbClr val="695c45"/>
                </a:solidFill>
                <a:latin typeface="Microsoft Sans Serif"/>
                <a:ea typeface="DejaVu Sans"/>
              </a:rPr>
              <a:t> </a:t>
            </a:r>
            <a:r>
              <a:rPr b="0" lang="en-IN" sz="1100" spc="-7" strike="noStrike">
                <a:solidFill>
                  <a:srgbClr val="178037"/>
                </a:solidFill>
                <a:latin typeface="Courier New"/>
                <a:ea typeface="DejaVu Sans"/>
              </a:rPr>
              <a:t>extra</a:t>
            </a:r>
            <a:endParaRPr b="0" lang="en-IN" sz="1100" spc="-1" strike="noStrike">
              <a:latin typeface="Arial"/>
            </a:endParaRPr>
          </a:p>
          <a:p>
            <a:pPr marL="927000">
              <a:lnSpc>
                <a:spcPct val="100000"/>
              </a:lnSpc>
              <a:spcBef>
                <a:spcPts val="255"/>
              </a:spcBef>
              <a:buNone/>
              <a:tabLst>
                <a:tab algn="l" pos="229320"/>
                <a:tab algn="l" pos="927000"/>
              </a:tabLst>
            </a:pPr>
            <a:r>
              <a:rPr b="0" lang="en-IN" sz="1100" spc="7" strike="noStrike">
                <a:solidFill>
                  <a:srgbClr val="695c45"/>
                </a:solidFill>
                <a:latin typeface="Microsoft Sans Serif"/>
                <a:ea typeface="DejaVu Sans"/>
              </a:rPr>
              <a:t>calculations,</a:t>
            </a:r>
            <a:r>
              <a:rPr b="0" lang="en-IN" sz="1100" spc="-12" strike="noStrike">
                <a:solidFill>
                  <a:srgbClr val="695c45"/>
                </a:solidFill>
                <a:latin typeface="Microsoft Sans Serif"/>
                <a:ea typeface="DejaVu Sans"/>
              </a:rPr>
              <a:t> </a:t>
            </a:r>
            <a:r>
              <a:rPr b="0" lang="en-IN" sz="1100" spc="21" strike="noStrike">
                <a:solidFill>
                  <a:srgbClr val="695c45"/>
                </a:solidFill>
                <a:latin typeface="Microsoft Sans Serif"/>
                <a:ea typeface="DejaVu Sans"/>
              </a:rPr>
              <a:t>ensuring</a:t>
            </a:r>
            <a:r>
              <a:rPr b="0" lang="en-IN" sz="1100" spc="-7" strike="noStrike">
                <a:solidFill>
                  <a:srgbClr val="695c45"/>
                </a:solidFill>
                <a:latin typeface="Microsoft Sans Serif"/>
                <a:ea typeface="DejaVu Sans"/>
              </a:rPr>
              <a:t> </a:t>
            </a:r>
            <a:r>
              <a:rPr b="0" lang="en-IN" sz="1100" spc="29" strike="noStrike">
                <a:solidFill>
                  <a:srgbClr val="695c45"/>
                </a:solidFill>
                <a:latin typeface="Microsoft Sans Serif"/>
                <a:ea typeface="DejaVu Sans"/>
              </a:rPr>
              <a:t>fair</a:t>
            </a:r>
            <a:r>
              <a:rPr b="0" lang="en-IN" sz="1100" spc="-7" strike="noStrike">
                <a:solidFill>
                  <a:srgbClr val="695c45"/>
                </a:solidFill>
                <a:latin typeface="Microsoft Sans Serif"/>
                <a:ea typeface="DejaVu Sans"/>
              </a:rPr>
              <a:t> </a:t>
            </a:r>
            <a:r>
              <a:rPr b="0" lang="en-IN" sz="1100" spc="35" strike="noStrike">
                <a:solidFill>
                  <a:srgbClr val="695c45"/>
                </a:solidFill>
                <a:latin typeface="Microsoft Sans Serif"/>
                <a:ea typeface="DejaVu Sans"/>
              </a:rPr>
              <a:t>workload</a:t>
            </a:r>
            <a:r>
              <a:rPr b="0" lang="en-IN" sz="1100" spc="-7" strike="noStrike">
                <a:solidFill>
                  <a:srgbClr val="695c45"/>
                </a:solidFill>
                <a:latin typeface="Microsoft Sans Serif"/>
                <a:ea typeface="DejaVu Sans"/>
              </a:rPr>
              <a:t> </a:t>
            </a:r>
            <a:r>
              <a:rPr b="0" lang="en-IN" sz="1100" spc="35" strike="noStrike">
                <a:solidFill>
                  <a:srgbClr val="695c45"/>
                </a:solidFill>
                <a:latin typeface="Microsoft Sans Serif"/>
                <a:ea typeface="DejaVu Sans"/>
              </a:rPr>
              <a:t>distribution.</a:t>
            </a:r>
            <a:endParaRPr b="0" lang="en-IN" sz="1100" spc="-1" strike="noStrike">
              <a:latin typeface="Arial"/>
            </a:endParaRPr>
          </a:p>
          <a:p>
            <a:pPr marL="927000">
              <a:lnSpc>
                <a:spcPct val="100000"/>
              </a:lnSpc>
              <a:spcBef>
                <a:spcPts val="40"/>
              </a:spcBef>
              <a:buNone/>
              <a:tabLst>
                <a:tab algn="l" pos="229320"/>
                <a:tab algn="l" pos="927000"/>
              </a:tabLst>
            </a:pPr>
            <a:endParaRPr b="0" lang="en-IN" sz="1250" spc="-1" strike="noStrike">
              <a:latin typeface="Arial"/>
            </a:endParaRPr>
          </a:p>
          <a:p>
            <a:pPr marL="927000">
              <a:lnSpc>
                <a:spcPct val="100000"/>
              </a:lnSpc>
              <a:spcBef>
                <a:spcPts val="6"/>
              </a:spcBef>
              <a:buNone/>
              <a:tabLst>
                <a:tab algn="l" pos="3327480"/>
              </a:tabLst>
            </a:pPr>
            <a:r>
              <a:rPr b="0" lang="en-IN" sz="1050" spc="-1" strike="noStrike">
                <a:solidFill>
                  <a:srgbClr val="000f80"/>
                </a:solidFill>
                <a:latin typeface="Courier New"/>
                <a:ea typeface="DejaVu Sans"/>
              </a:rPr>
              <a:t>rows_per_process </a:t>
            </a:r>
            <a:r>
              <a:rPr b="0" lang="en-IN" sz="1050" spc="-1" strike="noStrike">
                <a:solidFill>
                  <a:srgbClr val="695c45"/>
                </a:solidFill>
                <a:latin typeface="Courier New"/>
                <a:ea typeface="DejaVu Sans"/>
              </a:rPr>
              <a:t>= </a:t>
            </a:r>
            <a:r>
              <a:rPr b="0" lang="en-IN" sz="1050" spc="-1" strike="noStrike">
                <a:solidFill>
                  <a:srgbClr val="000f80"/>
                </a:solidFill>
                <a:latin typeface="Courier New"/>
                <a:ea typeface="DejaVu Sans"/>
              </a:rPr>
              <a:t>n </a:t>
            </a:r>
            <a:r>
              <a:rPr b="0" lang="en-IN" sz="1050" spc="-1" strike="noStrike">
                <a:solidFill>
                  <a:srgbClr val="695c45"/>
                </a:solidFill>
                <a:latin typeface="Courier New"/>
                <a:ea typeface="DejaVu Sans"/>
              </a:rPr>
              <a:t>/ </a:t>
            </a:r>
            <a:r>
              <a:rPr b="0" lang="en-IN" sz="1050" spc="-1" strike="noStrike">
                <a:solidFill>
                  <a:srgbClr val="000f80"/>
                </a:solidFill>
                <a:latin typeface="Courier New"/>
                <a:ea typeface="DejaVu Sans"/>
              </a:rPr>
              <a:t>p</a:t>
            </a:r>
            <a:r>
              <a:rPr b="0" lang="en-IN" sz="1050" spc="-1" strike="noStrike">
                <a:solidFill>
                  <a:srgbClr val="695c45"/>
                </a:solidFill>
                <a:latin typeface="Courier New"/>
                <a:ea typeface="DejaVu Sans"/>
              </a:rPr>
              <a:t>;</a:t>
            </a:r>
            <a:r>
              <a:rPr b="0" lang="en-IN" sz="1050" spc="-1" strike="noStrike">
                <a:solidFill>
                  <a:srgbClr val="695c45"/>
                </a:solidFill>
                <a:latin typeface="Courier New"/>
                <a:ea typeface="DejaVu Sans"/>
              </a:rPr>
              <a:t>	</a:t>
            </a:r>
            <a:r>
              <a:rPr b="0" lang="en-IN" sz="1050" spc="-1" strike="noStrike">
                <a:solidFill>
                  <a:srgbClr val="000f80"/>
                </a:solidFill>
                <a:latin typeface="Courier New"/>
                <a:ea typeface="DejaVu Sans"/>
              </a:rPr>
              <a:t>extra</a:t>
            </a:r>
            <a:r>
              <a:rPr b="0" lang="en-IN" sz="1050" spc="-41" strike="noStrike">
                <a:solidFill>
                  <a:srgbClr val="000f80"/>
                </a:solidFill>
                <a:latin typeface="Courier New"/>
                <a:ea typeface="DejaVu Sans"/>
              </a:rPr>
              <a:t> </a:t>
            </a:r>
            <a:r>
              <a:rPr b="0" lang="en-IN" sz="1050" spc="-1" strike="noStrike">
                <a:solidFill>
                  <a:srgbClr val="695c45"/>
                </a:solidFill>
                <a:latin typeface="Courier New"/>
                <a:ea typeface="DejaVu Sans"/>
              </a:rPr>
              <a:t>=</a:t>
            </a:r>
            <a:r>
              <a:rPr b="0" lang="en-IN" sz="1050" spc="-41" strike="noStrike">
                <a:solidFill>
                  <a:srgbClr val="695c45"/>
                </a:solidFill>
                <a:latin typeface="Courier New"/>
                <a:ea typeface="DejaVu Sans"/>
              </a:rPr>
              <a:t> </a:t>
            </a:r>
            <a:r>
              <a:rPr b="0" lang="en-IN" sz="1050" spc="-1" strike="noStrike">
                <a:solidFill>
                  <a:srgbClr val="000f80"/>
                </a:solidFill>
                <a:latin typeface="Courier New"/>
                <a:ea typeface="DejaVu Sans"/>
              </a:rPr>
              <a:t>n</a:t>
            </a:r>
            <a:r>
              <a:rPr b="0" lang="en-IN" sz="1050" spc="-1" strike="noStrike">
                <a:solidFill>
                  <a:srgbClr val="695c45"/>
                </a:solidFill>
                <a:latin typeface="Courier New"/>
                <a:ea typeface="DejaVu Sans"/>
              </a:rPr>
              <a:t>%</a:t>
            </a:r>
            <a:r>
              <a:rPr b="0" lang="en-IN" sz="1050" spc="-1" strike="noStrike">
                <a:solidFill>
                  <a:srgbClr val="000f80"/>
                </a:solidFill>
                <a:latin typeface="Courier New"/>
                <a:ea typeface="DejaVu Sans"/>
              </a:rPr>
              <a:t>p</a:t>
            </a:r>
            <a:r>
              <a:rPr b="0" lang="en-IN" sz="1050" spc="-1" strike="noStrike">
                <a:solidFill>
                  <a:srgbClr val="695c45"/>
                </a:solidFill>
                <a:latin typeface="Courier New"/>
                <a:ea typeface="DejaVu Sans"/>
              </a:rPr>
              <a:t>;</a:t>
            </a:r>
            <a:endParaRPr b="0" lang="en-IN" sz="1050" spc="-1" strike="noStrike">
              <a:latin typeface="Arial"/>
            </a:endParaRPr>
          </a:p>
          <a:p>
            <a:pPr marL="927000">
              <a:lnSpc>
                <a:spcPct val="100000"/>
              </a:lnSpc>
              <a:spcBef>
                <a:spcPts val="45"/>
              </a:spcBef>
              <a:buNone/>
              <a:tabLst>
                <a:tab algn="l" pos="3327480"/>
              </a:tabLst>
            </a:pPr>
            <a:endParaRPr b="0" lang="en-IN" sz="1200" spc="-1" strike="noStrike">
              <a:latin typeface="Arial"/>
            </a:endParaRPr>
          </a:p>
          <a:p>
            <a:pPr lvl="2" marL="927000" indent="-228600">
              <a:lnSpc>
                <a:spcPct val="119000"/>
              </a:lnSpc>
              <a:buClr>
                <a:srgbClr val="695c45"/>
              </a:buClr>
              <a:buFont typeface="Arial MT"/>
              <a:buChar char="○"/>
              <a:tabLst>
                <a:tab algn="l" pos="926640"/>
                <a:tab algn="l" pos="927000"/>
              </a:tabLst>
            </a:pPr>
            <a:r>
              <a:rPr b="0" lang="en-IN" sz="1100" spc="15" strike="noStrike">
                <a:solidFill>
                  <a:srgbClr val="695c45"/>
                </a:solidFill>
                <a:latin typeface="Microsoft Sans Serif"/>
                <a:ea typeface="DejaVu Sans"/>
              </a:rPr>
              <a:t>Starting</a:t>
            </a:r>
            <a:r>
              <a:rPr b="0" lang="en-IN" sz="1100" spc="-12" strike="noStrike">
                <a:solidFill>
                  <a:srgbClr val="695c45"/>
                </a:solidFill>
                <a:latin typeface="Microsoft Sans Serif"/>
                <a:ea typeface="DejaVu Sans"/>
              </a:rPr>
              <a:t> </a:t>
            </a:r>
            <a:r>
              <a:rPr b="0" lang="en-IN" sz="1100" spc="29" strike="noStrike">
                <a:solidFill>
                  <a:srgbClr val="695c45"/>
                </a:solidFill>
                <a:latin typeface="Microsoft Sans Serif"/>
                <a:ea typeface="DejaVu Sans"/>
              </a:rPr>
              <a:t>and</a:t>
            </a:r>
            <a:r>
              <a:rPr b="0" lang="en-IN" sz="1100" spc="-12" strike="noStrike">
                <a:solidFill>
                  <a:srgbClr val="695c45"/>
                </a:solidFill>
                <a:latin typeface="Microsoft Sans Serif"/>
                <a:ea typeface="DejaVu Sans"/>
              </a:rPr>
              <a:t> </a:t>
            </a:r>
            <a:r>
              <a:rPr b="0" lang="en-IN" sz="1100" spc="26" strike="noStrike">
                <a:solidFill>
                  <a:srgbClr val="695c45"/>
                </a:solidFill>
                <a:latin typeface="Microsoft Sans Serif"/>
                <a:ea typeface="DejaVu Sans"/>
              </a:rPr>
              <a:t>ending</a:t>
            </a:r>
            <a:r>
              <a:rPr b="0" lang="en-IN" sz="1100" spc="-12" strike="noStrike">
                <a:solidFill>
                  <a:srgbClr val="695c45"/>
                </a:solidFill>
                <a:latin typeface="Microsoft Sans Serif"/>
                <a:ea typeface="DejaVu Sans"/>
              </a:rPr>
              <a:t> </a:t>
            </a:r>
            <a:r>
              <a:rPr b="0" lang="en-IN" sz="1100" spc="55" strike="noStrike">
                <a:solidFill>
                  <a:srgbClr val="695c45"/>
                </a:solidFill>
                <a:latin typeface="Microsoft Sans Serif"/>
                <a:ea typeface="DejaVu Sans"/>
              </a:rPr>
              <a:t>row</a:t>
            </a:r>
            <a:r>
              <a:rPr b="0" lang="en-IN" sz="1100" spc="-12" strike="noStrike">
                <a:solidFill>
                  <a:srgbClr val="695c45"/>
                </a:solidFill>
                <a:latin typeface="Microsoft Sans Serif"/>
                <a:ea typeface="DejaVu Sans"/>
              </a:rPr>
              <a:t> </a:t>
            </a:r>
            <a:r>
              <a:rPr b="0" lang="en-IN" sz="1100" spc="55" strike="noStrike">
                <a:solidFill>
                  <a:srgbClr val="695c45"/>
                </a:solidFill>
                <a:latin typeface="Microsoft Sans Serif"/>
                <a:ea typeface="DejaVu Sans"/>
              </a:rPr>
              <a:t>for</a:t>
            </a:r>
            <a:r>
              <a:rPr b="0" lang="en-IN" sz="1100" spc="-12" strike="noStrike">
                <a:solidFill>
                  <a:srgbClr val="695c45"/>
                </a:solidFill>
                <a:latin typeface="Microsoft Sans Serif"/>
                <a:ea typeface="DejaVu Sans"/>
              </a:rPr>
              <a:t> </a:t>
            </a:r>
            <a:r>
              <a:rPr b="0" lang="en-IN" sz="1100" spc="-7" strike="noStrike">
                <a:solidFill>
                  <a:srgbClr val="695c45"/>
                </a:solidFill>
                <a:latin typeface="Microsoft Sans Serif"/>
                <a:ea typeface="DejaVu Sans"/>
              </a:rPr>
              <a:t>a</a:t>
            </a:r>
            <a:r>
              <a:rPr b="0" lang="en-IN" sz="1100" spc="-12" strike="noStrike">
                <a:solidFill>
                  <a:srgbClr val="695c45"/>
                </a:solidFill>
                <a:latin typeface="Microsoft Sans Serif"/>
                <a:ea typeface="DejaVu Sans"/>
              </a:rPr>
              <a:t> </a:t>
            </a:r>
            <a:r>
              <a:rPr b="0" lang="en-IN" sz="1100" spc="7" strike="noStrike">
                <a:solidFill>
                  <a:srgbClr val="695c45"/>
                </a:solidFill>
                <a:latin typeface="Microsoft Sans Serif"/>
                <a:ea typeface="DejaVu Sans"/>
              </a:rPr>
              <a:t>process</a:t>
            </a:r>
            <a:r>
              <a:rPr b="0" lang="en-IN" sz="1100" spc="-7" strike="noStrike">
                <a:solidFill>
                  <a:srgbClr val="695c45"/>
                </a:solidFill>
                <a:latin typeface="Microsoft Sans Serif"/>
                <a:ea typeface="DejaVu Sans"/>
              </a:rPr>
              <a:t> </a:t>
            </a:r>
            <a:r>
              <a:rPr b="0" lang="en-IN" sz="1100" spc="1" strike="noStrike">
                <a:solidFill>
                  <a:srgbClr val="695c45"/>
                </a:solidFill>
                <a:latin typeface="Microsoft Sans Serif"/>
                <a:ea typeface="DejaVu Sans"/>
              </a:rPr>
              <a:t>can</a:t>
            </a:r>
            <a:r>
              <a:rPr b="0" lang="en-IN" sz="1100" spc="-12" strike="noStrike">
                <a:solidFill>
                  <a:srgbClr val="695c45"/>
                </a:solidFill>
                <a:latin typeface="Microsoft Sans Serif"/>
                <a:ea typeface="DejaVu Sans"/>
              </a:rPr>
              <a:t> </a:t>
            </a:r>
            <a:r>
              <a:rPr b="0" lang="en-IN" sz="1100" spc="26" strike="noStrike">
                <a:solidFill>
                  <a:srgbClr val="695c45"/>
                </a:solidFill>
                <a:latin typeface="Microsoft Sans Serif"/>
                <a:ea typeface="DejaVu Sans"/>
              </a:rPr>
              <a:t>be</a:t>
            </a:r>
            <a:r>
              <a:rPr b="0" lang="en-IN" sz="1100" spc="-12" strike="noStrike">
                <a:solidFill>
                  <a:srgbClr val="695c45"/>
                </a:solidFill>
                <a:latin typeface="Microsoft Sans Serif"/>
                <a:ea typeface="DejaVu Sans"/>
              </a:rPr>
              <a:t> </a:t>
            </a:r>
            <a:r>
              <a:rPr b="0" lang="en-IN" sz="1100" spc="49" strike="noStrike">
                <a:solidFill>
                  <a:srgbClr val="695c45"/>
                </a:solidFill>
                <a:latin typeface="Microsoft Sans Serif"/>
                <a:ea typeface="DejaVu Sans"/>
              </a:rPr>
              <a:t>found</a:t>
            </a:r>
            <a:r>
              <a:rPr b="0" lang="en-IN" sz="1100" spc="-12" strike="noStrike">
                <a:solidFill>
                  <a:srgbClr val="695c45"/>
                </a:solidFill>
                <a:latin typeface="Microsoft Sans Serif"/>
                <a:ea typeface="DejaVu Sans"/>
              </a:rPr>
              <a:t> </a:t>
            </a:r>
            <a:r>
              <a:rPr b="0" lang="en-IN" sz="1100" spc="9" strike="noStrike">
                <a:solidFill>
                  <a:srgbClr val="695c45"/>
                </a:solidFill>
                <a:latin typeface="Microsoft Sans Serif"/>
                <a:ea typeface="DejaVu Sans"/>
              </a:rPr>
              <a:t>using</a:t>
            </a:r>
            <a:r>
              <a:rPr b="0" lang="en-IN" sz="1100" spc="-12" strike="noStrike">
                <a:solidFill>
                  <a:srgbClr val="695c45"/>
                </a:solidFill>
                <a:latin typeface="Microsoft Sans Serif"/>
                <a:ea typeface="DejaVu Sans"/>
              </a:rPr>
              <a:t> </a:t>
            </a:r>
            <a:r>
              <a:rPr b="0" lang="en-IN" sz="1100" spc="41" strike="noStrike">
                <a:solidFill>
                  <a:srgbClr val="695c45"/>
                </a:solidFill>
                <a:latin typeface="Microsoft Sans Serif"/>
                <a:ea typeface="DejaVu Sans"/>
              </a:rPr>
              <a:t>the</a:t>
            </a:r>
            <a:r>
              <a:rPr b="0" lang="en-IN" sz="1100" spc="-12" strike="noStrike">
                <a:solidFill>
                  <a:srgbClr val="695c45"/>
                </a:solidFill>
                <a:latin typeface="Microsoft Sans Serif"/>
                <a:ea typeface="DejaVu Sans"/>
              </a:rPr>
              <a:t> </a:t>
            </a:r>
            <a:r>
              <a:rPr b="0" lang="en-IN" sz="1100" spc="29" strike="noStrike">
                <a:solidFill>
                  <a:srgbClr val="695c45"/>
                </a:solidFill>
                <a:latin typeface="Microsoft Sans Serif"/>
                <a:ea typeface="DejaVu Sans"/>
              </a:rPr>
              <a:t>below </a:t>
            </a:r>
            <a:r>
              <a:rPr b="0" lang="en-IN" sz="1100" spc="-276" strike="noStrike">
                <a:solidFill>
                  <a:srgbClr val="695c45"/>
                </a:solidFill>
                <a:latin typeface="Microsoft Sans Serif"/>
                <a:ea typeface="DejaVu Sans"/>
              </a:rPr>
              <a:t> </a:t>
            </a:r>
            <a:r>
              <a:rPr b="0" lang="en-IN" sz="1100" spc="21" strike="noStrike">
                <a:solidFill>
                  <a:srgbClr val="695c45"/>
                </a:solidFill>
                <a:latin typeface="Microsoft Sans Serif"/>
                <a:ea typeface="DejaVu Sans"/>
              </a:rPr>
              <a:t>formulas:-</a:t>
            </a:r>
            <a:endParaRPr b="0" lang="en-IN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None/>
              <a:tabLst>
                <a:tab algn="l" pos="926640"/>
                <a:tab algn="l" pos="927000"/>
              </a:tabLst>
            </a:pPr>
            <a:endParaRPr b="0" lang="en-IN" sz="1250" spc="-1" strike="noStrike">
              <a:latin typeface="Arial"/>
            </a:endParaRPr>
          </a:p>
          <a:p>
            <a:pPr marL="927000">
              <a:lnSpc>
                <a:spcPct val="100000"/>
              </a:lnSpc>
              <a:buNone/>
              <a:tabLst>
                <a:tab algn="l" pos="926640"/>
                <a:tab algn="l" pos="927000"/>
              </a:tabLst>
            </a:pPr>
            <a:r>
              <a:rPr b="0" lang="en-IN" sz="1050" spc="-1" strike="noStrike">
                <a:solidFill>
                  <a:srgbClr val="0000ff"/>
                </a:solidFill>
                <a:latin typeface="Courier New"/>
                <a:ea typeface="DejaVu Sans"/>
              </a:rPr>
              <a:t>int</a:t>
            </a:r>
            <a:r>
              <a:rPr b="0" lang="en-IN" sz="1050" spc="-21" strike="noStrike">
                <a:solidFill>
                  <a:srgbClr val="0000ff"/>
                </a:solidFill>
                <a:latin typeface="Courier New"/>
                <a:ea typeface="DejaVu Sans"/>
              </a:rPr>
              <a:t> </a:t>
            </a:r>
            <a:r>
              <a:rPr b="0" lang="en-IN" sz="1050" spc="-1" strike="noStrike">
                <a:solidFill>
                  <a:srgbClr val="000f80"/>
                </a:solidFill>
                <a:latin typeface="Courier New"/>
                <a:ea typeface="DejaVu Sans"/>
              </a:rPr>
              <a:t>sr</a:t>
            </a:r>
            <a:r>
              <a:rPr b="0" lang="en-IN" sz="1050" spc="-15" strike="noStrike">
                <a:solidFill>
                  <a:srgbClr val="000f80"/>
                </a:solidFill>
                <a:latin typeface="Courier New"/>
                <a:ea typeface="DejaVu Sans"/>
              </a:rPr>
              <a:t> </a:t>
            </a:r>
            <a:r>
              <a:rPr b="0" lang="en-IN" sz="1050" spc="-1" strike="noStrike">
                <a:solidFill>
                  <a:srgbClr val="695c45"/>
                </a:solidFill>
                <a:latin typeface="Courier New"/>
                <a:ea typeface="DejaVu Sans"/>
              </a:rPr>
              <a:t>=</a:t>
            </a:r>
            <a:r>
              <a:rPr b="0" lang="en-IN" sz="1050" spc="-15" strike="noStrike">
                <a:solidFill>
                  <a:srgbClr val="695c45"/>
                </a:solidFill>
                <a:latin typeface="Courier New"/>
                <a:ea typeface="DejaVu Sans"/>
              </a:rPr>
              <a:t> </a:t>
            </a:r>
            <a:r>
              <a:rPr b="0" lang="en-IN" sz="1050" spc="-1" strike="noStrike">
                <a:solidFill>
                  <a:srgbClr val="000f80"/>
                </a:solidFill>
                <a:latin typeface="Courier New"/>
                <a:ea typeface="DejaVu Sans"/>
              </a:rPr>
              <a:t>rows_per_process</a:t>
            </a:r>
            <a:r>
              <a:rPr b="0" lang="en-IN" sz="1050" spc="-1" strike="noStrike">
                <a:solidFill>
                  <a:srgbClr val="695c45"/>
                </a:solidFill>
                <a:latin typeface="Courier New"/>
                <a:ea typeface="DejaVu Sans"/>
              </a:rPr>
              <a:t>*</a:t>
            </a:r>
            <a:r>
              <a:rPr b="0" lang="en-IN" sz="1050" spc="-1" strike="noStrike">
                <a:solidFill>
                  <a:srgbClr val="000f80"/>
                </a:solidFill>
                <a:latin typeface="Courier New"/>
                <a:ea typeface="DejaVu Sans"/>
              </a:rPr>
              <a:t>rank</a:t>
            </a:r>
            <a:r>
              <a:rPr b="0" lang="en-IN" sz="1050" spc="-15" strike="noStrike">
                <a:solidFill>
                  <a:srgbClr val="000f80"/>
                </a:solidFill>
                <a:latin typeface="Courier New"/>
                <a:ea typeface="DejaVu Sans"/>
              </a:rPr>
              <a:t> </a:t>
            </a:r>
            <a:r>
              <a:rPr b="0" lang="en-IN" sz="1050" spc="-1" strike="noStrike">
                <a:solidFill>
                  <a:srgbClr val="695c45"/>
                </a:solidFill>
                <a:latin typeface="Courier New"/>
                <a:ea typeface="DejaVu Sans"/>
              </a:rPr>
              <a:t>+</a:t>
            </a:r>
            <a:r>
              <a:rPr b="0" lang="en-IN" sz="1050" spc="-15" strike="noStrike">
                <a:solidFill>
                  <a:srgbClr val="695c45"/>
                </a:solidFill>
                <a:latin typeface="Courier New"/>
                <a:ea typeface="DejaVu Sans"/>
              </a:rPr>
              <a:t> </a:t>
            </a:r>
            <a:r>
              <a:rPr b="0" lang="en-IN" sz="1050" spc="-1" strike="noStrike">
                <a:solidFill>
                  <a:srgbClr val="785d25"/>
                </a:solidFill>
                <a:latin typeface="Courier New"/>
                <a:ea typeface="DejaVu Sans"/>
              </a:rPr>
              <a:t>min</a:t>
            </a:r>
            <a:r>
              <a:rPr b="0" lang="en-IN" sz="1050" spc="-1" strike="noStrike">
                <a:solidFill>
                  <a:srgbClr val="695c45"/>
                </a:solidFill>
                <a:latin typeface="Courier New"/>
                <a:ea typeface="DejaVu Sans"/>
              </a:rPr>
              <a:t>(</a:t>
            </a:r>
            <a:r>
              <a:rPr b="0" lang="en-IN" sz="1050" spc="-1" strike="noStrike">
                <a:solidFill>
                  <a:srgbClr val="000f80"/>
                </a:solidFill>
                <a:latin typeface="Courier New"/>
                <a:ea typeface="DejaVu Sans"/>
              </a:rPr>
              <a:t>rank</a:t>
            </a:r>
            <a:r>
              <a:rPr b="0" lang="en-IN" sz="1050" spc="-1" strike="noStrike">
                <a:solidFill>
                  <a:srgbClr val="695c45"/>
                </a:solidFill>
                <a:latin typeface="Courier New"/>
                <a:ea typeface="DejaVu Sans"/>
              </a:rPr>
              <a:t>,</a:t>
            </a:r>
            <a:r>
              <a:rPr b="0" lang="en-IN" sz="1050" spc="-15" strike="noStrike">
                <a:solidFill>
                  <a:srgbClr val="695c45"/>
                </a:solidFill>
                <a:latin typeface="Courier New"/>
                <a:ea typeface="DejaVu Sans"/>
              </a:rPr>
              <a:t> </a:t>
            </a:r>
            <a:r>
              <a:rPr b="0" lang="en-IN" sz="1050" spc="-1" strike="noStrike">
                <a:solidFill>
                  <a:srgbClr val="000f80"/>
                </a:solidFill>
                <a:latin typeface="Courier New"/>
                <a:ea typeface="DejaVu Sans"/>
              </a:rPr>
              <a:t>extra</a:t>
            </a:r>
            <a:r>
              <a:rPr b="0" lang="en-IN" sz="1050" spc="-1" strike="noStrike">
                <a:solidFill>
                  <a:srgbClr val="695c45"/>
                </a:solidFill>
                <a:latin typeface="Courier New"/>
                <a:ea typeface="DejaVu Sans"/>
              </a:rPr>
              <a:t>);</a:t>
            </a:r>
            <a:endParaRPr b="0" lang="en-IN" sz="1050" spc="-1" strike="noStrike">
              <a:latin typeface="Arial"/>
            </a:endParaRPr>
          </a:p>
          <a:p>
            <a:pPr marL="927000">
              <a:lnSpc>
                <a:spcPct val="100000"/>
              </a:lnSpc>
              <a:spcBef>
                <a:spcPts val="20"/>
              </a:spcBef>
              <a:buNone/>
              <a:tabLst>
                <a:tab algn="l" pos="926640"/>
                <a:tab algn="l" pos="927000"/>
              </a:tabLst>
            </a:pPr>
            <a:endParaRPr b="0" lang="en-IN" sz="1250" spc="-1" strike="noStrike">
              <a:latin typeface="Arial"/>
            </a:endParaRPr>
          </a:p>
          <a:p>
            <a:pPr marL="927000">
              <a:lnSpc>
                <a:spcPct val="100000"/>
              </a:lnSpc>
              <a:spcBef>
                <a:spcPts val="6"/>
              </a:spcBef>
              <a:buNone/>
              <a:tabLst>
                <a:tab algn="l" pos="926640"/>
                <a:tab algn="l" pos="927000"/>
              </a:tabLst>
            </a:pPr>
            <a:r>
              <a:rPr b="0" lang="en-IN" sz="1050" spc="-1" strike="noStrike">
                <a:solidFill>
                  <a:srgbClr val="0000ff"/>
                </a:solidFill>
                <a:latin typeface="Courier New"/>
                <a:ea typeface="DejaVu Sans"/>
              </a:rPr>
              <a:t>int</a:t>
            </a:r>
            <a:r>
              <a:rPr b="0" lang="en-IN" sz="1050" spc="-12" strike="noStrike">
                <a:solidFill>
                  <a:srgbClr val="0000ff"/>
                </a:solidFill>
                <a:latin typeface="Courier New"/>
                <a:ea typeface="DejaVu Sans"/>
              </a:rPr>
              <a:t> </a:t>
            </a:r>
            <a:r>
              <a:rPr b="0" lang="en-IN" sz="1050" spc="-1" strike="noStrike">
                <a:solidFill>
                  <a:srgbClr val="000f80"/>
                </a:solidFill>
                <a:latin typeface="Courier New"/>
                <a:ea typeface="DejaVu Sans"/>
              </a:rPr>
              <a:t>er</a:t>
            </a:r>
            <a:r>
              <a:rPr b="0" lang="en-IN" sz="1050" spc="-12" strike="noStrike">
                <a:solidFill>
                  <a:srgbClr val="000f80"/>
                </a:solidFill>
                <a:latin typeface="Courier New"/>
                <a:ea typeface="DejaVu Sans"/>
              </a:rPr>
              <a:t> </a:t>
            </a:r>
            <a:r>
              <a:rPr b="0" lang="en-IN" sz="1050" spc="-1" strike="noStrike">
                <a:solidFill>
                  <a:srgbClr val="695c45"/>
                </a:solidFill>
                <a:latin typeface="Courier New"/>
                <a:ea typeface="DejaVu Sans"/>
              </a:rPr>
              <a:t>=</a:t>
            </a:r>
            <a:r>
              <a:rPr b="0" lang="en-IN" sz="1050" spc="-12" strike="noStrike">
                <a:solidFill>
                  <a:srgbClr val="695c45"/>
                </a:solidFill>
                <a:latin typeface="Courier New"/>
                <a:ea typeface="DejaVu Sans"/>
              </a:rPr>
              <a:t> </a:t>
            </a:r>
            <a:r>
              <a:rPr b="0" lang="en-IN" sz="1050" spc="-1" strike="noStrike">
                <a:solidFill>
                  <a:srgbClr val="000f80"/>
                </a:solidFill>
                <a:latin typeface="Courier New"/>
                <a:ea typeface="DejaVu Sans"/>
              </a:rPr>
              <a:t>sr</a:t>
            </a:r>
            <a:r>
              <a:rPr b="0" lang="en-IN" sz="1050" spc="-7" strike="noStrike">
                <a:solidFill>
                  <a:srgbClr val="000f80"/>
                </a:solidFill>
                <a:latin typeface="Courier New"/>
                <a:ea typeface="DejaVu Sans"/>
              </a:rPr>
              <a:t> </a:t>
            </a:r>
            <a:r>
              <a:rPr b="0" lang="en-IN" sz="1050" spc="-1" strike="noStrike">
                <a:solidFill>
                  <a:srgbClr val="695c45"/>
                </a:solidFill>
                <a:latin typeface="Courier New"/>
                <a:ea typeface="DejaVu Sans"/>
              </a:rPr>
              <a:t>+</a:t>
            </a:r>
            <a:r>
              <a:rPr b="0" lang="en-IN" sz="1050" spc="-12" strike="noStrike">
                <a:solidFill>
                  <a:srgbClr val="695c45"/>
                </a:solidFill>
                <a:latin typeface="Courier New"/>
                <a:ea typeface="DejaVu Sans"/>
              </a:rPr>
              <a:t> </a:t>
            </a:r>
            <a:r>
              <a:rPr b="0" lang="en-IN" sz="1050" spc="-1" strike="noStrike">
                <a:solidFill>
                  <a:srgbClr val="000f80"/>
                </a:solidFill>
                <a:latin typeface="Courier New"/>
                <a:ea typeface="DejaVu Sans"/>
              </a:rPr>
              <a:t>rows_per_process</a:t>
            </a:r>
            <a:r>
              <a:rPr b="0" lang="en-IN" sz="1050" spc="-12" strike="noStrike">
                <a:solidFill>
                  <a:srgbClr val="000f80"/>
                </a:solidFill>
                <a:latin typeface="Courier New"/>
                <a:ea typeface="DejaVu Sans"/>
              </a:rPr>
              <a:t> </a:t>
            </a:r>
            <a:r>
              <a:rPr b="0" lang="en-IN" sz="1050" spc="-1" strike="noStrike">
                <a:solidFill>
                  <a:srgbClr val="695c45"/>
                </a:solidFill>
                <a:latin typeface="Courier New"/>
                <a:ea typeface="DejaVu Sans"/>
              </a:rPr>
              <a:t>+</a:t>
            </a:r>
            <a:r>
              <a:rPr b="0" lang="en-IN" sz="1050" spc="-12" strike="noStrike">
                <a:solidFill>
                  <a:srgbClr val="695c45"/>
                </a:solidFill>
                <a:latin typeface="Courier New"/>
                <a:ea typeface="DejaVu Sans"/>
              </a:rPr>
              <a:t> </a:t>
            </a:r>
            <a:r>
              <a:rPr b="0" lang="en-IN" sz="1050" spc="-1" strike="noStrike">
                <a:solidFill>
                  <a:srgbClr val="695c45"/>
                </a:solidFill>
                <a:latin typeface="Courier New"/>
                <a:ea typeface="DejaVu Sans"/>
              </a:rPr>
              <a:t>(</a:t>
            </a:r>
            <a:r>
              <a:rPr b="0" lang="en-IN" sz="1050" spc="-1" strike="noStrike">
                <a:solidFill>
                  <a:srgbClr val="000f80"/>
                </a:solidFill>
                <a:latin typeface="Courier New"/>
                <a:ea typeface="DejaVu Sans"/>
              </a:rPr>
              <a:t>rank</a:t>
            </a:r>
            <a:r>
              <a:rPr b="0" lang="en-IN" sz="1050" spc="-7" strike="noStrike">
                <a:solidFill>
                  <a:srgbClr val="000f80"/>
                </a:solidFill>
                <a:latin typeface="Courier New"/>
                <a:ea typeface="DejaVu Sans"/>
              </a:rPr>
              <a:t> </a:t>
            </a:r>
            <a:r>
              <a:rPr b="0" lang="en-IN" sz="1050" spc="-1" strike="noStrike">
                <a:solidFill>
                  <a:srgbClr val="695c45"/>
                </a:solidFill>
                <a:latin typeface="Courier New"/>
                <a:ea typeface="DejaVu Sans"/>
              </a:rPr>
              <a:t>&lt;</a:t>
            </a:r>
            <a:r>
              <a:rPr b="0" lang="en-IN" sz="1050" spc="-12" strike="noStrike">
                <a:solidFill>
                  <a:srgbClr val="695c45"/>
                </a:solidFill>
                <a:latin typeface="Courier New"/>
                <a:ea typeface="DejaVu Sans"/>
              </a:rPr>
              <a:t> </a:t>
            </a:r>
            <a:r>
              <a:rPr b="0" lang="en-IN" sz="1050" spc="-1" strike="noStrike">
                <a:solidFill>
                  <a:srgbClr val="000f80"/>
                </a:solidFill>
                <a:latin typeface="Courier New"/>
                <a:ea typeface="DejaVu Sans"/>
              </a:rPr>
              <a:t>extra</a:t>
            </a:r>
            <a:r>
              <a:rPr b="0" lang="en-IN" sz="1050" spc="-1" strike="noStrike">
                <a:solidFill>
                  <a:srgbClr val="695c45"/>
                </a:solidFill>
                <a:latin typeface="Courier New"/>
                <a:ea typeface="DejaVu Sans"/>
              </a:rPr>
              <a:t>?</a:t>
            </a:r>
            <a:r>
              <a:rPr b="0" lang="en-IN" sz="1050" spc="-12" strike="noStrike">
                <a:solidFill>
                  <a:srgbClr val="695c45"/>
                </a:solidFill>
                <a:latin typeface="Courier New"/>
                <a:ea typeface="DejaVu Sans"/>
              </a:rPr>
              <a:t> </a:t>
            </a:r>
            <a:r>
              <a:rPr b="0" lang="en-IN" sz="1050" spc="-1" strike="noStrike">
                <a:solidFill>
                  <a:srgbClr val="098658"/>
                </a:solidFill>
                <a:latin typeface="Courier New"/>
                <a:ea typeface="DejaVu Sans"/>
              </a:rPr>
              <a:t>0</a:t>
            </a:r>
            <a:r>
              <a:rPr b="0" lang="en-IN" sz="1050" spc="-1" strike="noStrike">
                <a:solidFill>
                  <a:srgbClr val="695c45"/>
                </a:solidFill>
                <a:latin typeface="Courier New"/>
                <a:ea typeface="DejaVu Sans"/>
              </a:rPr>
              <a:t>:</a:t>
            </a:r>
            <a:r>
              <a:rPr b="0" lang="en-IN" sz="1050" spc="-12" strike="noStrike">
                <a:solidFill>
                  <a:srgbClr val="695c45"/>
                </a:solidFill>
                <a:latin typeface="Courier New"/>
                <a:ea typeface="DejaVu Sans"/>
              </a:rPr>
              <a:t> </a:t>
            </a:r>
            <a:r>
              <a:rPr b="0" lang="en-IN" sz="1050" spc="-1" strike="noStrike">
                <a:solidFill>
                  <a:srgbClr val="695c45"/>
                </a:solidFill>
                <a:latin typeface="Courier New"/>
                <a:ea typeface="DejaVu Sans"/>
              </a:rPr>
              <a:t>-</a:t>
            </a:r>
            <a:r>
              <a:rPr b="0" lang="en-IN" sz="1050" spc="-1" strike="noStrike">
                <a:solidFill>
                  <a:srgbClr val="098658"/>
                </a:solidFill>
                <a:latin typeface="Courier New"/>
                <a:ea typeface="DejaVu Sans"/>
              </a:rPr>
              <a:t>1</a:t>
            </a:r>
            <a:r>
              <a:rPr b="0" lang="en-IN" sz="1050" spc="-1" strike="noStrike">
                <a:solidFill>
                  <a:srgbClr val="695c45"/>
                </a:solidFill>
                <a:latin typeface="Courier New"/>
                <a:ea typeface="DejaVu Sans"/>
              </a:rPr>
              <a:t>);</a:t>
            </a:r>
            <a:endParaRPr b="0" lang="en-IN" sz="1050" spc="-1" strike="noStrike">
              <a:latin typeface="Arial"/>
            </a:endParaRPr>
          </a:p>
          <a:p>
            <a:pPr marL="927000">
              <a:lnSpc>
                <a:spcPct val="100000"/>
              </a:lnSpc>
              <a:spcBef>
                <a:spcPts val="20"/>
              </a:spcBef>
              <a:buNone/>
              <a:tabLst>
                <a:tab algn="l" pos="926640"/>
                <a:tab algn="l" pos="927000"/>
              </a:tabLst>
            </a:pPr>
            <a:endParaRPr b="0" lang="en-IN" sz="1450" spc="-1" strike="noStrike">
              <a:latin typeface="Arial"/>
            </a:endParaRPr>
          </a:p>
          <a:p>
            <a:pPr lvl="1" marL="469800" indent="-228600">
              <a:lnSpc>
                <a:spcPct val="100000"/>
              </a:lnSpc>
              <a:buClr>
                <a:srgbClr val="695c45"/>
              </a:buClr>
              <a:buFont typeface="Arial MT"/>
              <a:buChar char="●"/>
              <a:tabLst>
                <a:tab algn="l" pos="469440"/>
                <a:tab algn="l" pos="469800"/>
              </a:tabLst>
            </a:pPr>
            <a:r>
              <a:rPr b="1" lang="en-IN" sz="1100" spc="-12" strike="noStrike">
                <a:solidFill>
                  <a:srgbClr val="695c45"/>
                </a:solidFill>
                <a:latin typeface="Tahoma"/>
                <a:ea typeface="DejaVu Sans"/>
              </a:rPr>
              <a:t>Negative</a:t>
            </a:r>
            <a:r>
              <a:rPr b="1" lang="en-IN" sz="1100" spc="-60" strike="noStrike">
                <a:solidFill>
                  <a:srgbClr val="695c45"/>
                </a:solidFill>
                <a:latin typeface="Tahoma"/>
                <a:ea typeface="DejaVu Sans"/>
              </a:rPr>
              <a:t> </a:t>
            </a:r>
            <a:r>
              <a:rPr b="1" lang="en-IN" sz="1100" spc="-15" strike="noStrike">
                <a:solidFill>
                  <a:srgbClr val="695c45"/>
                </a:solidFill>
                <a:latin typeface="Tahoma"/>
                <a:ea typeface="DejaVu Sans"/>
              </a:rPr>
              <a:t>Cycle</a:t>
            </a:r>
            <a:r>
              <a:rPr b="1" lang="en-IN" sz="1100" spc="-55" strike="noStrike">
                <a:solidFill>
                  <a:srgbClr val="695c45"/>
                </a:solidFill>
                <a:latin typeface="Tahoma"/>
                <a:ea typeface="DejaVu Sans"/>
              </a:rPr>
              <a:t> </a:t>
            </a:r>
            <a:r>
              <a:rPr b="1" lang="en-IN" sz="1100" spc="-7" strike="noStrike">
                <a:solidFill>
                  <a:srgbClr val="695c45"/>
                </a:solidFill>
                <a:latin typeface="Tahoma"/>
                <a:ea typeface="DejaVu Sans"/>
              </a:rPr>
              <a:t>Detection</a:t>
            </a:r>
            <a:r>
              <a:rPr b="0" lang="en-IN" sz="1100" spc="-7" strike="noStrike">
                <a:solidFill>
                  <a:srgbClr val="695c45"/>
                </a:solidFill>
                <a:latin typeface="Microsoft Sans Serif"/>
                <a:ea typeface="DejaVu Sans"/>
              </a:rPr>
              <a:t>:</a:t>
            </a:r>
            <a:endParaRPr b="0" lang="en-IN" sz="1100" spc="-1" strike="noStrike">
              <a:latin typeface="Arial"/>
            </a:endParaRPr>
          </a:p>
          <a:p>
            <a:pPr lvl="2" marL="927000" indent="-228600">
              <a:lnSpc>
                <a:spcPct val="119000"/>
              </a:lnSpc>
              <a:buClr>
                <a:srgbClr val="695c45"/>
              </a:buClr>
              <a:buFont typeface="Arial MT"/>
              <a:buChar char="○"/>
              <a:tabLst>
                <a:tab algn="l" pos="926640"/>
                <a:tab algn="l" pos="927000"/>
              </a:tabLst>
            </a:pPr>
            <a:r>
              <a:rPr b="0" lang="en-IN" sz="1100" spc="29" strike="noStrike">
                <a:solidFill>
                  <a:srgbClr val="695c45"/>
                </a:solidFill>
                <a:latin typeface="Microsoft Sans Serif"/>
                <a:ea typeface="DejaVu Sans"/>
              </a:rPr>
              <a:t>Performed </a:t>
            </a:r>
            <a:r>
              <a:rPr b="0" lang="en-IN" sz="1100" spc="35" strike="noStrike">
                <a:solidFill>
                  <a:srgbClr val="695c45"/>
                </a:solidFill>
                <a:latin typeface="Microsoft Sans Serif"/>
                <a:ea typeface="DejaVu Sans"/>
              </a:rPr>
              <a:t>after </a:t>
            </a:r>
            <a:r>
              <a:rPr b="0" lang="en-IN" sz="1100" spc="41" strike="noStrike">
                <a:solidFill>
                  <a:srgbClr val="695c45"/>
                </a:solidFill>
                <a:latin typeface="Microsoft Sans Serif"/>
                <a:ea typeface="DejaVu Sans"/>
              </a:rPr>
              <a:t>the </a:t>
            </a:r>
            <a:r>
              <a:rPr b="0" lang="en-IN" sz="1100" spc="35" strike="noStrike">
                <a:solidFill>
                  <a:srgbClr val="695c45"/>
                </a:solidFill>
                <a:latin typeface="Microsoft Sans Serif"/>
                <a:ea typeface="DejaVu Sans"/>
              </a:rPr>
              <a:t>main computation, </a:t>
            </a:r>
            <a:r>
              <a:rPr b="0" lang="en-IN" sz="1100" spc="46" strike="noStrike">
                <a:solidFill>
                  <a:srgbClr val="695c45"/>
                </a:solidFill>
                <a:latin typeface="Microsoft Sans Serif"/>
                <a:ea typeface="DejaVu Sans"/>
              </a:rPr>
              <a:t>with </a:t>
            </a:r>
            <a:r>
              <a:rPr b="0" lang="en-IN" sz="1100" spc="41" strike="noStrike">
                <a:solidFill>
                  <a:srgbClr val="695c45"/>
                </a:solidFill>
                <a:latin typeface="Microsoft Sans Serif"/>
                <a:ea typeface="DejaVu Sans"/>
              </a:rPr>
              <a:t>minimal </a:t>
            </a:r>
            <a:r>
              <a:rPr b="0" lang="en-IN" sz="1100" spc="29" strike="noStrike">
                <a:solidFill>
                  <a:srgbClr val="695c45"/>
                </a:solidFill>
                <a:latin typeface="Microsoft Sans Serif"/>
                <a:ea typeface="DejaVu Sans"/>
              </a:rPr>
              <a:t>additional </a:t>
            </a:r>
            <a:r>
              <a:rPr b="0" lang="en-IN" sz="1100" spc="35" strike="noStrike">
                <a:solidFill>
                  <a:srgbClr val="695c45"/>
                </a:solidFill>
                <a:latin typeface="Microsoft Sans Serif"/>
                <a:ea typeface="DejaVu Sans"/>
              </a:rPr>
              <a:t> communication</a:t>
            </a:r>
            <a:r>
              <a:rPr b="0" lang="en-IN" sz="1100" spc="-7" strike="noStrike">
                <a:solidFill>
                  <a:srgbClr val="695c45"/>
                </a:solidFill>
                <a:latin typeface="Microsoft Sans Serif"/>
                <a:ea typeface="DejaVu Sans"/>
              </a:rPr>
              <a:t> </a:t>
            </a:r>
            <a:r>
              <a:rPr b="0" lang="en-IN" sz="1100" spc="21" strike="noStrike">
                <a:solidFill>
                  <a:srgbClr val="695c45"/>
                </a:solidFill>
                <a:latin typeface="Microsoft Sans Serif"/>
                <a:ea typeface="DejaVu Sans"/>
              </a:rPr>
              <a:t>overhead</a:t>
            </a:r>
            <a:r>
              <a:rPr b="0" lang="en-IN" sz="1100" spc="-7" strike="noStrike">
                <a:solidFill>
                  <a:srgbClr val="695c45"/>
                </a:solidFill>
                <a:latin typeface="Microsoft Sans Serif"/>
                <a:ea typeface="DejaVu Sans"/>
              </a:rPr>
              <a:t> </a:t>
            </a:r>
            <a:r>
              <a:rPr b="0" lang="en-IN" sz="1100" spc="60" strike="noStrike">
                <a:solidFill>
                  <a:srgbClr val="695c45"/>
                </a:solidFill>
                <a:latin typeface="Microsoft Sans Serif"/>
                <a:ea typeface="DejaVu Sans"/>
              </a:rPr>
              <a:t>to</a:t>
            </a:r>
            <a:r>
              <a:rPr b="0" lang="en-IN" sz="1100" spc="-7" strike="noStrike">
                <a:solidFill>
                  <a:srgbClr val="695c45"/>
                </a:solidFill>
                <a:latin typeface="Microsoft Sans Serif"/>
                <a:ea typeface="DejaVu Sans"/>
              </a:rPr>
              <a:t> </a:t>
            </a:r>
            <a:r>
              <a:rPr b="0" lang="en-IN" sz="1100" spc="26" strike="noStrike">
                <a:solidFill>
                  <a:srgbClr val="695c45"/>
                </a:solidFill>
                <a:latin typeface="Microsoft Sans Serif"/>
                <a:ea typeface="DejaVu Sans"/>
              </a:rPr>
              <a:t>detect</a:t>
            </a:r>
            <a:r>
              <a:rPr b="0" lang="en-IN" sz="1100" spc="-7" strike="noStrike">
                <a:solidFill>
                  <a:srgbClr val="695c45"/>
                </a:solidFill>
                <a:latin typeface="Microsoft Sans Serif"/>
                <a:ea typeface="DejaVu Sans"/>
              </a:rPr>
              <a:t> </a:t>
            </a:r>
            <a:r>
              <a:rPr b="0" lang="en-IN" sz="1100" spc="35" strike="noStrike">
                <a:solidFill>
                  <a:srgbClr val="695c45"/>
                </a:solidFill>
                <a:latin typeface="Microsoft Sans Serif"/>
                <a:ea typeface="DejaVu Sans"/>
              </a:rPr>
              <a:t>if</a:t>
            </a:r>
            <a:r>
              <a:rPr b="0" lang="en-IN" sz="1100" spc="-1" strike="noStrike">
                <a:solidFill>
                  <a:srgbClr val="695c45"/>
                </a:solidFill>
                <a:latin typeface="Microsoft Sans Serif"/>
                <a:ea typeface="DejaVu Sans"/>
              </a:rPr>
              <a:t> </a:t>
            </a:r>
            <a:r>
              <a:rPr b="0" lang="en-IN" sz="1100" spc="35" strike="noStrike">
                <a:solidFill>
                  <a:srgbClr val="695c45"/>
                </a:solidFill>
                <a:latin typeface="Microsoft Sans Serif"/>
                <a:ea typeface="DejaVu Sans"/>
              </a:rPr>
              <a:t>there</a:t>
            </a:r>
            <a:r>
              <a:rPr b="0" lang="en-IN" sz="1100" spc="-7" strike="noStrike">
                <a:solidFill>
                  <a:srgbClr val="695c45"/>
                </a:solidFill>
                <a:latin typeface="Microsoft Sans Serif"/>
                <a:ea typeface="DejaVu Sans"/>
              </a:rPr>
              <a:t> </a:t>
            </a:r>
            <a:r>
              <a:rPr b="0" lang="en-IN" sz="1100" spc="21" strike="noStrike">
                <a:solidFill>
                  <a:srgbClr val="695c45"/>
                </a:solidFill>
                <a:latin typeface="Microsoft Sans Serif"/>
                <a:ea typeface="DejaVu Sans"/>
              </a:rPr>
              <a:t>are</a:t>
            </a:r>
            <a:r>
              <a:rPr b="0" lang="en-IN" sz="1100" spc="-7" strike="noStrike">
                <a:solidFill>
                  <a:srgbClr val="695c45"/>
                </a:solidFill>
                <a:latin typeface="Microsoft Sans Serif"/>
                <a:ea typeface="DejaVu Sans"/>
              </a:rPr>
              <a:t> </a:t>
            </a:r>
            <a:r>
              <a:rPr b="0" lang="en-IN" sz="1100" spc="9" strike="noStrike">
                <a:solidFill>
                  <a:srgbClr val="695c45"/>
                </a:solidFill>
                <a:latin typeface="Microsoft Sans Serif"/>
                <a:ea typeface="DejaVu Sans"/>
              </a:rPr>
              <a:t>negative</a:t>
            </a:r>
            <a:r>
              <a:rPr b="0" lang="en-IN" sz="1100" spc="-7" strike="noStrike">
                <a:solidFill>
                  <a:srgbClr val="695c45"/>
                </a:solidFill>
                <a:latin typeface="Microsoft Sans Serif"/>
                <a:ea typeface="DejaVu Sans"/>
              </a:rPr>
              <a:t> </a:t>
            </a:r>
            <a:r>
              <a:rPr b="0" lang="en-IN" sz="1100" spc="-15" strike="noStrike">
                <a:solidFill>
                  <a:srgbClr val="695c45"/>
                </a:solidFill>
                <a:latin typeface="Microsoft Sans Serif"/>
                <a:ea typeface="DejaVu Sans"/>
              </a:rPr>
              <a:t>cycles</a:t>
            </a:r>
            <a:r>
              <a:rPr b="0" lang="en-IN" sz="1100" spc="-1" strike="noStrike">
                <a:solidFill>
                  <a:srgbClr val="695c45"/>
                </a:solidFill>
                <a:latin typeface="Microsoft Sans Serif"/>
                <a:ea typeface="DejaVu Sans"/>
              </a:rPr>
              <a:t> </a:t>
            </a:r>
            <a:r>
              <a:rPr b="0" lang="en-IN" sz="1100" spc="35" strike="noStrike">
                <a:solidFill>
                  <a:srgbClr val="695c45"/>
                </a:solidFill>
                <a:latin typeface="Microsoft Sans Serif"/>
                <a:ea typeface="DejaVu Sans"/>
              </a:rPr>
              <a:t>in</a:t>
            </a:r>
            <a:r>
              <a:rPr b="0" lang="en-IN" sz="1100" spc="-7" strike="noStrike">
                <a:solidFill>
                  <a:srgbClr val="695c45"/>
                </a:solidFill>
                <a:latin typeface="Microsoft Sans Serif"/>
                <a:ea typeface="DejaVu Sans"/>
              </a:rPr>
              <a:t> </a:t>
            </a:r>
            <a:r>
              <a:rPr b="0" lang="en-IN" sz="1100" spc="41" strike="noStrike">
                <a:solidFill>
                  <a:srgbClr val="695c45"/>
                </a:solidFill>
                <a:latin typeface="Microsoft Sans Serif"/>
                <a:ea typeface="DejaVu Sans"/>
              </a:rPr>
              <a:t>the</a:t>
            </a:r>
            <a:r>
              <a:rPr b="0" lang="en-IN" sz="1100" spc="-7" strike="noStrike">
                <a:solidFill>
                  <a:srgbClr val="695c45"/>
                </a:solidFill>
                <a:latin typeface="Microsoft Sans Serif"/>
                <a:ea typeface="DejaVu Sans"/>
              </a:rPr>
              <a:t> </a:t>
            </a:r>
            <a:r>
              <a:rPr b="0" lang="en-IN" sz="1100" spc="26" strike="noStrike">
                <a:solidFill>
                  <a:srgbClr val="695c45"/>
                </a:solidFill>
                <a:latin typeface="Microsoft Sans Serif"/>
                <a:ea typeface="DejaVu Sans"/>
              </a:rPr>
              <a:t>graph </a:t>
            </a:r>
            <a:r>
              <a:rPr b="0" lang="en-IN" sz="1100" spc="-276" strike="noStrike">
                <a:solidFill>
                  <a:srgbClr val="695c45"/>
                </a:solidFill>
                <a:latin typeface="Microsoft Sans Serif"/>
                <a:ea typeface="DejaVu Sans"/>
              </a:rPr>
              <a:t> </a:t>
            </a:r>
            <a:r>
              <a:rPr b="0" lang="en-IN" sz="1100" spc="21" strike="noStrike">
                <a:solidFill>
                  <a:srgbClr val="695c45"/>
                </a:solidFill>
                <a:latin typeface="Microsoft Sans Serif"/>
                <a:ea typeface="DejaVu Sans"/>
              </a:rPr>
              <a:t>by</a:t>
            </a:r>
            <a:r>
              <a:rPr b="0" lang="en-IN" sz="1100" spc="-12" strike="noStrike">
                <a:solidFill>
                  <a:srgbClr val="695c45"/>
                </a:solidFill>
                <a:latin typeface="Microsoft Sans Serif"/>
                <a:ea typeface="DejaVu Sans"/>
              </a:rPr>
              <a:t> </a:t>
            </a:r>
            <a:r>
              <a:rPr b="0" lang="en-IN" sz="1100" spc="15" strike="noStrike">
                <a:solidFill>
                  <a:srgbClr val="695c45"/>
                </a:solidFill>
                <a:latin typeface="Microsoft Sans Serif"/>
                <a:ea typeface="DejaVu Sans"/>
              </a:rPr>
              <a:t>verifying</a:t>
            </a:r>
            <a:r>
              <a:rPr b="0" lang="en-IN" sz="1100" spc="-7" strike="noStrike">
                <a:solidFill>
                  <a:srgbClr val="695c45"/>
                </a:solidFill>
                <a:latin typeface="Microsoft Sans Serif"/>
                <a:ea typeface="DejaVu Sans"/>
              </a:rPr>
              <a:t> </a:t>
            </a:r>
            <a:r>
              <a:rPr b="0" lang="en-IN" sz="1100" spc="35" strike="noStrike">
                <a:solidFill>
                  <a:srgbClr val="695c45"/>
                </a:solidFill>
                <a:latin typeface="Microsoft Sans Serif"/>
                <a:ea typeface="DejaVu Sans"/>
              </a:rPr>
              <a:t>if</a:t>
            </a:r>
            <a:r>
              <a:rPr b="0" lang="en-IN" sz="1100" spc="-12" strike="noStrike">
                <a:solidFill>
                  <a:srgbClr val="695c45"/>
                </a:solidFill>
                <a:latin typeface="Microsoft Sans Serif"/>
                <a:ea typeface="DejaVu Sans"/>
              </a:rPr>
              <a:t> </a:t>
            </a:r>
            <a:r>
              <a:rPr b="0" lang="en-IN" sz="1100" spc="41" strike="noStrike">
                <a:solidFill>
                  <a:srgbClr val="695c45"/>
                </a:solidFill>
                <a:latin typeface="Microsoft Sans Serif"/>
                <a:ea typeface="DejaVu Sans"/>
              </a:rPr>
              <a:t>the</a:t>
            </a:r>
            <a:r>
              <a:rPr b="0" lang="en-IN" sz="1100" spc="-7" strike="noStrike">
                <a:solidFill>
                  <a:srgbClr val="695c45"/>
                </a:solidFill>
                <a:latin typeface="Microsoft Sans Serif"/>
                <a:ea typeface="DejaVu Sans"/>
              </a:rPr>
              <a:t> </a:t>
            </a:r>
            <a:r>
              <a:rPr b="0" lang="en-IN" sz="1100" spc="9" strike="noStrike">
                <a:solidFill>
                  <a:srgbClr val="695c45"/>
                </a:solidFill>
                <a:latin typeface="Microsoft Sans Serif"/>
                <a:ea typeface="DejaVu Sans"/>
              </a:rPr>
              <a:t>distance</a:t>
            </a:r>
            <a:r>
              <a:rPr b="0" lang="en-IN" sz="1100" spc="-12" strike="noStrike">
                <a:solidFill>
                  <a:srgbClr val="695c45"/>
                </a:solidFill>
                <a:latin typeface="Microsoft Sans Serif"/>
                <a:ea typeface="DejaVu Sans"/>
              </a:rPr>
              <a:t> </a:t>
            </a:r>
            <a:r>
              <a:rPr b="0" lang="en-IN" sz="1100" spc="1" strike="noStrike">
                <a:solidFill>
                  <a:srgbClr val="695c45"/>
                </a:solidFill>
                <a:latin typeface="Microsoft Sans Serif"/>
                <a:ea typeface="DejaVu Sans"/>
              </a:rPr>
              <a:t>can</a:t>
            </a:r>
            <a:r>
              <a:rPr b="0" lang="en-IN" sz="1100" spc="-7" strike="noStrike">
                <a:solidFill>
                  <a:srgbClr val="695c45"/>
                </a:solidFill>
                <a:latin typeface="Microsoft Sans Serif"/>
                <a:ea typeface="DejaVu Sans"/>
              </a:rPr>
              <a:t> </a:t>
            </a:r>
            <a:r>
              <a:rPr b="0" lang="en-IN" sz="1100" spc="15" strike="noStrike">
                <a:solidFill>
                  <a:srgbClr val="695c45"/>
                </a:solidFill>
                <a:latin typeface="Microsoft Sans Serif"/>
                <a:ea typeface="DejaVu Sans"/>
              </a:rPr>
              <a:t>still</a:t>
            </a:r>
            <a:r>
              <a:rPr b="0" lang="en-IN" sz="1100" spc="-12" strike="noStrike">
                <a:solidFill>
                  <a:srgbClr val="695c45"/>
                </a:solidFill>
                <a:latin typeface="Microsoft Sans Serif"/>
                <a:ea typeface="DejaVu Sans"/>
              </a:rPr>
              <a:t> </a:t>
            </a:r>
            <a:r>
              <a:rPr b="0" lang="en-IN" sz="1100" spc="26" strike="noStrike">
                <a:solidFill>
                  <a:srgbClr val="695c45"/>
                </a:solidFill>
                <a:latin typeface="Microsoft Sans Serif"/>
                <a:ea typeface="DejaVu Sans"/>
              </a:rPr>
              <a:t>be</a:t>
            </a:r>
            <a:r>
              <a:rPr b="0" lang="en-IN" sz="1100" spc="-7" strike="noStrike">
                <a:solidFill>
                  <a:srgbClr val="695c45"/>
                </a:solidFill>
                <a:latin typeface="Microsoft Sans Serif"/>
                <a:ea typeface="DejaVu Sans"/>
              </a:rPr>
              <a:t> </a:t>
            </a:r>
            <a:r>
              <a:rPr b="0" lang="en-IN" sz="1100" spc="26" strike="noStrike">
                <a:solidFill>
                  <a:srgbClr val="695c45"/>
                </a:solidFill>
                <a:latin typeface="Microsoft Sans Serif"/>
                <a:ea typeface="DejaVu Sans"/>
              </a:rPr>
              <a:t>reduced</a:t>
            </a:r>
            <a:r>
              <a:rPr b="0" lang="en-IN" sz="1100" spc="-12" strike="noStrike">
                <a:solidFill>
                  <a:srgbClr val="695c45"/>
                </a:solidFill>
                <a:latin typeface="Microsoft Sans Serif"/>
                <a:ea typeface="DejaVu Sans"/>
              </a:rPr>
              <a:t> </a:t>
            </a:r>
            <a:r>
              <a:rPr b="0" lang="en-IN" sz="1100" spc="35" strike="noStrike">
                <a:solidFill>
                  <a:srgbClr val="695c45"/>
                </a:solidFill>
                <a:latin typeface="Microsoft Sans Serif"/>
                <a:ea typeface="DejaVu Sans"/>
              </a:rPr>
              <a:t>after</a:t>
            </a:r>
            <a:r>
              <a:rPr b="0" lang="en-IN" sz="1100" spc="-7" strike="noStrike">
                <a:solidFill>
                  <a:srgbClr val="695c45"/>
                </a:solidFill>
                <a:latin typeface="Microsoft Sans Serif"/>
                <a:ea typeface="DejaVu Sans"/>
              </a:rPr>
              <a:t> </a:t>
            </a:r>
            <a:r>
              <a:rPr b="0" lang="en-IN" sz="1100" spc="55" strike="noStrike">
                <a:solidFill>
                  <a:srgbClr val="695c45"/>
                </a:solidFill>
                <a:latin typeface="Microsoft Sans Serif"/>
                <a:ea typeface="DejaVu Sans"/>
              </a:rPr>
              <a:t>n</a:t>
            </a:r>
            <a:r>
              <a:rPr b="0" lang="en-IN" sz="1100" spc="-12" strike="noStrike">
                <a:solidFill>
                  <a:srgbClr val="695c45"/>
                </a:solidFill>
                <a:latin typeface="Microsoft Sans Serif"/>
                <a:ea typeface="DejaVu Sans"/>
              </a:rPr>
              <a:t> </a:t>
            </a:r>
            <a:r>
              <a:rPr b="0" lang="en-IN" sz="1100" spc="26" strike="noStrike">
                <a:solidFill>
                  <a:srgbClr val="695c45"/>
                </a:solidFill>
                <a:latin typeface="Microsoft Sans Serif"/>
                <a:ea typeface="DejaVu Sans"/>
              </a:rPr>
              <a:t>iterations.</a:t>
            </a:r>
            <a:endParaRPr b="0" lang="en-IN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1"/>
              </a:spcBef>
              <a:buNone/>
              <a:tabLst>
                <a:tab algn="l" pos="926640"/>
                <a:tab algn="l" pos="927000"/>
              </a:tabLst>
            </a:pPr>
            <a:endParaRPr b="0" lang="en-IN" sz="1300" spc="-1" strike="noStrike">
              <a:latin typeface="Arial"/>
            </a:endParaRPr>
          </a:p>
          <a:p>
            <a:pPr marL="469800">
              <a:lnSpc>
                <a:spcPct val="100000"/>
              </a:lnSpc>
              <a:spcBef>
                <a:spcPts val="6"/>
              </a:spcBef>
              <a:buNone/>
              <a:tabLst>
                <a:tab algn="l" pos="926640"/>
                <a:tab algn="l" pos="927000"/>
              </a:tabLst>
            </a:pPr>
            <a:r>
              <a:rPr b="0" lang="en-IN" sz="1050" spc="-1" strike="noStrike">
                <a:solidFill>
                  <a:srgbClr val="af00da"/>
                </a:solidFill>
                <a:latin typeface="Courier New"/>
                <a:ea typeface="DejaVu Sans"/>
              </a:rPr>
              <a:t>if</a:t>
            </a:r>
            <a:r>
              <a:rPr b="0" lang="en-IN" sz="1050" spc="-1" strike="noStrike">
                <a:solidFill>
                  <a:srgbClr val="695c45"/>
                </a:solidFill>
                <a:latin typeface="Courier New"/>
                <a:ea typeface="DejaVu Sans"/>
              </a:rPr>
              <a:t>(</a:t>
            </a:r>
            <a:r>
              <a:rPr b="0" lang="en-IN" sz="1050" spc="-1" strike="noStrike">
                <a:solidFill>
                  <a:srgbClr val="000f80"/>
                </a:solidFill>
                <a:latin typeface="Courier New"/>
                <a:ea typeface="DejaVu Sans"/>
              </a:rPr>
              <a:t>local_matrix</a:t>
            </a:r>
            <a:r>
              <a:rPr b="0" lang="en-IN" sz="1050" spc="-1" strike="noStrike">
                <a:solidFill>
                  <a:srgbClr val="785d25"/>
                </a:solidFill>
                <a:latin typeface="Courier New"/>
                <a:ea typeface="DejaVu Sans"/>
              </a:rPr>
              <a:t>[</a:t>
            </a:r>
            <a:r>
              <a:rPr b="0" lang="en-IN" sz="1050" spc="-1" strike="noStrike">
                <a:solidFill>
                  <a:srgbClr val="000f80"/>
                </a:solidFill>
                <a:latin typeface="Courier New"/>
                <a:ea typeface="DejaVu Sans"/>
              </a:rPr>
              <a:t>i</a:t>
            </a:r>
            <a:r>
              <a:rPr b="0" lang="en-IN" sz="1050" spc="-1" strike="noStrike">
                <a:solidFill>
                  <a:srgbClr val="695c45"/>
                </a:solidFill>
                <a:latin typeface="Courier New"/>
                <a:ea typeface="DejaVu Sans"/>
              </a:rPr>
              <a:t>*</a:t>
            </a:r>
            <a:r>
              <a:rPr b="0" lang="en-IN" sz="1050" spc="-1" strike="noStrike">
                <a:solidFill>
                  <a:srgbClr val="000f80"/>
                </a:solidFill>
                <a:latin typeface="Courier New"/>
                <a:ea typeface="DejaVu Sans"/>
              </a:rPr>
              <a:t>n</a:t>
            </a:r>
            <a:r>
              <a:rPr b="0" lang="en-IN" sz="1050" spc="-1" strike="noStrike">
                <a:solidFill>
                  <a:srgbClr val="695c45"/>
                </a:solidFill>
                <a:latin typeface="Courier New"/>
                <a:ea typeface="DejaVu Sans"/>
              </a:rPr>
              <a:t>+</a:t>
            </a:r>
            <a:r>
              <a:rPr b="0" lang="en-IN" sz="1050" spc="-1" strike="noStrike">
                <a:solidFill>
                  <a:srgbClr val="000f80"/>
                </a:solidFill>
                <a:latin typeface="Courier New"/>
                <a:ea typeface="DejaVu Sans"/>
              </a:rPr>
              <a:t>k</a:t>
            </a:r>
            <a:r>
              <a:rPr b="0" lang="en-IN" sz="1050" spc="-1" strike="noStrike">
                <a:solidFill>
                  <a:srgbClr val="785d25"/>
                </a:solidFill>
                <a:latin typeface="Courier New"/>
                <a:ea typeface="DejaVu Sans"/>
              </a:rPr>
              <a:t>]</a:t>
            </a:r>
            <a:r>
              <a:rPr b="0" lang="en-IN" sz="1050" spc="-15" strike="noStrike">
                <a:solidFill>
                  <a:srgbClr val="785d25"/>
                </a:solidFill>
                <a:latin typeface="Courier New"/>
                <a:ea typeface="DejaVu Sans"/>
              </a:rPr>
              <a:t> </a:t>
            </a:r>
            <a:r>
              <a:rPr b="0" lang="en-IN" sz="1050" spc="-1" strike="noStrike">
                <a:solidFill>
                  <a:srgbClr val="695c45"/>
                </a:solidFill>
                <a:latin typeface="Courier New"/>
                <a:ea typeface="DejaVu Sans"/>
              </a:rPr>
              <a:t>!=</a:t>
            </a:r>
            <a:r>
              <a:rPr b="0" lang="en-IN" sz="1050" spc="-12" strike="noStrike">
                <a:solidFill>
                  <a:srgbClr val="695c45"/>
                </a:solidFill>
                <a:latin typeface="Courier New"/>
                <a:ea typeface="DejaVu Sans"/>
              </a:rPr>
              <a:t> </a:t>
            </a:r>
            <a:r>
              <a:rPr b="0" lang="en-IN" sz="1050" spc="-1" strike="noStrike">
                <a:solidFill>
                  <a:srgbClr val="000f80"/>
                </a:solidFill>
                <a:latin typeface="Courier New"/>
                <a:ea typeface="DejaVu Sans"/>
              </a:rPr>
              <a:t>INF</a:t>
            </a:r>
            <a:r>
              <a:rPr b="0" lang="en-IN" sz="1050" spc="-15" strike="noStrike">
                <a:solidFill>
                  <a:srgbClr val="000f80"/>
                </a:solidFill>
                <a:latin typeface="Courier New"/>
                <a:ea typeface="DejaVu Sans"/>
              </a:rPr>
              <a:t> </a:t>
            </a:r>
            <a:r>
              <a:rPr b="0" lang="en-IN" sz="1050" spc="-1" strike="noStrike">
                <a:solidFill>
                  <a:srgbClr val="695c45"/>
                </a:solidFill>
                <a:latin typeface="Courier New"/>
                <a:ea typeface="DejaVu Sans"/>
              </a:rPr>
              <a:t>&amp;&amp;</a:t>
            </a:r>
            <a:r>
              <a:rPr b="0" lang="en-IN" sz="1050" spc="-12" strike="noStrike">
                <a:solidFill>
                  <a:srgbClr val="695c45"/>
                </a:solidFill>
                <a:latin typeface="Courier New"/>
                <a:ea typeface="DejaVu Sans"/>
              </a:rPr>
              <a:t> </a:t>
            </a:r>
            <a:r>
              <a:rPr b="0" lang="en-IN" sz="1050" spc="-1" strike="noStrike">
                <a:solidFill>
                  <a:srgbClr val="000f80"/>
                </a:solidFill>
                <a:latin typeface="Courier New"/>
                <a:ea typeface="DejaVu Sans"/>
              </a:rPr>
              <a:t>row_k</a:t>
            </a:r>
            <a:r>
              <a:rPr b="0" lang="en-IN" sz="1050" spc="-1" strike="noStrike">
                <a:solidFill>
                  <a:srgbClr val="785d25"/>
                </a:solidFill>
                <a:latin typeface="Courier New"/>
                <a:ea typeface="DejaVu Sans"/>
              </a:rPr>
              <a:t>[</a:t>
            </a:r>
            <a:r>
              <a:rPr b="0" lang="en-IN" sz="1050" spc="-1" strike="noStrike">
                <a:solidFill>
                  <a:srgbClr val="000f80"/>
                </a:solidFill>
                <a:latin typeface="Courier New"/>
                <a:ea typeface="DejaVu Sans"/>
              </a:rPr>
              <a:t>j</a:t>
            </a:r>
            <a:r>
              <a:rPr b="0" lang="en-IN" sz="1050" spc="-1" strike="noStrike">
                <a:solidFill>
                  <a:srgbClr val="785d25"/>
                </a:solidFill>
                <a:latin typeface="Courier New"/>
                <a:ea typeface="DejaVu Sans"/>
              </a:rPr>
              <a:t>]</a:t>
            </a:r>
            <a:r>
              <a:rPr b="0" lang="en-IN" sz="1050" spc="-15" strike="noStrike">
                <a:solidFill>
                  <a:srgbClr val="785d25"/>
                </a:solidFill>
                <a:latin typeface="Courier New"/>
                <a:ea typeface="DejaVu Sans"/>
              </a:rPr>
              <a:t> </a:t>
            </a:r>
            <a:r>
              <a:rPr b="0" lang="en-IN" sz="1050" spc="-1" strike="noStrike">
                <a:solidFill>
                  <a:srgbClr val="695c45"/>
                </a:solidFill>
                <a:latin typeface="Courier New"/>
                <a:ea typeface="DejaVu Sans"/>
              </a:rPr>
              <a:t>!=</a:t>
            </a:r>
            <a:r>
              <a:rPr b="0" lang="en-IN" sz="1050" spc="-12" strike="noStrike">
                <a:solidFill>
                  <a:srgbClr val="695c45"/>
                </a:solidFill>
                <a:latin typeface="Courier New"/>
                <a:ea typeface="DejaVu Sans"/>
              </a:rPr>
              <a:t> </a:t>
            </a:r>
            <a:r>
              <a:rPr b="0" lang="en-IN" sz="1050" spc="-1" strike="noStrike">
                <a:solidFill>
                  <a:srgbClr val="000f80"/>
                </a:solidFill>
                <a:latin typeface="Courier New"/>
                <a:ea typeface="DejaVu Sans"/>
              </a:rPr>
              <a:t>INF</a:t>
            </a:r>
            <a:r>
              <a:rPr b="0" lang="en-IN" sz="1050" spc="-15" strike="noStrike">
                <a:solidFill>
                  <a:srgbClr val="000f80"/>
                </a:solidFill>
                <a:latin typeface="Courier New"/>
                <a:ea typeface="DejaVu Sans"/>
              </a:rPr>
              <a:t> </a:t>
            </a:r>
            <a:r>
              <a:rPr b="0" lang="en-IN" sz="1050" spc="-1" strike="noStrike">
                <a:solidFill>
                  <a:srgbClr val="695c45"/>
                </a:solidFill>
                <a:latin typeface="Courier New"/>
                <a:ea typeface="DejaVu Sans"/>
              </a:rPr>
              <a:t>&amp;&amp;</a:t>
            </a:r>
            <a:r>
              <a:rPr b="0" lang="en-IN" sz="1050" spc="-12" strike="noStrike">
                <a:solidFill>
                  <a:srgbClr val="695c45"/>
                </a:solidFill>
                <a:latin typeface="Courier New"/>
                <a:ea typeface="DejaVu Sans"/>
              </a:rPr>
              <a:t> </a:t>
            </a:r>
            <a:r>
              <a:rPr b="0" lang="en-IN" sz="1050" spc="-1" strike="noStrike">
                <a:solidFill>
                  <a:srgbClr val="000f80"/>
                </a:solidFill>
                <a:latin typeface="Courier New"/>
                <a:ea typeface="DejaVu Sans"/>
              </a:rPr>
              <a:t>local_matrix</a:t>
            </a:r>
            <a:r>
              <a:rPr b="0" lang="en-IN" sz="1050" spc="-1" strike="noStrike">
                <a:solidFill>
                  <a:srgbClr val="785d25"/>
                </a:solidFill>
                <a:latin typeface="Courier New"/>
                <a:ea typeface="DejaVu Sans"/>
              </a:rPr>
              <a:t>[</a:t>
            </a:r>
            <a:r>
              <a:rPr b="0" lang="en-IN" sz="1050" spc="-1" strike="noStrike">
                <a:solidFill>
                  <a:srgbClr val="000f80"/>
                </a:solidFill>
                <a:latin typeface="Courier New"/>
                <a:ea typeface="DejaVu Sans"/>
              </a:rPr>
              <a:t>i</a:t>
            </a:r>
            <a:r>
              <a:rPr b="0" lang="en-IN" sz="1050" spc="-1" strike="noStrike">
                <a:solidFill>
                  <a:srgbClr val="695c45"/>
                </a:solidFill>
                <a:latin typeface="Courier New"/>
                <a:ea typeface="DejaVu Sans"/>
              </a:rPr>
              <a:t>*</a:t>
            </a:r>
            <a:r>
              <a:rPr b="0" lang="en-IN" sz="1050" spc="-1" strike="noStrike">
                <a:solidFill>
                  <a:srgbClr val="000f80"/>
                </a:solidFill>
                <a:latin typeface="Courier New"/>
                <a:ea typeface="DejaVu Sans"/>
              </a:rPr>
              <a:t>n</a:t>
            </a:r>
            <a:endParaRPr b="0" lang="en-IN" sz="1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264"/>
              </a:spcBef>
              <a:buNone/>
              <a:tabLst>
                <a:tab algn="l" pos="926640"/>
                <a:tab algn="l" pos="927000"/>
              </a:tabLst>
            </a:pPr>
            <a:r>
              <a:rPr b="0" lang="en-IN" sz="1050" spc="-1" strike="noStrike">
                <a:solidFill>
                  <a:srgbClr val="695c45"/>
                </a:solidFill>
                <a:latin typeface="Courier New"/>
                <a:ea typeface="DejaVu Sans"/>
              </a:rPr>
              <a:t>+</a:t>
            </a:r>
            <a:r>
              <a:rPr b="0" lang="en-IN" sz="1050" spc="-21" strike="noStrike">
                <a:solidFill>
                  <a:srgbClr val="695c45"/>
                </a:solidFill>
                <a:latin typeface="Courier New"/>
                <a:ea typeface="DejaVu Sans"/>
              </a:rPr>
              <a:t> </a:t>
            </a:r>
            <a:r>
              <a:rPr b="0" lang="en-IN" sz="1050" spc="-1" strike="noStrike">
                <a:solidFill>
                  <a:srgbClr val="000f80"/>
                </a:solidFill>
                <a:latin typeface="Courier New"/>
                <a:ea typeface="DejaVu Sans"/>
              </a:rPr>
              <a:t>j</a:t>
            </a:r>
            <a:r>
              <a:rPr b="0" lang="en-IN" sz="1050" spc="-1" strike="noStrike">
                <a:solidFill>
                  <a:srgbClr val="785d25"/>
                </a:solidFill>
                <a:latin typeface="Courier New"/>
                <a:ea typeface="DejaVu Sans"/>
              </a:rPr>
              <a:t>]</a:t>
            </a:r>
            <a:r>
              <a:rPr b="0" lang="en-IN" sz="1050" spc="-21" strike="noStrike">
                <a:solidFill>
                  <a:srgbClr val="785d25"/>
                </a:solidFill>
                <a:latin typeface="Courier New"/>
                <a:ea typeface="DejaVu Sans"/>
              </a:rPr>
              <a:t> </a:t>
            </a:r>
            <a:r>
              <a:rPr b="0" lang="en-IN" sz="1050" spc="-1" strike="noStrike">
                <a:solidFill>
                  <a:srgbClr val="695c45"/>
                </a:solidFill>
                <a:latin typeface="Courier New"/>
                <a:ea typeface="DejaVu Sans"/>
              </a:rPr>
              <a:t>&gt;</a:t>
            </a:r>
            <a:r>
              <a:rPr b="0" lang="en-IN" sz="1050" spc="-15" strike="noStrike">
                <a:solidFill>
                  <a:srgbClr val="695c45"/>
                </a:solidFill>
                <a:latin typeface="Courier New"/>
                <a:ea typeface="DejaVu Sans"/>
              </a:rPr>
              <a:t> </a:t>
            </a:r>
            <a:r>
              <a:rPr b="0" lang="en-IN" sz="1050" spc="-1" strike="noStrike">
                <a:solidFill>
                  <a:srgbClr val="000f80"/>
                </a:solidFill>
                <a:latin typeface="Courier New"/>
                <a:ea typeface="DejaVu Sans"/>
              </a:rPr>
              <a:t>local_matrix</a:t>
            </a:r>
            <a:r>
              <a:rPr b="0" lang="en-IN" sz="1050" spc="-1" strike="noStrike">
                <a:solidFill>
                  <a:srgbClr val="785d25"/>
                </a:solidFill>
                <a:latin typeface="Courier New"/>
                <a:ea typeface="DejaVu Sans"/>
              </a:rPr>
              <a:t>[</a:t>
            </a:r>
            <a:r>
              <a:rPr b="0" lang="en-IN" sz="1050" spc="-1" strike="noStrike">
                <a:solidFill>
                  <a:srgbClr val="000f80"/>
                </a:solidFill>
                <a:latin typeface="Courier New"/>
                <a:ea typeface="DejaVu Sans"/>
              </a:rPr>
              <a:t>i</a:t>
            </a:r>
            <a:r>
              <a:rPr b="0" lang="en-IN" sz="1050" spc="-1" strike="noStrike">
                <a:solidFill>
                  <a:srgbClr val="695c45"/>
                </a:solidFill>
                <a:latin typeface="Courier New"/>
                <a:ea typeface="DejaVu Sans"/>
              </a:rPr>
              <a:t>*</a:t>
            </a:r>
            <a:r>
              <a:rPr b="0" lang="en-IN" sz="1050" spc="-1" strike="noStrike">
                <a:solidFill>
                  <a:srgbClr val="000f80"/>
                </a:solidFill>
                <a:latin typeface="Courier New"/>
                <a:ea typeface="DejaVu Sans"/>
              </a:rPr>
              <a:t>n</a:t>
            </a:r>
            <a:r>
              <a:rPr b="0" lang="en-IN" sz="1050" spc="-1" strike="noStrike">
                <a:solidFill>
                  <a:srgbClr val="695c45"/>
                </a:solidFill>
                <a:latin typeface="Courier New"/>
                <a:ea typeface="DejaVu Sans"/>
              </a:rPr>
              <a:t>+</a:t>
            </a:r>
            <a:r>
              <a:rPr b="0" lang="en-IN" sz="1050" spc="-1" strike="noStrike">
                <a:solidFill>
                  <a:srgbClr val="000f80"/>
                </a:solidFill>
                <a:latin typeface="Courier New"/>
                <a:ea typeface="DejaVu Sans"/>
              </a:rPr>
              <a:t>k</a:t>
            </a:r>
            <a:r>
              <a:rPr b="0" lang="en-IN" sz="1050" spc="-1" strike="noStrike">
                <a:solidFill>
                  <a:srgbClr val="785d25"/>
                </a:solidFill>
                <a:latin typeface="Courier New"/>
                <a:ea typeface="DejaVu Sans"/>
              </a:rPr>
              <a:t>]</a:t>
            </a:r>
            <a:r>
              <a:rPr b="0" lang="en-IN" sz="1050" spc="-21" strike="noStrike">
                <a:solidFill>
                  <a:srgbClr val="785d25"/>
                </a:solidFill>
                <a:latin typeface="Courier New"/>
                <a:ea typeface="DejaVu Sans"/>
              </a:rPr>
              <a:t> </a:t>
            </a:r>
            <a:r>
              <a:rPr b="0" lang="en-IN" sz="1050" spc="-1" strike="noStrike">
                <a:solidFill>
                  <a:srgbClr val="695c45"/>
                </a:solidFill>
                <a:latin typeface="Courier New"/>
                <a:ea typeface="DejaVu Sans"/>
              </a:rPr>
              <a:t>+</a:t>
            </a:r>
            <a:r>
              <a:rPr b="0" lang="en-IN" sz="1050" spc="-15" strike="noStrike">
                <a:solidFill>
                  <a:srgbClr val="695c45"/>
                </a:solidFill>
                <a:latin typeface="Courier New"/>
                <a:ea typeface="DejaVu Sans"/>
              </a:rPr>
              <a:t> </a:t>
            </a:r>
            <a:r>
              <a:rPr b="0" lang="en-IN" sz="1050" spc="-1" strike="noStrike">
                <a:solidFill>
                  <a:srgbClr val="000f80"/>
                </a:solidFill>
                <a:latin typeface="Courier New"/>
                <a:ea typeface="DejaVu Sans"/>
              </a:rPr>
              <a:t>row_k</a:t>
            </a:r>
            <a:r>
              <a:rPr b="0" lang="en-IN" sz="1050" spc="-1" strike="noStrike">
                <a:solidFill>
                  <a:srgbClr val="785d25"/>
                </a:solidFill>
                <a:latin typeface="Courier New"/>
                <a:ea typeface="DejaVu Sans"/>
              </a:rPr>
              <a:t>[</a:t>
            </a:r>
            <a:r>
              <a:rPr b="0" lang="en-IN" sz="1050" spc="-1" strike="noStrike">
                <a:solidFill>
                  <a:srgbClr val="000f80"/>
                </a:solidFill>
                <a:latin typeface="Courier New"/>
                <a:ea typeface="DejaVu Sans"/>
              </a:rPr>
              <a:t>j</a:t>
            </a:r>
            <a:r>
              <a:rPr b="0" lang="en-IN" sz="1050" spc="-1" strike="noStrike">
                <a:solidFill>
                  <a:srgbClr val="785d25"/>
                </a:solidFill>
                <a:latin typeface="Courier New"/>
                <a:ea typeface="DejaVu Sans"/>
              </a:rPr>
              <a:t>]</a:t>
            </a:r>
            <a:r>
              <a:rPr b="0" lang="en-IN" sz="1050" spc="-1" strike="noStrike">
                <a:solidFill>
                  <a:srgbClr val="695c45"/>
                </a:solidFill>
                <a:latin typeface="Courier New"/>
                <a:ea typeface="DejaVu Sans"/>
              </a:rPr>
              <a:t>){</a:t>
            </a:r>
            <a:endParaRPr b="0" lang="en-IN" sz="1050" spc="-1" strike="noStrike">
              <a:latin typeface="Arial"/>
            </a:endParaRPr>
          </a:p>
          <a:p>
            <a:pPr marL="1532880">
              <a:lnSpc>
                <a:spcPts val="2931"/>
              </a:lnSpc>
              <a:spcBef>
                <a:spcPts val="145"/>
              </a:spcBef>
              <a:buNone/>
              <a:tabLst>
                <a:tab algn="l" pos="926640"/>
                <a:tab algn="l" pos="927000"/>
              </a:tabLst>
            </a:pPr>
            <a:r>
              <a:rPr b="0" lang="en-IN" sz="1050" spc="-1" strike="noStrike">
                <a:solidFill>
                  <a:srgbClr val="000f80"/>
                </a:solidFill>
                <a:latin typeface="Courier New"/>
                <a:ea typeface="DejaVu Sans"/>
              </a:rPr>
              <a:t>//</a:t>
            </a:r>
            <a:r>
              <a:rPr b="0" lang="en-IN" sz="1050" spc="-52" strike="noStrike">
                <a:solidFill>
                  <a:srgbClr val="000f80"/>
                </a:solidFill>
                <a:latin typeface="Courier New"/>
                <a:ea typeface="DejaVu Sans"/>
              </a:rPr>
              <a:t> </a:t>
            </a:r>
            <a:r>
              <a:rPr b="0" lang="en-IN" sz="1050" spc="-1" strike="noStrike">
                <a:solidFill>
                  <a:srgbClr val="000f80"/>
                </a:solidFill>
                <a:latin typeface="Courier New"/>
                <a:ea typeface="DejaVu Sans"/>
              </a:rPr>
              <a:t>Negative</a:t>
            </a:r>
            <a:r>
              <a:rPr b="0" lang="en-IN" sz="1050" spc="-52" strike="noStrike">
                <a:solidFill>
                  <a:srgbClr val="000f80"/>
                </a:solidFill>
                <a:latin typeface="Courier New"/>
                <a:ea typeface="DejaVu Sans"/>
              </a:rPr>
              <a:t> </a:t>
            </a:r>
            <a:r>
              <a:rPr b="0" lang="en-IN" sz="1050" spc="-1" strike="noStrike">
                <a:solidFill>
                  <a:srgbClr val="000f80"/>
                </a:solidFill>
                <a:latin typeface="Courier New"/>
                <a:ea typeface="DejaVu Sans"/>
              </a:rPr>
              <a:t>Cycle </a:t>
            </a:r>
            <a:r>
              <a:rPr b="0" lang="en-IN" sz="1050" spc="-616" strike="noStrike">
                <a:solidFill>
                  <a:srgbClr val="000f80"/>
                </a:solidFill>
                <a:latin typeface="Courier New"/>
                <a:ea typeface="DejaVu Sans"/>
              </a:rPr>
              <a:t> </a:t>
            </a:r>
            <a:r>
              <a:rPr b="0" lang="en-IN" sz="1050" spc="-1" strike="noStrike">
                <a:solidFill>
                  <a:srgbClr val="af00da"/>
                </a:solidFill>
                <a:latin typeface="Courier New"/>
                <a:ea typeface="DejaVu Sans"/>
              </a:rPr>
              <a:t>break</a:t>
            </a:r>
            <a:r>
              <a:rPr b="0" lang="en-IN" sz="1050" spc="-1" strike="noStrike">
                <a:solidFill>
                  <a:srgbClr val="695c45"/>
                </a:solidFill>
                <a:latin typeface="Courier New"/>
                <a:ea typeface="DejaVu Sans"/>
              </a:rPr>
              <a:t>;</a:t>
            </a:r>
            <a:endParaRPr b="0" lang="en-IN" sz="1050" spc="-1" strike="noStrike">
              <a:latin typeface="Arial"/>
            </a:endParaRPr>
          </a:p>
          <a:p>
            <a:pPr marL="1532880">
              <a:lnSpc>
                <a:spcPct val="100000"/>
              </a:lnSpc>
              <a:spcBef>
                <a:spcPts val="34"/>
              </a:spcBef>
              <a:buNone/>
              <a:tabLst>
                <a:tab algn="l" pos="926640"/>
                <a:tab algn="l" pos="927000"/>
              </a:tabLst>
            </a:pPr>
            <a:endParaRPr b="0" lang="en-IN" sz="1100" spc="-1" strike="noStrike">
              <a:latin typeface="Arial"/>
            </a:endParaRPr>
          </a:p>
          <a:p>
            <a:pPr marL="1212840">
              <a:lnSpc>
                <a:spcPct val="100000"/>
              </a:lnSpc>
              <a:spcBef>
                <a:spcPts val="6"/>
              </a:spcBef>
              <a:buNone/>
              <a:tabLst>
                <a:tab algn="l" pos="926640"/>
                <a:tab algn="l" pos="927000"/>
              </a:tabLst>
            </a:pPr>
            <a:r>
              <a:rPr b="0" lang="en-IN" sz="1050" spc="-1" strike="noStrike">
                <a:solidFill>
                  <a:srgbClr val="695c45"/>
                </a:solidFill>
                <a:latin typeface="Courier New"/>
                <a:ea typeface="DejaVu Sans"/>
              </a:rPr>
              <a:t>}</a:t>
            </a:r>
            <a:endParaRPr b="0" lang="en-IN" sz="10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object 2" descr=""/>
          <p:cNvPicPr/>
          <p:nvPr/>
        </p:nvPicPr>
        <p:blipFill>
          <a:blip r:embed="rId1"/>
          <a:stretch/>
        </p:blipFill>
        <p:spPr>
          <a:xfrm>
            <a:off x="1523880" y="6800760"/>
            <a:ext cx="4237920" cy="2742480"/>
          </a:xfrm>
          <a:prstGeom prst="rect">
            <a:avLst/>
          </a:prstGeom>
          <a:ln w="0">
            <a:noFill/>
          </a:ln>
        </p:spPr>
      </p:pic>
      <p:sp>
        <p:nvSpPr>
          <p:cNvPr id="91" name="object 4"/>
          <p:cNvSpPr/>
          <p:nvPr/>
        </p:nvSpPr>
        <p:spPr>
          <a:xfrm>
            <a:off x="901800" y="1197000"/>
            <a:ext cx="5936040" cy="62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277560" indent="-265320">
              <a:lnSpc>
                <a:spcPct val="100000"/>
              </a:lnSpc>
              <a:spcBef>
                <a:spcPts val="99"/>
              </a:spcBef>
              <a:buClr>
                <a:srgbClr val="ff5d0d"/>
              </a:buClr>
              <a:buFont typeface="StarSymbol"/>
              <a:buAutoNum type="arabicPeriod" startAt="5"/>
              <a:tabLst>
                <a:tab algn="l" pos="278280"/>
              </a:tabLst>
            </a:pPr>
            <a:r>
              <a:rPr b="1" lang="en-IN" sz="1900" spc="-290" strike="noStrike">
                <a:solidFill>
                  <a:srgbClr val="ff5d0d"/>
                </a:solidFill>
                <a:latin typeface="Tahoma"/>
                <a:ea typeface="DejaVu Sans"/>
              </a:rPr>
              <a:t>Analysis</a:t>
            </a:r>
            <a:endParaRPr b="0" lang="en-IN" sz="1900" spc="-1" strike="noStrike">
              <a:latin typeface="Arial"/>
            </a:endParaRPr>
          </a:p>
          <a:p>
            <a:pPr marL="12600">
              <a:lnSpc>
                <a:spcPct val="119000"/>
              </a:lnSpc>
              <a:spcBef>
                <a:spcPts val="1695"/>
              </a:spcBef>
              <a:buNone/>
              <a:tabLst>
                <a:tab algn="l" pos="278280"/>
              </a:tabLst>
            </a:pPr>
            <a:r>
              <a:rPr b="0" lang="en-IN" sz="1100" spc="-7" strike="noStrike">
                <a:solidFill>
                  <a:srgbClr val="695c45"/>
                </a:solidFill>
                <a:latin typeface="Microsoft Sans Serif"/>
                <a:ea typeface="DejaVu Sans"/>
              </a:rPr>
              <a:t>The </a:t>
            </a:r>
            <a:r>
              <a:rPr b="0" lang="en-IN" sz="1100" spc="21" strike="noStrike">
                <a:solidFill>
                  <a:srgbClr val="695c45"/>
                </a:solidFill>
                <a:latin typeface="Microsoft Sans Serif"/>
                <a:ea typeface="DejaVu Sans"/>
              </a:rPr>
              <a:t>sequential </a:t>
            </a:r>
            <a:r>
              <a:rPr b="0" lang="en-IN" sz="1100" spc="-1" strike="noStrike">
                <a:solidFill>
                  <a:srgbClr val="695c45"/>
                </a:solidFill>
                <a:latin typeface="Microsoft Sans Serif"/>
                <a:ea typeface="DejaVu Sans"/>
              </a:rPr>
              <a:t>Floyd's </a:t>
            </a:r>
            <a:r>
              <a:rPr b="0" lang="en-IN" sz="1100" spc="35" strike="noStrike">
                <a:solidFill>
                  <a:srgbClr val="695c45"/>
                </a:solidFill>
                <a:latin typeface="Microsoft Sans Serif"/>
                <a:ea typeface="DejaVu Sans"/>
              </a:rPr>
              <a:t>algorithm </a:t>
            </a:r>
            <a:r>
              <a:rPr b="0" lang="en-IN" sz="1100" spc="1" strike="noStrike">
                <a:solidFill>
                  <a:srgbClr val="695c45"/>
                </a:solidFill>
                <a:latin typeface="Microsoft Sans Serif"/>
                <a:ea typeface="DejaVu Sans"/>
              </a:rPr>
              <a:t>has </a:t>
            </a:r>
            <a:r>
              <a:rPr b="0" lang="en-IN" sz="1100" spc="-7" strike="noStrike">
                <a:solidFill>
                  <a:srgbClr val="695c45"/>
                </a:solidFill>
                <a:latin typeface="Microsoft Sans Serif"/>
                <a:ea typeface="DejaVu Sans"/>
              </a:rPr>
              <a:t>a </a:t>
            </a:r>
            <a:r>
              <a:rPr b="0" lang="en-IN" sz="1100" spc="46" strike="noStrike">
                <a:solidFill>
                  <a:srgbClr val="695c45"/>
                </a:solidFill>
                <a:latin typeface="Microsoft Sans Serif"/>
                <a:ea typeface="DejaVu Sans"/>
              </a:rPr>
              <a:t>time </a:t>
            </a:r>
            <a:r>
              <a:rPr b="0" lang="en-IN" sz="1100" spc="26" strike="noStrike">
                <a:solidFill>
                  <a:srgbClr val="695c45"/>
                </a:solidFill>
                <a:latin typeface="Microsoft Sans Serif"/>
                <a:ea typeface="DejaVu Sans"/>
              </a:rPr>
              <a:t>complexity </a:t>
            </a:r>
            <a:r>
              <a:rPr b="0" lang="en-IN" sz="1100" spc="46" strike="noStrike">
                <a:solidFill>
                  <a:srgbClr val="695c45"/>
                </a:solidFill>
                <a:latin typeface="Microsoft Sans Serif"/>
                <a:ea typeface="DejaVu Sans"/>
              </a:rPr>
              <a:t>of </a:t>
            </a:r>
            <a:r>
              <a:rPr b="0" lang="en-IN" sz="1100" spc="-12" strike="noStrike">
                <a:solidFill>
                  <a:srgbClr val="695c45"/>
                </a:solidFill>
                <a:latin typeface="Microsoft Sans Serif"/>
                <a:ea typeface="DejaVu Sans"/>
              </a:rPr>
              <a:t>O(n3). </a:t>
            </a:r>
            <a:r>
              <a:rPr b="0" lang="en-IN" sz="1100" spc="1" strike="noStrike">
                <a:solidFill>
                  <a:srgbClr val="695c45"/>
                </a:solidFill>
                <a:latin typeface="Microsoft Sans Serif"/>
                <a:ea typeface="DejaVu Sans"/>
              </a:rPr>
              <a:t>For </a:t>
            </a:r>
            <a:r>
              <a:rPr b="0" lang="en-IN" sz="1100" spc="41" strike="noStrike">
                <a:solidFill>
                  <a:srgbClr val="695c45"/>
                </a:solidFill>
                <a:latin typeface="Microsoft Sans Serif"/>
                <a:ea typeface="DejaVu Sans"/>
              </a:rPr>
              <a:t>the </a:t>
            </a:r>
            <a:r>
              <a:rPr b="0" lang="en-IN" sz="1100" spc="15" strike="noStrike">
                <a:solidFill>
                  <a:srgbClr val="695c45"/>
                </a:solidFill>
                <a:latin typeface="Microsoft Sans Serif"/>
                <a:ea typeface="DejaVu Sans"/>
              </a:rPr>
              <a:t>parallel </a:t>
            </a:r>
            <a:r>
              <a:rPr b="0" lang="en-IN" sz="1100" spc="21" strike="noStrike">
                <a:solidFill>
                  <a:srgbClr val="695c45"/>
                </a:solidFill>
                <a:latin typeface="Microsoft Sans Serif"/>
                <a:ea typeface="DejaVu Sans"/>
              </a:rPr>
              <a:t> </a:t>
            </a:r>
            <a:r>
              <a:rPr b="0" lang="en-IN" sz="1100" spc="35" strike="noStrike">
                <a:solidFill>
                  <a:srgbClr val="695c45"/>
                </a:solidFill>
                <a:latin typeface="Microsoft Sans Serif"/>
                <a:ea typeface="DejaVu Sans"/>
              </a:rPr>
              <a:t>implementation,</a:t>
            </a:r>
            <a:r>
              <a:rPr b="0" lang="en-IN" sz="1100" spc="-12" strike="noStrike">
                <a:solidFill>
                  <a:srgbClr val="695c45"/>
                </a:solidFill>
                <a:latin typeface="Microsoft Sans Serif"/>
                <a:ea typeface="DejaVu Sans"/>
              </a:rPr>
              <a:t> </a:t>
            </a:r>
            <a:r>
              <a:rPr b="0" lang="en-IN" sz="1100" spc="41" strike="noStrike">
                <a:solidFill>
                  <a:srgbClr val="695c45"/>
                </a:solidFill>
                <a:latin typeface="Microsoft Sans Serif"/>
                <a:ea typeface="DejaVu Sans"/>
              </a:rPr>
              <a:t>the</a:t>
            </a:r>
            <a:r>
              <a:rPr b="0" lang="en-IN" sz="1100" spc="-12" strike="noStrike">
                <a:solidFill>
                  <a:srgbClr val="695c45"/>
                </a:solidFill>
                <a:latin typeface="Microsoft Sans Serif"/>
                <a:ea typeface="DejaVu Sans"/>
              </a:rPr>
              <a:t> </a:t>
            </a:r>
            <a:r>
              <a:rPr b="0" lang="en-IN" sz="1100" spc="26" strike="noStrike">
                <a:solidFill>
                  <a:srgbClr val="695c45"/>
                </a:solidFill>
                <a:latin typeface="Microsoft Sans Serif"/>
                <a:ea typeface="DejaVu Sans"/>
              </a:rPr>
              <a:t>complexity</a:t>
            </a:r>
            <a:r>
              <a:rPr b="0" lang="en-IN" sz="1100" spc="-7" strike="noStrike">
                <a:solidFill>
                  <a:srgbClr val="695c45"/>
                </a:solidFill>
                <a:latin typeface="Microsoft Sans Serif"/>
                <a:ea typeface="DejaVu Sans"/>
              </a:rPr>
              <a:t> is</a:t>
            </a:r>
            <a:r>
              <a:rPr b="0" lang="en-IN" sz="1100" spc="-12" strike="noStrike">
                <a:solidFill>
                  <a:srgbClr val="695c45"/>
                </a:solidFill>
                <a:latin typeface="Microsoft Sans Serif"/>
                <a:ea typeface="DejaVu Sans"/>
              </a:rPr>
              <a:t> </a:t>
            </a:r>
            <a:r>
              <a:rPr b="0" lang="en-IN" sz="1100" spc="29" strike="noStrike">
                <a:solidFill>
                  <a:srgbClr val="695c45"/>
                </a:solidFill>
                <a:latin typeface="Microsoft Sans Serif"/>
                <a:ea typeface="DejaVu Sans"/>
              </a:rPr>
              <a:t>inﬂuenced</a:t>
            </a:r>
            <a:r>
              <a:rPr b="0" lang="en-IN" sz="1100" spc="-12" strike="noStrike">
                <a:solidFill>
                  <a:srgbClr val="695c45"/>
                </a:solidFill>
                <a:latin typeface="Microsoft Sans Serif"/>
                <a:ea typeface="DejaVu Sans"/>
              </a:rPr>
              <a:t> </a:t>
            </a:r>
            <a:r>
              <a:rPr b="0" lang="en-IN" sz="1100" spc="21" strike="noStrike">
                <a:solidFill>
                  <a:srgbClr val="695c45"/>
                </a:solidFill>
                <a:latin typeface="Microsoft Sans Serif"/>
                <a:ea typeface="DejaVu Sans"/>
              </a:rPr>
              <a:t>by</a:t>
            </a:r>
            <a:r>
              <a:rPr b="0" lang="en-IN" sz="1100" spc="-7" strike="noStrike">
                <a:solidFill>
                  <a:srgbClr val="695c45"/>
                </a:solidFill>
                <a:latin typeface="Microsoft Sans Serif"/>
                <a:ea typeface="DejaVu Sans"/>
              </a:rPr>
              <a:t> </a:t>
            </a:r>
            <a:r>
              <a:rPr b="0" lang="en-IN" sz="1100" spc="41" strike="noStrike">
                <a:solidFill>
                  <a:srgbClr val="695c45"/>
                </a:solidFill>
                <a:latin typeface="Microsoft Sans Serif"/>
                <a:ea typeface="DejaVu Sans"/>
              </a:rPr>
              <a:t>computation</a:t>
            </a:r>
            <a:r>
              <a:rPr b="0" lang="en-IN" sz="1100" spc="-12" strike="noStrike">
                <a:solidFill>
                  <a:srgbClr val="695c45"/>
                </a:solidFill>
                <a:latin typeface="Microsoft Sans Serif"/>
                <a:ea typeface="DejaVu Sans"/>
              </a:rPr>
              <a:t> </a:t>
            </a:r>
            <a:r>
              <a:rPr b="0" lang="en-IN" sz="1100" spc="29" strike="noStrike">
                <a:solidFill>
                  <a:srgbClr val="695c45"/>
                </a:solidFill>
                <a:latin typeface="Microsoft Sans Serif"/>
                <a:ea typeface="DejaVu Sans"/>
              </a:rPr>
              <a:t>and</a:t>
            </a:r>
            <a:r>
              <a:rPr b="0" lang="en-IN" sz="1100" spc="-7" strike="noStrike">
                <a:solidFill>
                  <a:srgbClr val="695c45"/>
                </a:solidFill>
                <a:latin typeface="Microsoft Sans Serif"/>
                <a:ea typeface="DejaVu Sans"/>
              </a:rPr>
              <a:t> </a:t>
            </a:r>
            <a:r>
              <a:rPr b="0" lang="en-IN" sz="1100" spc="35" strike="noStrike">
                <a:solidFill>
                  <a:srgbClr val="695c45"/>
                </a:solidFill>
                <a:latin typeface="Microsoft Sans Serif"/>
                <a:ea typeface="DejaVu Sans"/>
              </a:rPr>
              <a:t>communication</a:t>
            </a:r>
            <a:r>
              <a:rPr b="0" lang="en-IN" sz="1100" spc="-12" strike="noStrike">
                <a:solidFill>
                  <a:srgbClr val="695c45"/>
                </a:solidFill>
                <a:latin typeface="Microsoft Sans Serif"/>
                <a:ea typeface="DejaVu Sans"/>
              </a:rPr>
              <a:t> </a:t>
            </a:r>
            <a:r>
              <a:rPr b="0" lang="en-IN" sz="1100" spc="-1" strike="noStrike">
                <a:solidFill>
                  <a:srgbClr val="695c45"/>
                </a:solidFill>
                <a:latin typeface="Microsoft Sans Serif"/>
                <a:ea typeface="DejaVu Sans"/>
              </a:rPr>
              <a:t>costs:</a:t>
            </a:r>
            <a:endParaRPr b="0" lang="en-IN" sz="11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40"/>
              </a:spcBef>
              <a:buNone/>
              <a:tabLst>
                <a:tab algn="l" pos="278280"/>
              </a:tabLst>
            </a:pPr>
            <a:endParaRPr b="0" lang="en-IN" sz="1250" spc="-1" strike="noStrike">
              <a:latin typeface="Arial"/>
            </a:endParaRPr>
          </a:p>
          <a:p>
            <a:pPr lvl="1" marL="469800" indent="-228600">
              <a:lnSpc>
                <a:spcPct val="100000"/>
              </a:lnSpc>
              <a:buClr>
                <a:srgbClr val="695c45"/>
              </a:buClr>
              <a:buFont typeface="Microsoft Sans Serif"/>
              <a:buAutoNum type="arabicPeriod"/>
              <a:tabLst>
                <a:tab algn="l" pos="469800"/>
              </a:tabLst>
            </a:pPr>
            <a:r>
              <a:rPr b="1" lang="en-IN" sz="1100" spc="-1" strike="noStrike">
                <a:solidFill>
                  <a:srgbClr val="695c45"/>
                </a:solidFill>
                <a:latin typeface="Tahoma"/>
                <a:ea typeface="DejaVu Sans"/>
              </a:rPr>
              <a:t>Computation</a:t>
            </a:r>
            <a:r>
              <a:rPr b="1" lang="en-IN" sz="1100" spc="-60" strike="noStrike">
                <a:solidFill>
                  <a:srgbClr val="695c45"/>
                </a:solidFill>
                <a:latin typeface="Tahoma"/>
                <a:ea typeface="DejaVu Sans"/>
              </a:rPr>
              <a:t> </a:t>
            </a:r>
            <a:r>
              <a:rPr b="1" lang="en-IN" sz="1100" spc="-15" strike="noStrike">
                <a:solidFill>
                  <a:srgbClr val="695c45"/>
                </a:solidFill>
                <a:latin typeface="Tahoma"/>
                <a:ea typeface="DejaVu Sans"/>
              </a:rPr>
              <a:t>Complexity:</a:t>
            </a:r>
            <a:endParaRPr b="0" lang="en-IN" sz="1100" spc="-1" strike="noStrike">
              <a:latin typeface="Arial"/>
            </a:endParaRPr>
          </a:p>
          <a:p>
            <a:pPr marL="469800">
              <a:lnSpc>
                <a:spcPct val="119000"/>
              </a:lnSpc>
              <a:buNone/>
              <a:tabLst>
                <a:tab algn="l" pos="469800"/>
              </a:tabLst>
            </a:pPr>
            <a:r>
              <a:rPr b="0" lang="en-IN" sz="1100" spc="-26" strike="noStrike">
                <a:solidFill>
                  <a:srgbClr val="695c45"/>
                </a:solidFill>
                <a:latin typeface="Microsoft Sans Serif"/>
                <a:ea typeface="DejaVu Sans"/>
              </a:rPr>
              <a:t>Each</a:t>
            </a:r>
            <a:r>
              <a:rPr b="0" lang="en-IN" sz="1100" spc="-7" strike="noStrike">
                <a:solidFill>
                  <a:srgbClr val="695c45"/>
                </a:solidFill>
                <a:latin typeface="Microsoft Sans Serif"/>
                <a:ea typeface="DejaVu Sans"/>
              </a:rPr>
              <a:t> </a:t>
            </a:r>
            <a:r>
              <a:rPr b="0" lang="en-IN" sz="1100" spc="7" strike="noStrike">
                <a:solidFill>
                  <a:srgbClr val="695c45"/>
                </a:solidFill>
                <a:latin typeface="Microsoft Sans Serif"/>
                <a:ea typeface="DejaVu Sans"/>
              </a:rPr>
              <a:t>process</a:t>
            </a:r>
            <a:r>
              <a:rPr b="0" lang="en-IN" sz="1100" spc="-7" strike="noStrike">
                <a:solidFill>
                  <a:srgbClr val="695c45"/>
                </a:solidFill>
                <a:latin typeface="Microsoft Sans Serif"/>
                <a:ea typeface="DejaVu Sans"/>
              </a:rPr>
              <a:t> </a:t>
            </a:r>
            <a:r>
              <a:rPr b="0" lang="en-IN" sz="1100" spc="26" strike="noStrike">
                <a:solidFill>
                  <a:srgbClr val="695c45"/>
                </a:solidFill>
                <a:latin typeface="Microsoft Sans Serif"/>
                <a:ea typeface="DejaVu Sans"/>
              </a:rPr>
              <a:t>updates</a:t>
            </a:r>
            <a:r>
              <a:rPr b="0" lang="en-IN" sz="1100" spc="-7" strike="noStrike">
                <a:solidFill>
                  <a:srgbClr val="695c45"/>
                </a:solidFill>
                <a:latin typeface="Microsoft Sans Serif"/>
                <a:ea typeface="DejaVu Sans"/>
              </a:rPr>
              <a:t> </a:t>
            </a:r>
            <a:r>
              <a:rPr b="0" lang="en-IN" sz="1100" spc="35" strike="noStrike">
                <a:solidFill>
                  <a:srgbClr val="695c45"/>
                </a:solidFill>
                <a:latin typeface="Microsoft Sans Serif"/>
                <a:ea typeface="DejaVu Sans"/>
              </a:rPr>
              <a:t>at</a:t>
            </a:r>
            <a:r>
              <a:rPr b="0" lang="en-IN" sz="1100" spc="-1" strike="noStrike">
                <a:solidFill>
                  <a:srgbClr val="695c45"/>
                </a:solidFill>
                <a:latin typeface="Microsoft Sans Serif"/>
                <a:ea typeface="DejaVu Sans"/>
              </a:rPr>
              <a:t> </a:t>
            </a:r>
            <a:r>
              <a:rPr b="0" lang="en-IN" sz="1100" spc="41" strike="noStrike">
                <a:solidFill>
                  <a:srgbClr val="695c45"/>
                </a:solidFill>
                <a:latin typeface="Microsoft Sans Serif"/>
                <a:ea typeface="DejaVu Sans"/>
              </a:rPr>
              <a:t>most</a:t>
            </a:r>
            <a:r>
              <a:rPr b="0" lang="en-IN" sz="1100" spc="-7" strike="noStrike">
                <a:solidFill>
                  <a:srgbClr val="695c45"/>
                </a:solidFill>
                <a:latin typeface="Microsoft Sans Serif"/>
                <a:ea typeface="DejaVu Sans"/>
              </a:rPr>
              <a:t> </a:t>
            </a:r>
            <a:r>
              <a:rPr b="0" lang="en-IN" sz="1100" spc="66" strike="noStrike">
                <a:solidFill>
                  <a:srgbClr val="695c45"/>
                </a:solidFill>
                <a:latin typeface="Microsoft Sans Serif"/>
                <a:ea typeface="DejaVu Sans"/>
              </a:rPr>
              <a:t>n/p</a:t>
            </a:r>
            <a:r>
              <a:rPr b="0" lang="en-IN" sz="1100" spc="-7" strike="noStrike">
                <a:solidFill>
                  <a:srgbClr val="695c45"/>
                </a:solidFill>
                <a:latin typeface="Microsoft Sans Serif"/>
                <a:ea typeface="DejaVu Sans"/>
              </a:rPr>
              <a:t> </a:t>
            </a:r>
            <a:r>
              <a:rPr b="0" lang="en-IN" sz="1100" spc="29" strike="noStrike">
                <a:solidFill>
                  <a:srgbClr val="695c45"/>
                </a:solidFill>
                <a:latin typeface="Microsoft Sans Serif"/>
                <a:ea typeface="DejaVu Sans"/>
              </a:rPr>
              <a:t>rows</a:t>
            </a:r>
            <a:r>
              <a:rPr b="0" lang="en-IN" sz="1100" spc="-7" strike="noStrike">
                <a:solidFill>
                  <a:srgbClr val="695c45"/>
                </a:solidFill>
                <a:latin typeface="Microsoft Sans Serif"/>
                <a:ea typeface="DejaVu Sans"/>
              </a:rPr>
              <a:t> </a:t>
            </a:r>
            <a:r>
              <a:rPr b="0" lang="en-IN" sz="1100" spc="46" strike="noStrike">
                <a:solidFill>
                  <a:srgbClr val="695c45"/>
                </a:solidFill>
                <a:latin typeface="Microsoft Sans Serif"/>
                <a:ea typeface="DejaVu Sans"/>
              </a:rPr>
              <a:t>of</a:t>
            </a:r>
            <a:r>
              <a:rPr b="0" lang="en-IN" sz="1100" spc="-1" strike="noStrike">
                <a:solidFill>
                  <a:srgbClr val="695c45"/>
                </a:solidFill>
                <a:latin typeface="Microsoft Sans Serif"/>
                <a:ea typeface="DejaVu Sans"/>
              </a:rPr>
              <a:t> </a:t>
            </a:r>
            <a:r>
              <a:rPr b="0" lang="en-IN" sz="1100" spc="41" strike="noStrike">
                <a:solidFill>
                  <a:srgbClr val="695c45"/>
                </a:solidFill>
                <a:latin typeface="Microsoft Sans Serif"/>
                <a:ea typeface="DejaVu Sans"/>
              </a:rPr>
              <a:t>the</a:t>
            </a:r>
            <a:r>
              <a:rPr b="0" lang="en-IN" sz="1100" spc="-7" strike="noStrike">
                <a:solidFill>
                  <a:srgbClr val="695c45"/>
                </a:solidFill>
                <a:latin typeface="Microsoft Sans Serif"/>
                <a:ea typeface="DejaVu Sans"/>
              </a:rPr>
              <a:t> </a:t>
            </a:r>
            <a:r>
              <a:rPr b="0" lang="en-IN" sz="1100" spc="29" strike="noStrike">
                <a:solidFill>
                  <a:srgbClr val="695c45"/>
                </a:solidFill>
                <a:latin typeface="Microsoft Sans Serif"/>
                <a:ea typeface="DejaVu Sans"/>
              </a:rPr>
              <a:t>matrix,</a:t>
            </a:r>
            <a:r>
              <a:rPr b="0" lang="en-IN" sz="1100" spc="-7" strike="noStrike">
                <a:solidFill>
                  <a:srgbClr val="695c45"/>
                </a:solidFill>
                <a:latin typeface="Microsoft Sans Serif"/>
                <a:ea typeface="DejaVu Sans"/>
              </a:rPr>
              <a:t> </a:t>
            </a:r>
            <a:r>
              <a:rPr b="0" lang="en-IN" sz="1100" spc="46" strike="noStrike">
                <a:solidFill>
                  <a:srgbClr val="695c45"/>
                </a:solidFill>
                <a:latin typeface="Microsoft Sans Serif"/>
                <a:ea typeface="DejaVu Sans"/>
              </a:rPr>
              <a:t>with</a:t>
            </a:r>
            <a:r>
              <a:rPr b="0" lang="en-IN" sz="1100" spc="-7" strike="noStrike">
                <a:solidFill>
                  <a:srgbClr val="695c45"/>
                </a:solidFill>
                <a:latin typeface="Microsoft Sans Serif"/>
                <a:ea typeface="DejaVu Sans"/>
              </a:rPr>
              <a:t> </a:t>
            </a:r>
            <a:r>
              <a:rPr b="0" lang="en-IN" sz="1100" spc="1" strike="noStrike">
                <a:solidFill>
                  <a:srgbClr val="695c45"/>
                </a:solidFill>
                <a:latin typeface="Microsoft Sans Serif"/>
                <a:ea typeface="DejaVu Sans"/>
              </a:rPr>
              <a:t>each</a:t>
            </a:r>
            <a:r>
              <a:rPr b="0" lang="en-IN" sz="1100" spc="-1" strike="noStrike">
                <a:solidFill>
                  <a:srgbClr val="695c45"/>
                </a:solidFill>
                <a:latin typeface="Microsoft Sans Serif"/>
                <a:ea typeface="DejaVu Sans"/>
              </a:rPr>
              <a:t> </a:t>
            </a:r>
            <a:r>
              <a:rPr b="0" lang="en-IN" sz="1100" spc="55" strike="noStrike">
                <a:solidFill>
                  <a:srgbClr val="695c45"/>
                </a:solidFill>
                <a:latin typeface="Microsoft Sans Serif"/>
                <a:ea typeface="DejaVu Sans"/>
              </a:rPr>
              <a:t>row</a:t>
            </a:r>
            <a:r>
              <a:rPr b="0" lang="en-IN" sz="1100" spc="-7" strike="noStrike">
                <a:solidFill>
                  <a:srgbClr val="695c45"/>
                </a:solidFill>
                <a:latin typeface="Microsoft Sans Serif"/>
                <a:ea typeface="DejaVu Sans"/>
              </a:rPr>
              <a:t> </a:t>
            </a:r>
            <a:r>
              <a:rPr b="0" lang="en-IN" sz="1100" spc="29" strike="noStrike">
                <a:solidFill>
                  <a:srgbClr val="695c45"/>
                </a:solidFill>
                <a:latin typeface="Microsoft Sans Serif"/>
                <a:ea typeface="DejaVu Sans"/>
              </a:rPr>
              <a:t>requiring</a:t>
            </a:r>
            <a:r>
              <a:rPr b="0" lang="en-IN" sz="1100" spc="-7" strike="noStrike">
                <a:solidFill>
                  <a:srgbClr val="695c45"/>
                </a:solidFill>
                <a:latin typeface="Microsoft Sans Serif"/>
                <a:ea typeface="DejaVu Sans"/>
              </a:rPr>
              <a:t> </a:t>
            </a:r>
            <a:r>
              <a:rPr b="0" lang="en-IN" sz="1100" spc="-12" strike="noStrike">
                <a:solidFill>
                  <a:srgbClr val="695c45"/>
                </a:solidFill>
                <a:latin typeface="Microsoft Sans Serif"/>
                <a:ea typeface="DejaVu Sans"/>
              </a:rPr>
              <a:t>O(n) </a:t>
            </a:r>
            <a:r>
              <a:rPr b="0" lang="en-IN" sz="1100" spc="-7" strike="noStrike">
                <a:solidFill>
                  <a:srgbClr val="695c45"/>
                </a:solidFill>
                <a:latin typeface="Microsoft Sans Serif"/>
                <a:ea typeface="DejaVu Sans"/>
              </a:rPr>
              <a:t> </a:t>
            </a:r>
            <a:r>
              <a:rPr b="0" lang="en-IN" sz="1100" spc="29" strike="noStrike">
                <a:solidFill>
                  <a:srgbClr val="695c45"/>
                </a:solidFill>
                <a:latin typeface="Microsoft Sans Serif"/>
                <a:ea typeface="DejaVu Sans"/>
              </a:rPr>
              <a:t>operations </a:t>
            </a:r>
            <a:r>
              <a:rPr b="0" lang="en-IN" sz="1100" spc="41" strike="noStrike">
                <a:solidFill>
                  <a:srgbClr val="695c45"/>
                </a:solidFill>
                <a:latin typeface="Microsoft Sans Serif"/>
                <a:ea typeface="DejaVu Sans"/>
              </a:rPr>
              <a:t>per </a:t>
            </a:r>
            <a:r>
              <a:rPr b="0" lang="en-IN" sz="1100" spc="29" strike="noStrike">
                <a:solidFill>
                  <a:srgbClr val="695c45"/>
                </a:solidFill>
                <a:latin typeface="Microsoft Sans Serif"/>
                <a:ea typeface="DejaVu Sans"/>
              </a:rPr>
              <a:t>iteration. </a:t>
            </a:r>
            <a:r>
              <a:rPr b="0" lang="en-IN" sz="1100" spc="-7" strike="noStrike">
                <a:solidFill>
                  <a:srgbClr val="695c45"/>
                </a:solidFill>
                <a:latin typeface="Microsoft Sans Serif"/>
                <a:ea typeface="DejaVu Sans"/>
              </a:rPr>
              <a:t>Thus, </a:t>
            </a:r>
            <a:r>
              <a:rPr b="0" lang="en-IN" sz="1100" spc="41" strike="noStrike">
                <a:solidFill>
                  <a:srgbClr val="695c45"/>
                </a:solidFill>
                <a:latin typeface="Microsoft Sans Serif"/>
                <a:ea typeface="DejaVu Sans"/>
              </a:rPr>
              <a:t>the </a:t>
            </a:r>
            <a:r>
              <a:rPr b="0" lang="en-IN" sz="1100" spc="35" strike="noStrike">
                <a:solidFill>
                  <a:srgbClr val="695c45"/>
                </a:solidFill>
                <a:latin typeface="Microsoft Sans Serif"/>
                <a:ea typeface="DejaVu Sans"/>
              </a:rPr>
              <a:t>computational </a:t>
            </a:r>
            <a:r>
              <a:rPr b="0" lang="en-IN" sz="1100" spc="26" strike="noStrike">
                <a:solidFill>
                  <a:srgbClr val="695c45"/>
                </a:solidFill>
                <a:latin typeface="Microsoft Sans Serif"/>
                <a:ea typeface="DejaVu Sans"/>
              </a:rPr>
              <a:t>complexity </a:t>
            </a:r>
            <a:r>
              <a:rPr b="0" lang="en-IN" sz="1100" spc="46" strike="noStrike">
                <a:solidFill>
                  <a:srgbClr val="695c45"/>
                </a:solidFill>
                <a:latin typeface="Microsoft Sans Serif"/>
                <a:ea typeface="DejaVu Sans"/>
              </a:rPr>
              <a:t>of </a:t>
            </a:r>
            <a:r>
              <a:rPr b="0" lang="en-IN" sz="1100" spc="41" strike="noStrike">
                <a:solidFill>
                  <a:srgbClr val="695c45"/>
                </a:solidFill>
                <a:latin typeface="Microsoft Sans Serif"/>
                <a:ea typeface="DejaVu Sans"/>
              </a:rPr>
              <a:t>the </a:t>
            </a:r>
            <a:r>
              <a:rPr b="0" lang="en-IN" sz="1100" spc="15" strike="noStrike">
                <a:solidFill>
                  <a:srgbClr val="695c45"/>
                </a:solidFill>
                <a:latin typeface="Microsoft Sans Serif"/>
                <a:ea typeface="DejaVu Sans"/>
              </a:rPr>
              <a:t>parallel </a:t>
            </a:r>
            <a:r>
              <a:rPr b="0" lang="en-IN" sz="1100" spc="35" strike="noStrike">
                <a:solidFill>
                  <a:srgbClr val="695c45"/>
                </a:solidFill>
                <a:latin typeface="Microsoft Sans Serif"/>
                <a:ea typeface="DejaVu Sans"/>
              </a:rPr>
              <a:t>inner </a:t>
            </a:r>
            <a:r>
              <a:rPr b="0" lang="en-IN" sz="1100" spc="41" strike="noStrike">
                <a:solidFill>
                  <a:srgbClr val="695c45"/>
                </a:solidFill>
                <a:latin typeface="Microsoft Sans Serif"/>
                <a:ea typeface="DejaVu Sans"/>
              </a:rPr>
              <a:t> </a:t>
            </a:r>
            <a:r>
              <a:rPr b="0" lang="en-IN" sz="1100" spc="55" strike="noStrike">
                <a:solidFill>
                  <a:srgbClr val="695c45"/>
                </a:solidFill>
                <a:latin typeface="Microsoft Sans Serif"/>
                <a:ea typeface="DejaVu Sans"/>
              </a:rPr>
              <a:t>two</a:t>
            </a:r>
            <a:r>
              <a:rPr b="0" lang="en-IN" sz="1100" spc="-12" strike="noStrike">
                <a:solidFill>
                  <a:srgbClr val="695c45"/>
                </a:solidFill>
                <a:latin typeface="Microsoft Sans Serif"/>
                <a:ea typeface="DejaVu Sans"/>
              </a:rPr>
              <a:t> </a:t>
            </a:r>
            <a:r>
              <a:rPr b="0" lang="en-IN" sz="1100" spc="21" strike="noStrike">
                <a:solidFill>
                  <a:srgbClr val="695c45"/>
                </a:solidFill>
                <a:latin typeface="Microsoft Sans Serif"/>
                <a:ea typeface="DejaVu Sans"/>
              </a:rPr>
              <a:t>loops</a:t>
            </a:r>
            <a:r>
              <a:rPr b="0" lang="en-IN" sz="1100" spc="-12" strike="noStrike">
                <a:solidFill>
                  <a:srgbClr val="695c45"/>
                </a:solidFill>
                <a:latin typeface="Microsoft Sans Serif"/>
                <a:ea typeface="DejaVu Sans"/>
              </a:rPr>
              <a:t> </a:t>
            </a:r>
            <a:r>
              <a:rPr b="0" lang="en-IN" sz="1100" spc="-7" strike="noStrike">
                <a:solidFill>
                  <a:srgbClr val="695c45"/>
                </a:solidFill>
                <a:latin typeface="Microsoft Sans Serif"/>
                <a:ea typeface="DejaVu Sans"/>
              </a:rPr>
              <a:t>is </a:t>
            </a:r>
            <a:r>
              <a:rPr b="0" lang="en-IN" sz="1100" spc="21" strike="noStrike">
                <a:solidFill>
                  <a:srgbClr val="695c45"/>
                </a:solidFill>
                <a:latin typeface="Microsoft Sans Serif"/>
                <a:ea typeface="DejaVu Sans"/>
              </a:rPr>
              <a:t>O(n^2/p)</a:t>
            </a:r>
            <a:r>
              <a:rPr b="0" lang="en-IN" sz="1100" spc="-12" strike="noStrike">
                <a:solidFill>
                  <a:srgbClr val="695c45"/>
                </a:solidFill>
                <a:latin typeface="Microsoft Sans Serif"/>
                <a:ea typeface="DejaVu Sans"/>
              </a:rPr>
              <a:t> </a:t>
            </a:r>
            <a:r>
              <a:rPr b="0" lang="en-IN" sz="1100" spc="29" strike="noStrike">
                <a:solidFill>
                  <a:srgbClr val="695c45"/>
                </a:solidFill>
                <a:latin typeface="Microsoft Sans Serif"/>
                <a:ea typeface="DejaVu Sans"/>
              </a:rPr>
              <a:t>and</a:t>
            </a:r>
            <a:r>
              <a:rPr b="0" lang="en-IN" sz="1100" spc="-7" strike="noStrike">
                <a:solidFill>
                  <a:srgbClr val="695c45"/>
                </a:solidFill>
                <a:latin typeface="Microsoft Sans Serif"/>
                <a:ea typeface="DejaVu Sans"/>
              </a:rPr>
              <a:t> </a:t>
            </a:r>
            <a:r>
              <a:rPr b="0" lang="en-IN" sz="1100" spc="15" strike="noStrike">
                <a:solidFill>
                  <a:srgbClr val="695c45"/>
                </a:solidFill>
                <a:latin typeface="Microsoft Sans Serif"/>
                <a:ea typeface="DejaVu Sans"/>
              </a:rPr>
              <a:t>overall</a:t>
            </a:r>
            <a:r>
              <a:rPr b="0" lang="en-IN" sz="1100" spc="-12" strike="noStrike">
                <a:solidFill>
                  <a:srgbClr val="695c45"/>
                </a:solidFill>
                <a:latin typeface="Microsoft Sans Serif"/>
                <a:ea typeface="DejaVu Sans"/>
              </a:rPr>
              <a:t> </a:t>
            </a:r>
            <a:r>
              <a:rPr b="0" lang="en-IN" sz="1100" spc="26" strike="noStrike">
                <a:solidFill>
                  <a:srgbClr val="695c45"/>
                </a:solidFill>
                <a:latin typeface="Microsoft Sans Serif"/>
                <a:ea typeface="DejaVu Sans"/>
              </a:rPr>
              <a:t>complexity</a:t>
            </a:r>
            <a:r>
              <a:rPr b="0" lang="en-IN" sz="1100" spc="-12" strike="noStrike">
                <a:solidFill>
                  <a:srgbClr val="695c45"/>
                </a:solidFill>
                <a:latin typeface="Microsoft Sans Serif"/>
                <a:ea typeface="DejaVu Sans"/>
              </a:rPr>
              <a:t> </a:t>
            </a:r>
            <a:r>
              <a:rPr b="0" lang="en-IN" sz="1100" spc="-7" strike="noStrike">
                <a:solidFill>
                  <a:srgbClr val="695c45"/>
                </a:solidFill>
                <a:latin typeface="Microsoft Sans Serif"/>
                <a:ea typeface="DejaVu Sans"/>
              </a:rPr>
              <a:t>is </a:t>
            </a:r>
            <a:r>
              <a:rPr b="0" lang="en-IN" sz="1100" spc="21" strike="noStrike">
                <a:solidFill>
                  <a:srgbClr val="695c45"/>
                </a:solidFill>
                <a:latin typeface="Microsoft Sans Serif"/>
                <a:ea typeface="DejaVu Sans"/>
              </a:rPr>
              <a:t>O(n^3/p)</a:t>
            </a:r>
            <a:r>
              <a:rPr b="0" lang="en-IN" sz="1100" spc="-12" strike="noStrike">
                <a:solidFill>
                  <a:srgbClr val="695c45"/>
                </a:solidFill>
                <a:latin typeface="Microsoft Sans Serif"/>
                <a:ea typeface="DejaVu Sans"/>
              </a:rPr>
              <a:t> </a:t>
            </a:r>
            <a:r>
              <a:rPr b="0" lang="en-IN" sz="1100" spc="55" strike="noStrike">
                <a:solidFill>
                  <a:srgbClr val="695c45"/>
                </a:solidFill>
                <a:latin typeface="Microsoft Sans Serif"/>
                <a:ea typeface="DejaVu Sans"/>
              </a:rPr>
              <a:t>for</a:t>
            </a:r>
            <a:r>
              <a:rPr b="0" lang="en-IN" sz="1100" spc="-7" strike="noStrike">
                <a:solidFill>
                  <a:srgbClr val="695c45"/>
                </a:solidFill>
                <a:latin typeface="Microsoft Sans Serif"/>
                <a:ea typeface="DejaVu Sans"/>
              </a:rPr>
              <a:t> </a:t>
            </a:r>
            <a:r>
              <a:rPr b="0" lang="en-IN" sz="1100" spc="29" strike="noStrike">
                <a:solidFill>
                  <a:srgbClr val="695c45"/>
                </a:solidFill>
                <a:latin typeface="Microsoft Sans Serif"/>
                <a:ea typeface="DejaVu Sans"/>
              </a:rPr>
              <a:t>algorithm.</a:t>
            </a:r>
            <a:endParaRPr b="0" lang="en-IN" sz="1100" spc="-1" strike="noStrike">
              <a:latin typeface="Arial"/>
            </a:endParaRPr>
          </a:p>
          <a:p>
            <a:pPr lvl="1" marL="469800" indent="-228600">
              <a:lnSpc>
                <a:spcPct val="100000"/>
              </a:lnSpc>
              <a:spcBef>
                <a:spcPts val="255"/>
              </a:spcBef>
              <a:buClr>
                <a:srgbClr val="695c45"/>
              </a:buClr>
              <a:buFont typeface="Microsoft Sans Serif"/>
              <a:buAutoNum type="arabicPeriod" startAt="2"/>
              <a:tabLst>
                <a:tab algn="l" pos="469800"/>
              </a:tabLst>
            </a:pPr>
            <a:r>
              <a:rPr b="1" lang="en-IN" sz="1100" spc="-1" strike="noStrike">
                <a:solidFill>
                  <a:srgbClr val="695c45"/>
                </a:solidFill>
                <a:latin typeface="Tahoma"/>
                <a:ea typeface="DejaVu Sans"/>
              </a:rPr>
              <a:t>Communication</a:t>
            </a:r>
            <a:r>
              <a:rPr b="1" lang="en-IN" sz="1100" spc="-55" strike="noStrike">
                <a:solidFill>
                  <a:srgbClr val="695c45"/>
                </a:solidFill>
                <a:latin typeface="Tahoma"/>
                <a:ea typeface="DejaVu Sans"/>
              </a:rPr>
              <a:t> </a:t>
            </a:r>
            <a:r>
              <a:rPr b="1" lang="en-IN" sz="1100" spc="-15" strike="noStrike">
                <a:solidFill>
                  <a:srgbClr val="695c45"/>
                </a:solidFill>
                <a:latin typeface="Tahoma"/>
                <a:ea typeface="DejaVu Sans"/>
              </a:rPr>
              <a:t>Complexity:</a:t>
            </a:r>
            <a:endParaRPr b="0" lang="en-IN" sz="1100" spc="-1" strike="noStrike">
              <a:latin typeface="Arial"/>
            </a:endParaRPr>
          </a:p>
          <a:p>
            <a:pPr marL="469800" algn="just">
              <a:lnSpc>
                <a:spcPct val="119000"/>
              </a:lnSpc>
              <a:buNone/>
              <a:tabLst>
                <a:tab algn="l" pos="469800"/>
              </a:tabLst>
            </a:pPr>
            <a:r>
              <a:rPr b="0" lang="en-IN" sz="1100" spc="9" strike="noStrike">
                <a:solidFill>
                  <a:srgbClr val="695c45"/>
                </a:solidFill>
                <a:latin typeface="Microsoft Sans Serif"/>
                <a:ea typeface="DejaVu Sans"/>
              </a:rPr>
              <a:t>Broadcasting </a:t>
            </a:r>
            <a:r>
              <a:rPr b="0" lang="en-IN" sz="1100" spc="-7" strike="noStrike">
                <a:solidFill>
                  <a:srgbClr val="695c45"/>
                </a:solidFill>
                <a:latin typeface="Microsoft Sans Serif"/>
                <a:ea typeface="DejaVu Sans"/>
              </a:rPr>
              <a:t>a </a:t>
            </a:r>
            <a:r>
              <a:rPr b="0" lang="en-IN" sz="1100" spc="55" strike="noStrike">
                <a:solidFill>
                  <a:srgbClr val="695c45"/>
                </a:solidFill>
                <a:latin typeface="Microsoft Sans Serif"/>
                <a:ea typeface="DejaVu Sans"/>
              </a:rPr>
              <a:t>row </a:t>
            </a:r>
            <a:r>
              <a:rPr b="0" lang="en-IN" sz="1100" spc="60" strike="noStrike">
                <a:solidFill>
                  <a:srgbClr val="695c45"/>
                </a:solidFill>
                <a:latin typeface="Microsoft Sans Serif"/>
                <a:ea typeface="DejaVu Sans"/>
              </a:rPr>
              <a:t>to </a:t>
            </a:r>
            <a:r>
              <a:rPr b="0" lang="en-IN" sz="1100" spc="55" strike="noStrike">
                <a:solidFill>
                  <a:srgbClr val="695c45"/>
                </a:solidFill>
                <a:latin typeface="Microsoft Sans Serif"/>
                <a:ea typeface="DejaVu Sans"/>
              </a:rPr>
              <a:t>p </a:t>
            </a:r>
            <a:r>
              <a:rPr b="0" lang="en-IN" sz="1100" spc="1" strike="noStrike">
                <a:solidFill>
                  <a:srgbClr val="695c45"/>
                </a:solidFill>
                <a:latin typeface="Microsoft Sans Serif"/>
                <a:ea typeface="DejaVu Sans"/>
              </a:rPr>
              <a:t>processes involvesO( </a:t>
            </a:r>
            <a:r>
              <a:rPr b="0" lang="en-IN" sz="1100" spc="7" strike="noStrike">
                <a:solidFill>
                  <a:srgbClr val="695c45"/>
                </a:solidFill>
                <a:latin typeface="Microsoft Sans Serif"/>
                <a:ea typeface="DejaVu Sans"/>
              </a:rPr>
              <a:t>logp) </a:t>
            </a:r>
            <a:r>
              <a:rPr b="0" lang="en-IN" sz="1100" spc="-1" strike="noStrike">
                <a:solidFill>
                  <a:srgbClr val="695c45"/>
                </a:solidFill>
                <a:latin typeface="Microsoft Sans Serif"/>
                <a:ea typeface="DejaVu Sans"/>
              </a:rPr>
              <a:t>message-passing </a:t>
            </a:r>
            <a:r>
              <a:rPr b="0" lang="en-IN" sz="1100" spc="1" strike="noStrike">
                <a:solidFill>
                  <a:srgbClr val="695c45"/>
                </a:solidFill>
                <a:latin typeface="Microsoft Sans Serif"/>
                <a:ea typeface="DejaVu Sans"/>
              </a:rPr>
              <a:t>steps, each </a:t>
            </a:r>
            <a:r>
              <a:rPr b="0" lang="en-IN" sz="1100" spc="-282" strike="noStrike">
                <a:solidFill>
                  <a:srgbClr val="695c45"/>
                </a:solidFill>
                <a:latin typeface="Microsoft Sans Serif"/>
                <a:ea typeface="DejaVu Sans"/>
              </a:rPr>
              <a:t> </a:t>
            </a:r>
            <a:r>
              <a:rPr b="0" lang="en-IN" sz="1100" spc="21" strike="noStrike">
                <a:solidFill>
                  <a:srgbClr val="695c45"/>
                </a:solidFill>
                <a:latin typeface="Microsoft Sans Serif"/>
                <a:ea typeface="DejaVu Sans"/>
              </a:rPr>
              <a:t>taking </a:t>
            </a:r>
            <a:r>
              <a:rPr b="0" lang="en-IN" sz="1100" spc="-12" strike="noStrike">
                <a:solidFill>
                  <a:srgbClr val="695c45"/>
                </a:solidFill>
                <a:latin typeface="Microsoft Sans Serif"/>
                <a:ea typeface="DejaVu Sans"/>
              </a:rPr>
              <a:t>O(n) </a:t>
            </a:r>
            <a:r>
              <a:rPr b="0" lang="en-IN" sz="1100" spc="29" strike="noStrike">
                <a:solidFill>
                  <a:srgbClr val="695c45"/>
                </a:solidFill>
                <a:latin typeface="Microsoft Sans Serif"/>
                <a:ea typeface="DejaVu Sans"/>
              </a:rPr>
              <a:t>time. </a:t>
            </a:r>
            <a:r>
              <a:rPr b="0" lang="en-IN" sz="1100" spc="1" strike="noStrike">
                <a:solidFill>
                  <a:srgbClr val="695c45"/>
                </a:solidFill>
                <a:latin typeface="Microsoft Sans Serif"/>
                <a:ea typeface="DejaVu Sans"/>
              </a:rPr>
              <a:t>For </a:t>
            </a:r>
            <a:r>
              <a:rPr b="0" lang="en-IN" sz="1100" spc="55" strike="noStrike">
                <a:solidFill>
                  <a:srgbClr val="695c45"/>
                </a:solidFill>
                <a:latin typeface="Microsoft Sans Serif"/>
                <a:ea typeface="DejaVu Sans"/>
              </a:rPr>
              <a:t>n </a:t>
            </a:r>
            <a:r>
              <a:rPr b="0" lang="en-IN" sz="1100" spc="26" strike="noStrike">
                <a:solidFill>
                  <a:srgbClr val="695c45"/>
                </a:solidFill>
                <a:latin typeface="Microsoft Sans Serif"/>
                <a:ea typeface="DejaVu Sans"/>
              </a:rPr>
              <a:t>iterations, </a:t>
            </a:r>
            <a:r>
              <a:rPr b="0" lang="en-IN" sz="1100" spc="41" strike="noStrike">
                <a:solidFill>
                  <a:srgbClr val="695c45"/>
                </a:solidFill>
                <a:latin typeface="Microsoft Sans Serif"/>
                <a:ea typeface="DejaVu Sans"/>
              </a:rPr>
              <a:t>the </a:t>
            </a:r>
            <a:r>
              <a:rPr b="0" lang="en-IN" sz="1100" spc="35" strike="noStrike">
                <a:solidFill>
                  <a:srgbClr val="695c45"/>
                </a:solidFill>
                <a:latin typeface="Microsoft Sans Serif"/>
                <a:ea typeface="DejaVu Sans"/>
              </a:rPr>
              <a:t>communication </a:t>
            </a:r>
            <a:r>
              <a:rPr b="0" lang="en-IN" sz="1100" spc="26" strike="noStrike">
                <a:solidFill>
                  <a:srgbClr val="695c45"/>
                </a:solidFill>
                <a:latin typeface="Microsoft Sans Serif"/>
                <a:ea typeface="DejaVu Sans"/>
              </a:rPr>
              <a:t>complexity </a:t>
            </a:r>
            <a:r>
              <a:rPr b="0" lang="en-IN" sz="1100" spc="-7" strike="noStrike">
                <a:solidFill>
                  <a:srgbClr val="695c45"/>
                </a:solidFill>
                <a:latin typeface="Microsoft Sans Serif"/>
                <a:ea typeface="DejaVu Sans"/>
              </a:rPr>
              <a:t>is </a:t>
            </a:r>
            <a:r>
              <a:rPr b="0" lang="en-IN" sz="1100" spc="7" strike="noStrike">
                <a:solidFill>
                  <a:srgbClr val="695c45"/>
                </a:solidFill>
                <a:latin typeface="Microsoft Sans Serif"/>
                <a:ea typeface="DejaVu Sans"/>
              </a:rPr>
              <a:t>O(n</a:t>
            </a:r>
            <a:r>
              <a:rPr b="0" lang="en-IN" sz="1100" spc="7" strike="noStrike">
                <a:solidFill>
                  <a:srgbClr val="695c45"/>
                </a:solidFill>
                <a:latin typeface="MS PGothic"/>
                <a:ea typeface="DejaVu Sans"/>
              </a:rPr>
              <a:t>⋅</a:t>
            </a:r>
            <a:r>
              <a:rPr b="0" lang="en-IN" sz="1100" spc="7" strike="noStrike">
                <a:solidFill>
                  <a:srgbClr val="695c45"/>
                </a:solidFill>
                <a:latin typeface="Microsoft Sans Serif"/>
                <a:ea typeface="DejaVu Sans"/>
              </a:rPr>
              <a:t>nlogp) </a:t>
            </a:r>
            <a:r>
              <a:rPr b="0" lang="en-IN" sz="1100" spc="-15" strike="noStrike">
                <a:solidFill>
                  <a:srgbClr val="695c45"/>
                </a:solidFill>
                <a:latin typeface="Microsoft Sans Serif"/>
                <a:ea typeface="DejaVu Sans"/>
              </a:rPr>
              <a:t>= </a:t>
            </a:r>
            <a:r>
              <a:rPr b="0" lang="en-IN" sz="1100" spc="-282" strike="noStrike">
                <a:solidFill>
                  <a:srgbClr val="695c45"/>
                </a:solidFill>
                <a:latin typeface="Microsoft Sans Serif"/>
                <a:ea typeface="DejaVu Sans"/>
              </a:rPr>
              <a:t> </a:t>
            </a:r>
            <a:r>
              <a:rPr b="0" lang="en-IN" sz="1100" spc="21" strike="noStrike">
                <a:solidFill>
                  <a:srgbClr val="695c45"/>
                </a:solidFill>
                <a:latin typeface="Microsoft Sans Serif"/>
                <a:ea typeface="DejaVu Sans"/>
              </a:rPr>
              <a:t>O(n^2</a:t>
            </a:r>
            <a:r>
              <a:rPr b="0" lang="en-IN" sz="1100" spc="-15" strike="noStrike">
                <a:solidFill>
                  <a:srgbClr val="695c45"/>
                </a:solidFill>
                <a:latin typeface="Microsoft Sans Serif"/>
                <a:ea typeface="DejaVu Sans"/>
              </a:rPr>
              <a:t> </a:t>
            </a:r>
            <a:r>
              <a:rPr b="0" lang="en-IN" sz="1100" spc="171" strike="noStrike">
                <a:solidFill>
                  <a:srgbClr val="695c45"/>
                </a:solidFill>
                <a:latin typeface="Microsoft Sans Serif"/>
                <a:ea typeface="DejaVu Sans"/>
              </a:rPr>
              <a:t>*</a:t>
            </a:r>
            <a:r>
              <a:rPr b="0" lang="en-IN" sz="1100" spc="-12" strike="noStrike">
                <a:solidFill>
                  <a:srgbClr val="695c45"/>
                </a:solidFill>
                <a:latin typeface="Microsoft Sans Serif"/>
                <a:ea typeface="DejaVu Sans"/>
              </a:rPr>
              <a:t> </a:t>
            </a:r>
            <a:r>
              <a:rPr b="0" lang="en-IN" sz="1100" spc="1" strike="noStrike">
                <a:solidFill>
                  <a:srgbClr val="695c45"/>
                </a:solidFill>
                <a:latin typeface="Microsoft Sans Serif"/>
                <a:ea typeface="DejaVu Sans"/>
              </a:rPr>
              <a:t>logp).</a:t>
            </a:r>
            <a:endParaRPr b="0" lang="en-IN" sz="1100" spc="-1" strike="noStrike">
              <a:latin typeface="Arial"/>
            </a:endParaRPr>
          </a:p>
          <a:p>
            <a:pPr marL="469800">
              <a:lnSpc>
                <a:spcPct val="100000"/>
              </a:lnSpc>
              <a:spcBef>
                <a:spcPts val="40"/>
              </a:spcBef>
              <a:buNone/>
              <a:tabLst>
                <a:tab algn="l" pos="469800"/>
              </a:tabLst>
            </a:pPr>
            <a:endParaRPr b="0" lang="en-IN" sz="1250" spc="-1" strike="noStrike">
              <a:latin typeface="Arial"/>
            </a:endParaRPr>
          </a:p>
          <a:p>
            <a:pPr marL="12600">
              <a:lnSpc>
                <a:spcPct val="100000"/>
              </a:lnSpc>
              <a:buNone/>
              <a:tabLst>
                <a:tab algn="l" pos="469800"/>
              </a:tabLst>
            </a:pPr>
            <a:r>
              <a:rPr b="0" lang="en-IN" sz="1100" spc="21" strike="noStrike">
                <a:solidFill>
                  <a:srgbClr val="695c45"/>
                </a:solidFill>
                <a:latin typeface="Microsoft Sans Serif"/>
                <a:ea typeface="DejaVu Sans"/>
              </a:rPr>
              <a:t>Combining</a:t>
            </a:r>
            <a:r>
              <a:rPr b="0" lang="en-IN" sz="1100" spc="-12" strike="noStrike">
                <a:solidFill>
                  <a:srgbClr val="695c45"/>
                </a:solidFill>
                <a:latin typeface="Microsoft Sans Serif"/>
                <a:ea typeface="DejaVu Sans"/>
              </a:rPr>
              <a:t> </a:t>
            </a:r>
            <a:r>
              <a:rPr b="0" lang="en-IN" sz="1100" spc="35" strike="noStrike">
                <a:solidFill>
                  <a:srgbClr val="695c45"/>
                </a:solidFill>
                <a:latin typeface="Microsoft Sans Serif"/>
                <a:ea typeface="DejaVu Sans"/>
              </a:rPr>
              <a:t>both,</a:t>
            </a:r>
            <a:r>
              <a:rPr b="0" lang="en-IN" sz="1100" spc="-12" strike="noStrike">
                <a:solidFill>
                  <a:srgbClr val="695c45"/>
                </a:solidFill>
                <a:latin typeface="Microsoft Sans Serif"/>
                <a:ea typeface="DejaVu Sans"/>
              </a:rPr>
              <a:t> </a:t>
            </a:r>
            <a:r>
              <a:rPr b="0" lang="en-IN" sz="1100" spc="41" strike="noStrike">
                <a:solidFill>
                  <a:srgbClr val="695c45"/>
                </a:solidFill>
                <a:latin typeface="Microsoft Sans Serif"/>
                <a:ea typeface="DejaVu Sans"/>
              </a:rPr>
              <a:t>the</a:t>
            </a:r>
            <a:r>
              <a:rPr b="0" lang="en-IN" sz="1100" spc="-12" strike="noStrike">
                <a:solidFill>
                  <a:srgbClr val="695c45"/>
                </a:solidFill>
                <a:latin typeface="Microsoft Sans Serif"/>
                <a:ea typeface="DejaVu Sans"/>
              </a:rPr>
              <a:t> </a:t>
            </a:r>
            <a:r>
              <a:rPr b="0" lang="en-IN" sz="1100" spc="15" strike="noStrike">
                <a:solidFill>
                  <a:srgbClr val="695c45"/>
                </a:solidFill>
                <a:latin typeface="Microsoft Sans Serif"/>
                <a:ea typeface="DejaVu Sans"/>
              </a:rPr>
              <a:t>overall</a:t>
            </a:r>
            <a:r>
              <a:rPr b="0" lang="en-IN" sz="1100" spc="-12" strike="noStrike">
                <a:solidFill>
                  <a:srgbClr val="695c45"/>
                </a:solidFill>
                <a:latin typeface="Microsoft Sans Serif"/>
                <a:ea typeface="DejaVu Sans"/>
              </a:rPr>
              <a:t> </a:t>
            </a:r>
            <a:r>
              <a:rPr b="0" lang="en-IN" sz="1100" spc="26" strike="noStrike">
                <a:solidFill>
                  <a:srgbClr val="695c45"/>
                </a:solidFill>
                <a:latin typeface="Microsoft Sans Serif"/>
                <a:ea typeface="DejaVu Sans"/>
              </a:rPr>
              <a:t>complexity</a:t>
            </a:r>
            <a:r>
              <a:rPr b="0" lang="en-IN" sz="1100" spc="-12" strike="noStrike">
                <a:solidFill>
                  <a:srgbClr val="695c45"/>
                </a:solidFill>
                <a:latin typeface="Microsoft Sans Serif"/>
                <a:ea typeface="DejaVu Sans"/>
              </a:rPr>
              <a:t> </a:t>
            </a:r>
            <a:r>
              <a:rPr b="0" lang="en-IN" sz="1100" spc="15" strike="noStrike">
                <a:solidFill>
                  <a:srgbClr val="695c45"/>
                </a:solidFill>
                <a:latin typeface="Microsoft Sans Serif"/>
                <a:ea typeface="DejaVu Sans"/>
              </a:rPr>
              <a:t>becomes</a:t>
            </a:r>
            <a:r>
              <a:rPr b="0" lang="en-IN" sz="1100" spc="-12" strike="noStrike">
                <a:solidFill>
                  <a:srgbClr val="695c45"/>
                </a:solidFill>
                <a:latin typeface="Microsoft Sans Serif"/>
                <a:ea typeface="DejaVu Sans"/>
              </a:rPr>
              <a:t> </a:t>
            </a:r>
            <a:r>
              <a:rPr b="0" lang="en-IN" sz="1100" spc="35" strike="noStrike">
                <a:solidFill>
                  <a:srgbClr val="695c45"/>
                </a:solidFill>
                <a:latin typeface="Microsoft Sans Serif"/>
                <a:ea typeface="DejaVu Sans"/>
              </a:rPr>
              <a:t>O(n^3/p</a:t>
            </a:r>
            <a:r>
              <a:rPr b="0" lang="en-IN" sz="1100" spc="-7" strike="noStrike">
                <a:solidFill>
                  <a:srgbClr val="695c45"/>
                </a:solidFill>
                <a:latin typeface="Microsoft Sans Serif"/>
                <a:ea typeface="DejaVu Sans"/>
              </a:rPr>
              <a:t> </a:t>
            </a:r>
            <a:r>
              <a:rPr b="0" lang="en-IN" sz="1100" spc="-15" strike="noStrike">
                <a:solidFill>
                  <a:srgbClr val="695c45"/>
                </a:solidFill>
                <a:latin typeface="Microsoft Sans Serif"/>
                <a:ea typeface="DejaVu Sans"/>
              </a:rPr>
              <a:t>+</a:t>
            </a:r>
            <a:r>
              <a:rPr b="0" lang="en-IN" sz="1100" spc="-12" strike="noStrike">
                <a:solidFill>
                  <a:srgbClr val="695c45"/>
                </a:solidFill>
                <a:latin typeface="Microsoft Sans Serif"/>
                <a:ea typeface="DejaVu Sans"/>
              </a:rPr>
              <a:t> </a:t>
            </a:r>
            <a:r>
              <a:rPr b="0" lang="en-IN" sz="1100" spc="41" strike="noStrike">
                <a:solidFill>
                  <a:srgbClr val="695c45"/>
                </a:solidFill>
                <a:latin typeface="Microsoft Sans Serif"/>
                <a:ea typeface="DejaVu Sans"/>
              </a:rPr>
              <a:t>n^2*logp)</a:t>
            </a:r>
            <a:r>
              <a:rPr b="0" lang="en-IN" sz="1100" spc="-12" strike="noStrike">
                <a:solidFill>
                  <a:srgbClr val="695c45"/>
                </a:solidFill>
                <a:latin typeface="Microsoft Sans Serif"/>
                <a:ea typeface="DejaVu Sans"/>
              </a:rPr>
              <a:t> </a:t>
            </a:r>
            <a:r>
              <a:rPr b="0" lang="en-IN" sz="1100" spc="46" strike="noStrike">
                <a:solidFill>
                  <a:srgbClr val="695c45"/>
                </a:solidFill>
                <a:latin typeface="Microsoft Sans Serif"/>
                <a:ea typeface="DejaVu Sans"/>
              </a:rPr>
              <a:t>of</a:t>
            </a:r>
            <a:r>
              <a:rPr b="0" lang="en-IN" sz="1100" spc="-12" strike="noStrike">
                <a:solidFill>
                  <a:srgbClr val="695c45"/>
                </a:solidFill>
                <a:latin typeface="Microsoft Sans Serif"/>
                <a:ea typeface="DejaVu Sans"/>
              </a:rPr>
              <a:t> </a:t>
            </a:r>
            <a:r>
              <a:rPr b="0" lang="en-IN" sz="1100" spc="29" strike="noStrike">
                <a:solidFill>
                  <a:srgbClr val="695c45"/>
                </a:solidFill>
                <a:latin typeface="Microsoft Sans Serif"/>
                <a:ea typeface="DejaVu Sans"/>
              </a:rPr>
              <a:t>algorith,/</a:t>
            </a:r>
            <a:endParaRPr b="0" lang="en-IN" sz="1100" spc="-1" strike="noStrike">
              <a:latin typeface="Arial"/>
            </a:endParaRPr>
          </a:p>
          <a:p>
            <a:pPr marL="12600">
              <a:lnSpc>
                <a:spcPct val="100000"/>
              </a:lnSpc>
              <a:buNone/>
              <a:tabLst>
                <a:tab algn="l" pos="469800"/>
              </a:tabLst>
            </a:pPr>
            <a:endParaRPr b="0" lang="en-IN" sz="1500" spc="-1" strike="noStrike">
              <a:latin typeface="Arial"/>
            </a:endParaRPr>
          </a:p>
          <a:p>
            <a:pPr marL="277560" indent="-265320">
              <a:lnSpc>
                <a:spcPct val="100000"/>
              </a:lnSpc>
              <a:spcBef>
                <a:spcPts val="924"/>
              </a:spcBef>
              <a:buClr>
                <a:srgbClr val="ff5d0d"/>
              </a:buClr>
              <a:buFont typeface="StarSymbol"/>
              <a:buAutoNum type="arabicPeriod" startAt="6"/>
              <a:tabLst>
                <a:tab algn="l" pos="278280"/>
              </a:tabLst>
            </a:pPr>
            <a:r>
              <a:rPr b="1" lang="en-IN" sz="1900" spc="-262" strike="noStrike">
                <a:solidFill>
                  <a:srgbClr val="ff5d0d"/>
                </a:solidFill>
                <a:latin typeface="Tahoma"/>
                <a:ea typeface="DejaVu Sans"/>
              </a:rPr>
              <a:t>Plot</a:t>
            </a:r>
            <a:endParaRPr b="0" lang="en-IN" sz="1900" spc="-1" strike="noStrike">
              <a:latin typeface="Arial"/>
            </a:endParaRPr>
          </a:p>
          <a:p>
            <a:pPr marL="12600">
              <a:lnSpc>
                <a:spcPct val="119000"/>
              </a:lnSpc>
              <a:spcBef>
                <a:spcPts val="499"/>
              </a:spcBef>
              <a:buNone/>
              <a:tabLst>
                <a:tab algn="l" pos="278280"/>
              </a:tabLst>
            </a:pPr>
            <a:r>
              <a:rPr b="0" lang="en-IN" sz="1100" spc="-66" strike="noStrike">
                <a:solidFill>
                  <a:srgbClr val="666666"/>
                </a:solidFill>
                <a:latin typeface="Arial MT"/>
                <a:ea typeface="DejaVu Sans"/>
              </a:rPr>
              <a:t>To</a:t>
            </a:r>
            <a:r>
              <a:rPr b="0" lang="en-IN" sz="1100" spc="-12" strike="noStrike">
                <a:solidFill>
                  <a:srgbClr val="666666"/>
                </a:solidFill>
                <a:latin typeface="Arial MT"/>
                <a:ea typeface="DejaVu Sans"/>
              </a:rPr>
              <a:t> </a:t>
            </a:r>
            <a:r>
              <a:rPr b="0" lang="en-IN" sz="1100" spc="-7" strike="noStrike">
                <a:solidFill>
                  <a:srgbClr val="666666"/>
                </a:solidFill>
                <a:latin typeface="Arial MT"/>
                <a:ea typeface="DejaVu Sans"/>
              </a:rPr>
              <a:t>substantiate the</a:t>
            </a:r>
            <a:r>
              <a:rPr b="0" lang="en-IN" sz="1100" spc="-12" strike="noStrike">
                <a:solidFill>
                  <a:srgbClr val="666666"/>
                </a:solidFill>
                <a:latin typeface="Arial MT"/>
                <a:ea typeface="DejaVu Sans"/>
              </a:rPr>
              <a:t> </a:t>
            </a:r>
            <a:r>
              <a:rPr b="0" lang="en-IN" sz="1100" spc="-7" strike="noStrike">
                <a:solidFill>
                  <a:srgbClr val="666666"/>
                </a:solidFill>
                <a:latin typeface="Arial MT"/>
                <a:ea typeface="DejaVu Sans"/>
              </a:rPr>
              <a:t>correctness and</a:t>
            </a:r>
            <a:r>
              <a:rPr b="0" lang="en-IN" sz="1100" spc="-12" strike="noStrike">
                <a:solidFill>
                  <a:srgbClr val="666666"/>
                </a:solidFill>
                <a:latin typeface="Arial MT"/>
                <a:ea typeface="DejaVu Sans"/>
              </a:rPr>
              <a:t> </a:t>
            </a:r>
            <a:r>
              <a:rPr b="0" lang="en-IN" sz="1100" spc="-7" strike="noStrike">
                <a:solidFill>
                  <a:srgbClr val="666666"/>
                </a:solidFill>
                <a:latin typeface="Arial MT"/>
                <a:ea typeface="DejaVu Sans"/>
              </a:rPr>
              <a:t>performance of</a:t>
            </a:r>
            <a:r>
              <a:rPr b="0" lang="en-IN" sz="1100" spc="-12" strike="noStrike">
                <a:solidFill>
                  <a:srgbClr val="666666"/>
                </a:solidFill>
                <a:latin typeface="Arial MT"/>
                <a:ea typeface="DejaVu Sans"/>
              </a:rPr>
              <a:t> </a:t>
            </a:r>
            <a:r>
              <a:rPr b="0" lang="en-IN" sz="1100" spc="-7" strike="noStrike">
                <a:solidFill>
                  <a:srgbClr val="666666"/>
                </a:solidFill>
                <a:latin typeface="Arial MT"/>
                <a:ea typeface="DejaVu Sans"/>
              </a:rPr>
              <a:t>the implementation,</a:t>
            </a:r>
            <a:r>
              <a:rPr b="0" lang="en-IN" sz="1100" spc="-12" strike="noStrike">
                <a:solidFill>
                  <a:srgbClr val="666666"/>
                </a:solidFill>
                <a:latin typeface="Arial MT"/>
                <a:ea typeface="DejaVu Sans"/>
              </a:rPr>
              <a:t> </a:t>
            </a:r>
            <a:r>
              <a:rPr b="0" lang="en-IN" sz="1100" spc="-7" strike="noStrike">
                <a:solidFill>
                  <a:srgbClr val="666666"/>
                </a:solidFill>
                <a:latin typeface="Arial MT"/>
                <a:ea typeface="DejaVu Sans"/>
              </a:rPr>
              <a:t>tests were run</a:t>
            </a:r>
            <a:r>
              <a:rPr b="0" lang="en-IN" sz="1100" spc="-12" strike="noStrike">
                <a:solidFill>
                  <a:srgbClr val="666666"/>
                </a:solidFill>
                <a:latin typeface="Arial MT"/>
                <a:ea typeface="DejaVu Sans"/>
              </a:rPr>
              <a:t> </a:t>
            </a:r>
            <a:r>
              <a:rPr b="0" lang="en-IN" sz="1100" spc="-7" strike="noStrike">
                <a:solidFill>
                  <a:srgbClr val="666666"/>
                </a:solidFill>
                <a:latin typeface="Arial MT"/>
                <a:ea typeface="DejaVu Sans"/>
              </a:rPr>
              <a:t>with </a:t>
            </a:r>
            <a:r>
              <a:rPr b="0" lang="en-IN" sz="1100" spc="-1" strike="noStrike">
                <a:solidFill>
                  <a:srgbClr val="666666"/>
                </a:solidFill>
                <a:latin typeface="Arial MT"/>
                <a:ea typeface="DejaVu Sans"/>
              </a:rPr>
              <a:t> </a:t>
            </a:r>
            <a:r>
              <a:rPr b="0" lang="en-IN" sz="1100" spc="-12" strike="noStrike">
                <a:solidFill>
                  <a:srgbClr val="666666"/>
                </a:solidFill>
                <a:latin typeface="Arial MT"/>
                <a:ea typeface="DejaVu Sans"/>
              </a:rPr>
              <a:t>different</a:t>
            </a:r>
            <a:r>
              <a:rPr b="0" lang="en-IN" sz="1100" spc="-7" strike="noStrike">
                <a:solidFill>
                  <a:srgbClr val="666666"/>
                </a:solidFill>
                <a:latin typeface="Arial MT"/>
                <a:ea typeface="DejaVu Sans"/>
              </a:rPr>
              <a:t> number of processes. The running time of the algorithm is the factor determining the </a:t>
            </a:r>
            <a:r>
              <a:rPr b="0" lang="en-IN" sz="1100" spc="-1" strike="noStrike">
                <a:solidFill>
                  <a:srgbClr val="666666"/>
                </a:solidFill>
                <a:latin typeface="Arial MT"/>
                <a:ea typeface="DejaVu Sans"/>
              </a:rPr>
              <a:t> </a:t>
            </a:r>
            <a:r>
              <a:rPr b="0" lang="en-IN" sz="1100" spc="-12" strike="noStrike">
                <a:solidFill>
                  <a:srgbClr val="666666"/>
                </a:solidFill>
                <a:latin typeface="Arial MT"/>
                <a:ea typeface="DejaVu Sans"/>
              </a:rPr>
              <a:t>efficiency </a:t>
            </a:r>
            <a:r>
              <a:rPr b="0" lang="en-IN" sz="1100" spc="-7" strike="noStrike">
                <a:solidFill>
                  <a:srgbClr val="666666"/>
                </a:solidFill>
                <a:latin typeface="Arial MT"/>
                <a:ea typeface="DejaVu Sans"/>
              </a:rPr>
              <a:t>of this algorithm. observations have been analyzed using graphs.</a:t>
            </a:r>
            <a:endParaRPr b="0" lang="en-IN" sz="11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20"/>
              </a:spcBef>
              <a:buNone/>
              <a:tabLst>
                <a:tab algn="l" pos="278280"/>
              </a:tabLst>
            </a:pPr>
            <a:endParaRPr b="0" lang="en-IN" sz="1350" spc="-1" strike="noStrike">
              <a:latin typeface="Arial"/>
            </a:endParaRPr>
          </a:p>
          <a:p>
            <a:pPr marL="12600">
              <a:lnSpc>
                <a:spcPct val="119000"/>
              </a:lnSpc>
              <a:buNone/>
              <a:tabLst>
                <a:tab algn="l" pos="278280"/>
              </a:tabLst>
            </a:pPr>
            <a:r>
              <a:rPr b="0" lang="en-IN" sz="1100" spc="-7" strike="noStrike">
                <a:solidFill>
                  <a:srgbClr val="424242"/>
                </a:solidFill>
                <a:latin typeface="Arial MT"/>
                <a:ea typeface="DejaVu Sans"/>
              </a:rPr>
              <a:t>The below graph shows the speedup of the algorithm for </a:t>
            </a:r>
            <a:r>
              <a:rPr b="0" lang="en-IN" sz="1100" spc="-12" strike="noStrike">
                <a:solidFill>
                  <a:srgbClr val="424242"/>
                </a:solidFill>
                <a:latin typeface="Arial MT"/>
                <a:ea typeface="DejaVu Sans"/>
              </a:rPr>
              <a:t>different</a:t>
            </a:r>
            <a:r>
              <a:rPr b="0" lang="en-IN" sz="1100" spc="-7" strike="noStrike">
                <a:solidFill>
                  <a:srgbClr val="424242"/>
                </a:solidFill>
                <a:latin typeface="Arial MT"/>
                <a:ea typeface="DejaVu Sans"/>
              </a:rPr>
              <a:t> number of cores using </a:t>
            </a:r>
            <a:r>
              <a:rPr b="0" lang="en-IN" sz="1100" spc="-1" strike="noStrike">
                <a:solidFill>
                  <a:srgbClr val="424242"/>
                </a:solidFill>
                <a:latin typeface="Arial MT"/>
                <a:ea typeface="DejaVu Sans"/>
              </a:rPr>
              <a:t>a</a:t>
            </a:r>
            <a:r>
              <a:rPr b="0" lang="en-IN" sz="1100" spc="-7" strike="noStrike">
                <a:solidFill>
                  <a:srgbClr val="424242"/>
                </a:solidFill>
                <a:latin typeface="Arial MT"/>
                <a:ea typeface="DejaVu Sans"/>
              </a:rPr>
              <a:t> 4000 </a:t>
            </a:r>
            <a:r>
              <a:rPr b="0" lang="en-IN" sz="1100" spc="-1" strike="noStrike">
                <a:solidFill>
                  <a:srgbClr val="424242"/>
                </a:solidFill>
                <a:latin typeface="Arial MT"/>
                <a:ea typeface="DejaVu Sans"/>
              </a:rPr>
              <a:t> </a:t>
            </a:r>
            <a:r>
              <a:rPr b="0" lang="en-IN" sz="1100" spc="-7" strike="noStrike">
                <a:solidFill>
                  <a:srgbClr val="424242"/>
                </a:solidFill>
                <a:latin typeface="Arial MT"/>
                <a:ea typeface="DejaVu Sans"/>
              </a:rPr>
              <a:t>node input dense matrix. Here, we can see that the speedup is close to linear for configurations </a:t>
            </a:r>
            <a:r>
              <a:rPr b="0" lang="en-IN" sz="1100" spc="-1" strike="noStrike">
                <a:solidFill>
                  <a:srgbClr val="424242"/>
                </a:solidFill>
                <a:latin typeface="Arial MT"/>
                <a:ea typeface="DejaVu Sans"/>
              </a:rPr>
              <a:t> </a:t>
            </a:r>
            <a:r>
              <a:rPr b="0" lang="en-IN" sz="1100" spc="-7" strike="noStrike">
                <a:solidFill>
                  <a:srgbClr val="424242"/>
                </a:solidFill>
                <a:latin typeface="Arial MT"/>
                <a:ea typeface="DejaVu Sans"/>
              </a:rPr>
              <a:t>upto</a:t>
            </a:r>
            <a:r>
              <a:rPr b="0" lang="en-IN" sz="1100" spc="15" strike="noStrike">
                <a:solidFill>
                  <a:srgbClr val="424242"/>
                </a:solidFill>
                <a:latin typeface="Arial MT"/>
                <a:ea typeface="DejaVu Sans"/>
              </a:rPr>
              <a:t> </a:t>
            </a:r>
            <a:r>
              <a:rPr b="0" lang="en-IN" sz="1100" spc="-7" strike="noStrike">
                <a:solidFill>
                  <a:srgbClr val="424242"/>
                </a:solidFill>
                <a:latin typeface="Arial MT"/>
                <a:ea typeface="DejaVu Sans"/>
              </a:rPr>
              <a:t>50</a:t>
            </a:r>
            <a:r>
              <a:rPr b="0" lang="en-IN" sz="1100" spc="21" strike="noStrike">
                <a:solidFill>
                  <a:srgbClr val="424242"/>
                </a:solidFill>
                <a:latin typeface="Arial MT"/>
                <a:ea typeface="DejaVu Sans"/>
              </a:rPr>
              <a:t> </a:t>
            </a:r>
            <a:r>
              <a:rPr b="0" lang="en-IN" sz="1100" spc="-7" strike="noStrike">
                <a:solidFill>
                  <a:srgbClr val="424242"/>
                </a:solidFill>
                <a:latin typeface="Arial MT"/>
                <a:ea typeface="DejaVu Sans"/>
              </a:rPr>
              <a:t>cores</a:t>
            </a:r>
            <a:r>
              <a:rPr b="0" lang="en-IN" sz="1100" spc="15" strike="noStrike">
                <a:solidFill>
                  <a:srgbClr val="424242"/>
                </a:solidFill>
                <a:latin typeface="Arial MT"/>
                <a:ea typeface="DejaVu Sans"/>
              </a:rPr>
              <a:t> </a:t>
            </a:r>
            <a:r>
              <a:rPr b="0" lang="en-IN" sz="1100" spc="-7" strike="noStrike">
                <a:solidFill>
                  <a:srgbClr val="424242"/>
                </a:solidFill>
                <a:latin typeface="Arial MT"/>
                <a:ea typeface="DejaVu Sans"/>
              </a:rPr>
              <a:t>and</a:t>
            </a:r>
            <a:r>
              <a:rPr b="0" lang="en-IN" sz="1100" spc="21" strike="noStrike">
                <a:solidFill>
                  <a:srgbClr val="424242"/>
                </a:solidFill>
                <a:latin typeface="Arial MT"/>
                <a:ea typeface="DejaVu Sans"/>
              </a:rPr>
              <a:t> </a:t>
            </a:r>
            <a:r>
              <a:rPr b="0" lang="en-IN" sz="1100" spc="-7" strike="noStrike">
                <a:solidFill>
                  <a:srgbClr val="424242"/>
                </a:solidFill>
                <a:latin typeface="Arial MT"/>
                <a:ea typeface="DejaVu Sans"/>
              </a:rPr>
              <a:t>then</a:t>
            </a:r>
            <a:r>
              <a:rPr b="0" lang="en-IN" sz="1100" spc="21" strike="noStrike">
                <a:solidFill>
                  <a:srgbClr val="424242"/>
                </a:solidFill>
                <a:latin typeface="Arial MT"/>
                <a:ea typeface="DejaVu Sans"/>
              </a:rPr>
              <a:t> </a:t>
            </a:r>
            <a:r>
              <a:rPr b="0" lang="en-IN" sz="1100" spc="-7" strike="noStrike">
                <a:solidFill>
                  <a:srgbClr val="424242"/>
                </a:solidFill>
                <a:latin typeface="Arial MT"/>
                <a:ea typeface="DejaVu Sans"/>
              </a:rPr>
              <a:t>its</a:t>
            </a:r>
            <a:r>
              <a:rPr b="0" lang="en-IN" sz="1100" spc="15" strike="noStrike">
                <a:solidFill>
                  <a:srgbClr val="424242"/>
                </a:solidFill>
                <a:latin typeface="Arial MT"/>
                <a:ea typeface="DejaVu Sans"/>
              </a:rPr>
              <a:t> </a:t>
            </a:r>
            <a:r>
              <a:rPr b="0" lang="en-IN" sz="1100" spc="-7" strike="noStrike">
                <a:solidFill>
                  <a:srgbClr val="424242"/>
                </a:solidFill>
                <a:latin typeface="Arial MT"/>
                <a:ea typeface="DejaVu Sans"/>
              </a:rPr>
              <a:t>gradually</a:t>
            </a:r>
            <a:r>
              <a:rPr b="0" lang="en-IN" sz="1100" spc="21" strike="noStrike">
                <a:solidFill>
                  <a:srgbClr val="424242"/>
                </a:solidFill>
                <a:latin typeface="Arial MT"/>
                <a:ea typeface="DejaVu Sans"/>
              </a:rPr>
              <a:t> </a:t>
            </a:r>
            <a:r>
              <a:rPr b="0" lang="en-IN" sz="1100" spc="-7" strike="noStrike">
                <a:solidFill>
                  <a:srgbClr val="424242"/>
                </a:solidFill>
                <a:latin typeface="Arial MT"/>
                <a:ea typeface="DejaVu Sans"/>
              </a:rPr>
              <a:t>drops</a:t>
            </a:r>
            <a:r>
              <a:rPr b="0" lang="en-IN" sz="1100" spc="21" strike="noStrike">
                <a:solidFill>
                  <a:srgbClr val="424242"/>
                </a:solidFill>
                <a:latin typeface="Arial MT"/>
                <a:ea typeface="DejaVu Sans"/>
              </a:rPr>
              <a:t> </a:t>
            </a:r>
            <a:r>
              <a:rPr b="0" lang="en-IN" sz="1100" spc="-7" strike="noStrike">
                <a:solidFill>
                  <a:srgbClr val="424242"/>
                </a:solidFill>
                <a:latin typeface="Arial MT"/>
                <a:ea typeface="DejaVu Sans"/>
              </a:rPr>
              <a:t>(</a:t>
            </a:r>
            <a:r>
              <a:rPr b="1" lang="en-IN" sz="1100" spc="-7" strike="noStrike">
                <a:solidFill>
                  <a:srgbClr val="424242"/>
                </a:solidFill>
                <a:latin typeface="Arial"/>
                <a:ea typeface="DejaVu Sans"/>
              </a:rPr>
              <a:t>Amdahl's</a:t>
            </a:r>
            <a:r>
              <a:rPr b="1" lang="en-IN" sz="1100" spc="15" strike="noStrike">
                <a:solidFill>
                  <a:srgbClr val="424242"/>
                </a:solidFill>
                <a:latin typeface="Arial"/>
                <a:ea typeface="DejaVu Sans"/>
              </a:rPr>
              <a:t> </a:t>
            </a:r>
            <a:r>
              <a:rPr b="1" lang="en-IN" sz="1100" spc="-15" strike="noStrike">
                <a:solidFill>
                  <a:srgbClr val="424242"/>
                </a:solidFill>
                <a:latin typeface="Arial"/>
                <a:ea typeface="DejaVu Sans"/>
              </a:rPr>
              <a:t>law,</a:t>
            </a:r>
            <a:r>
              <a:rPr b="1" lang="en-IN" sz="1100" spc="21" strike="noStrike">
                <a:solidFill>
                  <a:srgbClr val="424242"/>
                </a:solidFill>
                <a:latin typeface="Arial"/>
                <a:ea typeface="DejaVu Sans"/>
              </a:rPr>
              <a:t> </a:t>
            </a:r>
            <a:r>
              <a:rPr b="0" lang="en-IN" sz="1100" spc="-7" strike="noStrike">
                <a:solidFill>
                  <a:srgbClr val="424242"/>
                </a:solidFill>
                <a:latin typeface="Arial MT"/>
                <a:ea typeface="DejaVu Sans"/>
              </a:rPr>
              <a:t>Strong</a:t>
            </a:r>
            <a:r>
              <a:rPr b="0" lang="en-IN" sz="1100" spc="21" strike="noStrike">
                <a:solidFill>
                  <a:srgbClr val="424242"/>
                </a:solidFill>
                <a:latin typeface="Arial MT"/>
                <a:ea typeface="DejaVu Sans"/>
              </a:rPr>
              <a:t> </a:t>
            </a:r>
            <a:r>
              <a:rPr b="0" lang="en-IN" sz="1100" spc="-7" strike="noStrike">
                <a:solidFill>
                  <a:srgbClr val="424242"/>
                </a:solidFill>
                <a:latin typeface="Arial MT"/>
                <a:ea typeface="DejaVu Sans"/>
              </a:rPr>
              <a:t>scaling</a:t>
            </a:r>
            <a:r>
              <a:rPr b="0" lang="en-IN" sz="1100" spc="15" strike="noStrike">
                <a:solidFill>
                  <a:srgbClr val="424242"/>
                </a:solidFill>
                <a:latin typeface="Arial MT"/>
                <a:ea typeface="DejaVu Sans"/>
              </a:rPr>
              <a:t> </a:t>
            </a:r>
            <a:r>
              <a:rPr b="0" lang="en-IN" sz="1100" spc="-1" strike="noStrike">
                <a:solidFill>
                  <a:srgbClr val="424242"/>
                </a:solidFill>
                <a:latin typeface="Arial MT"/>
                <a:ea typeface="DejaVu Sans"/>
              </a:rPr>
              <a:t>-</a:t>
            </a:r>
            <a:r>
              <a:rPr b="0" lang="en-IN" sz="1100" spc="21" strike="noStrike">
                <a:solidFill>
                  <a:srgbClr val="424242"/>
                </a:solidFill>
                <a:latin typeface="Arial MT"/>
                <a:ea typeface="DejaVu Sans"/>
              </a:rPr>
              <a:t> </a:t>
            </a:r>
            <a:r>
              <a:rPr b="0" lang="en-IN" sz="1100" spc="-7" strike="noStrike">
                <a:solidFill>
                  <a:srgbClr val="424242"/>
                </a:solidFill>
                <a:latin typeface="Arial MT"/>
                <a:ea typeface="DejaVu Sans"/>
              </a:rPr>
              <a:t>holds</a:t>
            </a:r>
            <a:r>
              <a:rPr b="0" lang="en-IN" sz="1100" spc="21" strike="noStrike">
                <a:solidFill>
                  <a:srgbClr val="424242"/>
                </a:solidFill>
                <a:latin typeface="Arial MT"/>
                <a:ea typeface="DejaVu Sans"/>
              </a:rPr>
              <a:t> </a:t>
            </a:r>
            <a:r>
              <a:rPr b="0" lang="en-IN" sz="1100" spc="-7" strike="noStrike">
                <a:solidFill>
                  <a:srgbClr val="424242"/>
                </a:solidFill>
                <a:latin typeface="Arial MT"/>
                <a:ea typeface="DejaVu Sans"/>
              </a:rPr>
              <a:t>here</a:t>
            </a:r>
            <a:r>
              <a:rPr b="0" lang="en-IN" sz="1100" spc="15" strike="noStrike">
                <a:solidFill>
                  <a:srgbClr val="424242"/>
                </a:solidFill>
                <a:latin typeface="Arial MT"/>
                <a:ea typeface="DejaVu Sans"/>
              </a:rPr>
              <a:t> </a:t>
            </a:r>
            <a:r>
              <a:rPr b="0" lang="en-IN" sz="1100" spc="-7" strike="noStrike">
                <a:solidFill>
                  <a:srgbClr val="424242"/>
                </a:solidFill>
                <a:latin typeface="Arial MT"/>
                <a:ea typeface="DejaVu Sans"/>
              </a:rPr>
              <a:t>as</a:t>
            </a:r>
            <a:r>
              <a:rPr b="0" lang="en-IN" sz="1100" spc="21" strike="noStrike">
                <a:solidFill>
                  <a:srgbClr val="424242"/>
                </a:solidFill>
                <a:latin typeface="Arial MT"/>
                <a:ea typeface="DejaVu Sans"/>
              </a:rPr>
              <a:t> </a:t>
            </a:r>
            <a:r>
              <a:rPr b="0" lang="en-IN" sz="1100" spc="-7" strike="noStrike">
                <a:solidFill>
                  <a:srgbClr val="424242"/>
                </a:solidFill>
                <a:latin typeface="Arial MT"/>
                <a:ea typeface="DejaVu Sans"/>
              </a:rPr>
              <a:t>we </a:t>
            </a:r>
            <a:r>
              <a:rPr b="0" lang="en-IN" sz="1100" spc="-1" strike="noStrike">
                <a:solidFill>
                  <a:srgbClr val="424242"/>
                </a:solidFill>
                <a:latin typeface="Arial MT"/>
                <a:ea typeface="DejaVu Sans"/>
              </a:rPr>
              <a:t> </a:t>
            </a:r>
            <a:r>
              <a:rPr b="0" lang="en-IN" sz="1100" spc="-7" strike="noStrike">
                <a:solidFill>
                  <a:srgbClr val="424242"/>
                </a:solidFill>
                <a:latin typeface="Arial MT"/>
                <a:ea typeface="DejaVu Sans"/>
              </a:rPr>
              <a:t>are able achieve good speedup only upto </a:t>
            </a:r>
            <a:r>
              <a:rPr b="0" lang="en-IN" sz="1100" spc="-1" strike="noStrike">
                <a:solidFill>
                  <a:srgbClr val="424242"/>
                </a:solidFill>
                <a:latin typeface="Arial MT"/>
                <a:ea typeface="DejaVu Sans"/>
              </a:rPr>
              <a:t>a </a:t>
            </a:r>
            <a:r>
              <a:rPr b="0" lang="en-IN" sz="1100" spc="-7" strike="noStrike">
                <a:solidFill>
                  <a:srgbClr val="424242"/>
                </a:solidFill>
                <a:latin typeface="Arial MT"/>
                <a:ea typeface="DejaVu Sans"/>
              </a:rPr>
              <a:t>certain configuration and thereafter the speedup </a:t>
            </a:r>
            <a:r>
              <a:rPr b="0" lang="en-IN" sz="1100" spc="-1" strike="noStrike">
                <a:solidFill>
                  <a:srgbClr val="424242"/>
                </a:solidFill>
                <a:latin typeface="Arial MT"/>
                <a:ea typeface="DejaVu Sans"/>
              </a:rPr>
              <a:t> </a:t>
            </a:r>
            <a:r>
              <a:rPr b="0" lang="en-IN" sz="1100" spc="-7" strike="noStrike">
                <a:solidFill>
                  <a:srgbClr val="424242"/>
                </a:solidFill>
                <a:latin typeface="Arial MT"/>
                <a:ea typeface="DejaVu Sans"/>
              </a:rPr>
              <a:t>reduces).</a:t>
            </a:r>
            <a:endParaRPr b="0" lang="en-IN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object 2" descr=""/>
          <p:cNvPicPr/>
          <p:nvPr/>
        </p:nvPicPr>
        <p:blipFill>
          <a:blip r:embed="rId1"/>
          <a:stretch/>
        </p:blipFill>
        <p:spPr>
          <a:xfrm>
            <a:off x="1038240" y="6257880"/>
            <a:ext cx="4857120" cy="3142440"/>
          </a:xfrm>
          <a:prstGeom prst="rect">
            <a:avLst/>
          </a:prstGeom>
          <a:ln w="0">
            <a:noFill/>
          </a:ln>
        </p:spPr>
      </p:pic>
      <p:sp>
        <p:nvSpPr>
          <p:cNvPr id="93" name="object 4"/>
          <p:cNvSpPr/>
          <p:nvPr/>
        </p:nvSpPr>
        <p:spPr>
          <a:xfrm>
            <a:off x="901800" y="1019160"/>
            <a:ext cx="5881320" cy="42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080" bIns="0" anchor="t">
            <a:spAutoFit/>
          </a:bodyPr>
          <a:p>
            <a:pPr marL="12600">
              <a:lnSpc>
                <a:spcPct val="119000"/>
              </a:lnSpc>
              <a:spcBef>
                <a:spcPts val="79"/>
              </a:spcBef>
              <a:buNone/>
            </a:pPr>
            <a:r>
              <a:rPr b="0" lang="en-IN" sz="1100" spc="-7" strike="noStrike">
                <a:solidFill>
                  <a:srgbClr val="424242"/>
                </a:solidFill>
                <a:latin typeface="Arial MT"/>
                <a:ea typeface="DejaVu Sans"/>
              </a:rPr>
              <a:t>The below graph shows the speedup of the algorithm for </a:t>
            </a:r>
            <a:r>
              <a:rPr b="0" lang="en-IN" sz="1100" spc="-12" strike="noStrike">
                <a:solidFill>
                  <a:srgbClr val="424242"/>
                </a:solidFill>
                <a:latin typeface="Arial MT"/>
                <a:ea typeface="DejaVu Sans"/>
              </a:rPr>
              <a:t>different</a:t>
            </a:r>
            <a:r>
              <a:rPr b="0" lang="en-IN" sz="1100" spc="-7" strike="noStrike">
                <a:solidFill>
                  <a:srgbClr val="424242"/>
                </a:solidFill>
                <a:latin typeface="Arial MT"/>
                <a:ea typeface="DejaVu Sans"/>
              </a:rPr>
              <a:t> number of processes using </a:t>
            </a:r>
            <a:r>
              <a:rPr b="0" lang="en-IN" sz="1100" spc="-1" strike="noStrike">
                <a:solidFill>
                  <a:srgbClr val="424242"/>
                </a:solidFill>
                <a:latin typeface="Arial MT"/>
                <a:ea typeface="DejaVu Sans"/>
              </a:rPr>
              <a:t>a </a:t>
            </a:r>
            <a:r>
              <a:rPr b="0" lang="en-IN" sz="1100" spc="1" strike="noStrike">
                <a:solidFill>
                  <a:srgbClr val="424242"/>
                </a:solidFill>
                <a:latin typeface="Arial MT"/>
                <a:ea typeface="DejaVu Sans"/>
              </a:rPr>
              <a:t> </a:t>
            </a:r>
            <a:r>
              <a:rPr b="0" lang="en-IN" sz="1100" spc="-7" strike="noStrike">
                <a:solidFill>
                  <a:srgbClr val="424242"/>
                </a:solidFill>
                <a:latin typeface="Arial MT"/>
                <a:ea typeface="DejaVu Sans"/>
              </a:rPr>
              <a:t>8000</a:t>
            </a:r>
            <a:r>
              <a:rPr b="0" lang="en-IN" sz="1100" spc="-12" strike="noStrike">
                <a:solidFill>
                  <a:srgbClr val="424242"/>
                </a:solidFill>
                <a:latin typeface="Arial MT"/>
                <a:ea typeface="DejaVu Sans"/>
              </a:rPr>
              <a:t> </a:t>
            </a:r>
            <a:r>
              <a:rPr b="0" lang="en-IN" sz="1100" spc="-7" strike="noStrike">
                <a:solidFill>
                  <a:srgbClr val="424242"/>
                </a:solidFill>
                <a:latin typeface="Arial MT"/>
                <a:ea typeface="DejaVu Sans"/>
              </a:rPr>
              <a:t>node input dense matrix</a:t>
            </a:r>
            <a:r>
              <a:rPr b="0" lang="en-IN" sz="1200" spc="-7" strike="noStrike">
                <a:solidFill>
                  <a:srgbClr val="1f2328"/>
                </a:solidFill>
                <a:latin typeface="Arial MT"/>
                <a:ea typeface="DejaVu Sans"/>
              </a:rPr>
              <a:t>.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94" name="object 5"/>
          <p:cNvSpPr/>
          <p:nvPr/>
        </p:nvSpPr>
        <p:spPr>
          <a:xfrm>
            <a:off x="901800" y="5159520"/>
            <a:ext cx="5915520" cy="80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19000"/>
              </a:lnSpc>
              <a:spcBef>
                <a:spcPts val="99"/>
              </a:spcBef>
              <a:buNone/>
            </a:pPr>
            <a:r>
              <a:rPr b="0" lang="en-IN" sz="1100" spc="-7" strike="noStrike">
                <a:solidFill>
                  <a:srgbClr val="424242"/>
                </a:solidFill>
                <a:latin typeface="Arial MT"/>
                <a:ea typeface="DejaVu Sans"/>
              </a:rPr>
              <a:t>The below graph shows the speedup of the algorithm for </a:t>
            </a:r>
            <a:r>
              <a:rPr b="0" lang="en-IN" sz="1100" spc="-12" strike="noStrike">
                <a:solidFill>
                  <a:srgbClr val="424242"/>
                </a:solidFill>
                <a:latin typeface="Arial MT"/>
                <a:ea typeface="DejaVu Sans"/>
              </a:rPr>
              <a:t>different</a:t>
            </a:r>
            <a:r>
              <a:rPr b="0" lang="en-IN" sz="1100" spc="-7" strike="noStrike">
                <a:solidFill>
                  <a:srgbClr val="424242"/>
                </a:solidFill>
                <a:latin typeface="Arial MT"/>
                <a:ea typeface="DejaVu Sans"/>
              </a:rPr>
              <a:t> number of processes using </a:t>
            </a:r>
            <a:r>
              <a:rPr b="0" lang="en-IN" sz="1100" spc="-1" strike="noStrike">
                <a:solidFill>
                  <a:srgbClr val="424242"/>
                </a:solidFill>
                <a:latin typeface="Arial MT"/>
                <a:ea typeface="DejaVu Sans"/>
              </a:rPr>
              <a:t>a </a:t>
            </a:r>
            <a:r>
              <a:rPr b="0" lang="en-IN" sz="1100" spc="1" strike="noStrike">
                <a:solidFill>
                  <a:srgbClr val="424242"/>
                </a:solidFill>
                <a:latin typeface="Arial MT"/>
                <a:ea typeface="DejaVu Sans"/>
              </a:rPr>
              <a:t> </a:t>
            </a:r>
            <a:r>
              <a:rPr b="0" lang="en-IN" sz="1100" spc="-7" strike="noStrike">
                <a:solidFill>
                  <a:srgbClr val="424242"/>
                </a:solidFill>
                <a:latin typeface="Arial MT"/>
                <a:ea typeface="DejaVu Sans"/>
              </a:rPr>
              <a:t>30000 node input dense matrix. Speedup is slightly higher than the ones seen in the 4000 node </a:t>
            </a:r>
            <a:r>
              <a:rPr b="0" lang="en-IN" sz="1100" spc="-1" strike="noStrike">
                <a:solidFill>
                  <a:srgbClr val="424242"/>
                </a:solidFill>
                <a:latin typeface="Arial MT"/>
                <a:ea typeface="DejaVu Sans"/>
              </a:rPr>
              <a:t> </a:t>
            </a:r>
            <a:r>
              <a:rPr b="0" lang="en-IN" sz="1100" spc="-7" strike="noStrike">
                <a:solidFill>
                  <a:srgbClr val="424242"/>
                </a:solidFill>
                <a:latin typeface="Arial MT"/>
                <a:ea typeface="DejaVu Sans"/>
              </a:rPr>
              <a:t>matrix</a:t>
            </a:r>
            <a:r>
              <a:rPr b="0" lang="en-IN" sz="1100" spc="-1" strike="noStrike">
                <a:solidFill>
                  <a:srgbClr val="424242"/>
                </a:solidFill>
                <a:latin typeface="Arial MT"/>
                <a:ea typeface="DejaVu Sans"/>
              </a:rPr>
              <a:t> </a:t>
            </a:r>
            <a:r>
              <a:rPr b="0" lang="en-IN" sz="1100" spc="-7" strike="noStrike">
                <a:solidFill>
                  <a:srgbClr val="424242"/>
                </a:solidFill>
                <a:latin typeface="Arial MT"/>
                <a:ea typeface="DejaVu Sans"/>
              </a:rPr>
              <a:t>(</a:t>
            </a:r>
            <a:r>
              <a:rPr b="1" lang="en-IN" sz="1100" spc="-7" strike="noStrike">
                <a:solidFill>
                  <a:srgbClr val="424242"/>
                </a:solidFill>
                <a:latin typeface="Arial"/>
                <a:ea typeface="DejaVu Sans"/>
              </a:rPr>
              <a:t>Gustafson's</a:t>
            </a:r>
            <a:r>
              <a:rPr b="1" lang="en-IN" sz="1100" spc="-1" strike="noStrike">
                <a:solidFill>
                  <a:srgbClr val="424242"/>
                </a:solidFill>
                <a:latin typeface="Arial"/>
                <a:ea typeface="DejaVu Sans"/>
              </a:rPr>
              <a:t> </a:t>
            </a:r>
            <a:r>
              <a:rPr b="1" lang="en-IN" sz="1100" spc="-7" strike="noStrike">
                <a:solidFill>
                  <a:srgbClr val="424242"/>
                </a:solidFill>
                <a:latin typeface="Arial"/>
                <a:ea typeface="DejaVu Sans"/>
              </a:rPr>
              <a:t>law</a:t>
            </a:r>
            <a:r>
              <a:rPr b="0" lang="en-IN" sz="1100" spc="-7" strike="noStrike">
                <a:solidFill>
                  <a:srgbClr val="424242"/>
                </a:solidFill>
                <a:latin typeface="Arial MT"/>
                <a:ea typeface="DejaVu Sans"/>
              </a:rPr>
              <a:t>,</a:t>
            </a:r>
            <a:r>
              <a:rPr b="0" lang="en-IN" sz="1100" spc="-1" strike="noStrike">
                <a:solidFill>
                  <a:srgbClr val="424242"/>
                </a:solidFill>
                <a:latin typeface="Arial MT"/>
                <a:ea typeface="DejaVu Sans"/>
              </a:rPr>
              <a:t> </a:t>
            </a:r>
            <a:r>
              <a:rPr b="0" lang="en-IN" sz="1100" spc="-12" strike="noStrike">
                <a:solidFill>
                  <a:srgbClr val="424242"/>
                </a:solidFill>
                <a:latin typeface="Arial MT"/>
                <a:ea typeface="DejaVu Sans"/>
              </a:rPr>
              <a:t>Weak</a:t>
            </a:r>
            <a:r>
              <a:rPr b="0" lang="en-IN" sz="1100" spc="-1" strike="noStrike">
                <a:solidFill>
                  <a:srgbClr val="424242"/>
                </a:solidFill>
                <a:latin typeface="Arial MT"/>
                <a:ea typeface="DejaVu Sans"/>
              </a:rPr>
              <a:t> </a:t>
            </a:r>
            <a:r>
              <a:rPr b="0" lang="en-IN" sz="1100" spc="-7" strike="noStrike">
                <a:solidFill>
                  <a:srgbClr val="424242"/>
                </a:solidFill>
                <a:latin typeface="Arial MT"/>
                <a:ea typeface="DejaVu Sans"/>
              </a:rPr>
              <a:t>scaling</a:t>
            </a:r>
            <a:r>
              <a:rPr b="0" lang="en-IN" sz="1100" spc="1" strike="noStrike">
                <a:solidFill>
                  <a:srgbClr val="424242"/>
                </a:solidFill>
                <a:latin typeface="Arial MT"/>
                <a:ea typeface="DejaVu Sans"/>
              </a:rPr>
              <a:t> </a:t>
            </a:r>
            <a:r>
              <a:rPr b="0" lang="en-IN" sz="1100" spc="-1" strike="noStrike">
                <a:solidFill>
                  <a:srgbClr val="424242"/>
                </a:solidFill>
                <a:latin typeface="Arial MT"/>
                <a:ea typeface="DejaVu Sans"/>
              </a:rPr>
              <a:t>- </a:t>
            </a:r>
            <a:r>
              <a:rPr b="0" lang="en-IN" sz="1100" spc="-7" strike="noStrike">
                <a:solidFill>
                  <a:srgbClr val="424242"/>
                </a:solidFill>
                <a:latin typeface="Arial MT"/>
                <a:ea typeface="DejaVu Sans"/>
              </a:rPr>
              <a:t>holds</a:t>
            </a:r>
            <a:r>
              <a:rPr b="0" lang="en-IN" sz="1100" spc="-1" strike="noStrike">
                <a:solidFill>
                  <a:srgbClr val="424242"/>
                </a:solidFill>
                <a:latin typeface="Arial MT"/>
                <a:ea typeface="DejaVu Sans"/>
              </a:rPr>
              <a:t> </a:t>
            </a:r>
            <a:r>
              <a:rPr b="0" lang="en-IN" sz="1100" spc="-7" strike="noStrike">
                <a:solidFill>
                  <a:srgbClr val="424242"/>
                </a:solidFill>
                <a:latin typeface="Arial MT"/>
                <a:ea typeface="DejaVu Sans"/>
              </a:rPr>
              <a:t>here</a:t>
            </a:r>
            <a:r>
              <a:rPr b="0" lang="en-IN" sz="1100" spc="-1" strike="noStrike">
                <a:solidFill>
                  <a:srgbClr val="424242"/>
                </a:solidFill>
                <a:latin typeface="Arial MT"/>
                <a:ea typeface="DejaVu Sans"/>
              </a:rPr>
              <a:t> </a:t>
            </a:r>
            <a:r>
              <a:rPr b="0" lang="en-IN" sz="1100" spc="-7" strike="noStrike">
                <a:solidFill>
                  <a:srgbClr val="424242"/>
                </a:solidFill>
                <a:latin typeface="Arial MT"/>
                <a:ea typeface="DejaVu Sans"/>
              </a:rPr>
              <a:t>as</a:t>
            </a:r>
            <a:r>
              <a:rPr b="0" lang="en-IN" sz="1100" spc="1" strike="noStrike">
                <a:solidFill>
                  <a:srgbClr val="424242"/>
                </a:solidFill>
                <a:latin typeface="Arial MT"/>
                <a:ea typeface="DejaVu Sans"/>
              </a:rPr>
              <a:t> </a:t>
            </a:r>
            <a:r>
              <a:rPr b="0" lang="en-IN" sz="1100" spc="-7" strike="noStrike">
                <a:solidFill>
                  <a:srgbClr val="424242"/>
                </a:solidFill>
                <a:latin typeface="Arial MT"/>
                <a:ea typeface="DejaVu Sans"/>
              </a:rPr>
              <a:t>we</a:t>
            </a:r>
            <a:r>
              <a:rPr b="0" lang="en-IN" sz="1100" spc="-1" strike="noStrike">
                <a:solidFill>
                  <a:srgbClr val="424242"/>
                </a:solidFill>
                <a:latin typeface="Arial MT"/>
                <a:ea typeface="DejaVu Sans"/>
              </a:rPr>
              <a:t> </a:t>
            </a:r>
            <a:r>
              <a:rPr b="0" lang="en-IN" sz="1100" spc="-7" strike="noStrike">
                <a:solidFill>
                  <a:srgbClr val="424242"/>
                </a:solidFill>
                <a:latin typeface="Arial MT"/>
                <a:ea typeface="DejaVu Sans"/>
              </a:rPr>
              <a:t>are</a:t>
            </a:r>
            <a:r>
              <a:rPr b="0" lang="en-IN" sz="1100" spc="-1" strike="noStrike">
                <a:solidFill>
                  <a:srgbClr val="424242"/>
                </a:solidFill>
                <a:latin typeface="Arial MT"/>
                <a:ea typeface="DejaVu Sans"/>
              </a:rPr>
              <a:t> </a:t>
            </a:r>
            <a:r>
              <a:rPr b="0" lang="en-IN" sz="1100" spc="-7" strike="noStrike">
                <a:solidFill>
                  <a:srgbClr val="424242"/>
                </a:solidFill>
                <a:latin typeface="Arial MT"/>
                <a:ea typeface="DejaVu Sans"/>
              </a:rPr>
              <a:t>increasing</a:t>
            </a:r>
            <a:r>
              <a:rPr b="0" lang="en-IN" sz="1100" spc="-1" strike="noStrike">
                <a:solidFill>
                  <a:srgbClr val="424242"/>
                </a:solidFill>
                <a:latin typeface="Arial MT"/>
                <a:ea typeface="DejaVu Sans"/>
              </a:rPr>
              <a:t> </a:t>
            </a:r>
            <a:r>
              <a:rPr b="0" lang="en-IN" sz="1100" spc="-7" strike="noStrike">
                <a:solidFill>
                  <a:srgbClr val="424242"/>
                </a:solidFill>
                <a:latin typeface="Arial MT"/>
                <a:ea typeface="DejaVu Sans"/>
              </a:rPr>
              <a:t>the</a:t>
            </a:r>
            <a:r>
              <a:rPr b="0" lang="en-IN" sz="1100" spc="-1" strike="noStrike">
                <a:solidFill>
                  <a:srgbClr val="424242"/>
                </a:solidFill>
                <a:latin typeface="Arial MT"/>
                <a:ea typeface="DejaVu Sans"/>
              </a:rPr>
              <a:t> </a:t>
            </a:r>
            <a:r>
              <a:rPr b="0" lang="en-IN" sz="1100" spc="-7" strike="noStrike">
                <a:solidFill>
                  <a:srgbClr val="424242"/>
                </a:solidFill>
                <a:latin typeface="Arial MT"/>
                <a:ea typeface="DejaVu Sans"/>
              </a:rPr>
              <a:t>input</a:t>
            </a:r>
            <a:r>
              <a:rPr b="0" lang="en-IN" sz="1100" spc="1" strike="noStrike">
                <a:solidFill>
                  <a:srgbClr val="424242"/>
                </a:solidFill>
                <a:latin typeface="Arial MT"/>
                <a:ea typeface="DejaVu Sans"/>
              </a:rPr>
              <a:t> </a:t>
            </a:r>
            <a:r>
              <a:rPr b="0" lang="en-IN" sz="1100" spc="-7" strike="noStrike">
                <a:solidFill>
                  <a:srgbClr val="424242"/>
                </a:solidFill>
                <a:latin typeface="Arial MT"/>
                <a:ea typeface="DejaVu Sans"/>
              </a:rPr>
              <a:t>data</a:t>
            </a:r>
            <a:r>
              <a:rPr b="0" lang="en-IN" sz="1100" spc="-1" strike="noStrike">
                <a:solidFill>
                  <a:srgbClr val="424242"/>
                </a:solidFill>
                <a:latin typeface="Arial MT"/>
                <a:ea typeface="DejaVu Sans"/>
              </a:rPr>
              <a:t> </a:t>
            </a:r>
            <a:r>
              <a:rPr b="0" lang="en-IN" sz="1100" spc="-7" strike="noStrike">
                <a:solidFill>
                  <a:srgbClr val="424242"/>
                </a:solidFill>
                <a:latin typeface="Arial MT"/>
                <a:ea typeface="DejaVu Sans"/>
              </a:rPr>
              <a:t>size </a:t>
            </a:r>
            <a:r>
              <a:rPr b="0" lang="en-IN" sz="1100" spc="-1" strike="noStrike">
                <a:solidFill>
                  <a:srgbClr val="424242"/>
                </a:solidFill>
                <a:latin typeface="Arial MT"/>
                <a:ea typeface="DejaVu Sans"/>
              </a:rPr>
              <a:t> </a:t>
            </a:r>
            <a:r>
              <a:rPr b="0" lang="en-IN" sz="1100" spc="-7" strike="noStrike">
                <a:solidFill>
                  <a:srgbClr val="424242"/>
                </a:solidFill>
                <a:latin typeface="Arial MT"/>
                <a:ea typeface="DejaVu Sans"/>
              </a:rPr>
              <a:t>and</a:t>
            </a:r>
            <a:r>
              <a:rPr b="0" lang="en-IN" sz="1100" spc="-12" strike="noStrike">
                <a:solidFill>
                  <a:srgbClr val="424242"/>
                </a:solidFill>
                <a:latin typeface="Arial MT"/>
                <a:ea typeface="DejaVu Sans"/>
              </a:rPr>
              <a:t> </a:t>
            </a:r>
            <a:r>
              <a:rPr b="0" lang="en-IN" sz="1100" spc="-7" strike="noStrike">
                <a:solidFill>
                  <a:srgbClr val="424242"/>
                </a:solidFill>
                <a:latin typeface="Arial MT"/>
                <a:ea typeface="DejaVu Sans"/>
              </a:rPr>
              <a:t>achieving better speedup).</a:t>
            </a:r>
            <a:endParaRPr b="0" lang="en-IN" sz="1100" spc="-1" strike="noStrike">
              <a:latin typeface="Arial"/>
            </a:endParaRPr>
          </a:p>
        </p:txBody>
      </p:sp>
      <p:pic>
        <p:nvPicPr>
          <p:cNvPr id="95" name="object 7" descr=""/>
          <p:cNvPicPr/>
          <p:nvPr/>
        </p:nvPicPr>
        <p:blipFill>
          <a:blip r:embed="rId2"/>
          <a:stretch/>
        </p:blipFill>
        <p:spPr>
          <a:xfrm>
            <a:off x="933480" y="1657440"/>
            <a:ext cx="5152320" cy="3332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2024-11-27T20:42:31Z</dcterms:created>
  <dc:creator/>
  <dc:description/>
  <dc:language>en-IN</dc:language>
  <cp:lastModifiedBy/>
  <dcterms:modified xsi:type="dcterms:W3CDTF">2024-11-28T02:18:33Z</dcterms:modified>
  <cp:revision>2</cp:revision>
  <dc:subject/>
  <dc:title>Project_Report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