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56" r:id="rId3"/>
    <p:sldId id="259" r:id="rId4"/>
    <p:sldId id="260" r:id="rId5"/>
    <p:sldId id="261" r:id="rId6"/>
    <p:sldId id="262"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3992B9-48E5-E685-5CE0-2C4F7DED697C}" v="904" dt="2022-10-07T06:22:32.778"/>
    <p1510:client id="{4E585941-0A3F-F804-2506-EE23E6C720F4}" v="219" dt="2022-10-07T06:29:28.025"/>
    <p1510:client id="{58AEBEA4-F79F-4F99-842C-548B16236BD3}" v="2617" dt="2022-10-06T18:46:57.609"/>
    <p1510:client id="{FDAB52CA-6CDD-4539-856C-F926DC527C56}" v="375" dt="2022-10-07T06:28:57.8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23de1cd02fa8c7547840cf45af62fef8a4245b0b868f5152029c89e82b0a000c::" providerId="AD" clId="Web-{FDAB52CA-6CDD-4539-856C-F926DC527C56}"/>
    <pc:docChg chg="addSld delSld modSld sldOrd addMainMaster delMainMaster">
      <pc:chgData name="Guest User" userId="S::urn:spo:anon#23de1cd02fa8c7547840cf45af62fef8a4245b0b868f5152029c89e82b0a000c::" providerId="AD" clId="Web-{FDAB52CA-6CDD-4539-856C-F926DC527C56}" dt="2022-10-07T06:28:57.834" v="358"/>
      <pc:docMkLst>
        <pc:docMk/>
      </pc:docMkLst>
      <pc:sldChg chg="addSp delSp modSp mod modClrScheme delDesignElem chgLayout">
        <pc:chgData name="Guest User" userId="S::urn:spo:anon#23de1cd02fa8c7547840cf45af62fef8a4245b0b868f5152029c89e82b0a000c::" providerId="AD" clId="Web-{FDAB52CA-6CDD-4539-856C-F926DC527C56}" dt="2022-10-07T06:25:22.655" v="238"/>
        <pc:sldMkLst>
          <pc:docMk/>
          <pc:sldMk cId="109857222" sldId="256"/>
        </pc:sldMkLst>
        <pc:spChg chg="add del">
          <ac:chgData name="Guest User" userId="S::urn:spo:anon#23de1cd02fa8c7547840cf45af62fef8a4245b0b868f5152029c89e82b0a000c::" providerId="AD" clId="Web-{FDAB52CA-6CDD-4539-856C-F926DC527C56}" dt="2022-10-07T06:25:22.655" v="238"/>
          <ac:spMkLst>
            <pc:docMk/>
            <pc:sldMk cId="109857222" sldId="256"/>
            <ac:spMk id="20" creationId="{71B2258F-86CA-4D4D-8270-BC05FCDEBFB3}"/>
          </ac:spMkLst>
        </pc:spChg>
        <pc:spChg chg="mod ord">
          <ac:chgData name="Guest User" userId="S::urn:spo:anon#23de1cd02fa8c7547840cf45af62fef8a4245b0b868f5152029c89e82b0a000c::" providerId="AD" clId="Web-{FDAB52CA-6CDD-4539-856C-F926DC527C56}" dt="2022-10-07T06:25:22.655" v="238"/>
          <ac:spMkLst>
            <pc:docMk/>
            <pc:sldMk cId="109857222" sldId="256"/>
            <ac:spMk id="21" creationId="{00000000-0000-0000-0000-000000000000}"/>
          </ac:spMkLst>
        </pc:spChg>
        <pc:spChg chg="mod ord">
          <ac:chgData name="Guest User" userId="S::urn:spo:anon#23de1cd02fa8c7547840cf45af62fef8a4245b0b868f5152029c89e82b0a000c::" providerId="AD" clId="Web-{FDAB52CA-6CDD-4539-856C-F926DC527C56}" dt="2022-10-07T06:25:22.655" v="238"/>
          <ac:spMkLst>
            <pc:docMk/>
            <pc:sldMk cId="109857222" sldId="256"/>
            <ac:spMk id="22" creationId="{00000000-0000-0000-0000-000000000000}"/>
          </ac:spMkLst>
        </pc:spChg>
      </pc:sldChg>
      <pc:sldChg chg="addSp delSp modSp mod modClrScheme delDesignElem chgLayout">
        <pc:chgData name="Guest User" userId="S::urn:spo:anon#23de1cd02fa8c7547840cf45af62fef8a4245b0b868f5152029c89e82b0a000c::" providerId="AD" clId="Web-{FDAB52CA-6CDD-4539-856C-F926DC527C56}" dt="2022-10-07T06:25:22.655" v="238"/>
        <pc:sldMkLst>
          <pc:docMk/>
          <pc:sldMk cId="2399017252" sldId="259"/>
        </pc:sldMkLst>
        <pc:spChg chg="mod ord">
          <ac:chgData name="Guest User" userId="S::urn:spo:anon#23de1cd02fa8c7547840cf45af62fef8a4245b0b868f5152029c89e82b0a000c::" providerId="AD" clId="Web-{FDAB52CA-6CDD-4539-856C-F926DC527C56}" dt="2022-10-07T06:25:22.655" v="238"/>
          <ac:spMkLst>
            <pc:docMk/>
            <pc:sldMk cId="2399017252" sldId="259"/>
            <ac:spMk id="2" creationId="{C4BD5CFF-7D14-6C2D-067F-0CBA44EB3891}"/>
          </ac:spMkLst>
        </pc:spChg>
        <pc:spChg chg="mod ord">
          <ac:chgData name="Guest User" userId="S::urn:spo:anon#23de1cd02fa8c7547840cf45af62fef8a4245b0b868f5152029c89e82b0a000c::" providerId="AD" clId="Web-{FDAB52CA-6CDD-4539-856C-F926DC527C56}" dt="2022-10-07T06:25:22.655" v="238"/>
          <ac:spMkLst>
            <pc:docMk/>
            <pc:sldMk cId="2399017252" sldId="259"/>
            <ac:spMk id="3" creationId="{8866E897-A7CD-85A1-DD51-46F7CB56A673}"/>
          </ac:spMkLst>
        </pc:spChg>
        <pc:spChg chg="add del">
          <ac:chgData name="Guest User" userId="S::urn:spo:anon#23de1cd02fa8c7547840cf45af62fef8a4245b0b868f5152029c89e82b0a000c::" providerId="AD" clId="Web-{FDAB52CA-6CDD-4539-856C-F926DC527C56}" dt="2022-10-07T06:25:22.655" v="238"/>
          <ac:spMkLst>
            <pc:docMk/>
            <pc:sldMk cId="2399017252" sldId="259"/>
            <ac:spMk id="8" creationId="{D038248A-211C-4EEC-8401-C761B929FB52}"/>
          </ac:spMkLst>
        </pc:spChg>
        <pc:spChg chg="add del">
          <ac:chgData name="Guest User" userId="S::urn:spo:anon#23de1cd02fa8c7547840cf45af62fef8a4245b0b868f5152029c89e82b0a000c::" providerId="AD" clId="Web-{FDAB52CA-6CDD-4539-856C-F926DC527C56}" dt="2022-10-07T06:25:22.655" v="238"/>
          <ac:spMkLst>
            <pc:docMk/>
            <pc:sldMk cId="2399017252" sldId="259"/>
            <ac:spMk id="10" creationId="{C30A849F-66D9-40C8-BEC8-35AFF8F4568F}"/>
          </ac:spMkLst>
        </pc:spChg>
        <pc:grpChg chg="add del">
          <ac:chgData name="Guest User" userId="S::urn:spo:anon#23de1cd02fa8c7547840cf45af62fef8a4245b0b868f5152029c89e82b0a000c::" providerId="AD" clId="Web-{FDAB52CA-6CDD-4539-856C-F926DC527C56}" dt="2022-10-07T06:25:22.655" v="238"/>
          <ac:grpSpMkLst>
            <pc:docMk/>
            <pc:sldMk cId="2399017252" sldId="259"/>
            <ac:grpSpMk id="12" creationId="{04542298-A2B1-480F-A11C-A40EDD19B857}"/>
          </ac:grpSpMkLst>
        </pc:grpChg>
        <pc:grpChg chg="add del">
          <ac:chgData name="Guest User" userId="S::urn:spo:anon#23de1cd02fa8c7547840cf45af62fef8a4245b0b868f5152029c89e82b0a000c::" providerId="AD" clId="Web-{FDAB52CA-6CDD-4539-856C-F926DC527C56}" dt="2022-10-07T06:25:22.655" v="238"/>
          <ac:grpSpMkLst>
            <pc:docMk/>
            <pc:sldMk cId="2399017252" sldId="259"/>
            <ac:grpSpMk id="18" creationId="{2A5C9C35-2375-49EB-B99C-17C87D42FE7C}"/>
          </ac:grpSpMkLst>
        </pc:grpChg>
      </pc:sldChg>
      <pc:sldChg chg="addSp delSp modSp mod modClrScheme delDesignElem chgLayout">
        <pc:chgData name="Guest User" userId="S::urn:spo:anon#23de1cd02fa8c7547840cf45af62fef8a4245b0b868f5152029c89e82b0a000c::" providerId="AD" clId="Web-{FDAB52CA-6CDD-4539-856C-F926DC527C56}" dt="2022-10-07T06:25:22.655" v="238"/>
        <pc:sldMkLst>
          <pc:docMk/>
          <pc:sldMk cId="1521900286" sldId="260"/>
        </pc:sldMkLst>
        <pc:spChg chg="mod ord">
          <ac:chgData name="Guest User" userId="S::urn:spo:anon#23de1cd02fa8c7547840cf45af62fef8a4245b0b868f5152029c89e82b0a000c::" providerId="AD" clId="Web-{FDAB52CA-6CDD-4539-856C-F926DC527C56}" dt="2022-10-07T06:25:22.655" v="238"/>
          <ac:spMkLst>
            <pc:docMk/>
            <pc:sldMk cId="1521900286" sldId="260"/>
            <ac:spMk id="2" creationId="{08B5B983-953E-2319-83E4-9870BC2754B8}"/>
          </ac:spMkLst>
        </pc:spChg>
        <pc:spChg chg="mod ord">
          <ac:chgData name="Guest User" userId="S::urn:spo:anon#23de1cd02fa8c7547840cf45af62fef8a4245b0b868f5152029c89e82b0a000c::" providerId="AD" clId="Web-{FDAB52CA-6CDD-4539-856C-F926DC527C56}" dt="2022-10-07T06:25:22.655" v="238"/>
          <ac:spMkLst>
            <pc:docMk/>
            <pc:sldMk cId="1521900286" sldId="260"/>
            <ac:spMk id="3" creationId="{40EB5BF3-E3A9-BB75-6344-3B477B69E5F8}"/>
          </ac:spMkLst>
        </pc:spChg>
        <pc:spChg chg="add del">
          <ac:chgData name="Guest User" userId="S::urn:spo:anon#23de1cd02fa8c7547840cf45af62fef8a4245b0b868f5152029c89e82b0a000c::" providerId="AD" clId="Web-{FDAB52CA-6CDD-4539-856C-F926DC527C56}" dt="2022-10-07T06:25:22.655" v="238"/>
          <ac:spMkLst>
            <pc:docMk/>
            <pc:sldMk cId="1521900286" sldId="260"/>
            <ac:spMk id="8" creationId="{43C823D3-D619-407C-89E0-C6F6B1E7A42A}"/>
          </ac:spMkLst>
        </pc:spChg>
        <pc:spChg chg="add del">
          <ac:chgData name="Guest User" userId="S::urn:spo:anon#23de1cd02fa8c7547840cf45af62fef8a4245b0b868f5152029c89e82b0a000c::" providerId="AD" clId="Web-{FDAB52CA-6CDD-4539-856C-F926DC527C56}" dt="2022-10-07T06:25:22.655" v="238"/>
          <ac:spMkLst>
            <pc:docMk/>
            <pc:sldMk cId="1521900286" sldId="260"/>
            <ac:spMk id="10" creationId="{047F8E3E-2FFA-4A0F-B3C7-E57ADDCFB415}"/>
          </ac:spMkLst>
        </pc:spChg>
        <pc:grpChg chg="add del">
          <ac:chgData name="Guest User" userId="S::urn:spo:anon#23de1cd02fa8c7547840cf45af62fef8a4245b0b868f5152029c89e82b0a000c::" providerId="AD" clId="Web-{FDAB52CA-6CDD-4539-856C-F926DC527C56}" dt="2022-10-07T06:25:22.655" v="238"/>
          <ac:grpSpMkLst>
            <pc:docMk/>
            <pc:sldMk cId="1521900286" sldId="260"/>
            <ac:grpSpMk id="12" creationId="{33D939F1-7ABE-4D0E-946A-43F37F556AFD}"/>
          </ac:grpSpMkLst>
        </pc:grpChg>
        <pc:grpChg chg="add del">
          <ac:chgData name="Guest User" userId="S::urn:spo:anon#23de1cd02fa8c7547840cf45af62fef8a4245b0b868f5152029c89e82b0a000c::" providerId="AD" clId="Web-{FDAB52CA-6CDD-4539-856C-F926DC527C56}" dt="2022-10-07T06:25:22.655" v="238"/>
          <ac:grpSpMkLst>
            <pc:docMk/>
            <pc:sldMk cId="1521900286" sldId="260"/>
            <ac:grpSpMk id="18" creationId="{9DB3963A-4187-4A72-9DA4-CA6BADE22931}"/>
          </ac:grpSpMkLst>
        </pc:grpChg>
      </pc:sldChg>
      <pc:sldChg chg="addSp delSp modSp mod modClrScheme delDesignElem chgLayout">
        <pc:chgData name="Guest User" userId="S::urn:spo:anon#23de1cd02fa8c7547840cf45af62fef8a4245b0b868f5152029c89e82b0a000c::" providerId="AD" clId="Web-{FDAB52CA-6CDD-4539-856C-F926DC527C56}" dt="2022-10-07T06:25:22.655" v="238"/>
        <pc:sldMkLst>
          <pc:docMk/>
          <pc:sldMk cId="505879658" sldId="261"/>
        </pc:sldMkLst>
        <pc:spChg chg="mod ord">
          <ac:chgData name="Guest User" userId="S::urn:spo:anon#23de1cd02fa8c7547840cf45af62fef8a4245b0b868f5152029c89e82b0a000c::" providerId="AD" clId="Web-{FDAB52CA-6CDD-4539-856C-F926DC527C56}" dt="2022-10-07T06:25:22.655" v="238"/>
          <ac:spMkLst>
            <pc:docMk/>
            <pc:sldMk cId="505879658" sldId="261"/>
            <ac:spMk id="2" creationId="{38C0A4FF-7836-54D4-E4C6-6310D377986F}"/>
          </ac:spMkLst>
        </pc:spChg>
        <pc:spChg chg="mod ord">
          <ac:chgData name="Guest User" userId="S::urn:spo:anon#23de1cd02fa8c7547840cf45af62fef8a4245b0b868f5152029c89e82b0a000c::" providerId="AD" clId="Web-{FDAB52CA-6CDD-4539-856C-F926DC527C56}" dt="2022-10-07T06:25:22.655" v="238"/>
          <ac:spMkLst>
            <pc:docMk/>
            <pc:sldMk cId="505879658" sldId="261"/>
            <ac:spMk id="3" creationId="{44EB9A36-AF61-4708-212E-0296CFC96DB9}"/>
          </ac:spMkLst>
        </pc:spChg>
        <pc:spChg chg="add del">
          <ac:chgData name="Guest User" userId="S::urn:spo:anon#23de1cd02fa8c7547840cf45af62fef8a4245b0b868f5152029c89e82b0a000c::" providerId="AD" clId="Web-{FDAB52CA-6CDD-4539-856C-F926DC527C56}" dt="2022-10-07T06:25:22.655" v="238"/>
          <ac:spMkLst>
            <pc:docMk/>
            <pc:sldMk cId="505879658" sldId="261"/>
            <ac:spMk id="8" creationId="{43C823D3-D619-407C-89E0-C6F6B1E7A42A}"/>
          </ac:spMkLst>
        </pc:spChg>
        <pc:spChg chg="add del">
          <ac:chgData name="Guest User" userId="S::urn:spo:anon#23de1cd02fa8c7547840cf45af62fef8a4245b0b868f5152029c89e82b0a000c::" providerId="AD" clId="Web-{FDAB52CA-6CDD-4539-856C-F926DC527C56}" dt="2022-10-07T06:25:22.655" v="238"/>
          <ac:spMkLst>
            <pc:docMk/>
            <pc:sldMk cId="505879658" sldId="261"/>
            <ac:spMk id="10" creationId="{047F8E3E-2FFA-4A0F-B3C7-E57ADDCFB415}"/>
          </ac:spMkLst>
        </pc:spChg>
        <pc:grpChg chg="add del">
          <ac:chgData name="Guest User" userId="S::urn:spo:anon#23de1cd02fa8c7547840cf45af62fef8a4245b0b868f5152029c89e82b0a000c::" providerId="AD" clId="Web-{FDAB52CA-6CDD-4539-856C-F926DC527C56}" dt="2022-10-07T06:25:22.655" v="238"/>
          <ac:grpSpMkLst>
            <pc:docMk/>
            <pc:sldMk cId="505879658" sldId="261"/>
            <ac:grpSpMk id="12" creationId="{33D939F1-7ABE-4D0E-946A-43F37F556AFD}"/>
          </ac:grpSpMkLst>
        </pc:grpChg>
        <pc:grpChg chg="add del">
          <ac:chgData name="Guest User" userId="S::urn:spo:anon#23de1cd02fa8c7547840cf45af62fef8a4245b0b868f5152029c89e82b0a000c::" providerId="AD" clId="Web-{FDAB52CA-6CDD-4539-856C-F926DC527C56}" dt="2022-10-07T06:25:22.655" v="238"/>
          <ac:grpSpMkLst>
            <pc:docMk/>
            <pc:sldMk cId="505879658" sldId="261"/>
            <ac:grpSpMk id="18" creationId="{9DB3963A-4187-4A72-9DA4-CA6BADE22931}"/>
          </ac:grpSpMkLst>
        </pc:grpChg>
      </pc:sldChg>
      <pc:sldChg chg="addSp delSp modSp mod modClrScheme delDesignElem chgLayout">
        <pc:chgData name="Guest User" userId="S::urn:spo:anon#23de1cd02fa8c7547840cf45af62fef8a4245b0b868f5152029c89e82b0a000c::" providerId="AD" clId="Web-{FDAB52CA-6CDD-4539-856C-F926DC527C56}" dt="2022-10-07T06:25:22.655" v="238"/>
        <pc:sldMkLst>
          <pc:docMk/>
          <pc:sldMk cId="1864205786" sldId="262"/>
        </pc:sldMkLst>
        <pc:spChg chg="mod ord">
          <ac:chgData name="Guest User" userId="S::urn:spo:anon#23de1cd02fa8c7547840cf45af62fef8a4245b0b868f5152029c89e82b0a000c::" providerId="AD" clId="Web-{FDAB52CA-6CDD-4539-856C-F926DC527C56}" dt="2022-10-07T06:25:22.655" v="238"/>
          <ac:spMkLst>
            <pc:docMk/>
            <pc:sldMk cId="1864205786" sldId="262"/>
            <ac:spMk id="2" creationId="{9C0E20C0-ED40-3882-AE8F-02D77B93C58F}"/>
          </ac:spMkLst>
        </pc:spChg>
        <pc:spChg chg="mod ord">
          <ac:chgData name="Guest User" userId="S::urn:spo:anon#23de1cd02fa8c7547840cf45af62fef8a4245b0b868f5152029c89e82b0a000c::" providerId="AD" clId="Web-{FDAB52CA-6CDD-4539-856C-F926DC527C56}" dt="2022-10-07T06:25:22.655" v="238"/>
          <ac:spMkLst>
            <pc:docMk/>
            <pc:sldMk cId="1864205786" sldId="262"/>
            <ac:spMk id="3" creationId="{E20CD182-5627-E13D-6A45-34A818CA4C14}"/>
          </ac:spMkLst>
        </pc:spChg>
        <pc:spChg chg="add del">
          <ac:chgData name="Guest User" userId="S::urn:spo:anon#23de1cd02fa8c7547840cf45af62fef8a4245b0b868f5152029c89e82b0a000c::" providerId="AD" clId="Web-{FDAB52CA-6CDD-4539-856C-F926DC527C56}" dt="2022-10-07T06:25:22.655" v="238"/>
          <ac:spMkLst>
            <pc:docMk/>
            <pc:sldMk cId="1864205786" sldId="262"/>
            <ac:spMk id="8" creationId="{43C823D3-D619-407C-89E0-C6F6B1E7A42A}"/>
          </ac:spMkLst>
        </pc:spChg>
        <pc:spChg chg="add del">
          <ac:chgData name="Guest User" userId="S::urn:spo:anon#23de1cd02fa8c7547840cf45af62fef8a4245b0b868f5152029c89e82b0a000c::" providerId="AD" clId="Web-{FDAB52CA-6CDD-4539-856C-F926DC527C56}" dt="2022-10-07T06:25:22.655" v="238"/>
          <ac:spMkLst>
            <pc:docMk/>
            <pc:sldMk cId="1864205786" sldId="262"/>
            <ac:spMk id="10" creationId="{047F8E3E-2FFA-4A0F-B3C7-E57ADDCFB415}"/>
          </ac:spMkLst>
        </pc:spChg>
        <pc:grpChg chg="add del">
          <ac:chgData name="Guest User" userId="S::urn:spo:anon#23de1cd02fa8c7547840cf45af62fef8a4245b0b868f5152029c89e82b0a000c::" providerId="AD" clId="Web-{FDAB52CA-6CDD-4539-856C-F926DC527C56}" dt="2022-10-07T06:25:22.655" v="238"/>
          <ac:grpSpMkLst>
            <pc:docMk/>
            <pc:sldMk cId="1864205786" sldId="262"/>
            <ac:grpSpMk id="12" creationId="{33D939F1-7ABE-4D0E-946A-43F37F556AFD}"/>
          </ac:grpSpMkLst>
        </pc:grpChg>
        <pc:grpChg chg="add del">
          <ac:chgData name="Guest User" userId="S::urn:spo:anon#23de1cd02fa8c7547840cf45af62fef8a4245b0b868f5152029c89e82b0a000c::" providerId="AD" clId="Web-{FDAB52CA-6CDD-4539-856C-F926DC527C56}" dt="2022-10-07T06:25:22.655" v="238"/>
          <ac:grpSpMkLst>
            <pc:docMk/>
            <pc:sldMk cId="1864205786" sldId="262"/>
            <ac:grpSpMk id="18" creationId="{9DB3963A-4187-4A72-9DA4-CA6BADE22931}"/>
          </ac:grpSpMkLst>
        </pc:grpChg>
      </pc:sldChg>
      <pc:sldChg chg="addSp delSp modSp mod modClrScheme delDesignElem chgLayout">
        <pc:chgData name="Guest User" userId="S::urn:spo:anon#23de1cd02fa8c7547840cf45af62fef8a4245b0b868f5152029c89e82b0a000c::" providerId="AD" clId="Web-{FDAB52CA-6CDD-4539-856C-F926DC527C56}" dt="2022-10-07T06:25:22.655" v="238"/>
        <pc:sldMkLst>
          <pc:docMk/>
          <pc:sldMk cId="2544740771" sldId="264"/>
        </pc:sldMkLst>
        <pc:spChg chg="mod ord">
          <ac:chgData name="Guest User" userId="S::urn:spo:anon#23de1cd02fa8c7547840cf45af62fef8a4245b0b868f5152029c89e82b0a000c::" providerId="AD" clId="Web-{FDAB52CA-6CDD-4539-856C-F926DC527C56}" dt="2022-10-07T06:25:22.655" v="238"/>
          <ac:spMkLst>
            <pc:docMk/>
            <pc:sldMk cId="2544740771" sldId="264"/>
            <ac:spMk id="2" creationId="{77D4225F-59F3-61C8-D676-C68D0B6A1F59}"/>
          </ac:spMkLst>
        </pc:spChg>
        <pc:spChg chg="mod ord">
          <ac:chgData name="Guest User" userId="S::urn:spo:anon#23de1cd02fa8c7547840cf45af62fef8a4245b0b868f5152029c89e82b0a000c::" providerId="AD" clId="Web-{FDAB52CA-6CDD-4539-856C-F926DC527C56}" dt="2022-10-07T06:25:22.655" v="238"/>
          <ac:spMkLst>
            <pc:docMk/>
            <pc:sldMk cId="2544740771" sldId="264"/>
            <ac:spMk id="3" creationId="{6ADE6B59-0E61-5FF5-9A46-7D666E29D093}"/>
          </ac:spMkLst>
        </pc:spChg>
        <pc:spChg chg="add del">
          <ac:chgData name="Guest User" userId="S::urn:spo:anon#23de1cd02fa8c7547840cf45af62fef8a4245b0b868f5152029c89e82b0a000c::" providerId="AD" clId="Web-{FDAB52CA-6CDD-4539-856C-F926DC527C56}" dt="2022-10-07T06:25:22.655" v="238"/>
          <ac:spMkLst>
            <pc:docMk/>
            <pc:sldMk cId="2544740771" sldId="264"/>
            <ac:spMk id="21" creationId="{907EF6B7-1338-4443-8C46-6A318D952DFD}"/>
          </ac:spMkLst>
        </pc:spChg>
        <pc:spChg chg="add del">
          <ac:chgData name="Guest User" userId="S::urn:spo:anon#23de1cd02fa8c7547840cf45af62fef8a4245b0b868f5152029c89e82b0a000c::" providerId="AD" clId="Web-{FDAB52CA-6CDD-4539-856C-F926DC527C56}" dt="2022-10-07T06:25:22.655" v="238"/>
          <ac:spMkLst>
            <pc:docMk/>
            <pc:sldMk cId="2544740771" sldId="264"/>
            <ac:spMk id="23" creationId="{DAAE4CDD-124C-4DCF-9584-B6033B545DD5}"/>
          </ac:spMkLst>
        </pc:spChg>
        <pc:spChg chg="add del">
          <ac:chgData name="Guest User" userId="S::urn:spo:anon#23de1cd02fa8c7547840cf45af62fef8a4245b0b868f5152029c89e82b0a000c::" providerId="AD" clId="Web-{FDAB52CA-6CDD-4539-856C-F926DC527C56}" dt="2022-10-07T06:25:22.655" v="238"/>
          <ac:spMkLst>
            <pc:docMk/>
            <pc:sldMk cId="2544740771" sldId="264"/>
            <ac:spMk id="25" creationId="{081E4A58-353D-44AE-B2FC-2A74E2E400F7}"/>
          </ac:spMkLst>
        </pc:spChg>
      </pc:sldChg>
      <pc:sldChg chg="addSp delSp modSp new mod ord setBg">
        <pc:chgData name="Guest User" userId="S::urn:spo:anon#23de1cd02fa8c7547840cf45af62fef8a4245b0b868f5152029c89e82b0a000c::" providerId="AD" clId="Web-{FDAB52CA-6CDD-4539-856C-F926DC527C56}" dt="2022-10-07T06:28:57.834" v="358"/>
        <pc:sldMkLst>
          <pc:docMk/>
          <pc:sldMk cId="541693802" sldId="265"/>
        </pc:sldMkLst>
        <pc:spChg chg="mod">
          <ac:chgData name="Guest User" userId="S::urn:spo:anon#23de1cd02fa8c7547840cf45af62fef8a4245b0b868f5152029c89e82b0a000c::" providerId="AD" clId="Web-{FDAB52CA-6CDD-4539-856C-F926DC527C56}" dt="2022-10-07T06:28:57.834" v="358"/>
          <ac:spMkLst>
            <pc:docMk/>
            <pc:sldMk cId="541693802" sldId="265"/>
            <ac:spMk id="2" creationId="{9122B469-536B-C2ED-2AE5-D73C34D14C07}"/>
          </ac:spMkLst>
        </pc:spChg>
        <pc:spChg chg="mod">
          <ac:chgData name="Guest User" userId="S::urn:spo:anon#23de1cd02fa8c7547840cf45af62fef8a4245b0b868f5152029c89e82b0a000c::" providerId="AD" clId="Web-{FDAB52CA-6CDD-4539-856C-F926DC527C56}" dt="2022-10-07T06:28:57.834" v="358"/>
          <ac:spMkLst>
            <pc:docMk/>
            <pc:sldMk cId="541693802" sldId="265"/>
            <ac:spMk id="3" creationId="{575096CD-3065-4C1A-6125-457E2EE2CDA2}"/>
          </ac:spMkLst>
        </pc:spChg>
        <pc:spChg chg="add del">
          <ac:chgData name="Guest User" userId="S::urn:spo:anon#23de1cd02fa8c7547840cf45af62fef8a4245b0b868f5152029c89e82b0a000c::" providerId="AD" clId="Web-{FDAB52CA-6CDD-4539-856C-F926DC527C56}" dt="2022-10-07T06:28:57.834" v="358"/>
          <ac:spMkLst>
            <pc:docMk/>
            <pc:sldMk cId="541693802" sldId="265"/>
            <ac:spMk id="8" creationId="{76EFD3D9-44F0-4267-BCC1-1613E79D8274}"/>
          </ac:spMkLst>
        </pc:spChg>
        <pc:spChg chg="add del">
          <ac:chgData name="Guest User" userId="S::urn:spo:anon#23de1cd02fa8c7547840cf45af62fef8a4245b0b868f5152029c89e82b0a000c::" providerId="AD" clId="Web-{FDAB52CA-6CDD-4539-856C-F926DC527C56}" dt="2022-10-07T06:28:57.834" v="358"/>
          <ac:spMkLst>
            <pc:docMk/>
            <pc:sldMk cId="541693802" sldId="265"/>
            <ac:spMk id="10" creationId="{A779A851-95D6-41AF-937A-B0E4B7F6FA8D}"/>
          </ac:spMkLst>
        </pc:spChg>
        <pc:spChg chg="add del">
          <ac:chgData name="Guest User" userId="S::urn:spo:anon#23de1cd02fa8c7547840cf45af62fef8a4245b0b868f5152029c89e82b0a000c::" providerId="AD" clId="Web-{FDAB52CA-6CDD-4539-856C-F926DC527C56}" dt="2022-10-07T06:28:57.834" v="358"/>
          <ac:spMkLst>
            <pc:docMk/>
            <pc:sldMk cId="541693802" sldId="265"/>
            <ac:spMk id="12" creationId="{953FB2E7-B6CB-429C-81EB-D9516D6D5C8D}"/>
          </ac:spMkLst>
        </pc:spChg>
        <pc:spChg chg="add del">
          <ac:chgData name="Guest User" userId="S::urn:spo:anon#23de1cd02fa8c7547840cf45af62fef8a4245b0b868f5152029c89e82b0a000c::" providerId="AD" clId="Web-{FDAB52CA-6CDD-4539-856C-F926DC527C56}" dt="2022-10-07T06:28:57.834" v="358"/>
          <ac:spMkLst>
            <pc:docMk/>
            <pc:sldMk cId="541693802" sldId="265"/>
            <ac:spMk id="14" creationId="{2EC40DB1-B719-4A13-9A4D-0966B4B27866}"/>
          </ac:spMkLst>
        </pc:spChg>
        <pc:spChg chg="add del">
          <ac:chgData name="Guest User" userId="S::urn:spo:anon#23de1cd02fa8c7547840cf45af62fef8a4245b0b868f5152029c89e82b0a000c::" providerId="AD" clId="Web-{FDAB52CA-6CDD-4539-856C-F926DC527C56}" dt="2022-10-07T06:28:57.834" v="358"/>
          <ac:spMkLst>
            <pc:docMk/>
            <pc:sldMk cId="541693802" sldId="265"/>
            <ac:spMk id="16" creationId="{82211336-CFF3-412D-868A-6679C1004C45}"/>
          </ac:spMkLst>
        </pc:spChg>
        <pc:spChg chg="add del">
          <ac:chgData name="Guest User" userId="S::urn:spo:anon#23de1cd02fa8c7547840cf45af62fef8a4245b0b868f5152029c89e82b0a000c::" providerId="AD" clId="Web-{FDAB52CA-6CDD-4539-856C-F926DC527C56}" dt="2022-10-07T06:28:43.974" v="356"/>
          <ac:spMkLst>
            <pc:docMk/>
            <pc:sldMk cId="541693802" sldId="265"/>
            <ac:spMk id="21" creationId="{081EA652-8C6A-4E69-BEB9-170809474553}"/>
          </ac:spMkLst>
        </pc:spChg>
        <pc:spChg chg="add del">
          <ac:chgData name="Guest User" userId="S::urn:spo:anon#23de1cd02fa8c7547840cf45af62fef8a4245b0b868f5152029c89e82b0a000c::" providerId="AD" clId="Web-{FDAB52CA-6CDD-4539-856C-F926DC527C56}" dt="2022-10-07T06:28:43.974" v="356"/>
          <ac:spMkLst>
            <pc:docMk/>
            <pc:sldMk cId="541693802" sldId="265"/>
            <ac:spMk id="23" creationId="{5298780A-33B9-4EA2-8F67-DE68AD62841B}"/>
          </ac:spMkLst>
        </pc:spChg>
        <pc:spChg chg="add del">
          <ac:chgData name="Guest User" userId="S::urn:spo:anon#23de1cd02fa8c7547840cf45af62fef8a4245b0b868f5152029c89e82b0a000c::" providerId="AD" clId="Web-{FDAB52CA-6CDD-4539-856C-F926DC527C56}" dt="2022-10-07T06:28:43.974" v="356"/>
          <ac:spMkLst>
            <pc:docMk/>
            <pc:sldMk cId="541693802" sldId="265"/>
            <ac:spMk id="25" creationId="{7F488E8B-4E1E-4402-8935-D4E6C02615C7}"/>
          </ac:spMkLst>
        </pc:spChg>
        <pc:spChg chg="add del">
          <ac:chgData name="Guest User" userId="S::urn:spo:anon#23de1cd02fa8c7547840cf45af62fef8a4245b0b868f5152029c89e82b0a000c::" providerId="AD" clId="Web-{FDAB52CA-6CDD-4539-856C-F926DC527C56}" dt="2022-10-07T06:28:57.834" v="358"/>
          <ac:spMkLst>
            <pc:docMk/>
            <pc:sldMk cId="541693802" sldId="265"/>
            <ac:spMk id="29" creationId="{907EF6B7-1338-4443-8C46-6A318D952DFD}"/>
          </ac:spMkLst>
        </pc:spChg>
        <pc:spChg chg="add del">
          <ac:chgData name="Guest User" userId="S::urn:spo:anon#23de1cd02fa8c7547840cf45af62fef8a4245b0b868f5152029c89e82b0a000c::" providerId="AD" clId="Web-{FDAB52CA-6CDD-4539-856C-F926DC527C56}" dt="2022-10-07T06:28:57.834" v="358"/>
          <ac:spMkLst>
            <pc:docMk/>
            <pc:sldMk cId="541693802" sldId="265"/>
            <ac:spMk id="30" creationId="{DAAE4CDD-124C-4DCF-9584-B6033B545DD5}"/>
          </ac:spMkLst>
        </pc:spChg>
        <pc:spChg chg="add del">
          <ac:chgData name="Guest User" userId="S::urn:spo:anon#23de1cd02fa8c7547840cf45af62fef8a4245b0b868f5152029c89e82b0a000c::" providerId="AD" clId="Web-{FDAB52CA-6CDD-4539-856C-F926DC527C56}" dt="2022-10-07T06:28:57.834" v="358"/>
          <ac:spMkLst>
            <pc:docMk/>
            <pc:sldMk cId="541693802" sldId="265"/>
            <ac:spMk id="31" creationId="{081E4A58-353D-44AE-B2FC-2A74E2E400F7}"/>
          </ac:spMkLst>
        </pc:spChg>
        <pc:cxnChg chg="add del">
          <ac:chgData name="Guest User" userId="S::urn:spo:anon#23de1cd02fa8c7547840cf45af62fef8a4245b0b868f5152029c89e82b0a000c::" providerId="AD" clId="Web-{FDAB52CA-6CDD-4539-856C-F926DC527C56}" dt="2022-10-07T06:28:43.974" v="356"/>
          <ac:cxnSpMkLst>
            <pc:docMk/>
            <pc:sldMk cId="541693802" sldId="265"/>
            <ac:cxnSpMk id="27" creationId="{23AAC9B5-8015-485C-ACF9-A750390E9A56}"/>
          </ac:cxnSpMkLst>
        </pc:cxnChg>
      </pc:sldChg>
      <pc:sldChg chg="addSp delSp modSp new del mod ord setBg modClrScheme delDesignElem chgLayout">
        <pc:chgData name="Guest User" userId="S::urn:spo:anon#23de1cd02fa8c7547840cf45af62fef8a4245b0b868f5152029c89e82b0a000c::" providerId="AD" clId="Web-{FDAB52CA-6CDD-4539-856C-F926DC527C56}" dt="2022-10-07T06:25:51.328" v="261"/>
        <pc:sldMkLst>
          <pc:docMk/>
          <pc:sldMk cId="664231201" sldId="265"/>
        </pc:sldMkLst>
        <pc:spChg chg="mod ord">
          <ac:chgData name="Guest User" userId="S::urn:spo:anon#23de1cd02fa8c7547840cf45af62fef8a4245b0b868f5152029c89e82b0a000c::" providerId="AD" clId="Web-{FDAB52CA-6CDD-4539-856C-F926DC527C56}" dt="2022-10-07T06:25:45.015" v="260" actId="20577"/>
          <ac:spMkLst>
            <pc:docMk/>
            <pc:sldMk cId="664231201" sldId="265"/>
            <ac:spMk id="2" creationId="{64D5D0DB-3ECE-E1BA-9372-780E1B1AD522}"/>
          </ac:spMkLst>
        </pc:spChg>
        <pc:spChg chg="del mod ord">
          <ac:chgData name="Guest User" userId="S::urn:spo:anon#23de1cd02fa8c7547840cf45af62fef8a4245b0b868f5152029c89e82b0a000c::" providerId="AD" clId="Web-{FDAB52CA-6CDD-4539-856C-F926DC527C56}" dt="2022-10-07T06:22:43.994" v="225"/>
          <ac:spMkLst>
            <pc:docMk/>
            <pc:sldMk cId="664231201" sldId="265"/>
            <ac:spMk id="3" creationId="{C0F36483-8968-4D31-71E7-22BCAE3C5275}"/>
          </ac:spMkLst>
        </pc:spChg>
        <pc:spChg chg="add del">
          <ac:chgData name="Guest User" userId="S::urn:spo:anon#23de1cd02fa8c7547840cf45af62fef8a4245b0b868f5152029c89e82b0a000c::" providerId="AD" clId="Web-{FDAB52CA-6CDD-4539-856C-F926DC527C56}" dt="2022-10-07T06:25:22.655" v="238"/>
          <ac:spMkLst>
            <pc:docMk/>
            <pc:sldMk cId="664231201" sldId="265"/>
            <ac:spMk id="8" creationId="{88294908-8B00-4F58-BBBA-20F71A40AA9E}"/>
          </ac:spMkLst>
        </pc:spChg>
        <pc:spChg chg="add del">
          <ac:chgData name="Guest User" userId="S::urn:spo:anon#23de1cd02fa8c7547840cf45af62fef8a4245b0b868f5152029c89e82b0a000c::" providerId="AD" clId="Web-{FDAB52CA-6CDD-4539-856C-F926DC527C56}" dt="2022-10-07T06:25:22.655" v="238"/>
          <ac:spMkLst>
            <pc:docMk/>
            <pc:sldMk cId="664231201" sldId="265"/>
            <ac:spMk id="10" creationId="{4364C879-1404-4203-8E9D-CC5DE0A621A2}"/>
          </ac:spMkLst>
        </pc:spChg>
        <pc:spChg chg="add del">
          <ac:chgData name="Guest User" userId="S::urn:spo:anon#23de1cd02fa8c7547840cf45af62fef8a4245b0b868f5152029c89e82b0a000c::" providerId="AD" clId="Web-{FDAB52CA-6CDD-4539-856C-F926DC527C56}" dt="2022-10-07T06:25:22.655" v="238"/>
          <ac:spMkLst>
            <pc:docMk/>
            <pc:sldMk cId="664231201" sldId="265"/>
            <ac:spMk id="12" creationId="{84617302-4B0D-4351-A6BB-6F0930D943AC}"/>
          </ac:spMkLst>
        </pc:spChg>
        <pc:spChg chg="add del">
          <ac:chgData name="Guest User" userId="S::urn:spo:anon#23de1cd02fa8c7547840cf45af62fef8a4245b0b868f5152029c89e82b0a000c::" providerId="AD" clId="Web-{FDAB52CA-6CDD-4539-856C-F926DC527C56}" dt="2022-10-07T06:25:22.655" v="238"/>
          <ac:spMkLst>
            <pc:docMk/>
            <pc:sldMk cId="664231201" sldId="265"/>
            <ac:spMk id="14" creationId="{DA2C7802-C2E0-4218-8F89-8DD7CCD2CD1C}"/>
          </ac:spMkLst>
        </pc:spChg>
        <pc:spChg chg="add del">
          <ac:chgData name="Guest User" userId="S::urn:spo:anon#23de1cd02fa8c7547840cf45af62fef8a4245b0b868f5152029c89e82b0a000c::" providerId="AD" clId="Web-{FDAB52CA-6CDD-4539-856C-F926DC527C56}" dt="2022-10-07T06:25:22.655" v="238"/>
          <ac:spMkLst>
            <pc:docMk/>
            <pc:sldMk cId="664231201" sldId="265"/>
            <ac:spMk id="16" creationId="{A6D7111A-21E5-4EE9-8A78-10E5530F0116}"/>
          </ac:spMkLst>
        </pc:spChg>
        <pc:spChg chg="add del">
          <ac:chgData name="Guest User" userId="S::urn:spo:anon#23de1cd02fa8c7547840cf45af62fef8a4245b0b868f5152029c89e82b0a000c::" providerId="AD" clId="Web-{FDAB52CA-6CDD-4539-856C-F926DC527C56}" dt="2022-10-07T06:25:22.655" v="238"/>
          <ac:spMkLst>
            <pc:docMk/>
            <pc:sldMk cId="664231201" sldId="265"/>
            <ac:spMk id="18" creationId="{A3969E80-A77B-49FC-9122-D89AFD5EE118}"/>
          </ac:spMkLst>
        </pc:spChg>
        <pc:spChg chg="add del">
          <ac:chgData name="Guest User" userId="S::urn:spo:anon#23de1cd02fa8c7547840cf45af62fef8a4245b0b868f5152029c89e82b0a000c::" providerId="AD" clId="Web-{FDAB52CA-6CDD-4539-856C-F926DC527C56}" dt="2022-10-07T06:25:22.655" v="238"/>
          <ac:spMkLst>
            <pc:docMk/>
            <pc:sldMk cId="664231201" sldId="265"/>
            <ac:spMk id="20" creationId="{1849CA57-76BD-4CF2-80BA-D7A46A01B7B1}"/>
          </ac:spMkLst>
        </pc:spChg>
        <pc:spChg chg="add del">
          <ac:chgData name="Guest User" userId="S::urn:spo:anon#23de1cd02fa8c7547840cf45af62fef8a4245b0b868f5152029c89e82b0a000c::" providerId="AD" clId="Web-{FDAB52CA-6CDD-4539-856C-F926DC527C56}" dt="2022-10-07T06:25:22.655" v="238"/>
          <ac:spMkLst>
            <pc:docMk/>
            <pc:sldMk cId="664231201" sldId="265"/>
            <ac:spMk id="22" creationId="{35E9085E-E730-4768-83D4-6CB7E9897153}"/>
          </ac:spMkLst>
        </pc:spChg>
        <pc:spChg chg="add del">
          <ac:chgData name="Guest User" userId="S::urn:spo:anon#23de1cd02fa8c7547840cf45af62fef8a4245b0b868f5152029c89e82b0a000c::" providerId="AD" clId="Web-{FDAB52CA-6CDD-4539-856C-F926DC527C56}" dt="2022-10-07T06:25:22.655" v="238"/>
          <ac:spMkLst>
            <pc:docMk/>
            <pc:sldMk cId="664231201" sldId="265"/>
            <ac:spMk id="24" creationId="{973272FE-A474-4CAE-8CA2-BCC8B476C3F4}"/>
          </ac:spMkLst>
        </pc:spChg>
        <pc:spChg chg="add del">
          <ac:chgData name="Guest User" userId="S::urn:spo:anon#23de1cd02fa8c7547840cf45af62fef8a4245b0b868f5152029c89e82b0a000c::" providerId="AD" clId="Web-{FDAB52CA-6CDD-4539-856C-F926DC527C56}" dt="2022-10-07T06:25:22.655" v="238"/>
          <ac:spMkLst>
            <pc:docMk/>
            <pc:sldMk cId="664231201" sldId="265"/>
            <ac:spMk id="26" creationId="{E07981EA-05A6-437C-88D7-B377B92B031D}"/>
          </ac:spMkLst>
        </pc:spChg>
        <pc:spChg chg="add del">
          <ac:chgData name="Guest User" userId="S::urn:spo:anon#23de1cd02fa8c7547840cf45af62fef8a4245b0b868f5152029c89e82b0a000c::" providerId="AD" clId="Web-{FDAB52CA-6CDD-4539-856C-F926DC527C56}" dt="2022-10-07T06:25:22.655" v="238"/>
          <ac:spMkLst>
            <pc:docMk/>
            <pc:sldMk cId="664231201" sldId="265"/>
            <ac:spMk id="28" creationId="{15E3C750-986E-4769-B1AE-49289FBEE757}"/>
          </ac:spMkLst>
        </pc:spChg>
      </pc:sldChg>
      <pc:sldMasterChg chg="add del addSldLayout delSldLayout">
        <pc:chgData name="Guest User" userId="S::urn:spo:anon#23de1cd02fa8c7547840cf45af62fef8a4245b0b868f5152029c89e82b0a000c::" providerId="AD" clId="Web-{FDAB52CA-6CDD-4539-856C-F926DC527C56}" dt="2022-10-07T06:25:22.655" v="238"/>
        <pc:sldMasterMkLst>
          <pc:docMk/>
          <pc:sldMasterMk cId="2460954070" sldId="2147483660"/>
        </pc:sldMasterMkLst>
        <pc:sldLayoutChg chg="add del">
          <pc:chgData name="Guest User" userId="S::urn:spo:anon#23de1cd02fa8c7547840cf45af62fef8a4245b0b868f5152029c89e82b0a000c::" providerId="AD" clId="Web-{FDAB52CA-6CDD-4539-856C-F926DC527C56}" dt="2022-10-07T06:25:22.655" v="238"/>
          <pc:sldLayoutMkLst>
            <pc:docMk/>
            <pc:sldMasterMk cId="2460954070" sldId="2147483660"/>
            <pc:sldLayoutMk cId="2385387890" sldId="2147483661"/>
          </pc:sldLayoutMkLst>
        </pc:sldLayoutChg>
        <pc:sldLayoutChg chg="add del">
          <pc:chgData name="Guest User" userId="S::urn:spo:anon#23de1cd02fa8c7547840cf45af62fef8a4245b0b868f5152029c89e82b0a000c::" providerId="AD" clId="Web-{FDAB52CA-6CDD-4539-856C-F926DC527C56}" dt="2022-10-07T06:25:22.655" v="238"/>
          <pc:sldLayoutMkLst>
            <pc:docMk/>
            <pc:sldMasterMk cId="2460954070" sldId="2147483660"/>
            <pc:sldLayoutMk cId="949138452" sldId="2147483662"/>
          </pc:sldLayoutMkLst>
        </pc:sldLayoutChg>
        <pc:sldLayoutChg chg="add del">
          <pc:chgData name="Guest User" userId="S::urn:spo:anon#23de1cd02fa8c7547840cf45af62fef8a4245b0b868f5152029c89e82b0a000c::" providerId="AD" clId="Web-{FDAB52CA-6CDD-4539-856C-F926DC527C56}" dt="2022-10-07T06:25:22.655" v="238"/>
          <pc:sldLayoutMkLst>
            <pc:docMk/>
            <pc:sldMasterMk cId="2460954070" sldId="2147483660"/>
            <pc:sldLayoutMk cId="2591524520" sldId="2147483663"/>
          </pc:sldLayoutMkLst>
        </pc:sldLayoutChg>
        <pc:sldLayoutChg chg="add del">
          <pc:chgData name="Guest User" userId="S::urn:spo:anon#23de1cd02fa8c7547840cf45af62fef8a4245b0b868f5152029c89e82b0a000c::" providerId="AD" clId="Web-{FDAB52CA-6CDD-4539-856C-F926DC527C56}" dt="2022-10-07T06:25:22.655" v="238"/>
          <pc:sldLayoutMkLst>
            <pc:docMk/>
            <pc:sldMasterMk cId="2460954070" sldId="2147483660"/>
            <pc:sldLayoutMk cId="1203092039" sldId="2147483664"/>
          </pc:sldLayoutMkLst>
        </pc:sldLayoutChg>
        <pc:sldLayoutChg chg="add del">
          <pc:chgData name="Guest User" userId="S::urn:spo:anon#23de1cd02fa8c7547840cf45af62fef8a4245b0b868f5152029c89e82b0a000c::" providerId="AD" clId="Web-{FDAB52CA-6CDD-4539-856C-F926DC527C56}" dt="2022-10-07T06:25:22.655" v="238"/>
          <pc:sldLayoutMkLst>
            <pc:docMk/>
            <pc:sldMasterMk cId="2460954070" sldId="2147483660"/>
            <pc:sldLayoutMk cId="3733172339" sldId="2147483665"/>
          </pc:sldLayoutMkLst>
        </pc:sldLayoutChg>
        <pc:sldLayoutChg chg="add del">
          <pc:chgData name="Guest User" userId="S::urn:spo:anon#23de1cd02fa8c7547840cf45af62fef8a4245b0b868f5152029c89e82b0a000c::" providerId="AD" clId="Web-{FDAB52CA-6CDD-4539-856C-F926DC527C56}" dt="2022-10-07T06:25:22.655" v="238"/>
          <pc:sldLayoutMkLst>
            <pc:docMk/>
            <pc:sldMasterMk cId="2460954070" sldId="2147483660"/>
            <pc:sldLayoutMk cId="3210312558" sldId="2147483666"/>
          </pc:sldLayoutMkLst>
        </pc:sldLayoutChg>
        <pc:sldLayoutChg chg="add del">
          <pc:chgData name="Guest User" userId="S::urn:spo:anon#23de1cd02fa8c7547840cf45af62fef8a4245b0b868f5152029c89e82b0a000c::" providerId="AD" clId="Web-{FDAB52CA-6CDD-4539-856C-F926DC527C56}" dt="2022-10-07T06:25:22.655" v="238"/>
          <pc:sldLayoutMkLst>
            <pc:docMk/>
            <pc:sldMasterMk cId="2460954070" sldId="2147483660"/>
            <pc:sldLayoutMk cId="3146388984" sldId="2147483667"/>
          </pc:sldLayoutMkLst>
        </pc:sldLayoutChg>
        <pc:sldLayoutChg chg="add del">
          <pc:chgData name="Guest User" userId="S::urn:spo:anon#23de1cd02fa8c7547840cf45af62fef8a4245b0b868f5152029c89e82b0a000c::" providerId="AD" clId="Web-{FDAB52CA-6CDD-4539-856C-F926DC527C56}" dt="2022-10-07T06:25:22.655" v="238"/>
          <pc:sldLayoutMkLst>
            <pc:docMk/>
            <pc:sldMasterMk cId="2460954070" sldId="2147483660"/>
            <pc:sldLayoutMk cId="3171841454" sldId="2147483668"/>
          </pc:sldLayoutMkLst>
        </pc:sldLayoutChg>
        <pc:sldLayoutChg chg="add del">
          <pc:chgData name="Guest User" userId="S::urn:spo:anon#23de1cd02fa8c7547840cf45af62fef8a4245b0b868f5152029c89e82b0a000c::" providerId="AD" clId="Web-{FDAB52CA-6CDD-4539-856C-F926DC527C56}" dt="2022-10-07T06:25:22.655" v="238"/>
          <pc:sldLayoutMkLst>
            <pc:docMk/>
            <pc:sldMasterMk cId="2460954070" sldId="2147483660"/>
            <pc:sldLayoutMk cId="1718958274" sldId="2147483669"/>
          </pc:sldLayoutMkLst>
        </pc:sldLayoutChg>
        <pc:sldLayoutChg chg="add del">
          <pc:chgData name="Guest User" userId="S::urn:spo:anon#23de1cd02fa8c7547840cf45af62fef8a4245b0b868f5152029c89e82b0a000c::" providerId="AD" clId="Web-{FDAB52CA-6CDD-4539-856C-F926DC527C56}" dt="2022-10-07T06:25:22.655" v="238"/>
          <pc:sldLayoutMkLst>
            <pc:docMk/>
            <pc:sldMasterMk cId="2460954070" sldId="2147483660"/>
            <pc:sldLayoutMk cId="2202905451" sldId="2147483670"/>
          </pc:sldLayoutMkLst>
        </pc:sldLayoutChg>
        <pc:sldLayoutChg chg="add del">
          <pc:chgData name="Guest User" userId="S::urn:spo:anon#23de1cd02fa8c7547840cf45af62fef8a4245b0b868f5152029c89e82b0a000c::" providerId="AD" clId="Web-{FDAB52CA-6CDD-4539-856C-F926DC527C56}" dt="2022-10-07T06:25:22.655" v="238"/>
          <pc:sldLayoutMkLst>
            <pc:docMk/>
            <pc:sldMasterMk cId="2460954070" sldId="2147483660"/>
            <pc:sldLayoutMk cId="3479445657" sldId="2147483671"/>
          </pc:sldLayoutMkLst>
        </pc:sldLayoutChg>
      </pc:sldMasterChg>
      <pc:sldMasterChg chg="add del addSldLayout delSldLayout modSldLayout">
        <pc:chgData name="Guest User" userId="S::urn:spo:anon#23de1cd02fa8c7547840cf45af62fef8a4245b0b868f5152029c89e82b0a000c::" providerId="AD" clId="Web-{FDAB52CA-6CDD-4539-856C-F926DC527C56}" dt="2022-10-07T06:22:16.712" v="224"/>
        <pc:sldMasterMkLst>
          <pc:docMk/>
          <pc:sldMasterMk cId="2756004129" sldId="2147483672"/>
        </pc:sldMasterMkLst>
        <pc:sldLayoutChg chg="add del mod replId">
          <pc:chgData name="Guest User" userId="S::urn:spo:anon#23de1cd02fa8c7547840cf45af62fef8a4245b0b868f5152029c89e82b0a000c::" providerId="AD" clId="Web-{FDAB52CA-6CDD-4539-856C-F926DC527C56}" dt="2022-10-07T06:22:16.712" v="224"/>
          <pc:sldLayoutMkLst>
            <pc:docMk/>
            <pc:sldMasterMk cId="2756004129" sldId="2147483672"/>
            <pc:sldLayoutMk cId="1157812850" sldId="2147483673"/>
          </pc:sldLayoutMkLst>
        </pc:sldLayoutChg>
        <pc:sldLayoutChg chg="add del mod replId">
          <pc:chgData name="Guest User" userId="S::urn:spo:anon#23de1cd02fa8c7547840cf45af62fef8a4245b0b868f5152029c89e82b0a000c::" providerId="AD" clId="Web-{FDAB52CA-6CDD-4539-856C-F926DC527C56}" dt="2022-10-07T06:22:16.712" v="224"/>
          <pc:sldLayoutMkLst>
            <pc:docMk/>
            <pc:sldMasterMk cId="2756004129" sldId="2147483672"/>
            <pc:sldLayoutMk cId="1479443522" sldId="2147483674"/>
          </pc:sldLayoutMkLst>
        </pc:sldLayoutChg>
        <pc:sldLayoutChg chg="add del mod replId">
          <pc:chgData name="Guest User" userId="S::urn:spo:anon#23de1cd02fa8c7547840cf45af62fef8a4245b0b868f5152029c89e82b0a000c::" providerId="AD" clId="Web-{FDAB52CA-6CDD-4539-856C-F926DC527C56}" dt="2022-10-07T06:22:16.712" v="224"/>
          <pc:sldLayoutMkLst>
            <pc:docMk/>
            <pc:sldMasterMk cId="2756004129" sldId="2147483672"/>
            <pc:sldLayoutMk cId="1558795818" sldId="2147483675"/>
          </pc:sldLayoutMkLst>
        </pc:sldLayoutChg>
        <pc:sldLayoutChg chg="add del mod replId">
          <pc:chgData name="Guest User" userId="S::urn:spo:anon#23de1cd02fa8c7547840cf45af62fef8a4245b0b868f5152029c89e82b0a000c::" providerId="AD" clId="Web-{FDAB52CA-6CDD-4539-856C-F926DC527C56}" dt="2022-10-07T06:22:16.712" v="224"/>
          <pc:sldLayoutMkLst>
            <pc:docMk/>
            <pc:sldMasterMk cId="2756004129" sldId="2147483672"/>
            <pc:sldLayoutMk cId="373965992" sldId="2147483676"/>
          </pc:sldLayoutMkLst>
        </pc:sldLayoutChg>
        <pc:sldLayoutChg chg="add del mod replId">
          <pc:chgData name="Guest User" userId="S::urn:spo:anon#23de1cd02fa8c7547840cf45af62fef8a4245b0b868f5152029c89e82b0a000c::" providerId="AD" clId="Web-{FDAB52CA-6CDD-4539-856C-F926DC527C56}" dt="2022-10-07T06:22:16.712" v="224"/>
          <pc:sldLayoutMkLst>
            <pc:docMk/>
            <pc:sldMasterMk cId="2756004129" sldId="2147483672"/>
            <pc:sldLayoutMk cId="5331529" sldId="2147483677"/>
          </pc:sldLayoutMkLst>
        </pc:sldLayoutChg>
        <pc:sldLayoutChg chg="add del mod replId">
          <pc:chgData name="Guest User" userId="S::urn:spo:anon#23de1cd02fa8c7547840cf45af62fef8a4245b0b868f5152029c89e82b0a000c::" providerId="AD" clId="Web-{FDAB52CA-6CDD-4539-856C-F926DC527C56}" dt="2022-10-07T06:22:16.712" v="224"/>
          <pc:sldLayoutMkLst>
            <pc:docMk/>
            <pc:sldMasterMk cId="2756004129" sldId="2147483672"/>
            <pc:sldLayoutMk cId="2141364146" sldId="2147483678"/>
          </pc:sldLayoutMkLst>
        </pc:sldLayoutChg>
        <pc:sldLayoutChg chg="add del mod replId">
          <pc:chgData name="Guest User" userId="S::urn:spo:anon#23de1cd02fa8c7547840cf45af62fef8a4245b0b868f5152029c89e82b0a000c::" providerId="AD" clId="Web-{FDAB52CA-6CDD-4539-856C-F926DC527C56}" dt="2022-10-07T06:22:16.712" v="224"/>
          <pc:sldLayoutMkLst>
            <pc:docMk/>
            <pc:sldMasterMk cId="2756004129" sldId="2147483672"/>
            <pc:sldLayoutMk cId="2215808224" sldId="2147483679"/>
          </pc:sldLayoutMkLst>
        </pc:sldLayoutChg>
        <pc:sldLayoutChg chg="add del mod replId">
          <pc:chgData name="Guest User" userId="S::urn:spo:anon#23de1cd02fa8c7547840cf45af62fef8a4245b0b868f5152029c89e82b0a000c::" providerId="AD" clId="Web-{FDAB52CA-6CDD-4539-856C-F926DC527C56}" dt="2022-10-07T06:22:16.712" v="224"/>
          <pc:sldLayoutMkLst>
            <pc:docMk/>
            <pc:sldMasterMk cId="2756004129" sldId="2147483672"/>
            <pc:sldLayoutMk cId="1214640940" sldId="2147483680"/>
          </pc:sldLayoutMkLst>
        </pc:sldLayoutChg>
        <pc:sldLayoutChg chg="add del mod replId">
          <pc:chgData name="Guest User" userId="S::urn:spo:anon#23de1cd02fa8c7547840cf45af62fef8a4245b0b868f5152029c89e82b0a000c::" providerId="AD" clId="Web-{FDAB52CA-6CDD-4539-856C-F926DC527C56}" dt="2022-10-07T06:22:16.712" v="224"/>
          <pc:sldLayoutMkLst>
            <pc:docMk/>
            <pc:sldMasterMk cId="2756004129" sldId="2147483672"/>
            <pc:sldLayoutMk cId="1721724094" sldId="2147483681"/>
          </pc:sldLayoutMkLst>
        </pc:sldLayoutChg>
        <pc:sldLayoutChg chg="add del mod replId">
          <pc:chgData name="Guest User" userId="S::urn:spo:anon#23de1cd02fa8c7547840cf45af62fef8a4245b0b868f5152029c89e82b0a000c::" providerId="AD" clId="Web-{FDAB52CA-6CDD-4539-856C-F926DC527C56}" dt="2022-10-07T06:22:16.712" v="224"/>
          <pc:sldLayoutMkLst>
            <pc:docMk/>
            <pc:sldMasterMk cId="2756004129" sldId="2147483672"/>
            <pc:sldLayoutMk cId="1314298386" sldId="2147483682"/>
          </pc:sldLayoutMkLst>
        </pc:sldLayoutChg>
        <pc:sldLayoutChg chg="add del mod replId">
          <pc:chgData name="Guest User" userId="S::urn:spo:anon#23de1cd02fa8c7547840cf45af62fef8a4245b0b868f5152029c89e82b0a000c::" providerId="AD" clId="Web-{FDAB52CA-6CDD-4539-856C-F926DC527C56}" dt="2022-10-07T06:22:16.712" v="224"/>
          <pc:sldLayoutMkLst>
            <pc:docMk/>
            <pc:sldMasterMk cId="2756004129" sldId="2147483672"/>
            <pc:sldLayoutMk cId="555148880" sldId="2147483683"/>
          </pc:sldLayoutMkLst>
        </pc:sldLayoutChg>
      </pc:sldMasterChg>
      <pc:sldMasterChg chg="add del addSldLayout delSldLayout modSldLayout">
        <pc:chgData name="Guest User" userId="S::urn:spo:anon#23de1cd02fa8c7547840cf45af62fef8a4245b0b868f5152029c89e82b0a000c::" providerId="AD" clId="Web-{FDAB52CA-6CDD-4539-856C-F926DC527C56}" dt="2022-10-07T06:25:22.655" v="238"/>
        <pc:sldMasterMkLst>
          <pc:docMk/>
          <pc:sldMasterMk cId="3154450062" sldId="2147483672"/>
        </pc:sldMasterMkLst>
        <pc:sldLayoutChg chg="add del mod replId">
          <pc:chgData name="Guest User" userId="S::urn:spo:anon#23de1cd02fa8c7547840cf45af62fef8a4245b0b868f5152029c89e82b0a000c::" providerId="AD" clId="Web-{FDAB52CA-6CDD-4539-856C-F926DC527C56}" dt="2022-10-07T06:25:22.655" v="238"/>
          <pc:sldLayoutMkLst>
            <pc:docMk/>
            <pc:sldMasterMk cId="3154450062" sldId="2147483672"/>
            <pc:sldLayoutMk cId="3182469306" sldId="2147483673"/>
          </pc:sldLayoutMkLst>
        </pc:sldLayoutChg>
        <pc:sldLayoutChg chg="add del mod replId">
          <pc:chgData name="Guest User" userId="S::urn:spo:anon#23de1cd02fa8c7547840cf45af62fef8a4245b0b868f5152029c89e82b0a000c::" providerId="AD" clId="Web-{FDAB52CA-6CDD-4539-856C-F926DC527C56}" dt="2022-10-07T06:25:22.655" v="238"/>
          <pc:sldLayoutMkLst>
            <pc:docMk/>
            <pc:sldMasterMk cId="3154450062" sldId="2147483672"/>
            <pc:sldLayoutMk cId="1773773870" sldId="2147483674"/>
          </pc:sldLayoutMkLst>
        </pc:sldLayoutChg>
        <pc:sldLayoutChg chg="add del mod replId">
          <pc:chgData name="Guest User" userId="S::urn:spo:anon#23de1cd02fa8c7547840cf45af62fef8a4245b0b868f5152029c89e82b0a000c::" providerId="AD" clId="Web-{FDAB52CA-6CDD-4539-856C-F926DC527C56}" dt="2022-10-07T06:25:22.655" v="238"/>
          <pc:sldLayoutMkLst>
            <pc:docMk/>
            <pc:sldMasterMk cId="3154450062" sldId="2147483672"/>
            <pc:sldLayoutMk cId="1385632501" sldId="2147483675"/>
          </pc:sldLayoutMkLst>
        </pc:sldLayoutChg>
        <pc:sldLayoutChg chg="add del mod replId">
          <pc:chgData name="Guest User" userId="S::urn:spo:anon#23de1cd02fa8c7547840cf45af62fef8a4245b0b868f5152029c89e82b0a000c::" providerId="AD" clId="Web-{FDAB52CA-6CDD-4539-856C-F926DC527C56}" dt="2022-10-07T06:25:22.655" v="238"/>
          <pc:sldLayoutMkLst>
            <pc:docMk/>
            <pc:sldMasterMk cId="3154450062" sldId="2147483672"/>
            <pc:sldLayoutMk cId="2975609430" sldId="2147483676"/>
          </pc:sldLayoutMkLst>
        </pc:sldLayoutChg>
        <pc:sldLayoutChg chg="add del mod replId">
          <pc:chgData name="Guest User" userId="S::urn:spo:anon#23de1cd02fa8c7547840cf45af62fef8a4245b0b868f5152029c89e82b0a000c::" providerId="AD" clId="Web-{FDAB52CA-6CDD-4539-856C-F926DC527C56}" dt="2022-10-07T06:25:22.655" v="238"/>
          <pc:sldLayoutMkLst>
            <pc:docMk/>
            <pc:sldMasterMk cId="3154450062" sldId="2147483672"/>
            <pc:sldLayoutMk cId="1754989663" sldId="2147483677"/>
          </pc:sldLayoutMkLst>
        </pc:sldLayoutChg>
        <pc:sldLayoutChg chg="add del mod replId">
          <pc:chgData name="Guest User" userId="S::urn:spo:anon#23de1cd02fa8c7547840cf45af62fef8a4245b0b868f5152029c89e82b0a000c::" providerId="AD" clId="Web-{FDAB52CA-6CDD-4539-856C-F926DC527C56}" dt="2022-10-07T06:25:22.655" v="238"/>
          <pc:sldLayoutMkLst>
            <pc:docMk/>
            <pc:sldMasterMk cId="3154450062" sldId="2147483672"/>
            <pc:sldLayoutMk cId="1412332097" sldId="2147483678"/>
          </pc:sldLayoutMkLst>
        </pc:sldLayoutChg>
        <pc:sldLayoutChg chg="add del mod replId">
          <pc:chgData name="Guest User" userId="S::urn:spo:anon#23de1cd02fa8c7547840cf45af62fef8a4245b0b868f5152029c89e82b0a000c::" providerId="AD" clId="Web-{FDAB52CA-6CDD-4539-856C-F926DC527C56}" dt="2022-10-07T06:25:22.655" v="238"/>
          <pc:sldLayoutMkLst>
            <pc:docMk/>
            <pc:sldMasterMk cId="3154450062" sldId="2147483672"/>
            <pc:sldLayoutMk cId="699518867" sldId="2147483679"/>
          </pc:sldLayoutMkLst>
        </pc:sldLayoutChg>
        <pc:sldLayoutChg chg="add del mod replId">
          <pc:chgData name="Guest User" userId="S::urn:spo:anon#23de1cd02fa8c7547840cf45af62fef8a4245b0b868f5152029c89e82b0a000c::" providerId="AD" clId="Web-{FDAB52CA-6CDD-4539-856C-F926DC527C56}" dt="2022-10-07T06:25:22.655" v="238"/>
          <pc:sldLayoutMkLst>
            <pc:docMk/>
            <pc:sldMasterMk cId="3154450062" sldId="2147483672"/>
            <pc:sldLayoutMk cId="569168724" sldId="2147483680"/>
          </pc:sldLayoutMkLst>
        </pc:sldLayoutChg>
        <pc:sldLayoutChg chg="add del mod replId">
          <pc:chgData name="Guest User" userId="S::urn:spo:anon#23de1cd02fa8c7547840cf45af62fef8a4245b0b868f5152029c89e82b0a000c::" providerId="AD" clId="Web-{FDAB52CA-6CDD-4539-856C-F926DC527C56}" dt="2022-10-07T06:25:22.655" v="238"/>
          <pc:sldLayoutMkLst>
            <pc:docMk/>
            <pc:sldMasterMk cId="3154450062" sldId="2147483672"/>
            <pc:sldLayoutMk cId="3615895964" sldId="2147483681"/>
          </pc:sldLayoutMkLst>
        </pc:sldLayoutChg>
        <pc:sldLayoutChg chg="add del mod replId">
          <pc:chgData name="Guest User" userId="S::urn:spo:anon#23de1cd02fa8c7547840cf45af62fef8a4245b0b868f5152029c89e82b0a000c::" providerId="AD" clId="Web-{FDAB52CA-6CDD-4539-856C-F926DC527C56}" dt="2022-10-07T06:25:22.655" v="238"/>
          <pc:sldLayoutMkLst>
            <pc:docMk/>
            <pc:sldMasterMk cId="3154450062" sldId="2147483672"/>
            <pc:sldLayoutMk cId="836336867" sldId="2147483682"/>
          </pc:sldLayoutMkLst>
        </pc:sldLayoutChg>
        <pc:sldLayoutChg chg="add del mod replId">
          <pc:chgData name="Guest User" userId="S::urn:spo:anon#23de1cd02fa8c7547840cf45af62fef8a4245b0b868f5152029c89e82b0a000c::" providerId="AD" clId="Web-{FDAB52CA-6CDD-4539-856C-F926DC527C56}" dt="2022-10-07T06:25:22.655" v="238"/>
          <pc:sldLayoutMkLst>
            <pc:docMk/>
            <pc:sldMasterMk cId="3154450062" sldId="2147483672"/>
            <pc:sldLayoutMk cId="1775688201" sldId="2147483683"/>
          </pc:sldLayoutMkLst>
        </pc:sldLayoutChg>
      </pc:sldMasterChg>
      <pc:sldMasterChg chg="add del addSldLayout delSldLayout modSldLayout">
        <pc:chgData name="Guest User" userId="S::urn:spo:anon#23de1cd02fa8c7547840cf45af62fef8a4245b0b868f5152029c89e82b0a000c::" providerId="AD" clId="Web-{FDAB52CA-6CDD-4539-856C-F926DC527C56}" dt="2022-10-07T06:25:13.186" v="237"/>
        <pc:sldMasterMkLst>
          <pc:docMk/>
          <pc:sldMasterMk cId="3196411974" sldId="2147483684"/>
        </pc:sldMasterMkLst>
        <pc:sldLayoutChg chg="add del mod replId">
          <pc:chgData name="Guest User" userId="S::urn:spo:anon#23de1cd02fa8c7547840cf45af62fef8a4245b0b868f5152029c89e82b0a000c::" providerId="AD" clId="Web-{FDAB52CA-6CDD-4539-856C-F926DC527C56}" dt="2022-10-07T06:25:13.186" v="237"/>
          <pc:sldLayoutMkLst>
            <pc:docMk/>
            <pc:sldMasterMk cId="3196411974" sldId="2147483684"/>
            <pc:sldLayoutMk cId="1292141929" sldId="2147483685"/>
          </pc:sldLayoutMkLst>
        </pc:sldLayoutChg>
        <pc:sldLayoutChg chg="add del mod replId">
          <pc:chgData name="Guest User" userId="S::urn:spo:anon#23de1cd02fa8c7547840cf45af62fef8a4245b0b868f5152029c89e82b0a000c::" providerId="AD" clId="Web-{FDAB52CA-6CDD-4539-856C-F926DC527C56}" dt="2022-10-07T06:25:13.186" v="237"/>
          <pc:sldLayoutMkLst>
            <pc:docMk/>
            <pc:sldMasterMk cId="3196411974" sldId="2147483684"/>
            <pc:sldLayoutMk cId="3073900815" sldId="2147483686"/>
          </pc:sldLayoutMkLst>
        </pc:sldLayoutChg>
        <pc:sldLayoutChg chg="add del mod replId">
          <pc:chgData name="Guest User" userId="S::urn:spo:anon#23de1cd02fa8c7547840cf45af62fef8a4245b0b868f5152029c89e82b0a000c::" providerId="AD" clId="Web-{FDAB52CA-6CDD-4539-856C-F926DC527C56}" dt="2022-10-07T06:25:13.186" v="237"/>
          <pc:sldLayoutMkLst>
            <pc:docMk/>
            <pc:sldMasterMk cId="3196411974" sldId="2147483684"/>
            <pc:sldLayoutMk cId="3265390327" sldId="2147483687"/>
          </pc:sldLayoutMkLst>
        </pc:sldLayoutChg>
        <pc:sldLayoutChg chg="add del mod replId">
          <pc:chgData name="Guest User" userId="S::urn:spo:anon#23de1cd02fa8c7547840cf45af62fef8a4245b0b868f5152029c89e82b0a000c::" providerId="AD" clId="Web-{FDAB52CA-6CDD-4539-856C-F926DC527C56}" dt="2022-10-07T06:25:13.186" v="237"/>
          <pc:sldLayoutMkLst>
            <pc:docMk/>
            <pc:sldMasterMk cId="3196411974" sldId="2147483684"/>
            <pc:sldLayoutMk cId="1452544687" sldId="2147483688"/>
          </pc:sldLayoutMkLst>
        </pc:sldLayoutChg>
        <pc:sldLayoutChg chg="add del mod replId">
          <pc:chgData name="Guest User" userId="S::urn:spo:anon#23de1cd02fa8c7547840cf45af62fef8a4245b0b868f5152029c89e82b0a000c::" providerId="AD" clId="Web-{FDAB52CA-6CDD-4539-856C-F926DC527C56}" dt="2022-10-07T06:25:13.186" v="237"/>
          <pc:sldLayoutMkLst>
            <pc:docMk/>
            <pc:sldMasterMk cId="3196411974" sldId="2147483684"/>
            <pc:sldLayoutMk cId="602126181" sldId="2147483689"/>
          </pc:sldLayoutMkLst>
        </pc:sldLayoutChg>
        <pc:sldLayoutChg chg="add del mod replId">
          <pc:chgData name="Guest User" userId="S::urn:spo:anon#23de1cd02fa8c7547840cf45af62fef8a4245b0b868f5152029c89e82b0a000c::" providerId="AD" clId="Web-{FDAB52CA-6CDD-4539-856C-F926DC527C56}" dt="2022-10-07T06:25:13.186" v="237"/>
          <pc:sldLayoutMkLst>
            <pc:docMk/>
            <pc:sldMasterMk cId="3196411974" sldId="2147483684"/>
            <pc:sldLayoutMk cId="3441273543" sldId="2147483690"/>
          </pc:sldLayoutMkLst>
        </pc:sldLayoutChg>
        <pc:sldLayoutChg chg="add del mod replId">
          <pc:chgData name="Guest User" userId="S::urn:spo:anon#23de1cd02fa8c7547840cf45af62fef8a4245b0b868f5152029c89e82b0a000c::" providerId="AD" clId="Web-{FDAB52CA-6CDD-4539-856C-F926DC527C56}" dt="2022-10-07T06:25:13.186" v="237"/>
          <pc:sldLayoutMkLst>
            <pc:docMk/>
            <pc:sldMasterMk cId="3196411974" sldId="2147483684"/>
            <pc:sldLayoutMk cId="347541791" sldId="2147483691"/>
          </pc:sldLayoutMkLst>
        </pc:sldLayoutChg>
        <pc:sldLayoutChg chg="add del mod replId">
          <pc:chgData name="Guest User" userId="S::urn:spo:anon#23de1cd02fa8c7547840cf45af62fef8a4245b0b868f5152029c89e82b0a000c::" providerId="AD" clId="Web-{FDAB52CA-6CDD-4539-856C-F926DC527C56}" dt="2022-10-07T06:25:13.186" v="237"/>
          <pc:sldLayoutMkLst>
            <pc:docMk/>
            <pc:sldMasterMk cId="3196411974" sldId="2147483684"/>
            <pc:sldLayoutMk cId="2526806768" sldId="2147483692"/>
          </pc:sldLayoutMkLst>
        </pc:sldLayoutChg>
        <pc:sldLayoutChg chg="add del mod replId">
          <pc:chgData name="Guest User" userId="S::urn:spo:anon#23de1cd02fa8c7547840cf45af62fef8a4245b0b868f5152029c89e82b0a000c::" providerId="AD" clId="Web-{FDAB52CA-6CDD-4539-856C-F926DC527C56}" dt="2022-10-07T06:25:13.186" v="237"/>
          <pc:sldLayoutMkLst>
            <pc:docMk/>
            <pc:sldMasterMk cId="3196411974" sldId="2147483684"/>
            <pc:sldLayoutMk cId="2744563676" sldId="2147483693"/>
          </pc:sldLayoutMkLst>
        </pc:sldLayoutChg>
        <pc:sldLayoutChg chg="add del mod replId">
          <pc:chgData name="Guest User" userId="S::urn:spo:anon#23de1cd02fa8c7547840cf45af62fef8a4245b0b868f5152029c89e82b0a000c::" providerId="AD" clId="Web-{FDAB52CA-6CDD-4539-856C-F926DC527C56}" dt="2022-10-07T06:25:13.186" v="237"/>
          <pc:sldLayoutMkLst>
            <pc:docMk/>
            <pc:sldMasterMk cId="3196411974" sldId="2147483684"/>
            <pc:sldLayoutMk cId="40083217" sldId="2147483694"/>
          </pc:sldLayoutMkLst>
        </pc:sldLayoutChg>
        <pc:sldLayoutChg chg="add del mod replId">
          <pc:chgData name="Guest User" userId="S::urn:spo:anon#23de1cd02fa8c7547840cf45af62fef8a4245b0b868f5152029c89e82b0a000c::" providerId="AD" clId="Web-{FDAB52CA-6CDD-4539-856C-F926DC527C56}" dt="2022-10-07T06:25:13.186" v="237"/>
          <pc:sldLayoutMkLst>
            <pc:docMk/>
            <pc:sldMasterMk cId="3196411974" sldId="2147483684"/>
            <pc:sldLayoutMk cId="3591310530" sldId="2147483695"/>
          </pc:sldLayoutMkLst>
        </pc:sldLayoutChg>
      </pc:sldMasterChg>
    </pc:docChg>
  </pc:docChgLst>
  <pc:docChgLst>
    <pc:chgData name="Nikunj Garg" userId="S::nikunj.garg@students.iiit.ac.in::998d41b5-d040-45b6-a715-f49d7ad361af" providerId="AD" clId="Web-{3C3992B9-48E5-E685-5CE0-2C4F7DED697C}"/>
    <pc:docChg chg="delSld modSld">
      <pc:chgData name="Nikunj Garg" userId="S::nikunj.garg@students.iiit.ac.in::998d41b5-d040-45b6-a715-f49d7ad361af" providerId="AD" clId="Web-{3C3992B9-48E5-E685-5CE0-2C4F7DED697C}" dt="2022-10-07T06:22:23.559" v="899" actId="20577"/>
      <pc:docMkLst>
        <pc:docMk/>
      </pc:docMkLst>
      <pc:sldChg chg="modSp">
        <pc:chgData name="Nikunj Garg" userId="S::nikunj.garg@students.iiit.ac.in::998d41b5-d040-45b6-a715-f49d7ad361af" providerId="AD" clId="Web-{3C3992B9-48E5-E685-5CE0-2C4F7DED697C}" dt="2022-10-07T06:05:06.708" v="116" actId="20577"/>
        <pc:sldMkLst>
          <pc:docMk/>
          <pc:sldMk cId="109857222" sldId="256"/>
        </pc:sldMkLst>
        <pc:spChg chg="mod">
          <ac:chgData name="Nikunj Garg" userId="S::nikunj.garg@students.iiit.ac.in::998d41b5-d040-45b6-a715-f49d7ad361af" providerId="AD" clId="Web-{3C3992B9-48E5-E685-5CE0-2C4F7DED697C}" dt="2022-10-07T06:05:06.708" v="116" actId="20577"/>
          <ac:spMkLst>
            <pc:docMk/>
            <pc:sldMk cId="109857222" sldId="256"/>
            <ac:spMk id="22" creationId="{00000000-0000-0000-0000-000000000000}"/>
          </ac:spMkLst>
        </pc:spChg>
      </pc:sldChg>
      <pc:sldChg chg="modSp del">
        <pc:chgData name="Nikunj Garg" userId="S::nikunj.garg@students.iiit.ac.in::998d41b5-d040-45b6-a715-f49d7ad361af" providerId="AD" clId="Web-{3C3992B9-48E5-E685-5CE0-2C4F7DED697C}" dt="2022-10-07T06:17:08.599" v="837"/>
        <pc:sldMkLst>
          <pc:docMk/>
          <pc:sldMk cId="3395678627" sldId="257"/>
        </pc:sldMkLst>
        <pc:spChg chg="mod">
          <ac:chgData name="Nikunj Garg" userId="S::nikunj.garg@students.iiit.ac.in::998d41b5-d040-45b6-a715-f49d7ad361af" providerId="AD" clId="Web-{3C3992B9-48E5-E685-5CE0-2C4F7DED697C}" dt="2022-10-07T05:27:09.735" v="13" actId="20577"/>
          <ac:spMkLst>
            <pc:docMk/>
            <pc:sldMk cId="3395678627" sldId="257"/>
            <ac:spMk id="3" creationId="{CDB29A4D-E328-E665-7DFE-E612B52EFD8D}"/>
          </ac:spMkLst>
        </pc:spChg>
      </pc:sldChg>
      <pc:sldChg chg="modSp">
        <pc:chgData name="Nikunj Garg" userId="S::nikunj.garg@students.iiit.ac.in::998d41b5-d040-45b6-a715-f49d7ad361af" providerId="AD" clId="Web-{3C3992B9-48E5-E685-5CE0-2C4F7DED697C}" dt="2022-10-07T06:08:54.963" v="285" actId="20577"/>
        <pc:sldMkLst>
          <pc:docMk/>
          <pc:sldMk cId="2399017252" sldId="259"/>
        </pc:sldMkLst>
        <pc:spChg chg="mod">
          <ac:chgData name="Nikunj Garg" userId="S::nikunj.garg@students.iiit.ac.in::998d41b5-d040-45b6-a715-f49d7ad361af" providerId="AD" clId="Web-{3C3992B9-48E5-E685-5CE0-2C4F7DED697C}" dt="2022-10-07T06:08:54.963" v="285" actId="20577"/>
          <ac:spMkLst>
            <pc:docMk/>
            <pc:sldMk cId="2399017252" sldId="259"/>
            <ac:spMk id="3" creationId="{8866E897-A7CD-85A1-DD51-46F7CB56A673}"/>
          </ac:spMkLst>
        </pc:spChg>
      </pc:sldChg>
      <pc:sldChg chg="modSp">
        <pc:chgData name="Nikunj Garg" userId="S::nikunj.garg@students.iiit.ac.in::998d41b5-d040-45b6-a715-f49d7ad361af" providerId="AD" clId="Web-{3C3992B9-48E5-E685-5CE0-2C4F7DED697C}" dt="2022-10-07T06:22:23.559" v="899" actId="20577"/>
        <pc:sldMkLst>
          <pc:docMk/>
          <pc:sldMk cId="1521900286" sldId="260"/>
        </pc:sldMkLst>
        <pc:spChg chg="mod">
          <ac:chgData name="Nikunj Garg" userId="S::nikunj.garg@students.iiit.ac.in::998d41b5-d040-45b6-a715-f49d7ad361af" providerId="AD" clId="Web-{3C3992B9-48E5-E685-5CE0-2C4F7DED697C}" dt="2022-10-07T06:22:23.559" v="899" actId="20577"/>
          <ac:spMkLst>
            <pc:docMk/>
            <pc:sldMk cId="1521900286" sldId="260"/>
            <ac:spMk id="3" creationId="{40EB5BF3-E3A9-BB75-6344-3B477B69E5F8}"/>
          </ac:spMkLst>
        </pc:spChg>
      </pc:sldChg>
      <pc:sldChg chg="modSp">
        <pc:chgData name="Nikunj Garg" userId="S::nikunj.garg@students.iiit.ac.in::998d41b5-d040-45b6-a715-f49d7ad361af" providerId="AD" clId="Web-{3C3992B9-48E5-E685-5CE0-2C4F7DED697C}" dt="2022-10-07T06:15:03.112" v="817" actId="20577"/>
        <pc:sldMkLst>
          <pc:docMk/>
          <pc:sldMk cId="505879658" sldId="261"/>
        </pc:sldMkLst>
        <pc:spChg chg="mod">
          <ac:chgData name="Nikunj Garg" userId="S::nikunj.garg@students.iiit.ac.in::998d41b5-d040-45b6-a715-f49d7ad361af" providerId="AD" clId="Web-{3C3992B9-48E5-E685-5CE0-2C4F7DED697C}" dt="2022-10-07T06:11:24.388" v="484" actId="20577"/>
          <ac:spMkLst>
            <pc:docMk/>
            <pc:sldMk cId="505879658" sldId="261"/>
            <ac:spMk id="2" creationId="{38C0A4FF-7836-54D4-E4C6-6310D377986F}"/>
          </ac:spMkLst>
        </pc:spChg>
        <pc:spChg chg="mod">
          <ac:chgData name="Nikunj Garg" userId="S::nikunj.garg@students.iiit.ac.in::998d41b5-d040-45b6-a715-f49d7ad361af" providerId="AD" clId="Web-{3C3992B9-48E5-E685-5CE0-2C4F7DED697C}" dt="2022-10-07T06:15:03.112" v="817" actId="20577"/>
          <ac:spMkLst>
            <pc:docMk/>
            <pc:sldMk cId="505879658" sldId="261"/>
            <ac:spMk id="3" creationId="{44EB9A36-AF61-4708-212E-0296CFC96DB9}"/>
          </ac:spMkLst>
        </pc:spChg>
      </pc:sldChg>
      <pc:sldChg chg="modSp">
        <pc:chgData name="Nikunj Garg" userId="S::nikunj.garg@students.iiit.ac.in::998d41b5-d040-45b6-a715-f49d7ad361af" providerId="AD" clId="Web-{3C3992B9-48E5-E685-5CE0-2C4F7DED697C}" dt="2022-10-07T06:15:57.269" v="832" actId="20577"/>
        <pc:sldMkLst>
          <pc:docMk/>
          <pc:sldMk cId="1864205786" sldId="262"/>
        </pc:sldMkLst>
        <pc:spChg chg="mod">
          <ac:chgData name="Nikunj Garg" userId="S::nikunj.garg@students.iiit.ac.in::998d41b5-d040-45b6-a715-f49d7ad361af" providerId="AD" clId="Web-{3C3992B9-48E5-E685-5CE0-2C4F7DED697C}" dt="2022-10-07T06:15:57.269" v="832" actId="20577"/>
          <ac:spMkLst>
            <pc:docMk/>
            <pc:sldMk cId="1864205786" sldId="262"/>
            <ac:spMk id="3" creationId="{E20CD182-5627-E13D-6A45-34A818CA4C14}"/>
          </ac:spMkLst>
        </pc:spChg>
      </pc:sldChg>
      <pc:sldChg chg="modSp del">
        <pc:chgData name="Nikunj Garg" userId="S::nikunj.garg@students.iiit.ac.in::998d41b5-d040-45b6-a715-f49d7ad361af" providerId="AD" clId="Web-{3C3992B9-48E5-E685-5CE0-2C4F7DED697C}" dt="2022-10-07T06:16:57.239" v="836"/>
        <pc:sldMkLst>
          <pc:docMk/>
          <pc:sldMk cId="1080540014" sldId="263"/>
        </pc:sldMkLst>
        <pc:spChg chg="mod">
          <ac:chgData name="Nikunj Garg" userId="S::nikunj.garg@students.iiit.ac.in::998d41b5-d040-45b6-a715-f49d7ad361af" providerId="AD" clId="Web-{3C3992B9-48E5-E685-5CE0-2C4F7DED697C}" dt="2022-10-07T06:16:36.145" v="835" actId="20577"/>
          <ac:spMkLst>
            <pc:docMk/>
            <pc:sldMk cId="1080540014" sldId="263"/>
            <ac:spMk id="3" creationId="{BCCE1F46-08E6-4AA3-968D-713211036B7F}"/>
          </ac:spMkLst>
        </pc:spChg>
      </pc:sldChg>
      <pc:sldChg chg="modSp">
        <pc:chgData name="Nikunj Garg" userId="S::nikunj.garg@students.iiit.ac.in::998d41b5-d040-45b6-a715-f49d7ad361af" providerId="AD" clId="Web-{3C3992B9-48E5-E685-5CE0-2C4F7DED697C}" dt="2022-10-07T06:18:50.664" v="896" actId="20577"/>
        <pc:sldMkLst>
          <pc:docMk/>
          <pc:sldMk cId="2544740771" sldId="264"/>
        </pc:sldMkLst>
        <pc:spChg chg="mod">
          <ac:chgData name="Nikunj Garg" userId="S::nikunj.garg@students.iiit.ac.in::998d41b5-d040-45b6-a715-f49d7ad361af" providerId="AD" clId="Web-{3C3992B9-48E5-E685-5CE0-2C4F7DED697C}" dt="2022-10-07T06:18:50.664" v="896" actId="20577"/>
          <ac:spMkLst>
            <pc:docMk/>
            <pc:sldMk cId="2544740771" sldId="264"/>
            <ac:spMk id="3" creationId="{6ADE6B59-0E61-5FF5-9A46-7D666E29D093}"/>
          </ac:spMkLst>
        </pc:spChg>
      </pc:sldChg>
    </pc:docChg>
  </pc:docChgLst>
  <pc:docChgLst>
    <pc:chgData name="Nikunj Garg" userId="S::nikunj.garg@students.iiit.ac.in::998d41b5-d040-45b6-a715-f49d7ad361af" providerId="AD" clId="Web-{58AEBEA4-F79F-4F99-842C-548B16236BD3}"/>
    <pc:docChg chg="addSld delSld modSld sldOrd modMainMaster">
      <pc:chgData name="Nikunj Garg" userId="S::nikunj.garg@students.iiit.ac.in::998d41b5-d040-45b6-a715-f49d7ad361af" providerId="AD" clId="Web-{58AEBEA4-F79F-4F99-842C-548B16236BD3}" dt="2022-10-06T18:46:56.030" v="2628" actId="20577"/>
      <pc:docMkLst>
        <pc:docMk/>
      </pc:docMkLst>
      <pc:sldChg chg="addSp delSp modSp mod setBg setClrOvrMap">
        <pc:chgData name="Nikunj Garg" userId="S::nikunj.garg@students.iiit.ac.in::998d41b5-d040-45b6-a715-f49d7ad361af" providerId="AD" clId="Web-{58AEBEA4-F79F-4F99-842C-548B16236BD3}" dt="2022-10-06T18:19:14.599" v="1722" actId="20577"/>
        <pc:sldMkLst>
          <pc:docMk/>
          <pc:sldMk cId="109857222" sldId="256"/>
        </pc:sldMkLst>
        <pc:spChg chg="add del mod">
          <ac:chgData name="Nikunj Garg" userId="S::nikunj.garg@students.iiit.ac.in::998d41b5-d040-45b6-a715-f49d7ad361af" providerId="AD" clId="Web-{58AEBEA4-F79F-4F99-842C-548B16236BD3}" dt="2022-10-06T17:02:25.841" v="8"/>
          <ac:spMkLst>
            <pc:docMk/>
            <pc:sldMk cId="109857222" sldId="256"/>
            <ac:spMk id="2" creationId="{00000000-0000-0000-0000-000000000000}"/>
          </ac:spMkLst>
        </pc:spChg>
        <pc:spChg chg="add del mod">
          <ac:chgData name="Nikunj Garg" userId="S::nikunj.garg@students.iiit.ac.in::998d41b5-d040-45b6-a715-f49d7ad361af" providerId="AD" clId="Web-{58AEBEA4-F79F-4F99-842C-548B16236BD3}" dt="2022-10-06T17:02:25.841" v="8"/>
          <ac:spMkLst>
            <pc:docMk/>
            <pc:sldMk cId="109857222" sldId="256"/>
            <ac:spMk id="3" creationId="{00000000-0000-0000-0000-000000000000}"/>
          </ac:spMkLst>
        </pc:spChg>
        <pc:spChg chg="add mod">
          <ac:chgData name="Nikunj Garg" userId="S::nikunj.garg@students.iiit.ac.in::998d41b5-d040-45b6-a715-f49d7ad361af" providerId="AD" clId="Web-{58AEBEA4-F79F-4F99-842C-548B16236BD3}" dt="2022-10-06T17:02:25.841" v="8"/>
          <ac:spMkLst>
            <pc:docMk/>
            <pc:sldMk cId="109857222" sldId="256"/>
            <ac:spMk id="5" creationId="{AD1591B6-8499-DC1C-AD8A-99BE90D430A4}"/>
          </ac:spMkLst>
        </pc:spChg>
        <pc:spChg chg="add del">
          <ac:chgData name="Nikunj Garg" userId="S::nikunj.garg@students.iiit.ac.in::998d41b5-d040-45b6-a715-f49d7ad361af" providerId="AD" clId="Web-{58AEBEA4-F79F-4F99-842C-548B16236BD3}" dt="2022-10-06T17:02:23.325" v="5"/>
          <ac:spMkLst>
            <pc:docMk/>
            <pc:sldMk cId="109857222" sldId="256"/>
            <ac:spMk id="10" creationId="{71B2258F-86CA-4D4D-8270-BC05FCDEBFB3}"/>
          </ac:spMkLst>
        </pc:spChg>
        <pc:spChg chg="add del">
          <ac:chgData name="Nikunj Garg" userId="S::nikunj.garg@students.iiit.ac.in::998d41b5-d040-45b6-a715-f49d7ad361af" providerId="AD" clId="Web-{58AEBEA4-F79F-4F99-842C-548B16236BD3}" dt="2022-10-06T17:02:25.794" v="7"/>
          <ac:spMkLst>
            <pc:docMk/>
            <pc:sldMk cId="109857222" sldId="256"/>
            <ac:spMk id="18" creationId="{D153EDB2-4AAD-43F4-AE78-4D326C813369}"/>
          </ac:spMkLst>
        </pc:spChg>
        <pc:spChg chg="add">
          <ac:chgData name="Nikunj Garg" userId="S::nikunj.garg@students.iiit.ac.in::998d41b5-d040-45b6-a715-f49d7ad361af" providerId="AD" clId="Web-{58AEBEA4-F79F-4F99-842C-548B16236BD3}" dt="2022-10-06T17:02:25.841" v="8"/>
          <ac:spMkLst>
            <pc:docMk/>
            <pc:sldMk cId="109857222" sldId="256"/>
            <ac:spMk id="20" creationId="{71B2258F-86CA-4D4D-8270-BC05FCDEBFB3}"/>
          </ac:spMkLst>
        </pc:spChg>
        <pc:spChg chg="add mod">
          <ac:chgData name="Nikunj Garg" userId="S::nikunj.garg@students.iiit.ac.in::998d41b5-d040-45b6-a715-f49d7ad361af" providerId="AD" clId="Web-{58AEBEA4-F79F-4F99-842C-548B16236BD3}" dt="2022-10-06T17:04:21.157" v="29" actId="20577"/>
          <ac:spMkLst>
            <pc:docMk/>
            <pc:sldMk cId="109857222" sldId="256"/>
            <ac:spMk id="21" creationId="{00000000-0000-0000-0000-000000000000}"/>
          </ac:spMkLst>
        </pc:spChg>
        <pc:spChg chg="add mod">
          <ac:chgData name="Nikunj Garg" userId="S::nikunj.garg@students.iiit.ac.in::998d41b5-d040-45b6-a715-f49d7ad361af" providerId="AD" clId="Web-{58AEBEA4-F79F-4F99-842C-548B16236BD3}" dt="2022-10-06T18:19:14.599" v="1722" actId="20577"/>
          <ac:spMkLst>
            <pc:docMk/>
            <pc:sldMk cId="109857222" sldId="256"/>
            <ac:spMk id="22" creationId="{00000000-0000-0000-0000-000000000000}"/>
          </ac:spMkLst>
        </pc:spChg>
        <pc:grpChg chg="add del">
          <ac:chgData name="Nikunj Garg" userId="S::nikunj.garg@students.iiit.ac.in::998d41b5-d040-45b6-a715-f49d7ad361af" providerId="AD" clId="Web-{58AEBEA4-F79F-4F99-842C-548B16236BD3}" dt="2022-10-06T17:02:25.794" v="7"/>
          <ac:grpSpMkLst>
            <pc:docMk/>
            <pc:sldMk cId="109857222" sldId="256"/>
            <ac:grpSpMk id="12" creationId="{A3CB7779-72E2-4E92-AE18-6BBC335DD881}"/>
          </ac:grpSpMkLst>
        </pc:grpChg>
        <pc:picChg chg="add mod ord">
          <ac:chgData name="Nikunj Garg" userId="S::nikunj.garg@students.iiit.ac.in::998d41b5-d040-45b6-a715-f49d7ad361af" providerId="AD" clId="Web-{58AEBEA4-F79F-4F99-842C-548B16236BD3}" dt="2022-10-06T17:02:25.841" v="8"/>
          <ac:picMkLst>
            <pc:docMk/>
            <pc:sldMk cId="109857222" sldId="256"/>
            <ac:picMk id="4" creationId="{DC7F4110-B2E2-7139-838D-CA150A81EFF3}"/>
          </ac:picMkLst>
        </pc:picChg>
      </pc:sldChg>
      <pc:sldChg chg="addSp delSp modSp new mod setBg">
        <pc:chgData name="Nikunj Garg" userId="S::nikunj.garg@students.iiit.ac.in::998d41b5-d040-45b6-a715-f49d7ad361af" providerId="AD" clId="Web-{58AEBEA4-F79F-4F99-842C-548B16236BD3}" dt="2022-10-06T17:43:51.636" v="1059" actId="14100"/>
        <pc:sldMkLst>
          <pc:docMk/>
          <pc:sldMk cId="3395678627" sldId="257"/>
        </pc:sldMkLst>
        <pc:spChg chg="mod">
          <ac:chgData name="Nikunj Garg" userId="S::nikunj.garg@students.iiit.ac.in::998d41b5-d040-45b6-a715-f49d7ad361af" providerId="AD" clId="Web-{58AEBEA4-F79F-4F99-842C-548B16236BD3}" dt="2022-10-06T17:43:42.947" v="1057" actId="14100"/>
          <ac:spMkLst>
            <pc:docMk/>
            <pc:sldMk cId="3395678627" sldId="257"/>
            <ac:spMk id="2" creationId="{42DFB628-51D5-8CB9-A2F2-DAE95B16578C}"/>
          </ac:spMkLst>
        </pc:spChg>
        <pc:spChg chg="mod">
          <ac:chgData name="Nikunj Garg" userId="S::nikunj.garg@students.iiit.ac.in::998d41b5-d040-45b6-a715-f49d7ad361af" providerId="AD" clId="Web-{58AEBEA4-F79F-4F99-842C-548B16236BD3}" dt="2022-10-06T17:43:51.636" v="1059" actId="14100"/>
          <ac:spMkLst>
            <pc:docMk/>
            <pc:sldMk cId="3395678627" sldId="257"/>
            <ac:spMk id="3" creationId="{CDB29A4D-E328-E665-7DFE-E612B52EFD8D}"/>
          </ac:spMkLst>
        </pc:spChg>
        <pc:spChg chg="add del mod">
          <ac:chgData name="Nikunj Garg" userId="S::nikunj.garg@students.iiit.ac.in::998d41b5-d040-45b6-a715-f49d7ad361af" providerId="AD" clId="Web-{58AEBEA4-F79F-4F99-842C-548B16236BD3}" dt="2022-10-06T17:29:24.089" v="601"/>
          <ac:spMkLst>
            <pc:docMk/>
            <pc:sldMk cId="3395678627" sldId="257"/>
            <ac:spMk id="5" creationId="{5188F745-0176-45A2-E095-6E7D41B89D15}"/>
          </ac:spMkLst>
        </pc:spChg>
        <pc:spChg chg="add del">
          <ac:chgData name="Nikunj Garg" userId="S::nikunj.garg@students.iiit.ac.in::998d41b5-d040-45b6-a715-f49d7ad361af" providerId="AD" clId="Web-{58AEBEA4-F79F-4F99-842C-548B16236BD3}" dt="2022-10-06T17:29:32.167" v="603"/>
          <ac:spMkLst>
            <pc:docMk/>
            <pc:sldMk cId="3395678627" sldId="257"/>
            <ac:spMk id="8" creationId="{4BC99CB9-DDAD-44A2-8A1C-E3AF4E72DF5C}"/>
          </ac:spMkLst>
        </pc:spChg>
        <pc:spChg chg="add del">
          <ac:chgData name="Nikunj Garg" userId="S::nikunj.garg@students.iiit.ac.in::998d41b5-d040-45b6-a715-f49d7ad361af" providerId="AD" clId="Web-{58AEBEA4-F79F-4F99-842C-548B16236BD3}" dt="2022-10-06T17:29:32.167" v="603"/>
          <ac:spMkLst>
            <pc:docMk/>
            <pc:sldMk cId="3395678627" sldId="257"/>
            <ac:spMk id="10" creationId="{64053CBF-3932-45FF-8285-EE5146085F3A}"/>
          </ac:spMkLst>
        </pc:spChg>
        <pc:spChg chg="add">
          <ac:chgData name="Nikunj Garg" userId="S::nikunj.garg@students.iiit.ac.in::998d41b5-d040-45b6-a715-f49d7ad361af" providerId="AD" clId="Web-{58AEBEA4-F79F-4F99-842C-548B16236BD3}" dt="2022-10-06T17:29:32.167" v="603"/>
          <ac:spMkLst>
            <pc:docMk/>
            <pc:sldMk cId="3395678627" sldId="257"/>
            <ac:spMk id="27" creationId="{D038248A-211C-4EEC-8401-C761B929FB52}"/>
          </ac:spMkLst>
        </pc:spChg>
        <pc:spChg chg="add">
          <ac:chgData name="Nikunj Garg" userId="S::nikunj.garg@students.iiit.ac.in::998d41b5-d040-45b6-a715-f49d7ad361af" providerId="AD" clId="Web-{58AEBEA4-F79F-4F99-842C-548B16236BD3}" dt="2022-10-06T17:29:32.167" v="603"/>
          <ac:spMkLst>
            <pc:docMk/>
            <pc:sldMk cId="3395678627" sldId="257"/>
            <ac:spMk id="29" creationId="{C30A849F-66D9-40C8-BEC8-35AFF8F4568F}"/>
          </ac:spMkLst>
        </pc:spChg>
        <pc:grpChg chg="add del">
          <ac:chgData name="Nikunj Garg" userId="S::nikunj.garg@students.iiit.ac.in::998d41b5-d040-45b6-a715-f49d7ad361af" providerId="AD" clId="Web-{58AEBEA4-F79F-4F99-842C-548B16236BD3}" dt="2022-10-06T17:29:32.167" v="603"/>
          <ac:grpSpMkLst>
            <pc:docMk/>
            <pc:sldMk cId="3395678627" sldId="257"/>
            <ac:grpSpMk id="12" creationId="{2E751C04-BEA6-446B-A678-9C74819EBD4C}"/>
          </ac:grpSpMkLst>
        </pc:grpChg>
        <pc:grpChg chg="add del">
          <ac:chgData name="Nikunj Garg" userId="S::nikunj.garg@students.iiit.ac.in::998d41b5-d040-45b6-a715-f49d7ad361af" providerId="AD" clId="Web-{58AEBEA4-F79F-4F99-842C-548B16236BD3}" dt="2022-10-06T17:29:32.167" v="603"/>
          <ac:grpSpMkLst>
            <pc:docMk/>
            <pc:sldMk cId="3395678627" sldId="257"/>
            <ac:grpSpMk id="18" creationId="{B63ACBA3-DEFD-4C6D-BBA0-64468FA99C2D}"/>
          </ac:grpSpMkLst>
        </pc:grpChg>
        <pc:grpChg chg="add">
          <ac:chgData name="Nikunj Garg" userId="S::nikunj.garg@students.iiit.ac.in::998d41b5-d040-45b6-a715-f49d7ad361af" providerId="AD" clId="Web-{58AEBEA4-F79F-4F99-842C-548B16236BD3}" dt="2022-10-06T17:29:32.167" v="603"/>
          <ac:grpSpMkLst>
            <pc:docMk/>
            <pc:sldMk cId="3395678627" sldId="257"/>
            <ac:grpSpMk id="31" creationId="{04542298-A2B1-480F-A11C-A40EDD19B857}"/>
          </ac:grpSpMkLst>
        </pc:grpChg>
        <pc:grpChg chg="add">
          <ac:chgData name="Nikunj Garg" userId="S::nikunj.garg@students.iiit.ac.in::998d41b5-d040-45b6-a715-f49d7ad361af" providerId="AD" clId="Web-{58AEBEA4-F79F-4F99-842C-548B16236BD3}" dt="2022-10-06T17:29:32.167" v="603"/>
          <ac:grpSpMkLst>
            <pc:docMk/>
            <pc:sldMk cId="3395678627" sldId="257"/>
            <ac:grpSpMk id="37" creationId="{2A5C9C35-2375-49EB-B99C-17C87D42FE7C}"/>
          </ac:grpSpMkLst>
        </pc:grpChg>
        <pc:picChg chg="add del mod">
          <ac:chgData name="Nikunj Garg" userId="S::nikunj.garg@students.iiit.ac.in::998d41b5-d040-45b6-a715-f49d7ad361af" providerId="AD" clId="Web-{58AEBEA4-F79F-4F99-842C-548B16236BD3}" dt="2022-10-06T17:29:24.089" v="602"/>
          <ac:picMkLst>
            <pc:docMk/>
            <pc:sldMk cId="3395678627" sldId="257"/>
            <ac:picMk id="4" creationId="{BB3E163A-6ED4-7A22-8176-9EE97B016E50}"/>
          </ac:picMkLst>
        </pc:picChg>
      </pc:sldChg>
      <pc:sldChg chg="addSp modSp new del mod setBg">
        <pc:chgData name="Nikunj Garg" userId="S::nikunj.garg@students.iiit.ac.in::998d41b5-d040-45b6-a715-f49d7ad361af" providerId="AD" clId="Web-{58AEBEA4-F79F-4F99-842C-548B16236BD3}" dt="2022-10-06T17:26:36.518" v="576"/>
        <pc:sldMkLst>
          <pc:docMk/>
          <pc:sldMk cId="3275045275" sldId="258"/>
        </pc:sldMkLst>
        <pc:spChg chg="mod">
          <ac:chgData name="Nikunj Garg" userId="S::nikunj.garg@students.iiit.ac.in::998d41b5-d040-45b6-a715-f49d7ad361af" providerId="AD" clId="Web-{58AEBEA4-F79F-4F99-842C-548B16236BD3}" dt="2022-10-06T17:26:25.064" v="575"/>
          <ac:spMkLst>
            <pc:docMk/>
            <pc:sldMk cId="3275045275" sldId="258"/>
            <ac:spMk id="2" creationId="{F578CC8F-A828-6EED-8AA6-41C6E42CCE76}"/>
          </ac:spMkLst>
        </pc:spChg>
        <pc:spChg chg="mod">
          <ac:chgData name="Nikunj Garg" userId="S::nikunj.garg@students.iiit.ac.in::998d41b5-d040-45b6-a715-f49d7ad361af" providerId="AD" clId="Web-{58AEBEA4-F79F-4F99-842C-548B16236BD3}" dt="2022-10-06T17:26:25.064" v="575"/>
          <ac:spMkLst>
            <pc:docMk/>
            <pc:sldMk cId="3275045275" sldId="258"/>
            <ac:spMk id="3" creationId="{BF49A753-EF35-8650-B3E6-91E449AE769E}"/>
          </ac:spMkLst>
        </pc:spChg>
        <pc:spChg chg="add">
          <ac:chgData name="Nikunj Garg" userId="S::nikunj.garg@students.iiit.ac.in::998d41b5-d040-45b6-a715-f49d7ad361af" providerId="AD" clId="Web-{58AEBEA4-F79F-4F99-842C-548B16236BD3}" dt="2022-10-06T17:26:25.064" v="575"/>
          <ac:spMkLst>
            <pc:docMk/>
            <pc:sldMk cId="3275045275" sldId="258"/>
            <ac:spMk id="8" creationId="{4BC99CB9-DDAD-44A2-8A1C-E3AF4E72DF5C}"/>
          </ac:spMkLst>
        </pc:spChg>
        <pc:spChg chg="add">
          <ac:chgData name="Nikunj Garg" userId="S::nikunj.garg@students.iiit.ac.in::998d41b5-d040-45b6-a715-f49d7ad361af" providerId="AD" clId="Web-{58AEBEA4-F79F-4F99-842C-548B16236BD3}" dt="2022-10-06T17:26:25.064" v="575"/>
          <ac:spMkLst>
            <pc:docMk/>
            <pc:sldMk cId="3275045275" sldId="258"/>
            <ac:spMk id="10" creationId="{64053CBF-3932-45FF-8285-EE5146085F3A}"/>
          </ac:spMkLst>
        </pc:spChg>
        <pc:grpChg chg="add">
          <ac:chgData name="Nikunj Garg" userId="S::nikunj.garg@students.iiit.ac.in::998d41b5-d040-45b6-a715-f49d7ad361af" providerId="AD" clId="Web-{58AEBEA4-F79F-4F99-842C-548B16236BD3}" dt="2022-10-06T17:26:25.064" v="575"/>
          <ac:grpSpMkLst>
            <pc:docMk/>
            <pc:sldMk cId="3275045275" sldId="258"/>
            <ac:grpSpMk id="12" creationId="{2E751C04-BEA6-446B-A678-9C74819EBD4C}"/>
          </ac:grpSpMkLst>
        </pc:grpChg>
        <pc:grpChg chg="add">
          <ac:chgData name="Nikunj Garg" userId="S::nikunj.garg@students.iiit.ac.in::998d41b5-d040-45b6-a715-f49d7ad361af" providerId="AD" clId="Web-{58AEBEA4-F79F-4F99-842C-548B16236BD3}" dt="2022-10-06T17:26:25.064" v="575"/>
          <ac:grpSpMkLst>
            <pc:docMk/>
            <pc:sldMk cId="3275045275" sldId="258"/>
            <ac:grpSpMk id="18" creationId="{B63ACBA3-DEFD-4C6D-BBA0-64468FA99C2D}"/>
          </ac:grpSpMkLst>
        </pc:grpChg>
      </pc:sldChg>
      <pc:sldChg chg="addSp modSp new mod setBg">
        <pc:chgData name="Nikunj Garg" userId="S::nikunj.garg@students.iiit.ac.in::998d41b5-d040-45b6-a715-f49d7ad361af" providerId="AD" clId="Web-{58AEBEA4-F79F-4F99-842C-548B16236BD3}" dt="2022-10-06T17:35:22.586" v="759" actId="14100"/>
        <pc:sldMkLst>
          <pc:docMk/>
          <pc:sldMk cId="2399017252" sldId="259"/>
        </pc:sldMkLst>
        <pc:spChg chg="mod">
          <ac:chgData name="Nikunj Garg" userId="S::nikunj.garg@students.iiit.ac.in::998d41b5-d040-45b6-a715-f49d7ad361af" providerId="AD" clId="Web-{58AEBEA4-F79F-4F99-842C-548B16236BD3}" dt="2022-10-06T17:35:13.961" v="757" actId="14100"/>
          <ac:spMkLst>
            <pc:docMk/>
            <pc:sldMk cId="2399017252" sldId="259"/>
            <ac:spMk id="2" creationId="{C4BD5CFF-7D14-6C2D-067F-0CBA44EB3891}"/>
          </ac:spMkLst>
        </pc:spChg>
        <pc:spChg chg="mod">
          <ac:chgData name="Nikunj Garg" userId="S::nikunj.garg@students.iiit.ac.in::998d41b5-d040-45b6-a715-f49d7ad361af" providerId="AD" clId="Web-{58AEBEA4-F79F-4F99-842C-548B16236BD3}" dt="2022-10-06T17:35:22.586" v="759" actId="14100"/>
          <ac:spMkLst>
            <pc:docMk/>
            <pc:sldMk cId="2399017252" sldId="259"/>
            <ac:spMk id="3" creationId="{8866E897-A7CD-85A1-DD51-46F7CB56A673}"/>
          </ac:spMkLst>
        </pc:spChg>
        <pc:spChg chg="add">
          <ac:chgData name="Nikunj Garg" userId="S::nikunj.garg@students.iiit.ac.in::998d41b5-d040-45b6-a715-f49d7ad361af" providerId="AD" clId="Web-{58AEBEA4-F79F-4F99-842C-548B16236BD3}" dt="2022-10-06T17:29:46.855" v="604"/>
          <ac:spMkLst>
            <pc:docMk/>
            <pc:sldMk cId="2399017252" sldId="259"/>
            <ac:spMk id="8" creationId="{D038248A-211C-4EEC-8401-C761B929FB52}"/>
          </ac:spMkLst>
        </pc:spChg>
        <pc:spChg chg="add">
          <ac:chgData name="Nikunj Garg" userId="S::nikunj.garg@students.iiit.ac.in::998d41b5-d040-45b6-a715-f49d7ad361af" providerId="AD" clId="Web-{58AEBEA4-F79F-4F99-842C-548B16236BD3}" dt="2022-10-06T17:29:46.855" v="604"/>
          <ac:spMkLst>
            <pc:docMk/>
            <pc:sldMk cId="2399017252" sldId="259"/>
            <ac:spMk id="10" creationId="{C30A849F-66D9-40C8-BEC8-35AFF8F4568F}"/>
          </ac:spMkLst>
        </pc:spChg>
        <pc:grpChg chg="add">
          <ac:chgData name="Nikunj Garg" userId="S::nikunj.garg@students.iiit.ac.in::998d41b5-d040-45b6-a715-f49d7ad361af" providerId="AD" clId="Web-{58AEBEA4-F79F-4F99-842C-548B16236BD3}" dt="2022-10-06T17:29:46.855" v="604"/>
          <ac:grpSpMkLst>
            <pc:docMk/>
            <pc:sldMk cId="2399017252" sldId="259"/>
            <ac:grpSpMk id="12" creationId="{04542298-A2B1-480F-A11C-A40EDD19B857}"/>
          </ac:grpSpMkLst>
        </pc:grpChg>
        <pc:grpChg chg="add">
          <ac:chgData name="Nikunj Garg" userId="S::nikunj.garg@students.iiit.ac.in::998d41b5-d040-45b6-a715-f49d7ad361af" providerId="AD" clId="Web-{58AEBEA4-F79F-4F99-842C-548B16236BD3}" dt="2022-10-06T17:29:46.855" v="604"/>
          <ac:grpSpMkLst>
            <pc:docMk/>
            <pc:sldMk cId="2399017252" sldId="259"/>
            <ac:grpSpMk id="18" creationId="{2A5C9C35-2375-49EB-B99C-17C87D42FE7C}"/>
          </ac:grpSpMkLst>
        </pc:grpChg>
      </pc:sldChg>
      <pc:sldChg chg="addSp modSp new mod setBg">
        <pc:chgData name="Nikunj Garg" userId="S::nikunj.garg@students.iiit.ac.in::998d41b5-d040-45b6-a715-f49d7ad361af" providerId="AD" clId="Web-{58AEBEA4-F79F-4F99-842C-548B16236BD3}" dt="2022-10-06T18:15:55.936" v="1701" actId="20577"/>
        <pc:sldMkLst>
          <pc:docMk/>
          <pc:sldMk cId="1521900286" sldId="260"/>
        </pc:sldMkLst>
        <pc:spChg chg="mod">
          <ac:chgData name="Nikunj Garg" userId="S::nikunj.garg@students.iiit.ac.in::998d41b5-d040-45b6-a715-f49d7ad361af" providerId="AD" clId="Web-{58AEBEA4-F79F-4F99-842C-548B16236BD3}" dt="2022-10-06T17:35:02.539" v="755" actId="14100"/>
          <ac:spMkLst>
            <pc:docMk/>
            <pc:sldMk cId="1521900286" sldId="260"/>
            <ac:spMk id="2" creationId="{08B5B983-953E-2319-83E4-9870BC2754B8}"/>
          </ac:spMkLst>
        </pc:spChg>
        <pc:spChg chg="mod">
          <ac:chgData name="Nikunj Garg" userId="S::nikunj.garg@students.iiit.ac.in::998d41b5-d040-45b6-a715-f49d7ad361af" providerId="AD" clId="Web-{58AEBEA4-F79F-4F99-842C-548B16236BD3}" dt="2022-10-06T18:15:55.936" v="1701" actId="20577"/>
          <ac:spMkLst>
            <pc:docMk/>
            <pc:sldMk cId="1521900286" sldId="260"/>
            <ac:spMk id="3" creationId="{40EB5BF3-E3A9-BB75-6344-3B477B69E5F8}"/>
          </ac:spMkLst>
        </pc:spChg>
        <pc:spChg chg="add">
          <ac:chgData name="Nikunj Garg" userId="S::nikunj.garg@students.iiit.ac.in::998d41b5-d040-45b6-a715-f49d7ad361af" providerId="AD" clId="Web-{58AEBEA4-F79F-4F99-842C-548B16236BD3}" dt="2022-10-06T17:34:52.101" v="753"/>
          <ac:spMkLst>
            <pc:docMk/>
            <pc:sldMk cId="1521900286" sldId="260"/>
            <ac:spMk id="8" creationId="{43C823D3-D619-407C-89E0-C6F6B1E7A42A}"/>
          </ac:spMkLst>
        </pc:spChg>
        <pc:spChg chg="add">
          <ac:chgData name="Nikunj Garg" userId="S::nikunj.garg@students.iiit.ac.in::998d41b5-d040-45b6-a715-f49d7ad361af" providerId="AD" clId="Web-{58AEBEA4-F79F-4F99-842C-548B16236BD3}" dt="2022-10-06T17:34:52.101" v="753"/>
          <ac:spMkLst>
            <pc:docMk/>
            <pc:sldMk cId="1521900286" sldId="260"/>
            <ac:spMk id="10" creationId="{047F8E3E-2FFA-4A0F-B3C7-E57ADDCFB415}"/>
          </ac:spMkLst>
        </pc:spChg>
        <pc:grpChg chg="add">
          <ac:chgData name="Nikunj Garg" userId="S::nikunj.garg@students.iiit.ac.in::998d41b5-d040-45b6-a715-f49d7ad361af" providerId="AD" clId="Web-{58AEBEA4-F79F-4F99-842C-548B16236BD3}" dt="2022-10-06T17:34:52.101" v="753"/>
          <ac:grpSpMkLst>
            <pc:docMk/>
            <pc:sldMk cId="1521900286" sldId="260"/>
            <ac:grpSpMk id="12" creationId="{33D939F1-7ABE-4D0E-946A-43F37F556AFD}"/>
          </ac:grpSpMkLst>
        </pc:grpChg>
        <pc:grpChg chg="add">
          <ac:chgData name="Nikunj Garg" userId="S::nikunj.garg@students.iiit.ac.in::998d41b5-d040-45b6-a715-f49d7ad361af" providerId="AD" clId="Web-{58AEBEA4-F79F-4F99-842C-548B16236BD3}" dt="2022-10-06T17:34:52.101" v="753"/>
          <ac:grpSpMkLst>
            <pc:docMk/>
            <pc:sldMk cId="1521900286" sldId="260"/>
            <ac:grpSpMk id="18" creationId="{9DB3963A-4187-4A72-9DA4-CA6BADE22931}"/>
          </ac:grpSpMkLst>
        </pc:grpChg>
      </pc:sldChg>
      <pc:sldChg chg="addSp modSp new mod ord setBg">
        <pc:chgData name="Nikunj Garg" userId="S::nikunj.garg@students.iiit.ac.in::998d41b5-d040-45b6-a715-f49d7ad361af" providerId="AD" clId="Web-{58AEBEA4-F79F-4F99-842C-548B16236BD3}" dt="2022-10-06T17:53:18.435" v="1404"/>
        <pc:sldMkLst>
          <pc:docMk/>
          <pc:sldMk cId="505879658" sldId="261"/>
        </pc:sldMkLst>
        <pc:spChg chg="mod">
          <ac:chgData name="Nikunj Garg" userId="S::nikunj.garg@students.iiit.ac.in::998d41b5-d040-45b6-a715-f49d7ad361af" providerId="AD" clId="Web-{58AEBEA4-F79F-4F99-842C-548B16236BD3}" dt="2022-10-06T17:42:16.413" v="1047" actId="14100"/>
          <ac:spMkLst>
            <pc:docMk/>
            <pc:sldMk cId="505879658" sldId="261"/>
            <ac:spMk id="2" creationId="{38C0A4FF-7836-54D4-E4C6-6310D377986F}"/>
          </ac:spMkLst>
        </pc:spChg>
        <pc:spChg chg="mod">
          <ac:chgData name="Nikunj Garg" userId="S::nikunj.garg@students.iiit.ac.in::998d41b5-d040-45b6-a715-f49d7ad361af" providerId="AD" clId="Web-{58AEBEA4-F79F-4F99-842C-548B16236BD3}" dt="2022-10-06T17:42:23.398" v="1049" actId="14100"/>
          <ac:spMkLst>
            <pc:docMk/>
            <pc:sldMk cId="505879658" sldId="261"/>
            <ac:spMk id="3" creationId="{44EB9A36-AF61-4708-212E-0296CFC96DB9}"/>
          </ac:spMkLst>
        </pc:spChg>
        <pc:spChg chg="add">
          <ac:chgData name="Nikunj Garg" userId="S::nikunj.garg@students.iiit.ac.in::998d41b5-d040-45b6-a715-f49d7ad361af" providerId="AD" clId="Web-{58AEBEA4-F79F-4F99-842C-548B16236BD3}" dt="2022-10-06T17:42:00.803" v="1038"/>
          <ac:spMkLst>
            <pc:docMk/>
            <pc:sldMk cId="505879658" sldId="261"/>
            <ac:spMk id="8" creationId="{43C823D3-D619-407C-89E0-C6F6B1E7A42A}"/>
          </ac:spMkLst>
        </pc:spChg>
        <pc:spChg chg="add">
          <ac:chgData name="Nikunj Garg" userId="S::nikunj.garg@students.iiit.ac.in::998d41b5-d040-45b6-a715-f49d7ad361af" providerId="AD" clId="Web-{58AEBEA4-F79F-4F99-842C-548B16236BD3}" dt="2022-10-06T17:42:00.803" v="1038"/>
          <ac:spMkLst>
            <pc:docMk/>
            <pc:sldMk cId="505879658" sldId="261"/>
            <ac:spMk id="10" creationId="{047F8E3E-2FFA-4A0F-B3C7-E57ADDCFB415}"/>
          </ac:spMkLst>
        </pc:spChg>
        <pc:grpChg chg="add">
          <ac:chgData name="Nikunj Garg" userId="S::nikunj.garg@students.iiit.ac.in::998d41b5-d040-45b6-a715-f49d7ad361af" providerId="AD" clId="Web-{58AEBEA4-F79F-4F99-842C-548B16236BD3}" dt="2022-10-06T17:42:00.803" v="1038"/>
          <ac:grpSpMkLst>
            <pc:docMk/>
            <pc:sldMk cId="505879658" sldId="261"/>
            <ac:grpSpMk id="12" creationId="{33D939F1-7ABE-4D0E-946A-43F37F556AFD}"/>
          </ac:grpSpMkLst>
        </pc:grpChg>
        <pc:grpChg chg="add">
          <ac:chgData name="Nikunj Garg" userId="S::nikunj.garg@students.iiit.ac.in::998d41b5-d040-45b6-a715-f49d7ad361af" providerId="AD" clId="Web-{58AEBEA4-F79F-4F99-842C-548B16236BD3}" dt="2022-10-06T17:42:00.803" v="1038"/>
          <ac:grpSpMkLst>
            <pc:docMk/>
            <pc:sldMk cId="505879658" sldId="261"/>
            <ac:grpSpMk id="18" creationId="{9DB3963A-4187-4A72-9DA4-CA6BADE22931}"/>
          </ac:grpSpMkLst>
        </pc:grpChg>
      </pc:sldChg>
      <pc:sldChg chg="addSp modSp new mod ord setBg">
        <pc:chgData name="Nikunj Garg" userId="S::nikunj.garg@students.iiit.ac.in::998d41b5-d040-45b6-a715-f49d7ad361af" providerId="AD" clId="Web-{58AEBEA4-F79F-4F99-842C-548B16236BD3}" dt="2022-10-06T18:24:03.186" v="1878" actId="20577"/>
        <pc:sldMkLst>
          <pc:docMk/>
          <pc:sldMk cId="1864205786" sldId="262"/>
        </pc:sldMkLst>
        <pc:spChg chg="mod">
          <ac:chgData name="Nikunj Garg" userId="S::nikunj.garg@students.iiit.ac.in::998d41b5-d040-45b6-a715-f49d7ad361af" providerId="AD" clId="Web-{58AEBEA4-F79F-4F99-842C-548B16236BD3}" dt="2022-10-06T17:50:56.978" v="1278" actId="20577"/>
          <ac:spMkLst>
            <pc:docMk/>
            <pc:sldMk cId="1864205786" sldId="262"/>
            <ac:spMk id="2" creationId="{9C0E20C0-ED40-3882-AE8F-02D77B93C58F}"/>
          </ac:spMkLst>
        </pc:spChg>
        <pc:spChg chg="mod">
          <ac:chgData name="Nikunj Garg" userId="S::nikunj.garg@students.iiit.ac.in::998d41b5-d040-45b6-a715-f49d7ad361af" providerId="AD" clId="Web-{58AEBEA4-F79F-4F99-842C-548B16236BD3}" dt="2022-10-06T18:24:03.186" v="1878" actId="20577"/>
          <ac:spMkLst>
            <pc:docMk/>
            <pc:sldMk cId="1864205786" sldId="262"/>
            <ac:spMk id="3" creationId="{E20CD182-5627-E13D-6A45-34A818CA4C14}"/>
          </ac:spMkLst>
        </pc:spChg>
        <pc:spChg chg="add">
          <ac:chgData name="Nikunj Garg" userId="S::nikunj.garg@students.iiit.ac.in::998d41b5-d040-45b6-a715-f49d7ad361af" providerId="AD" clId="Web-{58AEBEA4-F79F-4F99-842C-548B16236BD3}" dt="2022-10-06T17:45:05.748" v="1064"/>
          <ac:spMkLst>
            <pc:docMk/>
            <pc:sldMk cId="1864205786" sldId="262"/>
            <ac:spMk id="8" creationId="{43C823D3-D619-407C-89E0-C6F6B1E7A42A}"/>
          </ac:spMkLst>
        </pc:spChg>
        <pc:spChg chg="add">
          <ac:chgData name="Nikunj Garg" userId="S::nikunj.garg@students.iiit.ac.in::998d41b5-d040-45b6-a715-f49d7ad361af" providerId="AD" clId="Web-{58AEBEA4-F79F-4F99-842C-548B16236BD3}" dt="2022-10-06T17:45:05.748" v="1064"/>
          <ac:spMkLst>
            <pc:docMk/>
            <pc:sldMk cId="1864205786" sldId="262"/>
            <ac:spMk id="10" creationId="{047F8E3E-2FFA-4A0F-B3C7-E57ADDCFB415}"/>
          </ac:spMkLst>
        </pc:spChg>
        <pc:grpChg chg="add">
          <ac:chgData name="Nikunj Garg" userId="S::nikunj.garg@students.iiit.ac.in::998d41b5-d040-45b6-a715-f49d7ad361af" providerId="AD" clId="Web-{58AEBEA4-F79F-4F99-842C-548B16236BD3}" dt="2022-10-06T17:45:05.748" v="1064"/>
          <ac:grpSpMkLst>
            <pc:docMk/>
            <pc:sldMk cId="1864205786" sldId="262"/>
            <ac:grpSpMk id="12" creationId="{33D939F1-7ABE-4D0E-946A-43F37F556AFD}"/>
          </ac:grpSpMkLst>
        </pc:grpChg>
        <pc:grpChg chg="add">
          <ac:chgData name="Nikunj Garg" userId="S::nikunj.garg@students.iiit.ac.in::998d41b5-d040-45b6-a715-f49d7ad361af" providerId="AD" clId="Web-{58AEBEA4-F79F-4F99-842C-548B16236BD3}" dt="2022-10-06T17:45:05.748" v="1064"/>
          <ac:grpSpMkLst>
            <pc:docMk/>
            <pc:sldMk cId="1864205786" sldId="262"/>
            <ac:grpSpMk id="18" creationId="{9DB3963A-4187-4A72-9DA4-CA6BADE22931}"/>
          </ac:grpSpMkLst>
        </pc:grpChg>
      </pc:sldChg>
      <pc:sldChg chg="addSp modSp new mod setBg">
        <pc:chgData name="Nikunj Garg" userId="S::nikunj.garg@students.iiit.ac.in::998d41b5-d040-45b6-a715-f49d7ad361af" providerId="AD" clId="Web-{58AEBEA4-F79F-4F99-842C-548B16236BD3}" dt="2022-10-06T18:30:26.135" v="2008" actId="20577"/>
        <pc:sldMkLst>
          <pc:docMk/>
          <pc:sldMk cId="1080540014" sldId="263"/>
        </pc:sldMkLst>
        <pc:spChg chg="mod">
          <ac:chgData name="Nikunj Garg" userId="S::nikunj.garg@students.iiit.ac.in::998d41b5-d040-45b6-a715-f49d7ad361af" providerId="AD" clId="Web-{58AEBEA4-F79F-4F99-842C-548B16236BD3}" dt="2022-10-06T17:51:43.526" v="1293" actId="20577"/>
          <ac:spMkLst>
            <pc:docMk/>
            <pc:sldMk cId="1080540014" sldId="263"/>
            <ac:spMk id="2" creationId="{6AE90F6B-9E72-C100-6582-83CDA78B03D6}"/>
          </ac:spMkLst>
        </pc:spChg>
        <pc:spChg chg="mod">
          <ac:chgData name="Nikunj Garg" userId="S::nikunj.garg@students.iiit.ac.in::998d41b5-d040-45b6-a715-f49d7ad361af" providerId="AD" clId="Web-{58AEBEA4-F79F-4F99-842C-548B16236BD3}" dt="2022-10-06T18:30:26.135" v="2008" actId="20577"/>
          <ac:spMkLst>
            <pc:docMk/>
            <pc:sldMk cId="1080540014" sldId="263"/>
            <ac:spMk id="3" creationId="{BCCE1F46-08E6-4AA3-968D-713211036B7F}"/>
          </ac:spMkLst>
        </pc:spChg>
        <pc:spChg chg="add">
          <ac:chgData name="Nikunj Garg" userId="S::nikunj.garg@students.iiit.ac.in::998d41b5-d040-45b6-a715-f49d7ad361af" providerId="AD" clId="Web-{58AEBEA4-F79F-4F99-842C-548B16236BD3}" dt="2022-10-06T17:51:26.901" v="1287"/>
          <ac:spMkLst>
            <pc:docMk/>
            <pc:sldMk cId="1080540014" sldId="263"/>
            <ac:spMk id="8" creationId="{43C823D3-D619-407C-89E0-C6F6B1E7A42A}"/>
          </ac:spMkLst>
        </pc:spChg>
        <pc:spChg chg="add">
          <ac:chgData name="Nikunj Garg" userId="S::nikunj.garg@students.iiit.ac.in::998d41b5-d040-45b6-a715-f49d7ad361af" providerId="AD" clId="Web-{58AEBEA4-F79F-4F99-842C-548B16236BD3}" dt="2022-10-06T17:51:26.901" v="1287"/>
          <ac:spMkLst>
            <pc:docMk/>
            <pc:sldMk cId="1080540014" sldId="263"/>
            <ac:spMk id="10" creationId="{047F8E3E-2FFA-4A0F-B3C7-E57ADDCFB415}"/>
          </ac:spMkLst>
        </pc:spChg>
        <pc:grpChg chg="add">
          <ac:chgData name="Nikunj Garg" userId="S::nikunj.garg@students.iiit.ac.in::998d41b5-d040-45b6-a715-f49d7ad361af" providerId="AD" clId="Web-{58AEBEA4-F79F-4F99-842C-548B16236BD3}" dt="2022-10-06T17:51:26.901" v="1287"/>
          <ac:grpSpMkLst>
            <pc:docMk/>
            <pc:sldMk cId="1080540014" sldId="263"/>
            <ac:grpSpMk id="12" creationId="{33D939F1-7ABE-4D0E-946A-43F37F556AFD}"/>
          </ac:grpSpMkLst>
        </pc:grpChg>
        <pc:grpChg chg="add">
          <ac:chgData name="Nikunj Garg" userId="S::nikunj.garg@students.iiit.ac.in::998d41b5-d040-45b6-a715-f49d7ad361af" providerId="AD" clId="Web-{58AEBEA4-F79F-4F99-842C-548B16236BD3}" dt="2022-10-06T17:51:26.901" v="1287"/>
          <ac:grpSpMkLst>
            <pc:docMk/>
            <pc:sldMk cId="1080540014" sldId="263"/>
            <ac:grpSpMk id="18" creationId="{9DB3963A-4187-4A72-9DA4-CA6BADE22931}"/>
          </ac:grpSpMkLst>
        </pc:grpChg>
      </pc:sldChg>
      <pc:sldChg chg="new del mod setBg">
        <pc:chgData name="Nikunj Garg" userId="S::nikunj.garg@students.iiit.ac.in::998d41b5-d040-45b6-a715-f49d7ad361af" providerId="AD" clId="Web-{58AEBEA4-F79F-4F99-842C-548B16236BD3}" dt="2022-10-06T18:34:31.471" v="2013"/>
        <pc:sldMkLst>
          <pc:docMk/>
          <pc:sldMk cId="1564200239" sldId="264"/>
        </pc:sldMkLst>
      </pc:sldChg>
      <pc:sldChg chg="addSp delSp modSp new mod setBg">
        <pc:chgData name="Nikunj Garg" userId="S::nikunj.garg@students.iiit.ac.in::998d41b5-d040-45b6-a715-f49d7ad361af" providerId="AD" clId="Web-{58AEBEA4-F79F-4F99-842C-548B16236BD3}" dt="2022-10-06T18:46:56.030" v="2628" actId="20577"/>
        <pc:sldMkLst>
          <pc:docMk/>
          <pc:sldMk cId="2544740771" sldId="264"/>
        </pc:sldMkLst>
        <pc:spChg chg="mod">
          <ac:chgData name="Nikunj Garg" userId="S::nikunj.garg@students.iiit.ac.in::998d41b5-d040-45b6-a715-f49d7ad361af" providerId="AD" clId="Web-{58AEBEA4-F79F-4F99-842C-548B16236BD3}" dt="2022-10-06T18:46:18.732" v="2621"/>
          <ac:spMkLst>
            <pc:docMk/>
            <pc:sldMk cId="2544740771" sldId="264"/>
            <ac:spMk id="2" creationId="{77D4225F-59F3-61C8-D676-C68D0B6A1F59}"/>
          </ac:spMkLst>
        </pc:spChg>
        <pc:spChg chg="mod">
          <ac:chgData name="Nikunj Garg" userId="S::nikunj.garg@students.iiit.ac.in::998d41b5-d040-45b6-a715-f49d7ad361af" providerId="AD" clId="Web-{58AEBEA4-F79F-4F99-842C-548B16236BD3}" dt="2022-10-06T18:46:56.030" v="2628" actId="20577"/>
          <ac:spMkLst>
            <pc:docMk/>
            <pc:sldMk cId="2544740771" sldId="264"/>
            <ac:spMk id="3" creationId="{6ADE6B59-0E61-5FF5-9A46-7D666E29D093}"/>
          </ac:spMkLst>
        </pc:spChg>
        <pc:spChg chg="add del">
          <ac:chgData name="Nikunj Garg" userId="S::nikunj.garg@students.iiit.ac.in::998d41b5-d040-45b6-a715-f49d7ad361af" providerId="AD" clId="Web-{58AEBEA4-F79F-4F99-842C-548B16236BD3}" dt="2022-10-06T18:46:18.732" v="2621"/>
          <ac:spMkLst>
            <pc:docMk/>
            <pc:sldMk cId="2544740771" sldId="264"/>
            <ac:spMk id="8" creationId="{2B566528-1B12-4246-9431-5C2D7D081168}"/>
          </ac:spMkLst>
        </pc:spChg>
        <pc:spChg chg="add del">
          <ac:chgData name="Nikunj Garg" userId="S::nikunj.garg@students.iiit.ac.in::998d41b5-d040-45b6-a715-f49d7ad361af" providerId="AD" clId="Web-{58AEBEA4-F79F-4F99-842C-548B16236BD3}" dt="2022-10-06T18:46:18.732" v="2621"/>
          <ac:spMkLst>
            <pc:docMk/>
            <pc:sldMk cId="2544740771" sldId="264"/>
            <ac:spMk id="10" creationId="{2E80C965-DB6D-4F81-9E9E-B027384D0BD6}"/>
          </ac:spMkLst>
        </pc:spChg>
        <pc:spChg chg="add del">
          <ac:chgData name="Nikunj Garg" userId="S::nikunj.garg@students.iiit.ac.in::998d41b5-d040-45b6-a715-f49d7ad361af" providerId="AD" clId="Web-{58AEBEA4-F79F-4F99-842C-548B16236BD3}" dt="2022-10-06T18:46:18.732" v="2621"/>
          <ac:spMkLst>
            <pc:docMk/>
            <pc:sldMk cId="2544740771" sldId="264"/>
            <ac:spMk id="12" creationId="{A580F890-B085-4E95-96AA-55AEBEC5CE6E}"/>
          </ac:spMkLst>
        </pc:spChg>
        <pc:spChg chg="add del">
          <ac:chgData name="Nikunj Garg" userId="S::nikunj.garg@students.iiit.ac.in::998d41b5-d040-45b6-a715-f49d7ad361af" providerId="AD" clId="Web-{58AEBEA4-F79F-4F99-842C-548B16236BD3}" dt="2022-10-06T18:46:18.732" v="2621"/>
          <ac:spMkLst>
            <pc:docMk/>
            <pc:sldMk cId="2544740771" sldId="264"/>
            <ac:spMk id="14" creationId="{D3F51FEB-38FB-4F6C-9F7B-2F2AFAB65463}"/>
          </ac:spMkLst>
        </pc:spChg>
        <pc:spChg chg="add del">
          <ac:chgData name="Nikunj Garg" userId="S::nikunj.garg@students.iiit.ac.in::998d41b5-d040-45b6-a715-f49d7ad361af" providerId="AD" clId="Web-{58AEBEA4-F79F-4F99-842C-548B16236BD3}" dt="2022-10-06T18:46:18.732" v="2621"/>
          <ac:spMkLst>
            <pc:docMk/>
            <pc:sldMk cId="2544740771" sldId="264"/>
            <ac:spMk id="16" creationId="{1E547BA6-BAE0-43BB-A7CA-60F69CE252F0}"/>
          </ac:spMkLst>
        </pc:spChg>
        <pc:spChg chg="add">
          <ac:chgData name="Nikunj Garg" userId="S::nikunj.garg@students.iiit.ac.in::998d41b5-d040-45b6-a715-f49d7ad361af" providerId="AD" clId="Web-{58AEBEA4-F79F-4F99-842C-548B16236BD3}" dt="2022-10-06T18:46:18.732" v="2621"/>
          <ac:spMkLst>
            <pc:docMk/>
            <pc:sldMk cId="2544740771" sldId="264"/>
            <ac:spMk id="21" creationId="{907EF6B7-1338-4443-8C46-6A318D952DFD}"/>
          </ac:spMkLst>
        </pc:spChg>
        <pc:spChg chg="add">
          <ac:chgData name="Nikunj Garg" userId="S::nikunj.garg@students.iiit.ac.in::998d41b5-d040-45b6-a715-f49d7ad361af" providerId="AD" clId="Web-{58AEBEA4-F79F-4F99-842C-548B16236BD3}" dt="2022-10-06T18:46:18.732" v="2621"/>
          <ac:spMkLst>
            <pc:docMk/>
            <pc:sldMk cId="2544740771" sldId="264"/>
            <ac:spMk id="23" creationId="{DAAE4CDD-124C-4DCF-9584-B6033B545DD5}"/>
          </ac:spMkLst>
        </pc:spChg>
        <pc:spChg chg="add">
          <ac:chgData name="Nikunj Garg" userId="S::nikunj.garg@students.iiit.ac.in::998d41b5-d040-45b6-a715-f49d7ad361af" providerId="AD" clId="Web-{58AEBEA4-F79F-4F99-842C-548B16236BD3}" dt="2022-10-06T18:46:18.732" v="2621"/>
          <ac:spMkLst>
            <pc:docMk/>
            <pc:sldMk cId="2544740771" sldId="264"/>
            <ac:spMk id="25" creationId="{081E4A58-353D-44AE-B2FC-2A74E2E400F7}"/>
          </ac:spMkLst>
        </pc:spChg>
      </pc:sldChg>
      <pc:sldChg chg="new del">
        <pc:chgData name="Nikunj Garg" userId="S::nikunj.garg@students.iiit.ac.in::998d41b5-d040-45b6-a715-f49d7ad361af" providerId="AD" clId="Web-{58AEBEA4-F79F-4F99-842C-548B16236BD3}" dt="2022-10-06T18:30:56.995" v="2010"/>
        <pc:sldMkLst>
          <pc:docMk/>
          <pc:sldMk cId="2846153235" sldId="264"/>
        </pc:sldMkLst>
      </pc:sldChg>
      <pc:sldMasterChg chg="mod setBg modSldLayout">
        <pc:chgData name="Nikunj Garg" userId="S::nikunj.garg@students.iiit.ac.in::998d41b5-d040-45b6-a715-f49d7ad361af" providerId="AD" clId="Web-{58AEBEA4-F79F-4F99-842C-548B16236BD3}" dt="2022-10-06T17:15:21.037" v="293"/>
        <pc:sldMasterMkLst>
          <pc:docMk/>
          <pc:sldMasterMk cId="2460954070" sldId="2147483660"/>
        </pc:sldMasterMkLst>
        <pc:sldLayoutChg chg="mod">
          <pc:chgData name="Nikunj Garg" userId="S::nikunj.garg@students.iiit.ac.in::998d41b5-d040-45b6-a715-f49d7ad361af" providerId="AD" clId="Web-{58AEBEA4-F79F-4F99-842C-548B16236BD3}" dt="2022-10-06T17:15:21.037" v="293"/>
          <pc:sldLayoutMkLst>
            <pc:docMk/>
            <pc:sldMasterMk cId="2460954070" sldId="2147483660"/>
            <pc:sldLayoutMk cId="2385387890" sldId="2147483661"/>
          </pc:sldLayoutMkLst>
        </pc:sldLayoutChg>
        <pc:sldLayoutChg chg="mod">
          <pc:chgData name="Nikunj Garg" userId="S::nikunj.garg@students.iiit.ac.in::998d41b5-d040-45b6-a715-f49d7ad361af" providerId="AD" clId="Web-{58AEBEA4-F79F-4F99-842C-548B16236BD3}" dt="2022-10-06T17:15:21.037" v="293"/>
          <pc:sldLayoutMkLst>
            <pc:docMk/>
            <pc:sldMasterMk cId="2460954070" sldId="2147483660"/>
            <pc:sldLayoutMk cId="949138452" sldId="2147483662"/>
          </pc:sldLayoutMkLst>
        </pc:sldLayoutChg>
        <pc:sldLayoutChg chg="mod">
          <pc:chgData name="Nikunj Garg" userId="S::nikunj.garg@students.iiit.ac.in::998d41b5-d040-45b6-a715-f49d7ad361af" providerId="AD" clId="Web-{58AEBEA4-F79F-4F99-842C-548B16236BD3}" dt="2022-10-06T17:15:21.037" v="293"/>
          <pc:sldLayoutMkLst>
            <pc:docMk/>
            <pc:sldMasterMk cId="2460954070" sldId="2147483660"/>
            <pc:sldLayoutMk cId="2591524520" sldId="2147483663"/>
          </pc:sldLayoutMkLst>
        </pc:sldLayoutChg>
        <pc:sldLayoutChg chg="mod">
          <pc:chgData name="Nikunj Garg" userId="S::nikunj.garg@students.iiit.ac.in::998d41b5-d040-45b6-a715-f49d7ad361af" providerId="AD" clId="Web-{58AEBEA4-F79F-4F99-842C-548B16236BD3}" dt="2022-10-06T17:15:21.037" v="293"/>
          <pc:sldLayoutMkLst>
            <pc:docMk/>
            <pc:sldMasterMk cId="2460954070" sldId="2147483660"/>
            <pc:sldLayoutMk cId="1203092039" sldId="2147483664"/>
          </pc:sldLayoutMkLst>
        </pc:sldLayoutChg>
        <pc:sldLayoutChg chg="mod">
          <pc:chgData name="Nikunj Garg" userId="S::nikunj.garg@students.iiit.ac.in::998d41b5-d040-45b6-a715-f49d7ad361af" providerId="AD" clId="Web-{58AEBEA4-F79F-4F99-842C-548B16236BD3}" dt="2022-10-06T17:15:21.037" v="293"/>
          <pc:sldLayoutMkLst>
            <pc:docMk/>
            <pc:sldMasterMk cId="2460954070" sldId="2147483660"/>
            <pc:sldLayoutMk cId="3733172339" sldId="2147483665"/>
          </pc:sldLayoutMkLst>
        </pc:sldLayoutChg>
        <pc:sldLayoutChg chg="mod">
          <pc:chgData name="Nikunj Garg" userId="S::nikunj.garg@students.iiit.ac.in::998d41b5-d040-45b6-a715-f49d7ad361af" providerId="AD" clId="Web-{58AEBEA4-F79F-4F99-842C-548B16236BD3}" dt="2022-10-06T17:15:21.037" v="293"/>
          <pc:sldLayoutMkLst>
            <pc:docMk/>
            <pc:sldMasterMk cId="2460954070" sldId="2147483660"/>
            <pc:sldLayoutMk cId="3210312558" sldId="2147483666"/>
          </pc:sldLayoutMkLst>
        </pc:sldLayoutChg>
        <pc:sldLayoutChg chg="mod">
          <pc:chgData name="Nikunj Garg" userId="S::nikunj.garg@students.iiit.ac.in::998d41b5-d040-45b6-a715-f49d7ad361af" providerId="AD" clId="Web-{58AEBEA4-F79F-4F99-842C-548B16236BD3}" dt="2022-10-06T17:15:21.037" v="293"/>
          <pc:sldLayoutMkLst>
            <pc:docMk/>
            <pc:sldMasterMk cId="2460954070" sldId="2147483660"/>
            <pc:sldLayoutMk cId="3146388984" sldId="2147483667"/>
          </pc:sldLayoutMkLst>
        </pc:sldLayoutChg>
        <pc:sldLayoutChg chg="mod">
          <pc:chgData name="Nikunj Garg" userId="S::nikunj.garg@students.iiit.ac.in::998d41b5-d040-45b6-a715-f49d7ad361af" providerId="AD" clId="Web-{58AEBEA4-F79F-4F99-842C-548B16236BD3}" dt="2022-10-06T17:15:21.037" v="293"/>
          <pc:sldLayoutMkLst>
            <pc:docMk/>
            <pc:sldMasterMk cId="2460954070" sldId="2147483660"/>
            <pc:sldLayoutMk cId="3171841454" sldId="2147483668"/>
          </pc:sldLayoutMkLst>
        </pc:sldLayoutChg>
        <pc:sldLayoutChg chg="mod">
          <pc:chgData name="Nikunj Garg" userId="S::nikunj.garg@students.iiit.ac.in::998d41b5-d040-45b6-a715-f49d7ad361af" providerId="AD" clId="Web-{58AEBEA4-F79F-4F99-842C-548B16236BD3}" dt="2022-10-06T17:15:21.037" v="293"/>
          <pc:sldLayoutMkLst>
            <pc:docMk/>
            <pc:sldMasterMk cId="2460954070" sldId="2147483660"/>
            <pc:sldLayoutMk cId="1718958274" sldId="2147483669"/>
          </pc:sldLayoutMkLst>
        </pc:sldLayoutChg>
        <pc:sldLayoutChg chg="mod">
          <pc:chgData name="Nikunj Garg" userId="S::nikunj.garg@students.iiit.ac.in::998d41b5-d040-45b6-a715-f49d7ad361af" providerId="AD" clId="Web-{58AEBEA4-F79F-4F99-842C-548B16236BD3}" dt="2022-10-06T17:15:21.037" v="293"/>
          <pc:sldLayoutMkLst>
            <pc:docMk/>
            <pc:sldMasterMk cId="2460954070" sldId="2147483660"/>
            <pc:sldLayoutMk cId="2202905451" sldId="2147483670"/>
          </pc:sldLayoutMkLst>
        </pc:sldLayoutChg>
        <pc:sldLayoutChg chg="mod">
          <pc:chgData name="Nikunj Garg" userId="S::nikunj.garg@students.iiit.ac.in::998d41b5-d040-45b6-a715-f49d7ad361af" providerId="AD" clId="Web-{58AEBEA4-F79F-4F99-842C-548B16236BD3}" dt="2022-10-06T17:15:21.037" v="293"/>
          <pc:sldLayoutMkLst>
            <pc:docMk/>
            <pc:sldMasterMk cId="2460954070" sldId="2147483660"/>
            <pc:sldLayoutMk cId="3479445657" sldId="2147483671"/>
          </pc:sldLayoutMkLst>
        </pc:sldLayoutChg>
      </pc:sldMasterChg>
    </pc:docChg>
  </pc:docChgLst>
  <pc:docChgLst>
    <pc:chgData name="Guest User" userId="S::urn:spo:anon#23de1cd02fa8c7547840cf45af62fef8a4245b0b868f5152029c89e82b0a000c::" providerId="AD" clId="Web-{4E585941-0A3F-F804-2506-EE23E6C720F4}"/>
    <pc:docChg chg="modSld">
      <pc:chgData name="Guest User" userId="S::urn:spo:anon#23de1cd02fa8c7547840cf45af62fef8a4245b0b868f5152029c89e82b0a000c::" providerId="AD" clId="Web-{4E585941-0A3F-F804-2506-EE23E6C720F4}" dt="2022-10-07T06:29:28.025" v="218" actId="20577"/>
      <pc:docMkLst>
        <pc:docMk/>
      </pc:docMkLst>
      <pc:sldChg chg="modSp">
        <pc:chgData name="Guest User" userId="S::urn:spo:anon#23de1cd02fa8c7547840cf45af62fef8a4245b0b868f5152029c89e82b0a000c::" providerId="AD" clId="Web-{4E585941-0A3F-F804-2506-EE23E6C720F4}" dt="2022-10-07T06:29:28.025" v="218" actId="20577"/>
        <pc:sldMkLst>
          <pc:docMk/>
          <pc:sldMk cId="2544740771" sldId="264"/>
        </pc:sldMkLst>
        <pc:spChg chg="mod">
          <ac:chgData name="Guest User" userId="S::urn:spo:anon#23de1cd02fa8c7547840cf45af62fef8a4245b0b868f5152029c89e82b0a000c::" providerId="AD" clId="Web-{4E585941-0A3F-F804-2506-EE23E6C720F4}" dt="2022-10-07T06:29:28.025" v="218" actId="20577"/>
          <ac:spMkLst>
            <pc:docMk/>
            <pc:sldMk cId="2544740771" sldId="264"/>
            <ac:spMk id="3" creationId="{6ADE6B59-0E61-5FF5-9A46-7D666E29D09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10/6/2022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5000" b="-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lectronics.stackexchange.com/questions/61344/how-do-i-reverse-my-electric-motor"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122B469-536B-C2ED-2AE5-D73C34D14C07}"/>
              </a:ext>
            </a:extLst>
          </p:cNvPr>
          <p:cNvSpPr>
            <a:spLocks noGrp="1"/>
          </p:cNvSpPr>
          <p:nvPr>
            <p:ph type="title"/>
          </p:nvPr>
        </p:nvSpPr>
        <p:spPr>
          <a:xfrm>
            <a:off x="934872" y="982272"/>
            <a:ext cx="3388419" cy="4560970"/>
          </a:xfrm>
        </p:spPr>
        <p:txBody>
          <a:bodyPr>
            <a:normAutofit/>
          </a:bodyPr>
          <a:lstStyle/>
          <a:p>
            <a:r>
              <a:rPr lang="en-US" sz="4000">
                <a:solidFill>
                  <a:srgbClr val="FFFFFF"/>
                </a:solidFill>
                <a:cs typeface="Calibri Light"/>
              </a:rPr>
              <a:t>ESW Project</a:t>
            </a:r>
            <a:endParaRPr lang="en-US" sz="4000">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575096CD-3065-4C1A-6125-457E2EE2CDA2}"/>
              </a:ext>
            </a:extLst>
          </p:cNvPr>
          <p:cNvSpPr>
            <a:spLocks noGrp="1"/>
          </p:cNvSpPr>
          <p:nvPr>
            <p:ph idx="1"/>
          </p:nvPr>
        </p:nvSpPr>
        <p:spPr>
          <a:xfrm>
            <a:off x="5221862" y="1719618"/>
            <a:ext cx="5948831" cy="4334629"/>
          </a:xfrm>
        </p:spPr>
        <p:txBody>
          <a:bodyPr anchor="ctr">
            <a:normAutofit/>
          </a:bodyPr>
          <a:lstStyle/>
          <a:p>
            <a:r>
              <a:rPr lang="en-US" sz="2400">
                <a:solidFill>
                  <a:srgbClr val="FEFFFF"/>
                </a:solidFill>
                <a:cs typeface="Calibri"/>
              </a:rPr>
              <a:t>TEAM 1 : Silent Storm</a:t>
            </a:r>
          </a:p>
          <a:p>
            <a:endParaRPr lang="en-US" sz="2400">
              <a:solidFill>
                <a:srgbClr val="FEFFFF"/>
              </a:solidFill>
              <a:cs typeface="Calibri"/>
            </a:endParaRPr>
          </a:p>
          <a:p>
            <a:pPr marL="0" indent="0">
              <a:buNone/>
            </a:pPr>
            <a:r>
              <a:rPr lang="en-US" sz="2400">
                <a:solidFill>
                  <a:srgbClr val="FEFFFF"/>
                </a:solidFill>
                <a:cs typeface="Calibri"/>
              </a:rPr>
              <a:t>Nikunj Garg</a:t>
            </a:r>
          </a:p>
          <a:p>
            <a:pPr marL="0" indent="0">
              <a:buNone/>
            </a:pPr>
            <a:r>
              <a:rPr lang="en-US" sz="2400">
                <a:solidFill>
                  <a:srgbClr val="FEFFFF"/>
                </a:solidFill>
                <a:cs typeface="Calibri"/>
              </a:rPr>
              <a:t>Manuj Garg</a:t>
            </a:r>
          </a:p>
          <a:p>
            <a:pPr marL="0" indent="0">
              <a:buNone/>
            </a:pPr>
            <a:r>
              <a:rPr lang="en-US" sz="2400">
                <a:solidFill>
                  <a:srgbClr val="FEFFFF"/>
                </a:solidFill>
                <a:cs typeface="Calibri"/>
              </a:rPr>
              <a:t>Ishit Bansal</a:t>
            </a:r>
          </a:p>
          <a:p>
            <a:pPr marL="0" indent="0">
              <a:buNone/>
            </a:pPr>
            <a:r>
              <a:rPr lang="en-US" sz="2400">
                <a:solidFill>
                  <a:srgbClr val="FEFFFF"/>
                </a:solidFill>
                <a:cs typeface="Calibri"/>
              </a:rPr>
              <a:t>Pranav Gupta</a:t>
            </a:r>
          </a:p>
          <a:p>
            <a:endParaRPr lang="en-US" sz="2400">
              <a:solidFill>
                <a:srgbClr val="FEFFFF"/>
              </a:solidFill>
              <a:cs typeface="Calibri"/>
            </a:endParaRPr>
          </a:p>
        </p:txBody>
      </p:sp>
    </p:spTree>
    <p:extLst>
      <p:ext uri="{BB962C8B-B14F-4D97-AF65-F5344CB8AC3E}">
        <p14:creationId xmlns:p14="http://schemas.microsoft.com/office/powerpoint/2010/main" val="541693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indoor, kitchen appliance&#10;&#10;Description automatically generated">
            <a:extLst>
              <a:ext uri="{FF2B5EF4-FFF2-40B4-BE49-F238E27FC236}">
                <a16:creationId xmlns:a16="http://schemas.microsoft.com/office/drawing/2014/main" id="{DC7F4110-B2E2-7139-838D-CA150A81EFF3}"/>
              </a:ext>
            </a:extLst>
          </p:cNvPr>
          <p:cNvPicPr>
            <a:picLocks noChangeAspect="1"/>
          </p:cNvPicPr>
          <p:nvPr/>
        </p:nvPicPr>
        <p:blipFill rotWithShape="1">
          <a:blip r:embed="rId2">
            <a:alphaModFix amt="50000"/>
            <a:extLst>
              <a:ext uri="{837473B0-CC2E-450A-ABE3-18F120FF3D39}">
                <a1611:picAttrSrcUrl xmlns:a1611="http://schemas.microsoft.com/office/drawing/2016/11/main" r:id="rId3"/>
              </a:ext>
            </a:extLst>
          </a:blip>
          <a:srcRect b="6250"/>
          <a:stretch/>
        </p:blipFill>
        <p:spPr>
          <a:xfrm>
            <a:off x="20" y="1"/>
            <a:ext cx="12191980" cy="6857999"/>
          </a:xfrm>
          <a:prstGeom prst="rect">
            <a:avLst/>
          </a:prstGeom>
        </p:spPr>
      </p:pic>
      <p:sp>
        <p:nvSpPr>
          <p:cNvPr id="21" name="Title 1"/>
          <p:cNvSpPr>
            <a:spLocks noGrp="1"/>
          </p:cNvSpPr>
          <p:nvPr>
            <p:ph type="ctrTitle"/>
          </p:nvPr>
        </p:nvSpPr>
        <p:spPr>
          <a:xfrm>
            <a:off x="1524000" y="382774"/>
            <a:ext cx="9144000" cy="1085166"/>
          </a:xfrm>
        </p:spPr>
        <p:txBody>
          <a:bodyPr>
            <a:normAutofit/>
          </a:bodyPr>
          <a:lstStyle/>
          <a:p>
            <a:r>
              <a:rPr lang="en-US" b="1">
                <a:solidFill>
                  <a:srgbClr val="C00000"/>
                </a:solidFill>
                <a:cs typeface="Calibri Light"/>
              </a:rPr>
              <a:t>Motivation</a:t>
            </a:r>
            <a:endParaRPr lang="en-US">
              <a:solidFill>
                <a:srgbClr val="C00000"/>
              </a:solidFill>
              <a:cs typeface="Calibri Light"/>
            </a:endParaRPr>
          </a:p>
        </p:txBody>
      </p:sp>
      <p:sp>
        <p:nvSpPr>
          <p:cNvPr id="22" name="Subtitle 2"/>
          <p:cNvSpPr>
            <a:spLocks noGrp="1"/>
          </p:cNvSpPr>
          <p:nvPr>
            <p:ph type="subTitle" idx="1"/>
          </p:nvPr>
        </p:nvSpPr>
        <p:spPr>
          <a:xfrm>
            <a:off x="1524000" y="1537228"/>
            <a:ext cx="9144000" cy="3720571"/>
          </a:xfrm>
        </p:spPr>
        <p:txBody>
          <a:bodyPr vert="horz" lIns="91440" tIns="45720" rIns="91440" bIns="45720" rtlCol="0" anchor="t">
            <a:normAutofit/>
          </a:bodyPr>
          <a:lstStyle/>
          <a:p>
            <a:r>
              <a:rPr lang="en-US" sz="3200">
                <a:solidFill>
                  <a:srgbClr val="FFFFFF"/>
                </a:solidFill>
                <a:cs typeface="Calibri"/>
              </a:rPr>
              <a:t>In developing countries like India there are lakhs of students who are deprived of the opportunity of performing electronic experiments. Hence our objective is to create remote project which can be accessed from any part of the world in the minimal cost the remote DC Motor where user varies the voltage and volts vs rpm characteristics are recorded in dashboard.</a:t>
            </a:r>
            <a:endParaRPr lang="en-US" sz="3200">
              <a:cs typeface="Calibri"/>
            </a:endParaRPr>
          </a:p>
        </p:txBody>
      </p:sp>
      <p:sp>
        <p:nvSpPr>
          <p:cNvPr id="5" name="TextBox 4">
            <a:extLst>
              <a:ext uri="{FF2B5EF4-FFF2-40B4-BE49-F238E27FC236}">
                <a16:creationId xmlns:a16="http://schemas.microsoft.com/office/drawing/2014/main" id="{AD1591B6-8499-DC1C-AD8A-99BE90D430A4}"/>
              </a:ext>
            </a:extLst>
          </p:cNvPr>
          <p:cNvSpPr txBox="1"/>
          <p:nvPr/>
        </p:nvSpPr>
        <p:spPr>
          <a:xfrm>
            <a:off x="9870532" y="6657945"/>
            <a:ext cx="232146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C4BD5CFF-7D14-6C2D-067F-0CBA44EB3891}"/>
              </a:ext>
            </a:extLst>
          </p:cNvPr>
          <p:cNvSpPr>
            <a:spLocks noGrp="1"/>
          </p:cNvSpPr>
          <p:nvPr>
            <p:ph type="title"/>
          </p:nvPr>
        </p:nvSpPr>
        <p:spPr>
          <a:xfrm>
            <a:off x="1358520" y="104061"/>
            <a:ext cx="9833548" cy="720446"/>
          </a:xfrm>
        </p:spPr>
        <p:txBody>
          <a:bodyPr anchor="b">
            <a:normAutofit/>
          </a:bodyPr>
          <a:lstStyle/>
          <a:p>
            <a:pPr algn="ctr"/>
            <a:r>
              <a:rPr lang="en-US" sz="3600" b="1">
                <a:solidFill>
                  <a:schemeClr val="tx2"/>
                </a:solidFill>
                <a:cs typeface="Calibri Light"/>
              </a:rPr>
              <a:t>Setting up of Hardware</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866E897-A7CD-85A1-DD51-46F7CB56A673}"/>
              </a:ext>
            </a:extLst>
          </p:cNvPr>
          <p:cNvSpPr>
            <a:spLocks noGrp="1"/>
          </p:cNvSpPr>
          <p:nvPr>
            <p:ph idx="1"/>
          </p:nvPr>
        </p:nvSpPr>
        <p:spPr>
          <a:xfrm>
            <a:off x="1179226" y="1042009"/>
            <a:ext cx="9833548" cy="4923946"/>
          </a:xfrm>
        </p:spPr>
        <p:txBody>
          <a:bodyPr vert="horz" lIns="91440" tIns="45720" rIns="91440" bIns="45720" rtlCol="0" anchor="t">
            <a:normAutofit/>
          </a:bodyPr>
          <a:lstStyle/>
          <a:p>
            <a:r>
              <a:rPr lang="en-US" sz="3200">
                <a:solidFill>
                  <a:schemeClr val="tx2"/>
                </a:solidFill>
                <a:cs typeface="Calibri"/>
              </a:rPr>
              <a:t>In this project we are assembling DC motor, Motor Driver to scale voltage,</a:t>
            </a:r>
            <a:r>
              <a:rPr lang="en-US" sz="3200">
                <a:solidFill>
                  <a:schemeClr val="tx2"/>
                </a:solidFill>
                <a:ea typeface="+mn-lt"/>
                <a:cs typeface="+mn-lt"/>
              </a:rPr>
              <a:t> RPM sensor, opto-interrupt sensor MOC7811, ESP-32, ESP cam module, PWM module to vary voltage in the actual setup of the hardware</a:t>
            </a:r>
            <a:r>
              <a:rPr lang="en-US" sz="3200">
                <a:solidFill>
                  <a:schemeClr val="tx2"/>
                </a:solidFill>
                <a:cs typeface="Calibri"/>
              </a:rPr>
              <a:t> to track the measurement of the Input Current, Input Voltage, input power and output RPM of the motor.</a:t>
            </a: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7"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99017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08B5B983-953E-2319-83E4-9870BC2754B8}"/>
              </a:ext>
            </a:extLst>
          </p:cNvPr>
          <p:cNvSpPr>
            <a:spLocks noGrp="1"/>
          </p:cNvSpPr>
          <p:nvPr>
            <p:ph type="title"/>
          </p:nvPr>
        </p:nvSpPr>
        <p:spPr>
          <a:xfrm>
            <a:off x="955108" y="160354"/>
            <a:ext cx="9833548" cy="843711"/>
          </a:xfrm>
        </p:spPr>
        <p:txBody>
          <a:bodyPr anchor="b">
            <a:normAutofit/>
          </a:bodyPr>
          <a:lstStyle/>
          <a:p>
            <a:pPr algn="ctr"/>
            <a:r>
              <a:rPr lang="en-US" sz="3600" b="1">
                <a:solidFill>
                  <a:schemeClr val="tx2"/>
                </a:solidFill>
                <a:cs typeface="Calibri Light" panose="020F0302020204030204"/>
              </a:rPr>
              <a:t>Dashboard/Command Centre</a:t>
            </a: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3" cy="2510866"/>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40EB5BF3-E3A9-BB75-6344-3B477B69E5F8}"/>
              </a:ext>
            </a:extLst>
          </p:cNvPr>
          <p:cNvSpPr>
            <a:spLocks noGrp="1"/>
          </p:cNvSpPr>
          <p:nvPr>
            <p:ph idx="1"/>
          </p:nvPr>
        </p:nvSpPr>
        <p:spPr>
          <a:xfrm>
            <a:off x="1179226" y="1256589"/>
            <a:ext cx="9822343" cy="5236327"/>
          </a:xfrm>
        </p:spPr>
        <p:txBody>
          <a:bodyPr vert="horz" lIns="91440" tIns="45720" rIns="91440" bIns="45720" rtlCol="0" anchor="t">
            <a:normAutofit fontScale="92500" lnSpcReduction="10000"/>
          </a:bodyPr>
          <a:lstStyle/>
          <a:p>
            <a:r>
              <a:rPr lang="en-US" sz="3200">
                <a:solidFill>
                  <a:schemeClr val="tx2"/>
                </a:solidFill>
                <a:cs typeface="Calibri"/>
              </a:rPr>
              <a:t>We are developing an interface that will give commands , receive and monitor data related to Voltage/Power vs RPM of DC Motor.</a:t>
            </a:r>
          </a:p>
          <a:p>
            <a:r>
              <a:rPr lang="en-US" sz="3200">
                <a:solidFill>
                  <a:schemeClr val="tx2"/>
                </a:solidFill>
                <a:ea typeface="+mn-lt"/>
                <a:cs typeface="+mn-lt"/>
              </a:rPr>
              <a:t>Data communication is achieved with OM2M and THINGSPEAK platforms for exchanging data online with the actual setup.</a:t>
            </a:r>
          </a:p>
          <a:p>
            <a:r>
              <a:rPr lang="en-US" sz="3200">
                <a:solidFill>
                  <a:schemeClr val="tx2"/>
                </a:solidFill>
                <a:latin typeface="Calibri"/>
                <a:cs typeface="Calibri"/>
              </a:rPr>
              <a:t> A student can remotely control Voltage/power of motor and corresponding rpm reading will be published and a characteristic graph is also formed in the dashboard. </a:t>
            </a:r>
          </a:p>
          <a:p>
            <a:r>
              <a:rPr lang="en-US" sz="3200">
                <a:solidFill>
                  <a:schemeClr val="tx2"/>
                </a:solidFill>
                <a:cs typeface="Calibri"/>
              </a:rPr>
              <a:t>The rpm, voltage and current readings are collected at the remote level analyzed in the cloud, characteristic graph plotted.</a:t>
            </a:r>
            <a:endParaRPr lang="en-US">
              <a:solidFill>
                <a:schemeClr val="tx2"/>
              </a:solidFill>
            </a:endParaRPr>
          </a:p>
          <a:p>
            <a:endParaRPr lang="en-US" sz="3200">
              <a:solidFill>
                <a:schemeClr val="tx2"/>
              </a:solidFill>
              <a:cs typeface="Calibri"/>
            </a:endParaRP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21900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38C0A4FF-7836-54D4-E4C6-6310D377986F}"/>
              </a:ext>
            </a:extLst>
          </p:cNvPr>
          <p:cNvSpPr>
            <a:spLocks noGrp="1"/>
          </p:cNvSpPr>
          <p:nvPr>
            <p:ph type="title"/>
          </p:nvPr>
        </p:nvSpPr>
        <p:spPr>
          <a:xfrm>
            <a:off x="988726" y="384472"/>
            <a:ext cx="9833548" cy="585975"/>
          </a:xfrm>
        </p:spPr>
        <p:txBody>
          <a:bodyPr anchor="b">
            <a:normAutofit/>
          </a:bodyPr>
          <a:lstStyle/>
          <a:p>
            <a:pPr algn="ctr"/>
            <a:r>
              <a:rPr lang="en-US" sz="3600" b="1">
                <a:solidFill>
                  <a:schemeClr val="tx2"/>
                </a:solidFill>
                <a:cs typeface="Calibri Light"/>
              </a:rPr>
              <a:t>Streaming Setup</a:t>
            </a:r>
            <a:endParaRPr lang="en-US" sz="3600" b="1">
              <a:solidFill>
                <a:schemeClr val="tx2"/>
              </a:solidFill>
            </a:endParaRP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3" cy="2510866"/>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44EB9A36-AF61-4708-212E-0296CFC96DB9}"/>
              </a:ext>
            </a:extLst>
          </p:cNvPr>
          <p:cNvSpPr>
            <a:spLocks noGrp="1"/>
          </p:cNvSpPr>
          <p:nvPr>
            <p:ph idx="1"/>
          </p:nvPr>
        </p:nvSpPr>
        <p:spPr>
          <a:xfrm>
            <a:off x="1179226" y="1155736"/>
            <a:ext cx="9822343" cy="5314768"/>
          </a:xfrm>
        </p:spPr>
        <p:txBody>
          <a:bodyPr vert="horz" lIns="91440" tIns="45720" rIns="91440" bIns="45720" rtlCol="0" anchor="t">
            <a:normAutofit/>
          </a:bodyPr>
          <a:lstStyle/>
          <a:p>
            <a:r>
              <a:rPr lang="en-US" sz="3200">
                <a:solidFill>
                  <a:schemeClr val="tx2"/>
                </a:solidFill>
                <a:cs typeface="Calibri"/>
              </a:rPr>
              <a:t>Live setup of the actual hardware will be streamed online and on the dashboard to understand the experiment properly. It is achieved through ESP cam module and global server is hosted on the NGROK platform.</a:t>
            </a:r>
          </a:p>
          <a:p>
            <a:r>
              <a:rPr lang="en-US" sz="3200">
                <a:solidFill>
                  <a:schemeClr val="tx2"/>
                </a:solidFill>
                <a:cs typeface="Calibri"/>
              </a:rPr>
              <a:t>Data is uploaded in the OM2M global server, THINGSPEAK platform and can be accessed from anywhere.</a:t>
            </a: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05879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9C0E20C0-ED40-3882-AE8F-02D77B93C58F}"/>
              </a:ext>
            </a:extLst>
          </p:cNvPr>
          <p:cNvSpPr>
            <a:spLocks noGrp="1"/>
          </p:cNvSpPr>
          <p:nvPr>
            <p:ph type="title"/>
          </p:nvPr>
        </p:nvSpPr>
        <p:spPr>
          <a:xfrm>
            <a:off x="1067167" y="306031"/>
            <a:ext cx="9833548" cy="1067827"/>
          </a:xfrm>
        </p:spPr>
        <p:txBody>
          <a:bodyPr anchor="b">
            <a:normAutofit/>
          </a:bodyPr>
          <a:lstStyle/>
          <a:p>
            <a:pPr algn="ctr"/>
            <a:r>
              <a:rPr lang="en-US" sz="4200">
                <a:solidFill>
                  <a:schemeClr val="tx2"/>
                </a:solidFill>
                <a:cs typeface="Calibri Light"/>
              </a:rPr>
              <a:t>Data Analysis</a:t>
            </a: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3" cy="2510866"/>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E20CD182-5627-E13D-6A45-34A818CA4C14}"/>
              </a:ext>
            </a:extLst>
          </p:cNvPr>
          <p:cNvSpPr>
            <a:spLocks noGrp="1"/>
          </p:cNvSpPr>
          <p:nvPr>
            <p:ph idx="1"/>
          </p:nvPr>
        </p:nvSpPr>
        <p:spPr>
          <a:xfrm>
            <a:off x="1179226" y="2332354"/>
            <a:ext cx="9822343" cy="3499415"/>
          </a:xfrm>
        </p:spPr>
        <p:txBody>
          <a:bodyPr vert="horz" lIns="91440" tIns="45720" rIns="91440" bIns="45720" rtlCol="0" anchor="t">
            <a:normAutofit/>
          </a:bodyPr>
          <a:lstStyle/>
          <a:p>
            <a:r>
              <a:rPr lang="en-US" sz="3200">
                <a:solidFill>
                  <a:schemeClr val="tx2"/>
                </a:solidFill>
                <a:cs typeface="Calibri"/>
              </a:rPr>
              <a:t>Variation in the characteristics is monitored and conclusions about the voltage/power Vs RPM of the motor are obtained.</a:t>
            </a:r>
          </a:p>
          <a:p>
            <a:r>
              <a:rPr lang="en-US" sz="3200">
                <a:solidFill>
                  <a:schemeClr val="tx2"/>
                </a:solidFill>
                <a:cs typeface="Calibri"/>
              </a:rPr>
              <a:t>Using cloud Data analysis, various patterns about the  dependencies of Voltage/Power vs RPM are derived using graphs and nearest fit curve of the graph.</a:t>
            </a: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64205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4225F-59F3-61C8-D676-C68D0B6A1F59}"/>
              </a:ext>
            </a:extLst>
          </p:cNvPr>
          <p:cNvSpPr>
            <a:spLocks noGrp="1"/>
          </p:cNvSpPr>
          <p:nvPr>
            <p:ph type="title"/>
          </p:nvPr>
        </p:nvSpPr>
        <p:spPr>
          <a:xfrm>
            <a:off x="686834" y="1153572"/>
            <a:ext cx="3200400" cy="4461163"/>
          </a:xfrm>
        </p:spPr>
        <p:txBody>
          <a:bodyPr>
            <a:normAutofit/>
          </a:bodyPr>
          <a:lstStyle/>
          <a:p>
            <a:r>
              <a:rPr lang="en-US" b="1">
                <a:solidFill>
                  <a:srgbClr val="FFFFFF"/>
                </a:solidFill>
                <a:cs typeface="Calibri Light"/>
              </a:rPr>
              <a:t>Summary</a:t>
            </a:r>
          </a:p>
        </p:txBody>
      </p:sp>
      <p:sp>
        <p:nvSpPr>
          <p:cNvPr id="25" name="Arc 2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DE6B59-0E61-5FF5-9A46-7D666E29D093}"/>
              </a:ext>
            </a:extLst>
          </p:cNvPr>
          <p:cNvSpPr>
            <a:spLocks noGrp="1"/>
          </p:cNvSpPr>
          <p:nvPr>
            <p:ph idx="1"/>
          </p:nvPr>
        </p:nvSpPr>
        <p:spPr>
          <a:xfrm>
            <a:off x="4167161" y="143109"/>
            <a:ext cx="7746931" cy="6582942"/>
          </a:xfrm>
        </p:spPr>
        <p:txBody>
          <a:bodyPr vert="horz" lIns="91440" tIns="45720" rIns="91440" bIns="45720" rtlCol="0" anchor="ctr">
            <a:normAutofit/>
          </a:bodyPr>
          <a:lstStyle/>
          <a:p>
            <a:r>
              <a:rPr lang="en-US" sz="2600">
                <a:cs typeface="Calibri"/>
              </a:rPr>
              <a:t>With the help of this project, we can optimize the costs of installation and interpretation of the experimental data so that its analysis becomes an easy task and can be performed from anywhere. </a:t>
            </a:r>
          </a:p>
          <a:p>
            <a:r>
              <a:rPr lang="en-US" sz="2600">
                <a:cs typeface="Calibri"/>
              </a:rPr>
              <a:t>This project is helpful from student's point of view, because they can interpret the readings and use these in their experiments to enhance the learning process.</a:t>
            </a:r>
          </a:p>
          <a:p>
            <a:r>
              <a:rPr lang="en-US" sz="2600">
                <a:cs typeface="Calibri"/>
              </a:rPr>
              <a:t>We are controlling the power, voltage or current inputs online to the dc motor and reading the rpm reading from the sensor and drawing relationship via graphs and best fit curve.</a:t>
            </a:r>
          </a:p>
          <a:p>
            <a:r>
              <a:rPr lang="en-US" sz="2600">
                <a:cs typeface="Calibri"/>
              </a:rPr>
              <a:t>Data is well-organized in the form of line graphs and histograms to draw inferences from data and video is streamed on the website.</a:t>
            </a:r>
          </a:p>
        </p:txBody>
      </p:sp>
    </p:spTree>
    <p:extLst>
      <p:ext uri="{BB962C8B-B14F-4D97-AF65-F5344CB8AC3E}">
        <p14:creationId xmlns:p14="http://schemas.microsoft.com/office/powerpoint/2010/main" val="25447407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ESW Project</vt:lpstr>
      <vt:lpstr>Motivation</vt:lpstr>
      <vt:lpstr>Setting up of Hardware</vt:lpstr>
      <vt:lpstr>Dashboard/Command Centre</vt:lpstr>
      <vt:lpstr>Streaming Setup</vt:lpstr>
      <vt:lpstr>Data Analysis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2022-10-06T17:00:59Z</dcterms:created>
  <dcterms:modified xsi:type="dcterms:W3CDTF">2022-10-07T06:29:50Z</dcterms:modified>
</cp:coreProperties>
</file>