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0FED5-1849-274A-B475-E50FE9984DDF}" type="doc">
      <dgm:prSet loTypeId="urn:microsoft.com/office/officeart/2005/8/layout/vList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D9F552E-8EF9-F048-8709-A1E347694DC0}">
      <dgm:prSet/>
      <dgm:spPr/>
      <dgm:t>
        <a:bodyPr/>
        <a:lstStyle/>
        <a:p>
          <a:r>
            <a:rPr lang="en-US" dirty="0"/>
            <a:t>City – </a:t>
          </a:r>
          <a:r>
            <a:rPr lang="en-US" b="1" dirty="0"/>
            <a:t>Bangalore</a:t>
          </a:r>
          <a:r>
            <a:rPr lang="en-US" dirty="0"/>
            <a:t>, Karnataka, INDIA</a:t>
          </a:r>
          <a:endParaRPr lang="en-IN" dirty="0"/>
        </a:p>
      </dgm:t>
    </dgm:pt>
    <dgm:pt modelId="{65D1FF0D-4B09-3F48-B8E7-DE42E2FE4EDE}" type="parTrans" cxnId="{255B002B-9741-8746-A4F8-623EA484E257}">
      <dgm:prSet/>
      <dgm:spPr/>
      <dgm:t>
        <a:bodyPr/>
        <a:lstStyle/>
        <a:p>
          <a:endParaRPr lang="en-US"/>
        </a:p>
      </dgm:t>
    </dgm:pt>
    <dgm:pt modelId="{132284E7-8941-0B4E-A8D7-83162B1F8777}" type="sibTrans" cxnId="{255B002B-9741-8746-A4F8-623EA484E257}">
      <dgm:prSet/>
      <dgm:spPr/>
      <dgm:t>
        <a:bodyPr/>
        <a:lstStyle/>
        <a:p>
          <a:endParaRPr lang="en-US"/>
        </a:p>
      </dgm:t>
    </dgm:pt>
    <dgm:pt modelId="{63E58AE2-2236-2C42-A97B-DECA7239CB20}">
      <dgm:prSet/>
      <dgm:spPr/>
      <dgm:t>
        <a:bodyPr/>
        <a:lstStyle/>
        <a:p>
          <a:r>
            <a:rPr lang="en-US" dirty="0"/>
            <a:t>Total individual neighborhoods – </a:t>
          </a:r>
          <a:r>
            <a:rPr lang="en-US" b="1" dirty="0"/>
            <a:t>294</a:t>
          </a:r>
          <a:endParaRPr lang="en-IN" b="1" dirty="0"/>
        </a:p>
      </dgm:t>
    </dgm:pt>
    <dgm:pt modelId="{9B6B3967-8623-214C-917D-5EFC11B41E6F}" type="parTrans" cxnId="{2D118844-4C0B-5448-B877-B24E0CFE4100}">
      <dgm:prSet/>
      <dgm:spPr/>
      <dgm:t>
        <a:bodyPr/>
        <a:lstStyle/>
        <a:p>
          <a:endParaRPr lang="en-US"/>
        </a:p>
      </dgm:t>
    </dgm:pt>
    <dgm:pt modelId="{9DF9A87C-2C76-9B45-A37F-D5E703CB4ED7}" type="sibTrans" cxnId="{2D118844-4C0B-5448-B877-B24E0CFE4100}">
      <dgm:prSet/>
      <dgm:spPr/>
      <dgm:t>
        <a:bodyPr/>
        <a:lstStyle/>
        <a:p>
          <a:endParaRPr lang="en-US"/>
        </a:p>
      </dgm:t>
    </dgm:pt>
    <dgm:pt modelId="{474AD0CA-E42F-D74C-BA9A-467F44EE25C0}">
      <dgm:prSet/>
      <dgm:spPr/>
      <dgm:t>
        <a:bodyPr/>
        <a:lstStyle/>
        <a:p>
          <a:r>
            <a:rPr lang="en-US" dirty="0"/>
            <a:t>Neighborhoods mapped into no. of </a:t>
          </a:r>
          <a:r>
            <a:rPr lang="en-US" dirty="0" err="1"/>
            <a:t>Pincode</a:t>
          </a:r>
          <a:r>
            <a:rPr lang="en-US" dirty="0"/>
            <a:t> location – </a:t>
          </a:r>
          <a:r>
            <a:rPr lang="en-US" b="1" dirty="0"/>
            <a:t>96</a:t>
          </a:r>
          <a:endParaRPr lang="en-IN" b="1" dirty="0"/>
        </a:p>
      </dgm:t>
    </dgm:pt>
    <dgm:pt modelId="{9881EC9F-F857-104C-B1D6-0736CBC3CAC8}" type="parTrans" cxnId="{36D84F42-55AA-5A4E-BC28-87603C6FEA04}">
      <dgm:prSet/>
      <dgm:spPr/>
      <dgm:t>
        <a:bodyPr/>
        <a:lstStyle/>
        <a:p>
          <a:endParaRPr lang="en-US"/>
        </a:p>
      </dgm:t>
    </dgm:pt>
    <dgm:pt modelId="{8774B588-1312-5445-A70E-62926D48200C}" type="sibTrans" cxnId="{36D84F42-55AA-5A4E-BC28-87603C6FEA04}">
      <dgm:prSet/>
      <dgm:spPr/>
      <dgm:t>
        <a:bodyPr/>
        <a:lstStyle/>
        <a:p>
          <a:endParaRPr lang="en-US"/>
        </a:p>
      </dgm:t>
    </dgm:pt>
    <dgm:pt modelId="{E69CF25E-166B-0745-810C-F911382227B5}">
      <dgm:prSet/>
      <dgm:spPr/>
      <dgm:t>
        <a:bodyPr/>
        <a:lstStyle/>
        <a:p>
          <a:r>
            <a:rPr lang="en-US" dirty="0"/>
            <a:t>No. of venues wrangled across the Bangalore city – </a:t>
          </a:r>
          <a:r>
            <a:rPr lang="en-US" b="1" dirty="0"/>
            <a:t>2366</a:t>
          </a:r>
          <a:endParaRPr lang="en-IN" b="1" dirty="0"/>
        </a:p>
      </dgm:t>
    </dgm:pt>
    <dgm:pt modelId="{623E511E-050A-D34C-B852-7F3EE1BCE427}" type="parTrans" cxnId="{57B07488-7748-4B40-94B5-F683FA931D36}">
      <dgm:prSet/>
      <dgm:spPr/>
      <dgm:t>
        <a:bodyPr/>
        <a:lstStyle/>
        <a:p>
          <a:endParaRPr lang="en-US"/>
        </a:p>
      </dgm:t>
    </dgm:pt>
    <dgm:pt modelId="{FAE32444-FDF1-2344-AA29-C30C131E7861}" type="sibTrans" cxnId="{57B07488-7748-4B40-94B5-F683FA931D36}">
      <dgm:prSet/>
      <dgm:spPr/>
      <dgm:t>
        <a:bodyPr/>
        <a:lstStyle/>
        <a:p>
          <a:endParaRPr lang="en-US"/>
        </a:p>
      </dgm:t>
    </dgm:pt>
    <dgm:pt modelId="{39E8C64E-45F6-0445-B0ED-F438265A4E03}">
      <dgm:prSet/>
      <dgm:spPr/>
      <dgm:t>
        <a:bodyPr/>
        <a:lstStyle/>
        <a:p>
          <a:r>
            <a:rPr lang="en-US" dirty="0"/>
            <a:t>No. of unique category venues traversed – </a:t>
          </a:r>
          <a:r>
            <a:rPr lang="en-US" b="1" dirty="0"/>
            <a:t>207</a:t>
          </a:r>
          <a:endParaRPr lang="en-IN" b="1" dirty="0"/>
        </a:p>
      </dgm:t>
    </dgm:pt>
    <dgm:pt modelId="{45703544-CF98-9F4D-9838-81EDF20B1591}" type="parTrans" cxnId="{423904E0-83EA-FD43-B8B3-1D54C2ADE078}">
      <dgm:prSet/>
      <dgm:spPr/>
      <dgm:t>
        <a:bodyPr/>
        <a:lstStyle/>
        <a:p>
          <a:endParaRPr lang="en-US"/>
        </a:p>
      </dgm:t>
    </dgm:pt>
    <dgm:pt modelId="{40D35BDD-F3A1-7046-8496-A991B4FEB309}" type="sibTrans" cxnId="{423904E0-83EA-FD43-B8B3-1D54C2ADE078}">
      <dgm:prSet/>
      <dgm:spPr/>
      <dgm:t>
        <a:bodyPr/>
        <a:lstStyle/>
        <a:p>
          <a:endParaRPr lang="en-US"/>
        </a:p>
      </dgm:t>
    </dgm:pt>
    <dgm:pt modelId="{C1F21650-1101-DC4B-82C2-1B23941CE37A}">
      <dgm:prSet/>
      <dgm:spPr/>
      <dgm:t>
        <a:bodyPr/>
        <a:lstStyle/>
        <a:p>
          <a:r>
            <a:rPr lang="en-US" dirty="0"/>
            <a:t>Short listed locations for a new restaurant - </a:t>
          </a:r>
          <a:r>
            <a:rPr lang="en-US" b="1" dirty="0"/>
            <a:t>2</a:t>
          </a:r>
        </a:p>
      </dgm:t>
    </dgm:pt>
    <dgm:pt modelId="{2A56E759-ABB9-7C46-A79C-76DD5B7D6956}" type="parTrans" cxnId="{3AE7E1F4-0B97-9B48-BF75-40430E326597}">
      <dgm:prSet/>
      <dgm:spPr/>
      <dgm:t>
        <a:bodyPr/>
        <a:lstStyle/>
        <a:p>
          <a:endParaRPr lang="en-US"/>
        </a:p>
      </dgm:t>
    </dgm:pt>
    <dgm:pt modelId="{08D3F3AE-EC44-774F-A8BF-6479628CB73D}" type="sibTrans" cxnId="{3AE7E1F4-0B97-9B48-BF75-40430E326597}">
      <dgm:prSet/>
      <dgm:spPr/>
      <dgm:t>
        <a:bodyPr/>
        <a:lstStyle/>
        <a:p>
          <a:endParaRPr lang="en-US"/>
        </a:p>
      </dgm:t>
    </dgm:pt>
    <dgm:pt modelId="{E3286D33-DACB-924F-8F9F-4195F46A99EF}">
      <dgm:prSet/>
      <dgm:spPr/>
      <dgm:t>
        <a:bodyPr/>
        <a:lstStyle/>
        <a:p>
          <a:r>
            <a:rPr lang="en-US" dirty="0"/>
            <a:t>Short listed Type of Restaurant - </a:t>
          </a:r>
          <a:r>
            <a:rPr lang="en-US" b="1" dirty="0"/>
            <a:t>1</a:t>
          </a:r>
        </a:p>
      </dgm:t>
    </dgm:pt>
    <dgm:pt modelId="{7AFA14FE-6165-604E-BD18-208834E7C277}" type="parTrans" cxnId="{E3315588-9081-D443-A244-446034CCBF99}">
      <dgm:prSet/>
      <dgm:spPr/>
      <dgm:t>
        <a:bodyPr/>
        <a:lstStyle/>
        <a:p>
          <a:endParaRPr lang="en-US"/>
        </a:p>
      </dgm:t>
    </dgm:pt>
    <dgm:pt modelId="{C7603317-D52F-3F41-9DB6-F4A59213EC9B}" type="sibTrans" cxnId="{E3315588-9081-D443-A244-446034CCBF99}">
      <dgm:prSet/>
      <dgm:spPr/>
      <dgm:t>
        <a:bodyPr/>
        <a:lstStyle/>
        <a:p>
          <a:endParaRPr lang="en-US"/>
        </a:p>
      </dgm:t>
    </dgm:pt>
    <dgm:pt modelId="{ED2699DA-AC11-634B-B551-F2743CF935ED}" type="pres">
      <dgm:prSet presAssocID="{05E0FED5-1849-274A-B475-E50FE9984DDF}" presName="linearFlow" presStyleCnt="0">
        <dgm:presLayoutVars>
          <dgm:dir/>
          <dgm:resizeHandles val="exact"/>
        </dgm:presLayoutVars>
      </dgm:prSet>
      <dgm:spPr/>
    </dgm:pt>
    <dgm:pt modelId="{336C0A4D-79A6-554F-A9AD-96583832D146}" type="pres">
      <dgm:prSet presAssocID="{7D9F552E-8EF9-F048-8709-A1E347694DC0}" presName="composite" presStyleCnt="0"/>
      <dgm:spPr/>
    </dgm:pt>
    <dgm:pt modelId="{558C0C77-3279-7E43-8DF7-01B3A463D084}" type="pres">
      <dgm:prSet presAssocID="{7D9F552E-8EF9-F048-8709-A1E347694DC0}" presName="imgShp" presStyleLbl="fgImgPlace1" presStyleIdx="0" presStyleCnt="7"/>
      <dgm:spPr/>
    </dgm:pt>
    <dgm:pt modelId="{3156B02B-1FFE-7447-8893-096D56B073D5}" type="pres">
      <dgm:prSet presAssocID="{7D9F552E-8EF9-F048-8709-A1E347694DC0}" presName="txShp" presStyleLbl="node1" presStyleIdx="0" presStyleCnt="7">
        <dgm:presLayoutVars>
          <dgm:bulletEnabled val="1"/>
        </dgm:presLayoutVars>
      </dgm:prSet>
      <dgm:spPr/>
    </dgm:pt>
    <dgm:pt modelId="{A06E53D2-1C8B-394E-B50B-686A680C59C2}" type="pres">
      <dgm:prSet presAssocID="{132284E7-8941-0B4E-A8D7-83162B1F8777}" presName="spacing" presStyleCnt="0"/>
      <dgm:spPr/>
    </dgm:pt>
    <dgm:pt modelId="{779DEB56-DA88-704C-8B00-10892A490106}" type="pres">
      <dgm:prSet presAssocID="{63E58AE2-2236-2C42-A97B-DECA7239CB20}" presName="composite" presStyleCnt="0"/>
      <dgm:spPr/>
    </dgm:pt>
    <dgm:pt modelId="{5EA0987E-0211-2147-BF95-0A01875A748B}" type="pres">
      <dgm:prSet presAssocID="{63E58AE2-2236-2C42-A97B-DECA7239CB20}" presName="imgShp" presStyleLbl="fgImgPlace1" presStyleIdx="1" presStyleCnt="7"/>
      <dgm:spPr/>
    </dgm:pt>
    <dgm:pt modelId="{CA55DD3E-B1EE-474D-A4E7-706BFA5DF1F5}" type="pres">
      <dgm:prSet presAssocID="{63E58AE2-2236-2C42-A97B-DECA7239CB20}" presName="txShp" presStyleLbl="node1" presStyleIdx="1" presStyleCnt="7">
        <dgm:presLayoutVars>
          <dgm:bulletEnabled val="1"/>
        </dgm:presLayoutVars>
      </dgm:prSet>
      <dgm:spPr/>
    </dgm:pt>
    <dgm:pt modelId="{1AF4B394-A2E5-1046-B987-C9F9748868A1}" type="pres">
      <dgm:prSet presAssocID="{9DF9A87C-2C76-9B45-A37F-D5E703CB4ED7}" presName="spacing" presStyleCnt="0"/>
      <dgm:spPr/>
    </dgm:pt>
    <dgm:pt modelId="{05B81303-05A7-5D49-A032-CB3691BC02DF}" type="pres">
      <dgm:prSet presAssocID="{474AD0CA-E42F-D74C-BA9A-467F44EE25C0}" presName="composite" presStyleCnt="0"/>
      <dgm:spPr/>
    </dgm:pt>
    <dgm:pt modelId="{868E4531-6408-AA4E-912F-BA7566B9BC2C}" type="pres">
      <dgm:prSet presAssocID="{474AD0CA-E42F-D74C-BA9A-467F44EE25C0}" presName="imgShp" presStyleLbl="fgImgPlace1" presStyleIdx="2" presStyleCnt="7"/>
      <dgm:spPr/>
    </dgm:pt>
    <dgm:pt modelId="{CB6351E8-1CB1-9943-B50A-92F1EF6A5C8C}" type="pres">
      <dgm:prSet presAssocID="{474AD0CA-E42F-D74C-BA9A-467F44EE25C0}" presName="txShp" presStyleLbl="node1" presStyleIdx="2" presStyleCnt="7">
        <dgm:presLayoutVars>
          <dgm:bulletEnabled val="1"/>
        </dgm:presLayoutVars>
      </dgm:prSet>
      <dgm:spPr/>
    </dgm:pt>
    <dgm:pt modelId="{42B30336-BE1D-474C-B003-AD127C6E8750}" type="pres">
      <dgm:prSet presAssocID="{8774B588-1312-5445-A70E-62926D48200C}" presName="spacing" presStyleCnt="0"/>
      <dgm:spPr/>
    </dgm:pt>
    <dgm:pt modelId="{0B3205F1-B718-BC4C-90CB-54427E5FDB12}" type="pres">
      <dgm:prSet presAssocID="{E69CF25E-166B-0745-810C-F911382227B5}" presName="composite" presStyleCnt="0"/>
      <dgm:spPr/>
    </dgm:pt>
    <dgm:pt modelId="{C45259A6-BF7D-4D4E-9ADE-D8AAF23A8004}" type="pres">
      <dgm:prSet presAssocID="{E69CF25E-166B-0745-810C-F911382227B5}" presName="imgShp" presStyleLbl="fgImgPlace1" presStyleIdx="3" presStyleCnt="7"/>
      <dgm:spPr/>
    </dgm:pt>
    <dgm:pt modelId="{58A32643-504B-7E4F-9889-77B85600E1D4}" type="pres">
      <dgm:prSet presAssocID="{E69CF25E-166B-0745-810C-F911382227B5}" presName="txShp" presStyleLbl="node1" presStyleIdx="3" presStyleCnt="7">
        <dgm:presLayoutVars>
          <dgm:bulletEnabled val="1"/>
        </dgm:presLayoutVars>
      </dgm:prSet>
      <dgm:spPr/>
    </dgm:pt>
    <dgm:pt modelId="{FC799CC8-1E41-8F4A-A47D-B261F5C7C890}" type="pres">
      <dgm:prSet presAssocID="{FAE32444-FDF1-2344-AA29-C30C131E7861}" presName="spacing" presStyleCnt="0"/>
      <dgm:spPr/>
    </dgm:pt>
    <dgm:pt modelId="{0883F722-5CD9-6C4B-BCD2-F119AED2E31C}" type="pres">
      <dgm:prSet presAssocID="{39E8C64E-45F6-0445-B0ED-F438265A4E03}" presName="composite" presStyleCnt="0"/>
      <dgm:spPr/>
    </dgm:pt>
    <dgm:pt modelId="{E8C7DC78-A4F1-3043-A14E-FE58906DA2F4}" type="pres">
      <dgm:prSet presAssocID="{39E8C64E-45F6-0445-B0ED-F438265A4E03}" presName="imgShp" presStyleLbl="fgImgPlace1" presStyleIdx="4" presStyleCnt="7"/>
      <dgm:spPr/>
    </dgm:pt>
    <dgm:pt modelId="{90250BED-06BE-C84C-B6CA-E0EE469E6E0B}" type="pres">
      <dgm:prSet presAssocID="{39E8C64E-45F6-0445-B0ED-F438265A4E03}" presName="txShp" presStyleLbl="node1" presStyleIdx="4" presStyleCnt="7">
        <dgm:presLayoutVars>
          <dgm:bulletEnabled val="1"/>
        </dgm:presLayoutVars>
      </dgm:prSet>
      <dgm:spPr/>
    </dgm:pt>
    <dgm:pt modelId="{28C5947E-A6A6-9541-8C99-B9E5486C2019}" type="pres">
      <dgm:prSet presAssocID="{40D35BDD-F3A1-7046-8496-A991B4FEB309}" presName="spacing" presStyleCnt="0"/>
      <dgm:spPr/>
    </dgm:pt>
    <dgm:pt modelId="{F9DB83E1-71C6-9248-BFBE-2B622FC7641C}" type="pres">
      <dgm:prSet presAssocID="{C1F21650-1101-DC4B-82C2-1B23941CE37A}" presName="composite" presStyleCnt="0"/>
      <dgm:spPr/>
    </dgm:pt>
    <dgm:pt modelId="{9937F54D-6AF5-A641-8B60-52CFC0B4A842}" type="pres">
      <dgm:prSet presAssocID="{C1F21650-1101-DC4B-82C2-1B23941CE37A}" presName="imgShp" presStyleLbl="fgImgPlace1" presStyleIdx="5" presStyleCnt="7"/>
      <dgm:spPr/>
    </dgm:pt>
    <dgm:pt modelId="{8BB7AA97-781B-9440-8DC3-DD0F8D9697C8}" type="pres">
      <dgm:prSet presAssocID="{C1F21650-1101-DC4B-82C2-1B23941CE37A}" presName="txShp" presStyleLbl="node1" presStyleIdx="5" presStyleCnt="7">
        <dgm:presLayoutVars>
          <dgm:bulletEnabled val="1"/>
        </dgm:presLayoutVars>
      </dgm:prSet>
      <dgm:spPr/>
    </dgm:pt>
    <dgm:pt modelId="{5CA84644-BB5E-3046-87B5-909E9469C55D}" type="pres">
      <dgm:prSet presAssocID="{08D3F3AE-EC44-774F-A8BF-6479628CB73D}" presName="spacing" presStyleCnt="0"/>
      <dgm:spPr/>
    </dgm:pt>
    <dgm:pt modelId="{BC93D590-F95D-F543-B075-C8F0034DC140}" type="pres">
      <dgm:prSet presAssocID="{E3286D33-DACB-924F-8F9F-4195F46A99EF}" presName="composite" presStyleCnt="0"/>
      <dgm:spPr/>
    </dgm:pt>
    <dgm:pt modelId="{ACF3415F-53BF-2744-BC0A-863233228B6C}" type="pres">
      <dgm:prSet presAssocID="{E3286D33-DACB-924F-8F9F-4195F46A99EF}" presName="imgShp" presStyleLbl="fgImgPlace1" presStyleIdx="6" presStyleCnt="7"/>
      <dgm:spPr/>
    </dgm:pt>
    <dgm:pt modelId="{1A11973F-3F32-4B4B-B12F-7D5674870DD4}" type="pres">
      <dgm:prSet presAssocID="{E3286D33-DACB-924F-8F9F-4195F46A99EF}" presName="txShp" presStyleLbl="node1" presStyleIdx="6" presStyleCnt="7">
        <dgm:presLayoutVars>
          <dgm:bulletEnabled val="1"/>
        </dgm:presLayoutVars>
      </dgm:prSet>
      <dgm:spPr/>
    </dgm:pt>
  </dgm:ptLst>
  <dgm:cxnLst>
    <dgm:cxn modelId="{60C4C421-CF16-A840-B3DB-E3CC0964A3E8}" type="presOf" srcId="{E69CF25E-166B-0745-810C-F911382227B5}" destId="{58A32643-504B-7E4F-9889-77B85600E1D4}" srcOrd="0" destOrd="0" presId="urn:microsoft.com/office/officeart/2005/8/layout/vList3"/>
    <dgm:cxn modelId="{255B002B-9741-8746-A4F8-623EA484E257}" srcId="{05E0FED5-1849-274A-B475-E50FE9984DDF}" destId="{7D9F552E-8EF9-F048-8709-A1E347694DC0}" srcOrd="0" destOrd="0" parTransId="{65D1FF0D-4B09-3F48-B8E7-DE42E2FE4EDE}" sibTransId="{132284E7-8941-0B4E-A8D7-83162B1F8777}"/>
    <dgm:cxn modelId="{36D84F42-55AA-5A4E-BC28-87603C6FEA04}" srcId="{05E0FED5-1849-274A-B475-E50FE9984DDF}" destId="{474AD0CA-E42F-D74C-BA9A-467F44EE25C0}" srcOrd="2" destOrd="0" parTransId="{9881EC9F-F857-104C-B1D6-0736CBC3CAC8}" sibTransId="{8774B588-1312-5445-A70E-62926D48200C}"/>
    <dgm:cxn modelId="{2D118844-4C0B-5448-B877-B24E0CFE4100}" srcId="{05E0FED5-1849-274A-B475-E50FE9984DDF}" destId="{63E58AE2-2236-2C42-A97B-DECA7239CB20}" srcOrd="1" destOrd="0" parTransId="{9B6B3967-8623-214C-917D-5EFC11B41E6F}" sibTransId="{9DF9A87C-2C76-9B45-A37F-D5E703CB4ED7}"/>
    <dgm:cxn modelId="{E3315588-9081-D443-A244-446034CCBF99}" srcId="{05E0FED5-1849-274A-B475-E50FE9984DDF}" destId="{E3286D33-DACB-924F-8F9F-4195F46A99EF}" srcOrd="6" destOrd="0" parTransId="{7AFA14FE-6165-604E-BD18-208834E7C277}" sibTransId="{C7603317-D52F-3F41-9DB6-F4A59213EC9B}"/>
    <dgm:cxn modelId="{57B07488-7748-4B40-94B5-F683FA931D36}" srcId="{05E0FED5-1849-274A-B475-E50FE9984DDF}" destId="{E69CF25E-166B-0745-810C-F911382227B5}" srcOrd="3" destOrd="0" parTransId="{623E511E-050A-D34C-B852-7F3EE1BCE427}" sibTransId="{FAE32444-FDF1-2344-AA29-C30C131E7861}"/>
    <dgm:cxn modelId="{80F9CC9C-A98A-C144-8239-6C2D1DEE013C}" type="presOf" srcId="{C1F21650-1101-DC4B-82C2-1B23941CE37A}" destId="{8BB7AA97-781B-9440-8DC3-DD0F8D9697C8}" srcOrd="0" destOrd="0" presId="urn:microsoft.com/office/officeart/2005/8/layout/vList3"/>
    <dgm:cxn modelId="{8D86779E-C97D-C44A-90E2-31330CF0C3A4}" type="presOf" srcId="{474AD0CA-E42F-D74C-BA9A-467F44EE25C0}" destId="{CB6351E8-1CB1-9943-B50A-92F1EF6A5C8C}" srcOrd="0" destOrd="0" presId="urn:microsoft.com/office/officeart/2005/8/layout/vList3"/>
    <dgm:cxn modelId="{C4DC79A4-DE56-DE4D-87ED-C3A73F94F3AB}" type="presOf" srcId="{63E58AE2-2236-2C42-A97B-DECA7239CB20}" destId="{CA55DD3E-B1EE-474D-A4E7-706BFA5DF1F5}" srcOrd="0" destOrd="0" presId="urn:microsoft.com/office/officeart/2005/8/layout/vList3"/>
    <dgm:cxn modelId="{20AA7CCC-0264-0145-8758-DEB42B584702}" type="presOf" srcId="{05E0FED5-1849-274A-B475-E50FE9984DDF}" destId="{ED2699DA-AC11-634B-B551-F2743CF935ED}" srcOrd="0" destOrd="0" presId="urn:microsoft.com/office/officeart/2005/8/layout/vList3"/>
    <dgm:cxn modelId="{4AB136DA-533D-7B4D-A95E-4BEE7EAC1C24}" type="presOf" srcId="{E3286D33-DACB-924F-8F9F-4195F46A99EF}" destId="{1A11973F-3F32-4B4B-B12F-7D5674870DD4}" srcOrd="0" destOrd="0" presId="urn:microsoft.com/office/officeart/2005/8/layout/vList3"/>
    <dgm:cxn modelId="{423904E0-83EA-FD43-B8B3-1D54C2ADE078}" srcId="{05E0FED5-1849-274A-B475-E50FE9984DDF}" destId="{39E8C64E-45F6-0445-B0ED-F438265A4E03}" srcOrd="4" destOrd="0" parTransId="{45703544-CF98-9F4D-9838-81EDF20B1591}" sibTransId="{40D35BDD-F3A1-7046-8496-A991B4FEB309}"/>
    <dgm:cxn modelId="{57C6C3EF-2645-524E-B839-38A325F830D0}" type="presOf" srcId="{7D9F552E-8EF9-F048-8709-A1E347694DC0}" destId="{3156B02B-1FFE-7447-8893-096D56B073D5}" srcOrd="0" destOrd="0" presId="urn:microsoft.com/office/officeart/2005/8/layout/vList3"/>
    <dgm:cxn modelId="{3AE7E1F4-0B97-9B48-BF75-40430E326597}" srcId="{05E0FED5-1849-274A-B475-E50FE9984DDF}" destId="{C1F21650-1101-DC4B-82C2-1B23941CE37A}" srcOrd="5" destOrd="0" parTransId="{2A56E759-ABB9-7C46-A79C-76DD5B7D6956}" sibTransId="{08D3F3AE-EC44-774F-A8BF-6479628CB73D}"/>
    <dgm:cxn modelId="{709F5BFD-1145-A24A-BF8D-6C5CD9B82FD9}" type="presOf" srcId="{39E8C64E-45F6-0445-B0ED-F438265A4E03}" destId="{90250BED-06BE-C84C-B6CA-E0EE469E6E0B}" srcOrd="0" destOrd="0" presId="urn:microsoft.com/office/officeart/2005/8/layout/vList3"/>
    <dgm:cxn modelId="{849302F8-CCBF-624D-9F65-4C8A53059D80}" type="presParOf" srcId="{ED2699DA-AC11-634B-B551-F2743CF935ED}" destId="{336C0A4D-79A6-554F-A9AD-96583832D146}" srcOrd="0" destOrd="0" presId="urn:microsoft.com/office/officeart/2005/8/layout/vList3"/>
    <dgm:cxn modelId="{6F606BE9-F53C-FA49-BAB6-CE5FB4BF234E}" type="presParOf" srcId="{336C0A4D-79A6-554F-A9AD-96583832D146}" destId="{558C0C77-3279-7E43-8DF7-01B3A463D084}" srcOrd="0" destOrd="0" presId="urn:microsoft.com/office/officeart/2005/8/layout/vList3"/>
    <dgm:cxn modelId="{E3A48E54-F442-504B-9CBB-B82DD4E32B6F}" type="presParOf" srcId="{336C0A4D-79A6-554F-A9AD-96583832D146}" destId="{3156B02B-1FFE-7447-8893-096D56B073D5}" srcOrd="1" destOrd="0" presId="urn:microsoft.com/office/officeart/2005/8/layout/vList3"/>
    <dgm:cxn modelId="{6998129C-7BF0-E84C-B0FD-289A1DB2FE69}" type="presParOf" srcId="{ED2699DA-AC11-634B-B551-F2743CF935ED}" destId="{A06E53D2-1C8B-394E-B50B-686A680C59C2}" srcOrd="1" destOrd="0" presId="urn:microsoft.com/office/officeart/2005/8/layout/vList3"/>
    <dgm:cxn modelId="{A3623D0D-EB6A-5C4C-A380-9045279351EB}" type="presParOf" srcId="{ED2699DA-AC11-634B-B551-F2743CF935ED}" destId="{779DEB56-DA88-704C-8B00-10892A490106}" srcOrd="2" destOrd="0" presId="urn:microsoft.com/office/officeart/2005/8/layout/vList3"/>
    <dgm:cxn modelId="{8DA8D809-3E40-B240-A589-6D8C18EF7C2B}" type="presParOf" srcId="{779DEB56-DA88-704C-8B00-10892A490106}" destId="{5EA0987E-0211-2147-BF95-0A01875A748B}" srcOrd="0" destOrd="0" presId="urn:microsoft.com/office/officeart/2005/8/layout/vList3"/>
    <dgm:cxn modelId="{9C79629E-A41C-F545-BA39-A0A36975B38A}" type="presParOf" srcId="{779DEB56-DA88-704C-8B00-10892A490106}" destId="{CA55DD3E-B1EE-474D-A4E7-706BFA5DF1F5}" srcOrd="1" destOrd="0" presId="urn:microsoft.com/office/officeart/2005/8/layout/vList3"/>
    <dgm:cxn modelId="{DAC0EC33-5812-904C-8959-EC863CF5121B}" type="presParOf" srcId="{ED2699DA-AC11-634B-B551-F2743CF935ED}" destId="{1AF4B394-A2E5-1046-B987-C9F9748868A1}" srcOrd="3" destOrd="0" presId="urn:microsoft.com/office/officeart/2005/8/layout/vList3"/>
    <dgm:cxn modelId="{CA106575-5AC3-1D40-BE0F-B8C6BE37A7ED}" type="presParOf" srcId="{ED2699DA-AC11-634B-B551-F2743CF935ED}" destId="{05B81303-05A7-5D49-A032-CB3691BC02DF}" srcOrd="4" destOrd="0" presId="urn:microsoft.com/office/officeart/2005/8/layout/vList3"/>
    <dgm:cxn modelId="{F3EFEFF9-DAED-3049-95B1-B9E363DFE282}" type="presParOf" srcId="{05B81303-05A7-5D49-A032-CB3691BC02DF}" destId="{868E4531-6408-AA4E-912F-BA7566B9BC2C}" srcOrd="0" destOrd="0" presId="urn:microsoft.com/office/officeart/2005/8/layout/vList3"/>
    <dgm:cxn modelId="{F2FE4BC4-AE5A-4D49-B58E-E2754C63540D}" type="presParOf" srcId="{05B81303-05A7-5D49-A032-CB3691BC02DF}" destId="{CB6351E8-1CB1-9943-B50A-92F1EF6A5C8C}" srcOrd="1" destOrd="0" presId="urn:microsoft.com/office/officeart/2005/8/layout/vList3"/>
    <dgm:cxn modelId="{09D7825B-B57B-D74F-9E62-D0316DFC3CE9}" type="presParOf" srcId="{ED2699DA-AC11-634B-B551-F2743CF935ED}" destId="{42B30336-BE1D-474C-B003-AD127C6E8750}" srcOrd="5" destOrd="0" presId="urn:microsoft.com/office/officeart/2005/8/layout/vList3"/>
    <dgm:cxn modelId="{521F9BB8-72EF-8541-99A4-B17756150306}" type="presParOf" srcId="{ED2699DA-AC11-634B-B551-F2743CF935ED}" destId="{0B3205F1-B718-BC4C-90CB-54427E5FDB12}" srcOrd="6" destOrd="0" presId="urn:microsoft.com/office/officeart/2005/8/layout/vList3"/>
    <dgm:cxn modelId="{03983BA9-CCF8-8044-979E-0492F9C2265F}" type="presParOf" srcId="{0B3205F1-B718-BC4C-90CB-54427E5FDB12}" destId="{C45259A6-BF7D-4D4E-9ADE-D8AAF23A8004}" srcOrd="0" destOrd="0" presId="urn:microsoft.com/office/officeart/2005/8/layout/vList3"/>
    <dgm:cxn modelId="{6A6BF39A-0071-A044-B126-89103EE3FEAA}" type="presParOf" srcId="{0B3205F1-B718-BC4C-90CB-54427E5FDB12}" destId="{58A32643-504B-7E4F-9889-77B85600E1D4}" srcOrd="1" destOrd="0" presId="urn:microsoft.com/office/officeart/2005/8/layout/vList3"/>
    <dgm:cxn modelId="{D2233BC6-F725-8141-98E3-3EE39250523C}" type="presParOf" srcId="{ED2699DA-AC11-634B-B551-F2743CF935ED}" destId="{FC799CC8-1E41-8F4A-A47D-B261F5C7C890}" srcOrd="7" destOrd="0" presId="urn:microsoft.com/office/officeart/2005/8/layout/vList3"/>
    <dgm:cxn modelId="{A71057AA-3A36-0943-94C8-C10936D30413}" type="presParOf" srcId="{ED2699DA-AC11-634B-B551-F2743CF935ED}" destId="{0883F722-5CD9-6C4B-BCD2-F119AED2E31C}" srcOrd="8" destOrd="0" presId="urn:microsoft.com/office/officeart/2005/8/layout/vList3"/>
    <dgm:cxn modelId="{E72D9FE6-FE36-8444-BA79-A636989DE594}" type="presParOf" srcId="{0883F722-5CD9-6C4B-BCD2-F119AED2E31C}" destId="{E8C7DC78-A4F1-3043-A14E-FE58906DA2F4}" srcOrd="0" destOrd="0" presId="urn:microsoft.com/office/officeart/2005/8/layout/vList3"/>
    <dgm:cxn modelId="{94D9D119-B1FB-CB4F-8816-8917C9653AB2}" type="presParOf" srcId="{0883F722-5CD9-6C4B-BCD2-F119AED2E31C}" destId="{90250BED-06BE-C84C-B6CA-E0EE469E6E0B}" srcOrd="1" destOrd="0" presId="urn:microsoft.com/office/officeart/2005/8/layout/vList3"/>
    <dgm:cxn modelId="{36942F20-7639-0949-8666-5847CAE877F9}" type="presParOf" srcId="{ED2699DA-AC11-634B-B551-F2743CF935ED}" destId="{28C5947E-A6A6-9541-8C99-B9E5486C2019}" srcOrd="9" destOrd="0" presId="urn:microsoft.com/office/officeart/2005/8/layout/vList3"/>
    <dgm:cxn modelId="{1DA4A6A4-4AAC-6143-9F97-BB5134B7A960}" type="presParOf" srcId="{ED2699DA-AC11-634B-B551-F2743CF935ED}" destId="{F9DB83E1-71C6-9248-BFBE-2B622FC7641C}" srcOrd="10" destOrd="0" presId="urn:microsoft.com/office/officeart/2005/8/layout/vList3"/>
    <dgm:cxn modelId="{1A4AEA03-2AFB-D14C-A43F-9D0EB3E8AC37}" type="presParOf" srcId="{F9DB83E1-71C6-9248-BFBE-2B622FC7641C}" destId="{9937F54D-6AF5-A641-8B60-52CFC0B4A842}" srcOrd="0" destOrd="0" presId="urn:microsoft.com/office/officeart/2005/8/layout/vList3"/>
    <dgm:cxn modelId="{5F32E0AD-DA15-2F48-A2CF-8FCFA4208245}" type="presParOf" srcId="{F9DB83E1-71C6-9248-BFBE-2B622FC7641C}" destId="{8BB7AA97-781B-9440-8DC3-DD0F8D9697C8}" srcOrd="1" destOrd="0" presId="urn:microsoft.com/office/officeart/2005/8/layout/vList3"/>
    <dgm:cxn modelId="{814B5CF9-BE9A-A848-AAE6-BEDC7EC9ADEE}" type="presParOf" srcId="{ED2699DA-AC11-634B-B551-F2743CF935ED}" destId="{5CA84644-BB5E-3046-87B5-909E9469C55D}" srcOrd="11" destOrd="0" presId="urn:microsoft.com/office/officeart/2005/8/layout/vList3"/>
    <dgm:cxn modelId="{DAAC9BA5-DBF9-CE49-BCC6-3B2C3FD3CC16}" type="presParOf" srcId="{ED2699DA-AC11-634B-B551-F2743CF935ED}" destId="{BC93D590-F95D-F543-B075-C8F0034DC140}" srcOrd="12" destOrd="0" presId="urn:microsoft.com/office/officeart/2005/8/layout/vList3"/>
    <dgm:cxn modelId="{A7D5B88A-ACC8-434B-AD21-24FAD6AD1D30}" type="presParOf" srcId="{BC93D590-F95D-F543-B075-C8F0034DC140}" destId="{ACF3415F-53BF-2744-BC0A-863233228B6C}" srcOrd="0" destOrd="0" presId="urn:microsoft.com/office/officeart/2005/8/layout/vList3"/>
    <dgm:cxn modelId="{61BCE701-BF61-BC45-812C-3F67C1BEC7C6}" type="presParOf" srcId="{BC93D590-F95D-F543-B075-C8F0034DC140}" destId="{1A11973F-3F32-4B4B-B12F-7D5674870DD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6B02B-1FFE-7447-8893-096D56B073D5}">
      <dsp:nvSpPr>
        <dsp:cNvPr id="0" name=""/>
        <dsp:cNvSpPr/>
      </dsp:nvSpPr>
      <dsp:spPr>
        <a:xfrm rot="10800000">
          <a:off x="2228378" y="1641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City – </a:t>
          </a:r>
          <a:r>
            <a:rPr lang="en-US" sz="2100" b="1" kern="1200" dirty="0"/>
            <a:t>Bangalore</a:t>
          </a:r>
          <a:r>
            <a:rPr lang="en-US" sz="2100" kern="1200" dirty="0"/>
            <a:t>, Karnataka, INDIA</a:t>
          </a:r>
          <a:endParaRPr lang="en-IN" sz="2100" kern="1200" dirty="0"/>
        </a:p>
      </dsp:txBody>
      <dsp:txXfrm rot="10800000">
        <a:off x="2368575" y="1641"/>
        <a:ext cx="8150191" cy="560790"/>
      </dsp:txXfrm>
    </dsp:sp>
    <dsp:sp modelId="{558C0C77-3279-7E43-8DF7-01B3A463D084}">
      <dsp:nvSpPr>
        <dsp:cNvPr id="0" name=""/>
        <dsp:cNvSpPr/>
      </dsp:nvSpPr>
      <dsp:spPr>
        <a:xfrm>
          <a:off x="1947982" y="1641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5DD3E-B1EE-474D-A4E7-706BFA5DF1F5}">
      <dsp:nvSpPr>
        <dsp:cNvPr id="0" name=""/>
        <dsp:cNvSpPr/>
      </dsp:nvSpPr>
      <dsp:spPr>
        <a:xfrm rot="10800000">
          <a:off x="2228378" y="727583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Total individual neighborhoods – </a:t>
          </a:r>
          <a:r>
            <a:rPr lang="en-US" sz="2100" b="1" kern="1200" dirty="0"/>
            <a:t>294</a:t>
          </a:r>
          <a:endParaRPr lang="en-IN" sz="2100" b="1" kern="1200" dirty="0"/>
        </a:p>
      </dsp:txBody>
      <dsp:txXfrm rot="10800000">
        <a:off x="2368575" y="727583"/>
        <a:ext cx="8150191" cy="560790"/>
      </dsp:txXfrm>
    </dsp:sp>
    <dsp:sp modelId="{5EA0987E-0211-2147-BF95-0A01875A748B}">
      <dsp:nvSpPr>
        <dsp:cNvPr id="0" name=""/>
        <dsp:cNvSpPr/>
      </dsp:nvSpPr>
      <dsp:spPr>
        <a:xfrm>
          <a:off x="1947982" y="727583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351E8-1CB1-9943-B50A-92F1EF6A5C8C}">
      <dsp:nvSpPr>
        <dsp:cNvPr id="0" name=""/>
        <dsp:cNvSpPr/>
      </dsp:nvSpPr>
      <dsp:spPr>
        <a:xfrm rot="10800000">
          <a:off x="2228378" y="1453526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Neighborhoods mapped into no. of </a:t>
          </a:r>
          <a:r>
            <a:rPr lang="en-US" sz="2100" kern="1200" dirty="0" err="1"/>
            <a:t>Pincode</a:t>
          </a:r>
          <a:r>
            <a:rPr lang="en-US" sz="2100" kern="1200" dirty="0"/>
            <a:t> location – </a:t>
          </a:r>
          <a:r>
            <a:rPr lang="en-US" sz="2100" b="1" kern="1200" dirty="0"/>
            <a:t>96</a:t>
          </a:r>
          <a:endParaRPr lang="en-IN" sz="2100" b="1" kern="1200" dirty="0"/>
        </a:p>
      </dsp:txBody>
      <dsp:txXfrm rot="10800000">
        <a:off x="2368575" y="1453526"/>
        <a:ext cx="8150191" cy="560790"/>
      </dsp:txXfrm>
    </dsp:sp>
    <dsp:sp modelId="{868E4531-6408-AA4E-912F-BA7566B9BC2C}">
      <dsp:nvSpPr>
        <dsp:cNvPr id="0" name=""/>
        <dsp:cNvSpPr/>
      </dsp:nvSpPr>
      <dsp:spPr>
        <a:xfrm>
          <a:off x="1947982" y="1453526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32643-504B-7E4F-9889-77B85600E1D4}">
      <dsp:nvSpPr>
        <dsp:cNvPr id="0" name=""/>
        <dsp:cNvSpPr/>
      </dsp:nvSpPr>
      <dsp:spPr>
        <a:xfrm rot="10800000">
          <a:off x="2228378" y="2179469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No. of venues wrangled across the Bangalore city – </a:t>
          </a:r>
          <a:r>
            <a:rPr lang="en-US" sz="2100" b="1" kern="1200" dirty="0"/>
            <a:t>2366</a:t>
          </a:r>
          <a:endParaRPr lang="en-IN" sz="2100" b="1" kern="1200" dirty="0"/>
        </a:p>
      </dsp:txBody>
      <dsp:txXfrm rot="10800000">
        <a:off x="2368575" y="2179469"/>
        <a:ext cx="8150191" cy="560790"/>
      </dsp:txXfrm>
    </dsp:sp>
    <dsp:sp modelId="{C45259A6-BF7D-4D4E-9ADE-D8AAF23A8004}">
      <dsp:nvSpPr>
        <dsp:cNvPr id="0" name=""/>
        <dsp:cNvSpPr/>
      </dsp:nvSpPr>
      <dsp:spPr>
        <a:xfrm>
          <a:off x="1947982" y="2179469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50BED-06BE-C84C-B6CA-E0EE469E6E0B}">
      <dsp:nvSpPr>
        <dsp:cNvPr id="0" name=""/>
        <dsp:cNvSpPr/>
      </dsp:nvSpPr>
      <dsp:spPr>
        <a:xfrm rot="10800000">
          <a:off x="2228378" y="2905411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No. of unique category venues traversed – </a:t>
          </a:r>
          <a:r>
            <a:rPr lang="en-US" sz="2100" b="1" kern="1200" dirty="0"/>
            <a:t>207</a:t>
          </a:r>
          <a:endParaRPr lang="en-IN" sz="2100" b="1" kern="1200" dirty="0"/>
        </a:p>
      </dsp:txBody>
      <dsp:txXfrm rot="10800000">
        <a:off x="2368575" y="2905411"/>
        <a:ext cx="8150191" cy="560790"/>
      </dsp:txXfrm>
    </dsp:sp>
    <dsp:sp modelId="{E8C7DC78-A4F1-3043-A14E-FE58906DA2F4}">
      <dsp:nvSpPr>
        <dsp:cNvPr id="0" name=""/>
        <dsp:cNvSpPr/>
      </dsp:nvSpPr>
      <dsp:spPr>
        <a:xfrm>
          <a:off x="1947982" y="2905411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7AA97-781B-9440-8DC3-DD0F8D9697C8}">
      <dsp:nvSpPr>
        <dsp:cNvPr id="0" name=""/>
        <dsp:cNvSpPr/>
      </dsp:nvSpPr>
      <dsp:spPr>
        <a:xfrm rot="10800000">
          <a:off x="2228378" y="3631354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Short listed locations for a new restaurant - </a:t>
          </a:r>
          <a:r>
            <a:rPr lang="en-US" sz="2100" b="1" kern="1200" dirty="0"/>
            <a:t>2</a:t>
          </a:r>
        </a:p>
      </dsp:txBody>
      <dsp:txXfrm rot="10800000">
        <a:off x="2368575" y="3631354"/>
        <a:ext cx="8150191" cy="560790"/>
      </dsp:txXfrm>
    </dsp:sp>
    <dsp:sp modelId="{9937F54D-6AF5-A641-8B60-52CFC0B4A842}">
      <dsp:nvSpPr>
        <dsp:cNvPr id="0" name=""/>
        <dsp:cNvSpPr/>
      </dsp:nvSpPr>
      <dsp:spPr>
        <a:xfrm>
          <a:off x="1947982" y="3631354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1973F-3F32-4B4B-B12F-7D5674870DD4}">
      <dsp:nvSpPr>
        <dsp:cNvPr id="0" name=""/>
        <dsp:cNvSpPr/>
      </dsp:nvSpPr>
      <dsp:spPr>
        <a:xfrm rot="10800000">
          <a:off x="2228378" y="4357297"/>
          <a:ext cx="8290388" cy="5607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Short listed Type of Restaurant - </a:t>
          </a:r>
          <a:r>
            <a:rPr lang="en-US" sz="2100" b="1" kern="1200" dirty="0"/>
            <a:t>1</a:t>
          </a:r>
        </a:p>
      </dsp:txBody>
      <dsp:txXfrm rot="10800000">
        <a:off x="2368575" y="4357297"/>
        <a:ext cx="8150191" cy="560790"/>
      </dsp:txXfrm>
    </dsp:sp>
    <dsp:sp modelId="{ACF3415F-53BF-2744-BC0A-863233228B6C}">
      <dsp:nvSpPr>
        <dsp:cNvPr id="0" name=""/>
        <dsp:cNvSpPr/>
      </dsp:nvSpPr>
      <dsp:spPr>
        <a:xfrm>
          <a:off x="1947982" y="4357297"/>
          <a:ext cx="560790" cy="56079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78B2-7521-094C-9C91-A175B48B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Restaurant@Bangalore</a:t>
            </a:r>
            <a:r>
              <a:rPr lang="en-IN" b="1" dirty="0"/>
              <a:t>, INDIA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9C11-D53B-7F4F-B0C6-47CC7530C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Science Capstone Project by </a:t>
            </a:r>
            <a:r>
              <a:rPr lang="en-US" dirty="0" err="1"/>
              <a:t>NikunjaBihari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C0F72-54EE-5046-A9F5-43DBDBD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545" y="476518"/>
            <a:ext cx="8915400" cy="489397"/>
          </a:xfrm>
        </p:spPr>
        <p:txBody>
          <a:bodyPr/>
          <a:lstStyle/>
          <a:p>
            <a:r>
              <a:rPr lang="en-IN" dirty="0"/>
              <a:t>Introduction / Business Problem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89AEA-3FB7-9D49-ADEC-9C1526C4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493949"/>
            <a:ext cx="8915400" cy="4367101"/>
          </a:xfrm>
        </p:spPr>
        <p:txBody>
          <a:bodyPr/>
          <a:lstStyle/>
          <a:p>
            <a:pPr algn="just"/>
            <a:r>
              <a:rPr lang="en-US" dirty="0"/>
              <a:t>	We have a friend who wish to setup a new restaurant in the city of Bangalore, India which is considered as the IT city of the country.  Although he has some moderate level of knowledge about the city’s neighborhoods/areas and it’s famous venues, but not quite sure in details of each and every neighborhoods &amp; cant really compare every neighborhoods and venues manually like visiting every places personally and exploring to figure out which neighborhood would be most suitable to open up a restaurant and what type of restaurant would be best which is popular amongst </a:t>
            </a:r>
            <a:r>
              <a:rPr lang="en-US" dirty="0" err="1"/>
              <a:t>Bangalorians</a:t>
            </a:r>
            <a:r>
              <a:rPr lang="en-US" dirty="0"/>
              <a:t> and  will easily fetch customers as well good profit.</a:t>
            </a:r>
          </a:p>
          <a:p>
            <a:endParaRPr lang="en-US" dirty="0"/>
          </a:p>
          <a:p>
            <a:r>
              <a:rPr lang="en-US" dirty="0"/>
              <a:t>	So, the 2 main business problem here with us are as follows: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Which neighborhood/area would be best to open a new restaurant in Bangalore.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What type of restaurant is most popular &amp; best in Bangalore to easily get customer &amp; earn profit.</a:t>
            </a:r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1732-A283-CB41-BCBB-0D71B33F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425" y="357389"/>
            <a:ext cx="8915400" cy="566738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92CAFC-62B2-DB49-AC03-D38768A1A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008574"/>
              </p:ext>
            </p:extLst>
          </p:nvPr>
        </p:nvGraphicFramePr>
        <p:xfrm>
          <a:off x="734095" y="1184856"/>
          <a:ext cx="12466749" cy="491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49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A294-0650-A240-A7FA-460EACE2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182" y="318752"/>
            <a:ext cx="8915400" cy="566738"/>
          </a:xfrm>
        </p:spPr>
        <p:txBody>
          <a:bodyPr/>
          <a:lstStyle/>
          <a:p>
            <a:r>
              <a:rPr lang="en-US" dirty="0"/>
              <a:t>Data Science 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00310-4268-5644-A646-EABA25D0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094704"/>
            <a:ext cx="8915400" cy="4766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science methodologies used to collect data, prepare &amp; clean the data using various techniques like Data visualization, sorting &amp; filtering to make it ready for the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the one hot encoding to normalize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K-means clustering has been used to segment the neighborhoods into different clusters to focus on a target potential no. of areas further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Frequency matrix and venue density to find out target neighborhoods with less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747AA-B7D2-7947-90A7-28191BA5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Four Clusters of Neighborhood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0DF65-74E9-A040-A6C5-EB81FD5D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Cluster 0 -   44 neighborhoods		Place of restaurants and eateries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Cluster 1 -     1 neighborhood		        	Less restaurants and eateries, outskirt neighborhood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Cluster 2 -     50 neighborhood		Mix-N-Match of all types of venue categories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Cluster 3 -      1 neighborhood 		Less restaurants and eateries, outskirt neighborhood</a:t>
            </a: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90A88E-3C88-AF44-950A-6DE43D5E2340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2386" r="2630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D3C8F-3E19-AA4C-87BE-A9550283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The Final Four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8D5B2-04E1-634A-8552-D27F9107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681512"/>
            <a:ext cx="3650278" cy="4211342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Neighborhoods with ZERO restaurant density in 10 most common venue categories as extracted from Foursquare.</a:t>
            </a:r>
          </a:p>
          <a:p>
            <a:r>
              <a:rPr lang="en-US" dirty="0"/>
              <a:t>			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	</a:t>
            </a:r>
            <a:r>
              <a:rPr lang="en-US" b="1" u="sng" dirty="0"/>
              <a:t>Koramangala Vi </a:t>
            </a:r>
            <a:r>
              <a:rPr lang="en-US" b="1" u="sng" dirty="0" err="1"/>
              <a:t>bk</a:t>
            </a:r>
            <a:r>
              <a:rPr lang="en-US" b="1" u="sng" dirty="0"/>
              <a:t> -&gt; 1</a:t>
            </a:r>
            <a:r>
              <a:rPr lang="en-US" b="1" u="sng" baseline="30000" dirty="0"/>
              <a:t>st</a:t>
            </a:r>
            <a:r>
              <a:rPr lang="en-US" b="1" u="sng" dirty="0"/>
              <a:t> Preference</a:t>
            </a:r>
            <a:r>
              <a:rPr lang="en-US" dirty="0"/>
              <a:t>		    since its in the core of the city limits			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	</a:t>
            </a:r>
            <a:r>
              <a:rPr lang="en-US" dirty="0" err="1"/>
              <a:t>Nayandahalli</a:t>
            </a:r>
            <a:r>
              <a:rPr lang="en-US" dirty="0"/>
              <a:t> 	-&gt; 2</a:t>
            </a:r>
            <a:r>
              <a:rPr lang="en-US" baseline="30000" dirty="0"/>
              <a:t>nd</a:t>
            </a:r>
            <a:r>
              <a:rPr lang="en-US" dirty="0"/>
              <a:t> 	 Preference 		   as its just at the border line of city limit.</a:t>
            </a:r>
          </a:p>
          <a:p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 	</a:t>
            </a:r>
            <a:r>
              <a:rPr lang="en-US" dirty="0" err="1"/>
              <a:t>Gunjur</a:t>
            </a:r>
            <a:r>
              <a:rPr lang="en-US" dirty="0"/>
              <a:t>, </a:t>
            </a:r>
            <a:r>
              <a:rPr lang="en-US" dirty="0" err="1"/>
              <a:t>Muthusandra</a:t>
            </a:r>
            <a:r>
              <a:rPr lang="en-US" dirty="0"/>
              <a:t>, </a:t>
            </a:r>
            <a:r>
              <a:rPr lang="en-US" dirty="0" err="1"/>
              <a:t>Panathur</a:t>
            </a:r>
            <a:r>
              <a:rPr lang="en-US" dirty="0"/>
              <a:t>, </a:t>
            </a:r>
            <a:r>
              <a:rPr lang="en-US" dirty="0" err="1"/>
              <a:t>Vartur</a:t>
            </a:r>
            <a:r>
              <a:rPr lang="en-US" dirty="0"/>
              <a:t> </a:t>
            </a:r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 	</a:t>
            </a:r>
            <a:r>
              <a:rPr lang="en-US" dirty="0" err="1"/>
              <a:t>Kenchanahalli</a:t>
            </a:r>
            <a:r>
              <a:rPr lang="en-US" dirty="0"/>
              <a:t>, </a:t>
            </a:r>
            <a:r>
              <a:rPr lang="en-US" dirty="0" err="1"/>
              <a:t>Rajarajeshwarinagar</a:t>
            </a:r>
            <a:r>
              <a:rPr lang="en-US" dirty="0"/>
              <a:t>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B2D13B-B0CD-F642-8B7E-0DA5CF0BF321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44" r="570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15FD-2A2D-1E44-A8B8-805F94BB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67" y="499056"/>
            <a:ext cx="8915400" cy="566738"/>
          </a:xfrm>
        </p:spPr>
        <p:txBody>
          <a:bodyPr>
            <a:normAutofit/>
          </a:bodyPr>
          <a:lstStyle/>
          <a:p>
            <a:r>
              <a:rPr lang="en-US" dirty="0"/>
              <a:t>Top 10 venue categories across all the neighborhoods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5D9FB-049A-FB45-8F2B-9C0F5960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75" y="1405466"/>
            <a:ext cx="9694725" cy="49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0E31-7DEE-8544-A9ED-8D31E81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364066"/>
            <a:ext cx="8915400" cy="566738"/>
          </a:xfrm>
        </p:spPr>
        <p:txBody>
          <a:bodyPr/>
          <a:lstStyle/>
          <a:p>
            <a:r>
              <a:rPr lang="en-US" dirty="0"/>
              <a:t>The Final Recommendation for Location &amp; Restaurant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135C2-12D1-8042-82EA-B3717A8A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219200"/>
            <a:ext cx="8915400" cy="4641850"/>
          </a:xfrm>
        </p:spPr>
        <p:txBody>
          <a:bodyPr>
            <a:normAutofit/>
          </a:bodyPr>
          <a:lstStyle/>
          <a:p>
            <a:r>
              <a:rPr lang="en-US" sz="2000" dirty="0"/>
              <a:t>Restaurant Type – </a:t>
            </a:r>
          </a:p>
          <a:p>
            <a:pPr algn="ctr"/>
            <a:r>
              <a:rPr lang="en-US" sz="3600" dirty="0"/>
              <a:t>Indian Restaurant</a:t>
            </a:r>
          </a:p>
          <a:p>
            <a:endParaRPr lang="en-US" sz="3600" dirty="0"/>
          </a:p>
          <a:p>
            <a:r>
              <a:rPr lang="en-US" sz="2000" dirty="0"/>
              <a:t>Location – </a:t>
            </a:r>
          </a:p>
          <a:p>
            <a:pPr algn="ctr"/>
            <a:r>
              <a:rPr lang="en-US" sz="3600" dirty="0"/>
              <a:t>1. Koramangala Vi </a:t>
            </a:r>
            <a:r>
              <a:rPr lang="en-US" sz="3600" dirty="0" err="1"/>
              <a:t>bk</a:t>
            </a:r>
            <a:r>
              <a:rPr lang="en-US" sz="3600" dirty="0"/>
              <a:t> - 560095</a:t>
            </a:r>
          </a:p>
          <a:p>
            <a:pPr algn="ctr"/>
            <a:r>
              <a:rPr lang="en-US" sz="3600" dirty="0"/>
              <a:t>2. </a:t>
            </a:r>
            <a:r>
              <a:rPr lang="en-US" sz="3600" dirty="0" err="1"/>
              <a:t>Nayandahalli</a:t>
            </a:r>
            <a:r>
              <a:rPr lang="en-US" sz="3600" dirty="0"/>
              <a:t> - 560039</a:t>
            </a:r>
          </a:p>
        </p:txBody>
      </p:sp>
    </p:spTree>
    <p:extLst>
      <p:ext uri="{BB962C8B-B14F-4D97-AF65-F5344CB8AC3E}">
        <p14:creationId xmlns:p14="http://schemas.microsoft.com/office/powerpoint/2010/main" val="199170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5D7C1-3467-0B4E-92B8-8B9BEAC64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9" b="75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6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{A8723C48-E067-3C4A-A13C-4A5A88F47976}tf10001069</Template>
  <TotalTime>632</TotalTime>
  <Words>224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Restaurant@Bangalore, INDIA</vt:lpstr>
      <vt:lpstr>Introduction / Business Problem</vt:lpstr>
      <vt:lpstr>Data Insight</vt:lpstr>
      <vt:lpstr>Data Science Applications</vt:lpstr>
      <vt:lpstr>Four Clusters of Neighborhood</vt:lpstr>
      <vt:lpstr>The Final Four</vt:lpstr>
      <vt:lpstr>Top 10 venue categories across all the neighborhoods</vt:lpstr>
      <vt:lpstr>The Final Recommendation for Location &amp; Restaurant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Restaurant@Bangalore-India</dc:title>
  <dc:creator>Nikunja Bihari Padhy</dc:creator>
  <cp:lastModifiedBy>Nikunja Bihari Padhy</cp:lastModifiedBy>
  <cp:revision>21</cp:revision>
  <cp:lastPrinted>2018-10-04T21:07:13Z</cp:lastPrinted>
  <dcterms:created xsi:type="dcterms:W3CDTF">2018-10-04T10:46:50Z</dcterms:created>
  <dcterms:modified xsi:type="dcterms:W3CDTF">2018-10-04T21:19:18Z</dcterms:modified>
</cp:coreProperties>
</file>