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2"/>
  </p:notesMasterIdLst>
  <p:sldIdLst>
    <p:sldId id="256" r:id="rId2"/>
    <p:sldId id="257" r:id="rId3"/>
    <p:sldId id="258" r:id="rId4"/>
    <p:sldId id="259" r:id="rId5"/>
    <p:sldId id="263" r:id="rId6"/>
    <p:sldId id="262" r:id="rId7"/>
    <p:sldId id="266" r:id="rId8"/>
    <p:sldId id="267" r:id="rId9"/>
    <p:sldId id="264" r:id="rId10"/>
    <p:sldId id="265" r:id="rId11"/>
  </p:sldIdLst>
  <p:sldSz cx="9144000" cy="5143500" type="screen16x9"/>
  <p:notesSz cx="6858000" cy="9144000"/>
  <p:embeddedFontLst>
    <p:embeddedFont>
      <p:font typeface="Bebas Neue" panose="020B0606020202050201" pitchFamily="34" charset="0"/>
      <p:regular r:id="rId13"/>
    </p:embeddedFont>
    <p:embeddedFont>
      <p:font typeface="Righteous" panose="020B0604020202020204" charset="0"/>
      <p:regular r:id="rId14"/>
    </p:embeddedFont>
  </p:embeddedFontLst>
  <p:custDataLst>
    <p:tags r:id="rId15"/>
  </p:custDataLst>
  <p:defaultTex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667781-037E-4B6B-9FFE-777E542C0793}"/>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ct val="0"/>
              </a:spcBef>
              <a:spcAft>
                <a:spcPct val="0"/>
              </a:spcAft>
              <a:buSzPts val="1100"/>
              <a:buChar char="●"/>
              <a:defRPr sz="1100"/>
            </a:lvl1pPr>
            <a:lvl2pPr marL="914400" lvl="1" indent="-298450">
              <a:spcBef>
                <a:spcPct val="0"/>
              </a:spcBef>
              <a:spcAft>
                <a:spcPct val="0"/>
              </a:spcAft>
              <a:buSzPts val="1100"/>
              <a:buChar char="○"/>
              <a:defRPr sz="1100"/>
            </a:lvl2pPr>
            <a:lvl3pPr marL="1371600" lvl="2" indent="-298450">
              <a:spcBef>
                <a:spcPct val="0"/>
              </a:spcBef>
              <a:spcAft>
                <a:spcPct val="0"/>
              </a:spcAft>
              <a:buSzPts val="1100"/>
              <a:buChar char="■"/>
              <a:defRPr sz="1100"/>
            </a:lvl3pPr>
            <a:lvl4pPr marL="1828800" lvl="3" indent="-298450">
              <a:spcBef>
                <a:spcPct val="0"/>
              </a:spcBef>
              <a:spcAft>
                <a:spcPct val="0"/>
              </a:spcAft>
              <a:buSzPts val="1100"/>
              <a:buChar char="●"/>
              <a:defRPr sz="1100"/>
            </a:lvl4pPr>
            <a:lvl5pPr marL="2286000" lvl="4" indent="-298450">
              <a:spcBef>
                <a:spcPct val="0"/>
              </a:spcBef>
              <a:spcAft>
                <a:spcPct val="0"/>
              </a:spcAft>
              <a:buSzPts val="1100"/>
              <a:buChar char="○"/>
              <a:defRPr sz="1100"/>
            </a:lvl5pPr>
            <a:lvl6pPr marL="2743200" lvl="5" indent="-298450">
              <a:spcBef>
                <a:spcPct val="0"/>
              </a:spcBef>
              <a:spcAft>
                <a:spcPct val="0"/>
              </a:spcAft>
              <a:buSzPts val="1100"/>
              <a:buChar char="■"/>
              <a:defRPr sz="1100"/>
            </a:lvl6pPr>
            <a:lvl7pPr marL="3200400" lvl="6" indent="-298450">
              <a:spcBef>
                <a:spcPct val="0"/>
              </a:spcBef>
              <a:spcAft>
                <a:spcPct val="0"/>
              </a:spcAft>
              <a:buSzPts val="1100"/>
              <a:buChar char="●"/>
              <a:defRPr sz="1100"/>
            </a:lvl7pPr>
            <a:lvl8pPr marL="3657600" lvl="7" indent="-298450">
              <a:spcBef>
                <a:spcPct val="0"/>
              </a:spcBef>
              <a:spcAft>
                <a:spcPct val="0"/>
              </a:spcAft>
              <a:buSzPts val="1100"/>
              <a:buChar char="○"/>
              <a:defRPr sz="1100"/>
            </a:lvl8pPr>
            <a:lvl9pPr marL="4114800" lvl="8" indent="-298450">
              <a:spcBef>
                <a:spcPct val="0"/>
              </a:spcBef>
              <a:spcAft>
                <a:spcPct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edab296b82_0_25: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503" name="Google Shape;503;gedab296b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f0370779cf_0_5: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529" name="Google Shape;529;gf0370779c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edab296b82_0_50: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535" name="Google Shape;535;gedab296b8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9d9750f1_0_6: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553" name="Google Shape;553;gf59d9750f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f26c6b1b82_0_4: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00" name="Google Shape;600;gf26c6b1b8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f0370779cf_0_327: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593" name="Google Shape;593;gf0370779cf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f26c6b1b82_0_79: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17" name="Google Shape;617;gf26c6b1b8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f0370779cf_0_327: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593" name="Google Shape;593;gf0370779cf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4063453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dk1"/>
            </a:gs>
            <a:gs pos="36000">
              <a:schemeClr val="dk1"/>
            </a:gs>
            <a:gs pos="100000">
              <a:schemeClr val="dk2"/>
            </a:gs>
          </a:gsLst>
          <a:lin ang="2700006"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4778500" y="833888"/>
            <a:ext cx="3650400" cy="2741400"/>
          </a:xfrm>
          <a:prstGeom prst="rect">
            <a:avLst/>
          </a:prstGeom>
        </p:spPr>
        <p:txBody>
          <a:bodyPr spcFirstLastPara="1" wrap="square" lIns="91425" tIns="91425" rIns="91425" bIns="91425" anchor="b" anchorCtr="0">
            <a:noAutofit/>
          </a:bodyPr>
          <a:lstStyle>
            <a:lvl1pPr lvl="0" algn="l" rtl="0">
              <a:spcBef>
                <a:spcPct val="0"/>
              </a:spcBef>
              <a:spcAft>
                <a:spcPct val="0"/>
              </a:spcAft>
              <a:buSzPts val="3600"/>
              <a:buNone/>
              <a:defRPr/>
            </a:lvl1pPr>
            <a:lvl2pPr lvl="1" algn="ctr" rtl="0">
              <a:spcBef>
                <a:spcPct val="0"/>
              </a:spcBef>
              <a:spcAft>
                <a:spcPct val="0"/>
              </a:spcAft>
              <a:buSzPts val="3600"/>
              <a:buNone/>
              <a:defRPr sz="3600"/>
            </a:lvl2pPr>
            <a:lvl3pPr lvl="2" algn="ctr" rtl="0">
              <a:spcBef>
                <a:spcPct val="0"/>
              </a:spcBef>
              <a:spcAft>
                <a:spcPct val="0"/>
              </a:spcAft>
              <a:buSzPts val="3600"/>
              <a:buNone/>
              <a:defRPr sz="3600"/>
            </a:lvl3pPr>
            <a:lvl4pPr lvl="3" algn="ctr" rtl="0">
              <a:spcBef>
                <a:spcPct val="0"/>
              </a:spcBef>
              <a:spcAft>
                <a:spcPct val="0"/>
              </a:spcAft>
              <a:buSzPts val="3600"/>
              <a:buNone/>
              <a:defRPr sz="3600"/>
            </a:lvl4pPr>
            <a:lvl5pPr lvl="4" algn="ctr" rtl="0">
              <a:spcBef>
                <a:spcPct val="0"/>
              </a:spcBef>
              <a:spcAft>
                <a:spcPct val="0"/>
              </a:spcAft>
              <a:buSzPts val="3600"/>
              <a:buNone/>
              <a:defRPr sz="3600"/>
            </a:lvl5pPr>
            <a:lvl6pPr lvl="5" algn="ctr" rtl="0">
              <a:spcBef>
                <a:spcPct val="0"/>
              </a:spcBef>
              <a:spcAft>
                <a:spcPct val="0"/>
              </a:spcAft>
              <a:buSzPts val="3600"/>
              <a:buNone/>
              <a:defRPr sz="3600"/>
            </a:lvl6pPr>
            <a:lvl7pPr lvl="6" algn="ctr" rtl="0">
              <a:spcBef>
                <a:spcPct val="0"/>
              </a:spcBef>
              <a:spcAft>
                <a:spcPct val="0"/>
              </a:spcAft>
              <a:buSzPts val="3600"/>
              <a:buNone/>
              <a:defRPr sz="3600"/>
            </a:lvl7pPr>
            <a:lvl8pPr lvl="7" algn="ctr" rtl="0">
              <a:spcBef>
                <a:spcPct val="0"/>
              </a:spcBef>
              <a:spcAft>
                <a:spcPct val="0"/>
              </a:spcAft>
              <a:buSzPts val="3600"/>
              <a:buNone/>
              <a:defRPr sz="3600"/>
            </a:lvl8pPr>
            <a:lvl9pPr lvl="8" algn="ctr" rtl="0">
              <a:spcBef>
                <a:spcPct val="0"/>
              </a:spcBef>
              <a:spcAft>
                <a:spcPct val="0"/>
              </a:spcAft>
              <a:buSzPts val="3600"/>
              <a:buNone/>
              <a:defRPr sz="3600"/>
            </a:lvl9pPr>
          </a:lstStyle>
          <a:p>
            <a:endParaRPr/>
          </a:p>
        </p:txBody>
      </p:sp>
      <p:sp>
        <p:nvSpPr>
          <p:cNvPr id="10" name="Google Shape;10;p2"/>
          <p:cNvSpPr txBox="1">
            <a:spLocks noGrp="1"/>
          </p:cNvSpPr>
          <p:nvPr>
            <p:ph type="subTitle" idx="1"/>
          </p:nvPr>
        </p:nvSpPr>
        <p:spPr>
          <a:xfrm>
            <a:off x="4778500" y="3791788"/>
            <a:ext cx="2874900" cy="6687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rtl="0">
              <a:spcBef>
                <a:spcPct val="0"/>
              </a:spcBef>
              <a:spcAft>
                <a:spcPct val="0"/>
              </a:spcAft>
              <a:buSzPts val="1400"/>
              <a:buNone/>
              <a:defRPr>
                <a:solidFill>
                  <a:schemeClr val="accent2"/>
                </a:solidFill>
                <a:latin typeface="Spartan"/>
                <a:ea typeface="Spartan"/>
                <a:cs typeface="Spartan"/>
                <a:sym typeface="Spartan"/>
              </a:defRPr>
            </a:lvl1pPr>
            <a:lvl2pPr lvl="1" algn="ctr" rtl="0">
              <a:lnSpc>
                <a:spcPct val="100000"/>
              </a:lnSpc>
              <a:spcBef>
                <a:spcPct val="0"/>
              </a:spcBef>
              <a:spcAft>
                <a:spcPct val="0"/>
              </a:spcAft>
              <a:buSzPts val="1400"/>
              <a:buNone/>
              <a:defRPr/>
            </a:lvl2pPr>
            <a:lvl3pPr lvl="2" algn="ctr" rtl="0">
              <a:lnSpc>
                <a:spcPct val="100000"/>
              </a:lnSpc>
              <a:spcBef>
                <a:spcPct val="0"/>
              </a:spcBef>
              <a:spcAft>
                <a:spcPct val="0"/>
              </a:spcAft>
              <a:buSzPts val="1400"/>
              <a:buNone/>
              <a:defRPr/>
            </a:lvl3pPr>
            <a:lvl4pPr lvl="3" algn="ctr" rtl="0">
              <a:lnSpc>
                <a:spcPct val="100000"/>
              </a:lnSpc>
              <a:spcBef>
                <a:spcPct val="0"/>
              </a:spcBef>
              <a:spcAft>
                <a:spcPct val="0"/>
              </a:spcAft>
              <a:buSzPts val="1400"/>
              <a:buNone/>
              <a:defRPr/>
            </a:lvl4pPr>
            <a:lvl5pPr lvl="4" algn="ctr" rtl="0">
              <a:lnSpc>
                <a:spcPct val="100000"/>
              </a:lnSpc>
              <a:spcBef>
                <a:spcPct val="0"/>
              </a:spcBef>
              <a:spcAft>
                <a:spcPct val="0"/>
              </a:spcAft>
              <a:buSzPts val="1400"/>
              <a:buNone/>
              <a:defRPr/>
            </a:lvl5pPr>
            <a:lvl6pPr lvl="5" algn="ctr" rtl="0">
              <a:lnSpc>
                <a:spcPct val="100000"/>
              </a:lnSpc>
              <a:spcBef>
                <a:spcPct val="0"/>
              </a:spcBef>
              <a:spcAft>
                <a:spcPct val="0"/>
              </a:spcAft>
              <a:buSzPts val="1400"/>
              <a:buNone/>
              <a:defRPr/>
            </a:lvl6pPr>
            <a:lvl7pPr lvl="6" algn="ctr" rtl="0">
              <a:lnSpc>
                <a:spcPct val="100000"/>
              </a:lnSpc>
              <a:spcBef>
                <a:spcPct val="0"/>
              </a:spcBef>
              <a:spcAft>
                <a:spcPct val="0"/>
              </a:spcAft>
              <a:buSzPts val="1400"/>
              <a:buNone/>
              <a:defRPr/>
            </a:lvl7pPr>
            <a:lvl8pPr lvl="7" algn="ctr" rtl="0">
              <a:lnSpc>
                <a:spcPct val="100000"/>
              </a:lnSpc>
              <a:spcBef>
                <a:spcPct val="0"/>
              </a:spcBef>
              <a:spcAft>
                <a:spcPct val="0"/>
              </a:spcAft>
              <a:buSzPts val="1400"/>
              <a:buNone/>
              <a:defRPr/>
            </a:lvl8pPr>
            <a:lvl9pPr lvl="8" algn="ctr" rtl="0">
              <a:lnSpc>
                <a:spcPct val="100000"/>
              </a:lnSpc>
              <a:spcBef>
                <a:spcPct val="0"/>
              </a:spcBef>
              <a:spcAft>
                <a:spcPct val="0"/>
              </a:spcAft>
              <a:buSzPts val="1400"/>
              <a:buNone/>
              <a:defRPr/>
            </a:lvl9pPr>
          </a:lstStyle>
          <a:p>
            <a:endParaRPr/>
          </a:p>
        </p:txBody>
      </p:sp>
      <p:grpSp>
        <p:nvGrpSpPr>
          <p:cNvPr id="11" name="Google Shape;11;p2"/>
          <p:cNvGrpSpPr/>
          <p:nvPr/>
        </p:nvGrpSpPr>
        <p:grpSpPr>
          <a:xfrm>
            <a:off x="7236475" y="0"/>
            <a:ext cx="1675550" cy="847850"/>
            <a:chOff x="7236475" y="0"/>
            <a:chExt cx="1675550" cy="847850"/>
          </a:xfrm>
        </p:grpSpPr>
        <p:sp>
          <p:nvSpPr>
            <p:cNvPr id="12" name="Google Shape;12;p2"/>
            <p:cNvSpPr/>
            <p:nvPr/>
          </p:nvSpPr>
          <p:spPr>
            <a:xfrm>
              <a:off x="8073850" y="0"/>
              <a:ext cx="838175" cy="847850"/>
            </a:xfrm>
            <a:custGeom>
              <a:avLst/>
              <a:gdLst/>
              <a:ahLst/>
              <a:cxnLst/>
              <a:rect l="l" t="t" r="r" b="b"/>
              <a:pathLst>
                <a:path w="33527" h="33914" extrusionOk="0">
                  <a:moveTo>
                    <a:pt x="0" y="1"/>
                  </a:moveTo>
                  <a:lnTo>
                    <a:pt x="0" y="33914"/>
                  </a:lnTo>
                  <a:cubicBezTo>
                    <a:pt x="9138" y="33785"/>
                    <a:pt x="17568" y="30020"/>
                    <a:pt x="23617" y="23971"/>
                  </a:cubicBezTo>
                  <a:cubicBezTo>
                    <a:pt x="29634" y="17826"/>
                    <a:pt x="33527" y="9364"/>
                    <a:pt x="33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3" name="Google Shape;13;p2"/>
            <p:cNvSpPr/>
            <p:nvPr/>
          </p:nvSpPr>
          <p:spPr>
            <a:xfrm>
              <a:off x="7236475" y="0"/>
              <a:ext cx="837375" cy="847850"/>
            </a:xfrm>
            <a:custGeom>
              <a:avLst/>
              <a:gdLst/>
              <a:ahLst/>
              <a:cxnLst/>
              <a:rect l="l" t="t" r="r" b="b"/>
              <a:pathLst>
                <a:path w="33495" h="33914" extrusionOk="0">
                  <a:moveTo>
                    <a:pt x="0" y="1"/>
                  </a:moveTo>
                  <a:cubicBezTo>
                    <a:pt x="0" y="9364"/>
                    <a:pt x="3733" y="17826"/>
                    <a:pt x="9910" y="23971"/>
                  </a:cubicBezTo>
                  <a:cubicBezTo>
                    <a:pt x="15959" y="30020"/>
                    <a:pt x="24261" y="33785"/>
                    <a:pt x="33495" y="33914"/>
                  </a:cubicBezTo>
                  <a:lnTo>
                    <a:pt x="334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14" name="Google Shape;14;p2"/>
          <p:cNvSpPr/>
          <p:nvPr/>
        </p:nvSpPr>
        <p:spPr>
          <a:xfrm>
            <a:off x="7412313" y="563400"/>
            <a:ext cx="57125" cy="57125"/>
          </a:xfrm>
          <a:custGeom>
            <a:avLst/>
            <a:gdLst/>
            <a:ahLst/>
            <a:cxnLst/>
            <a:rect l="l" t="t" r="r" b="b"/>
            <a:pathLst>
              <a:path w="2285" h="2285" extrusionOk="0">
                <a:moveTo>
                  <a:pt x="1062" y="0"/>
                </a:moveTo>
                <a:cubicBezTo>
                  <a:pt x="386" y="0"/>
                  <a:pt x="0" y="547"/>
                  <a:pt x="0" y="1062"/>
                </a:cubicBezTo>
                <a:cubicBezTo>
                  <a:pt x="0" y="1738"/>
                  <a:pt x="386" y="2285"/>
                  <a:pt x="1062" y="2285"/>
                </a:cubicBezTo>
                <a:cubicBezTo>
                  <a:pt x="1737" y="2285"/>
                  <a:pt x="2284" y="1738"/>
                  <a:pt x="2284" y="1062"/>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5" name="Google Shape;15;p2"/>
          <p:cNvSpPr/>
          <p:nvPr/>
        </p:nvSpPr>
        <p:spPr>
          <a:xfrm>
            <a:off x="7412313" y="710600"/>
            <a:ext cx="57125" cy="57125"/>
          </a:xfrm>
          <a:custGeom>
            <a:avLst/>
            <a:gdLst/>
            <a:ahLst/>
            <a:cxnLst/>
            <a:rect l="l" t="t" r="r" b="b"/>
            <a:pathLst>
              <a:path w="2285" h="2285" extrusionOk="0">
                <a:moveTo>
                  <a:pt x="1062" y="0"/>
                </a:moveTo>
                <a:cubicBezTo>
                  <a:pt x="386" y="0"/>
                  <a:pt x="0" y="547"/>
                  <a:pt x="0" y="1094"/>
                </a:cubicBezTo>
                <a:cubicBezTo>
                  <a:pt x="0" y="1770"/>
                  <a:pt x="386" y="2285"/>
                  <a:pt x="1062" y="2285"/>
                </a:cubicBezTo>
                <a:cubicBezTo>
                  <a:pt x="1737" y="2285"/>
                  <a:pt x="2284" y="1770"/>
                  <a:pt x="2284" y="1094"/>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6" name="Google Shape;16;p2"/>
          <p:cNvSpPr/>
          <p:nvPr/>
        </p:nvSpPr>
        <p:spPr>
          <a:xfrm>
            <a:off x="7556288" y="563400"/>
            <a:ext cx="57125" cy="57125"/>
          </a:xfrm>
          <a:custGeom>
            <a:avLst/>
            <a:gdLst/>
            <a:ahLst/>
            <a:cxnLst/>
            <a:rect l="l" t="t" r="r" b="b"/>
            <a:pathLst>
              <a:path w="2285" h="2285" extrusionOk="0">
                <a:moveTo>
                  <a:pt x="1062" y="0"/>
                </a:moveTo>
                <a:cubicBezTo>
                  <a:pt x="419" y="0"/>
                  <a:pt x="0" y="547"/>
                  <a:pt x="0" y="1062"/>
                </a:cubicBezTo>
                <a:cubicBezTo>
                  <a:pt x="0" y="1738"/>
                  <a:pt x="419" y="2285"/>
                  <a:pt x="1062" y="2285"/>
                </a:cubicBezTo>
                <a:cubicBezTo>
                  <a:pt x="1738" y="2285"/>
                  <a:pt x="2285" y="1738"/>
                  <a:pt x="2285" y="1062"/>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7" name="Google Shape;17;p2"/>
          <p:cNvSpPr/>
          <p:nvPr/>
        </p:nvSpPr>
        <p:spPr>
          <a:xfrm>
            <a:off x="7556288" y="710600"/>
            <a:ext cx="57125" cy="57125"/>
          </a:xfrm>
          <a:custGeom>
            <a:avLst/>
            <a:gdLst/>
            <a:ahLst/>
            <a:cxnLst/>
            <a:rect l="l" t="t" r="r" b="b"/>
            <a:pathLst>
              <a:path w="2285" h="2285" extrusionOk="0">
                <a:moveTo>
                  <a:pt x="1062" y="0"/>
                </a:moveTo>
                <a:cubicBezTo>
                  <a:pt x="419" y="0"/>
                  <a:pt x="0" y="547"/>
                  <a:pt x="0" y="1094"/>
                </a:cubicBezTo>
                <a:cubicBezTo>
                  <a:pt x="0" y="1770"/>
                  <a:pt x="419" y="2285"/>
                  <a:pt x="1062" y="2285"/>
                </a:cubicBezTo>
                <a:cubicBezTo>
                  <a:pt x="1738" y="2285"/>
                  <a:pt x="2285" y="1770"/>
                  <a:pt x="2285" y="1094"/>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dk1"/>
            </a:gs>
            <a:gs pos="36000">
              <a:schemeClr val="dk1"/>
            </a:gs>
            <a:gs pos="100000">
              <a:schemeClr val="dk2"/>
            </a:gs>
          </a:gsLst>
          <a:lin ang="13500032" scaled="0"/>
        </a:gradFill>
        <a:effectLst/>
      </p:bgPr>
    </p:bg>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715100" y="2087125"/>
            <a:ext cx="3347400" cy="1488300"/>
          </a:xfrm>
          <a:prstGeom prst="rect">
            <a:avLst/>
          </a:prstGeom>
        </p:spPr>
        <p:txBody>
          <a:bodyPr spcFirstLastPara="1" wrap="square" lIns="91425" tIns="91425" rIns="91425" bIns="91425" anchor="t" anchorCtr="0">
            <a:noAutofit/>
          </a:bodyPr>
          <a:lstStyle>
            <a:lvl1pPr lvl="0" algn="l">
              <a:spcBef>
                <a:spcPct val="0"/>
              </a:spcBef>
              <a:spcAft>
                <a:spcPct val="0"/>
              </a:spcAft>
              <a:buSzPts val="4800"/>
              <a:buNone/>
              <a:defRPr sz="4800"/>
            </a:lvl1pPr>
            <a:lvl2pPr lvl="1" algn="ctr">
              <a:spcBef>
                <a:spcPct val="0"/>
              </a:spcBef>
              <a:spcAft>
                <a:spcPct val="0"/>
              </a:spcAft>
              <a:buSzPts val="3600"/>
              <a:buNone/>
              <a:defRPr sz="3600"/>
            </a:lvl2pPr>
            <a:lvl3pPr lvl="2" algn="ctr">
              <a:spcBef>
                <a:spcPct val="0"/>
              </a:spcBef>
              <a:spcAft>
                <a:spcPct val="0"/>
              </a:spcAft>
              <a:buSzPts val="3600"/>
              <a:buNone/>
              <a:defRPr sz="3600"/>
            </a:lvl3pPr>
            <a:lvl4pPr lvl="3" algn="ctr">
              <a:spcBef>
                <a:spcPct val="0"/>
              </a:spcBef>
              <a:spcAft>
                <a:spcPct val="0"/>
              </a:spcAft>
              <a:buSzPts val="3600"/>
              <a:buNone/>
              <a:defRPr sz="3600"/>
            </a:lvl4pPr>
            <a:lvl5pPr lvl="4" algn="ctr">
              <a:spcBef>
                <a:spcPct val="0"/>
              </a:spcBef>
              <a:spcAft>
                <a:spcPct val="0"/>
              </a:spcAft>
              <a:buSzPts val="3600"/>
              <a:buNone/>
              <a:defRPr sz="3600"/>
            </a:lvl5pPr>
            <a:lvl6pPr lvl="5" algn="ctr">
              <a:spcBef>
                <a:spcPct val="0"/>
              </a:spcBef>
              <a:spcAft>
                <a:spcPct val="0"/>
              </a:spcAft>
              <a:buSzPts val="3600"/>
              <a:buNone/>
              <a:defRPr sz="3600"/>
            </a:lvl6pPr>
            <a:lvl7pPr lvl="6" algn="ctr">
              <a:spcBef>
                <a:spcPct val="0"/>
              </a:spcBef>
              <a:spcAft>
                <a:spcPct val="0"/>
              </a:spcAft>
              <a:buSzPts val="3600"/>
              <a:buNone/>
              <a:defRPr sz="3600"/>
            </a:lvl7pPr>
            <a:lvl8pPr lvl="7" algn="ctr">
              <a:spcBef>
                <a:spcPct val="0"/>
              </a:spcBef>
              <a:spcAft>
                <a:spcPct val="0"/>
              </a:spcAft>
              <a:buSzPts val="3600"/>
              <a:buNone/>
              <a:defRPr sz="3600"/>
            </a:lvl8pPr>
            <a:lvl9pPr lvl="8" algn="ctr">
              <a:spcBef>
                <a:spcPct val="0"/>
              </a:spcBef>
              <a:spcAft>
                <a:spcPct val="0"/>
              </a:spcAft>
              <a:buSzPts val="3600"/>
              <a:buNone/>
              <a:defRPr sz="3600"/>
            </a:lvl9pPr>
          </a:lstStyle>
          <a:p>
            <a:endParaRPr/>
          </a:p>
        </p:txBody>
      </p:sp>
      <p:sp>
        <p:nvSpPr>
          <p:cNvPr id="20" name="Google Shape;20;p3"/>
          <p:cNvSpPr txBox="1">
            <a:spLocks noGrp="1"/>
          </p:cNvSpPr>
          <p:nvPr>
            <p:ph type="subTitle" idx="1"/>
          </p:nvPr>
        </p:nvSpPr>
        <p:spPr>
          <a:xfrm>
            <a:off x="715100" y="3791800"/>
            <a:ext cx="3347400" cy="6687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rtl="0">
              <a:spcBef>
                <a:spcPct val="0"/>
              </a:spcBef>
              <a:spcAft>
                <a:spcPct val="0"/>
              </a:spcAft>
              <a:buSzPts val="1400"/>
              <a:buNone/>
              <a:defRPr>
                <a:solidFill>
                  <a:schemeClr val="accent2"/>
                </a:solidFill>
                <a:latin typeface="Spartan"/>
                <a:ea typeface="Spartan"/>
                <a:cs typeface="Spartan"/>
                <a:sym typeface="Spartan"/>
              </a:defRPr>
            </a:lvl1pPr>
            <a:lvl2pPr lvl="1" algn="ctr" rtl="0">
              <a:lnSpc>
                <a:spcPct val="100000"/>
              </a:lnSpc>
              <a:spcBef>
                <a:spcPct val="0"/>
              </a:spcBef>
              <a:spcAft>
                <a:spcPct val="0"/>
              </a:spcAft>
              <a:buSzPts val="1400"/>
              <a:buNone/>
              <a:defRPr/>
            </a:lvl2pPr>
            <a:lvl3pPr lvl="2" algn="ctr" rtl="0">
              <a:lnSpc>
                <a:spcPct val="100000"/>
              </a:lnSpc>
              <a:spcBef>
                <a:spcPct val="0"/>
              </a:spcBef>
              <a:spcAft>
                <a:spcPct val="0"/>
              </a:spcAft>
              <a:buSzPts val="1400"/>
              <a:buNone/>
              <a:defRPr/>
            </a:lvl3pPr>
            <a:lvl4pPr lvl="3" algn="ctr" rtl="0">
              <a:lnSpc>
                <a:spcPct val="100000"/>
              </a:lnSpc>
              <a:spcBef>
                <a:spcPct val="0"/>
              </a:spcBef>
              <a:spcAft>
                <a:spcPct val="0"/>
              </a:spcAft>
              <a:buSzPts val="1400"/>
              <a:buNone/>
              <a:defRPr/>
            </a:lvl4pPr>
            <a:lvl5pPr lvl="4" algn="ctr" rtl="0">
              <a:lnSpc>
                <a:spcPct val="100000"/>
              </a:lnSpc>
              <a:spcBef>
                <a:spcPct val="0"/>
              </a:spcBef>
              <a:spcAft>
                <a:spcPct val="0"/>
              </a:spcAft>
              <a:buSzPts val="1400"/>
              <a:buNone/>
              <a:defRPr/>
            </a:lvl5pPr>
            <a:lvl6pPr lvl="5" algn="ctr" rtl="0">
              <a:lnSpc>
                <a:spcPct val="100000"/>
              </a:lnSpc>
              <a:spcBef>
                <a:spcPct val="0"/>
              </a:spcBef>
              <a:spcAft>
                <a:spcPct val="0"/>
              </a:spcAft>
              <a:buSzPts val="1400"/>
              <a:buNone/>
              <a:defRPr/>
            </a:lvl6pPr>
            <a:lvl7pPr lvl="6" algn="ctr" rtl="0">
              <a:lnSpc>
                <a:spcPct val="100000"/>
              </a:lnSpc>
              <a:spcBef>
                <a:spcPct val="0"/>
              </a:spcBef>
              <a:spcAft>
                <a:spcPct val="0"/>
              </a:spcAft>
              <a:buSzPts val="1400"/>
              <a:buNone/>
              <a:defRPr/>
            </a:lvl7pPr>
            <a:lvl8pPr lvl="7" algn="ctr" rtl="0">
              <a:lnSpc>
                <a:spcPct val="100000"/>
              </a:lnSpc>
              <a:spcBef>
                <a:spcPct val="0"/>
              </a:spcBef>
              <a:spcAft>
                <a:spcPct val="0"/>
              </a:spcAft>
              <a:buSzPts val="1400"/>
              <a:buNone/>
              <a:defRPr/>
            </a:lvl8pPr>
            <a:lvl9pPr lvl="8" algn="ctr" rtl="0">
              <a:lnSpc>
                <a:spcPct val="100000"/>
              </a:lnSpc>
              <a:spcBef>
                <a:spcPct val="0"/>
              </a:spcBef>
              <a:spcAft>
                <a:spcPct val="0"/>
              </a:spcAft>
              <a:buSzPts val="1400"/>
              <a:buNone/>
              <a:defRPr/>
            </a:lvl9pPr>
          </a:lstStyle>
          <a:p>
            <a:endParaRPr/>
          </a:p>
        </p:txBody>
      </p:sp>
      <p:sp>
        <p:nvSpPr>
          <p:cNvPr id="21" name="Google Shape;21;p3"/>
          <p:cNvSpPr txBox="1">
            <a:spLocks noGrp="1"/>
          </p:cNvSpPr>
          <p:nvPr>
            <p:ph type="title" idx="2" hasCustomPrompt="1"/>
          </p:nvPr>
        </p:nvSpPr>
        <p:spPr>
          <a:xfrm>
            <a:off x="715100" y="535000"/>
            <a:ext cx="6576000" cy="1511100"/>
          </a:xfrm>
          <a:prstGeom prst="rect">
            <a:avLst/>
          </a:prstGeom>
        </p:spPr>
        <p:txBody>
          <a:bodyPr spcFirstLastPara="1" wrap="square" lIns="91425" tIns="91425" rIns="91425" bIns="91425" anchor="t" anchorCtr="0">
            <a:noAutofit/>
          </a:bodyPr>
          <a:lstStyle>
            <a:lvl1pPr lvl="0" algn="l" rtl="0">
              <a:spcBef>
                <a:spcPct val="0"/>
              </a:spcBef>
              <a:spcAft>
                <a:spcPct val="0"/>
              </a:spcAft>
              <a:buSzPts val="8000"/>
              <a:buNone/>
              <a:defRPr sz="8000"/>
            </a:lvl1pPr>
            <a:lvl2pPr lvl="1" algn="ctr" rtl="0">
              <a:spcBef>
                <a:spcPct val="0"/>
              </a:spcBef>
              <a:spcAft>
                <a:spcPct val="0"/>
              </a:spcAft>
              <a:buSzPts val="9600"/>
              <a:buNone/>
              <a:defRPr sz="9600"/>
            </a:lvl2pPr>
            <a:lvl3pPr lvl="2" algn="ctr" rtl="0">
              <a:spcBef>
                <a:spcPct val="0"/>
              </a:spcBef>
              <a:spcAft>
                <a:spcPct val="0"/>
              </a:spcAft>
              <a:buSzPts val="9600"/>
              <a:buNone/>
              <a:defRPr sz="9600"/>
            </a:lvl3pPr>
            <a:lvl4pPr lvl="3" algn="ctr" rtl="0">
              <a:spcBef>
                <a:spcPct val="0"/>
              </a:spcBef>
              <a:spcAft>
                <a:spcPct val="0"/>
              </a:spcAft>
              <a:buSzPts val="9600"/>
              <a:buNone/>
              <a:defRPr sz="9600"/>
            </a:lvl4pPr>
            <a:lvl5pPr lvl="4" algn="ctr" rtl="0">
              <a:spcBef>
                <a:spcPct val="0"/>
              </a:spcBef>
              <a:spcAft>
                <a:spcPct val="0"/>
              </a:spcAft>
              <a:buSzPts val="9600"/>
              <a:buNone/>
              <a:defRPr sz="9600"/>
            </a:lvl5pPr>
            <a:lvl6pPr lvl="5" algn="ctr" rtl="0">
              <a:spcBef>
                <a:spcPct val="0"/>
              </a:spcBef>
              <a:spcAft>
                <a:spcPct val="0"/>
              </a:spcAft>
              <a:buSzPts val="9600"/>
              <a:buNone/>
              <a:defRPr sz="9600"/>
            </a:lvl6pPr>
            <a:lvl7pPr lvl="6" algn="ctr" rtl="0">
              <a:spcBef>
                <a:spcPct val="0"/>
              </a:spcBef>
              <a:spcAft>
                <a:spcPct val="0"/>
              </a:spcAft>
              <a:buSzPts val="9600"/>
              <a:buNone/>
              <a:defRPr sz="9600"/>
            </a:lvl7pPr>
            <a:lvl8pPr lvl="7" algn="ctr" rtl="0">
              <a:spcBef>
                <a:spcPct val="0"/>
              </a:spcBef>
              <a:spcAft>
                <a:spcPct val="0"/>
              </a:spcAft>
              <a:buSzPts val="9600"/>
              <a:buNone/>
              <a:defRPr sz="9600"/>
            </a:lvl8pPr>
            <a:lvl9pPr lvl="8" algn="ctr" rtl="0">
              <a:spcBef>
                <a:spcPct val="0"/>
              </a:spcBef>
              <a:spcAft>
                <a:spcPct val="0"/>
              </a:spcAft>
              <a:buSzPts val="9600"/>
              <a:buNone/>
              <a:defRPr sz="9600"/>
            </a:lvl9pPr>
          </a:lstStyle>
          <a:p>
            <a:r>
              <a:t>xx%</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dk1"/>
            </a:gs>
            <a:gs pos="36000">
              <a:schemeClr val="dk1"/>
            </a:gs>
            <a:gs pos="100000">
              <a:schemeClr val="dk2"/>
            </a:gs>
          </a:gsLst>
          <a:lin ang="8100019" scaled="0"/>
        </a:grad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body" idx="1"/>
          </p:nvPr>
        </p:nvSpPr>
        <p:spPr>
          <a:xfrm>
            <a:off x="1172150" y="1023300"/>
            <a:ext cx="78285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ct val="0"/>
              </a:spcBef>
              <a:spcAft>
                <a:spcPct val="0"/>
              </a:spcAft>
              <a:buSzPts val="1400"/>
              <a:buAutoNum type="arabicPeriod"/>
              <a:defRPr sz="1100">
                <a:solidFill>
                  <a:schemeClr val="accent2"/>
                </a:solidFill>
              </a:defRPr>
            </a:lvl1pPr>
            <a:lvl2pPr marL="914400" lvl="1" indent="-317500" rtl="0">
              <a:lnSpc>
                <a:spcPct val="115000"/>
              </a:lnSpc>
              <a:spcBef>
                <a:spcPct val="0"/>
              </a:spcBef>
              <a:spcAft>
                <a:spcPct val="0"/>
              </a:spcAft>
              <a:buSzPts val="1400"/>
              <a:buAutoNum type="alphaLcPeriod"/>
              <a:defRPr>
                <a:solidFill>
                  <a:schemeClr val="accent2"/>
                </a:solidFill>
              </a:defRPr>
            </a:lvl2pPr>
            <a:lvl3pPr marL="1371600" lvl="2" indent="-317500" rtl="0">
              <a:lnSpc>
                <a:spcPct val="115000"/>
              </a:lnSpc>
              <a:spcBef>
                <a:spcPct val="0"/>
              </a:spcBef>
              <a:spcAft>
                <a:spcPct val="0"/>
              </a:spcAft>
              <a:buSzPts val="1400"/>
              <a:buAutoNum type="romanLcPeriod"/>
              <a:defRPr/>
            </a:lvl3pPr>
            <a:lvl4pPr marL="1828800" lvl="3" indent="-317500" rtl="0">
              <a:lnSpc>
                <a:spcPct val="115000"/>
              </a:lnSpc>
              <a:spcBef>
                <a:spcPct val="0"/>
              </a:spcBef>
              <a:spcAft>
                <a:spcPct val="0"/>
              </a:spcAft>
              <a:buSzPts val="1400"/>
              <a:buAutoNum type="arabicPeriod"/>
              <a:defRPr/>
            </a:lvl4pPr>
            <a:lvl5pPr marL="2286000" lvl="4" indent="-317500" rtl="0">
              <a:lnSpc>
                <a:spcPct val="115000"/>
              </a:lnSpc>
              <a:spcBef>
                <a:spcPct val="0"/>
              </a:spcBef>
              <a:spcAft>
                <a:spcPct val="0"/>
              </a:spcAft>
              <a:buSzPts val="1400"/>
              <a:buAutoNum type="alphaLcPeriod"/>
              <a:defRPr/>
            </a:lvl5pPr>
            <a:lvl6pPr marL="2743200" lvl="5" indent="-317500" rtl="0">
              <a:lnSpc>
                <a:spcPct val="115000"/>
              </a:lnSpc>
              <a:spcBef>
                <a:spcPct val="0"/>
              </a:spcBef>
              <a:spcAft>
                <a:spcPct val="0"/>
              </a:spcAft>
              <a:buSzPts val="1400"/>
              <a:buAutoNum type="romanLcPeriod"/>
              <a:defRPr/>
            </a:lvl6pPr>
            <a:lvl7pPr marL="3200400" lvl="6" indent="-317500" rtl="0">
              <a:lnSpc>
                <a:spcPct val="115000"/>
              </a:lnSpc>
              <a:spcBef>
                <a:spcPct val="0"/>
              </a:spcBef>
              <a:spcAft>
                <a:spcPct val="0"/>
              </a:spcAft>
              <a:buSzPts val="1400"/>
              <a:buAutoNum type="arabicPeriod"/>
              <a:defRPr/>
            </a:lvl7pPr>
            <a:lvl8pPr marL="3657600" lvl="7" indent="-317500" rtl="0">
              <a:lnSpc>
                <a:spcPct val="115000"/>
              </a:lnSpc>
              <a:spcBef>
                <a:spcPct val="0"/>
              </a:spcBef>
              <a:spcAft>
                <a:spcPct val="0"/>
              </a:spcAft>
              <a:buSzPts val="1400"/>
              <a:buAutoNum type="alphaLcPeriod"/>
              <a:defRPr/>
            </a:lvl8pPr>
            <a:lvl9pPr marL="4114800" lvl="8" indent="-317500" rtl="0">
              <a:lnSpc>
                <a:spcPct val="115000"/>
              </a:lnSpc>
              <a:spcBef>
                <a:spcPct val="0"/>
              </a:spcBef>
              <a:spcAft>
                <a:spcPct val="0"/>
              </a:spcAft>
              <a:buSzPts val="1400"/>
              <a:buAutoNum type="romanLcPeriod"/>
              <a:defRPr/>
            </a:lvl9pPr>
          </a:lstStyle>
          <a:p>
            <a:endParaRPr/>
          </a:p>
        </p:txBody>
      </p:sp>
      <p:sp>
        <p:nvSpPr>
          <p:cNvPr id="24" name="Google Shape;24;p4"/>
          <p:cNvSpPr txBox="1">
            <a:spLocks noGrp="1"/>
          </p:cNvSpPr>
          <p:nvPr>
            <p:ph type="title"/>
          </p:nvPr>
        </p:nvSpPr>
        <p:spPr>
          <a:xfrm>
            <a:off x="720000" y="535000"/>
            <a:ext cx="7704000" cy="572700"/>
          </a:xfrm>
          <a:prstGeom prst="rect">
            <a:avLst/>
          </a:prstGeom>
          <a:noFill/>
          <a:ln>
            <a:noFill/>
          </a:ln>
        </p:spPr>
        <p:txBody>
          <a:bodyPr spcFirstLastPara="1" wrap="square" lIns="91425" tIns="91425" rIns="91425" bIns="91425" anchor="ctr" anchorCtr="0">
            <a:noAutofit/>
          </a:bodyPr>
          <a:lstStyle>
            <a:lvl1pPr lvl="0" algn="ctr" rtl="0">
              <a:spcBef>
                <a:spcPct val="0"/>
              </a:spcBef>
              <a:spcAft>
                <a:spcPct val="0"/>
              </a:spcAft>
              <a:buSzPts val="3500"/>
              <a:buNone/>
              <a:defRPr/>
            </a:lvl1pPr>
            <a:lvl2pPr lvl="1" rtl="0">
              <a:spcBef>
                <a:spcPct val="0"/>
              </a:spcBef>
              <a:spcAft>
                <a:spcPct val="0"/>
              </a:spcAft>
              <a:buSzPts val="3500"/>
              <a:buNone/>
              <a:defRPr/>
            </a:lvl2pPr>
            <a:lvl3pPr lvl="2" rtl="0">
              <a:spcBef>
                <a:spcPct val="0"/>
              </a:spcBef>
              <a:spcAft>
                <a:spcPct val="0"/>
              </a:spcAft>
              <a:buSzPts val="3500"/>
              <a:buNone/>
              <a:defRPr/>
            </a:lvl3pPr>
            <a:lvl4pPr lvl="3" rtl="0">
              <a:spcBef>
                <a:spcPct val="0"/>
              </a:spcBef>
              <a:spcAft>
                <a:spcPct val="0"/>
              </a:spcAft>
              <a:buSzPts val="3500"/>
              <a:buNone/>
              <a:defRPr/>
            </a:lvl4pPr>
            <a:lvl5pPr lvl="4" rtl="0">
              <a:spcBef>
                <a:spcPct val="0"/>
              </a:spcBef>
              <a:spcAft>
                <a:spcPct val="0"/>
              </a:spcAft>
              <a:buSzPts val="3500"/>
              <a:buNone/>
              <a:defRPr/>
            </a:lvl5pPr>
            <a:lvl6pPr lvl="5" rtl="0">
              <a:spcBef>
                <a:spcPct val="0"/>
              </a:spcBef>
              <a:spcAft>
                <a:spcPct val="0"/>
              </a:spcAft>
              <a:buSzPts val="3500"/>
              <a:buNone/>
              <a:defRPr/>
            </a:lvl6pPr>
            <a:lvl7pPr lvl="6" rtl="0">
              <a:spcBef>
                <a:spcPct val="0"/>
              </a:spcBef>
              <a:spcAft>
                <a:spcPct val="0"/>
              </a:spcAft>
              <a:buSzPts val="3500"/>
              <a:buNone/>
              <a:defRPr/>
            </a:lvl7pPr>
            <a:lvl8pPr lvl="7" rtl="0">
              <a:spcBef>
                <a:spcPct val="0"/>
              </a:spcBef>
              <a:spcAft>
                <a:spcPct val="0"/>
              </a:spcAft>
              <a:buSzPts val="3500"/>
              <a:buNone/>
              <a:defRPr/>
            </a:lvl8pPr>
            <a:lvl9pPr lvl="8" rtl="0">
              <a:spcBef>
                <a:spcPct val="0"/>
              </a:spcBef>
              <a:spcAft>
                <a:spcPct val="0"/>
              </a:spcAft>
              <a:buSzPts val="3500"/>
              <a:buNone/>
              <a:defRPr/>
            </a:lvl9pPr>
          </a:lstStyle>
          <a:p>
            <a:endParaRPr/>
          </a:p>
        </p:txBody>
      </p:sp>
      <p:grpSp>
        <p:nvGrpSpPr>
          <p:cNvPr id="25" name="Google Shape;25;p4"/>
          <p:cNvGrpSpPr/>
          <p:nvPr/>
        </p:nvGrpSpPr>
        <p:grpSpPr>
          <a:xfrm>
            <a:off x="8428875" y="4375124"/>
            <a:ext cx="2337900" cy="560387"/>
            <a:chOff x="6135125" y="2934550"/>
            <a:chExt cx="2337900" cy="701975"/>
          </a:xfrm>
        </p:grpSpPr>
        <p:sp>
          <p:nvSpPr>
            <p:cNvPr id="26" name="Google Shape;26;p4"/>
            <p:cNvSpPr/>
            <p:nvPr/>
          </p:nvSpPr>
          <p:spPr>
            <a:xfrm>
              <a:off x="6135125" y="2934550"/>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7" name="Google Shape;27;p4"/>
            <p:cNvSpPr/>
            <p:nvPr/>
          </p:nvSpPr>
          <p:spPr>
            <a:xfrm>
              <a:off x="6135125" y="3068825"/>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8" name="Google Shape;28;p4"/>
            <p:cNvSpPr/>
            <p:nvPr/>
          </p:nvSpPr>
          <p:spPr>
            <a:xfrm>
              <a:off x="6135125" y="3203100"/>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9" name="Google Shape;29;p4"/>
            <p:cNvSpPr/>
            <p:nvPr/>
          </p:nvSpPr>
          <p:spPr>
            <a:xfrm>
              <a:off x="6135125" y="3337375"/>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0" name="Google Shape;30;p4"/>
            <p:cNvSpPr/>
            <p:nvPr/>
          </p:nvSpPr>
          <p:spPr>
            <a:xfrm>
              <a:off x="6135125" y="3471650"/>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31" name="Google Shape;31;p4"/>
            <p:cNvSpPr/>
            <p:nvPr/>
          </p:nvSpPr>
          <p:spPr>
            <a:xfrm>
              <a:off x="6135125" y="3605925"/>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32" name="Google Shape;32;p4"/>
          <p:cNvSpPr/>
          <p:nvPr/>
        </p:nvSpPr>
        <p:spPr>
          <a:xfrm>
            <a:off x="267620" y="3664500"/>
            <a:ext cx="351299" cy="351955"/>
          </a:xfrm>
          <a:custGeom>
            <a:avLst/>
            <a:gdLst/>
            <a:ahLst/>
            <a:cxnLst/>
            <a:rect l="l" t="t" r="r" b="b"/>
            <a:pathLst>
              <a:path w="16604" h="16635" extrusionOk="0">
                <a:moveTo>
                  <a:pt x="1" y="0"/>
                </a:moveTo>
                <a:lnTo>
                  <a:pt x="1" y="16635"/>
                </a:lnTo>
                <a:lnTo>
                  <a:pt x="16603" y="16635"/>
                </a:lnTo>
                <a:lnTo>
                  <a:pt x="166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dk1"/>
            </a:gs>
            <a:gs pos="36000">
              <a:schemeClr val="dk1"/>
            </a:gs>
            <a:gs pos="100000">
              <a:schemeClr val="dk2"/>
            </a:gs>
          </a:gsLst>
          <a:lin ang="8099330" scaled="0"/>
        </a:gradFill>
        <a:effectLst/>
      </p:bgPr>
    </p:bg>
    <p:spTree>
      <p:nvGrpSpPr>
        <p:cNvPr id="1" name="Shape 91"/>
        <p:cNvGrpSpPr/>
        <p:nvPr/>
      </p:nvGrpSpPr>
      <p:grpSpPr>
        <a:xfrm>
          <a:off x="0" y="0"/>
          <a:ext cx="0" cy="0"/>
          <a:chOff x="0" y="0"/>
          <a:chExt cx="0" cy="0"/>
        </a:xfrm>
      </p:grpSpPr>
      <p:sp>
        <p:nvSpPr>
          <p:cNvPr id="92" name="Google Shape;92;p9"/>
          <p:cNvSpPr txBox="1">
            <a:spLocks noGrp="1"/>
          </p:cNvSpPr>
          <p:nvPr>
            <p:ph type="title"/>
          </p:nvPr>
        </p:nvSpPr>
        <p:spPr>
          <a:xfrm>
            <a:off x="2290025" y="1802525"/>
            <a:ext cx="4563900" cy="531900"/>
          </a:xfrm>
          <a:prstGeom prst="rect">
            <a:avLst/>
          </a:prstGeom>
        </p:spPr>
        <p:txBody>
          <a:bodyPr spcFirstLastPara="1" wrap="square" lIns="91425" tIns="91425" rIns="91425" bIns="91425" anchor="ctr" anchorCtr="0">
            <a:noAutofit/>
          </a:bodyPr>
          <a:lstStyle>
            <a:lvl1pPr lvl="0" algn="ctr" rtl="0">
              <a:spcBef>
                <a:spcPct val="0"/>
              </a:spcBef>
              <a:spcAft>
                <a:spcPct val="0"/>
              </a:spcAft>
              <a:buSzPts val="3500"/>
              <a:buNone/>
              <a:defRPr/>
            </a:lvl1pPr>
            <a:lvl2pPr lvl="1" algn="ctr" rtl="0">
              <a:spcBef>
                <a:spcPct val="0"/>
              </a:spcBef>
              <a:spcAft>
                <a:spcPct val="0"/>
              </a:spcAft>
              <a:buSzPts val="3000"/>
              <a:buNone/>
              <a:defRPr sz="3000"/>
            </a:lvl2pPr>
            <a:lvl3pPr lvl="2" algn="ctr" rtl="0">
              <a:spcBef>
                <a:spcPct val="0"/>
              </a:spcBef>
              <a:spcAft>
                <a:spcPct val="0"/>
              </a:spcAft>
              <a:buSzPts val="3000"/>
              <a:buNone/>
              <a:defRPr sz="3000"/>
            </a:lvl3pPr>
            <a:lvl4pPr lvl="3" algn="ctr" rtl="0">
              <a:spcBef>
                <a:spcPct val="0"/>
              </a:spcBef>
              <a:spcAft>
                <a:spcPct val="0"/>
              </a:spcAft>
              <a:buSzPts val="3000"/>
              <a:buNone/>
              <a:defRPr sz="3000"/>
            </a:lvl4pPr>
            <a:lvl5pPr lvl="4" algn="ctr" rtl="0">
              <a:spcBef>
                <a:spcPct val="0"/>
              </a:spcBef>
              <a:spcAft>
                <a:spcPct val="0"/>
              </a:spcAft>
              <a:buSzPts val="3000"/>
              <a:buNone/>
              <a:defRPr sz="3000"/>
            </a:lvl5pPr>
            <a:lvl6pPr lvl="5" algn="ctr" rtl="0">
              <a:spcBef>
                <a:spcPct val="0"/>
              </a:spcBef>
              <a:spcAft>
                <a:spcPct val="0"/>
              </a:spcAft>
              <a:buSzPts val="3000"/>
              <a:buNone/>
              <a:defRPr sz="3000"/>
            </a:lvl6pPr>
            <a:lvl7pPr lvl="6" algn="ctr" rtl="0">
              <a:spcBef>
                <a:spcPct val="0"/>
              </a:spcBef>
              <a:spcAft>
                <a:spcPct val="0"/>
              </a:spcAft>
              <a:buSzPts val="3000"/>
              <a:buNone/>
              <a:defRPr sz="3000"/>
            </a:lvl7pPr>
            <a:lvl8pPr lvl="7" algn="ctr" rtl="0">
              <a:spcBef>
                <a:spcPct val="0"/>
              </a:spcBef>
              <a:spcAft>
                <a:spcPct val="0"/>
              </a:spcAft>
              <a:buSzPts val="3000"/>
              <a:buNone/>
              <a:defRPr sz="3000"/>
            </a:lvl8pPr>
            <a:lvl9pPr lvl="8" algn="ctr" rtl="0">
              <a:spcBef>
                <a:spcPct val="0"/>
              </a:spcBef>
              <a:spcAft>
                <a:spcPct val="0"/>
              </a:spcAft>
              <a:buSzPts val="3000"/>
              <a:buNone/>
              <a:defRPr sz="3000"/>
            </a:lvl9pPr>
          </a:lstStyle>
          <a:p>
            <a:endParaRPr/>
          </a:p>
        </p:txBody>
      </p:sp>
      <p:sp>
        <p:nvSpPr>
          <p:cNvPr id="93" name="Google Shape;93;p9"/>
          <p:cNvSpPr txBox="1">
            <a:spLocks noGrp="1"/>
          </p:cNvSpPr>
          <p:nvPr>
            <p:ph type="subTitle" idx="1"/>
          </p:nvPr>
        </p:nvSpPr>
        <p:spPr>
          <a:xfrm>
            <a:off x="2036250" y="2600725"/>
            <a:ext cx="5071500" cy="1275900"/>
          </a:xfrm>
          <a:prstGeom prst="rect">
            <a:avLst/>
          </a:prstGeom>
        </p:spPr>
        <p:txBody>
          <a:bodyPr spcFirstLastPara="1" wrap="square" lIns="91425" tIns="91425" rIns="91425" bIns="91425" anchor="t" anchorCtr="0">
            <a:noAutofit/>
          </a:bodyPr>
          <a:lstStyle>
            <a:lvl1pPr lvl="0" algn="ctr" rtl="0">
              <a:lnSpc>
                <a:spcPct val="100000"/>
              </a:lnSpc>
              <a:spcBef>
                <a:spcPct val="0"/>
              </a:spcBef>
              <a:spcAft>
                <a:spcPct val="0"/>
              </a:spcAft>
              <a:buSzPts val="1400"/>
              <a:buNone/>
              <a:defRPr/>
            </a:lvl1pPr>
            <a:lvl2pPr lvl="1" algn="ctr" rtl="0">
              <a:lnSpc>
                <a:spcPct val="100000"/>
              </a:lnSpc>
              <a:spcBef>
                <a:spcPct val="0"/>
              </a:spcBef>
              <a:spcAft>
                <a:spcPct val="0"/>
              </a:spcAft>
              <a:buSzPts val="2500"/>
              <a:buNone/>
              <a:defRPr sz="2500"/>
            </a:lvl2pPr>
            <a:lvl3pPr lvl="2" algn="ctr" rtl="0">
              <a:lnSpc>
                <a:spcPct val="100000"/>
              </a:lnSpc>
              <a:spcBef>
                <a:spcPct val="0"/>
              </a:spcBef>
              <a:spcAft>
                <a:spcPct val="0"/>
              </a:spcAft>
              <a:buSzPts val="2500"/>
              <a:buNone/>
              <a:defRPr sz="2500"/>
            </a:lvl3pPr>
            <a:lvl4pPr lvl="3" algn="ctr" rtl="0">
              <a:lnSpc>
                <a:spcPct val="100000"/>
              </a:lnSpc>
              <a:spcBef>
                <a:spcPct val="0"/>
              </a:spcBef>
              <a:spcAft>
                <a:spcPct val="0"/>
              </a:spcAft>
              <a:buSzPts val="2500"/>
              <a:buNone/>
              <a:defRPr sz="2500"/>
            </a:lvl4pPr>
            <a:lvl5pPr lvl="4" algn="ctr" rtl="0">
              <a:lnSpc>
                <a:spcPct val="100000"/>
              </a:lnSpc>
              <a:spcBef>
                <a:spcPct val="0"/>
              </a:spcBef>
              <a:spcAft>
                <a:spcPct val="0"/>
              </a:spcAft>
              <a:buSzPts val="2500"/>
              <a:buNone/>
              <a:defRPr sz="2500"/>
            </a:lvl5pPr>
            <a:lvl6pPr lvl="5" algn="ctr" rtl="0">
              <a:lnSpc>
                <a:spcPct val="100000"/>
              </a:lnSpc>
              <a:spcBef>
                <a:spcPct val="0"/>
              </a:spcBef>
              <a:spcAft>
                <a:spcPct val="0"/>
              </a:spcAft>
              <a:buSzPts val="2500"/>
              <a:buNone/>
              <a:defRPr sz="2500"/>
            </a:lvl6pPr>
            <a:lvl7pPr lvl="6" algn="ctr" rtl="0">
              <a:lnSpc>
                <a:spcPct val="100000"/>
              </a:lnSpc>
              <a:spcBef>
                <a:spcPct val="0"/>
              </a:spcBef>
              <a:spcAft>
                <a:spcPct val="0"/>
              </a:spcAft>
              <a:buSzPts val="2500"/>
              <a:buNone/>
              <a:defRPr sz="2500"/>
            </a:lvl7pPr>
            <a:lvl8pPr lvl="7" algn="ctr" rtl="0">
              <a:lnSpc>
                <a:spcPct val="100000"/>
              </a:lnSpc>
              <a:spcBef>
                <a:spcPct val="0"/>
              </a:spcBef>
              <a:spcAft>
                <a:spcPct val="0"/>
              </a:spcAft>
              <a:buSzPts val="2500"/>
              <a:buNone/>
              <a:defRPr sz="2500"/>
            </a:lvl8pPr>
            <a:lvl9pPr lvl="8" algn="ctr" rtl="0">
              <a:lnSpc>
                <a:spcPct val="100000"/>
              </a:lnSpc>
              <a:spcBef>
                <a:spcPct val="0"/>
              </a:spcBef>
              <a:spcAft>
                <a:spcPct val="0"/>
              </a:spcAft>
              <a:buSzPts val="2500"/>
              <a:buNone/>
              <a:defRPr sz="2500"/>
            </a:lvl9pPr>
          </a:lstStyle>
          <a:p>
            <a:endParaRPr/>
          </a:p>
        </p:txBody>
      </p:sp>
      <p:sp>
        <p:nvSpPr>
          <p:cNvPr id="94" name="Google Shape;94;p9"/>
          <p:cNvSpPr/>
          <p:nvPr/>
        </p:nvSpPr>
        <p:spPr>
          <a:xfrm>
            <a:off x="8166550" y="1386056"/>
            <a:ext cx="415100" cy="415875"/>
          </a:xfrm>
          <a:custGeom>
            <a:avLst/>
            <a:gdLst/>
            <a:ahLst/>
            <a:cxnLst/>
            <a:rect l="l" t="t" r="r" b="b"/>
            <a:pathLst>
              <a:path w="16604" h="16635" extrusionOk="0">
                <a:moveTo>
                  <a:pt x="1" y="0"/>
                </a:moveTo>
                <a:lnTo>
                  <a:pt x="1" y="16635"/>
                </a:lnTo>
                <a:lnTo>
                  <a:pt x="16603" y="16635"/>
                </a:lnTo>
                <a:lnTo>
                  <a:pt x="166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5" name="Google Shape;95;p9"/>
          <p:cNvSpPr/>
          <p:nvPr/>
        </p:nvSpPr>
        <p:spPr>
          <a:xfrm>
            <a:off x="8162550" y="535006"/>
            <a:ext cx="838175" cy="847850"/>
          </a:xfrm>
          <a:custGeom>
            <a:avLst/>
            <a:gdLst/>
            <a:ahLst/>
            <a:cxnLst/>
            <a:rect l="l" t="t" r="r" b="b"/>
            <a:pathLst>
              <a:path w="33527" h="33914" extrusionOk="0">
                <a:moveTo>
                  <a:pt x="0" y="1"/>
                </a:moveTo>
                <a:lnTo>
                  <a:pt x="0" y="33914"/>
                </a:lnTo>
                <a:cubicBezTo>
                  <a:pt x="9138" y="33785"/>
                  <a:pt x="17568" y="30020"/>
                  <a:pt x="23617" y="23971"/>
                </a:cubicBezTo>
                <a:cubicBezTo>
                  <a:pt x="29634" y="17826"/>
                  <a:pt x="33527" y="9364"/>
                  <a:pt x="3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96" name="Google Shape;96;p9"/>
          <p:cNvGrpSpPr/>
          <p:nvPr/>
        </p:nvGrpSpPr>
        <p:grpSpPr>
          <a:xfrm>
            <a:off x="8428875" y="4375124"/>
            <a:ext cx="2337900" cy="560387"/>
            <a:chOff x="6135125" y="2934550"/>
            <a:chExt cx="2337900" cy="701975"/>
          </a:xfrm>
        </p:grpSpPr>
        <p:sp>
          <p:nvSpPr>
            <p:cNvPr id="97" name="Google Shape;97;p9"/>
            <p:cNvSpPr/>
            <p:nvPr/>
          </p:nvSpPr>
          <p:spPr>
            <a:xfrm>
              <a:off x="6135125" y="2934550"/>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8" name="Google Shape;98;p9"/>
            <p:cNvSpPr/>
            <p:nvPr/>
          </p:nvSpPr>
          <p:spPr>
            <a:xfrm>
              <a:off x="6135125" y="3068825"/>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99" name="Google Shape;99;p9"/>
            <p:cNvSpPr/>
            <p:nvPr/>
          </p:nvSpPr>
          <p:spPr>
            <a:xfrm>
              <a:off x="6135125" y="3203100"/>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0" name="Google Shape;100;p9"/>
            <p:cNvSpPr/>
            <p:nvPr/>
          </p:nvSpPr>
          <p:spPr>
            <a:xfrm>
              <a:off x="6135125" y="3337375"/>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1" name="Google Shape;101;p9"/>
            <p:cNvSpPr/>
            <p:nvPr/>
          </p:nvSpPr>
          <p:spPr>
            <a:xfrm>
              <a:off x="6135125" y="3471650"/>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02" name="Google Shape;102;p9"/>
            <p:cNvSpPr/>
            <p:nvPr/>
          </p:nvSpPr>
          <p:spPr>
            <a:xfrm>
              <a:off x="6135125" y="3605925"/>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103" name="Google Shape;103;p9"/>
          <p:cNvSpPr/>
          <p:nvPr/>
        </p:nvSpPr>
        <p:spPr>
          <a:xfrm>
            <a:off x="267620" y="3664500"/>
            <a:ext cx="351299" cy="351955"/>
          </a:xfrm>
          <a:custGeom>
            <a:avLst/>
            <a:gdLst/>
            <a:ahLst/>
            <a:cxnLst/>
            <a:rect l="l" t="t" r="r" b="b"/>
            <a:pathLst>
              <a:path w="16604" h="16635" extrusionOk="0">
                <a:moveTo>
                  <a:pt x="1" y="0"/>
                </a:moveTo>
                <a:lnTo>
                  <a:pt x="1" y="16635"/>
                </a:lnTo>
                <a:lnTo>
                  <a:pt x="16603" y="16635"/>
                </a:lnTo>
                <a:lnTo>
                  <a:pt x="166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28"/>
        <p:cNvGrpSpPr/>
        <p:nvPr/>
      </p:nvGrpSpPr>
      <p:grpSpPr>
        <a:xfrm>
          <a:off x="0" y="0"/>
          <a:ext cx="0" cy="0"/>
          <a:chOff x="0" y="0"/>
          <a:chExt cx="0" cy="0"/>
        </a:xfrm>
      </p:grpSpPr>
      <p:sp>
        <p:nvSpPr>
          <p:cNvPr id="129" name="Google Shape;129;p13"/>
          <p:cNvSpPr txBox="1">
            <a:spLocks noGrp="1"/>
          </p:cNvSpPr>
          <p:nvPr>
            <p:ph type="title"/>
          </p:nvPr>
        </p:nvSpPr>
        <p:spPr>
          <a:xfrm>
            <a:off x="720000" y="535000"/>
            <a:ext cx="7704000" cy="572700"/>
          </a:xfrm>
          <a:prstGeom prst="rect">
            <a:avLst/>
          </a:prstGeom>
          <a:noFill/>
          <a:ln>
            <a:noFill/>
          </a:ln>
        </p:spPr>
        <p:txBody>
          <a:bodyPr spcFirstLastPara="1" wrap="square" lIns="91425" tIns="91425" rIns="91425" bIns="91425" anchor="ctr" anchorCtr="0">
            <a:noAutofit/>
          </a:bodyPr>
          <a:lstStyle>
            <a:lvl1pPr lvl="0" algn="ctr" rtl="0">
              <a:spcBef>
                <a:spcPct val="0"/>
              </a:spcBef>
              <a:spcAft>
                <a:spcPct val="0"/>
              </a:spcAft>
              <a:buSzPts val="3500"/>
              <a:buNone/>
              <a:defRPr/>
            </a:lvl1pPr>
            <a:lvl2pPr lvl="1" rtl="0">
              <a:spcBef>
                <a:spcPct val="0"/>
              </a:spcBef>
              <a:spcAft>
                <a:spcPct val="0"/>
              </a:spcAft>
              <a:buSzPts val="3500"/>
              <a:buNone/>
              <a:defRPr/>
            </a:lvl2pPr>
            <a:lvl3pPr lvl="2" rtl="0">
              <a:spcBef>
                <a:spcPct val="0"/>
              </a:spcBef>
              <a:spcAft>
                <a:spcPct val="0"/>
              </a:spcAft>
              <a:buSzPts val="3500"/>
              <a:buNone/>
              <a:defRPr/>
            </a:lvl3pPr>
            <a:lvl4pPr lvl="3" rtl="0">
              <a:spcBef>
                <a:spcPct val="0"/>
              </a:spcBef>
              <a:spcAft>
                <a:spcPct val="0"/>
              </a:spcAft>
              <a:buSzPts val="3500"/>
              <a:buNone/>
              <a:defRPr/>
            </a:lvl4pPr>
            <a:lvl5pPr lvl="4" rtl="0">
              <a:spcBef>
                <a:spcPct val="0"/>
              </a:spcBef>
              <a:spcAft>
                <a:spcPct val="0"/>
              </a:spcAft>
              <a:buSzPts val="3500"/>
              <a:buNone/>
              <a:defRPr/>
            </a:lvl5pPr>
            <a:lvl6pPr lvl="5" rtl="0">
              <a:spcBef>
                <a:spcPct val="0"/>
              </a:spcBef>
              <a:spcAft>
                <a:spcPct val="0"/>
              </a:spcAft>
              <a:buSzPts val="3500"/>
              <a:buNone/>
              <a:defRPr/>
            </a:lvl6pPr>
            <a:lvl7pPr lvl="6" rtl="0">
              <a:spcBef>
                <a:spcPct val="0"/>
              </a:spcBef>
              <a:spcAft>
                <a:spcPct val="0"/>
              </a:spcAft>
              <a:buSzPts val="3500"/>
              <a:buNone/>
              <a:defRPr/>
            </a:lvl7pPr>
            <a:lvl8pPr lvl="7" rtl="0">
              <a:spcBef>
                <a:spcPct val="0"/>
              </a:spcBef>
              <a:spcAft>
                <a:spcPct val="0"/>
              </a:spcAft>
              <a:buSzPts val="3500"/>
              <a:buNone/>
              <a:defRPr/>
            </a:lvl8pPr>
            <a:lvl9pPr lvl="8" rtl="0">
              <a:spcBef>
                <a:spcPct val="0"/>
              </a:spcBef>
              <a:spcAft>
                <a:spcPct val="0"/>
              </a:spcAft>
              <a:buSzPts val="3500"/>
              <a:buNone/>
              <a:defRPr/>
            </a:lvl9pPr>
          </a:lstStyle>
          <a:p>
            <a:endParaRPr/>
          </a:p>
        </p:txBody>
      </p:sp>
      <p:sp>
        <p:nvSpPr>
          <p:cNvPr id="130" name="Google Shape;130;p13"/>
          <p:cNvSpPr txBox="1">
            <a:spLocks noGrp="1"/>
          </p:cNvSpPr>
          <p:nvPr>
            <p:ph type="subTitle" idx="1"/>
          </p:nvPr>
        </p:nvSpPr>
        <p:spPr>
          <a:xfrm>
            <a:off x="720000" y="1622650"/>
            <a:ext cx="2574300" cy="369600"/>
          </a:xfrm>
          <a:prstGeom prst="rect">
            <a:avLst/>
          </a:prstGeom>
          <a:ln>
            <a:noFill/>
          </a:ln>
        </p:spPr>
        <p:txBody>
          <a:bodyPr spcFirstLastPara="1" wrap="square" lIns="91425" tIns="91425" rIns="91425" bIns="91425" anchor="ctr" anchorCtr="0">
            <a:noAutofit/>
          </a:bodyPr>
          <a:lstStyle>
            <a:lvl1pPr lvl="0" algn="r" rtl="0">
              <a:lnSpc>
                <a:spcPct val="100000"/>
              </a:lnSpc>
              <a:spcBef>
                <a:spcPct val="0"/>
              </a:spcBef>
              <a:spcAft>
                <a:spcPct val="0"/>
              </a:spcAft>
              <a:buSzPts val="2000"/>
              <a:buFont typeface="Righteous"/>
              <a:buNone/>
              <a:defRPr sz="2000">
                <a:latin typeface="Righteous"/>
                <a:ea typeface="Righteous"/>
                <a:cs typeface="Righteous"/>
                <a:sym typeface="Righteous"/>
              </a:defRPr>
            </a:lvl1pPr>
            <a:lvl2pPr lvl="1" algn="r" rtl="0">
              <a:lnSpc>
                <a:spcPct val="100000"/>
              </a:lnSpc>
              <a:spcBef>
                <a:spcPct val="0"/>
              </a:spcBef>
              <a:spcAft>
                <a:spcPct val="0"/>
              </a:spcAft>
              <a:buSzPts val="2500"/>
              <a:buFont typeface="Bebas Neue"/>
              <a:buNone/>
              <a:defRPr sz="2500">
                <a:latin typeface="Bebas Neue"/>
                <a:ea typeface="Bebas Neue"/>
                <a:cs typeface="Bebas Neue"/>
                <a:sym typeface="Bebas Neue"/>
              </a:defRPr>
            </a:lvl2pPr>
            <a:lvl3pPr lvl="2" algn="r" rtl="0">
              <a:lnSpc>
                <a:spcPct val="100000"/>
              </a:lnSpc>
              <a:spcBef>
                <a:spcPct val="0"/>
              </a:spcBef>
              <a:spcAft>
                <a:spcPct val="0"/>
              </a:spcAft>
              <a:buSzPts val="2500"/>
              <a:buFont typeface="Bebas Neue"/>
              <a:buNone/>
              <a:defRPr sz="2500">
                <a:latin typeface="Bebas Neue"/>
                <a:ea typeface="Bebas Neue"/>
                <a:cs typeface="Bebas Neue"/>
                <a:sym typeface="Bebas Neue"/>
              </a:defRPr>
            </a:lvl3pPr>
            <a:lvl4pPr lvl="3" algn="r" rtl="0">
              <a:lnSpc>
                <a:spcPct val="100000"/>
              </a:lnSpc>
              <a:spcBef>
                <a:spcPct val="0"/>
              </a:spcBef>
              <a:spcAft>
                <a:spcPct val="0"/>
              </a:spcAft>
              <a:buSzPts val="2500"/>
              <a:buFont typeface="Bebas Neue"/>
              <a:buNone/>
              <a:defRPr sz="2500">
                <a:latin typeface="Bebas Neue"/>
                <a:ea typeface="Bebas Neue"/>
                <a:cs typeface="Bebas Neue"/>
                <a:sym typeface="Bebas Neue"/>
              </a:defRPr>
            </a:lvl4pPr>
            <a:lvl5pPr lvl="4" algn="r" rtl="0">
              <a:lnSpc>
                <a:spcPct val="100000"/>
              </a:lnSpc>
              <a:spcBef>
                <a:spcPct val="0"/>
              </a:spcBef>
              <a:spcAft>
                <a:spcPct val="0"/>
              </a:spcAft>
              <a:buSzPts val="2500"/>
              <a:buFont typeface="Bebas Neue"/>
              <a:buNone/>
              <a:defRPr sz="2500">
                <a:latin typeface="Bebas Neue"/>
                <a:ea typeface="Bebas Neue"/>
                <a:cs typeface="Bebas Neue"/>
                <a:sym typeface="Bebas Neue"/>
              </a:defRPr>
            </a:lvl5pPr>
            <a:lvl6pPr lvl="5" algn="r" rtl="0">
              <a:lnSpc>
                <a:spcPct val="100000"/>
              </a:lnSpc>
              <a:spcBef>
                <a:spcPct val="0"/>
              </a:spcBef>
              <a:spcAft>
                <a:spcPct val="0"/>
              </a:spcAft>
              <a:buSzPts val="2500"/>
              <a:buFont typeface="Bebas Neue"/>
              <a:buNone/>
              <a:defRPr sz="2500">
                <a:latin typeface="Bebas Neue"/>
                <a:ea typeface="Bebas Neue"/>
                <a:cs typeface="Bebas Neue"/>
                <a:sym typeface="Bebas Neue"/>
              </a:defRPr>
            </a:lvl6pPr>
            <a:lvl7pPr lvl="6" algn="r" rtl="0">
              <a:lnSpc>
                <a:spcPct val="100000"/>
              </a:lnSpc>
              <a:spcBef>
                <a:spcPct val="0"/>
              </a:spcBef>
              <a:spcAft>
                <a:spcPct val="0"/>
              </a:spcAft>
              <a:buSzPts val="2500"/>
              <a:buFont typeface="Bebas Neue"/>
              <a:buNone/>
              <a:defRPr sz="2500">
                <a:latin typeface="Bebas Neue"/>
                <a:ea typeface="Bebas Neue"/>
                <a:cs typeface="Bebas Neue"/>
                <a:sym typeface="Bebas Neue"/>
              </a:defRPr>
            </a:lvl7pPr>
            <a:lvl8pPr lvl="7" algn="r" rtl="0">
              <a:lnSpc>
                <a:spcPct val="100000"/>
              </a:lnSpc>
              <a:spcBef>
                <a:spcPct val="0"/>
              </a:spcBef>
              <a:spcAft>
                <a:spcPct val="0"/>
              </a:spcAft>
              <a:buSzPts val="2500"/>
              <a:buFont typeface="Bebas Neue"/>
              <a:buNone/>
              <a:defRPr sz="2500">
                <a:latin typeface="Bebas Neue"/>
                <a:ea typeface="Bebas Neue"/>
                <a:cs typeface="Bebas Neue"/>
                <a:sym typeface="Bebas Neue"/>
              </a:defRPr>
            </a:lvl8pPr>
            <a:lvl9pPr lvl="8" algn="r" rtl="0">
              <a:lnSpc>
                <a:spcPct val="100000"/>
              </a:lnSpc>
              <a:spcBef>
                <a:spcPct val="0"/>
              </a:spcBef>
              <a:spcAft>
                <a:spcPct val="0"/>
              </a:spcAft>
              <a:buSzPts val="2500"/>
              <a:buFont typeface="Bebas Neue"/>
              <a:buNone/>
              <a:defRPr sz="2500">
                <a:latin typeface="Bebas Neue"/>
                <a:ea typeface="Bebas Neue"/>
                <a:cs typeface="Bebas Neue"/>
                <a:sym typeface="Bebas Neue"/>
              </a:defRPr>
            </a:lvl9pPr>
          </a:lstStyle>
          <a:p>
            <a:endParaRPr/>
          </a:p>
        </p:txBody>
      </p:sp>
      <p:sp>
        <p:nvSpPr>
          <p:cNvPr id="131" name="Google Shape;131;p13"/>
          <p:cNvSpPr txBox="1">
            <a:spLocks noGrp="1"/>
          </p:cNvSpPr>
          <p:nvPr>
            <p:ph type="subTitle" idx="2"/>
          </p:nvPr>
        </p:nvSpPr>
        <p:spPr>
          <a:xfrm>
            <a:off x="716600" y="1989652"/>
            <a:ext cx="2574300" cy="572700"/>
          </a:xfrm>
          <a:prstGeom prst="rect">
            <a:avLst/>
          </a:prstGeom>
        </p:spPr>
        <p:txBody>
          <a:bodyPr spcFirstLastPara="1" wrap="square" lIns="91425" tIns="91425" rIns="91425" bIns="91425" anchor="t" anchorCtr="0">
            <a:noAutofit/>
          </a:bodyPr>
          <a:lstStyle>
            <a:lvl1pPr lvl="0" algn="r" rtl="0">
              <a:lnSpc>
                <a:spcPct val="100000"/>
              </a:lnSpc>
              <a:spcBef>
                <a:spcPct val="0"/>
              </a:spcBef>
              <a:spcAft>
                <a:spcPct val="0"/>
              </a:spcAft>
              <a:buSzPts val="1400"/>
              <a:buNone/>
              <a:defRPr/>
            </a:lvl1pPr>
            <a:lvl2pPr lvl="1" algn="r" rtl="0">
              <a:lnSpc>
                <a:spcPct val="100000"/>
              </a:lnSpc>
              <a:spcBef>
                <a:spcPct val="0"/>
              </a:spcBef>
              <a:spcAft>
                <a:spcPct val="0"/>
              </a:spcAft>
              <a:buSzPts val="1400"/>
              <a:buNone/>
              <a:defRPr/>
            </a:lvl2pPr>
            <a:lvl3pPr lvl="2" algn="r" rtl="0">
              <a:lnSpc>
                <a:spcPct val="100000"/>
              </a:lnSpc>
              <a:spcBef>
                <a:spcPct val="0"/>
              </a:spcBef>
              <a:spcAft>
                <a:spcPct val="0"/>
              </a:spcAft>
              <a:buSzPts val="1400"/>
              <a:buNone/>
              <a:defRPr/>
            </a:lvl3pPr>
            <a:lvl4pPr lvl="3" algn="r" rtl="0">
              <a:lnSpc>
                <a:spcPct val="100000"/>
              </a:lnSpc>
              <a:spcBef>
                <a:spcPct val="0"/>
              </a:spcBef>
              <a:spcAft>
                <a:spcPct val="0"/>
              </a:spcAft>
              <a:buSzPts val="1400"/>
              <a:buNone/>
              <a:defRPr/>
            </a:lvl4pPr>
            <a:lvl5pPr lvl="4" algn="r" rtl="0">
              <a:lnSpc>
                <a:spcPct val="100000"/>
              </a:lnSpc>
              <a:spcBef>
                <a:spcPct val="0"/>
              </a:spcBef>
              <a:spcAft>
                <a:spcPct val="0"/>
              </a:spcAft>
              <a:buSzPts val="1400"/>
              <a:buNone/>
              <a:defRPr/>
            </a:lvl5pPr>
            <a:lvl6pPr lvl="5" algn="r" rtl="0">
              <a:lnSpc>
                <a:spcPct val="100000"/>
              </a:lnSpc>
              <a:spcBef>
                <a:spcPct val="0"/>
              </a:spcBef>
              <a:spcAft>
                <a:spcPct val="0"/>
              </a:spcAft>
              <a:buSzPts val="1400"/>
              <a:buNone/>
              <a:defRPr/>
            </a:lvl6pPr>
            <a:lvl7pPr lvl="6" algn="r" rtl="0">
              <a:lnSpc>
                <a:spcPct val="100000"/>
              </a:lnSpc>
              <a:spcBef>
                <a:spcPct val="0"/>
              </a:spcBef>
              <a:spcAft>
                <a:spcPct val="0"/>
              </a:spcAft>
              <a:buSzPts val="1400"/>
              <a:buNone/>
              <a:defRPr/>
            </a:lvl7pPr>
            <a:lvl8pPr lvl="7" algn="r" rtl="0">
              <a:lnSpc>
                <a:spcPct val="100000"/>
              </a:lnSpc>
              <a:spcBef>
                <a:spcPct val="0"/>
              </a:spcBef>
              <a:spcAft>
                <a:spcPct val="0"/>
              </a:spcAft>
              <a:buSzPts val="1400"/>
              <a:buNone/>
              <a:defRPr/>
            </a:lvl8pPr>
            <a:lvl9pPr lvl="8" algn="r" rtl="0">
              <a:lnSpc>
                <a:spcPct val="100000"/>
              </a:lnSpc>
              <a:spcBef>
                <a:spcPct val="0"/>
              </a:spcBef>
              <a:spcAft>
                <a:spcPct val="0"/>
              </a:spcAft>
              <a:buSzPts val="1400"/>
              <a:buNone/>
              <a:defRPr/>
            </a:lvl9pPr>
          </a:lstStyle>
          <a:p>
            <a:endParaRPr/>
          </a:p>
        </p:txBody>
      </p:sp>
      <p:sp>
        <p:nvSpPr>
          <p:cNvPr id="132" name="Google Shape;132;p13"/>
          <p:cNvSpPr txBox="1">
            <a:spLocks noGrp="1"/>
          </p:cNvSpPr>
          <p:nvPr>
            <p:ph type="title" idx="3" hasCustomPrompt="1"/>
          </p:nvPr>
        </p:nvSpPr>
        <p:spPr>
          <a:xfrm>
            <a:off x="3497321" y="1622650"/>
            <a:ext cx="944700" cy="9534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ct val="0"/>
              </a:spcBef>
              <a:spcAft>
                <a:spcPct val="0"/>
              </a:spcAft>
              <a:buSzPts val="3500"/>
              <a:buNone/>
              <a:defRPr/>
            </a:lvl1pPr>
            <a:lvl2pPr lvl="1" algn="ctr" rtl="0">
              <a:spcBef>
                <a:spcPct val="0"/>
              </a:spcBef>
              <a:spcAft>
                <a:spcPct val="0"/>
              </a:spcAft>
              <a:buSzPts val="6200"/>
              <a:buNone/>
              <a:defRPr sz="6200"/>
            </a:lvl2pPr>
            <a:lvl3pPr lvl="2" algn="ctr" rtl="0">
              <a:spcBef>
                <a:spcPct val="0"/>
              </a:spcBef>
              <a:spcAft>
                <a:spcPct val="0"/>
              </a:spcAft>
              <a:buSzPts val="6200"/>
              <a:buNone/>
              <a:defRPr sz="6200"/>
            </a:lvl3pPr>
            <a:lvl4pPr lvl="3" algn="ctr" rtl="0">
              <a:spcBef>
                <a:spcPct val="0"/>
              </a:spcBef>
              <a:spcAft>
                <a:spcPct val="0"/>
              </a:spcAft>
              <a:buSzPts val="6200"/>
              <a:buNone/>
              <a:defRPr sz="6200"/>
            </a:lvl4pPr>
            <a:lvl5pPr lvl="4" algn="ctr" rtl="0">
              <a:spcBef>
                <a:spcPct val="0"/>
              </a:spcBef>
              <a:spcAft>
                <a:spcPct val="0"/>
              </a:spcAft>
              <a:buSzPts val="6200"/>
              <a:buNone/>
              <a:defRPr sz="6200"/>
            </a:lvl5pPr>
            <a:lvl6pPr lvl="5" algn="ctr" rtl="0">
              <a:spcBef>
                <a:spcPct val="0"/>
              </a:spcBef>
              <a:spcAft>
                <a:spcPct val="0"/>
              </a:spcAft>
              <a:buSzPts val="6200"/>
              <a:buNone/>
              <a:defRPr sz="6200"/>
            </a:lvl6pPr>
            <a:lvl7pPr lvl="6" algn="ctr" rtl="0">
              <a:spcBef>
                <a:spcPct val="0"/>
              </a:spcBef>
              <a:spcAft>
                <a:spcPct val="0"/>
              </a:spcAft>
              <a:buSzPts val="6200"/>
              <a:buNone/>
              <a:defRPr sz="6200"/>
            </a:lvl7pPr>
            <a:lvl8pPr lvl="7" algn="ctr" rtl="0">
              <a:spcBef>
                <a:spcPct val="0"/>
              </a:spcBef>
              <a:spcAft>
                <a:spcPct val="0"/>
              </a:spcAft>
              <a:buSzPts val="6200"/>
              <a:buNone/>
              <a:defRPr sz="6200"/>
            </a:lvl8pPr>
            <a:lvl9pPr lvl="8" algn="ctr" rtl="0">
              <a:spcBef>
                <a:spcPct val="0"/>
              </a:spcBef>
              <a:spcAft>
                <a:spcPct val="0"/>
              </a:spcAft>
              <a:buSzPts val="6200"/>
              <a:buNone/>
              <a:defRPr sz="6200"/>
            </a:lvl9pPr>
          </a:lstStyle>
          <a:p>
            <a:r>
              <a:t>xx%</a:t>
            </a:r>
          </a:p>
        </p:txBody>
      </p:sp>
      <p:sp>
        <p:nvSpPr>
          <p:cNvPr id="133" name="Google Shape;133;p13"/>
          <p:cNvSpPr txBox="1">
            <a:spLocks noGrp="1"/>
          </p:cNvSpPr>
          <p:nvPr>
            <p:ph type="title" idx="4" hasCustomPrompt="1"/>
          </p:nvPr>
        </p:nvSpPr>
        <p:spPr>
          <a:xfrm>
            <a:off x="3497321" y="2920550"/>
            <a:ext cx="944700" cy="9534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ct val="0"/>
              </a:spcBef>
              <a:spcAft>
                <a:spcPct val="0"/>
              </a:spcAft>
              <a:buSzPts val="3500"/>
              <a:buNone/>
              <a:defRPr/>
            </a:lvl1pPr>
            <a:lvl2pPr lvl="1" algn="ctr" rtl="0">
              <a:spcBef>
                <a:spcPct val="0"/>
              </a:spcBef>
              <a:spcAft>
                <a:spcPct val="0"/>
              </a:spcAft>
              <a:buSzPts val="6200"/>
              <a:buNone/>
              <a:defRPr sz="6200"/>
            </a:lvl2pPr>
            <a:lvl3pPr lvl="2" algn="ctr" rtl="0">
              <a:spcBef>
                <a:spcPct val="0"/>
              </a:spcBef>
              <a:spcAft>
                <a:spcPct val="0"/>
              </a:spcAft>
              <a:buSzPts val="6200"/>
              <a:buNone/>
              <a:defRPr sz="6200"/>
            </a:lvl3pPr>
            <a:lvl4pPr lvl="3" algn="ctr" rtl="0">
              <a:spcBef>
                <a:spcPct val="0"/>
              </a:spcBef>
              <a:spcAft>
                <a:spcPct val="0"/>
              </a:spcAft>
              <a:buSzPts val="6200"/>
              <a:buNone/>
              <a:defRPr sz="6200"/>
            </a:lvl4pPr>
            <a:lvl5pPr lvl="4" algn="ctr" rtl="0">
              <a:spcBef>
                <a:spcPct val="0"/>
              </a:spcBef>
              <a:spcAft>
                <a:spcPct val="0"/>
              </a:spcAft>
              <a:buSzPts val="6200"/>
              <a:buNone/>
              <a:defRPr sz="6200"/>
            </a:lvl5pPr>
            <a:lvl6pPr lvl="5" algn="ctr" rtl="0">
              <a:spcBef>
                <a:spcPct val="0"/>
              </a:spcBef>
              <a:spcAft>
                <a:spcPct val="0"/>
              </a:spcAft>
              <a:buSzPts val="6200"/>
              <a:buNone/>
              <a:defRPr sz="6200"/>
            </a:lvl6pPr>
            <a:lvl7pPr lvl="6" algn="ctr" rtl="0">
              <a:spcBef>
                <a:spcPct val="0"/>
              </a:spcBef>
              <a:spcAft>
                <a:spcPct val="0"/>
              </a:spcAft>
              <a:buSzPts val="6200"/>
              <a:buNone/>
              <a:defRPr sz="6200"/>
            </a:lvl7pPr>
            <a:lvl8pPr lvl="7" algn="ctr" rtl="0">
              <a:spcBef>
                <a:spcPct val="0"/>
              </a:spcBef>
              <a:spcAft>
                <a:spcPct val="0"/>
              </a:spcAft>
              <a:buSzPts val="6200"/>
              <a:buNone/>
              <a:defRPr sz="6200"/>
            </a:lvl8pPr>
            <a:lvl9pPr lvl="8" algn="ctr" rtl="0">
              <a:spcBef>
                <a:spcPct val="0"/>
              </a:spcBef>
              <a:spcAft>
                <a:spcPct val="0"/>
              </a:spcAft>
              <a:buSzPts val="6200"/>
              <a:buNone/>
              <a:defRPr sz="6200"/>
            </a:lvl9pPr>
          </a:lstStyle>
          <a:p>
            <a:r>
              <a:t>xx%</a:t>
            </a:r>
          </a:p>
        </p:txBody>
      </p:sp>
      <p:sp>
        <p:nvSpPr>
          <p:cNvPr id="134" name="Google Shape;134;p13"/>
          <p:cNvSpPr txBox="1">
            <a:spLocks noGrp="1"/>
          </p:cNvSpPr>
          <p:nvPr>
            <p:ph type="title" idx="5" hasCustomPrompt="1"/>
          </p:nvPr>
        </p:nvSpPr>
        <p:spPr>
          <a:xfrm>
            <a:off x="4689896" y="2920550"/>
            <a:ext cx="944700" cy="9534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ct val="0"/>
              </a:spcBef>
              <a:spcAft>
                <a:spcPct val="0"/>
              </a:spcAft>
              <a:buSzPts val="3500"/>
              <a:buNone/>
              <a:defRPr/>
            </a:lvl1pPr>
            <a:lvl2pPr lvl="1" algn="ctr" rtl="0">
              <a:spcBef>
                <a:spcPct val="0"/>
              </a:spcBef>
              <a:spcAft>
                <a:spcPct val="0"/>
              </a:spcAft>
              <a:buSzPts val="6200"/>
              <a:buNone/>
              <a:defRPr sz="6200"/>
            </a:lvl2pPr>
            <a:lvl3pPr lvl="2" algn="ctr" rtl="0">
              <a:spcBef>
                <a:spcPct val="0"/>
              </a:spcBef>
              <a:spcAft>
                <a:spcPct val="0"/>
              </a:spcAft>
              <a:buSzPts val="6200"/>
              <a:buNone/>
              <a:defRPr sz="6200"/>
            </a:lvl3pPr>
            <a:lvl4pPr lvl="3" algn="ctr" rtl="0">
              <a:spcBef>
                <a:spcPct val="0"/>
              </a:spcBef>
              <a:spcAft>
                <a:spcPct val="0"/>
              </a:spcAft>
              <a:buSzPts val="6200"/>
              <a:buNone/>
              <a:defRPr sz="6200"/>
            </a:lvl4pPr>
            <a:lvl5pPr lvl="4" algn="ctr" rtl="0">
              <a:spcBef>
                <a:spcPct val="0"/>
              </a:spcBef>
              <a:spcAft>
                <a:spcPct val="0"/>
              </a:spcAft>
              <a:buSzPts val="6200"/>
              <a:buNone/>
              <a:defRPr sz="6200"/>
            </a:lvl5pPr>
            <a:lvl6pPr lvl="5" algn="ctr" rtl="0">
              <a:spcBef>
                <a:spcPct val="0"/>
              </a:spcBef>
              <a:spcAft>
                <a:spcPct val="0"/>
              </a:spcAft>
              <a:buSzPts val="6200"/>
              <a:buNone/>
              <a:defRPr sz="6200"/>
            </a:lvl6pPr>
            <a:lvl7pPr lvl="6" algn="ctr" rtl="0">
              <a:spcBef>
                <a:spcPct val="0"/>
              </a:spcBef>
              <a:spcAft>
                <a:spcPct val="0"/>
              </a:spcAft>
              <a:buSzPts val="6200"/>
              <a:buNone/>
              <a:defRPr sz="6200"/>
            </a:lvl7pPr>
            <a:lvl8pPr lvl="7" algn="ctr" rtl="0">
              <a:spcBef>
                <a:spcPct val="0"/>
              </a:spcBef>
              <a:spcAft>
                <a:spcPct val="0"/>
              </a:spcAft>
              <a:buSzPts val="6200"/>
              <a:buNone/>
              <a:defRPr sz="6200"/>
            </a:lvl8pPr>
            <a:lvl9pPr lvl="8" algn="ctr" rtl="0">
              <a:spcBef>
                <a:spcPct val="0"/>
              </a:spcBef>
              <a:spcAft>
                <a:spcPct val="0"/>
              </a:spcAft>
              <a:buSzPts val="6200"/>
              <a:buNone/>
              <a:defRPr sz="6200"/>
            </a:lvl9pPr>
          </a:lstStyle>
          <a:p>
            <a:r>
              <a:t>xx%</a:t>
            </a:r>
          </a:p>
        </p:txBody>
      </p:sp>
      <p:sp>
        <p:nvSpPr>
          <p:cNvPr id="135" name="Google Shape;135;p13"/>
          <p:cNvSpPr txBox="1">
            <a:spLocks noGrp="1"/>
          </p:cNvSpPr>
          <p:nvPr>
            <p:ph type="title" idx="6" hasCustomPrompt="1"/>
          </p:nvPr>
        </p:nvSpPr>
        <p:spPr>
          <a:xfrm>
            <a:off x="4689896" y="1622650"/>
            <a:ext cx="944700" cy="9534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ct val="0"/>
              </a:spcBef>
              <a:spcAft>
                <a:spcPct val="0"/>
              </a:spcAft>
              <a:buSzPts val="3500"/>
              <a:buNone/>
              <a:defRPr/>
            </a:lvl1pPr>
            <a:lvl2pPr lvl="1" algn="ctr" rtl="0">
              <a:spcBef>
                <a:spcPct val="0"/>
              </a:spcBef>
              <a:spcAft>
                <a:spcPct val="0"/>
              </a:spcAft>
              <a:buSzPts val="6200"/>
              <a:buNone/>
              <a:defRPr sz="6200"/>
            </a:lvl2pPr>
            <a:lvl3pPr lvl="2" algn="ctr" rtl="0">
              <a:spcBef>
                <a:spcPct val="0"/>
              </a:spcBef>
              <a:spcAft>
                <a:spcPct val="0"/>
              </a:spcAft>
              <a:buSzPts val="6200"/>
              <a:buNone/>
              <a:defRPr sz="6200"/>
            </a:lvl3pPr>
            <a:lvl4pPr lvl="3" algn="ctr" rtl="0">
              <a:spcBef>
                <a:spcPct val="0"/>
              </a:spcBef>
              <a:spcAft>
                <a:spcPct val="0"/>
              </a:spcAft>
              <a:buSzPts val="6200"/>
              <a:buNone/>
              <a:defRPr sz="6200"/>
            </a:lvl4pPr>
            <a:lvl5pPr lvl="4" algn="ctr" rtl="0">
              <a:spcBef>
                <a:spcPct val="0"/>
              </a:spcBef>
              <a:spcAft>
                <a:spcPct val="0"/>
              </a:spcAft>
              <a:buSzPts val="6200"/>
              <a:buNone/>
              <a:defRPr sz="6200"/>
            </a:lvl5pPr>
            <a:lvl6pPr lvl="5" algn="ctr" rtl="0">
              <a:spcBef>
                <a:spcPct val="0"/>
              </a:spcBef>
              <a:spcAft>
                <a:spcPct val="0"/>
              </a:spcAft>
              <a:buSzPts val="6200"/>
              <a:buNone/>
              <a:defRPr sz="6200"/>
            </a:lvl6pPr>
            <a:lvl7pPr lvl="6" algn="ctr" rtl="0">
              <a:spcBef>
                <a:spcPct val="0"/>
              </a:spcBef>
              <a:spcAft>
                <a:spcPct val="0"/>
              </a:spcAft>
              <a:buSzPts val="6200"/>
              <a:buNone/>
              <a:defRPr sz="6200"/>
            </a:lvl7pPr>
            <a:lvl8pPr lvl="7" algn="ctr" rtl="0">
              <a:spcBef>
                <a:spcPct val="0"/>
              </a:spcBef>
              <a:spcAft>
                <a:spcPct val="0"/>
              </a:spcAft>
              <a:buSzPts val="6200"/>
              <a:buNone/>
              <a:defRPr sz="6200"/>
            </a:lvl8pPr>
            <a:lvl9pPr lvl="8" algn="ctr" rtl="0">
              <a:spcBef>
                <a:spcPct val="0"/>
              </a:spcBef>
              <a:spcAft>
                <a:spcPct val="0"/>
              </a:spcAft>
              <a:buSzPts val="6200"/>
              <a:buNone/>
              <a:defRPr sz="6200"/>
            </a:lvl9pPr>
          </a:lstStyle>
          <a:p>
            <a:r>
              <a:t>xx%</a:t>
            </a:r>
          </a:p>
        </p:txBody>
      </p:sp>
      <p:sp>
        <p:nvSpPr>
          <p:cNvPr id="136" name="Google Shape;136;p13"/>
          <p:cNvSpPr txBox="1">
            <a:spLocks noGrp="1"/>
          </p:cNvSpPr>
          <p:nvPr>
            <p:ph type="subTitle" idx="7"/>
          </p:nvPr>
        </p:nvSpPr>
        <p:spPr>
          <a:xfrm>
            <a:off x="720000" y="2920550"/>
            <a:ext cx="2574300" cy="369600"/>
          </a:xfrm>
          <a:prstGeom prst="rect">
            <a:avLst/>
          </a:prstGeom>
          <a:ln>
            <a:noFill/>
          </a:ln>
        </p:spPr>
        <p:txBody>
          <a:bodyPr spcFirstLastPara="1" wrap="square" lIns="91425" tIns="91425" rIns="91425" bIns="91425" anchor="ctr" anchorCtr="0">
            <a:noAutofit/>
          </a:bodyPr>
          <a:lstStyle>
            <a:lvl1pPr lvl="0" algn="r" rtl="0">
              <a:lnSpc>
                <a:spcPct val="100000"/>
              </a:lnSpc>
              <a:spcBef>
                <a:spcPct val="0"/>
              </a:spcBef>
              <a:spcAft>
                <a:spcPct val="0"/>
              </a:spcAft>
              <a:buSzPts val="2000"/>
              <a:buFont typeface="Righteous"/>
              <a:buNone/>
              <a:defRPr sz="2000">
                <a:latin typeface="Righteous"/>
                <a:ea typeface="Righteous"/>
                <a:cs typeface="Righteous"/>
                <a:sym typeface="Righteous"/>
              </a:defRPr>
            </a:lvl1pPr>
            <a:lvl2pPr lvl="1" algn="r" rtl="0">
              <a:lnSpc>
                <a:spcPct val="100000"/>
              </a:lnSpc>
              <a:spcBef>
                <a:spcPct val="0"/>
              </a:spcBef>
              <a:spcAft>
                <a:spcPct val="0"/>
              </a:spcAft>
              <a:buSzPts val="2500"/>
              <a:buFont typeface="Bebas Neue"/>
              <a:buNone/>
              <a:defRPr sz="2500">
                <a:latin typeface="Bebas Neue"/>
                <a:ea typeface="Bebas Neue"/>
                <a:cs typeface="Bebas Neue"/>
                <a:sym typeface="Bebas Neue"/>
              </a:defRPr>
            </a:lvl2pPr>
            <a:lvl3pPr lvl="2" algn="r" rtl="0">
              <a:lnSpc>
                <a:spcPct val="100000"/>
              </a:lnSpc>
              <a:spcBef>
                <a:spcPct val="0"/>
              </a:spcBef>
              <a:spcAft>
                <a:spcPct val="0"/>
              </a:spcAft>
              <a:buSzPts val="2500"/>
              <a:buFont typeface="Bebas Neue"/>
              <a:buNone/>
              <a:defRPr sz="2500">
                <a:latin typeface="Bebas Neue"/>
                <a:ea typeface="Bebas Neue"/>
                <a:cs typeface="Bebas Neue"/>
                <a:sym typeface="Bebas Neue"/>
              </a:defRPr>
            </a:lvl3pPr>
            <a:lvl4pPr lvl="3" algn="r" rtl="0">
              <a:lnSpc>
                <a:spcPct val="100000"/>
              </a:lnSpc>
              <a:spcBef>
                <a:spcPct val="0"/>
              </a:spcBef>
              <a:spcAft>
                <a:spcPct val="0"/>
              </a:spcAft>
              <a:buSzPts val="2500"/>
              <a:buFont typeface="Bebas Neue"/>
              <a:buNone/>
              <a:defRPr sz="2500">
                <a:latin typeface="Bebas Neue"/>
                <a:ea typeface="Bebas Neue"/>
                <a:cs typeface="Bebas Neue"/>
                <a:sym typeface="Bebas Neue"/>
              </a:defRPr>
            </a:lvl4pPr>
            <a:lvl5pPr lvl="4" algn="r" rtl="0">
              <a:lnSpc>
                <a:spcPct val="100000"/>
              </a:lnSpc>
              <a:spcBef>
                <a:spcPct val="0"/>
              </a:spcBef>
              <a:spcAft>
                <a:spcPct val="0"/>
              </a:spcAft>
              <a:buSzPts val="2500"/>
              <a:buFont typeface="Bebas Neue"/>
              <a:buNone/>
              <a:defRPr sz="2500">
                <a:latin typeface="Bebas Neue"/>
                <a:ea typeface="Bebas Neue"/>
                <a:cs typeface="Bebas Neue"/>
                <a:sym typeface="Bebas Neue"/>
              </a:defRPr>
            </a:lvl5pPr>
            <a:lvl6pPr lvl="5" algn="r" rtl="0">
              <a:lnSpc>
                <a:spcPct val="100000"/>
              </a:lnSpc>
              <a:spcBef>
                <a:spcPct val="0"/>
              </a:spcBef>
              <a:spcAft>
                <a:spcPct val="0"/>
              </a:spcAft>
              <a:buSzPts val="2500"/>
              <a:buFont typeface="Bebas Neue"/>
              <a:buNone/>
              <a:defRPr sz="2500">
                <a:latin typeface="Bebas Neue"/>
                <a:ea typeface="Bebas Neue"/>
                <a:cs typeface="Bebas Neue"/>
                <a:sym typeface="Bebas Neue"/>
              </a:defRPr>
            </a:lvl6pPr>
            <a:lvl7pPr lvl="6" algn="r" rtl="0">
              <a:lnSpc>
                <a:spcPct val="100000"/>
              </a:lnSpc>
              <a:spcBef>
                <a:spcPct val="0"/>
              </a:spcBef>
              <a:spcAft>
                <a:spcPct val="0"/>
              </a:spcAft>
              <a:buSzPts val="2500"/>
              <a:buFont typeface="Bebas Neue"/>
              <a:buNone/>
              <a:defRPr sz="2500">
                <a:latin typeface="Bebas Neue"/>
                <a:ea typeface="Bebas Neue"/>
                <a:cs typeface="Bebas Neue"/>
                <a:sym typeface="Bebas Neue"/>
              </a:defRPr>
            </a:lvl7pPr>
            <a:lvl8pPr lvl="7" algn="r" rtl="0">
              <a:lnSpc>
                <a:spcPct val="100000"/>
              </a:lnSpc>
              <a:spcBef>
                <a:spcPct val="0"/>
              </a:spcBef>
              <a:spcAft>
                <a:spcPct val="0"/>
              </a:spcAft>
              <a:buSzPts val="2500"/>
              <a:buFont typeface="Bebas Neue"/>
              <a:buNone/>
              <a:defRPr sz="2500">
                <a:latin typeface="Bebas Neue"/>
                <a:ea typeface="Bebas Neue"/>
                <a:cs typeface="Bebas Neue"/>
                <a:sym typeface="Bebas Neue"/>
              </a:defRPr>
            </a:lvl8pPr>
            <a:lvl9pPr lvl="8" algn="r" rtl="0">
              <a:lnSpc>
                <a:spcPct val="100000"/>
              </a:lnSpc>
              <a:spcBef>
                <a:spcPct val="0"/>
              </a:spcBef>
              <a:spcAft>
                <a:spcPct val="0"/>
              </a:spcAft>
              <a:buSzPts val="2500"/>
              <a:buFont typeface="Bebas Neue"/>
              <a:buNone/>
              <a:defRPr sz="2500">
                <a:latin typeface="Bebas Neue"/>
                <a:ea typeface="Bebas Neue"/>
                <a:cs typeface="Bebas Neue"/>
                <a:sym typeface="Bebas Neue"/>
              </a:defRPr>
            </a:lvl9pPr>
          </a:lstStyle>
          <a:p>
            <a:endParaRPr/>
          </a:p>
        </p:txBody>
      </p:sp>
      <p:sp>
        <p:nvSpPr>
          <p:cNvPr id="137" name="Google Shape;137;p13"/>
          <p:cNvSpPr txBox="1">
            <a:spLocks noGrp="1"/>
          </p:cNvSpPr>
          <p:nvPr>
            <p:ph type="subTitle" idx="8"/>
          </p:nvPr>
        </p:nvSpPr>
        <p:spPr>
          <a:xfrm>
            <a:off x="713175" y="3287953"/>
            <a:ext cx="2574300" cy="572700"/>
          </a:xfrm>
          <a:prstGeom prst="rect">
            <a:avLst/>
          </a:prstGeom>
        </p:spPr>
        <p:txBody>
          <a:bodyPr spcFirstLastPara="1" wrap="square" lIns="91425" tIns="91425" rIns="91425" bIns="91425" anchor="t" anchorCtr="0">
            <a:noAutofit/>
          </a:bodyPr>
          <a:lstStyle>
            <a:lvl1pPr lvl="0" algn="r" rtl="0">
              <a:lnSpc>
                <a:spcPct val="100000"/>
              </a:lnSpc>
              <a:spcBef>
                <a:spcPct val="0"/>
              </a:spcBef>
              <a:spcAft>
                <a:spcPct val="0"/>
              </a:spcAft>
              <a:buSzPts val="1400"/>
              <a:buNone/>
              <a:defRPr>
                <a:solidFill>
                  <a:schemeClr val="accent2"/>
                </a:solidFill>
              </a:defRPr>
            </a:lvl1pPr>
            <a:lvl2pPr lvl="1" algn="r" rtl="0">
              <a:lnSpc>
                <a:spcPct val="100000"/>
              </a:lnSpc>
              <a:spcBef>
                <a:spcPct val="0"/>
              </a:spcBef>
              <a:spcAft>
                <a:spcPct val="0"/>
              </a:spcAft>
              <a:buSzPts val="1400"/>
              <a:buNone/>
              <a:defRPr/>
            </a:lvl2pPr>
            <a:lvl3pPr lvl="2" algn="r" rtl="0">
              <a:lnSpc>
                <a:spcPct val="100000"/>
              </a:lnSpc>
              <a:spcBef>
                <a:spcPct val="0"/>
              </a:spcBef>
              <a:spcAft>
                <a:spcPct val="0"/>
              </a:spcAft>
              <a:buSzPts val="1400"/>
              <a:buNone/>
              <a:defRPr/>
            </a:lvl3pPr>
            <a:lvl4pPr lvl="3" algn="r" rtl="0">
              <a:lnSpc>
                <a:spcPct val="100000"/>
              </a:lnSpc>
              <a:spcBef>
                <a:spcPct val="0"/>
              </a:spcBef>
              <a:spcAft>
                <a:spcPct val="0"/>
              </a:spcAft>
              <a:buSzPts val="1400"/>
              <a:buNone/>
              <a:defRPr/>
            </a:lvl4pPr>
            <a:lvl5pPr lvl="4" algn="r" rtl="0">
              <a:lnSpc>
                <a:spcPct val="100000"/>
              </a:lnSpc>
              <a:spcBef>
                <a:spcPct val="0"/>
              </a:spcBef>
              <a:spcAft>
                <a:spcPct val="0"/>
              </a:spcAft>
              <a:buSzPts val="1400"/>
              <a:buNone/>
              <a:defRPr/>
            </a:lvl5pPr>
            <a:lvl6pPr lvl="5" algn="r" rtl="0">
              <a:lnSpc>
                <a:spcPct val="100000"/>
              </a:lnSpc>
              <a:spcBef>
                <a:spcPct val="0"/>
              </a:spcBef>
              <a:spcAft>
                <a:spcPct val="0"/>
              </a:spcAft>
              <a:buSzPts val="1400"/>
              <a:buNone/>
              <a:defRPr/>
            </a:lvl6pPr>
            <a:lvl7pPr lvl="6" algn="r" rtl="0">
              <a:lnSpc>
                <a:spcPct val="100000"/>
              </a:lnSpc>
              <a:spcBef>
                <a:spcPct val="0"/>
              </a:spcBef>
              <a:spcAft>
                <a:spcPct val="0"/>
              </a:spcAft>
              <a:buSzPts val="1400"/>
              <a:buNone/>
              <a:defRPr/>
            </a:lvl7pPr>
            <a:lvl8pPr lvl="7" algn="r" rtl="0">
              <a:lnSpc>
                <a:spcPct val="100000"/>
              </a:lnSpc>
              <a:spcBef>
                <a:spcPct val="0"/>
              </a:spcBef>
              <a:spcAft>
                <a:spcPct val="0"/>
              </a:spcAft>
              <a:buSzPts val="1400"/>
              <a:buNone/>
              <a:defRPr/>
            </a:lvl8pPr>
            <a:lvl9pPr lvl="8" algn="r" rtl="0">
              <a:lnSpc>
                <a:spcPct val="100000"/>
              </a:lnSpc>
              <a:spcBef>
                <a:spcPct val="0"/>
              </a:spcBef>
              <a:spcAft>
                <a:spcPct val="0"/>
              </a:spcAft>
              <a:buSzPts val="1400"/>
              <a:buNone/>
              <a:defRPr/>
            </a:lvl9pPr>
          </a:lstStyle>
          <a:p>
            <a:endParaRPr/>
          </a:p>
        </p:txBody>
      </p:sp>
      <p:sp>
        <p:nvSpPr>
          <p:cNvPr id="138" name="Google Shape;138;p13"/>
          <p:cNvSpPr txBox="1">
            <a:spLocks noGrp="1"/>
          </p:cNvSpPr>
          <p:nvPr>
            <p:ph type="subTitle" idx="9"/>
          </p:nvPr>
        </p:nvSpPr>
        <p:spPr>
          <a:xfrm>
            <a:off x="5856625" y="1622650"/>
            <a:ext cx="2574300" cy="366900"/>
          </a:xfrm>
          <a:prstGeom prst="rect">
            <a:avLst/>
          </a:prstGeom>
          <a:ln>
            <a:noFill/>
          </a:ln>
        </p:spPr>
        <p:txBody>
          <a:bodyPr spcFirstLastPara="1" wrap="square" lIns="91425" tIns="91425" rIns="91425" bIns="91425" anchor="ctr" anchorCtr="0">
            <a:noAutofit/>
          </a:bodyPr>
          <a:lstStyle>
            <a:lvl1pPr lvl="0" rtl="0">
              <a:lnSpc>
                <a:spcPct val="100000"/>
              </a:lnSpc>
              <a:spcBef>
                <a:spcPct val="0"/>
              </a:spcBef>
              <a:spcAft>
                <a:spcPct val="0"/>
              </a:spcAft>
              <a:buSzPts val="2000"/>
              <a:buFont typeface="Righteous"/>
              <a:buNone/>
              <a:defRPr sz="2000">
                <a:latin typeface="Righteous"/>
                <a:ea typeface="Righteous"/>
                <a:cs typeface="Righteous"/>
                <a:sym typeface="Righteous"/>
              </a:defRPr>
            </a:lvl1pPr>
            <a:lvl2pPr lvl="1" rtl="0">
              <a:lnSpc>
                <a:spcPct val="100000"/>
              </a:lnSpc>
              <a:spcBef>
                <a:spcPct val="0"/>
              </a:spcBef>
              <a:spcAft>
                <a:spcPct val="0"/>
              </a:spcAft>
              <a:buSzPts val="2500"/>
              <a:buFont typeface="Bebas Neue"/>
              <a:buNone/>
              <a:defRPr sz="2500">
                <a:latin typeface="Bebas Neue"/>
                <a:ea typeface="Bebas Neue"/>
                <a:cs typeface="Bebas Neue"/>
                <a:sym typeface="Bebas Neue"/>
              </a:defRPr>
            </a:lvl2pPr>
            <a:lvl3pPr lvl="2" rtl="0">
              <a:lnSpc>
                <a:spcPct val="100000"/>
              </a:lnSpc>
              <a:spcBef>
                <a:spcPct val="0"/>
              </a:spcBef>
              <a:spcAft>
                <a:spcPct val="0"/>
              </a:spcAft>
              <a:buSzPts val="2500"/>
              <a:buFont typeface="Bebas Neue"/>
              <a:buNone/>
              <a:defRPr sz="2500">
                <a:latin typeface="Bebas Neue"/>
                <a:ea typeface="Bebas Neue"/>
                <a:cs typeface="Bebas Neue"/>
                <a:sym typeface="Bebas Neue"/>
              </a:defRPr>
            </a:lvl3pPr>
            <a:lvl4pPr lvl="3" rtl="0">
              <a:lnSpc>
                <a:spcPct val="100000"/>
              </a:lnSpc>
              <a:spcBef>
                <a:spcPct val="0"/>
              </a:spcBef>
              <a:spcAft>
                <a:spcPct val="0"/>
              </a:spcAft>
              <a:buSzPts val="2500"/>
              <a:buFont typeface="Bebas Neue"/>
              <a:buNone/>
              <a:defRPr sz="2500">
                <a:latin typeface="Bebas Neue"/>
                <a:ea typeface="Bebas Neue"/>
                <a:cs typeface="Bebas Neue"/>
                <a:sym typeface="Bebas Neue"/>
              </a:defRPr>
            </a:lvl4pPr>
            <a:lvl5pPr lvl="4" rtl="0">
              <a:lnSpc>
                <a:spcPct val="100000"/>
              </a:lnSpc>
              <a:spcBef>
                <a:spcPct val="0"/>
              </a:spcBef>
              <a:spcAft>
                <a:spcPct val="0"/>
              </a:spcAft>
              <a:buSzPts val="2500"/>
              <a:buFont typeface="Bebas Neue"/>
              <a:buNone/>
              <a:defRPr sz="2500">
                <a:latin typeface="Bebas Neue"/>
                <a:ea typeface="Bebas Neue"/>
                <a:cs typeface="Bebas Neue"/>
                <a:sym typeface="Bebas Neue"/>
              </a:defRPr>
            </a:lvl5pPr>
            <a:lvl6pPr lvl="5" rtl="0">
              <a:lnSpc>
                <a:spcPct val="100000"/>
              </a:lnSpc>
              <a:spcBef>
                <a:spcPct val="0"/>
              </a:spcBef>
              <a:spcAft>
                <a:spcPct val="0"/>
              </a:spcAft>
              <a:buSzPts val="2500"/>
              <a:buFont typeface="Bebas Neue"/>
              <a:buNone/>
              <a:defRPr sz="2500">
                <a:latin typeface="Bebas Neue"/>
                <a:ea typeface="Bebas Neue"/>
                <a:cs typeface="Bebas Neue"/>
                <a:sym typeface="Bebas Neue"/>
              </a:defRPr>
            </a:lvl6pPr>
            <a:lvl7pPr lvl="6" rtl="0">
              <a:lnSpc>
                <a:spcPct val="100000"/>
              </a:lnSpc>
              <a:spcBef>
                <a:spcPct val="0"/>
              </a:spcBef>
              <a:spcAft>
                <a:spcPct val="0"/>
              </a:spcAft>
              <a:buSzPts val="2500"/>
              <a:buFont typeface="Bebas Neue"/>
              <a:buNone/>
              <a:defRPr sz="2500">
                <a:latin typeface="Bebas Neue"/>
                <a:ea typeface="Bebas Neue"/>
                <a:cs typeface="Bebas Neue"/>
                <a:sym typeface="Bebas Neue"/>
              </a:defRPr>
            </a:lvl7pPr>
            <a:lvl8pPr lvl="7" rtl="0">
              <a:lnSpc>
                <a:spcPct val="100000"/>
              </a:lnSpc>
              <a:spcBef>
                <a:spcPct val="0"/>
              </a:spcBef>
              <a:spcAft>
                <a:spcPct val="0"/>
              </a:spcAft>
              <a:buSzPts val="2500"/>
              <a:buFont typeface="Bebas Neue"/>
              <a:buNone/>
              <a:defRPr sz="2500">
                <a:latin typeface="Bebas Neue"/>
                <a:ea typeface="Bebas Neue"/>
                <a:cs typeface="Bebas Neue"/>
                <a:sym typeface="Bebas Neue"/>
              </a:defRPr>
            </a:lvl8pPr>
            <a:lvl9pPr lvl="8" rtl="0">
              <a:lnSpc>
                <a:spcPct val="100000"/>
              </a:lnSpc>
              <a:spcBef>
                <a:spcPct val="0"/>
              </a:spcBef>
              <a:spcAft>
                <a:spcPct val="0"/>
              </a:spcAft>
              <a:buSzPts val="2500"/>
              <a:buFont typeface="Bebas Neue"/>
              <a:buNone/>
              <a:defRPr sz="2500">
                <a:latin typeface="Bebas Neue"/>
                <a:ea typeface="Bebas Neue"/>
                <a:cs typeface="Bebas Neue"/>
                <a:sym typeface="Bebas Neue"/>
              </a:defRPr>
            </a:lvl9pPr>
          </a:lstStyle>
          <a:p>
            <a:endParaRPr/>
          </a:p>
        </p:txBody>
      </p:sp>
      <p:sp>
        <p:nvSpPr>
          <p:cNvPr id="139" name="Google Shape;139;p13"/>
          <p:cNvSpPr txBox="1">
            <a:spLocks noGrp="1"/>
          </p:cNvSpPr>
          <p:nvPr>
            <p:ph type="subTitle" idx="13"/>
          </p:nvPr>
        </p:nvSpPr>
        <p:spPr>
          <a:xfrm>
            <a:off x="5849804" y="1989652"/>
            <a:ext cx="2574300" cy="5727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400"/>
              <a:buNone/>
              <a:defRPr/>
            </a:lvl1pPr>
            <a:lvl2pPr lvl="1" rtl="0">
              <a:lnSpc>
                <a:spcPct val="100000"/>
              </a:lnSpc>
              <a:spcBef>
                <a:spcPct val="0"/>
              </a:spcBef>
              <a:spcAft>
                <a:spcPct val="0"/>
              </a:spcAft>
              <a:buSzPts val="1400"/>
              <a:buNone/>
              <a:defRPr/>
            </a:lvl2pPr>
            <a:lvl3pPr lvl="2" rtl="0">
              <a:lnSpc>
                <a:spcPct val="100000"/>
              </a:lnSpc>
              <a:spcBef>
                <a:spcPct val="0"/>
              </a:spcBef>
              <a:spcAft>
                <a:spcPct val="0"/>
              </a:spcAft>
              <a:buSzPts val="1400"/>
              <a:buNone/>
              <a:defRPr/>
            </a:lvl3pPr>
            <a:lvl4pPr lvl="3" rtl="0">
              <a:lnSpc>
                <a:spcPct val="100000"/>
              </a:lnSpc>
              <a:spcBef>
                <a:spcPct val="0"/>
              </a:spcBef>
              <a:spcAft>
                <a:spcPct val="0"/>
              </a:spcAft>
              <a:buSzPts val="1400"/>
              <a:buNone/>
              <a:defRPr/>
            </a:lvl4pPr>
            <a:lvl5pPr lvl="4" rtl="0">
              <a:lnSpc>
                <a:spcPct val="100000"/>
              </a:lnSpc>
              <a:spcBef>
                <a:spcPct val="0"/>
              </a:spcBef>
              <a:spcAft>
                <a:spcPct val="0"/>
              </a:spcAft>
              <a:buSzPts val="1400"/>
              <a:buNone/>
              <a:defRPr/>
            </a:lvl5pPr>
            <a:lvl6pPr lvl="5" rtl="0">
              <a:lnSpc>
                <a:spcPct val="100000"/>
              </a:lnSpc>
              <a:spcBef>
                <a:spcPct val="0"/>
              </a:spcBef>
              <a:spcAft>
                <a:spcPct val="0"/>
              </a:spcAft>
              <a:buSzPts val="1400"/>
              <a:buNone/>
              <a:defRPr/>
            </a:lvl6pPr>
            <a:lvl7pPr lvl="6" rtl="0">
              <a:lnSpc>
                <a:spcPct val="100000"/>
              </a:lnSpc>
              <a:spcBef>
                <a:spcPct val="0"/>
              </a:spcBef>
              <a:spcAft>
                <a:spcPct val="0"/>
              </a:spcAft>
              <a:buSzPts val="1400"/>
              <a:buNone/>
              <a:defRPr/>
            </a:lvl7pPr>
            <a:lvl8pPr lvl="7" rtl="0">
              <a:lnSpc>
                <a:spcPct val="100000"/>
              </a:lnSpc>
              <a:spcBef>
                <a:spcPct val="0"/>
              </a:spcBef>
              <a:spcAft>
                <a:spcPct val="0"/>
              </a:spcAft>
              <a:buSzPts val="1400"/>
              <a:buNone/>
              <a:defRPr/>
            </a:lvl8pPr>
            <a:lvl9pPr lvl="8" rtl="0">
              <a:lnSpc>
                <a:spcPct val="100000"/>
              </a:lnSpc>
              <a:spcBef>
                <a:spcPct val="0"/>
              </a:spcBef>
              <a:spcAft>
                <a:spcPct val="0"/>
              </a:spcAft>
              <a:buSzPts val="1400"/>
              <a:buNone/>
              <a:defRPr/>
            </a:lvl9pPr>
          </a:lstStyle>
          <a:p>
            <a:endParaRPr/>
          </a:p>
        </p:txBody>
      </p:sp>
      <p:sp>
        <p:nvSpPr>
          <p:cNvPr id="140" name="Google Shape;140;p13"/>
          <p:cNvSpPr txBox="1">
            <a:spLocks noGrp="1"/>
          </p:cNvSpPr>
          <p:nvPr>
            <p:ph type="subTitle" idx="14"/>
          </p:nvPr>
        </p:nvSpPr>
        <p:spPr>
          <a:xfrm>
            <a:off x="5863500" y="2920550"/>
            <a:ext cx="2574300" cy="369600"/>
          </a:xfrm>
          <a:prstGeom prst="rect">
            <a:avLst/>
          </a:prstGeom>
          <a:ln>
            <a:noFill/>
          </a:ln>
        </p:spPr>
        <p:txBody>
          <a:bodyPr spcFirstLastPara="1" wrap="square" lIns="91425" tIns="91425" rIns="91425" bIns="91425" anchor="ctr" anchorCtr="0">
            <a:noAutofit/>
          </a:bodyPr>
          <a:lstStyle>
            <a:lvl1pPr lvl="0" rtl="0">
              <a:lnSpc>
                <a:spcPct val="100000"/>
              </a:lnSpc>
              <a:spcBef>
                <a:spcPct val="0"/>
              </a:spcBef>
              <a:spcAft>
                <a:spcPct val="0"/>
              </a:spcAft>
              <a:buSzPts val="2000"/>
              <a:buFont typeface="Righteous"/>
              <a:buNone/>
              <a:defRPr sz="2000">
                <a:latin typeface="Righteous"/>
                <a:ea typeface="Righteous"/>
                <a:cs typeface="Righteous"/>
                <a:sym typeface="Righteous"/>
              </a:defRPr>
            </a:lvl1pPr>
            <a:lvl2pPr lvl="1" rtl="0">
              <a:lnSpc>
                <a:spcPct val="100000"/>
              </a:lnSpc>
              <a:spcBef>
                <a:spcPct val="0"/>
              </a:spcBef>
              <a:spcAft>
                <a:spcPct val="0"/>
              </a:spcAft>
              <a:buSzPts val="2500"/>
              <a:buFont typeface="Bebas Neue"/>
              <a:buNone/>
              <a:defRPr sz="2500">
                <a:latin typeface="Bebas Neue"/>
                <a:ea typeface="Bebas Neue"/>
                <a:cs typeface="Bebas Neue"/>
                <a:sym typeface="Bebas Neue"/>
              </a:defRPr>
            </a:lvl2pPr>
            <a:lvl3pPr lvl="2" rtl="0">
              <a:lnSpc>
                <a:spcPct val="100000"/>
              </a:lnSpc>
              <a:spcBef>
                <a:spcPct val="0"/>
              </a:spcBef>
              <a:spcAft>
                <a:spcPct val="0"/>
              </a:spcAft>
              <a:buSzPts val="2500"/>
              <a:buFont typeface="Bebas Neue"/>
              <a:buNone/>
              <a:defRPr sz="2500">
                <a:latin typeface="Bebas Neue"/>
                <a:ea typeface="Bebas Neue"/>
                <a:cs typeface="Bebas Neue"/>
                <a:sym typeface="Bebas Neue"/>
              </a:defRPr>
            </a:lvl3pPr>
            <a:lvl4pPr lvl="3" rtl="0">
              <a:lnSpc>
                <a:spcPct val="100000"/>
              </a:lnSpc>
              <a:spcBef>
                <a:spcPct val="0"/>
              </a:spcBef>
              <a:spcAft>
                <a:spcPct val="0"/>
              </a:spcAft>
              <a:buSzPts val="2500"/>
              <a:buFont typeface="Bebas Neue"/>
              <a:buNone/>
              <a:defRPr sz="2500">
                <a:latin typeface="Bebas Neue"/>
                <a:ea typeface="Bebas Neue"/>
                <a:cs typeface="Bebas Neue"/>
                <a:sym typeface="Bebas Neue"/>
              </a:defRPr>
            </a:lvl4pPr>
            <a:lvl5pPr lvl="4" rtl="0">
              <a:lnSpc>
                <a:spcPct val="100000"/>
              </a:lnSpc>
              <a:spcBef>
                <a:spcPct val="0"/>
              </a:spcBef>
              <a:spcAft>
                <a:spcPct val="0"/>
              </a:spcAft>
              <a:buSzPts val="2500"/>
              <a:buFont typeface="Bebas Neue"/>
              <a:buNone/>
              <a:defRPr sz="2500">
                <a:latin typeface="Bebas Neue"/>
                <a:ea typeface="Bebas Neue"/>
                <a:cs typeface="Bebas Neue"/>
                <a:sym typeface="Bebas Neue"/>
              </a:defRPr>
            </a:lvl5pPr>
            <a:lvl6pPr lvl="5" rtl="0">
              <a:lnSpc>
                <a:spcPct val="100000"/>
              </a:lnSpc>
              <a:spcBef>
                <a:spcPct val="0"/>
              </a:spcBef>
              <a:spcAft>
                <a:spcPct val="0"/>
              </a:spcAft>
              <a:buSzPts val="2500"/>
              <a:buFont typeface="Bebas Neue"/>
              <a:buNone/>
              <a:defRPr sz="2500">
                <a:latin typeface="Bebas Neue"/>
                <a:ea typeface="Bebas Neue"/>
                <a:cs typeface="Bebas Neue"/>
                <a:sym typeface="Bebas Neue"/>
              </a:defRPr>
            </a:lvl6pPr>
            <a:lvl7pPr lvl="6" rtl="0">
              <a:lnSpc>
                <a:spcPct val="100000"/>
              </a:lnSpc>
              <a:spcBef>
                <a:spcPct val="0"/>
              </a:spcBef>
              <a:spcAft>
                <a:spcPct val="0"/>
              </a:spcAft>
              <a:buSzPts val="2500"/>
              <a:buFont typeface="Bebas Neue"/>
              <a:buNone/>
              <a:defRPr sz="2500">
                <a:latin typeface="Bebas Neue"/>
                <a:ea typeface="Bebas Neue"/>
                <a:cs typeface="Bebas Neue"/>
                <a:sym typeface="Bebas Neue"/>
              </a:defRPr>
            </a:lvl7pPr>
            <a:lvl8pPr lvl="7" rtl="0">
              <a:lnSpc>
                <a:spcPct val="100000"/>
              </a:lnSpc>
              <a:spcBef>
                <a:spcPct val="0"/>
              </a:spcBef>
              <a:spcAft>
                <a:spcPct val="0"/>
              </a:spcAft>
              <a:buSzPts val="2500"/>
              <a:buFont typeface="Bebas Neue"/>
              <a:buNone/>
              <a:defRPr sz="2500">
                <a:latin typeface="Bebas Neue"/>
                <a:ea typeface="Bebas Neue"/>
                <a:cs typeface="Bebas Neue"/>
                <a:sym typeface="Bebas Neue"/>
              </a:defRPr>
            </a:lvl8pPr>
            <a:lvl9pPr lvl="8" rtl="0">
              <a:lnSpc>
                <a:spcPct val="100000"/>
              </a:lnSpc>
              <a:spcBef>
                <a:spcPct val="0"/>
              </a:spcBef>
              <a:spcAft>
                <a:spcPct val="0"/>
              </a:spcAft>
              <a:buSzPts val="2500"/>
              <a:buFont typeface="Bebas Neue"/>
              <a:buNone/>
              <a:defRPr sz="2500">
                <a:latin typeface="Bebas Neue"/>
                <a:ea typeface="Bebas Neue"/>
                <a:cs typeface="Bebas Neue"/>
                <a:sym typeface="Bebas Neue"/>
              </a:defRPr>
            </a:lvl9pPr>
          </a:lstStyle>
          <a:p>
            <a:endParaRPr/>
          </a:p>
        </p:txBody>
      </p:sp>
      <p:sp>
        <p:nvSpPr>
          <p:cNvPr id="141" name="Google Shape;141;p13"/>
          <p:cNvSpPr txBox="1">
            <a:spLocks noGrp="1"/>
          </p:cNvSpPr>
          <p:nvPr>
            <p:ph type="subTitle" idx="15"/>
          </p:nvPr>
        </p:nvSpPr>
        <p:spPr>
          <a:xfrm>
            <a:off x="5856675" y="3287953"/>
            <a:ext cx="2574300" cy="5727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400"/>
              <a:buNone/>
              <a:defRPr>
                <a:solidFill>
                  <a:schemeClr val="accent2"/>
                </a:solidFill>
              </a:defRPr>
            </a:lvl1pPr>
            <a:lvl2pPr lvl="1" rtl="0">
              <a:lnSpc>
                <a:spcPct val="100000"/>
              </a:lnSpc>
              <a:spcBef>
                <a:spcPct val="0"/>
              </a:spcBef>
              <a:spcAft>
                <a:spcPct val="0"/>
              </a:spcAft>
              <a:buSzPts val="1400"/>
              <a:buNone/>
              <a:defRPr/>
            </a:lvl2pPr>
            <a:lvl3pPr lvl="2" rtl="0">
              <a:lnSpc>
                <a:spcPct val="100000"/>
              </a:lnSpc>
              <a:spcBef>
                <a:spcPct val="0"/>
              </a:spcBef>
              <a:spcAft>
                <a:spcPct val="0"/>
              </a:spcAft>
              <a:buSzPts val="1400"/>
              <a:buNone/>
              <a:defRPr/>
            </a:lvl3pPr>
            <a:lvl4pPr lvl="3" rtl="0">
              <a:lnSpc>
                <a:spcPct val="100000"/>
              </a:lnSpc>
              <a:spcBef>
                <a:spcPct val="0"/>
              </a:spcBef>
              <a:spcAft>
                <a:spcPct val="0"/>
              </a:spcAft>
              <a:buSzPts val="1400"/>
              <a:buNone/>
              <a:defRPr/>
            </a:lvl4pPr>
            <a:lvl5pPr lvl="4" rtl="0">
              <a:lnSpc>
                <a:spcPct val="100000"/>
              </a:lnSpc>
              <a:spcBef>
                <a:spcPct val="0"/>
              </a:spcBef>
              <a:spcAft>
                <a:spcPct val="0"/>
              </a:spcAft>
              <a:buSzPts val="1400"/>
              <a:buNone/>
              <a:defRPr/>
            </a:lvl5pPr>
            <a:lvl6pPr lvl="5" rtl="0">
              <a:lnSpc>
                <a:spcPct val="100000"/>
              </a:lnSpc>
              <a:spcBef>
                <a:spcPct val="0"/>
              </a:spcBef>
              <a:spcAft>
                <a:spcPct val="0"/>
              </a:spcAft>
              <a:buSzPts val="1400"/>
              <a:buNone/>
              <a:defRPr/>
            </a:lvl6pPr>
            <a:lvl7pPr lvl="6" rtl="0">
              <a:lnSpc>
                <a:spcPct val="100000"/>
              </a:lnSpc>
              <a:spcBef>
                <a:spcPct val="0"/>
              </a:spcBef>
              <a:spcAft>
                <a:spcPct val="0"/>
              </a:spcAft>
              <a:buSzPts val="1400"/>
              <a:buNone/>
              <a:defRPr/>
            </a:lvl7pPr>
            <a:lvl8pPr lvl="7" rtl="0">
              <a:lnSpc>
                <a:spcPct val="100000"/>
              </a:lnSpc>
              <a:spcBef>
                <a:spcPct val="0"/>
              </a:spcBef>
              <a:spcAft>
                <a:spcPct val="0"/>
              </a:spcAft>
              <a:buSzPts val="1400"/>
              <a:buNone/>
              <a:defRPr/>
            </a:lvl8pPr>
            <a:lvl9pPr lvl="8" rtl="0">
              <a:lnSpc>
                <a:spcPct val="100000"/>
              </a:lnSpc>
              <a:spcBef>
                <a:spcPct val="0"/>
              </a:spcBef>
              <a:spcAft>
                <a:spcPct val="0"/>
              </a:spcAft>
              <a:buSzPts val="1400"/>
              <a:buNone/>
              <a:defRPr/>
            </a:lvl9pPr>
          </a:lstStyle>
          <a:p>
            <a:endParaRPr/>
          </a:p>
        </p:txBody>
      </p:sp>
      <p:grpSp>
        <p:nvGrpSpPr>
          <p:cNvPr id="142" name="Google Shape;142;p13"/>
          <p:cNvGrpSpPr/>
          <p:nvPr/>
        </p:nvGrpSpPr>
        <p:grpSpPr>
          <a:xfrm>
            <a:off x="7455325" y="310599"/>
            <a:ext cx="2337900" cy="560387"/>
            <a:chOff x="6135125" y="2934550"/>
            <a:chExt cx="2337900" cy="701975"/>
          </a:xfrm>
        </p:grpSpPr>
        <p:sp>
          <p:nvSpPr>
            <p:cNvPr id="143" name="Google Shape;143;p13"/>
            <p:cNvSpPr/>
            <p:nvPr/>
          </p:nvSpPr>
          <p:spPr>
            <a:xfrm>
              <a:off x="6135125" y="2934550"/>
              <a:ext cx="2337900" cy="30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44" name="Google Shape;144;p13"/>
            <p:cNvSpPr/>
            <p:nvPr/>
          </p:nvSpPr>
          <p:spPr>
            <a:xfrm>
              <a:off x="6135125" y="3068825"/>
              <a:ext cx="2337900" cy="30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45" name="Google Shape;145;p13"/>
            <p:cNvSpPr/>
            <p:nvPr/>
          </p:nvSpPr>
          <p:spPr>
            <a:xfrm>
              <a:off x="6135125" y="3203100"/>
              <a:ext cx="2337900" cy="30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46" name="Google Shape;146;p13"/>
            <p:cNvSpPr/>
            <p:nvPr/>
          </p:nvSpPr>
          <p:spPr>
            <a:xfrm>
              <a:off x="6135125" y="3337375"/>
              <a:ext cx="2337900" cy="30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47" name="Google Shape;147;p13"/>
            <p:cNvSpPr/>
            <p:nvPr/>
          </p:nvSpPr>
          <p:spPr>
            <a:xfrm>
              <a:off x="6135125" y="3471650"/>
              <a:ext cx="2337900" cy="30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48" name="Google Shape;148;p13"/>
            <p:cNvSpPr/>
            <p:nvPr/>
          </p:nvSpPr>
          <p:spPr>
            <a:xfrm>
              <a:off x="6135125" y="3605925"/>
              <a:ext cx="2337900" cy="30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nvGrpSpPr>
          <p:cNvPr id="149" name="Google Shape;149;p13"/>
          <p:cNvGrpSpPr/>
          <p:nvPr/>
        </p:nvGrpSpPr>
        <p:grpSpPr>
          <a:xfrm>
            <a:off x="713238" y="4305325"/>
            <a:ext cx="844650" cy="838175"/>
            <a:chOff x="513200" y="2286375"/>
            <a:chExt cx="844650" cy="838175"/>
          </a:xfrm>
        </p:grpSpPr>
        <p:sp>
          <p:nvSpPr>
            <p:cNvPr id="150" name="Google Shape;150;p13"/>
            <p:cNvSpPr/>
            <p:nvPr/>
          </p:nvSpPr>
          <p:spPr>
            <a:xfrm>
              <a:off x="513200" y="2286375"/>
              <a:ext cx="844650" cy="838175"/>
            </a:xfrm>
            <a:custGeom>
              <a:avLst/>
              <a:gdLst/>
              <a:ahLst/>
              <a:cxnLst/>
              <a:rect l="l" t="t" r="r" b="b"/>
              <a:pathLst>
                <a:path w="33786" h="33527" extrusionOk="0">
                  <a:moveTo>
                    <a:pt x="33785" y="0"/>
                  </a:moveTo>
                  <a:cubicBezTo>
                    <a:pt x="28959" y="0"/>
                    <a:pt x="24261" y="1062"/>
                    <a:pt x="20111" y="2960"/>
                  </a:cubicBezTo>
                  <a:cubicBezTo>
                    <a:pt x="19306" y="3346"/>
                    <a:pt x="18502" y="3604"/>
                    <a:pt x="17826" y="4022"/>
                  </a:cubicBezTo>
                  <a:cubicBezTo>
                    <a:pt x="16089" y="4955"/>
                    <a:pt x="14351" y="6017"/>
                    <a:pt x="12871" y="7239"/>
                  </a:cubicBezTo>
                  <a:cubicBezTo>
                    <a:pt x="12453" y="7626"/>
                    <a:pt x="11938" y="8044"/>
                    <a:pt x="11520" y="8430"/>
                  </a:cubicBezTo>
                  <a:cubicBezTo>
                    <a:pt x="10973" y="8848"/>
                    <a:pt x="10458" y="9395"/>
                    <a:pt x="9911" y="9910"/>
                  </a:cubicBezTo>
                  <a:cubicBezTo>
                    <a:pt x="9364" y="10457"/>
                    <a:pt x="8849" y="11004"/>
                    <a:pt x="8302" y="11648"/>
                  </a:cubicBezTo>
                  <a:cubicBezTo>
                    <a:pt x="8045" y="11937"/>
                    <a:pt x="7627" y="12323"/>
                    <a:pt x="7369" y="12741"/>
                  </a:cubicBezTo>
                  <a:cubicBezTo>
                    <a:pt x="6565" y="13675"/>
                    <a:pt x="5760" y="14736"/>
                    <a:pt x="5085" y="15959"/>
                  </a:cubicBezTo>
                  <a:cubicBezTo>
                    <a:pt x="4827" y="16345"/>
                    <a:pt x="4699" y="16635"/>
                    <a:pt x="4409" y="17021"/>
                  </a:cubicBezTo>
                  <a:cubicBezTo>
                    <a:pt x="3894" y="18083"/>
                    <a:pt x="3347" y="19177"/>
                    <a:pt x="2800" y="20238"/>
                  </a:cubicBezTo>
                  <a:cubicBezTo>
                    <a:pt x="2672" y="20657"/>
                    <a:pt x="2543" y="21043"/>
                    <a:pt x="2285" y="21300"/>
                  </a:cubicBezTo>
                  <a:cubicBezTo>
                    <a:pt x="1867" y="22394"/>
                    <a:pt x="1610" y="23456"/>
                    <a:pt x="1191" y="24518"/>
                  </a:cubicBezTo>
                  <a:cubicBezTo>
                    <a:pt x="1191" y="24936"/>
                    <a:pt x="1063" y="25322"/>
                    <a:pt x="934" y="25740"/>
                  </a:cubicBezTo>
                  <a:cubicBezTo>
                    <a:pt x="677" y="26673"/>
                    <a:pt x="516" y="27735"/>
                    <a:pt x="258" y="28958"/>
                  </a:cubicBezTo>
                  <a:cubicBezTo>
                    <a:pt x="258" y="29215"/>
                    <a:pt x="258" y="29633"/>
                    <a:pt x="130" y="30020"/>
                  </a:cubicBezTo>
                  <a:cubicBezTo>
                    <a:pt x="1" y="31242"/>
                    <a:pt x="1" y="32304"/>
                    <a:pt x="1" y="33527"/>
                  </a:cubicBezTo>
                  <a:lnTo>
                    <a:pt x="33785" y="33527"/>
                  </a:lnTo>
                  <a:lnTo>
                    <a:pt x="33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51" name="Google Shape;151;p13"/>
            <p:cNvSpPr/>
            <p:nvPr/>
          </p:nvSpPr>
          <p:spPr>
            <a:xfrm>
              <a:off x="516425" y="3010300"/>
              <a:ext cx="841425" cy="26575"/>
            </a:xfrm>
            <a:custGeom>
              <a:avLst/>
              <a:gdLst/>
              <a:ahLst/>
              <a:cxnLst/>
              <a:rect l="l" t="t" r="r" b="b"/>
              <a:pathLst>
                <a:path w="33657" h="1063" extrusionOk="0">
                  <a:moveTo>
                    <a:pt x="129" y="1"/>
                  </a:moveTo>
                  <a:cubicBezTo>
                    <a:pt x="129" y="258"/>
                    <a:pt x="129" y="676"/>
                    <a:pt x="1" y="1063"/>
                  </a:cubicBezTo>
                  <a:lnTo>
                    <a:pt x="33656" y="1063"/>
                  </a:lnTo>
                  <a:lnTo>
                    <a:pt x="336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52" name="Google Shape;152;p13"/>
            <p:cNvSpPr/>
            <p:nvPr/>
          </p:nvSpPr>
          <p:spPr>
            <a:xfrm>
              <a:off x="536550" y="2899300"/>
              <a:ext cx="821300" cy="30600"/>
            </a:xfrm>
            <a:custGeom>
              <a:avLst/>
              <a:gdLst/>
              <a:ahLst/>
              <a:cxnLst/>
              <a:rect l="l" t="t" r="r" b="b"/>
              <a:pathLst>
                <a:path w="32852" h="1224" extrusionOk="0">
                  <a:moveTo>
                    <a:pt x="257" y="1"/>
                  </a:moveTo>
                  <a:cubicBezTo>
                    <a:pt x="257" y="419"/>
                    <a:pt x="129" y="805"/>
                    <a:pt x="0" y="1223"/>
                  </a:cubicBezTo>
                  <a:lnTo>
                    <a:pt x="32851" y="1223"/>
                  </a:lnTo>
                  <a:lnTo>
                    <a:pt x="32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53" name="Google Shape;153;p13"/>
            <p:cNvSpPr/>
            <p:nvPr/>
          </p:nvSpPr>
          <p:spPr>
            <a:xfrm>
              <a:off x="570325" y="2792325"/>
              <a:ext cx="787525" cy="26575"/>
            </a:xfrm>
            <a:custGeom>
              <a:avLst/>
              <a:gdLst/>
              <a:ahLst/>
              <a:cxnLst/>
              <a:rect l="l" t="t" r="r" b="b"/>
              <a:pathLst>
                <a:path w="31501" h="1063" extrusionOk="0">
                  <a:moveTo>
                    <a:pt x="515" y="0"/>
                  </a:moveTo>
                  <a:cubicBezTo>
                    <a:pt x="387" y="419"/>
                    <a:pt x="258" y="805"/>
                    <a:pt x="0" y="1062"/>
                  </a:cubicBezTo>
                  <a:lnTo>
                    <a:pt x="31500" y="1062"/>
                  </a:lnTo>
                  <a:lnTo>
                    <a:pt x="3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54" name="Google Shape;154;p13"/>
            <p:cNvSpPr/>
            <p:nvPr/>
          </p:nvSpPr>
          <p:spPr>
            <a:xfrm>
              <a:off x="623425" y="2685325"/>
              <a:ext cx="734425" cy="26575"/>
            </a:xfrm>
            <a:custGeom>
              <a:avLst/>
              <a:gdLst/>
              <a:ahLst/>
              <a:cxnLst/>
              <a:rect l="l" t="t" r="r" b="b"/>
              <a:pathLst>
                <a:path w="29377" h="1063" extrusionOk="0">
                  <a:moveTo>
                    <a:pt x="676" y="1"/>
                  </a:moveTo>
                  <a:cubicBezTo>
                    <a:pt x="418" y="387"/>
                    <a:pt x="290" y="677"/>
                    <a:pt x="0" y="1063"/>
                  </a:cubicBezTo>
                  <a:lnTo>
                    <a:pt x="29376" y="1063"/>
                  </a:lnTo>
                  <a:lnTo>
                    <a:pt x="293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55" name="Google Shape;155;p13"/>
            <p:cNvSpPr/>
            <p:nvPr/>
          </p:nvSpPr>
          <p:spPr>
            <a:xfrm>
              <a:off x="697425" y="2577550"/>
              <a:ext cx="660425" cy="27375"/>
            </a:xfrm>
            <a:custGeom>
              <a:avLst/>
              <a:gdLst/>
              <a:ahLst/>
              <a:cxnLst/>
              <a:rect l="l" t="t" r="r" b="b"/>
              <a:pathLst>
                <a:path w="26417" h="1095" extrusionOk="0">
                  <a:moveTo>
                    <a:pt x="933" y="1"/>
                  </a:moveTo>
                  <a:cubicBezTo>
                    <a:pt x="676" y="290"/>
                    <a:pt x="258" y="676"/>
                    <a:pt x="0" y="1094"/>
                  </a:cubicBezTo>
                  <a:lnTo>
                    <a:pt x="26416" y="1094"/>
                  </a:lnTo>
                  <a:lnTo>
                    <a:pt x="264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56" name="Google Shape;156;p13"/>
            <p:cNvSpPr/>
            <p:nvPr/>
          </p:nvSpPr>
          <p:spPr>
            <a:xfrm>
              <a:off x="801175" y="2467350"/>
              <a:ext cx="556675" cy="29775"/>
            </a:xfrm>
            <a:custGeom>
              <a:avLst/>
              <a:gdLst/>
              <a:ahLst/>
              <a:cxnLst/>
              <a:rect l="l" t="t" r="r" b="b"/>
              <a:pathLst>
                <a:path w="22267" h="1191" extrusionOk="0">
                  <a:moveTo>
                    <a:pt x="1352" y="0"/>
                  </a:moveTo>
                  <a:cubicBezTo>
                    <a:pt x="934" y="387"/>
                    <a:pt x="419" y="805"/>
                    <a:pt x="1" y="1191"/>
                  </a:cubicBezTo>
                  <a:lnTo>
                    <a:pt x="22266" y="1191"/>
                  </a:lnTo>
                  <a:lnTo>
                    <a:pt x="222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57" name="Google Shape;157;p13"/>
            <p:cNvSpPr/>
            <p:nvPr/>
          </p:nvSpPr>
          <p:spPr>
            <a:xfrm>
              <a:off x="958850" y="2360375"/>
              <a:ext cx="399000" cy="26550"/>
            </a:xfrm>
            <a:custGeom>
              <a:avLst/>
              <a:gdLst/>
              <a:ahLst/>
              <a:cxnLst/>
              <a:rect l="l" t="t" r="r" b="b"/>
              <a:pathLst>
                <a:path w="15959" h="1062" extrusionOk="0">
                  <a:moveTo>
                    <a:pt x="2285" y="0"/>
                  </a:moveTo>
                  <a:cubicBezTo>
                    <a:pt x="1480" y="386"/>
                    <a:pt x="676" y="644"/>
                    <a:pt x="0" y="1062"/>
                  </a:cubicBezTo>
                  <a:lnTo>
                    <a:pt x="15959" y="1062"/>
                  </a:lnTo>
                  <a:lnTo>
                    <a:pt x="159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158" name="Google Shape;158;p13"/>
          <p:cNvSpPr/>
          <p:nvPr/>
        </p:nvSpPr>
        <p:spPr>
          <a:xfrm>
            <a:off x="1550562" y="4305325"/>
            <a:ext cx="844660" cy="838175"/>
          </a:xfrm>
          <a:custGeom>
            <a:avLst/>
            <a:gdLst/>
            <a:ahLst/>
            <a:cxnLst/>
            <a:rect l="l" t="t" r="r" b="b"/>
            <a:pathLst>
              <a:path w="33495" h="33527" extrusionOk="0">
                <a:moveTo>
                  <a:pt x="0" y="0"/>
                </a:moveTo>
                <a:lnTo>
                  <a:pt x="0" y="33527"/>
                </a:lnTo>
                <a:lnTo>
                  <a:pt x="33495" y="33527"/>
                </a:lnTo>
                <a:cubicBezTo>
                  <a:pt x="33495" y="15026"/>
                  <a:pt x="18501"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59" name="Google Shape;159;p13"/>
          <p:cNvSpPr/>
          <p:nvPr/>
        </p:nvSpPr>
        <p:spPr>
          <a:xfrm>
            <a:off x="124613" y="-2000"/>
            <a:ext cx="834175" cy="834975"/>
          </a:xfrm>
          <a:custGeom>
            <a:avLst/>
            <a:gdLst/>
            <a:ahLst/>
            <a:cxnLst/>
            <a:rect l="l" t="t" r="r" b="b"/>
            <a:pathLst>
              <a:path w="33367" h="33399" extrusionOk="0">
                <a:moveTo>
                  <a:pt x="0" y="1"/>
                </a:moveTo>
                <a:lnTo>
                  <a:pt x="33366" y="33399"/>
                </a:lnTo>
                <a:lnTo>
                  <a:pt x="333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160" name="Google Shape;160;p13"/>
          <p:cNvGrpSpPr/>
          <p:nvPr/>
        </p:nvGrpSpPr>
        <p:grpSpPr>
          <a:xfrm>
            <a:off x="757688" y="889675"/>
            <a:ext cx="201100" cy="204325"/>
            <a:chOff x="3375338" y="419625"/>
            <a:chExt cx="201100" cy="204325"/>
          </a:xfrm>
        </p:grpSpPr>
        <p:sp>
          <p:nvSpPr>
            <p:cNvPr id="161" name="Google Shape;161;p13"/>
            <p:cNvSpPr/>
            <p:nvPr/>
          </p:nvSpPr>
          <p:spPr>
            <a:xfrm>
              <a:off x="3375338" y="419625"/>
              <a:ext cx="57125" cy="57125"/>
            </a:xfrm>
            <a:custGeom>
              <a:avLst/>
              <a:gdLst/>
              <a:ahLst/>
              <a:cxnLst/>
              <a:rect l="l" t="t" r="r" b="b"/>
              <a:pathLst>
                <a:path w="2285" h="2285" extrusionOk="0">
                  <a:moveTo>
                    <a:pt x="1062" y="0"/>
                  </a:moveTo>
                  <a:cubicBezTo>
                    <a:pt x="386" y="0"/>
                    <a:pt x="0" y="547"/>
                    <a:pt x="0" y="1062"/>
                  </a:cubicBezTo>
                  <a:cubicBezTo>
                    <a:pt x="0" y="1738"/>
                    <a:pt x="386" y="2285"/>
                    <a:pt x="1062" y="2285"/>
                  </a:cubicBezTo>
                  <a:cubicBezTo>
                    <a:pt x="1737" y="2285"/>
                    <a:pt x="2284" y="1738"/>
                    <a:pt x="2284" y="1062"/>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62" name="Google Shape;162;p13"/>
            <p:cNvSpPr/>
            <p:nvPr/>
          </p:nvSpPr>
          <p:spPr>
            <a:xfrm>
              <a:off x="3375338" y="566825"/>
              <a:ext cx="57125" cy="57125"/>
            </a:xfrm>
            <a:custGeom>
              <a:avLst/>
              <a:gdLst/>
              <a:ahLst/>
              <a:cxnLst/>
              <a:rect l="l" t="t" r="r" b="b"/>
              <a:pathLst>
                <a:path w="2285" h="2285" extrusionOk="0">
                  <a:moveTo>
                    <a:pt x="1062" y="0"/>
                  </a:moveTo>
                  <a:cubicBezTo>
                    <a:pt x="386" y="0"/>
                    <a:pt x="0" y="547"/>
                    <a:pt x="0" y="1094"/>
                  </a:cubicBezTo>
                  <a:cubicBezTo>
                    <a:pt x="0" y="1770"/>
                    <a:pt x="386" y="2285"/>
                    <a:pt x="1062" y="2285"/>
                  </a:cubicBezTo>
                  <a:cubicBezTo>
                    <a:pt x="1737" y="2285"/>
                    <a:pt x="2284" y="1770"/>
                    <a:pt x="2284" y="1094"/>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63" name="Google Shape;163;p13"/>
            <p:cNvSpPr/>
            <p:nvPr/>
          </p:nvSpPr>
          <p:spPr>
            <a:xfrm>
              <a:off x="3519313" y="419625"/>
              <a:ext cx="57125" cy="57125"/>
            </a:xfrm>
            <a:custGeom>
              <a:avLst/>
              <a:gdLst/>
              <a:ahLst/>
              <a:cxnLst/>
              <a:rect l="l" t="t" r="r" b="b"/>
              <a:pathLst>
                <a:path w="2285" h="2285" extrusionOk="0">
                  <a:moveTo>
                    <a:pt x="1062" y="0"/>
                  </a:moveTo>
                  <a:cubicBezTo>
                    <a:pt x="419" y="0"/>
                    <a:pt x="0" y="547"/>
                    <a:pt x="0" y="1062"/>
                  </a:cubicBezTo>
                  <a:cubicBezTo>
                    <a:pt x="0" y="1738"/>
                    <a:pt x="419" y="2285"/>
                    <a:pt x="1062" y="2285"/>
                  </a:cubicBezTo>
                  <a:cubicBezTo>
                    <a:pt x="1738" y="2285"/>
                    <a:pt x="2285" y="1738"/>
                    <a:pt x="2285" y="1062"/>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64" name="Google Shape;164;p13"/>
            <p:cNvSpPr/>
            <p:nvPr/>
          </p:nvSpPr>
          <p:spPr>
            <a:xfrm>
              <a:off x="3519313" y="566825"/>
              <a:ext cx="57125" cy="57125"/>
            </a:xfrm>
            <a:custGeom>
              <a:avLst/>
              <a:gdLst/>
              <a:ahLst/>
              <a:cxnLst/>
              <a:rect l="l" t="t" r="r" b="b"/>
              <a:pathLst>
                <a:path w="2285" h="2285" extrusionOk="0">
                  <a:moveTo>
                    <a:pt x="1062" y="0"/>
                  </a:moveTo>
                  <a:cubicBezTo>
                    <a:pt x="419" y="0"/>
                    <a:pt x="0" y="547"/>
                    <a:pt x="0" y="1094"/>
                  </a:cubicBezTo>
                  <a:cubicBezTo>
                    <a:pt x="0" y="1770"/>
                    <a:pt x="419" y="2285"/>
                    <a:pt x="1062" y="2285"/>
                  </a:cubicBezTo>
                  <a:cubicBezTo>
                    <a:pt x="1738" y="2285"/>
                    <a:pt x="2285" y="1770"/>
                    <a:pt x="2285" y="1094"/>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nvGrpSpPr>
          <p:cNvPr id="165" name="Google Shape;165;p13"/>
          <p:cNvGrpSpPr/>
          <p:nvPr/>
        </p:nvGrpSpPr>
        <p:grpSpPr>
          <a:xfrm>
            <a:off x="2116338" y="4506338"/>
            <a:ext cx="201100" cy="204325"/>
            <a:chOff x="3375338" y="419625"/>
            <a:chExt cx="201100" cy="204325"/>
          </a:xfrm>
        </p:grpSpPr>
        <p:sp>
          <p:nvSpPr>
            <p:cNvPr id="166" name="Google Shape;166;p13"/>
            <p:cNvSpPr/>
            <p:nvPr/>
          </p:nvSpPr>
          <p:spPr>
            <a:xfrm>
              <a:off x="3375338" y="419625"/>
              <a:ext cx="57125" cy="57125"/>
            </a:xfrm>
            <a:custGeom>
              <a:avLst/>
              <a:gdLst/>
              <a:ahLst/>
              <a:cxnLst/>
              <a:rect l="l" t="t" r="r" b="b"/>
              <a:pathLst>
                <a:path w="2285" h="2285" extrusionOk="0">
                  <a:moveTo>
                    <a:pt x="1062" y="0"/>
                  </a:moveTo>
                  <a:cubicBezTo>
                    <a:pt x="386" y="0"/>
                    <a:pt x="0" y="547"/>
                    <a:pt x="0" y="1062"/>
                  </a:cubicBezTo>
                  <a:cubicBezTo>
                    <a:pt x="0" y="1738"/>
                    <a:pt x="386" y="2285"/>
                    <a:pt x="1062" y="2285"/>
                  </a:cubicBezTo>
                  <a:cubicBezTo>
                    <a:pt x="1737" y="2285"/>
                    <a:pt x="2284" y="1738"/>
                    <a:pt x="2284" y="1062"/>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67" name="Google Shape;167;p13"/>
            <p:cNvSpPr/>
            <p:nvPr/>
          </p:nvSpPr>
          <p:spPr>
            <a:xfrm>
              <a:off x="3375338" y="566825"/>
              <a:ext cx="57125" cy="57125"/>
            </a:xfrm>
            <a:custGeom>
              <a:avLst/>
              <a:gdLst/>
              <a:ahLst/>
              <a:cxnLst/>
              <a:rect l="l" t="t" r="r" b="b"/>
              <a:pathLst>
                <a:path w="2285" h="2285" extrusionOk="0">
                  <a:moveTo>
                    <a:pt x="1062" y="0"/>
                  </a:moveTo>
                  <a:cubicBezTo>
                    <a:pt x="386" y="0"/>
                    <a:pt x="0" y="547"/>
                    <a:pt x="0" y="1094"/>
                  </a:cubicBezTo>
                  <a:cubicBezTo>
                    <a:pt x="0" y="1770"/>
                    <a:pt x="386" y="2285"/>
                    <a:pt x="1062" y="2285"/>
                  </a:cubicBezTo>
                  <a:cubicBezTo>
                    <a:pt x="1737" y="2285"/>
                    <a:pt x="2284" y="1770"/>
                    <a:pt x="2284" y="1094"/>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68" name="Google Shape;168;p13"/>
            <p:cNvSpPr/>
            <p:nvPr/>
          </p:nvSpPr>
          <p:spPr>
            <a:xfrm>
              <a:off x="3519313" y="419625"/>
              <a:ext cx="57125" cy="57125"/>
            </a:xfrm>
            <a:custGeom>
              <a:avLst/>
              <a:gdLst/>
              <a:ahLst/>
              <a:cxnLst/>
              <a:rect l="l" t="t" r="r" b="b"/>
              <a:pathLst>
                <a:path w="2285" h="2285" extrusionOk="0">
                  <a:moveTo>
                    <a:pt x="1062" y="0"/>
                  </a:moveTo>
                  <a:cubicBezTo>
                    <a:pt x="419" y="0"/>
                    <a:pt x="0" y="547"/>
                    <a:pt x="0" y="1062"/>
                  </a:cubicBezTo>
                  <a:cubicBezTo>
                    <a:pt x="0" y="1738"/>
                    <a:pt x="419" y="2285"/>
                    <a:pt x="1062" y="2285"/>
                  </a:cubicBezTo>
                  <a:cubicBezTo>
                    <a:pt x="1738" y="2285"/>
                    <a:pt x="2285" y="1738"/>
                    <a:pt x="2285" y="1062"/>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169" name="Google Shape;169;p13"/>
            <p:cNvSpPr/>
            <p:nvPr/>
          </p:nvSpPr>
          <p:spPr>
            <a:xfrm>
              <a:off x="3519313" y="566825"/>
              <a:ext cx="57125" cy="57125"/>
            </a:xfrm>
            <a:custGeom>
              <a:avLst/>
              <a:gdLst/>
              <a:ahLst/>
              <a:cxnLst/>
              <a:rect l="l" t="t" r="r" b="b"/>
              <a:pathLst>
                <a:path w="2285" h="2285" extrusionOk="0">
                  <a:moveTo>
                    <a:pt x="1062" y="0"/>
                  </a:moveTo>
                  <a:cubicBezTo>
                    <a:pt x="419" y="0"/>
                    <a:pt x="0" y="547"/>
                    <a:pt x="0" y="1094"/>
                  </a:cubicBezTo>
                  <a:cubicBezTo>
                    <a:pt x="0" y="1770"/>
                    <a:pt x="419" y="2285"/>
                    <a:pt x="1062" y="2285"/>
                  </a:cubicBezTo>
                  <a:cubicBezTo>
                    <a:pt x="1738" y="2285"/>
                    <a:pt x="2285" y="1770"/>
                    <a:pt x="2285" y="1094"/>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Tree>
  </p:cSld>
  <p:clrMapOvr>
    <a:masterClrMapping/>
  </p:clrMapOvr>
  <p:transition/>
  <p:extLst>
    <p:ext uri="{DCECCB84-F9BA-43D5-87BE-67443E8EF086}">
      <p15:sldGuideLst xmlns:p15="http://schemas.microsoft.com/office/powerpoint/2012/main">
        <p15:guide id="1" orient="horz" pos="1771">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3">
  <p:cSld name="CUSTOM_5">
    <p:spTree>
      <p:nvGrpSpPr>
        <p:cNvPr id="1" name="Shape 216"/>
        <p:cNvGrpSpPr/>
        <p:nvPr/>
      </p:nvGrpSpPr>
      <p:grpSpPr>
        <a:xfrm>
          <a:off x="0" y="0"/>
          <a:ext cx="0" cy="0"/>
          <a:chOff x="0" y="0"/>
          <a:chExt cx="0" cy="0"/>
        </a:xfrm>
      </p:grpSpPr>
      <p:sp>
        <p:nvSpPr>
          <p:cNvPr id="217" name="Google Shape;217;p18"/>
          <p:cNvSpPr/>
          <p:nvPr/>
        </p:nvSpPr>
        <p:spPr>
          <a:xfrm flipH="1">
            <a:off x="8008900" y="4464063"/>
            <a:ext cx="415100" cy="415875"/>
          </a:xfrm>
          <a:custGeom>
            <a:avLst/>
            <a:gdLst/>
            <a:ahLst/>
            <a:cxnLst/>
            <a:rect l="l" t="t" r="r" b="b"/>
            <a:pathLst>
              <a:path w="16604" h="16635" extrusionOk="0">
                <a:moveTo>
                  <a:pt x="1" y="0"/>
                </a:moveTo>
                <a:lnTo>
                  <a:pt x="1" y="16635"/>
                </a:lnTo>
                <a:lnTo>
                  <a:pt x="16603" y="16635"/>
                </a:lnTo>
                <a:lnTo>
                  <a:pt x="166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18" name="Google Shape;218;p18"/>
          <p:cNvSpPr/>
          <p:nvPr/>
        </p:nvSpPr>
        <p:spPr>
          <a:xfrm flipH="1">
            <a:off x="595600" y="4727631"/>
            <a:ext cx="415100" cy="415875"/>
          </a:xfrm>
          <a:custGeom>
            <a:avLst/>
            <a:gdLst/>
            <a:ahLst/>
            <a:cxnLst/>
            <a:rect l="l" t="t" r="r" b="b"/>
            <a:pathLst>
              <a:path w="16604" h="16635" extrusionOk="0">
                <a:moveTo>
                  <a:pt x="1" y="0"/>
                </a:moveTo>
                <a:lnTo>
                  <a:pt x="1" y="16635"/>
                </a:lnTo>
                <a:lnTo>
                  <a:pt x="16603" y="16635"/>
                </a:lnTo>
                <a:lnTo>
                  <a:pt x="166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19" name="Google Shape;219;p18"/>
          <p:cNvSpPr/>
          <p:nvPr/>
        </p:nvSpPr>
        <p:spPr>
          <a:xfrm flipH="1">
            <a:off x="176525" y="3876581"/>
            <a:ext cx="838175" cy="847850"/>
          </a:xfrm>
          <a:custGeom>
            <a:avLst/>
            <a:gdLst/>
            <a:ahLst/>
            <a:cxnLst/>
            <a:rect l="l" t="t" r="r" b="b"/>
            <a:pathLst>
              <a:path w="33527" h="33914" extrusionOk="0">
                <a:moveTo>
                  <a:pt x="0" y="1"/>
                </a:moveTo>
                <a:lnTo>
                  <a:pt x="0" y="33914"/>
                </a:lnTo>
                <a:cubicBezTo>
                  <a:pt x="9138" y="33785"/>
                  <a:pt x="17568" y="30020"/>
                  <a:pt x="23617" y="23971"/>
                </a:cubicBezTo>
                <a:cubicBezTo>
                  <a:pt x="29634" y="17826"/>
                  <a:pt x="33527" y="9364"/>
                  <a:pt x="3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20" name="Google Shape;220;p18"/>
          <p:cNvGrpSpPr/>
          <p:nvPr/>
        </p:nvGrpSpPr>
        <p:grpSpPr>
          <a:xfrm flipH="1">
            <a:off x="8180850" y="534999"/>
            <a:ext cx="2337900" cy="560387"/>
            <a:chOff x="6135125" y="2934550"/>
            <a:chExt cx="2337900" cy="701975"/>
          </a:xfrm>
        </p:grpSpPr>
        <p:sp>
          <p:nvSpPr>
            <p:cNvPr id="221" name="Google Shape;221;p18"/>
            <p:cNvSpPr/>
            <p:nvPr/>
          </p:nvSpPr>
          <p:spPr>
            <a:xfrm>
              <a:off x="6135125" y="2934550"/>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22" name="Google Shape;222;p18"/>
            <p:cNvSpPr/>
            <p:nvPr/>
          </p:nvSpPr>
          <p:spPr>
            <a:xfrm>
              <a:off x="6135125" y="3068825"/>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23" name="Google Shape;223;p18"/>
            <p:cNvSpPr/>
            <p:nvPr/>
          </p:nvSpPr>
          <p:spPr>
            <a:xfrm>
              <a:off x="6135125" y="3203100"/>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24" name="Google Shape;224;p18"/>
            <p:cNvSpPr/>
            <p:nvPr/>
          </p:nvSpPr>
          <p:spPr>
            <a:xfrm>
              <a:off x="6135125" y="3337375"/>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25" name="Google Shape;225;p18"/>
            <p:cNvSpPr/>
            <p:nvPr/>
          </p:nvSpPr>
          <p:spPr>
            <a:xfrm>
              <a:off x="6135125" y="3471650"/>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26" name="Google Shape;226;p18"/>
            <p:cNvSpPr/>
            <p:nvPr/>
          </p:nvSpPr>
          <p:spPr>
            <a:xfrm>
              <a:off x="6135125" y="3605925"/>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grpSp>
        <p:nvGrpSpPr>
          <p:cNvPr id="227" name="Google Shape;227;p18"/>
          <p:cNvGrpSpPr/>
          <p:nvPr/>
        </p:nvGrpSpPr>
        <p:grpSpPr>
          <a:xfrm rot="10800000">
            <a:off x="936073" y="0"/>
            <a:ext cx="844650" cy="838175"/>
            <a:chOff x="513200" y="2286375"/>
            <a:chExt cx="844650" cy="838175"/>
          </a:xfrm>
        </p:grpSpPr>
        <p:sp>
          <p:nvSpPr>
            <p:cNvPr id="228" name="Google Shape;228;p18"/>
            <p:cNvSpPr/>
            <p:nvPr/>
          </p:nvSpPr>
          <p:spPr>
            <a:xfrm>
              <a:off x="513200" y="2286375"/>
              <a:ext cx="844650" cy="838175"/>
            </a:xfrm>
            <a:custGeom>
              <a:avLst/>
              <a:gdLst/>
              <a:ahLst/>
              <a:cxnLst/>
              <a:rect l="l" t="t" r="r" b="b"/>
              <a:pathLst>
                <a:path w="33786" h="33527" extrusionOk="0">
                  <a:moveTo>
                    <a:pt x="33785" y="0"/>
                  </a:moveTo>
                  <a:cubicBezTo>
                    <a:pt x="28959" y="0"/>
                    <a:pt x="24261" y="1062"/>
                    <a:pt x="20111" y="2960"/>
                  </a:cubicBezTo>
                  <a:cubicBezTo>
                    <a:pt x="19306" y="3346"/>
                    <a:pt x="18502" y="3604"/>
                    <a:pt x="17826" y="4022"/>
                  </a:cubicBezTo>
                  <a:cubicBezTo>
                    <a:pt x="16089" y="4955"/>
                    <a:pt x="14351" y="6017"/>
                    <a:pt x="12871" y="7239"/>
                  </a:cubicBezTo>
                  <a:cubicBezTo>
                    <a:pt x="12453" y="7626"/>
                    <a:pt x="11938" y="8044"/>
                    <a:pt x="11520" y="8430"/>
                  </a:cubicBezTo>
                  <a:cubicBezTo>
                    <a:pt x="10973" y="8848"/>
                    <a:pt x="10458" y="9395"/>
                    <a:pt x="9911" y="9910"/>
                  </a:cubicBezTo>
                  <a:cubicBezTo>
                    <a:pt x="9364" y="10457"/>
                    <a:pt x="8849" y="11004"/>
                    <a:pt x="8302" y="11648"/>
                  </a:cubicBezTo>
                  <a:cubicBezTo>
                    <a:pt x="8045" y="11937"/>
                    <a:pt x="7627" y="12323"/>
                    <a:pt x="7369" y="12741"/>
                  </a:cubicBezTo>
                  <a:cubicBezTo>
                    <a:pt x="6565" y="13675"/>
                    <a:pt x="5760" y="14736"/>
                    <a:pt x="5085" y="15959"/>
                  </a:cubicBezTo>
                  <a:cubicBezTo>
                    <a:pt x="4827" y="16345"/>
                    <a:pt x="4699" y="16635"/>
                    <a:pt x="4409" y="17021"/>
                  </a:cubicBezTo>
                  <a:cubicBezTo>
                    <a:pt x="3894" y="18083"/>
                    <a:pt x="3347" y="19177"/>
                    <a:pt x="2800" y="20238"/>
                  </a:cubicBezTo>
                  <a:cubicBezTo>
                    <a:pt x="2672" y="20657"/>
                    <a:pt x="2543" y="21043"/>
                    <a:pt x="2285" y="21300"/>
                  </a:cubicBezTo>
                  <a:cubicBezTo>
                    <a:pt x="1867" y="22394"/>
                    <a:pt x="1610" y="23456"/>
                    <a:pt x="1191" y="24518"/>
                  </a:cubicBezTo>
                  <a:cubicBezTo>
                    <a:pt x="1191" y="24936"/>
                    <a:pt x="1063" y="25322"/>
                    <a:pt x="934" y="25740"/>
                  </a:cubicBezTo>
                  <a:cubicBezTo>
                    <a:pt x="677" y="26673"/>
                    <a:pt x="516" y="27735"/>
                    <a:pt x="258" y="28958"/>
                  </a:cubicBezTo>
                  <a:cubicBezTo>
                    <a:pt x="258" y="29215"/>
                    <a:pt x="258" y="29633"/>
                    <a:pt x="130" y="30020"/>
                  </a:cubicBezTo>
                  <a:cubicBezTo>
                    <a:pt x="1" y="31242"/>
                    <a:pt x="1" y="32304"/>
                    <a:pt x="1" y="33527"/>
                  </a:cubicBezTo>
                  <a:lnTo>
                    <a:pt x="33785" y="33527"/>
                  </a:lnTo>
                  <a:lnTo>
                    <a:pt x="33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29" name="Google Shape;229;p18"/>
            <p:cNvSpPr/>
            <p:nvPr/>
          </p:nvSpPr>
          <p:spPr>
            <a:xfrm>
              <a:off x="516425" y="3010300"/>
              <a:ext cx="841425" cy="26575"/>
            </a:xfrm>
            <a:custGeom>
              <a:avLst/>
              <a:gdLst/>
              <a:ahLst/>
              <a:cxnLst/>
              <a:rect l="l" t="t" r="r" b="b"/>
              <a:pathLst>
                <a:path w="33657" h="1063" extrusionOk="0">
                  <a:moveTo>
                    <a:pt x="129" y="1"/>
                  </a:moveTo>
                  <a:cubicBezTo>
                    <a:pt x="129" y="258"/>
                    <a:pt x="129" y="676"/>
                    <a:pt x="1" y="1063"/>
                  </a:cubicBezTo>
                  <a:lnTo>
                    <a:pt x="33656" y="1063"/>
                  </a:lnTo>
                  <a:lnTo>
                    <a:pt x="336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30" name="Google Shape;230;p18"/>
            <p:cNvSpPr/>
            <p:nvPr/>
          </p:nvSpPr>
          <p:spPr>
            <a:xfrm>
              <a:off x="536550" y="2899300"/>
              <a:ext cx="821300" cy="30600"/>
            </a:xfrm>
            <a:custGeom>
              <a:avLst/>
              <a:gdLst/>
              <a:ahLst/>
              <a:cxnLst/>
              <a:rect l="l" t="t" r="r" b="b"/>
              <a:pathLst>
                <a:path w="32852" h="1224" extrusionOk="0">
                  <a:moveTo>
                    <a:pt x="257" y="1"/>
                  </a:moveTo>
                  <a:cubicBezTo>
                    <a:pt x="257" y="419"/>
                    <a:pt x="129" y="805"/>
                    <a:pt x="0" y="1223"/>
                  </a:cubicBezTo>
                  <a:lnTo>
                    <a:pt x="32851" y="1223"/>
                  </a:lnTo>
                  <a:lnTo>
                    <a:pt x="32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31" name="Google Shape;231;p18"/>
            <p:cNvSpPr/>
            <p:nvPr/>
          </p:nvSpPr>
          <p:spPr>
            <a:xfrm>
              <a:off x="570325" y="2792325"/>
              <a:ext cx="787525" cy="26575"/>
            </a:xfrm>
            <a:custGeom>
              <a:avLst/>
              <a:gdLst/>
              <a:ahLst/>
              <a:cxnLst/>
              <a:rect l="l" t="t" r="r" b="b"/>
              <a:pathLst>
                <a:path w="31501" h="1063" extrusionOk="0">
                  <a:moveTo>
                    <a:pt x="515" y="0"/>
                  </a:moveTo>
                  <a:cubicBezTo>
                    <a:pt x="387" y="419"/>
                    <a:pt x="258" y="805"/>
                    <a:pt x="0" y="1062"/>
                  </a:cubicBezTo>
                  <a:lnTo>
                    <a:pt x="31500" y="1062"/>
                  </a:lnTo>
                  <a:lnTo>
                    <a:pt x="3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32" name="Google Shape;232;p18"/>
            <p:cNvSpPr/>
            <p:nvPr/>
          </p:nvSpPr>
          <p:spPr>
            <a:xfrm>
              <a:off x="623425" y="2685325"/>
              <a:ext cx="734425" cy="26575"/>
            </a:xfrm>
            <a:custGeom>
              <a:avLst/>
              <a:gdLst/>
              <a:ahLst/>
              <a:cxnLst/>
              <a:rect l="l" t="t" r="r" b="b"/>
              <a:pathLst>
                <a:path w="29377" h="1063" extrusionOk="0">
                  <a:moveTo>
                    <a:pt x="676" y="1"/>
                  </a:moveTo>
                  <a:cubicBezTo>
                    <a:pt x="418" y="387"/>
                    <a:pt x="290" y="677"/>
                    <a:pt x="0" y="1063"/>
                  </a:cubicBezTo>
                  <a:lnTo>
                    <a:pt x="29376" y="1063"/>
                  </a:lnTo>
                  <a:lnTo>
                    <a:pt x="293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33" name="Google Shape;233;p18"/>
            <p:cNvSpPr/>
            <p:nvPr/>
          </p:nvSpPr>
          <p:spPr>
            <a:xfrm>
              <a:off x="697425" y="2577550"/>
              <a:ext cx="660425" cy="27375"/>
            </a:xfrm>
            <a:custGeom>
              <a:avLst/>
              <a:gdLst/>
              <a:ahLst/>
              <a:cxnLst/>
              <a:rect l="l" t="t" r="r" b="b"/>
              <a:pathLst>
                <a:path w="26417" h="1095" extrusionOk="0">
                  <a:moveTo>
                    <a:pt x="933" y="1"/>
                  </a:moveTo>
                  <a:cubicBezTo>
                    <a:pt x="676" y="290"/>
                    <a:pt x="258" y="676"/>
                    <a:pt x="0" y="1094"/>
                  </a:cubicBezTo>
                  <a:lnTo>
                    <a:pt x="26416" y="1094"/>
                  </a:lnTo>
                  <a:lnTo>
                    <a:pt x="264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34" name="Google Shape;234;p18"/>
            <p:cNvSpPr/>
            <p:nvPr/>
          </p:nvSpPr>
          <p:spPr>
            <a:xfrm>
              <a:off x="801175" y="2467350"/>
              <a:ext cx="556675" cy="29775"/>
            </a:xfrm>
            <a:custGeom>
              <a:avLst/>
              <a:gdLst/>
              <a:ahLst/>
              <a:cxnLst/>
              <a:rect l="l" t="t" r="r" b="b"/>
              <a:pathLst>
                <a:path w="22267" h="1191" extrusionOk="0">
                  <a:moveTo>
                    <a:pt x="1352" y="0"/>
                  </a:moveTo>
                  <a:cubicBezTo>
                    <a:pt x="934" y="387"/>
                    <a:pt x="419" y="805"/>
                    <a:pt x="1" y="1191"/>
                  </a:cubicBezTo>
                  <a:lnTo>
                    <a:pt x="22266" y="1191"/>
                  </a:lnTo>
                  <a:lnTo>
                    <a:pt x="222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35" name="Google Shape;235;p18"/>
            <p:cNvSpPr/>
            <p:nvPr/>
          </p:nvSpPr>
          <p:spPr>
            <a:xfrm>
              <a:off x="958850" y="2360375"/>
              <a:ext cx="399000" cy="26550"/>
            </a:xfrm>
            <a:custGeom>
              <a:avLst/>
              <a:gdLst/>
              <a:ahLst/>
              <a:cxnLst/>
              <a:rect l="l" t="t" r="r" b="b"/>
              <a:pathLst>
                <a:path w="15959" h="1062" extrusionOk="0">
                  <a:moveTo>
                    <a:pt x="2285" y="0"/>
                  </a:moveTo>
                  <a:cubicBezTo>
                    <a:pt x="1480" y="386"/>
                    <a:pt x="676" y="644"/>
                    <a:pt x="0" y="1062"/>
                  </a:cubicBezTo>
                  <a:lnTo>
                    <a:pt x="15959" y="1062"/>
                  </a:lnTo>
                  <a:lnTo>
                    <a:pt x="159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236" name="Google Shape;236;p18"/>
          <p:cNvSpPr/>
          <p:nvPr/>
        </p:nvSpPr>
        <p:spPr>
          <a:xfrm rot="10800000">
            <a:off x="98738" y="0"/>
            <a:ext cx="844660" cy="838175"/>
          </a:xfrm>
          <a:custGeom>
            <a:avLst/>
            <a:gdLst/>
            <a:ahLst/>
            <a:cxnLst/>
            <a:rect l="l" t="t" r="r" b="b"/>
            <a:pathLst>
              <a:path w="33495" h="33527" extrusionOk="0">
                <a:moveTo>
                  <a:pt x="0" y="0"/>
                </a:moveTo>
                <a:lnTo>
                  <a:pt x="0" y="33527"/>
                </a:lnTo>
                <a:lnTo>
                  <a:pt x="33495" y="33527"/>
                </a:lnTo>
                <a:cubicBezTo>
                  <a:pt x="33495" y="15026"/>
                  <a:pt x="18501"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37" name="Google Shape;237;p18"/>
          <p:cNvGrpSpPr/>
          <p:nvPr/>
        </p:nvGrpSpPr>
        <p:grpSpPr>
          <a:xfrm rot="10800000">
            <a:off x="176523" y="432838"/>
            <a:ext cx="201100" cy="204325"/>
            <a:chOff x="3375338" y="419625"/>
            <a:chExt cx="201100" cy="204325"/>
          </a:xfrm>
        </p:grpSpPr>
        <p:sp>
          <p:nvSpPr>
            <p:cNvPr id="238" name="Google Shape;238;p18"/>
            <p:cNvSpPr/>
            <p:nvPr/>
          </p:nvSpPr>
          <p:spPr>
            <a:xfrm>
              <a:off x="3375338" y="419625"/>
              <a:ext cx="57125" cy="57125"/>
            </a:xfrm>
            <a:custGeom>
              <a:avLst/>
              <a:gdLst/>
              <a:ahLst/>
              <a:cxnLst/>
              <a:rect l="l" t="t" r="r" b="b"/>
              <a:pathLst>
                <a:path w="2285" h="2285" extrusionOk="0">
                  <a:moveTo>
                    <a:pt x="1062" y="0"/>
                  </a:moveTo>
                  <a:cubicBezTo>
                    <a:pt x="386" y="0"/>
                    <a:pt x="0" y="547"/>
                    <a:pt x="0" y="1062"/>
                  </a:cubicBezTo>
                  <a:cubicBezTo>
                    <a:pt x="0" y="1738"/>
                    <a:pt x="386" y="2285"/>
                    <a:pt x="1062" y="2285"/>
                  </a:cubicBezTo>
                  <a:cubicBezTo>
                    <a:pt x="1737" y="2285"/>
                    <a:pt x="2284" y="1738"/>
                    <a:pt x="2284" y="1062"/>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39" name="Google Shape;239;p18"/>
            <p:cNvSpPr/>
            <p:nvPr/>
          </p:nvSpPr>
          <p:spPr>
            <a:xfrm>
              <a:off x="3375338" y="566825"/>
              <a:ext cx="57125" cy="57125"/>
            </a:xfrm>
            <a:custGeom>
              <a:avLst/>
              <a:gdLst/>
              <a:ahLst/>
              <a:cxnLst/>
              <a:rect l="l" t="t" r="r" b="b"/>
              <a:pathLst>
                <a:path w="2285" h="2285" extrusionOk="0">
                  <a:moveTo>
                    <a:pt x="1062" y="0"/>
                  </a:moveTo>
                  <a:cubicBezTo>
                    <a:pt x="386" y="0"/>
                    <a:pt x="0" y="547"/>
                    <a:pt x="0" y="1094"/>
                  </a:cubicBezTo>
                  <a:cubicBezTo>
                    <a:pt x="0" y="1770"/>
                    <a:pt x="386" y="2285"/>
                    <a:pt x="1062" y="2285"/>
                  </a:cubicBezTo>
                  <a:cubicBezTo>
                    <a:pt x="1737" y="2285"/>
                    <a:pt x="2284" y="1770"/>
                    <a:pt x="2284" y="1094"/>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40" name="Google Shape;240;p18"/>
            <p:cNvSpPr/>
            <p:nvPr/>
          </p:nvSpPr>
          <p:spPr>
            <a:xfrm>
              <a:off x="3519313" y="419625"/>
              <a:ext cx="57125" cy="57125"/>
            </a:xfrm>
            <a:custGeom>
              <a:avLst/>
              <a:gdLst/>
              <a:ahLst/>
              <a:cxnLst/>
              <a:rect l="l" t="t" r="r" b="b"/>
              <a:pathLst>
                <a:path w="2285" h="2285" extrusionOk="0">
                  <a:moveTo>
                    <a:pt x="1062" y="0"/>
                  </a:moveTo>
                  <a:cubicBezTo>
                    <a:pt x="419" y="0"/>
                    <a:pt x="0" y="547"/>
                    <a:pt x="0" y="1062"/>
                  </a:cubicBezTo>
                  <a:cubicBezTo>
                    <a:pt x="0" y="1738"/>
                    <a:pt x="419" y="2285"/>
                    <a:pt x="1062" y="2285"/>
                  </a:cubicBezTo>
                  <a:cubicBezTo>
                    <a:pt x="1738" y="2285"/>
                    <a:pt x="2285" y="1738"/>
                    <a:pt x="2285" y="1062"/>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41" name="Google Shape;241;p18"/>
            <p:cNvSpPr/>
            <p:nvPr/>
          </p:nvSpPr>
          <p:spPr>
            <a:xfrm>
              <a:off x="3519313" y="566825"/>
              <a:ext cx="57125" cy="57125"/>
            </a:xfrm>
            <a:custGeom>
              <a:avLst/>
              <a:gdLst/>
              <a:ahLst/>
              <a:cxnLst/>
              <a:rect l="l" t="t" r="r" b="b"/>
              <a:pathLst>
                <a:path w="2285" h="2285" extrusionOk="0">
                  <a:moveTo>
                    <a:pt x="1062" y="0"/>
                  </a:moveTo>
                  <a:cubicBezTo>
                    <a:pt x="419" y="0"/>
                    <a:pt x="0" y="547"/>
                    <a:pt x="0" y="1094"/>
                  </a:cubicBezTo>
                  <a:cubicBezTo>
                    <a:pt x="0" y="1770"/>
                    <a:pt x="419" y="2285"/>
                    <a:pt x="1062" y="2285"/>
                  </a:cubicBezTo>
                  <a:cubicBezTo>
                    <a:pt x="1738" y="2285"/>
                    <a:pt x="2285" y="1770"/>
                    <a:pt x="2285" y="1094"/>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242" name="Google Shape;242;p18"/>
          <p:cNvSpPr txBox="1">
            <a:spLocks noGrp="1"/>
          </p:cNvSpPr>
          <p:nvPr>
            <p:ph type="title"/>
          </p:nvPr>
        </p:nvSpPr>
        <p:spPr>
          <a:xfrm>
            <a:off x="720000" y="535000"/>
            <a:ext cx="7704000" cy="572700"/>
          </a:xfrm>
          <a:prstGeom prst="rect">
            <a:avLst/>
          </a:prstGeom>
          <a:noFill/>
          <a:ln>
            <a:noFill/>
          </a:ln>
        </p:spPr>
        <p:txBody>
          <a:bodyPr spcFirstLastPara="1" wrap="square" lIns="91425" tIns="91425" rIns="91425" bIns="91425" anchor="ctr" anchorCtr="0">
            <a:noAutofit/>
          </a:bodyPr>
          <a:lstStyle>
            <a:lvl1pPr lvl="0" algn="ctr" rtl="0">
              <a:spcBef>
                <a:spcPct val="0"/>
              </a:spcBef>
              <a:spcAft>
                <a:spcPct val="0"/>
              </a:spcAft>
              <a:buSzPts val="3500"/>
              <a:buNone/>
              <a:defRPr/>
            </a:lvl1pPr>
            <a:lvl2pPr lvl="1" rtl="0">
              <a:spcBef>
                <a:spcPct val="0"/>
              </a:spcBef>
              <a:spcAft>
                <a:spcPct val="0"/>
              </a:spcAft>
              <a:buSzPts val="3500"/>
              <a:buNone/>
              <a:defRPr/>
            </a:lvl2pPr>
            <a:lvl3pPr lvl="2" rtl="0">
              <a:spcBef>
                <a:spcPct val="0"/>
              </a:spcBef>
              <a:spcAft>
                <a:spcPct val="0"/>
              </a:spcAft>
              <a:buSzPts val="3500"/>
              <a:buNone/>
              <a:defRPr/>
            </a:lvl3pPr>
            <a:lvl4pPr lvl="3" rtl="0">
              <a:spcBef>
                <a:spcPct val="0"/>
              </a:spcBef>
              <a:spcAft>
                <a:spcPct val="0"/>
              </a:spcAft>
              <a:buSzPts val="3500"/>
              <a:buNone/>
              <a:defRPr/>
            </a:lvl4pPr>
            <a:lvl5pPr lvl="4" rtl="0">
              <a:spcBef>
                <a:spcPct val="0"/>
              </a:spcBef>
              <a:spcAft>
                <a:spcPct val="0"/>
              </a:spcAft>
              <a:buSzPts val="3500"/>
              <a:buNone/>
              <a:defRPr/>
            </a:lvl5pPr>
            <a:lvl6pPr lvl="5" rtl="0">
              <a:spcBef>
                <a:spcPct val="0"/>
              </a:spcBef>
              <a:spcAft>
                <a:spcPct val="0"/>
              </a:spcAft>
              <a:buSzPts val="3500"/>
              <a:buNone/>
              <a:defRPr/>
            </a:lvl6pPr>
            <a:lvl7pPr lvl="6" rtl="0">
              <a:spcBef>
                <a:spcPct val="0"/>
              </a:spcBef>
              <a:spcAft>
                <a:spcPct val="0"/>
              </a:spcAft>
              <a:buSzPts val="3500"/>
              <a:buNone/>
              <a:defRPr/>
            </a:lvl7pPr>
            <a:lvl8pPr lvl="7" rtl="0">
              <a:spcBef>
                <a:spcPct val="0"/>
              </a:spcBef>
              <a:spcAft>
                <a:spcPct val="0"/>
              </a:spcAft>
              <a:buSzPts val="3500"/>
              <a:buNone/>
              <a:defRPr/>
            </a:lvl8pPr>
            <a:lvl9pPr lvl="8" rtl="0">
              <a:spcBef>
                <a:spcPct val="0"/>
              </a:spcBef>
              <a:spcAft>
                <a:spcPct val="0"/>
              </a:spcAft>
              <a:buSzPts val="3500"/>
              <a:buNone/>
              <a:defRPr/>
            </a:lvl9pPr>
          </a:lstStyle>
          <a:p>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4">
  <p:cSld name="CUSTOM_6">
    <p:bg>
      <p:bgPr>
        <a:gradFill>
          <a:gsLst>
            <a:gs pos="0">
              <a:schemeClr val="dk1"/>
            </a:gs>
            <a:gs pos="36000">
              <a:schemeClr val="dk1"/>
            </a:gs>
            <a:gs pos="100000">
              <a:schemeClr val="dk2"/>
            </a:gs>
          </a:gsLst>
          <a:lin ang="8099330" scaled="0"/>
        </a:gradFill>
        <a:effectLst/>
      </p:bgPr>
    </p:bg>
    <p:spTree>
      <p:nvGrpSpPr>
        <p:cNvPr id="1" name="Shape 243"/>
        <p:cNvGrpSpPr/>
        <p:nvPr/>
      </p:nvGrpSpPr>
      <p:grpSpPr>
        <a:xfrm>
          <a:off x="0" y="0"/>
          <a:ext cx="0" cy="0"/>
          <a:chOff x="0" y="0"/>
          <a:chExt cx="0" cy="0"/>
        </a:xfrm>
      </p:grpSpPr>
      <p:sp>
        <p:nvSpPr>
          <p:cNvPr id="244" name="Google Shape;244;p19"/>
          <p:cNvSpPr/>
          <p:nvPr/>
        </p:nvSpPr>
        <p:spPr>
          <a:xfrm>
            <a:off x="8403360" y="732112"/>
            <a:ext cx="740240" cy="740947"/>
          </a:xfrm>
          <a:custGeom>
            <a:avLst/>
            <a:gdLst/>
            <a:ahLst/>
            <a:cxnLst/>
            <a:rect l="l" t="t" r="r" b="b"/>
            <a:pathLst>
              <a:path w="33495" h="33527" extrusionOk="0">
                <a:moveTo>
                  <a:pt x="0" y="0"/>
                </a:moveTo>
                <a:lnTo>
                  <a:pt x="0" y="33527"/>
                </a:lnTo>
                <a:lnTo>
                  <a:pt x="33495" y="33527"/>
                </a:lnTo>
                <a:lnTo>
                  <a:pt x="334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45" name="Google Shape;245;p19"/>
          <p:cNvSpPr/>
          <p:nvPr/>
        </p:nvSpPr>
        <p:spPr>
          <a:xfrm>
            <a:off x="8563353" y="865803"/>
            <a:ext cx="130147" cy="130147"/>
          </a:xfrm>
          <a:custGeom>
            <a:avLst/>
            <a:gdLst/>
            <a:ahLst/>
            <a:cxnLst/>
            <a:rect l="l" t="t" r="r" b="b"/>
            <a:pathLst>
              <a:path w="5889" h="5889" extrusionOk="0">
                <a:moveTo>
                  <a:pt x="2929" y="0"/>
                </a:moveTo>
                <a:cubicBezTo>
                  <a:pt x="1320" y="0"/>
                  <a:pt x="1" y="1319"/>
                  <a:pt x="1" y="2928"/>
                </a:cubicBezTo>
                <a:cubicBezTo>
                  <a:pt x="1" y="4537"/>
                  <a:pt x="1320" y="5888"/>
                  <a:pt x="2929" y="5888"/>
                </a:cubicBezTo>
                <a:cubicBezTo>
                  <a:pt x="4698" y="5888"/>
                  <a:pt x="5889" y="4537"/>
                  <a:pt x="5889" y="2928"/>
                </a:cubicBezTo>
                <a:cubicBezTo>
                  <a:pt x="5889" y="1319"/>
                  <a:pt x="4698" y="0"/>
                  <a:pt x="2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46" name="Google Shape;246;p19"/>
          <p:cNvSpPr/>
          <p:nvPr/>
        </p:nvSpPr>
        <p:spPr>
          <a:xfrm>
            <a:off x="8563353" y="1209256"/>
            <a:ext cx="130147" cy="130147"/>
          </a:xfrm>
          <a:custGeom>
            <a:avLst/>
            <a:gdLst/>
            <a:ahLst/>
            <a:cxnLst/>
            <a:rect l="l" t="t" r="r" b="b"/>
            <a:pathLst>
              <a:path w="5889" h="5889" extrusionOk="0">
                <a:moveTo>
                  <a:pt x="2929" y="1"/>
                </a:moveTo>
                <a:cubicBezTo>
                  <a:pt x="1320" y="1"/>
                  <a:pt x="1" y="1352"/>
                  <a:pt x="1" y="2961"/>
                </a:cubicBezTo>
                <a:cubicBezTo>
                  <a:pt x="1" y="4570"/>
                  <a:pt x="1320" y="5889"/>
                  <a:pt x="2929" y="5889"/>
                </a:cubicBezTo>
                <a:cubicBezTo>
                  <a:pt x="4698" y="5889"/>
                  <a:pt x="5889" y="4570"/>
                  <a:pt x="5889" y="2961"/>
                </a:cubicBezTo>
                <a:cubicBezTo>
                  <a:pt x="5889" y="1352"/>
                  <a:pt x="4698" y="1"/>
                  <a:pt x="29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47" name="Google Shape;247;p19"/>
          <p:cNvSpPr/>
          <p:nvPr/>
        </p:nvSpPr>
        <p:spPr>
          <a:xfrm>
            <a:off x="8898301" y="865803"/>
            <a:ext cx="132998" cy="130147"/>
          </a:xfrm>
          <a:custGeom>
            <a:avLst/>
            <a:gdLst/>
            <a:ahLst/>
            <a:cxnLst/>
            <a:rect l="l" t="t" r="r" b="b"/>
            <a:pathLst>
              <a:path w="6018" h="5889" extrusionOk="0">
                <a:moveTo>
                  <a:pt x="2928" y="0"/>
                </a:moveTo>
                <a:cubicBezTo>
                  <a:pt x="1319" y="0"/>
                  <a:pt x="0" y="1319"/>
                  <a:pt x="0" y="2928"/>
                </a:cubicBezTo>
                <a:cubicBezTo>
                  <a:pt x="0" y="4537"/>
                  <a:pt x="1319" y="5888"/>
                  <a:pt x="2928" y="5888"/>
                </a:cubicBezTo>
                <a:cubicBezTo>
                  <a:pt x="4666" y="5888"/>
                  <a:pt x="6017" y="4537"/>
                  <a:pt x="6017" y="2928"/>
                </a:cubicBezTo>
                <a:cubicBezTo>
                  <a:pt x="6017" y="1319"/>
                  <a:pt x="4666" y="0"/>
                  <a:pt x="2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48" name="Google Shape;248;p19"/>
          <p:cNvSpPr/>
          <p:nvPr/>
        </p:nvSpPr>
        <p:spPr>
          <a:xfrm flipH="1">
            <a:off x="7975125" y="4400563"/>
            <a:ext cx="415100" cy="415875"/>
          </a:xfrm>
          <a:custGeom>
            <a:avLst/>
            <a:gdLst/>
            <a:ahLst/>
            <a:cxnLst/>
            <a:rect l="l" t="t" r="r" b="b"/>
            <a:pathLst>
              <a:path w="16604" h="16635" extrusionOk="0">
                <a:moveTo>
                  <a:pt x="1" y="0"/>
                </a:moveTo>
                <a:lnTo>
                  <a:pt x="1" y="16635"/>
                </a:lnTo>
                <a:lnTo>
                  <a:pt x="16603" y="16635"/>
                </a:lnTo>
                <a:lnTo>
                  <a:pt x="166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249" name="Google Shape;249;p19"/>
          <p:cNvGrpSpPr/>
          <p:nvPr/>
        </p:nvGrpSpPr>
        <p:grpSpPr>
          <a:xfrm flipH="1">
            <a:off x="-1323875" y="534999"/>
            <a:ext cx="2337900" cy="560387"/>
            <a:chOff x="6135125" y="2934550"/>
            <a:chExt cx="2337900" cy="701975"/>
          </a:xfrm>
        </p:grpSpPr>
        <p:sp>
          <p:nvSpPr>
            <p:cNvPr id="250" name="Google Shape;250;p19"/>
            <p:cNvSpPr/>
            <p:nvPr/>
          </p:nvSpPr>
          <p:spPr>
            <a:xfrm>
              <a:off x="6135125" y="2934550"/>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51" name="Google Shape;251;p19"/>
            <p:cNvSpPr/>
            <p:nvPr/>
          </p:nvSpPr>
          <p:spPr>
            <a:xfrm>
              <a:off x="6135125" y="3068825"/>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52" name="Google Shape;252;p19"/>
            <p:cNvSpPr/>
            <p:nvPr/>
          </p:nvSpPr>
          <p:spPr>
            <a:xfrm>
              <a:off x="6135125" y="3203100"/>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53" name="Google Shape;253;p19"/>
            <p:cNvSpPr/>
            <p:nvPr/>
          </p:nvSpPr>
          <p:spPr>
            <a:xfrm>
              <a:off x="6135125" y="3337375"/>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54" name="Google Shape;254;p19"/>
            <p:cNvSpPr/>
            <p:nvPr/>
          </p:nvSpPr>
          <p:spPr>
            <a:xfrm>
              <a:off x="6135125" y="3471650"/>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55" name="Google Shape;255;p19"/>
            <p:cNvSpPr/>
            <p:nvPr/>
          </p:nvSpPr>
          <p:spPr>
            <a:xfrm>
              <a:off x="6135125" y="3605925"/>
              <a:ext cx="2337900" cy="3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256" name="Google Shape;256;p19"/>
          <p:cNvSpPr/>
          <p:nvPr/>
        </p:nvSpPr>
        <p:spPr>
          <a:xfrm>
            <a:off x="8898301" y="1209256"/>
            <a:ext cx="132998" cy="130147"/>
          </a:xfrm>
          <a:custGeom>
            <a:avLst/>
            <a:gdLst/>
            <a:ahLst/>
            <a:cxnLst/>
            <a:rect l="l" t="t" r="r" b="b"/>
            <a:pathLst>
              <a:path w="6018" h="5889" extrusionOk="0">
                <a:moveTo>
                  <a:pt x="2928" y="1"/>
                </a:moveTo>
                <a:cubicBezTo>
                  <a:pt x="1319" y="1"/>
                  <a:pt x="0" y="1352"/>
                  <a:pt x="0" y="2961"/>
                </a:cubicBezTo>
                <a:cubicBezTo>
                  <a:pt x="0" y="4570"/>
                  <a:pt x="1319" y="5889"/>
                  <a:pt x="2928" y="5889"/>
                </a:cubicBezTo>
                <a:cubicBezTo>
                  <a:pt x="4666" y="5889"/>
                  <a:pt x="6017" y="4570"/>
                  <a:pt x="6017" y="2961"/>
                </a:cubicBezTo>
                <a:cubicBezTo>
                  <a:pt x="6017" y="1352"/>
                  <a:pt x="4666" y="1"/>
                  <a:pt x="29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57" name="Google Shape;257;p19"/>
          <p:cNvSpPr/>
          <p:nvPr/>
        </p:nvSpPr>
        <p:spPr>
          <a:xfrm rot="5400000">
            <a:off x="8401620" y="-8888"/>
            <a:ext cx="743798" cy="740947"/>
          </a:xfrm>
          <a:custGeom>
            <a:avLst/>
            <a:gdLst/>
            <a:ahLst/>
            <a:cxnLst/>
            <a:rect l="l" t="t" r="r" b="b"/>
            <a:pathLst>
              <a:path w="33656" h="33527" extrusionOk="0">
                <a:moveTo>
                  <a:pt x="0" y="0"/>
                </a:moveTo>
                <a:lnTo>
                  <a:pt x="0" y="33527"/>
                </a:lnTo>
                <a:lnTo>
                  <a:pt x="336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58" name="Google Shape;258;p19"/>
          <p:cNvSpPr/>
          <p:nvPr/>
        </p:nvSpPr>
        <p:spPr>
          <a:xfrm rot="-5400000">
            <a:off x="8401620" y="-8826"/>
            <a:ext cx="743798" cy="740947"/>
          </a:xfrm>
          <a:custGeom>
            <a:avLst/>
            <a:gdLst/>
            <a:ahLst/>
            <a:cxnLst/>
            <a:rect l="l" t="t" r="r" b="b"/>
            <a:pathLst>
              <a:path w="33656" h="33527" extrusionOk="0">
                <a:moveTo>
                  <a:pt x="0" y="0"/>
                </a:moveTo>
                <a:lnTo>
                  <a:pt x="0" y="33527"/>
                </a:lnTo>
                <a:lnTo>
                  <a:pt x="336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259" name="Google Shape;259;p19"/>
          <p:cNvSpPr txBox="1">
            <a:spLocks noGrp="1"/>
          </p:cNvSpPr>
          <p:nvPr>
            <p:ph type="title"/>
          </p:nvPr>
        </p:nvSpPr>
        <p:spPr>
          <a:xfrm>
            <a:off x="720000" y="535000"/>
            <a:ext cx="7704000" cy="572700"/>
          </a:xfrm>
          <a:prstGeom prst="rect">
            <a:avLst/>
          </a:prstGeom>
          <a:noFill/>
          <a:ln>
            <a:noFill/>
          </a:ln>
        </p:spPr>
        <p:txBody>
          <a:bodyPr spcFirstLastPara="1" wrap="square" lIns="91425" tIns="91425" rIns="91425" bIns="91425" anchor="ctr" anchorCtr="0">
            <a:noAutofit/>
          </a:bodyPr>
          <a:lstStyle>
            <a:lvl1pPr lvl="0" algn="ctr" rtl="0">
              <a:spcBef>
                <a:spcPct val="0"/>
              </a:spcBef>
              <a:spcAft>
                <a:spcPct val="0"/>
              </a:spcAft>
              <a:buSzPts val="3500"/>
              <a:buNone/>
              <a:defRPr/>
            </a:lvl1pPr>
            <a:lvl2pPr lvl="1" rtl="0">
              <a:spcBef>
                <a:spcPct val="0"/>
              </a:spcBef>
              <a:spcAft>
                <a:spcPct val="0"/>
              </a:spcAft>
              <a:buSzPts val="3500"/>
              <a:buNone/>
              <a:defRPr/>
            </a:lvl2pPr>
            <a:lvl3pPr lvl="2" rtl="0">
              <a:spcBef>
                <a:spcPct val="0"/>
              </a:spcBef>
              <a:spcAft>
                <a:spcPct val="0"/>
              </a:spcAft>
              <a:buSzPts val="3500"/>
              <a:buNone/>
              <a:defRPr/>
            </a:lvl3pPr>
            <a:lvl4pPr lvl="3" rtl="0">
              <a:spcBef>
                <a:spcPct val="0"/>
              </a:spcBef>
              <a:spcAft>
                <a:spcPct val="0"/>
              </a:spcAft>
              <a:buSzPts val="3500"/>
              <a:buNone/>
              <a:defRPr/>
            </a:lvl4pPr>
            <a:lvl5pPr lvl="4" rtl="0">
              <a:spcBef>
                <a:spcPct val="0"/>
              </a:spcBef>
              <a:spcAft>
                <a:spcPct val="0"/>
              </a:spcAft>
              <a:buSzPts val="3500"/>
              <a:buNone/>
              <a:defRPr/>
            </a:lvl5pPr>
            <a:lvl6pPr lvl="5" rtl="0">
              <a:spcBef>
                <a:spcPct val="0"/>
              </a:spcBef>
              <a:spcAft>
                <a:spcPct val="0"/>
              </a:spcAft>
              <a:buSzPts val="3500"/>
              <a:buNone/>
              <a:defRPr/>
            </a:lvl6pPr>
            <a:lvl7pPr lvl="6" rtl="0">
              <a:spcBef>
                <a:spcPct val="0"/>
              </a:spcBef>
              <a:spcAft>
                <a:spcPct val="0"/>
              </a:spcAft>
              <a:buSzPts val="3500"/>
              <a:buNone/>
              <a:defRPr/>
            </a:lvl7pPr>
            <a:lvl8pPr lvl="7" rtl="0">
              <a:spcBef>
                <a:spcPct val="0"/>
              </a:spcBef>
              <a:spcAft>
                <a:spcPct val="0"/>
              </a:spcAft>
              <a:buSzPts val="3500"/>
              <a:buNone/>
              <a:defRPr/>
            </a:lvl8pPr>
            <a:lvl9pPr lvl="8" rtl="0">
              <a:spcBef>
                <a:spcPct val="0"/>
              </a:spcBef>
              <a:spcAft>
                <a:spcPct val="0"/>
              </a:spcAft>
              <a:buSzPts val="3500"/>
              <a:buNone/>
              <a:defRPr/>
            </a:lvl9pPr>
          </a:lstStyle>
          <a:p>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1"/>
            </a:gs>
            <a:gs pos="36000">
              <a:schemeClr val="dk1"/>
            </a:gs>
            <a:gs pos="100000">
              <a:schemeClr val="dk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35000"/>
            <a:ext cx="8520600" cy="572700"/>
          </a:xfrm>
          <a:prstGeom prst="rect">
            <a:avLst/>
          </a:prstGeom>
          <a:noFill/>
          <a:ln>
            <a:noFill/>
          </a:ln>
        </p:spPr>
        <p:txBody>
          <a:bodyPr spcFirstLastPara="1" wrap="square" lIns="91425" tIns="91425" rIns="91425" bIns="91425" anchor="ctr" anchorCtr="0">
            <a:noAutofit/>
          </a:bodyPr>
          <a:lstStyle>
            <a:lvl1pPr lvl="0" algn="ctr" rtl="0">
              <a:spcBef>
                <a:spcPct val="0"/>
              </a:spcBef>
              <a:spcAft>
                <a:spcPct val="0"/>
              </a:spcAft>
              <a:buClr>
                <a:schemeClr val="accent2"/>
              </a:buClr>
              <a:buSzPts val="3500"/>
              <a:buFont typeface="Righteous"/>
              <a:buNone/>
              <a:defRPr sz="3500" b="1">
                <a:solidFill>
                  <a:schemeClr val="accent2"/>
                </a:solidFill>
                <a:latin typeface="Righteous"/>
                <a:ea typeface="Righteous"/>
                <a:cs typeface="Righteous"/>
                <a:sym typeface="Righteous"/>
              </a:defRPr>
            </a:lvl1pPr>
            <a:lvl2pPr lvl="1" rtl="0">
              <a:spcBef>
                <a:spcPct val="0"/>
              </a:spcBef>
              <a:spcAft>
                <a:spcPct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ct val="0"/>
              </a:spcBef>
              <a:spcAft>
                <a:spcPct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ct val="0"/>
              </a:spcBef>
              <a:spcAft>
                <a:spcPct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ct val="0"/>
              </a:spcBef>
              <a:spcAft>
                <a:spcPct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ct val="0"/>
              </a:spcBef>
              <a:spcAft>
                <a:spcPct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ct val="0"/>
              </a:spcBef>
              <a:spcAft>
                <a:spcPct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ct val="0"/>
              </a:spcBef>
              <a:spcAft>
                <a:spcPct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ct val="0"/>
              </a:spcBef>
              <a:spcAft>
                <a:spcPct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ct val="0"/>
              </a:spcBef>
              <a:spcAft>
                <a:spcPct val="0"/>
              </a:spcAft>
              <a:buClr>
                <a:schemeClr val="accent1"/>
              </a:buClr>
              <a:buSzPts val="1400"/>
              <a:buFont typeface="Spartan"/>
              <a:buChar char="●"/>
              <a:defRPr>
                <a:solidFill>
                  <a:schemeClr val="accent3"/>
                </a:solidFill>
                <a:latin typeface="Spartan"/>
                <a:ea typeface="Spartan"/>
                <a:cs typeface="Spartan"/>
                <a:sym typeface="Spartan"/>
              </a:defRPr>
            </a:lvl1pPr>
            <a:lvl2pPr marL="914400" lvl="1" indent="-317500">
              <a:lnSpc>
                <a:spcPct val="100000"/>
              </a:lnSpc>
              <a:spcBef>
                <a:spcPct val="0"/>
              </a:spcBef>
              <a:spcAft>
                <a:spcPct val="0"/>
              </a:spcAft>
              <a:buClr>
                <a:schemeClr val="accent1"/>
              </a:buClr>
              <a:buSzPts val="1400"/>
              <a:buFont typeface="Spartan"/>
              <a:buChar char="○"/>
              <a:defRPr>
                <a:solidFill>
                  <a:schemeClr val="accent3"/>
                </a:solidFill>
                <a:latin typeface="Spartan"/>
                <a:ea typeface="Spartan"/>
                <a:cs typeface="Spartan"/>
                <a:sym typeface="Spartan"/>
              </a:defRPr>
            </a:lvl2pPr>
            <a:lvl3pPr marL="1371600" lvl="2" indent="-317500">
              <a:lnSpc>
                <a:spcPct val="100000"/>
              </a:lnSpc>
              <a:spcBef>
                <a:spcPct val="0"/>
              </a:spcBef>
              <a:spcAft>
                <a:spcPct val="0"/>
              </a:spcAft>
              <a:buClr>
                <a:schemeClr val="accent1"/>
              </a:buClr>
              <a:buSzPts val="1400"/>
              <a:buFont typeface="Spartan"/>
              <a:buChar char="■"/>
              <a:defRPr>
                <a:solidFill>
                  <a:schemeClr val="accent2"/>
                </a:solidFill>
                <a:latin typeface="Spartan"/>
                <a:ea typeface="Spartan"/>
                <a:cs typeface="Spartan"/>
                <a:sym typeface="Spartan"/>
              </a:defRPr>
            </a:lvl3pPr>
            <a:lvl4pPr marL="1828800" lvl="3" indent="-317500">
              <a:lnSpc>
                <a:spcPct val="100000"/>
              </a:lnSpc>
              <a:spcBef>
                <a:spcPct val="0"/>
              </a:spcBef>
              <a:spcAft>
                <a:spcPct val="0"/>
              </a:spcAft>
              <a:buClr>
                <a:schemeClr val="accent1"/>
              </a:buClr>
              <a:buSzPts val="1400"/>
              <a:buFont typeface="Spartan"/>
              <a:buChar char="●"/>
              <a:defRPr>
                <a:solidFill>
                  <a:schemeClr val="accent2"/>
                </a:solidFill>
                <a:latin typeface="Spartan"/>
                <a:ea typeface="Spartan"/>
                <a:cs typeface="Spartan"/>
                <a:sym typeface="Spartan"/>
              </a:defRPr>
            </a:lvl4pPr>
            <a:lvl5pPr marL="2286000" lvl="4" indent="-317500">
              <a:lnSpc>
                <a:spcPct val="100000"/>
              </a:lnSpc>
              <a:spcBef>
                <a:spcPct val="0"/>
              </a:spcBef>
              <a:spcAft>
                <a:spcPct val="0"/>
              </a:spcAft>
              <a:buClr>
                <a:schemeClr val="accent1"/>
              </a:buClr>
              <a:buSzPts val="1400"/>
              <a:buFont typeface="Spartan"/>
              <a:buChar char="○"/>
              <a:defRPr>
                <a:solidFill>
                  <a:schemeClr val="accent2"/>
                </a:solidFill>
                <a:latin typeface="Spartan"/>
                <a:ea typeface="Spartan"/>
                <a:cs typeface="Spartan"/>
                <a:sym typeface="Spartan"/>
              </a:defRPr>
            </a:lvl5pPr>
            <a:lvl6pPr marL="2743200" lvl="5" indent="-317500">
              <a:lnSpc>
                <a:spcPct val="100000"/>
              </a:lnSpc>
              <a:spcBef>
                <a:spcPct val="0"/>
              </a:spcBef>
              <a:spcAft>
                <a:spcPct val="0"/>
              </a:spcAft>
              <a:buClr>
                <a:schemeClr val="accent1"/>
              </a:buClr>
              <a:buSzPts val="1400"/>
              <a:buFont typeface="Spartan"/>
              <a:buChar char="■"/>
              <a:defRPr>
                <a:solidFill>
                  <a:schemeClr val="accent2"/>
                </a:solidFill>
                <a:latin typeface="Spartan"/>
                <a:ea typeface="Spartan"/>
                <a:cs typeface="Spartan"/>
                <a:sym typeface="Spartan"/>
              </a:defRPr>
            </a:lvl6pPr>
            <a:lvl7pPr marL="3200400" lvl="6" indent="-317500">
              <a:lnSpc>
                <a:spcPct val="100000"/>
              </a:lnSpc>
              <a:spcBef>
                <a:spcPct val="0"/>
              </a:spcBef>
              <a:spcAft>
                <a:spcPct val="0"/>
              </a:spcAft>
              <a:buClr>
                <a:schemeClr val="accent1"/>
              </a:buClr>
              <a:buSzPts val="1400"/>
              <a:buFont typeface="Spartan"/>
              <a:buChar char="●"/>
              <a:defRPr>
                <a:solidFill>
                  <a:schemeClr val="accent2"/>
                </a:solidFill>
                <a:latin typeface="Spartan"/>
                <a:ea typeface="Spartan"/>
                <a:cs typeface="Spartan"/>
                <a:sym typeface="Spartan"/>
              </a:defRPr>
            </a:lvl7pPr>
            <a:lvl8pPr marL="3657600" lvl="7" indent="-317500">
              <a:lnSpc>
                <a:spcPct val="100000"/>
              </a:lnSpc>
              <a:spcBef>
                <a:spcPct val="0"/>
              </a:spcBef>
              <a:spcAft>
                <a:spcPct val="0"/>
              </a:spcAft>
              <a:buClr>
                <a:schemeClr val="accent1"/>
              </a:buClr>
              <a:buSzPts val="1400"/>
              <a:buFont typeface="Spartan"/>
              <a:buChar char="○"/>
              <a:defRPr>
                <a:solidFill>
                  <a:schemeClr val="accent2"/>
                </a:solidFill>
                <a:latin typeface="Spartan"/>
                <a:ea typeface="Spartan"/>
                <a:cs typeface="Spartan"/>
                <a:sym typeface="Spartan"/>
              </a:defRPr>
            </a:lvl8pPr>
            <a:lvl9pPr marL="4114800" lvl="8" indent="-317500">
              <a:lnSpc>
                <a:spcPct val="100000"/>
              </a:lnSpc>
              <a:spcBef>
                <a:spcPct val="0"/>
              </a:spcBef>
              <a:spcAft>
                <a:spcPct val="0"/>
              </a:spcAft>
              <a:buClr>
                <a:schemeClr val="accent1"/>
              </a:buClr>
              <a:buSzPts val="1400"/>
              <a:buFont typeface="Spartan"/>
              <a:buChar char="■"/>
              <a:defRPr>
                <a:solidFill>
                  <a:schemeClr val="accent2"/>
                </a:solidFill>
                <a:latin typeface="Spartan"/>
                <a:ea typeface="Spartan"/>
                <a:cs typeface="Spartan"/>
                <a:sym typeface="Spart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9" r:id="rId5"/>
    <p:sldLayoutId id="2147483664" r:id="rId6"/>
    <p:sldLayoutId id="2147483665" r:id="rId7"/>
  </p:sldLayoutIdLst>
  <p:transition/>
  <p:hf hdr="0" ftr="0" dt="0"/>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6"/>
          <p:cNvSpPr txBox="1">
            <a:spLocks noGrp="1"/>
          </p:cNvSpPr>
          <p:nvPr>
            <p:ph type="title"/>
          </p:nvPr>
        </p:nvSpPr>
        <p:spPr>
          <a:xfrm>
            <a:off x="4778500" y="833888"/>
            <a:ext cx="3650400" cy="2741400"/>
          </a:xfrm>
          <a:prstGeom prst="rect">
            <a:avLst/>
          </a:prstGeom>
        </p:spPr>
        <p:txBody>
          <a:bodyPr spcFirstLastPara="1" wrap="square" lIns="91425" tIns="91425" rIns="91425" bIns="91425" anchor="b" anchorCtr="0">
            <a:noAutofit/>
          </a:bodyPr>
          <a:lstStyle/>
          <a:p>
            <a:pPr marL="0" lvl="0" indent="0" algn="l" rtl="0">
              <a:spcBef>
                <a:spcPct val="0"/>
              </a:spcBef>
              <a:spcAft>
                <a:spcPct val="0"/>
              </a:spcAft>
              <a:buNone/>
            </a:pPr>
            <a:r>
              <a:rPr lang="en" sz="5500"/>
              <a:t>DATA SCIENCE</a:t>
            </a:r>
            <a:br>
              <a:rPr lang="en" sz="5500"/>
            </a:br>
            <a:endParaRPr sz="3000" b="0"/>
          </a:p>
        </p:txBody>
      </p:sp>
      <p:pic>
        <p:nvPicPr>
          <p:cNvPr id="506" name="Google Shape;506;p36"/>
          <p:cNvPicPr preferRelativeResize="0"/>
          <p:nvPr/>
        </p:nvPicPr>
        <p:blipFill>
          <a:blip r:embed="rId3">
            <a:alphaModFix/>
          </a:blip>
          <a:srcRect l="26501" r="22028"/>
          <a:stretch>
            <a:fillRect/>
          </a:stretch>
        </p:blipFill>
        <p:spPr>
          <a:xfrm>
            <a:off x="0" y="0"/>
            <a:ext cx="3977700" cy="5143500"/>
          </a:xfrm>
          <a:prstGeom prst="round1Rect">
            <a:avLst>
              <a:gd name="adj" fmla="val 35177"/>
            </a:avLst>
          </a:prstGeom>
          <a:noFill/>
          <a:ln>
            <a:noFill/>
          </a:ln>
        </p:spPr>
      </p:pic>
      <p:sp>
        <p:nvSpPr>
          <p:cNvPr id="507" name="Google Shape;507;p36"/>
          <p:cNvSpPr/>
          <p:nvPr/>
        </p:nvSpPr>
        <p:spPr>
          <a:xfrm flipH="1">
            <a:off x="841394" y="4306100"/>
            <a:ext cx="844650" cy="837400"/>
          </a:xfrm>
          <a:custGeom>
            <a:avLst/>
            <a:gdLst/>
            <a:ahLst/>
            <a:cxnLst/>
            <a:rect l="l" t="t" r="r" b="b"/>
            <a:pathLst>
              <a:path w="33786" h="33496" extrusionOk="0">
                <a:moveTo>
                  <a:pt x="1" y="1"/>
                </a:moveTo>
                <a:cubicBezTo>
                  <a:pt x="1" y="9235"/>
                  <a:pt x="3733" y="17536"/>
                  <a:pt x="9911" y="23585"/>
                </a:cubicBezTo>
                <a:cubicBezTo>
                  <a:pt x="15960" y="29763"/>
                  <a:pt x="24390" y="33495"/>
                  <a:pt x="33785" y="33495"/>
                </a:cubicBezTo>
                <a:lnTo>
                  <a:pt x="337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08" name="Google Shape;508;p36"/>
          <p:cNvSpPr/>
          <p:nvPr/>
        </p:nvSpPr>
        <p:spPr>
          <a:xfrm flipH="1">
            <a:off x="4026" y="4306100"/>
            <a:ext cx="834193" cy="837400"/>
          </a:xfrm>
          <a:custGeom>
            <a:avLst/>
            <a:gdLst/>
            <a:ahLst/>
            <a:cxnLst/>
            <a:rect l="l" t="t" r="r" b="b"/>
            <a:pathLst>
              <a:path w="33495" h="33496" extrusionOk="0">
                <a:moveTo>
                  <a:pt x="0" y="1"/>
                </a:moveTo>
                <a:lnTo>
                  <a:pt x="0" y="33495"/>
                </a:lnTo>
                <a:lnTo>
                  <a:pt x="33495" y="33495"/>
                </a:lnTo>
                <a:lnTo>
                  <a:pt x="33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09" name="Google Shape;509;p36"/>
          <p:cNvSpPr/>
          <p:nvPr/>
        </p:nvSpPr>
        <p:spPr>
          <a:xfrm flipH="1">
            <a:off x="-12" y="4306100"/>
            <a:ext cx="844681" cy="837400"/>
          </a:xfrm>
          <a:custGeom>
            <a:avLst/>
            <a:gdLst/>
            <a:ahLst/>
            <a:cxnLst/>
            <a:rect l="l" t="t" r="r" b="b"/>
            <a:pathLst>
              <a:path w="33656" h="33496" extrusionOk="0">
                <a:moveTo>
                  <a:pt x="0" y="1"/>
                </a:moveTo>
                <a:lnTo>
                  <a:pt x="0" y="33495"/>
                </a:lnTo>
                <a:lnTo>
                  <a:pt x="336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510" name="Google Shape;510;p36"/>
          <p:cNvGrpSpPr/>
          <p:nvPr/>
        </p:nvGrpSpPr>
        <p:grpSpPr>
          <a:xfrm flipH="1">
            <a:off x="841394" y="3467950"/>
            <a:ext cx="844650" cy="838175"/>
            <a:chOff x="513200" y="2286375"/>
            <a:chExt cx="844650" cy="838175"/>
          </a:xfrm>
        </p:grpSpPr>
        <p:sp>
          <p:nvSpPr>
            <p:cNvPr id="511" name="Google Shape;511;p36"/>
            <p:cNvSpPr/>
            <p:nvPr/>
          </p:nvSpPr>
          <p:spPr>
            <a:xfrm>
              <a:off x="513200" y="2286375"/>
              <a:ext cx="844650" cy="838175"/>
            </a:xfrm>
            <a:custGeom>
              <a:avLst/>
              <a:gdLst/>
              <a:ahLst/>
              <a:cxnLst/>
              <a:rect l="l" t="t" r="r" b="b"/>
              <a:pathLst>
                <a:path w="33786" h="33527" extrusionOk="0">
                  <a:moveTo>
                    <a:pt x="33785" y="0"/>
                  </a:moveTo>
                  <a:cubicBezTo>
                    <a:pt x="28959" y="0"/>
                    <a:pt x="24261" y="1062"/>
                    <a:pt x="20111" y="2960"/>
                  </a:cubicBezTo>
                  <a:cubicBezTo>
                    <a:pt x="19306" y="3346"/>
                    <a:pt x="18502" y="3604"/>
                    <a:pt x="17826" y="4022"/>
                  </a:cubicBezTo>
                  <a:cubicBezTo>
                    <a:pt x="16089" y="4955"/>
                    <a:pt x="14351" y="6017"/>
                    <a:pt x="12871" y="7239"/>
                  </a:cubicBezTo>
                  <a:cubicBezTo>
                    <a:pt x="12453" y="7626"/>
                    <a:pt x="11938" y="8044"/>
                    <a:pt x="11520" y="8430"/>
                  </a:cubicBezTo>
                  <a:cubicBezTo>
                    <a:pt x="10973" y="8848"/>
                    <a:pt x="10458" y="9395"/>
                    <a:pt x="9911" y="9910"/>
                  </a:cubicBezTo>
                  <a:cubicBezTo>
                    <a:pt x="9364" y="10457"/>
                    <a:pt x="8849" y="11004"/>
                    <a:pt x="8302" y="11648"/>
                  </a:cubicBezTo>
                  <a:cubicBezTo>
                    <a:pt x="8045" y="11937"/>
                    <a:pt x="7627" y="12323"/>
                    <a:pt x="7369" y="12741"/>
                  </a:cubicBezTo>
                  <a:cubicBezTo>
                    <a:pt x="6565" y="13675"/>
                    <a:pt x="5760" y="14736"/>
                    <a:pt x="5085" y="15959"/>
                  </a:cubicBezTo>
                  <a:cubicBezTo>
                    <a:pt x="4827" y="16345"/>
                    <a:pt x="4699" y="16635"/>
                    <a:pt x="4409" y="17021"/>
                  </a:cubicBezTo>
                  <a:cubicBezTo>
                    <a:pt x="3894" y="18083"/>
                    <a:pt x="3347" y="19177"/>
                    <a:pt x="2800" y="20238"/>
                  </a:cubicBezTo>
                  <a:cubicBezTo>
                    <a:pt x="2672" y="20657"/>
                    <a:pt x="2543" y="21043"/>
                    <a:pt x="2285" y="21300"/>
                  </a:cubicBezTo>
                  <a:cubicBezTo>
                    <a:pt x="1867" y="22394"/>
                    <a:pt x="1610" y="23456"/>
                    <a:pt x="1191" y="24518"/>
                  </a:cubicBezTo>
                  <a:cubicBezTo>
                    <a:pt x="1191" y="24936"/>
                    <a:pt x="1063" y="25322"/>
                    <a:pt x="934" y="25740"/>
                  </a:cubicBezTo>
                  <a:cubicBezTo>
                    <a:pt x="677" y="26673"/>
                    <a:pt x="516" y="27735"/>
                    <a:pt x="258" y="28958"/>
                  </a:cubicBezTo>
                  <a:cubicBezTo>
                    <a:pt x="258" y="29215"/>
                    <a:pt x="258" y="29633"/>
                    <a:pt x="130" y="30020"/>
                  </a:cubicBezTo>
                  <a:cubicBezTo>
                    <a:pt x="1" y="31242"/>
                    <a:pt x="1" y="32304"/>
                    <a:pt x="1" y="33527"/>
                  </a:cubicBezTo>
                  <a:lnTo>
                    <a:pt x="33785" y="33527"/>
                  </a:lnTo>
                  <a:lnTo>
                    <a:pt x="33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12" name="Google Shape;512;p36"/>
            <p:cNvSpPr/>
            <p:nvPr/>
          </p:nvSpPr>
          <p:spPr>
            <a:xfrm>
              <a:off x="516425" y="3010300"/>
              <a:ext cx="841425" cy="26575"/>
            </a:xfrm>
            <a:custGeom>
              <a:avLst/>
              <a:gdLst/>
              <a:ahLst/>
              <a:cxnLst/>
              <a:rect l="l" t="t" r="r" b="b"/>
              <a:pathLst>
                <a:path w="33657" h="1063" extrusionOk="0">
                  <a:moveTo>
                    <a:pt x="129" y="1"/>
                  </a:moveTo>
                  <a:cubicBezTo>
                    <a:pt x="129" y="258"/>
                    <a:pt x="129" y="676"/>
                    <a:pt x="1" y="1063"/>
                  </a:cubicBezTo>
                  <a:lnTo>
                    <a:pt x="33656" y="1063"/>
                  </a:lnTo>
                  <a:lnTo>
                    <a:pt x="336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13" name="Google Shape;513;p36"/>
            <p:cNvSpPr/>
            <p:nvPr/>
          </p:nvSpPr>
          <p:spPr>
            <a:xfrm>
              <a:off x="536550" y="2899300"/>
              <a:ext cx="821300" cy="30600"/>
            </a:xfrm>
            <a:custGeom>
              <a:avLst/>
              <a:gdLst/>
              <a:ahLst/>
              <a:cxnLst/>
              <a:rect l="l" t="t" r="r" b="b"/>
              <a:pathLst>
                <a:path w="32852" h="1224" extrusionOk="0">
                  <a:moveTo>
                    <a:pt x="257" y="1"/>
                  </a:moveTo>
                  <a:cubicBezTo>
                    <a:pt x="257" y="419"/>
                    <a:pt x="129" y="805"/>
                    <a:pt x="0" y="1223"/>
                  </a:cubicBezTo>
                  <a:lnTo>
                    <a:pt x="32851" y="1223"/>
                  </a:lnTo>
                  <a:lnTo>
                    <a:pt x="32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14" name="Google Shape;514;p36"/>
            <p:cNvSpPr/>
            <p:nvPr/>
          </p:nvSpPr>
          <p:spPr>
            <a:xfrm>
              <a:off x="570325" y="2792325"/>
              <a:ext cx="787525" cy="26575"/>
            </a:xfrm>
            <a:custGeom>
              <a:avLst/>
              <a:gdLst/>
              <a:ahLst/>
              <a:cxnLst/>
              <a:rect l="l" t="t" r="r" b="b"/>
              <a:pathLst>
                <a:path w="31501" h="1063" extrusionOk="0">
                  <a:moveTo>
                    <a:pt x="515" y="0"/>
                  </a:moveTo>
                  <a:cubicBezTo>
                    <a:pt x="387" y="419"/>
                    <a:pt x="258" y="805"/>
                    <a:pt x="0" y="1062"/>
                  </a:cubicBezTo>
                  <a:lnTo>
                    <a:pt x="31500" y="1062"/>
                  </a:lnTo>
                  <a:lnTo>
                    <a:pt x="315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15" name="Google Shape;515;p36"/>
            <p:cNvSpPr/>
            <p:nvPr/>
          </p:nvSpPr>
          <p:spPr>
            <a:xfrm>
              <a:off x="623425" y="2685325"/>
              <a:ext cx="734425" cy="26575"/>
            </a:xfrm>
            <a:custGeom>
              <a:avLst/>
              <a:gdLst/>
              <a:ahLst/>
              <a:cxnLst/>
              <a:rect l="l" t="t" r="r" b="b"/>
              <a:pathLst>
                <a:path w="29377" h="1063" extrusionOk="0">
                  <a:moveTo>
                    <a:pt x="676" y="1"/>
                  </a:moveTo>
                  <a:cubicBezTo>
                    <a:pt x="418" y="387"/>
                    <a:pt x="290" y="677"/>
                    <a:pt x="0" y="1063"/>
                  </a:cubicBezTo>
                  <a:lnTo>
                    <a:pt x="29376" y="1063"/>
                  </a:lnTo>
                  <a:lnTo>
                    <a:pt x="293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16" name="Google Shape;516;p36"/>
            <p:cNvSpPr/>
            <p:nvPr/>
          </p:nvSpPr>
          <p:spPr>
            <a:xfrm>
              <a:off x="697425" y="2577550"/>
              <a:ext cx="660425" cy="27375"/>
            </a:xfrm>
            <a:custGeom>
              <a:avLst/>
              <a:gdLst/>
              <a:ahLst/>
              <a:cxnLst/>
              <a:rect l="l" t="t" r="r" b="b"/>
              <a:pathLst>
                <a:path w="26417" h="1095" extrusionOk="0">
                  <a:moveTo>
                    <a:pt x="933" y="1"/>
                  </a:moveTo>
                  <a:cubicBezTo>
                    <a:pt x="676" y="290"/>
                    <a:pt x="258" y="676"/>
                    <a:pt x="0" y="1094"/>
                  </a:cubicBezTo>
                  <a:lnTo>
                    <a:pt x="26416" y="1094"/>
                  </a:lnTo>
                  <a:lnTo>
                    <a:pt x="264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17" name="Google Shape;517;p36"/>
            <p:cNvSpPr/>
            <p:nvPr/>
          </p:nvSpPr>
          <p:spPr>
            <a:xfrm>
              <a:off x="801175" y="2467350"/>
              <a:ext cx="556675" cy="29775"/>
            </a:xfrm>
            <a:custGeom>
              <a:avLst/>
              <a:gdLst/>
              <a:ahLst/>
              <a:cxnLst/>
              <a:rect l="l" t="t" r="r" b="b"/>
              <a:pathLst>
                <a:path w="22267" h="1191" extrusionOk="0">
                  <a:moveTo>
                    <a:pt x="1352" y="0"/>
                  </a:moveTo>
                  <a:cubicBezTo>
                    <a:pt x="934" y="387"/>
                    <a:pt x="419" y="805"/>
                    <a:pt x="1" y="1191"/>
                  </a:cubicBezTo>
                  <a:lnTo>
                    <a:pt x="22266" y="1191"/>
                  </a:lnTo>
                  <a:lnTo>
                    <a:pt x="222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18" name="Google Shape;518;p36"/>
            <p:cNvSpPr/>
            <p:nvPr/>
          </p:nvSpPr>
          <p:spPr>
            <a:xfrm>
              <a:off x="958850" y="2360375"/>
              <a:ext cx="399000" cy="26550"/>
            </a:xfrm>
            <a:custGeom>
              <a:avLst/>
              <a:gdLst/>
              <a:ahLst/>
              <a:cxnLst/>
              <a:rect l="l" t="t" r="r" b="b"/>
              <a:pathLst>
                <a:path w="15959" h="1062" extrusionOk="0">
                  <a:moveTo>
                    <a:pt x="2285" y="0"/>
                  </a:moveTo>
                  <a:cubicBezTo>
                    <a:pt x="1480" y="386"/>
                    <a:pt x="676" y="644"/>
                    <a:pt x="0" y="1062"/>
                  </a:cubicBezTo>
                  <a:lnTo>
                    <a:pt x="15959" y="1062"/>
                  </a:lnTo>
                  <a:lnTo>
                    <a:pt x="159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519" name="Google Shape;519;p36"/>
          <p:cNvSpPr/>
          <p:nvPr/>
        </p:nvSpPr>
        <p:spPr>
          <a:xfrm flipH="1">
            <a:off x="4059" y="3467950"/>
            <a:ext cx="844660" cy="838175"/>
          </a:xfrm>
          <a:custGeom>
            <a:avLst/>
            <a:gdLst/>
            <a:ahLst/>
            <a:cxnLst/>
            <a:rect l="l" t="t" r="r" b="b"/>
            <a:pathLst>
              <a:path w="33495" h="33527" extrusionOk="0">
                <a:moveTo>
                  <a:pt x="0" y="0"/>
                </a:moveTo>
                <a:lnTo>
                  <a:pt x="0" y="33527"/>
                </a:lnTo>
                <a:lnTo>
                  <a:pt x="33495" y="33527"/>
                </a:lnTo>
                <a:cubicBezTo>
                  <a:pt x="33495" y="15026"/>
                  <a:pt x="18501"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20" name="Google Shape;520;p36"/>
          <p:cNvSpPr txBox="1">
            <a:spLocks noGrp="1"/>
          </p:cNvSpPr>
          <p:nvPr>
            <p:ph type="subTitle" idx="1"/>
          </p:nvPr>
        </p:nvSpPr>
        <p:spPr>
          <a:xfrm>
            <a:off x="4685194" y="3133600"/>
            <a:ext cx="2874900" cy="6687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en-US" sz="3600">
                <a:solidFill>
                  <a:schemeClr val="bg1">
                    <a:lumMod val="50000"/>
                  </a:schemeClr>
                </a:solidFill>
              </a:rPr>
              <a:t>InstaInsights</a:t>
            </a:r>
          </a:p>
          <a:p>
            <a:pPr marL="0" lvl="0" indent="0" algn="l" rtl="0">
              <a:spcBef>
                <a:spcPct val="0"/>
              </a:spcBef>
              <a:spcAft>
                <a:spcPct val="0"/>
              </a:spcAft>
              <a:buNone/>
            </a:pPr>
            <a:endParaRPr sz="3600"/>
          </a:p>
        </p:txBody>
      </p:sp>
      <p:sp>
        <p:nvSpPr>
          <p:cNvPr id="521" name="Google Shape;521;p36"/>
          <p:cNvSpPr/>
          <p:nvPr/>
        </p:nvSpPr>
        <p:spPr>
          <a:xfrm>
            <a:off x="437488" y="561638"/>
            <a:ext cx="834175" cy="834975"/>
          </a:xfrm>
          <a:custGeom>
            <a:avLst/>
            <a:gdLst/>
            <a:ahLst/>
            <a:cxnLst/>
            <a:rect l="l" t="t" r="r" b="b"/>
            <a:pathLst>
              <a:path w="33367" h="33399" extrusionOk="0">
                <a:moveTo>
                  <a:pt x="0" y="1"/>
                </a:moveTo>
                <a:lnTo>
                  <a:pt x="33366" y="33399"/>
                </a:lnTo>
                <a:lnTo>
                  <a:pt x="333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522" name="Google Shape;522;p36"/>
          <p:cNvGrpSpPr/>
          <p:nvPr/>
        </p:nvGrpSpPr>
        <p:grpSpPr>
          <a:xfrm>
            <a:off x="1348863" y="320338"/>
            <a:ext cx="201100" cy="204325"/>
            <a:chOff x="3375338" y="419625"/>
            <a:chExt cx="201100" cy="204325"/>
          </a:xfrm>
        </p:grpSpPr>
        <p:sp>
          <p:nvSpPr>
            <p:cNvPr id="523" name="Google Shape;523;p36"/>
            <p:cNvSpPr/>
            <p:nvPr/>
          </p:nvSpPr>
          <p:spPr>
            <a:xfrm>
              <a:off x="3375338" y="419625"/>
              <a:ext cx="57125" cy="57125"/>
            </a:xfrm>
            <a:custGeom>
              <a:avLst/>
              <a:gdLst/>
              <a:ahLst/>
              <a:cxnLst/>
              <a:rect l="l" t="t" r="r" b="b"/>
              <a:pathLst>
                <a:path w="2285" h="2285" extrusionOk="0">
                  <a:moveTo>
                    <a:pt x="1062" y="0"/>
                  </a:moveTo>
                  <a:cubicBezTo>
                    <a:pt x="386" y="0"/>
                    <a:pt x="0" y="547"/>
                    <a:pt x="0" y="1062"/>
                  </a:cubicBezTo>
                  <a:cubicBezTo>
                    <a:pt x="0" y="1738"/>
                    <a:pt x="386" y="2285"/>
                    <a:pt x="1062" y="2285"/>
                  </a:cubicBezTo>
                  <a:cubicBezTo>
                    <a:pt x="1737" y="2285"/>
                    <a:pt x="2284" y="1738"/>
                    <a:pt x="2284" y="1062"/>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24" name="Google Shape;524;p36"/>
            <p:cNvSpPr/>
            <p:nvPr/>
          </p:nvSpPr>
          <p:spPr>
            <a:xfrm>
              <a:off x="3375338" y="566825"/>
              <a:ext cx="57125" cy="57125"/>
            </a:xfrm>
            <a:custGeom>
              <a:avLst/>
              <a:gdLst/>
              <a:ahLst/>
              <a:cxnLst/>
              <a:rect l="l" t="t" r="r" b="b"/>
              <a:pathLst>
                <a:path w="2285" h="2285" extrusionOk="0">
                  <a:moveTo>
                    <a:pt x="1062" y="0"/>
                  </a:moveTo>
                  <a:cubicBezTo>
                    <a:pt x="386" y="0"/>
                    <a:pt x="0" y="547"/>
                    <a:pt x="0" y="1094"/>
                  </a:cubicBezTo>
                  <a:cubicBezTo>
                    <a:pt x="0" y="1770"/>
                    <a:pt x="386" y="2285"/>
                    <a:pt x="1062" y="2285"/>
                  </a:cubicBezTo>
                  <a:cubicBezTo>
                    <a:pt x="1737" y="2285"/>
                    <a:pt x="2284" y="1770"/>
                    <a:pt x="2284" y="1094"/>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25" name="Google Shape;525;p36"/>
            <p:cNvSpPr/>
            <p:nvPr/>
          </p:nvSpPr>
          <p:spPr>
            <a:xfrm>
              <a:off x="3519313" y="419625"/>
              <a:ext cx="57125" cy="57125"/>
            </a:xfrm>
            <a:custGeom>
              <a:avLst/>
              <a:gdLst/>
              <a:ahLst/>
              <a:cxnLst/>
              <a:rect l="l" t="t" r="r" b="b"/>
              <a:pathLst>
                <a:path w="2285" h="2285" extrusionOk="0">
                  <a:moveTo>
                    <a:pt x="1062" y="0"/>
                  </a:moveTo>
                  <a:cubicBezTo>
                    <a:pt x="419" y="0"/>
                    <a:pt x="0" y="547"/>
                    <a:pt x="0" y="1062"/>
                  </a:cubicBezTo>
                  <a:cubicBezTo>
                    <a:pt x="0" y="1738"/>
                    <a:pt x="419" y="2285"/>
                    <a:pt x="1062" y="2285"/>
                  </a:cubicBezTo>
                  <a:cubicBezTo>
                    <a:pt x="1738" y="2285"/>
                    <a:pt x="2285" y="1738"/>
                    <a:pt x="2285" y="1062"/>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26" name="Google Shape;526;p36"/>
            <p:cNvSpPr/>
            <p:nvPr/>
          </p:nvSpPr>
          <p:spPr>
            <a:xfrm>
              <a:off x="3519313" y="566825"/>
              <a:ext cx="57125" cy="57125"/>
            </a:xfrm>
            <a:custGeom>
              <a:avLst/>
              <a:gdLst/>
              <a:ahLst/>
              <a:cxnLst/>
              <a:rect l="l" t="t" r="r" b="b"/>
              <a:pathLst>
                <a:path w="2285" h="2285" extrusionOk="0">
                  <a:moveTo>
                    <a:pt x="1062" y="0"/>
                  </a:moveTo>
                  <a:cubicBezTo>
                    <a:pt x="419" y="0"/>
                    <a:pt x="0" y="547"/>
                    <a:pt x="0" y="1094"/>
                  </a:cubicBezTo>
                  <a:cubicBezTo>
                    <a:pt x="0" y="1770"/>
                    <a:pt x="419" y="2285"/>
                    <a:pt x="1062" y="2285"/>
                  </a:cubicBezTo>
                  <a:cubicBezTo>
                    <a:pt x="1738" y="2285"/>
                    <a:pt x="2285" y="1770"/>
                    <a:pt x="2285" y="1094"/>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2" name="Google Shape;610;p43">
            <a:extLst>
              <a:ext uri="{FF2B5EF4-FFF2-40B4-BE49-F238E27FC236}">
                <a16:creationId xmlns:a16="http://schemas.microsoft.com/office/drawing/2014/main" id="{BCF3BBBD-9A48-0766-BBD4-5A201D561453}"/>
              </a:ext>
            </a:extLst>
          </p:cNvPr>
          <p:cNvSpPr txBox="1"/>
          <p:nvPr/>
        </p:nvSpPr>
        <p:spPr>
          <a:xfrm>
            <a:off x="4685194" y="3772812"/>
            <a:ext cx="2508788" cy="5332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3"/>
                </a:solidFill>
                <a:latin typeface="Spartan"/>
                <a:ea typeface="Spartan"/>
                <a:cs typeface="Spartan"/>
                <a:sym typeface="Spartan"/>
              </a:defRPr>
            </a:lvl1pPr>
            <a:lvl2pPr marL="914400" marR="0" lvl="1"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3"/>
                </a:solidFill>
                <a:latin typeface="Spartan"/>
                <a:ea typeface="Spartan"/>
                <a:cs typeface="Spartan"/>
                <a:sym typeface="Spartan"/>
              </a:defRPr>
            </a:lvl2pPr>
            <a:lvl3pPr marL="1371600" marR="0" lvl="2"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2"/>
                </a:solidFill>
                <a:latin typeface="Spartan"/>
                <a:ea typeface="Spartan"/>
                <a:cs typeface="Spartan"/>
                <a:sym typeface="Spartan"/>
              </a:defRPr>
            </a:lvl3pPr>
            <a:lvl4pPr marL="1828800" marR="0" lvl="3"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2"/>
                </a:solidFill>
                <a:latin typeface="Spartan"/>
                <a:ea typeface="Spartan"/>
                <a:cs typeface="Spartan"/>
                <a:sym typeface="Spartan"/>
              </a:defRPr>
            </a:lvl4pPr>
            <a:lvl5pPr marL="2286000" marR="0" lvl="4"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2"/>
                </a:solidFill>
                <a:latin typeface="Spartan"/>
                <a:ea typeface="Spartan"/>
                <a:cs typeface="Spartan"/>
                <a:sym typeface="Spartan"/>
              </a:defRPr>
            </a:lvl5pPr>
            <a:lvl6pPr marL="2743200" marR="0" lvl="5"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2"/>
                </a:solidFill>
                <a:latin typeface="Spartan"/>
                <a:ea typeface="Spartan"/>
                <a:cs typeface="Spartan"/>
                <a:sym typeface="Spartan"/>
              </a:defRPr>
            </a:lvl6pPr>
            <a:lvl7pPr marL="3200400" marR="0" lvl="6"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2"/>
                </a:solidFill>
                <a:latin typeface="Spartan"/>
                <a:ea typeface="Spartan"/>
                <a:cs typeface="Spartan"/>
                <a:sym typeface="Spartan"/>
              </a:defRPr>
            </a:lvl7pPr>
            <a:lvl8pPr marL="3657600" marR="0" lvl="7"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2"/>
                </a:solidFill>
                <a:latin typeface="Spartan"/>
                <a:ea typeface="Spartan"/>
                <a:cs typeface="Spartan"/>
                <a:sym typeface="Spartan"/>
              </a:defRPr>
            </a:lvl8pPr>
            <a:lvl9pPr marL="4114800" marR="0" lvl="8"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2"/>
                </a:solidFill>
                <a:latin typeface="Spartan"/>
                <a:ea typeface="Spartan"/>
                <a:cs typeface="Spartan"/>
                <a:sym typeface="Spartan"/>
              </a:defRPr>
            </a:lvl9pPr>
          </a:lstStyle>
          <a:p>
            <a:pPr marL="0" indent="0" algn="ctr">
              <a:buFont typeface="Spartan"/>
              <a:buNone/>
            </a:pPr>
            <a:endParaRPr lang="en-IN" dirty="0"/>
          </a:p>
          <a:p>
            <a:pPr marL="0" indent="0" algn="ctr">
              <a:buNone/>
            </a:pPr>
            <a:r>
              <a:rPr lang="en-IN" dirty="0">
                <a:solidFill>
                  <a:schemeClr val="tx2">
                    <a:lumMod val="10000"/>
                  </a:schemeClr>
                </a:solidFill>
              </a:rPr>
              <a:t>Nikunj E22BCAU0113</a:t>
            </a:r>
          </a:p>
          <a:p>
            <a:pPr marL="0" indent="0" algn="ctr">
              <a:buFont typeface="Spartan"/>
              <a:buNone/>
            </a:pPr>
            <a:r>
              <a:rPr lang="en-IN"/>
              <a:t> </a:t>
            </a:r>
            <a:endParaRPr lang="en-IN" dirty="0">
              <a:solidFill>
                <a:schemeClr val="tx2">
                  <a:lumMod val="10000"/>
                </a:schemeClr>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2"/>
          <p:cNvSpPr/>
          <p:nvPr/>
        </p:nvSpPr>
        <p:spPr>
          <a:xfrm flipH="1">
            <a:off x="1513850" y="843900"/>
            <a:ext cx="6116400" cy="3455700"/>
          </a:xfrm>
          <a:prstGeom prst="round1Rect">
            <a:avLst>
              <a:gd name="adj" fmla="val 26345"/>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96" name="Google Shape;596;p42"/>
          <p:cNvSpPr txBox="1">
            <a:spLocks noGrp="1"/>
          </p:cNvSpPr>
          <p:nvPr>
            <p:ph type="title"/>
          </p:nvPr>
        </p:nvSpPr>
        <p:spPr>
          <a:xfrm>
            <a:off x="2204325" y="312000"/>
            <a:ext cx="4563900" cy="5319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US" dirty="0"/>
              <a:t>Future enhancement</a:t>
            </a:r>
            <a:endParaRPr dirty="0"/>
          </a:p>
        </p:txBody>
      </p:sp>
      <p:sp>
        <p:nvSpPr>
          <p:cNvPr id="597" name="Google Shape;597;p42"/>
          <p:cNvSpPr txBox="1">
            <a:spLocks noGrp="1"/>
          </p:cNvSpPr>
          <p:nvPr>
            <p:ph type="subTitle" idx="1"/>
          </p:nvPr>
        </p:nvSpPr>
        <p:spPr>
          <a:xfrm>
            <a:off x="523875" y="1295850"/>
            <a:ext cx="8420100" cy="1275900"/>
          </a:xfrm>
          <a:prstGeom prst="rect">
            <a:avLst/>
          </a:prstGeom>
        </p:spPr>
        <p:txBody>
          <a:bodyPr spcFirstLastPara="1" wrap="square" lIns="91425" tIns="91425" rIns="91425" bIns="91425" anchor="t" anchorCtr="0">
            <a:noAutofit/>
          </a:bodyPr>
          <a:lstStyle/>
          <a:p>
            <a:pPr marL="0" lvl="0" indent="0" algn="ctr" rtl="0">
              <a:spcBef>
                <a:spcPct val="0"/>
              </a:spcBef>
              <a:spcAft>
                <a:spcPct val="0"/>
              </a:spcAft>
              <a:buNone/>
            </a:pPr>
            <a:r>
              <a:rPr lang="en-US" sz="1600" dirty="0"/>
              <a:t>Analyzing Instagram datasets to improve user engagement is an exciting and dynamic project. Below are some potential future improvements and areas of focus for this project: Advanced Analytics: Sentiment analysis: Analyze the sentiment expressed in the comments and captions of Instagram posts to gain insight into user sentiment. Emotion recognition: Emotion recognition techniques can be used to measure the emotional impact on user engagement of images and content. User segmentation: Machine learning algorithms can be used to segment users based on their behavior, interests or demographics. Personalization: Personalized recommendations can be used to suggest content based on past engagement patterns. Content Analysis: Analyze the performance of various types of content (image, video, carousels, etc.) to determine which formats are most engaging. Content creation strategies can be optimized on the basis of these insights. Hashtag analysis: Hashtag analysis can be used to analyze trending hashtags and their impact on user engagement. Identify relevant and popular trending hashtags to improve discoverability. Time Series analysis: Time series analysis can help you identify patterns over time in user engagement over a period of time.</a:t>
            </a:r>
            <a:endParaRPr sz="1600" dirty="0"/>
          </a:p>
        </p:txBody>
      </p:sp>
    </p:spTree>
    <p:extLst>
      <p:ext uri="{BB962C8B-B14F-4D97-AF65-F5344CB8AC3E}">
        <p14:creationId xmlns:p14="http://schemas.microsoft.com/office/powerpoint/2010/main" val="427829651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37"/>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US"/>
              <a:t>Introduction</a:t>
            </a:r>
            <a:endParaRPr/>
          </a:p>
        </p:txBody>
      </p:sp>
      <p:sp>
        <p:nvSpPr>
          <p:cNvPr id="532" name="Google Shape;532;p37"/>
          <p:cNvSpPr txBox="1">
            <a:spLocks noGrp="1"/>
          </p:cNvSpPr>
          <p:nvPr>
            <p:ph type="body" idx="1"/>
          </p:nvPr>
        </p:nvSpPr>
        <p:spPr>
          <a:xfrm>
            <a:off x="720000" y="1192100"/>
            <a:ext cx="7828500" cy="34164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en-US" sz="2000" b="0" i="0">
                <a:solidFill>
                  <a:srgbClr val="D1D5DB"/>
                </a:solidFill>
                <a:effectLst/>
                <a:latin typeface="Söhne"/>
              </a:rPr>
              <a:t>In the era of social media dominance, Instagram has become a powerhouse platform for personal branding, business promotion, and community engagement. With over a billion monthly users and an ever-evolving ecosystem, it's no surprise that individuals and organizations are keen to maximize their reach and impact on this platform. "InstaInsight" is an ambitious data science project designed to delve deep into the wealth of Instagram data to uncover the strategies and insights that can catapult your presence to new heights.</a:t>
            </a:r>
            <a:endParaRPr sz="1200">
              <a:latin typeface="Spartan"/>
              <a:ea typeface="Spartan"/>
              <a:cs typeface="Spartan"/>
              <a:sym typeface="Spartan"/>
            </a:endParaRPr>
          </a:p>
          <a:p>
            <a:pPr marL="0" lvl="0" indent="0" algn="l" rtl="0">
              <a:spcBef>
                <a:spcPct val="0"/>
              </a:spcBef>
              <a:spcAft>
                <a:spcPct val="0"/>
              </a:spcAft>
              <a:buNone/>
            </a:pPr>
            <a:endParaRPr>
              <a:latin typeface="Spartan"/>
              <a:ea typeface="Spartan"/>
              <a:cs typeface="Spartan"/>
              <a:sym typeface="Spartan"/>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3000">
              <a:schemeClr val="dk1"/>
            </a:gs>
            <a:gs pos="47000">
              <a:srgbClr val="088481"/>
            </a:gs>
            <a:gs pos="100000">
              <a:schemeClr val="dk2"/>
            </a:gs>
          </a:gsLst>
          <a:lin ang="2700006" scaled="0"/>
        </a:gradFill>
        <a:effectLst/>
      </p:bgPr>
    </p:bg>
    <p:spTree>
      <p:nvGrpSpPr>
        <p:cNvPr id="1" name="Shape 536"/>
        <p:cNvGrpSpPr/>
        <p:nvPr/>
      </p:nvGrpSpPr>
      <p:grpSpPr>
        <a:xfrm>
          <a:off x="0" y="0"/>
          <a:ext cx="0" cy="0"/>
          <a:chOff x="0" y="0"/>
          <a:chExt cx="0" cy="0"/>
        </a:xfrm>
      </p:grpSpPr>
      <p:sp>
        <p:nvSpPr>
          <p:cNvPr id="537" name="Google Shape;537;p38"/>
          <p:cNvSpPr/>
          <p:nvPr/>
        </p:nvSpPr>
        <p:spPr>
          <a:xfrm rot="5400000">
            <a:off x="9334925" y="4960000"/>
            <a:ext cx="834175" cy="834975"/>
          </a:xfrm>
          <a:custGeom>
            <a:avLst/>
            <a:gdLst/>
            <a:ahLst/>
            <a:cxnLst/>
            <a:rect l="l" t="t" r="r" b="b"/>
            <a:pathLst>
              <a:path w="33367" h="33399" extrusionOk="0">
                <a:moveTo>
                  <a:pt x="0" y="1"/>
                </a:moveTo>
                <a:lnTo>
                  <a:pt x="33366" y="33399"/>
                </a:lnTo>
                <a:lnTo>
                  <a:pt x="33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38" name="Google Shape;538;p38"/>
          <p:cNvSpPr txBox="1">
            <a:spLocks noGrp="1"/>
          </p:cNvSpPr>
          <p:nvPr>
            <p:ph type="title" idx="4"/>
          </p:nvPr>
        </p:nvSpPr>
        <p:spPr>
          <a:xfrm>
            <a:off x="3497321" y="2920550"/>
            <a:ext cx="944700" cy="9534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
              <a:t>03.</a:t>
            </a:r>
            <a:endParaRPr/>
          </a:p>
        </p:txBody>
      </p:sp>
      <p:sp>
        <p:nvSpPr>
          <p:cNvPr id="539" name="Google Shape;539;p38"/>
          <p:cNvSpPr txBox="1">
            <a:spLocks noGrp="1"/>
          </p:cNvSpPr>
          <p:nvPr>
            <p:ph type="title" idx="6"/>
          </p:nvPr>
        </p:nvSpPr>
        <p:spPr>
          <a:xfrm>
            <a:off x="4689896" y="1622650"/>
            <a:ext cx="944700" cy="9534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
              <a:t>02.</a:t>
            </a:r>
            <a:endParaRPr/>
          </a:p>
        </p:txBody>
      </p:sp>
      <p:sp>
        <p:nvSpPr>
          <p:cNvPr id="540" name="Google Shape;540;p38"/>
          <p:cNvSpPr txBox="1">
            <a:spLocks noGrp="1"/>
          </p:cNvSpPr>
          <p:nvPr>
            <p:ph type="title" idx="3"/>
          </p:nvPr>
        </p:nvSpPr>
        <p:spPr>
          <a:xfrm>
            <a:off x="3497321" y="1622650"/>
            <a:ext cx="944700" cy="9534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
              <a:t>01.</a:t>
            </a:r>
            <a:endParaRPr/>
          </a:p>
        </p:txBody>
      </p:sp>
      <p:sp>
        <p:nvSpPr>
          <p:cNvPr id="541" name="Google Shape;541;p38"/>
          <p:cNvSpPr txBox="1">
            <a:spLocks noGrp="1"/>
          </p:cNvSpPr>
          <p:nvPr>
            <p:ph type="title" idx="5"/>
          </p:nvPr>
        </p:nvSpPr>
        <p:spPr>
          <a:xfrm>
            <a:off x="4689896" y="2920550"/>
            <a:ext cx="944700" cy="9534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
              <a:t>04.</a:t>
            </a:r>
            <a:endParaRPr/>
          </a:p>
        </p:txBody>
      </p:sp>
      <p:sp>
        <p:nvSpPr>
          <p:cNvPr id="542" name="Google Shape;542;p38"/>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IN"/>
              <a:t>O</a:t>
            </a:r>
            <a:r>
              <a:rPr lang="en"/>
              <a:t>bjective of the project</a:t>
            </a:r>
            <a:endParaRPr/>
          </a:p>
        </p:txBody>
      </p:sp>
      <p:sp>
        <p:nvSpPr>
          <p:cNvPr id="543" name="Google Shape;543;p38"/>
          <p:cNvSpPr txBox="1">
            <a:spLocks noGrp="1"/>
          </p:cNvSpPr>
          <p:nvPr>
            <p:ph type="subTitle" idx="1"/>
          </p:nvPr>
        </p:nvSpPr>
        <p:spPr>
          <a:xfrm>
            <a:off x="720000" y="1622650"/>
            <a:ext cx="2574300" cy="369600"/>
          </a:xfrm>
          <a:prstGeom prst="rect">
            <a:avLst/>
          </a:prstGeom>
        </p:spPr>
        <p:txBody>
          <a:bodyPr spcFirstLastPara="1" wrap="square" lIns="91425" tIns="91425" rIns="91425" bIns="91425" anchor="ctr" anchorCtr="0">
            <a:noAutofit/>
          </a:bodyPr>
          <a:lstStyle/>
          <a:p>
            <a:pPr marL="0" lvl="0" indent="0" algn="r" rtl="0">
              <a:spcBef>
                <a:spcPct val="0"/>
              </a:spcBef>
              <a:spcAft>
                <a:spcPct val="0"/>
              </a:spcAft>
              <a:buNone/>
            </a:pPr>
            <a:r>
              <a:rPr lang="en-US" b="1" i="0">
                <a:effectLst/>
                <a:latin typeface="Söhne"/>
              </a:rPr>
              <a:t>Revealing the Secrets of Visibility</a:t>
            </a:r>
            <a:endParaRPr/>
          </a:p>
        </p:txBody>
      </p:sp>
      <p:sp>
        <p:nvSpPr>
          <p:cNvPr id="544" name="Google Shape;544;p38"/>
          <p:cNvSpPr txBox="1">
            <a:spLocks noGrp="1"/>
          </p:cNvSpPr>
          <p:nvPr>
            <p:ph type="subTitle" idx="2"/>
          </p:nvPr>
        </p:nvSpPr>
        <p:spPr>
          <a:xfrm>
            <a:off x="472125" y="1989652"/>
            <a:ext cx="2818775" cy="572700"/>
          </a:xfrm>
          <a:prstGeom prst="rect">
            <a:avLst/>
          </a:prstGeom>
        </p:spPr>
        <p:txBody>
          <a:bodyPr spcFirstLastPara="1" wrap="square" lIns="91425" tIns="91425" rIns="91425" bIns="91425" anchor="t" anchorCtr="0">
            <a:noAutofit/>
          </a:bodyPr>
          <a:lstStyle/>
          <a:p>
            <a:pPr marL="0" lvl="0" indent="0" algn="r" rtl="0">
              <a:spcBef>
                <a:spcPct val="0"/>
              </a:spcBef>
              <a:spcAft>
                <a:spcPct val="0"/>
              </a:spcAft>
              <a:buNone/>
            </a:pPr>
            <a:r>
              <a:rPr lang="en-US" b="0" i="0">
                <a:solidFill>
                  <a:srgbClr val="D1D5DB"/>
                </a:solidFill>
                <a:effectLst/>
                <a:latin typeface="Söhne"/>
              </a:rPr>
              <a:t>We aim to understand what factors contribute to increased visibility and engagement on Instagram</a:t>
            </a:r>
            <a:endParaRPr/>
          </a:p>
        </p:txBody>
      </p:sp>
      <p:sp>
        <p:nvSpPr>
          <p:cNvPr id="545" name="Google Shape;545;p38"/>
          <p:cNvSpPr txBox="1">
            <a:spLocks noGrp="1"/>
          </p:cNvSpPr>
          <p:nvPr>
            <p:ph type="subTitle" idx="7"/>
          </p:nvPr>
        </p:nvSpPr>
        <p:spPr>
          <a:xfrm>
            <a:off x="720000" y="2920550"/>
            <a:ext cx="2574300" cy="369600"/>
          </a:xfrm>
          <a:prstGeom prst="rect">
            <a:avLst/>
          </a:prstGeom>
        </p:spPr>
        <p:txBody>
          <a:bodyPr spcFirstLastPara="1" wrap="square" lIns="91425" tIns="91425" rIns="91425" bIns="91425" anchor="ctr" anchorCtr="0">
            <a:noAutofit/>
          </a:bodyPr>
          <a:lstStyle/>
          <a:p>
            <a:pPr marL="0" lvl="0" indent="0" algn="r" rtl="0">
              <a:spcBef>
                <a:spcPct val="0"/>
              </a:spcBef>
              <a:spcAft>
                <a:spcPct val="0"/>
              </a:spcAft>
              <a:buNone/>
            </a:pPr>
            <a:r>
              <a:rPr lang="en-IN" b="1" i="0">
                <a:effectLst/>
                <a:latin typeface="Söhne"/>
              </a:rPr>
              <a:t>Actionable Recommendations</a:t>
            </a:r>
            <a:endParaRPr/>
          </a:p>
        </p:txBody>
      </p:sp>
      <p:sp>
        <p:nvSpPr>
          <p:cNvPr id="546" name="Google Shape;546;p38"/>
          <p:cNvSpPr txBox="1">
            <a:spLocks noGrp="1"/>
          </p:cNvSpPr>
          <p:nvPr>
            <p:ph type="subTitle" idx="8"/>
          </p:nvPr>
        </p:nvSpPr>
        <p:spPr>
          <a:xfrm>
            <a:off x="713175" y="3287953"/>
            <a:ext cx="2574300" cy="572700"/>
          </a:xfrm>
          <a:prstGeom prst="rect">
            <a:avLst/>
          </a:prstGeom>
        </p:spPr>
        <p:txBody>
          <a:bodyPr spcFirstLastPara="1" wrap="square" lIns="91425" tIns="91425" rIns="91425" bIns="91425" anchor="t" anchorCtr="0">
            <a:noAutofit/>
          </a:bodyPr>
          <a:lstStyle/>
          <a:p>
            <a:pPr marL="0" lvl="0" indent="0" algn="r" rtl="0">
              <a:spcBef>
                <a:spcPct val="0"/>
              </a:spcBef>
              <a:spcAft>
                <a:spcPct val="0"/>
              </a:spcAft>
              <a:buNone/>
            </a:pPr>
            <a:r>
              <a:rPr lang="en-US" b="0" i="0">
                <a:solidFill>
                  <a:srgbClr val="D1D5DB"/>
                </a:solidFill>
                <a:effectLst/>
                <a:latin typeface="Söhne"/>
              </a:rPr>
              <a:t>The primary goal of this project is to provide you with actionable recommendations based on data-driven insights</a:t>
            </a:r>
            <a:endParaRPr/>
          </a:p>
        </p:txBody>
      </p:sp>
      <p:sp>
        <p:nvSpPr>
          <p:cNvPr id="547" name="Google Shape;547;p38"/>
          <p:cNvSpPr txBox="1">
            <a:spLocks noGrp="1"/>
          </p:cNvSpPr>
          <p:nvPr>
            <p:ph type="subTitle" idx="9"/>
          </p:nvPr>
        </p:nvSpPr>
        <p:spPr>
          <a:xfrm>
            <a:off x="5856624" y="1622650"/>
            <a:ext cx="2782687" cy="366900"/>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IN" b="1" i="0">
                <a:effectLst/>
                <a:latin typeface="Söhne"/>
              </a:rPr>
              <a:t>Effective Content Strategies</a:t>
            </a:r>
            <a:endParaRPr/>
          </a:p>
        </p:txBody>
      </p:sp>
      <p:sp>
        <p:nvSpPr>
          <p:cNvPr id="548" name="Google Shape;548;p38"/>
          <p:cNvSpPr txBox="1">
            <a:spLocks noGrp="1"/>
          </p:cNvSpPr>
          <p:nvPr>
            <p:ph type="subTitle" idx="13"/>
          </p:nvPr>
        </p:nvSpPr>
        <p:spPr>
          <a:xfrm>
            <a:off x="5849803" y="1989652"/>
            <a:ext cx="3070262" cy="5727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en-US" b="0" i="0">
                <a:solidFill>
                  <a:srgbClr val="D1D5DB"/>
                </a:solidFill>
                <a:effectLst/>
                <a:latin typeface="Söhne"/>
              </a:rPr>
              <a:t>We will explore the types of posts, content formats, and storytelling techniques that drive high levels of engagement.</a:t>
            </a:r>
            <a:endParaRPr/>
          </a:p>
        </p:txBody>
      </p:sp>
      <p:sp>
        <p:nvSpPr>
          <p:cNvPr id="549" name="Google Shape;549;p38"/>
          <p:cNvSpPr txBox="1">
            <a:spLocks noGrp="1"/>
          </p:cNvSpPr>
          <p:nvPr>
            <p:ph type="subTitle" idx="14"/>
          </p:nvPr>
        </p:nvSpPr>
        <p:spPr>
          <a:xfrm>
            <a:off x="5863500" y="3125754"/>
            <a:ext cx="2574300" cy="164395"/>
          </a:xfrm>
          <a:prstGeom prst="rect">
            <a:avLst/>
          </a:prstGeom>
        </p:spPr>
        <p:txBody>
          <a:bodyPr spcFirstLastPara="1" wrap="square" lIns="91425" tIns="91425" rIns="91425" bIns="91425" anchor="ctr" anchorCtr="0">
            <a:noAutofit/>
          </a:bodyPr>
          <a:lstStyle/>
          <a:p>
            <a:pPr marL="0" lvl="0" indent="0" algn="l" rtl="0">
              <a:spcBef>
                <a:spcPct val="0"/>
              </a:spcBef>
              <a:spcAft>
                <a:spcPct val="0"/>
              </a:spcAft>
              <a:buNone/>
            </a:pPr>
            <a:r>
              <a:rPr lang="en-IN" sz="1800"/>
              <a:t>Influencer Collaboration</a:t>
            </a:r>
            <a:endParaRPr sz="1800"/>
          </a:p>
        </p:txBody>
      </p:sp>
      <p:sp>
        <p:nvSpPr>
          <p:cNvPr id="550" name="Google Shape;550;p38"/>
          <p:cNvSpPr txBox="1">
            <a:spLocks noGrp="1"/>
          </p:cNvSpPr>
          <p:nvPr>
            <p:ph type="subTitle" idx="15"/>
          </p:nvPr>
        </p:nvSpPr>
        <p:spPr>
          <a:xfrm>
            <a:off x="5882471" y="3438150"/>
            <a:ext cx="3070262" cy="798855"/>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en-US" sz="1200"/>
              <a:t>Identifying potential influencers or collaborators who can help increase your reach. Analyzing the performance of influencer partnerships.</a:t>
            </a:r>
            <a:endParaRPr sz="12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307675" y="155675"/>
            <a:ext cx="4533969" cy="14883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en-US"/>
              <a:t>Data resources</a:t>
            </a:r>
            <a:endParaRPr sz="4800"/>
          </a:p>
        </p:txBody>
      </p:sp>
      <p:sp>
        <p:nvSpPr>
          <p:cNvPr id="556" name="Google Shape;556;p39"/>
          <p:cNvSpPr txBox="1">
            <a:spLocks noGrp="1"/>
          </p:cNvSpPr>
          <p:nvPr>
            <p:ph type="subTitle" idx="1"/>
          </p:nvPr>
        </p:nvSpPr>
        <p:spPr>
          <a:xfrm>
            <a:off x="307675" y="2605282"/>
            <a:ext cx="4177474" cy="6687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en-US" dirty="0"/>
              <a:t>Data cleaning-</a:t>
            </a:r>
          </a:p>
          <a:p>
            <a:pPr marL="0" lvl="0" indent="0" algn="l" rtl="0">
              <a:spcBef>
                <a:spcPct val="0"/>
              </a:spcBef>
              <a:spcAft>
                <a:spcPct val="0"/>
              </a:spcAft>
              <a:buNone/>
            </a:pPr>
            <a:r>
              <a:rPr lang="en-US" dirty="0"/>
              <a:t>Pandas and NumPy </a:t>
            </a:r>
          </a:p>
          <a:p>
            <a:pPr marL="0" lvl="0" indent="0" algn="l" rtl="0">
              <a:spcBef>
                <a:spcPct val="0"/>
              </a:spcBef>
              <a:spcAft>
                <a:spcPct val="0"/>
              </a:spcAft>
              <a:buNone/>
            </a:pPr>
            <a:endParaRPr lang="en-US" dirty="0"/>
          </a:p>
          <a:p>
            <a:pPr marL="0" lvl="0" indent="0" algn="l" rtl="0">
              <a:spcBef>
                <a:spcPct val="0"/>
              </a:spcBef>
              <a:spcAft>
                <a:spcPct val="0"/>
              </a:spcAft>
              <a:buNone/>
            </a:pPr>
            <a:endParaRPr dirty="0"/>
          </a:p>
        </p:txBody>
      </p:sp>
      <p:pic>
        <p:nvPicPr>
          <p:cNvPr id="557" name="Google Shape;557;p39"/>
          <p:cNvPicPr preferRelativeResize="0"/>
          <p:nvPr/>
        </p:nvPicPr>
        <p:blipFill>
          <a:blip r:embed="rId3">
            <a:alphaModFix/>
          </a:blip>
          <a:srcRect l="23239" t="4839" r="18515" b="998"/>
          <a:stretch>
            <a:fillRect/>
          </a:stretch>
        </p:blipFill>
        <p:spPr>
          <a:xfrm flipH="1">
            <a:off x="5166288" y="0"/>
            <a:ext cx="3977700" cy="5143500"/>
          </a:xfrm>
          <a:prstGeom prst="round1Rect">
            <a:avLst>
              <a:gd name="adj" fmla="val 35177"/>
            </a:avLst>
          </a:prstGeom>
          <a:noFill/>
          <a:ln>
            <a:noFill/>
          </a:ln>
        </p:spPr>
      </p:pic>
      <p:grpSp>
        <p:nvGrpSpPr>
          <p:cNvPr id="558" name="Google Shape;558;p39"/>
          <p:cNvGrpSpPr/>
          <p:nvPr/>
        </p:nvGrpSpPr>
        <p:grpSpPr>
          <a:xfrm rot="10800000">
            <a:off x="4572000" y="4295650"/>
            <a:ext cx="1675550" cy="847850"/>
            <a:chOff x="7236475" y="0"/>
            <a:chExt cx="1675550" cy="847850"/>
          </a:xfrm>
        </p:grpSpPr>
        <p:sp>
          <p:nvSpPr>
            <p:cNvPr id="559" name="Google Shape;559;p39"/>
            <p:cNvSpPr/>
            <p:nvPr/>
          </p:nvSpPr>
          <p:spPr>
            <a:xfrm>
              <a:off x="8073850" y="0"/>
              <a:ext cx="838175" cy="847850"/>
            </a:xfrm>
            <a:custGeom>
              <a:avLst/>
              <a:gdLst/>
              <a:ahLst/>
              <a:cxnLst/>
              <a:rect l="l" t="t" r="r" b="b"/>
              <a:pathLst>
                <a:path w="33527" h="33914" extrusionOk="0">
                  <a:moveTo>
                    <a:pt x="0" y="1"/>
                  </a:moveTo>
                  <a:lnTo>
                    <a:pt x="0" y="33914"/>
                  </a:lnTo>
                  <a:cubicBezTo>
                    <a:pt x="9138" y="33785"/>
                    <a:pt x="17568" y="30020"/>
                    <a:pt x="23617" y="23971"/>
                  </a:cubicBezTo>
                  <a:cubicBezTo>
                    <a:pt x="29634" y="17826"/>
                    <a:pt x="33527" y="9364"/>
                    <a:pt x="33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60" name="Google Shape;560;p39"/>
            <p:cNvSpPr/>
            <p:nvPr/>
          </p:nvSpPr>
          <p:spPr>
            <a:xfrm>
              <a:off x="7236475" y="0"/>
              <a:ext cx="837375" cy="847850"/>
            </a:xfrm>
            <a:custGeom>
              <a:avLst/>
              <a:gdLst/>
              <a:ahLst/>
              <a:cxnLst/>
              <a:rect l="l" t="t" r="r" b="b"/>
              <a:pathLst>
                <a:path w="33495" h="33914" extrusionOk="0">
                  <a:moveTo>
                    <a:pt x="0" y="1"/>
                  </a:moveTo>
                  <a:cubicBezTo>
                    <a:pt x="0" y="9364"/>
                    <a:pt x="3733" y="17826"/>
                    <a:pt x="9910" y="23971"/>
                  </a:cubicBezTo>
                  <a:cubicBezTo>
                    <a:pt x="15959" y="30020"/>
                    <a:pt x="24261" y="33785"/>
                    <a:pt x="33495" y="33914"/>
                  </a:cubicBezTo>
                  <a:lnTo>
                    <a:pt x="334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561" name="Google Shape;561;p39"/>
          <p:cNvSpPr/>
          <p:nvPr/>
        </p:nvSpPr>
        <p:spPr>
          <a:xfrm rot="10800000">
            <a:off x="6014588" y="4522975"/>
            <a:ext cx="57125" cy="57125"/>
          </a:xfrm>
          <a:custGeom>
            <a:avLst/>
            <a:gdLst/>
            <a:ahLst/>
            <a:cxnLst/>
            <a:rect l="l" t="t" r="r" b="b"/>
            <a:pathLst>
              <a:path w="2285" h="2285" extrusionOk="0">
                <a:moveTo>
                  <a:pt x="1062" y="0"/>
                </a:moveTo>
                <a:cubicBezTo>
                  <a:pt x="386" y="0"/>
                  <a:pt x="0" y="547"/>
                  <a:pt x="0" y="1062"/>
                </a:cubicBezTo>
                <a:cubicBezTo>
                  <a:pt x="0" y="1738"/>
                  <a:pt x="386" y="2285"/>
                  <a:pt x="1062" y="2285"/>
                </a:cubicBezTo>
                <a:cubicBezTo>
                  <a:pt x="1737" y="2285"/>
                  <a:pt x="2284" y="1738"/>
                  <a:pt x="2284" y="1062"/>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62" name="Google Shape;562;p39"/>
          <p:cNvSpPr/>
          <p:nvPr/>
        </p:nvSpPr>
        <p:spPr>
          <a:xfrm rot="10800000">
            <a:off x="6014588" y="4375775"/>
            <a:ext cx="57125" cy="57125"/>
          </a:xfrm>
          <a:custGeom>
            <a:avLst/>
            <a:gdLst/>
            <a:ahLst/>
            <a:cxnLst/>
            <a:rect l="l" t="t" r="r" b="b"/>
            <a:pathLst>
              <a:path w="2285" h="2285" extrusionOk="0">
                <a:moveTo>
                  <a:pt x="1062" y="0"/>
                </a:moveTo>
                <a:cubicBezTo>
                  <a:pt x="386" y="0"/>
                  <a:pt x="0" y="547"/>
                  <a:pt x="0" y="1094"/>
                </a:cubicBezTo>
                <a:cubicBezTo>
                  <a:pt x="0" y="1770"/>
                  <a:pt x="386" y="2285"/>
                  <a:pt x="1062" y="2285"/>
                </a:cubicBezTo>
                <a:cubicBezTo>
                  <a:pt x="1737" y="2285"/>
                  <a:pt x="2284" y="1770"/>
                  <a:pt x="2284" y="1094"/>
                </a:cubicBezTo>
                <a:cubicBezTo>
                  <a:pt x="2284" y="547"/>
                  <a:pt x="1737"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63" name="Google Shape;563;p39"/>
          <p:cNvSpPr/>
          <p:nvPr/>
        </p:nvSpPr>
        <p:spPr>
          <a:xfrm rot="10800000">
            <a:off x="5870613" y="4522975"/>
            <a:ext cx="57125" cy="57125"/>
          </a:xfrm>
          <a:custGeom>
            <a:avLst/>
            <a:gdLst/>
            <a:ahLst/>
            <a:cxnLst/>
            <a:rect l="l" t="t" r="r" b="b"/>
            <a:pathLst>
              <a:path w="2285" h="2285" extrusionOk="0">
                <a:moveTo>
                  <a:pt x="1062" y="0"/>
                </a:moveTo>
                <a:cubicBezTo>
                  <a:pt x="419" y="0"/>
                  <a:pt x="0" y="547"/>
                  <a:pt x="0" y="1062"/>
                </a:cubicBezTo>
                <a:cubicBezTo>
                  <a:pt x="0" y="1738"/>
                  <a:pt x="419" y="2285"/>
                  <a:pt x="1062" y="2285"/>
                </a:cubicBezTo>
                <a:cubicBezTo>
                  <a:pt x="1738" y="2285"/>
                  <a:pt x="2285" y="1738"/>
                  <a:pt x="2285" y="1062"/>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64" name="Google Shape;564;p39"/>
          <p:cNvSpPr/>
          <p:nvPr/>
        </p:nvSpPr>
        <p:spPr>
          <a:xfrm rot="10800000">
            <a:off x="5870613" y="4375775"/>
            <a:ext cx="57125" cy="57125"/>
          </a:xfrm>
          <a:custGeom>
            <a:avLst/>
            <a:gdLst/>
            <a:ahLst/>
            <a:cxnLst/>
            <a:rect l="l" t="t" r="r" b="b"/>
            <a:pathLst>
              <a:path w="2285" h="2285" extrusionOk="0">
                <a:moveTo>
                  <a:pt x="1062" y="0"/>
                </a:moveTo>
                <a:cubicBezTo>
                  <a:pt x="419" y="0"/>
                  <a:pt x="0" y="547"/>
                  <a:pt x="0" y="1094"/>
                </a:cubicBezTo>
                <a:cubicBezTo>
                  <a:pt x="0" y="1770"/>
                  <a:pt x="419" y="2285"/>
                  <a:pt x="1062" y="2285"/>
                </a:cubicBezTo>
                <a:cubicBezTo>
                  <a:pt x="1738" y="2285"/>
                  <a:pt x="2285" y="1770"/>
                  <a:pt x="2285" y="1094"/>
                </a:cubicBezTo>
                <a:cubicBezTo>
                  <a:pt x="2285" y="547"/>
                  <a:pt x="1738" y="0"/>
                  <a:pt x="1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65" name="Google Shape;565;p39"/>
          <p:cNvSpPr/>
          <p:nvPr/>
        </p:nvSpPr>
        <p:spPr>
          <a:xfrm flipH="1">
            <a:off x="4183125" y="776300"/>
            <a:ext cx="834175" cy="834975"/>
          </a:xfrm>
          <a:custGeom>
            <a:avLst/>
            <a:gdLst/>
            <a:ahLst/>
            <a:cxnLst/>
            <a:rect l="l" t="t" r="r" b="b"/>
            <a:pathLst>
              <a:path w="33367" h="33399" extrusionOk="0">
                <a:moveTo>
                  <a:pt x="0" y="1"/>
                </a:moveTo>
                <a:lnTo>
                  <a:pt x="33366" y="33399"/>
                </a:lnTo>
                <a:lnTo>
                  <a:pt x="333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66" name="Google Shape;566;p39"/>
          <p:cNvSpPr/>
          <p:nvPr/>
        </p:nvSpPr>
        <p:spPr>
          <a:xfrm>
            <a:off x="4665995" y="1523800"/>
            <a:ext cx="351299" cy="351955"/>
          </a:xfrm>
          <a:custGeom>
            <a:avLst/>
            <a:gdLst/>
            <a:ahLst/>
            <a:cxnLst/>
            <a:rect l="l" t="t" r="r" b="b"/>
            <a:pathLst>
              <a:path w="16604" h="16635" extrusionOk="0">
                <a:moveTo>
                  <a:pt x="1" y="0"/>
                </a:moveTo>
                <a:lnTo>
                  <a:pt x="1" y="16635"/>
                </a:lnTo>
                <a:lnTo>
                  <a:pt x="16603" y="16635"/>
                </a:lnTo>
                <a:lnTo>
                  <a:pt x="166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nvGrpSpPr>
          <p:cNvPr id="567" name="Google Shape;567;p39"/>
          <p:cNvGrpSpPr/>
          <p:nvPr/>
        </p:nvGrpSpPr>
        <p:grpSpPr>
          <a:xfrm flipH="1">
            <a:off x="3904825" y="535000"/>
            <a:ext cx="201100" cy="204325"/>
            <a:chOff x="3375338" y="419625"/>
            <a:chExt cx="201100" cy="204325"/>
          </a:xfrm>
        </p:grpSpPr>
        <p:sp>
          <p:nvSpPr>
            <p:cNvPr id="568" name="Google Shape;568;p39"/>
            <p:cNvSpPr/>
            <p:nvPr/>
          </p:nvSpPr>
          <p:spPr>
            <a:xfrm>
              <a:off x="3375338" y="419625"/>
              <a:ext cx="57125" cy="57125"/>
            </a:xfrm>
            <a:custGeom>
              <a:avLst/>
              <a:gdLst/>
              <a:ahLst/>
              <a:cxnLst/>
              <a:rect l="l" t="t" r="r" b="b"/>
              <a:pathLst>
                <a:path w="2285" h="2285" extrusionOk="0">
                  <a:moveTo>
                    <a:pt x="1062" y="0"/>
                  </a:moveTo>
                  <a:cubicBezTo>
                    <a:pt x="386" y="0"/>
                    <a:pt x="0" y="547"/>
                    <a:pt x="0" y="1062"/>
                  </a:cubicBezTo>
                  <a:cubicBezTo>
                    <a:pt x="0" y="1738"/>
                    <a:pt x="386" y="2285"/>
                    <a:pt x="1062" y="2285"/>
                  </a:cubicBezTo>
                  <a:cubicBezTo>
                    <a:pt x="1737" y="2285"/>
                    <a:pt x="2284" y="1738"/>
                    <a:pt x="2284" y="1062"/>
                  </a:cubicBezTo>
                  <a:cubicBezTo>
                    <a:pt x="2284" y="547"/>
                    <a:pt x="1737" y="0"/>
                    <a:pt x="1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69" name="Google Shape;569;p39"/>
            <p:cNvSpPr/>
            <p:nvPr/>
          </p:nvSpPr>
          <p:spPr>
            <a:xfrm>
              <a:off x="3375338" y="566825"/>
              <a:ext cx="57125" cy="57125"/>
            </a:xfrm>
            <a:custGeom>
              <a:avLst/>
              <a:gdLst/>
              <a:ahLst/>
              <a:cxnLst/>
              <a:rect l="l" t="t" r="r" b="b"/>
              <a:pathLst>
                <a:path w="2285" h="2285" extrusionOk="0">
                  <a:moveTo>
                    <a:pt x="1062" y="0"/>
                  </a:moveTo>
                  <a:cubicBezTo>
                    <a:pt x="386" y="0"/>
                    <a:pt x="0" y="547"/>
                    <a:pt x="0" y="1094"/>
                  </a:cubicBezTo>
                  <a:cubicBezTo>
                    <a:pt x="0" y="1770"/>
                    <a:pt x="386" y="2285"/>
                    <a:pt x="1062" y="2285"/>
                  </a:cubicBezTo>
                  <a:cubicBezTo>
                    <a:pt x="1737" y="2285"/>
                    <a:pt x="2284" y="1770"/>
                    <a:pt x="2284" y="1094"/>
                  </a:cubicBezTo>
                  <a:cubicBezTo>
                    <a:pt x="2284" y="547"/>
                    <a:pt x="1737" y="0"/>
                    <a:pt x="1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70" name="Google Shape;570;p39"/>
            <p:cNvSpPr/>
            <p:nvPr/>
          </p:nvSpPr>
          <p:spPr>
            <a:xfrm>
              <a:off x="3519313" y="419625"/>
              <a:ext cx="57125" cy="57125"/>
            </a:xfrm>
            <a:custGeom>
              <a:avLst/>
              <a:gdLst/>
              <a:ahLst/>
              <a:cxnLst/>
              <a:rect l="l" t="t" r="r" b="b"/>
              <a:pathLst>
                <a:path w="2285" h="2285" extrusionOk="0">
                  <a:moveTo>
                    <a:pt x="1062" y="0"/>
                  </a:moveTo>
                  <a:cubicBezTo>
                    <a:pt x="419" y="0"/>
                    <a:pt x="0" y="547"/>
                    <a:pt x="0" y="1062"/>
                  </a:cubicBezTo>
                  <a:cubicBezTo>
                    <a:pt x="0" y="1738"/>
                    <a:pt x="419" y="2285"/>
                    <a:pt x="1062" y="2285"/>
                  </a:cubicBezTo>
                  <a:cubicBezTo>
                    <a:pt x="1738" y="2285"/>
                    <a:pt x="2285" y="1738"/>
                    <a:pt x="2285" y="1062"/>
                  </a:cubicBezTo>
                  <a:cubicBezTo>
                    <a:pt x="2285" y="547"/>
                    <a:pt x="1738" y="0"/>
                    <a:pt x="1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sp>
          <p:nvSpPr>
            <p:cNvPr id="571" name="Google Shape;571;p39"/>
            <p:cNvSpPr/>
            <p:nvPr/>
          </p:nvSpPr>
          <p:spPr>
            <a:xfrm>
              <a:off x="3519313" y="566825"/>
              <a:ext cx="57125" cy="57125"/>
            </a:xfrm>
            <a:custGeom>
              <a:avLst/>
              <a:gdLst/>
              <a:ahLst/>
              <a:cxnLst/>
              <a:rect l="l" t="t" r="r" b="b"/>
              <a:pathLst>
                <a:path w="2285" h="2285" extrusionOk="0">
                  <a:moveTo>
                    <a:pt x="1062" y="0"/>
                  </a:moveTo>
                  <a:cubicBezTo>
                    <a:pt x="419" y="0"/>
                    <a:pt x="0" y="547"/>
                    <a:pt x="0" y="1094"/>
                  </a:cubicBezTo>
                  <a:cubicBezTo>
                    <a:pt x="0" y="1770"/>
                    <a:pt x="419" y="2285"/>
                    <a:pt x="1062" y="2285"/>
                  </a:cubicBezTo>
                  <a:cubicBezTo>
                    <a:pt x="1738" y="2285"/>
                    <a:pt x="2285" y="1770"/>
                    <a:pt x="2285" y="1094"/>
                  </a:cubicBezTo>
                  <a:cubicBezTo>
                    <a:pt x="2285" y="547"/>
                    <a:pt x="1738" y="0"/>
                    <a:pt x="1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ct val="0"/>
                </a:spcBef>
                <a:spcAft>
                  <a:spcPct val="0"/>
                </a:spcAft>
                <a:buNone/>
              </a:pPr>
              <a:endParaRPr/>
            </a:p>
          </p:txBody>
        </p:sp>
      </p:grpSp>
      <p:sp>
        <p:nvSpPr>
          <p:cNvPr id="4" name="Google Shape;556;p39">
            <a:extLst>
              <a:ext uri="{FF2B5EF4-FFF2-40B4-BE49-F238E27FC236}">
                <a16:creationId xmlns:a16="http://schemas.microsoft.com/office/drawing/2014/main" id="{A13FF7FC-DDE7-09A8-3F4F-6B87DAAE0880}"/>
              </a:ext>
            </a:extLst>
          </p:cNvPr>
          <p:cNvSpPr txBox="1"/>
          <p:nvPr/>
        </p:nvSpPr>
        <p:spPr>
          <a:xfrm>
            <a:off x="307675" y="1780727"/>
            <a:ext cx="4209326" cy="6687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1pPr>
            <a:lvl2pPr marL="914400" marR="0" lvl="1"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3"/>
                </a:solidFill>
                <a:latin typeface="Spartan"/>
                <a:ea typeface="Spartan"/>
                <a:cs typeface="Spartan"/>
                <a:sym typeface="Spartan"/>
              </a:defRPr>
            </a:lvl2pPr>
            <a:lvl3pPr marL="1371600" marR="0" lvl="2"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3pPr>
            <a:lvl4pPr marL="1828800" marR="0" lvl="3"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4pPr>
            <a:lvl5pPr marL="2286000" marR="0" lvl="4"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5pPr>
            <a:lvl6pPr marL="2743200" marR="0" lvl="5"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6pPr>
            <a:lvl7pPr marL="3200400" marR="0" lvl="6"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7pPr>
            <a:lvl8pPr marL="3657600" marR="0" lvl="7"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8pPr>
            <a:lvl9pPr marL="4114800" marR="0" lvl="8"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9pPr>
          </a:lstStyle>
          <a:p>
            <a:pPr marL="0" indent="0"/>
            <a:r>
              <a:rPr lang="en-US"/>
              <a:t>Platform- PyCharm and Jupyter notebook</a:t>
            </a:r>
          </a:p>
        </p:txBody>
      </p:sp>
      <p:sp>
        <p:nvSpPr>
          <p:cNvPr id="5" name="Google Shape;556;p39">
            <a:extLst>
              <a:ext uri="{FF2B5EF4-FFF2-40B4-BE49-F238E27FC236}">
                <a16:creationId xmlns:a16="http://schemas.microsoft.com/office/drawing/2014/main" id="{873C8056-B5CD-0F71-53CD-A41E75806F6B}"/>
              </a:ext>
            </a:extLst>
          </p:cNvPr>
          <p:cNvSpPr txBox="1"/>
          <p:nvPr/>
        </p:nvSpPr>
        <p:spPr>
          <a:xfrm>
            <a:off x="307675" y="3375005"/>
            <a:ext cx="4177474" cy="6687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1pPr>
            <a:lvl2pPr marL="914400" marR="0" lvl="1"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3"/>
                </a:solidFill>
                <a:latin typeface="Spartan"/>
                <a:ea typeface="Spartan"/>
                <a:cs typeface="Spartan"/>
                <a:sym typeface="Spartan"/>
              </a:defRPr>
            </a:lvl2pPr>
            <a:lvl3pPr marL="1371600" marR="0" lvl="2"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3pPr>
            <a:lvl4pPr marL="1828800" marR="0" lvl="3"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4pPr>
            <a:lvl5pPr marL="2286000" marR="0" lvl="4"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5pPr>
            <a:lvl6pPr marL="2743200" marR="0" lvl="5"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6pPr>
            <a:lvl7pPr marL="3200400" marR="0" lvl="6"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7pPr>
            <a:lvl8pPr marL="3657600" marR="0" lvl="7"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8pPr>
            <a:lvl9pPr marL="4114800" marR="0" lvl="8"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9pPr>
          </a:lstStyle>
          <a:p>
            <a:pPr marL="0" indent="0"/>
            <a:r>
              <a:rPr lang="en-US" dirty="0"/>
              <a:t>Visualization-</a:t>
            </a:r>
          </a:p>
          <a:p>
            <a:pPr marL="0" indent="0"/>
            <a:r>
              <a:rPr lang="en-US" dirty="0"/>
              <a:t>Matplotlib  and   Seaborn library and </a:t>
            </a:r>
            <a:r>
              <a:rPr lang="en-US" dirty="0" err="1"/>
              <a:t>ploty</a:t>
            </a:r>
            <a:r>
              <a:rPr lang="en-US" dirty="0"/>
              <a:t> express</a:t>
            </a:r>
          </a:p>
        </p:txBody>
      </p:sp>
      <p:sp>
        <p:nvSpPr>
          <p:cNvPr id="6" name="Google Shape;556;p39">
            <a:extLst>
              <a:ext uri="{FF2B5EF4-FFF2-40B4-BE49-F238E27FC236}">
                <a16:creationId xmlns:a16="http://schemas.microsoft.com/office/drawing/2014/main" id="{E330E8F0-FA17-9507-7D27-FD78423E88E5}"/>
              </a:ext>
            </a:extLst>
          </p:cNvPr>
          <p:cNvSpPr txBox="1"/>
          <p:nvPr/>
        </p:nvSpPr>
        <p:spPr>
          <a:xfrm>
            <a:off x="324766" y="4245751"/>
            <a:ext cx="4160383" cy="6687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1pPr>
            <a:lvl2pPr marL="914400" marR="0" lvl="1"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3"/>
                </a:solidFill>
                <a:latin typeface="Spartan"/>
                <a:ea typeface="Spartan"/>
                <a:cs typeface="Spartan"/>
                <a:sym typeface="Spartan"/>
              </a:defRPr>
            </a:lvl2pPr>
            <a:lvl3pPr marL="1371600" marR="0" lvl="2"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3pPr>
            <a:lvl4pPr marL="1828800" marR="0" lvl="3"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4pPr>
            <a:lvl5pPr marL="2286000" marR="0" lvl="4"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5pPr>
            <a:lvl6pPr marL="2743200" marR="0" lvl="5"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6pPr>
            <a:lvl7pPr marL="3200400" marR="0" lvl="6"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7pPr>
            <a:lvl8pPr marL="3657600" marR="0" lvl="7"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8pPr>
            <a:lvl9pPr marL="4114800" marR="0" lvl="8" indent="-317500" algn="ctr" rtl="0">
              <a:lnSpc>
                <a:spcPct val="100000"/>
              </a:lnSpc>
              <a:spcBef>
                <a:spcPct val="0"/>
              </a:spcBef>
              <a:spcAft>
                <a:spcPct val="0"/>
              </a:spcAft>
              <a:buClr>
                <a:schemeClr val="accent1"/>
              </a:buClr>
              <a:buSzPts val="1400"/>
              <a:buFont typeface="Spartan"/>
              <a:buNone/>
              <a:defRPr sz="1400" b="0" i="0" u="none" strike="noStrike" cap="none">
                <a:solidFill>
                  <a:schemeClr val="accent2"/>
                </a:solidFill>
                <a:latin typeface="Spartan"/>
                <a:ea typeface="Spartan"/>
                <a:cs typeface="Spartan"/>
                <a:sym typeface="Spartan"/>
              </a:defRPr>
            </a:lvl9pPr>
          </a:lstStyle>
          <a:p>
            <a:pPr marL="0" indent="0"/>
            <a:r>
              <a:rPr lang="en-US" dirty="0"/>
              <a:t>Predictive models-</a:t>
            </a:r>
          </a:p>
          <a:p>
            <a:pPr marL="0" indent="0"/>
            <a:r>
              <a:rPr lang="en-US" dirty="0"/>
              <a:t>Scikit learn and </a:t>
            </a:r>
            <a:r>
              <a:rPr lang="en-US" dirty="0" err="1"/>
              <a:t>ProgessiveAgressiveRegressive</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43"/>
          <p:cNvSpPr txBox="1">
            <a:spLocks noGrp="1"/>
          </p:cNvSpPr>
          <p:nvPr>
            <p:ph type="title" idx="4294967295"/>
          </p:nvPr>
        </p:nvSpPr>
        <p:spPr>
          <a:xfrm>
            <a:off x="1626300" y="3110425"/>
            <a:ext cx="523800" cy="5289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ct val="0"/>
              </a:spcBef>
              <a:spcAft>
                <a:spcPct val="0"/>
              </a:spcAft>
              <a:buNone/>
            </a:pPr>
            <a:r>
              <a:rPr lang="en" sz="2000"/>
              <a:t>01</a:t>
            </a:r>
            <a:endParaRPr sz="2000"/>
          </a:p>
        </p:txBody>
      </p:sp>
      <p:cxnSp>
        <p:nvCxnSpPr>
          <p:cNvPr id="603" name="Google Shape;603;p43"/>
          <p:cNvCxnSpPr>
            <a:stCxn id="602" idx="3"/>
            <a:endCxn id="604" idx="1"/>
          </p:cNvCxnSpPr>
          <p:nvPr/>
        </p:nvCxnSpPr>
        <p:spPr>
          <a:xfrm>
            <a:off x="2150100" y="3374875"/>
            <a:ext cx="3066300" cy="0"/>
          </a:xfrm>
          <a:prstGeom prst="straightConnector1">
            <a:avLst/>
          </a:prstGeom>
          <a:noFill/>
          <a:ln w="19050" cap="flat" cmpd="sng">
            <a:solidFill>
              <a:schemeClr val="dk2"/>
            </a:solidFill>
            <a:prstDash val="solid"/>
            <a:round/>
            <a:headEnd type="none" w="med" len="med"/>
            <a:tailEnd type="none" w="med" len="med"/>
          </a:ln>
        </p:spPr>
      </p:cxnSp>
      <p:cxnSp>
        <p:nvCxnSpPr>
          <p:cNvPr id="605" name="Google Shape;605;p43"/>
          <p:cNvCxnSpPr>
            <a:stCxn id="604" idx="3"/>
            <a:endCxn id="606" idx="1"/>
          </p:cNvCxnSpPr>
          <p:nvPr/>
        </p:nvCxnSpPr>
        <p:spPr>
          <a:xfrm>
            <a:off x="5740200" y="3374875"/>
            <a:ext cx="1253700" cy="0"/>
          </a:xfrm>
          <a:prstGeom prst="straightConnector1">
            <a:avLst/>
          </a:prstGeom>
          <a:noFill/>
          <a:ln w="19050" cap="flat" cmpd="sng">
            <a:solidFill>
              <a:schemeClr val="dk2"/>
            </a:solidFill>
            <a:prstDash val="solid"/>
            <a:round/>
            <a:headEnd type="none" w="med" len="med"/>
            <a:tailEnd type="none" w="med" len="med"/>
          </a:ln>
        </p:spPr>
      </p:cxnSp>
      <p:sp>
        <p:nvSpPr>
          <p:cNvPr id="608" name="Google Shape;608;p43"/>
          <p:cNvSpPr txBox="1">
            <a:spLocks noGrp="1"/>
          </p:cNvSpPr>
          <p:nvPr>
            <p:ph type="subTitle" idx="4294967295"/>
          </p:nvPr>
        </p:nvSpPr>
        <p:spPr>
          <a:xfrm>
            <a:off x="720000" y="2383575"/>
            <a:ext cx="2336400" cy="714000"/>
          </a:xfrm>
          <a:prstGeom prst="rect">
            <a:avLst/>
          </a:prstGeom>
        </p:spPr>
        <p:txBody>
          <a:bodyPr spcFirstLastPara="1" wrap="square" lIns="91425" tIns="91425" rIns="91425" bIns="91425" anchor="t" anchorCtr="0">
            <a:noAutofit/>
          </a:bodyPr>
          <a:lstStyle/>
          <a:p>
            <a:pPr marL="0" lvl="0" indent="0" algn="ctr" rtl="0">
              <a:lnSpc>
                <a:spcPct val="100000"/>
              </a:lnSpc>
              <a:spcBef>
                <a:spcPct val="0"/>
              </a:spcBef>
              <a:spcAft>
                <a:spcPct val="0"/>
              </a:spcAft>
              <a:buNone/>
            </a:pPr>
            <a:r>
              <a:rPr lang="en-IN"/>
              <a:t>Data Collection preprocessing and organization </a:t>
            </a:r>
            <a:endParaRPr/>
          </a:p>
          <a:p>
            <a:pPr marL="0" lvl="0" indent="0" algn="ctr" rtl="0">
              <a:lnSpc>
                <a:spcPct val="100000"/>
              </a:lnSpc>
              <a:spcBef>
                <a:spcPct val="0"/>
              </a:spcBef>
              <a:spcAft>
                <a:spcPct val="0"/>
              </a:spcAft>
              <a:buNone/>
            </a:pPr>
            <a:endParaRPr/>
          </a:p>
        </p:txBody>
      </p:sp>
      <p:sp>
        <p:nvSpPr>
          <p:cNvPr id="610" name="Google Shape;610;p43"/>
          <p:cNvSpPr txBox="1">
            <a:spLocks noGrp="1"/>
          </p:cNvSpPr>
          <p:nvPr>
            <p:ph type="subTitle" idx="4294967295"/>
          </p:nvPr>
        </p:nvSpPr>
        <p:spPr>
          <a:xfrm>
            <a:off x="4232475" y="2158800"/>
            <a:ext cx="2336400" cy="714000"/>
          </a:xfrm>
          <a:prstGeom prst="rect">
            <a:avLst/>
          </a:prstGeom>
        </p:spPr>
        <p:txBody>
          <a:bodyPr spcFirstLastPara="1" wrap="square" lIns="91425" tIns="91425" rIns="91425" bIns="91425" anchor="t" anchorCtr="0">
            <a:noAutofit/>
          </a:bodyPr>
          <a:lstStyle/>
          <a:p>
            <a:pPr marL="0" lvl="0" indent="0" algn="ctr" rtl="0">
              <a:lnSpc>
                <a:spcPct val="100000"/>
              </a:lnSpc>
              <a:spcBef>
                <a:spcPct val="0"/>
              </a:spcBef>
              <a:spcAft>
                <a:spcPct val="0"/>
              </a:spcAft>
              <a:buNone/>
            </a:pPr>
            <a:endParaRPr lang="en-IN"/>
          </a:p>
          <a:p>
            <a:pPr marL="0" lvl="0" indent="0" algn="ctr" rtl="0">
              <a:lnSpc>
                <a:spcPct val="100000"/>
              </a:lnSpc>
              <a:spcBef>
                <a:spcPct val="0"/>
              </a:spcBef>
              <a:spcAft>
                <a:spcPct val="0"/>
              </a:spcAft>
              <a:buNone/>
            </a:pPr>
            <a:r>
              <a:rPr lang="en-IN"/>
              <a:t>Visualization</a:t>
            </a:r>
            <a:endParaRPr/>
          </a:p>
        </p:txBody>
      </p:sp>
      <p:sp>
        <p:nvSpPr>
          <p:cNvPr id="612" name="Google Shape;612;p43"/>
          <p:cNvSpPr txBox="1">
            <a:spLocks noGrp="1"/>
          </p:cNvSpPr>
          <p:nvPr>
            <p:ph type="subTitle" idx="4294967295"/>
          </p:nvPr>
        </p:nvSpPr>
        <p:spPr>
          <a:xfrm>
            <a:off x="6087600" y="2383575"/>
            <a:ext cx="2336400" cy="714000"/>
          </a:xfrm>
          <a:prstGeom prst="rect">
            <a:avLst/>
          </a:prstGeom>
        </p:spPr>
        <p:txBody>
          <a:bodyPr spcFirstLastPara="1" wrap="square" lIns="91425" tIns="91425" rIns="91425" bIns="91425" anchor="t" anchorCtr="0">
            <a:noAutofit/>
          </a:bodyPr>
          <a:lstStyle/>
          <a:p>
            <a:pPr marL="0" lvl="0" indent="0" algn="ctr" rtl="0">
              <a:lnSpc>
                <a:spcPct val="100000"/>
              </a:lnSpc>
              <a:spcBef>
                <a:spcPct val="0"/>
              </a:spcBef>
              <a:spcAft>
                <a:spcPct val="0"/>
              </a:spcAft>
              <a:buNone/>
            </a:pPr>
            <a:r>
              <a:rPr lang="en-IN"/>
              <a:t>interpretation and Insights</a:t>
            </a:r>
            <a:endParaRPr/>
          </a:p>
        </p:txBody>
      </p:sp>
      <p:sp>
        <p:nvSpPr>
          <p:cNvPr id="604" name="Google Shape;604;p43"/>
          <p:cNvSpPr txBox="1">
            <a:spLocks noGrp="1"/>
          </p:cNvSpPr>
          <p:nvPr>
            <p:ph type="title" idx="4294967295"/>
          </p:nvPr>
        </p:nvSpPr>
        <p:spPr>
          <a:xfrm>
            <a:off x="5216400" y="3110425"/>
            <a:ext cx="523800" cy="5289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ct val="0"/>
              </a:spcBef>
              <a:spcAft>
                <a:spcPct val="0"/>
              </a:spcAft>
              <a:buNone/>
            </a:pPr>
            <a:r>
              <a:rPr lang="en" sz="2000"/>
              <a:t>03</a:t>
            </a:r>
            <a:endParaRPr sz="2000"/>
          </a:p>
        </p:txBody>
      </p:sp>
      <p:sp>
        <p:nvSpPr>
          <p:cNvPr id="606" name="Google Shape;606;p43"/>
          <p:cNvSpPr txBox="1">
            <a:spLocks noGrp="1"/>
          </p:cNvSpPr>
          <p:nvPr>
            <p:ph type="title" idx="4294967295"/>
          </p:nvPr>
        </p:nvSpPr>
        <p:spPr>
          <a:xfrm>
            <a:off x="6993900" y="3110425"/>
            <a:ext cx="523800" cy="5289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ct val="0"/>
              </a:spcBef>
              <a:spcAft>
                <a:spcPct val="0"/>
              </a:spcAft>
              <a:buNone/>
            </a:pPr>
            <a:r>
              <a:rPr lang="en" sz="2000"/>
              <a:t>04</a:t>
            </a:r>
            <a:endParaRPr sz="2000"/>
          </a:p>
        </p:txBody>
      </p:sp>
      <p:cxnSp>
        <p:nvCxnSpPr>
          <p:cNvPr id="613" name="Google Shape;613;p43"/>
          <p:cNvCxnSpPr>
            <a:stCxn id="606" idx="3"/>
          </p:cNvCxnSpPr>
          <p:nvPr/>
        </p:nvCxnSpPr>
        <p:spPr>
          <a:xfrm>
            <a:off x="7517700" y="3374875"/>
            <a:ext cx="1756500" cy="0"/>
          </a:xfrm>
          <a:prstGeom prst="straightConnector1">
            <a:avLst/>
          </a:prstGeom>
          <a:noFill/>
          <a:ln w="19050" cap="flat" cmpd="sng">
            <a:solidFill>
              <a:schemeClr val="dk2"/>
            </a:solidFill>
            <a:prstDash val="solid"/>
            <a:round/>
            <a:headEnd type="none" w="med" len="med"/>
            <a:tailEnd type="none" w="med" len="med"/>
          </a:ln>
        </p:spPr>
      </p:cxnSp>
      <p:sp>
        <p:nvSpPr>
          <p:cNvPr id="614" name="Google Shape;614;p43"/>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
              <a:t>Methodology </a:t>
            </a:r>
            <a:endParaRPr/>
          </a:p>
        </p:txBody>
      </p:sp>
      <p:sp>
        <p:nvSpPr>
          <p:cNvPr id="9" name="Google Shape;610;p43">
            <a:extLst>
              <a:ext uri="{FF2B5EF4-FFF2-40B4-BE49-F238E27FC236}">
                <a16:creationId xmlns:a16="http://schemas.microsoft.com/office/drawing/2014/main" id="{28A37F9D-43B0-67AB-3201-4DBD54C50DD1}"/>
              </a:ext>
            </a:extLst>
          </p:cNvPr>
          <p:cNvSpPr txBox="1"/>
          <p:nvPr/>
        </p:nvSpPr>
        <p:spPr>
          <a:xfrm>
            <a:off x="2650500" y="2383575"/>
            <a:ext cx="2336400" cy="71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L="457200" marR="0" lvl="0"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3"/>
                </a:solidFill>
                <a:latin typeface="Spartan"/>
                <a:ea typeface="Spartan"/>
                <a:cs typeface="Spartan"/>
                <a:sym typeface="Spartan"/>
              </a:defRPr>
            </a:lvl1pPr>
            <a:lvl2pPr marL="914400" marR="0" lvl="1"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3"/>
                </a:solidFill>
                <a:latin typeface="Spartan"/>
                <a:ea typeface="Spartan"/>
                <a:cs typeface="Spartan"/>
                <a:sym typeface="Spartan"/>
              </a:defRPr>
            </a:lvl2pPr>
            <a:lvl3pPr marL="1371600" marR="0" lvl="2"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2"/>
                </a:solidFill>
                <a:latin typeface="Spartan"/>
                <a:ea typeface="Spartan"/>
                <a:cs typeface="Spartan"/>
                <a:sym typeface="Spartan"/>
              </a:defRPr>
            </a:lvl3pPr>
            <a:lvl4pPr marL="1828800" marR="0" lvl="3"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2"/>
                </a:solidFill>
                <a:latin typeface="Spartan"/>
                <a:ea typeface="Spartan"/>
                <a:cs typeface="Spartan"/>
                <a:sym typeface="Spartan"/>
              </a:defRPr>
            </a:lvl4pPr>
            <a:lvl5pPr marL="2286000" marR="0" lvl="4"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2"/>
                </a:solidFill>
                <a:latin typeface="Spartan"/>
                <a:ea typeface="Spartan"/>
                <a:cs typeface="Spartan"/>
                <a:sym typeface="Spartan"/>
              </a:defRPr>
            </a:lvl5pPr>
            <a:lvl6pPr marL="2743200" marR="0" lvl="5"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2"/>
                </a:solidFill>
                <a:latin typeface="Spartan"/>
                <a:ea typeface="Spartan"/>
                <a:cs typeface="Spartan"/>
                <a:sym typeface="Spartan"/>
              </a:defRPr>
            </a:lvl6pPr>
            <a:lvl7pPr marL="3200400" marR="0" lvl="6"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2"/>
                </a:solidFill>
                <a:latin typeface="Spartan"/>
                <a:ea typeface="Spartan"/>
                <a:cs typeface="Spartan"/>
                <a:sym typeface="Spartan"/>
              </a:defRPr>
            </a:lvl7pPr>
            <a:lvl8pPr marL="3657600" marR="0" lvl="7"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2"/>
                </a:solidFill>
                <a:latin typeface="Spartan"/>
                <a:ea typeface="Spartan"/>
                <a:cs typeface="Spartan"/>
                <a:sym typeface="Spartan"/>
              </a:defRPr>
            </a:lvl8pPr>
            <a:lvl9pPr marL="4114800" marR="0" lvl="8" indent="-317500" algn="l" rtl="0">
              <a:lnSpc>
                <a:spcPct val="100000"/>
              </a:lnSpc>
              <a:spcBef>
                <a:spcPct val="0"/>
              </a:spcBef>
              <a:spcAft>
                <a:spcPct val="0"/>
              </a:spcAft>
              <a:buClr>
                <a:schemeClr val="accent1"/>
              </a:buClr>
              <a:buSzPts val="1400"/>
              <a:buFont typeface="Spartan"/>
              <a:buChar char="■"/>
              <a:defRPr sz="1400" b="0" i="0" u="none" strike="noStrike" cap="none">
                <a:solidFill>
                  <a:schemeClr val="accent2"/>
                </a:solidFill>
                <a:latin typeface="Spartan"/>
                <a:ea typeface="Spartan"/>
                <a:cs typeface="Spartan"/>
                <a:sym typeface="Spartan"/>
              </a:defRPr>
            </a:lvl9pPr>
          </a:lstStyle>
          <a:p>
            <a:pPr marL="0" indent="0" algn="ctr">
              <a:buFont typeface="Spartan"/>
              <a:buNone/>
            </a:pPr>
            <a:r>
              <a:rPr lang="en-US"/>
              <a:t>Data cleaning</a:t>
            </a:r>
            <a:endParaRPr lang="en-IN"/>
          </a:p>
        </p:txBody>
      </p:sp>
      <p:sp>
        <p:nvSpPr>
          <p:cNvPr id="4" name="Google Shape;604;p43">
            <a:extLst>
              <a:ext uri="{FF2B5EF4-FFF2-40B4-BE49-F238E27FC236}">
                <a16:creationId xmlns:a16="http://schemas.microsoft.com/office/drawing/2014/main" id="{B169CF22-82C9-45BD-401B-058A995CB186}"/>
              </a:ext>
            </a:extLst>
          </p:cNvPr>
          <p:cNvSpPr txBox="1"/>
          <p:nvPr/>
        </p:nvSpPr>
        <p:spPr>
          <a:xfrm>
            <a:off x="3556800" y="3112375"/>
            <a:ext cx="523800" cy="528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ctr" rtl="0">
              <a:lnSpc>
                <a:spcPct val="100000"/>
              </a:lnSpc>
              <a:spcBef>
                <a:spcPct val="0"/>
              </a:spcBef>
              <a:spcAft>
                <a:spcPct val="0"/>
              </a:spcAft>
              <a:buClr>
                <a:schemeClr val="accent2"/>
              </a:buClr>
              <a:buSzPts val="3500"/>
              <a:buFont typeface="Righteous"/>
              <a:buNone/>
              <a:defRPr sz="3500" b="1" i="0" u="none" strike="noStrike" cap="none">
                <a:solidFill>
                  <a:schemeClr val="accent2"/>
                </a:solidFill>
                <a:latin typeface="Righteous"/>
                <a:ea typeface="Righteous"/>
                <a:cs typeface="Righteous"/>
                <a:sym typeface="Righteous"/>
              </a:defRPr>
            </a:lvl1pPr>
            <a:lvl2pPr marR="0" lvl="1" algn="l" rtl="0">
              <a:lnSpc>
                <a:spcPct val="100000"/>
              </a:lnSpc>
              <a:spcBef>
                <a:spcPct val="0"/>
              </a:spcBef>
              <a:spcAft>
                <a:spcPct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ct val="0"/>
              </a:spcBef>
              <a:spcAft>
                <a:spcPct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ct val="0"/>
              </a:spcBef>
              <a:spcAft>
                <a:spcPct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ct val="0"/>
              </a:spcBef>
              <a:spcAft>
                <a:spcPct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ct val="0"/>
              </a:spcBef>
              <a:spcAft>
                <a:spcPct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ct val="0"/>
              </a:spcBef>
              <a:spcAft>
                <a:spcPct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ct val="0"/>
              </a:spcBef>
              <a:spcAft>
                <a:spcPct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ct val="0"/>
              </a:spcBef>
              <a:spcAft>
                <a:spcPct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 sz="2000"/>
              <a:t>02</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6" name="Google Shape;596;p42"/>
          <p:cNvSpPr txBox="1">
            <a:spLocks noGrp="1"/>
          </p:cNvSpPr>
          <p:nvPr>
            <p:ph type="title"/>
          </p:nvPr>
        </p:nvSpPr>
        <p:spPr>
          <a:xfrm>
            <a:off x="956525" y="154975"/>
            <a:ext cx="4563900" cy="5319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US" dirty="0"/>
              <a:t>Solution codes</a:t>
            </a:r>
            <a:endParaRPr dirty="0"/>
          </a:p>
        </p:txBody>
      </p:sp>
      <p:sp>
        <p:nvSpPr>
          <p:cNvPr id="2" name="Rectangle 1">
            <a:extLst>
              <a:ext uri="{FF2B5EF4-FFF2-40B4-BE49-F238E27FC236}">
                <a16:creationId xmlns:a16="http://schemas.microsoft.com/office/drawing/2014/main" id="{289214C6-D991-62D4-E314-0645BF30FA84}"/>
              </a:ext>
            </a:extLst>
          </p:cNvPr>
          <p:cNvSpPr>
            <a:spLocks noChangeArrowheads="1"/>
          </p:cNvSpPr>
          <p:nvPr/>
        </p:nvSpPr>
        <p:spPr bwMode="auto">
          <a:xfrm>
            <a:off x="361950" y="602622"/>
            <a:ext cx="8782050" cy="2539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chemeClr val="accent1"/>
                </a:solidFill>
                <a:effectLst/>
                <a:latin typeface="JetBrains Mono"/>
              </a:rPr>
              <a:t># Import necessary libraries</a:t>
            </a:r>
            <a:br>
              <a:rPr kumimoji="0" lang="en-US" altLang="en-US" sz="1000" b="0" i="0" u="none" strike="noStrike" cap="none" normalizeH="0" baseline="0" dirty="0">
                <a:ln>
                  <a:noFill/>
                </a:ln>
                <a:solidFill>
                  <a:schemeClr val="accent1"/>
                </a:solidFill>
                <a:effectLst/>
                <a:latin typeface="JetBrains Mono"/>
              </a:rPr>
            </a:br>
            <a:r>
              <a:rPr kumimoji="0" lang="en-US" altLang="en-US" sz="1000" b="0" i="0" u="none" strike="noStrike" cap="none" normalizeH="0" baseline="0" dirty="0">
                <a:ln>
                  <a:noFill/>
                </a:ln>
                <a:solidFill>
                  <a:schemeClr val="bg2">
                    <a:lumMod val="40000"/>
                    <a:lumOff val="60000"/>
                  </a:schemeClr>
                </a:solidFill>
                <a:effectLst/>
                <a:latin typeface="JetBrains Mono"/>
              </a:rPr>
              <a:t>!pip install </a:t>
            </a:r>
            <a:r>
              <a:rPr kumimoji="0" lang="en-US" altLang="en-US" sz="1000" b="0" i="0" u="none" strike="noStrike" cap="none" normalizeH="0" baseline="0" dirty="0" err="1">
                <a:ln>
                  <a:noFill/>
                </a:ln>
                <a:solidFill>
                  <a:schemeClr val="bg2">
                    <a:lumMod val="40000"/>
                    <a:lumOff val="60000"/>
                  </a:schemeClr>
                </a:solidFill>
                <a:effectLst/>
                <a:latin typeface="JetBrains Mono"/>
              </a:rPr>
              <a:t>wordcloud</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0" i="0" u="none" strike="noStrike" cap="none" normalizeH="0" baseline="0" dirty="0" err="1">
                <a:ln>
                  <a:noFill/>
                </a:ln>
                <a:solidFill>
                  <a:schemeClr val="bg2">
                    <a:lumMod val="40000"/>
                    <a:lumOff val="60000"/>
                  </a:schemeClr>
                </a:solidFill>
                <a:effectLst/>
                <a:latin typeface="JetBrains Mono"/>
              </a:rPr>
              <a:t>Wordcloud</a:t>
            </a:r>
            <a:br>
              <a:rPr kumimoji="0" lang="en-US" altLang="en-US" sz="1000" b="0" i="0" u="none" strike="noStrike" cap="none" normalizeH="0" baseline="0" dirty="0">
                <a:ln>
                  <a:noFill/>
                </a:ln>
                <a:solidFill>
                  <a:schemeClr val="bg2">
                    <a:lumMod val="40000"/>
                    <a:lumOff val="60000"/>
                  </a:schemeClr>
                </a:solidFill>
                <a:effectLst/>
                <a:latin typeface="JetBrains Mono"/>
              </a:rPr>
            </a:br>
            <a:r>
              <a:rPr kumimoji="0" lang="en-US" altLang="en-US" sz="1000" b="1" i="0" u="none" strike="noStrike" cap="none" normalizeH="0" baseline="0" dirty="0">
                <a:ln>
                  <a:noFill/>
                </a:ln>
                <a:solidFill>
                  <a:schemeClr val="bg2">
                    <a:lumMod val="40000"/>
                    <a:lumOff val="60000"/>
                  </a:schemeClr>
                </a:solidFill>
                <a:effectLst/>
                <a:latin typeface="JetBrains Mono"/>
              </a:rPr>
              <a:t>import</a:t>
            </a:r>
            <a:r>
              <a:rPr kumimoji="0" lang="en-US" altLang="en-US" sz="1000" b="0" i="0" u="none" strike="noStrike" cap="none" normalizeH="0" baseline="0" dirty="0">
                <a:ln>
                  <a:noFill/>
                </a:ln>
                <a:solidFill>
                  <a:schemeClr val="bg2">
                    <a:lumMod val="40000"/>
                    <a:lumOff val="60000"/>
                  </a:schemeClr>
                </a:solidFill>
                <a:effectLst/>
                <a:latin typeface="JetBrains Mono"/>
              </a:rPr>
              <a:t> pandas </a:t>
            </a:r>
            <a:r>
              <a:rPr kumimoji="0" lang="en-US" altLang="en-US" sz="1000" b="1" i="0" u="none" strike="noStrike" cap="none" normalizeH="0" baseline="0" dirty="0">
                <a:ln>
                  <a:noFill/>
                </a:ln>
                <a:solidFill>
                  <a:schemeClr val="bg2">
                    <a:lumMod val="40000"/>
                    <a:lumOff val="60000"/>
                  </a:schemeClr>
                </a:solidFill>
                <a:effectLst/>
                <a:latin typeface="JetBrains Mono"/>
              </a:rPr>
              <a:t>as</a:t>
            </a:r>
            <a:r>
              <a:rPr kumimoji="0" lang="en-US" altLang="en-US" sz="1000" b="0" i="0" u="none" strike="noStrike" cap="none" normalizeH="0" baseline="0" dirty="0">
                <a:ln>
                  <a:noFill/>
                </a:ln>
                <a:solidFill>
                  <a:schemeClr val="bg2">
                    <a:lumMod val="40000"/>
                    <a:lumOff val="60000"/>
                  </a:schemeClr>
                </a:solidFill>
                <a:effectLst/>
                <a:latin typeface="JetBrains Mono"/>
              </a:rPr>
              <a:t> pd</a:t>
            </a:r>
            <a:br>
              <a:rPr kumimoji="0" lang="en-US" altLang="en-US" sz="1000" b="0" i="0" u="none" strike="noStrike" cap="none" normalizeH="0" baseline="0" dirty="0">
                <a:ln>
                  <a:noFill/>
                </a:ln>
                <a:solidFill>
                  <a:schemeClr val="bg2">
                    <a:lumMod val="40000"/>
                    <a:lumOff val="60000"/>
                  </a:schemeClr>
                </a:solidFill>
                <a:effectLst/>
                <a:latin typeface="JetBrains Mono"/>
              </a:rPr>
            </a:br>
            <a:r>
              <a:rPr kumimoji="0" lang="en-US" altLang="en-US" sz="1000" b="1" i="0" u="none" strike="noStrike" cap="none" normalizeH="0" baseline="0" dirty="0">
                <a:ln>
                  <a:noFill/>
                </a:ln>
                <a:solidFill>
                  <a:schemeClr val="bg2">
                    <a:lumMod val="40000"/>
                    <a:lumOff val="60000"/>
                  </a:schemeClr>
                </a:solidFill>
                <a:effectLst/>
                <a:latin typeface="JetBrains Mono"/>
              </a:rPr>
              <a:t>import</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0" i="0" u="none" strike="noStrike" cap="none" normalizeH="0" baseline="0" dirty="0" err="1">
                <a:ln>
                  <a:noFill/>
                </a:ln>
                <a:solidFill>
                  <a:schemeClr val="bg2">
                    <a:lumMod val="40000"/>
                    <a:lumOff val="60000"/>
                  </a:schemeClr>
                </a:solidFill>
                <a:effectLst/>
                <a:latin typeface="JetBrains Mono"/>
              </a:rPr>
              <a:t>numpy</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1" i="0" u="none" strike="noStrike" cap="none" normalizeH="0" baseline="0" dirty="0">
                <a:ln>
                  <a:noFill/>
                </a:ln>
                <a:solidFill>
                  <a:schemeClr val="bg2">
                    <a:lumMod val="40000"/>
                    <a:lumOff val="60000"/>
                  </a:schemeClr>
                </a:solidFill>
                <a:effectLst/>
                <a:latin typeface="JetBrains Mono"/>
              </a:rPr>
              <a:t>as</a:t>
            </a:r>
            <a:r>
              <a:rPr kumimoji="0" lang="en-US" altLang="en-US" sz="1000" b="0" i="0" u="none" strike="noStrike" cap="none" normalizeH="0" baseline="0" dirty="0">
                <a:ln>
                  <a:noFill/>
                </a:ln>
                <a:solidFill>
                  <a:schemeClr val="bg2">
                    <a:lumMod val="40000"/>
                    <a:lumOff val="60000"/>
                  </a:schemeClr>
                </a:solidFill>
                <a:effectLst/>
                <a:latin typeface="JetBrains Mono"/>
              </a:rPr>
              <a:t> np</a:t>
            </a:r>
            <a:br>
              <a:rPr kumimoji="0" lang="en-US" altLang="en-US" sz="1000" b="0" i="0" u="none" strike="noStrike" cap="none" normalizeH="0" baseline="0" dirty="0">
                <a:ln>
                  <a:noFill/>
                </a:ln>
                <a:solidFill>
                  <a:schemeClr val="bg2">
                    <a:lumMod val="40000"/>
                    <a:lumOff val="60000"/>
                  </a:schemeClr>
                </a:solidFill>
                <a:effectLst/>
                <a:latin typeface="JetBrains Mono"/>
              </a:rPr>
            </a:br>
            <a:r>
              <a:rPr kumimoji="0" lang="en-US" altLang="en-US" sz="1000" b="1" i="0" u="none" strike="noStrike" cap="none" normalizeH="0" baseline="0" dirty="0">
                <a:ln>
                  <a:noFill/>
                </a:ln>
                <a:solidFill>
                  <a:schemeClr val="bg2">
                    <a:lumMod val="40000"/>
                    <a:lumOff val="60000"/>
                  </a:schemeClr>
                </a:solidFill>
                <a:effectLst/>
                <a:latin typeface="JetBrains Mono"/>
              </a:rPr>
              <a:t>import</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0" i="0" u="none" strike="noStrike" cap="none" normalizeH="0" baseline="0" dirty="0" err="1">
                <a:ln>
                  <a:noFill/>
                </a:ln>
                <a:solidFill>
                  <a:schemeClr val="bg2">
                    <a:lumMod val="40000"/>
                    <a:lumOff val="60000"/>
                  </a:schemeClr>
                </a:solidFill>
                <a:effectLst/>
                <a:latin typeface="JetBrains Mono"/>
              </a:rPr>
              <a:t>matplotlib.pyplot</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1" i="0" u="none" strike="noStrike" cap="none" normalizeH="0" baseline="0" dirty="0">
                <a:ln>
                  <a:noFill/>
                </a:ln>
                <a:solidFill>
                  <a:schemeClr val="bg2">
                    <a:lumMod val="40000"/>
                    <a:lumOff val="60000"/>
                  </a:schemeClr>
                </a:solidFill>
                <a:effectLst/>
                <a:latin typeface="JetBrains Mono"/>
              </a:rPr>
              <a:t>as</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0" i="0" u="none" strike="noStrike" cap="none" normalizeH="0" baseline="0" dirty="0" err="1">
                <a:ln>
                  <a:noFill/>
                </a:ln>
                <a:solidFill>
                  <a:schemeClr val="bg2">
                    <a:lumMod val="40000"/>
                    <a:lumOff val="60000"/>
                  </a:schemeClr>
                </a:solidFill>
                <a:effectLst/>
                <a:latin typeface="JetBrains Mono"/>
              </a:rPr>
              <a:t>plt</a:t>
            </a:r>
            <a:br>
              <a:rPr kumimoji="0" lang="en-US" altLang="en-US" sz="1000" b="0" i="0" u="none" strike="noStrike" cap="none" normalizeH="0" baseline="0" dirty="0">
                <a:ln>
                  <a:noFill/>
                </a:ln>
                <a:solidFill>
                  <a:schemeClr val="bg2">
                    <a:lumMod val="40000"/>
                    <a:lumOff val="60000"/>
                  </a:schemeClr>
                </a:solidFill>
                <a:effectLst/>
                <a:latin typeface="JetBrains Mono"/>
              </a:rPr>
            </a:br>
            <a:r>
              <a:rPr kumimoji="0" lang="en-US" altLang="en-US" sz="1000" b="1" i="0" u="none" strike="noStrike" cap="none" normalizeH="0" baseline="0" dirty="0">
                <a:ln>
                  <a:noFill/>
                </a:ln>
                <a:solidFill>
                  <a:schemeClr val="bg2">
                    <a:lumMod val="40000"/>
                    <a:lumOff val="60000"/>
                  </a:schemeClr>
                </a:solidFill>
                <a:effectLst/>
                <a:latin typeface="JetBrains Mono"/>
              </a:rPr>
              <a:t>import</a:t>
            </a:r>
            <a:r>
              <a:rPr kumimoji="0" lang="en-US" altLang="en-US" sz="1000" b="0" i="0" u="none" strike="noStrike" cap="none" normalizeH="0" baseline="0" dirty="0">
                <a:ln>
                  <a:noFill/>
                </a:ln>
                <a:solidFill>
                  <a:schemeClr val="bg2">
                    <a:lumMod val="40000"/>
                    <a:lumOff val="60000"/>
                  </a:schemeClr>
                </a:solidFill>
                <a:effectLst/>
                <a:latin typeface="JetBrains Mono"/>
              </a:rPr>
              <a:t> seaborn </a:t>
            </a:r>
            <a:r>
              <a:rPr kumimoji="0" lang="en-US" altLang="en-US" sz="1000" b="1" i="0" u="none" strike="noStrike" cap="none" normalizeH="0" baseline="0" dirty="0">
                <a:ln>
                  <a:noFill/>
                </a:ln>
                <a:solidFill>
                  <a:schemeClr val="bg2">
                    <a:lumMod val="40000"/>
                    <a:lumOff val="60000"/>
                  </a:schemeClr>
                </a:solidFill>
                <a:effectLst/>
                <a:latin typeface="JetBrains Mono"/>
              </a:rPr>
              <a:t>as</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0" i="0" u="none" strike="noStrike" cap="none" normalizeH="0" baseline="0" dirty="0" err="1">
                <a:ln>
                  <a:noFill/>
                </a:ln>
                <a:solidFill>
                  <a:schemeClr val="bg2">
                    <a:lumMod val="40000"/>
                    <a:lumOff val="60000"/>
                  </a:schemeClr>
                </a:solidFill>
                <a:effectLst/>
                <a:latin typeface="JetBrains Mono"/>
              </a:rPr>
              <a:t>sns</a:t>
            </a:r>
            <a:br>
              <a:rPr kumimoji="0" lang="en-US" altLang="en-US" sz="1000" b="0" i="0" u="none" strike="noStrike" cap="none" normalizeH="0" baseline="0" dirty="0">
                <a:ln>
                  <a:noFill/>
                </a:ln>
                <a:solidFill>
                  <a:schemeClr val="bg2">
                    <a:lumMod val="40000"/>
                    <a:lumOff val="60000"/>
                  </a:schemeClr>
                </a:solidFill>
                <a:effectLst/>
                <a:latin typeface="JetBrains Mono"/>
              </a:rPr>
            </a:br>
            <a:r>
              <a:rPr kumimoji="0" lang="en-US" altLang="en-US" sz="1000" b="1" i="0" u="none" strike="noStrike" cap="none" normalizeH="0" baseline="0" dirty="0">
                <a:ln>
                  <a:noFill/>
                </a:ln>
                <a:solidFill>
                  <a:schemeClr val="bg2">
                    <a:lumMod val="40000"/>
                    <a:lumOff val="60000"/>
                  </a:schemeClr>
                </a:solidFill>
                <a:effectLst/>
                <a:latin typeface="JetBrains Mono"/>
              </a:rPr>
              <a:t>import</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0" i="0" u="none" strike="noStrike" cap="none" normalizeH="0" baseline="0" dirty="0" err="1">
                <a:ln>
                  <a:noFill/>
                </a:ln>
                <a:solidFill>
                  <a:schemeClr val="bg2">
                    <a:lumMod val="40000"/>
                    <a:lumOff val="60000"/>
                  </a:schemeClr>
                </a:solidFill>
                <a:effectLst/>
                <a:latin typeface="JetBrains Mono"/>
              </a:rPr>
              <a:t>plotly.express</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1" i="0" u="none" strike="noStrike" cap="none" normalizeH="0" baseline="0" dirty="0">
                <a:ln>
                  <a:noFill/>
                </a:ln>
                <a:solidFill>
                  <a:schemeClr val="bg2">
                    <a:lumMod val="40000"/>
                    <a:lumOff val="60000"/>
                  </a:schemeClr>
                </a:solidFill>
                <a:effectLst/>
                <a:latin typeface="JetBrains Mono"/>
              </a:rPr>
              <a:t>as</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0" i="0" u="none" strike="noStrike" cap="none" normalizeH="0" baseline="0" dirty="0" err="1">
                <a:ln>
                  <a:noFill/>
                </a:ln>
                <a:solidFill>
                  <a:schemeClr val="bg2">
                    <a:lumMod val="40000"/>
                    <a:lumOff val="60000"/>
                  </a:schemeClr>
                </a:solidFill>
                <a:effectLst/>
                <a:latin typeface="JetBrains Mono"/>
              </a:rPr>
              <a:t>px</a:t>
            </a:r>
            <a:br>
              <a:rPr kumimoji="0" lang="en-US" altLang="en-US" sz="1000" b="0" i="0" u="none" strike="noStrike" cap="none" normalizeH="0" baseline="0" dirty="0">
                <a:ln>
                  <a:noFill/>
                </a:ln>
                <a:solidFill>
                  <a:schemeClr val="bg2">
                    <a:lumMod val="40000"/>
                    <a:lumOff val="60000"/>
                  </a:schemeClr>
                </a:solidFill>
                <a:effectLst/>
                <a:latin typeface="JetBrains Mono"/>
              </a:rPr>
            </a:br>
            <a:r>
              <a:rPr kumimoji="0" lang="en-US" altLang="en-US" sz="1000" b="1" i="0" u="none" strike="noStrike" cap="none" normalizeH="0" baseline="0" dirty="0">
                <a:ln>
                  <a:noFill/>
                </a:ln>
                <a:solidFill>
                  <a:schemeClr val="bg2">
                    <a:lumMod val="40000"/>
                    <a:lumOff val="60000"/>
                  </a:schemeClr>
                </a:solidFill>
                <a:effectLst/>
                <a:latin typeface="JetBrains Mono"/>
              </a:rPr>
              <a:t>from</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0" i="0" u="none" strike="noStrike" cap="none" normalizeH="0" baseline="0" dirty="0" err="1">
                <a:ln>
                  <a:noFill/>
                </a:ln>
                <a:solidFill>
                  <a:schemeClr val="bg2">
                    <a:lumMod val="40000"/>
                    <a:lumOff val="60000"/>
                  </a:schemeClr>
                </a:solidFill>
                <a:effectLst/>
                <a:latin typeface="JetBrains Mono"/>
              </a:rPr>
              <a:t>sklearn.model_selection</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1" i="0" u="none" strike="noStrike" cap="none" normalizeH="0" baseline="0" dirty="0">
                <a:ln>
                  <a:noFill/>
                </a:ln>
                <a:solidFill>
                  <a:schemeClr val="bg2">
                    <a:lumMod val="40000"/>
                    <a:lumOff val="60000"/>
                  </a:schemeClr>
                </a:solidFill>
                <a:effectLst/>
                <a:latin typeface="JetBrains Mono"/>
              </a:rPr>
              <a:t>import</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0" i="0" u="none" strike="noStrike" cap="none" normalizeH="0" baseline="0" dirty="0" err="1">
                <a:ln>
                  <a:noFill/>
                </a:ln>
                <a:solidFill>
                  <a:schemeClr val="bg2">
                    <a:lumMod val="40000"/>
                    <a:lumOff val="60000"/>
                  </a:schemeClr>
                </a:solidFill>
                <a:effectLst/>
                <a:latin typeface="JetBrains Mono"/>
              </a:rPr>
              <a:t>train_test_split</a:t>
            </a:r>
            <a:br>
              <a:rPr kumimoji="0" lang="en-US" altLang="en-US" sz="1000" b="0" i="0" u="none" strike="noStrike" cap="none" normalizeH="0" baseline="0" dirty="0">
                <a:ln>
                  <a:noFill/>
                </a:ln>
                <a:solidFill>
                  <a:schemeClr val="bg2">
                    <a:lumMod val="40000"/>
                    <a:lumOff val="60000"/>
                  </a:schemeClr>
                </a:solidFill>
                <a:effectLst/>
                <a:latin typeface="JetBrains Mono"/>
              </a:rPr>
            </a:br>
            <a:r>
              <a:rPr kumimoji="0" lang="en-US" altLang="en-US" sz="1000" b="1" i="0" u="none" strike="noStrike" cap="none" normalizeH="0" baseline="0" dirty="0">
                <a:ln>
                  <a:noFill/>
                </a:ln>
                <a:solidFill>
                  <a:schemeClr val="bg2">
                    <a:lumMod val="40000"/>
                    <a:lumOff val="60000"/>
                  </a:schemeClr>
                </a:solidFill>
                <a:effectLst/>
                <a:latin typeface="JetBrains Mono"/>
              </a:rPr>
              <a:t>from</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0" i="0" u="none" strike="noStrike" cap="none" normalizeH="0" baseline="0" dirty="0" err="1">
                <a:ln>
                  <a:noFill/>
                </a:ln>
                <a:solidFill>
                  <a:schemeClr val="bg2">
                    <a:lumMod val="40000"/>
                    <a:lumOff val="60000"/>
                  </a:schemeClr>
                </a:solidFill>
                <a:effectLst/>
                <a:latin typeface="JetBrains Mono"/>
              </a:rPr>
              <a:t>sklearn.linear_model</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1" i="0" u="none" strike="noStrike" cap="none" normalizeH="0" baseline="0" dirty="0">
                <a:ln>
                  <a:noFill/>
                </a:ln>
                <a:solidFill>
                  <a:schemeClr val="bg2">
                    <a:lumMod val="40000"/>
                    <a:lumOff val="60000"/>
                  </a:schemeClr>
                </a:solidFill>
                <a:effectLst/>
                <a:latin typeface="JetBrains Mono"/>
              </a:rPr>
              <a:t>import</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0" i="0" u="none" strike="noStrike" cap="none" normalizeH="0" baseline="0" dirty="0" err="1">
                <a:ln>
                  <a:noFill/>
                </a:ln>
                <a:solidFill>
                  <a:schemeClr val="bg2">
                    <a:lumMod val="40000"/>
                    <a:lumOff val="60000"/>
                  </a:schemeClr>
                </a:solidFill>
                <a:effectLst/>
                <a:latin typeface="JetBrains Mono"/>
              </a:rPr>
              <a:t>PassiveAggressiveRegressor</a:t>
            </a:r>
            <a:br>
              <a:rPr kumimoji="0" lang="en-US" altLang="en-US" sz="1000" b="0" i="0" u="none" strike="noStrike" cap="none" normalizeH="0" baseline="0" dirty="0">
                <a:ln>
                  <a:noFill/>
                </a:ln>
                <a:solidFill>
                  <a:schemeClr val="bg2">
                    <a:lumMod val="40000"/>
                    <a:lumOff val="60000"/>
                  </a:schemeClr>
                </a:solidFill>
                <a:effectLst/>
                <a:latin typeface="JetBrains Mono"/>
              </a:rPr>
            </a:br>
            <a:r>
              <a:rPr kumimoji="0" lang="en-US" altLang="en-US" sz="1000" b="1" i="0" u="none" strike="noStrike" cap="none" normalizeH="0" baseline="0" dirty="0">
                <a:ln>
                  <a:noFill/>
                </a:ln>
                <a:solidFill>
                  <a:schemeClr val="bg2">
                    <a:lumMod val="40000"/>
                    <a:lumOff val="60000"/>
                  </a:schemeClr>
                </a:solidFill>
                <a:effectLst/>
                <a:latin typeface="JetBrains Mono"/>
              </a:rPr>
              <a:t>from</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0" i="0" u="none" strike="noStrike" cap="none" normalizeH="0" baseline="0" dirty="0" err="1">
                <a:ln>
                  <a:noFill/>
                </a:ln>
                <a:solidFill>
                  <a:schemeClr val="bg2">
                    <a:lumMod val="40000"/>
                    <a:lumOff val="60000"/>
                  </a:schemeClr>
                </a:solidFill>
                <a:effectLst/>
                <a:latin typeface="JetBrains Mono"/>
              </a:rPr>
              <a:t>wordcloud</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1" i="0" u="none" strike="noStrike" cap="none" normalizeH="0" baseline="0" dirty="0">
                <a:ln>
                  <a:noFill/>
                </a:ln>
                <a:solidFill>
                  <a:schemeClr val="bg2">
                    <a:lumMod val="40000"/>
                    <a:lumOff val="60000"/>
                  </a:schemeClr>
                </a:solidFill>
                <a:effectLst/>
                <a:latin typeface="JetBrains Mono"/>
              </a:rPr>
              <a:t>import</a:t>
            </a:r>
            <a:r>
              <a:rPr kumimoji="0" lang="en-US" altLang="en-US" sz="1000" b="0" i="0" u="none" strike="noStrike" cap="none" normalizeH="0" baseline="0" dirty="0">
                <a:ln>
                  <a:noFill/>
                </a:ln>
                <a:solidFill>
                  <a:schemeClr val="bg2">
                    <a:lumMod val="40000"/>
                    <a:lumOff val="60000"/>
                  </a:schemeClr>
                </a:solidFill>
                <a:effectLst/>
                <a:latin typeface="JetBrains Mono"/>
              </a:rPr>
              <a:t> </a:t>
            </a:r>
            <a:r>
              <a:rPr kumimoji="0" lang="en-US" altLang="en-US" sz="1000" b="0" i="0" u="none" strike="noStrike" cap="none" normalizeH="0" baseline="0" dirty="0" err="1">
                <a:ln>
                  <a:noFill/>
                </a:ln>
                <a:solidFill>
                  <a:schemeClr val="bg2">
                    <a:lumMod val="40000"/>
                    <a:lumOff val="60000"/>
                  </a:schemeClr>
                </a:solidFill>
                <a:effectLst/>
                <a:latin typeface="JetBrains Mono"/>
              </a:rPr>
              <a:t>WordCloud</a:t>
            </a:r>
            <a:r>
              <a:rPr kumimoji="0" lang="en-US" altLang="en-US" sz="1000" b="0" i="0" u="none" strike="noStrike" cap="none" normalizeH="0" baseline="0" dirty="0">
                <a:ln>
                  <a:noFill/>
                </a:ln>
                <a:solidFill>
                  <a:schemeClr val="bg2">
                    <a:lumMod val="40000"/>
                    <a:lumOff val="60000"/>
                  </a:schemeClr>
                </a:solidFill>
                <a:effectLst/>
                <a:latin typeface="JetBrains Mono"/>
              </a:rPr>
              <a:t>, STOPWORDS, </a:t>
            </a:r>
            <a:r>
              <a:rPr kumimoji="0" lang="en-US" altLang="en-US" sz="1000" b="0" i="0" u="none" strike="noStrike" cap="none" normalizeH="0" baseline="0" dirty="0" err="1">
                <a:ln>
                  <a:noFill/>
                </a:ln>
                <a:solidFill>
                  <a:schemeClr val="bg2">
                    <a:lumMod val="40000"/>
                    <a:lumOff val="60000"/>
                  </a:schemeClr>
                </a:solidFill>
                <a:effectLst/>
                <a:latin typeface="JetBrains Mono"/>
              </a:rPr>
              <a:t>ImageColorGenerator</a:t>
            </a:r>
            <a:endParaRPr kumimoji="0" lang="en-US" altLang="en-US" sz="1000" b="0" i="0" u="none" strike="noStrike" cap="none" normalizeH="0" baseline="0" dirty="0">
              <a:ln>
                <a:noFill/>
              </a:ln>
              <a:solidFill>
                <a:schemeClr val="bg2">
                  <a:lumMod val="40000"/>
                  <a:lumOff val="60000"/>
                </a:schemeClr>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chemeClr val="accent1"/>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chemeClr val="accent1"/>
                </a:solidFill>
                <a:latin typeface="JetBrains Mono"/>
              </a:rPr>
              <a:t>#data set loading</a:t>
            </a:r>
            <a:endParaRPr kumimoji="0" lang="en-US" altLang="en-US" sz="1000" b="0" i="0" u="none" strike="noStrike" cap="none" normalizeH="0" baseline="0" dirty="0">
              <a:ln>
                <a:noFill/>
              </a:ln>
              <a:solidFill>
                <a:schemeClr val="accent1"/>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chemeClr val="tx1"/>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chemeClr val="tx1"/>
                </a:solidFill>
                <a:effectLst/>
                <a:latin typeface="JetBrains Mono"/>
              </a:rPr>
            </a:br>
            <a:br>
              <a:rPr kumimoji="0" lang="en-US" altLang="en-US" sz="900" b="0" i="0" u="none" strike="noStrike" cap="none" normalizeH="0" baseline="0" dirty="0">
                <a:ln>
                  <a:noFill/>
                </a:ln>
                <a:solidFill>
                  <a:schemeClr val="tx1"/>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FB83F485-6DCA-6FDE-F4D1-B496FBFBEABB}"/>
              </a:ext>
            </a:extLst>
          </p:cNvPr>
          <p:cNvSpPr>
            <a:spLocks noChangeArrowheads="1"/>
          </p:cNvSpPr>
          <p:nvPr/>
        </p:nvSpPr>
        <p:spPr bwMode="auto">
          <a:xfrm>
            <a:off x="361949" y="2672035"/>
            <a:ext cx="367665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2">
                    <a:lumMod val="40000"/>
                    <a:lumOff val="60000"/>
                  </a:schemeClr>
                </a:solidFill>
                <a:effectLst/>
                <a:latin typeface="JetBrains Mono"/>
              </a:rPr>
              <a:t>data = </a:t>
            </a:r>
            <a:r>
              <a:rPr kumimoji="0" lang="en-US" altLang="en-US" sz="1000" b="0" i="0" u="none" strike="noStrike" cap="none" normalizeH="0" baseline="0" dirty="0" err="1">
                <a:ln>
                  <a:noFill/>
                </a:ln>
                <a:solidFill>
                  <a:schemeClr val="bg2">
                    <a:lumMod val="40000"/>
                    <a:lumOff val="60000"/>
                  </a:schemeClr>
                </a:solidFill>
                <a:effectLst/>
                <a:latin typeface="JetBrains Mono"/>
              </a:rPr>
              <a:t>pd.read_csv</a:t>
            </a:r>
            <a:r>
              <a:rPr kumimoji="0" lang="en-US" altLang="en-US" sz="1000" b="0" i="0" u="none" strike="noStrike" cap="none" normalizeH="0" baseline="0" dirty="0">
                <a:ln>
                  <a:noFill/>
                </a:ln>
                <a:solidFill>
                  <a:schemeClr val="bg2">
                    <a:lumMod val="40000"/>
                    <a:lumOff val="60000"/>
                  </a:schemeClr>
                </a:solidFill>
                <a:effectLst/>
                <a:latin typeface="JetBrains Mono"/>
              </a:rPr>
              <a:t>('instagram_data.csv', encoding='ISO-8859-1')</a:t>
            </a:r>
            <a:br>
              <a:rPr kumimoji="0" lang="en-US" altLang="en-US" sz="1000" b="0" i="0" u="none" strike="noStrike" cap="none" normalizeH="0" baseline="0" dirty="0">
                <a:ln>
                  <a:noFill/>
                </a:ln>
                <a:solidFill>
                  <a:schemeClr val="bg2">
                    <a:lumMod val="40000"/>
                    <a:lumOff val="60000"/>
                  </a:schemeClr>
                </a:solidFill>
                <a:effectLst/>
                <a:latin typeface="JetBrains Mono"/>
              </a:rPr>
            </a:br>
            <a:r>
              <a:rPr kumimoji="0" lang="en-US" altLang="en-US" sz="1000" b="0" i="0" u="none" strike="noStrike" cap="none" normalizeH="0" baseline="0" dirty="0" err="1">
                <a:ln>
                  <a:noFill/>
                </a:ln>
                <a:solidFill>
                  <a:schemeClr val="bg2">
                    <a:lumMod val="40000"/>
                    <a:lumOff val="60000"/>
                  </a:schemeClr>
                </a:solidFill>
                <a:effectLst/>
                <a:latin typeface="JetBrains Mono"/>
              </a:rPr>
              <a:t>df</a:t>
            </a:r>
            <a:r>
              <a:rPr kumimoji="0" lang="en-US" altLang="en-US" sz="1000" b="0" i="0" u="none" strike="noStrike" cap="none" normalizeH="0" baseline="0" dirty="0">
                <a:ln>
                  <a:noFill/>
                </a:ln>
                <a:solidFill>
                  <a:schemeClr val="bg2">
                    <a:lumMod val="40000"/>
                    <a:lumOff val="60000"/>
                  </a:schemeClr>
                </a:solidFill>
                <a:effectLst/>
                <a:latin typeface="JetBrains Mono"/>
              </a:rPr>
              <a:t> = </a:t>
            </a:r>
            <a:r>
              <a:rPr kumimoji="0" lang="en-US" altLang="en-US" sz="1000" b="0" i="0" u="none" strike="noStrike" cap="none" normalizeH="0" baseline="0" dirty="0" err="1">
                <a:ln>
                  <a:noFill/>
                </a:ln>
                <a:solidFill>
                  <a:schemeClr val="bg2">
                    <a:lumMod val="40000"/>
                    <a:lumOff val="60000"/>
                  </a:schemeClr>
                </a:solidFill>
                <a:effectLst/>
                <a:latin typeface="JetBrains Mono"/>
              </a:rPr>
              <a:t>pd.DataFrame</a:t>
            </a:r>
            <a:r>
              <a:rPr kumimoji="0" lang="en-US" altLang="en-US" sz="1000" b="0" i="0" u="none" strike="noStrike" cap="none" normalizeH="0" baseline="0" dirty="0">
                <a:ln>
                  <a:noFill/>
                </a:ln>
                <a:solidFill>
                  <a:schemeClr val="bg2">
                    <a:lumMod val="40000"/>
                    <a:lumOff val="60000"/>
                  </a:schemeClr>
                </a:solidFill>
                <a:effectLst/>
                <a:latin typeface="JetBrains Mono"/>
              </a:rPr>
              <a:t>(data)</a:t>
            </a:r>
            <a:br>
              <a:rPr kumimoji="0" lang="en-US" altLang="en-US" sz="1000" b="0" i="0" u="none" strike="noStrike" cap="none" normalizeH="0" baseline="0" dirty="0">
                <a:ln>
                  <a:noFill/>
                </a:ln>
                <a:solidFill>
                  <a:schemeClr val="bg2">
                    <a:lumMod val="40000"/>
                    <a:lumOff val="60000"/>
                  </a:schemeClr>
                </a:solidFill>
                <a:effectLst/>
                <a:latin typeface="JetBrains Mono"/>
              </a:rPr>
            </a:br>
            <a:r>
              <a:rPr kumimoji="0" lang="en-US" altLang="en-US" sz="1000" b="0" i="0" u="none" strike="noStrike" cap="none" normalizeH="0" baseline="0" dirty="0" err="1">
                <a:ln>
                  <a:noFill/>
                </a:ln>
                <a:solidFill>
                  <a:schemeClr val="bg2">
                    <a:lumMod val="40000"/>
                    <a:lumOff val="60000"/>
                  </a:schemeClr>
                </a:solidFill>
                <a:effectLst/>
                <a:latin typeface="JetBrains Mono"/>
              </a:rPr>
              <a:t>df</a:t>
            </a:r>
            <a:r>
              <a:rPr kumimoji="0" lang="en-US" altLang="en-US" sz="900" b="0" i="0" u="none" strike="noStrike" cap="none" normalizeH="0" baseline="0" dirty="0">
                <a:ln>
                  <a:noFill/>
                </a:ln>
                <a:solidFill>
                  <a:schemeClr val="bg2">
                    <a:lumMod val="40000"/>
                    <a:lumOff val="60000"/>
                  </a:schemeClr>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EBFFCAA1-B555-F1F8-8CB3-A8F4D66298AA}"/>
              </a:ext>
            </a:extLst>
          </p:cNvPr>
          <p:cNvSpPr>
            <a:spLocks noChangeArrowheads="1"/>
          </p:cNvSpPr>
          <p:nvPr/>
        </p:nvSpPr>
        <p:spPr bwMode="auto">
          <a:xfrm>
            <a:off x="361950" y="3533809"/>
            <a:ext cx="11102535"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chemeClr val="accent1"/>
                </a:solidFill>
                <a:effectLst/>
                <a:latin typeface="JetBrains Mono"/>
              </a:rPr>
              <a:t># Plot distribution of Impressions from different sources</a:t>
            </a:r>
            <a:br>
              <a:rPr kumimoji="0" lang="en-US" altLang="en-US" sz="1000" b="0" i="0" u="none" strike="noStrike" cap="none" normalizeH="0" baseline="0" dirty="0">
                <a:ln>
                  <a:noFill/>
                </a:ln>
                <a:solidFill>
                  <a:schemeClr val="bg2">
                    <a:lumMod val="40000"/>
                    <a:lumOff val="60000"/>
                  </a:schemeClr>
                </a:solidFill>
                <a:effectLst/>
                <a:latin typeface="JetBrains Mono"/>
              </a:rPr>
            </a:br>
            <a:r>
              <a:rPr kumimoji="0" lang="en-US" altLang="en-US" sz="1000" b="0" i="0" u="none" strike="noStrike" cap="none" normalizeH="0" baseline="0" dirty="0" err="1">
                <a:ln>
                  <a:noFill/>
                </a:ln>
                <a:solidFill>
                  <a:schemeClr val="bg2">
                    <a:lumMod val="40000"/>
                    <a:lumOff val="60000"/>
                  </a:schemeClr>
                </a:solidFill>
                <a:effectLst/>
                <a:latin typeface="JetBrains Mono"/>
              </a:rPr>
              <a:t>plt.figure</a:t>
            </a:r>
            <a:r>
              <a:rPr kumimoji="0" lang="en-US" altLang="en-US" sz="1000" b="0" i="0" u="none" strike="noStrike" cap="none" normalizeH="0" baseline="0" dirty="0">
                <a:ln>
                  <a:noFill/>
                </a:ln>
                <a:solidFill>
                  <a:schemeClr val="bg2">
                    <a:lumMod val="40000"/>
                    <a:lumOff val="60000"/>
                  </a:schemeClr>
                </a:solidFill>
                <a:effectLst/>
                <a:latin typeface="JetBrains Mono"/>
              </a:rPr>
              <a:t>(</a:t>
            </a:r>
            <a:r>
              <a:rPr kumimoji="0" lang="en-US" altLang="en-US" sz="1000" b="0" i="0" u="none" strike="noStrike" cap="none" normalizeH="0" baseline="0" dirty="0" err="1">
                <a:ln>
                  <a:noFill/>
                </a:ln>
                <a:solidFill>
                  <a:schemeClr val="bg2">
                    <a:lumMod val="40000"/>
                    <a:lumOff val="60000"/>
                  </a:schemeClr>
                </a:solidFill>
                <a:effectLst/>
                <a:latin typeface="JetBrains Mono"/>
              </a:rPr>
              <a:t>figsize</a:t>
            </a:r>
            <a:r>
              <a:rPr kumimoji="0" lang="en-US" altLang="en-US" sz="1000" b="0" i="0" u="none" strike="noStrike" cap="none" normalizeH="0" baseline="0" dirty="0">
                <a:ln>
                  <a:noFill/>
                </a:ln>
                <a:solidFill>
                  <a:schemeClr val="bg2">
                    <a:lumMod val="40000"/>
                    <a:lumOff val="60000"/>
                  </a:schemeClr>
                </a:solidFill>
                <a:effectLst/>
                <a:latin typeface="JetBrains Mono"/>
              </a:rPr>
              <a:t>=(10, 8))</a:t>
            </a:r>
            <a:br>
              <a:rPr kumimoji="0" lang="en-US" altLang="en-US" sz="1000" b="0" i="0" u="none" strike="noStrike" cap="none" normalizeH="0" baseline="0" dirty="0">
                <a:ln>
                  <a:noFill/>
                </a:ln>
                <a:solidFill>
                  <a:schemeClr val="bg2">
                    <a:lumMod val="40000"/>
                    <a:lumOff val="60000"/>
                  </a:schemeClr>
                </a:solidFill>
                <a:effectLst/>
                <a:latin typeface="JetBrains Mono"/>
              </a:rPr>
            </a:br>
            <a:r>
              <a:rPr kumimoji="0" lang="en-US" altLang="en-US" sz="1000" b="0" i="0" u="none" strike="noStrike" cap="none" normalizeH="0" baseline="0" dirty="0" err="1">
                <a:ln>
                  <a:noFill/>
                </a:ln>
                <a:solidFill>
                  <a:schemeClr val="bg2">
                    <a:lumMod val="40000"/>
                    <a:lumOff val="60000"/>
                  </a:schemeClr>
                </a:solidFill>
                <a:effectLst/>
                <a:latin typeface="JetBrains Mono"/>
              </a:rPr>
              <a:t>plt.style.use</a:t>
            </a:r>
            <a:r>
              <a:rPr kumimoji="0" lang="en-US" altLang="en-US" sz="1000" b="0" i="0" u="none" strike="noStrike" cap="none" normalizeH="0" baseline="0" dirty="0">
                <a:ln>
                  <a:noFill/>
                </a:ln>
                <a:solidFill>
                  <a:schemeClr val="bg2">
                    <a:lumMod val="40000"/>
                    <a:lumOff val="60000"/>
                  </a:schemeClr>
                </a:solidFill>
                <a:effectLst/>
                <a:latin typeface="JetBrains Mono"/>
              </a:rPr>
              <a:t>('</a:t>
            </a:r>
            <a:r>
              <a:rPr kumimoji="0" lang="en-US" altLang="en-US" sz="1000" b="0" i="0" u="none" strike="noStrike" cap="none" normalizeH="0" baseline="0" dirty="0" err="1">
                <a:ln>
                  <a:noFill/>
                </a:ln>
                <a:solidFill>
                  <a:schemeClr val="bg2">
                    <a:lumMod val="40000"/>
                    <a:lumOff val="60000"/>
                  </a:schemeClr>
                </a:solidFill>
                <a:effectLst/>
                <a:latin typeface="JetBrains Mono"/>
              </a:rPr>
              <a:t>fivethirtyeight</a:t>
            </a:r>
            <a:r>
              <a:rPr kumimoji="0" lang="en-US" altLang="en-US" sz="1000" b="0" i="0" u="none" strike="noStrike" cap="none" normalizeH="0" baseline="0" dirty="0">
                <a:ln>
                  <a:noFill/>
                </a:ln>
                <a:solidFill>
                  <a:schemeClr val="bg2">
                    <a:lumMod val="40000"/>
                    <a:lumOff val="60000"/>
                  </a:schemeClr>
                </a:solidFill>
                <a:effectLst/>
                <a:latin typeface="JetBrains Mono"/>
              </a:rPr>
              <a:t>')</a:t>
            </a:r>
            <a:br>
              <a:rPr kumimoji="0" lang="en-US" altLang="en-US" sz="1000" b="0" i="0" u="none" strike="noStrike" cap="none" normalizeH="0" baseline="0" dirty="0">
                <a:ln>
                  <a:noFill/>
                </a:ln>
                <a:solidFill>
                  <a:schemeClr val="bg2">
                    <a:lumMod val="40000"/>
                    <a:lumOff val="60000"/>
                  </a:schemeClr>
                </a:solidFill>
                <a:effectLst/>
                <a:latin typeface="JetBrains Mono"/>
              </a:rPr>
            </a:br>
            <a:r>
              <a:rPr kumimoji="0" lang="en-US" altLang="en-US" sz="1000" b="0" i="0" u="none" strike="noStrike" cap="none" normalizeH="0" baseline="0" dirty="0" err="1">
                <a:ln>
                  <a:noFill/>
                </a:ln>
                <a:solidFill>
                  <a:schemeClr val="bg2">
                    <a:lumMod val="40000"/>
                    <a:lumOff val="60000"/>
                  </a:schemeClr>
                </a:solidFill>
                <a:effectLst/>
                <a:latin typeface="JetBrains Mono"/>
              </a:rPr>
              <a:t>plt.title</a:t>
            </a:r>
            <a:r>
              <a:rPr kumimoji="0" lang="en-US" altLang="en-US" sz="1000" b="0" i="0" u="none" strike="noStrike" cap="none" normalizeH="0" baseline="0" dirty="0">
                <a:ln>
                  <a:noFill/>
                </a:ln>
                <a:solidFill>
                  <a:schemeClr val="bg2">
                    <a:lumMod val="40000"/>
                    <a:lumOff val="60000"/>
                  </a:schemeClr>
                </a:solidFill>
                <a:effectLst/>
                <a:latin typeface="JetBrains Mono"/>
              </a:rPr>
              <a:t>("Distribution of Impressions From Home")</a:t>
            </a:r>
            <a:br>
              <a:rPr kumimoji="0" lang="en-US" altLang="en-US" sz="1000" b="0" i="0" u="none" strike="noStrike" cap="none" normalizeH="0" baseline="0" dirty="0">
                <a:ln>
                  <a:noFill/>
                </a:ln>
                <a:solidFill>
                  <a:schemeClr val="bg2">
                    <a:lumMod val="40000"/>
                    <a:lumOff val="60000"/>
                  </a:schemeClr>
                </a:solidFill>
                <a:effectLst/>
                <a:latin typeface="JetBrains Mono"/>
              </a:rPr>
            </a:br>
            <a:r>
              <a:rPr kumimoji="0" lang="en-US" altLang="en-US" sz="1000" b="0" i="0" u="none" strike="noStrike" cap="none" normalizeH="0" baseline="0" dirty="0" err="1">
                <a:ln>
                  <a:noFill/>
                </a:ln>
                <a:solidFill>
                  <a:schemeClr val="bg2">
                    <a:lumMod val="40000"/>
                    <a:lumOff val="60000"/>
                  </a:schemeClr>
                </a:solidFill>
                <a:effectLst/>
                <a:latin typeface="JetBrains Mono"/>
              </a:rPr>
              <a:t>sns.distplot</a:t>
            </a:r>
            <a:r>
              <a:rPr kumimoji="0" lang="en-US" altLang="en-US" sz="1000" b="0" i="0" u="none" strike="noStrike" cap="none" normalizeH="0" baseline="0" dirty="0">
                <a:ln>
                  <a:noFill/>
                </a:ln>
                <a:solidFill>
                  <a:schemeClr val="bg2">
                    <a:lumMod val="40000"/>
                    <a:lumOff val="60000"/>
                  </a:schemeClr>
                </a:solidFill>
                <a:effectLst/>
                <a:latin typeface="JetBrains Mono"/>
              </a:rPr>
              <a:t>(data['From Home'])</a:t>
            </a:r>
            <a:br>
              <a:rPr kumimoji="0" lang="en-US" altLang="en-US" sz="1000" b="0" i="0" u="none" strike="noStrike" cap="none" normalizeH="0" baseline="0" dirty="0">
                <a:ln>
                  <a:noFill/>
                </a:ln>
                <a:solidFill>
                  <a:schemeClr val="bg2">
                    <a:lumMod val="40000"/>
                    <a:lumOff val="60000"/>
                  </a:schemeClr>
                </a:solidFill>
                <a:effectLst/>
                <a:latin typeface="JetBrains Mono"/>
              </a:rPr>
            </a:br>
            <a:r>
              <a:rPr kumimoji="0" lang="en-US" altLang="en-US" sz="1000" b="0" i="0" u="none" strike="noStrike" cap="none" normalizeH="0" baseline="0" dirty="0" err="1">
                <a:ln>
                  <a:noFill/>
                </a:ln>
                <a:solidFill>
                  <a:schemeClr val="bg2">
                    <a:lumMod val="40000"/>
                    <a:lumOff val="60000"/>
                  </a:schemeClr>
                </a:solidFill>
                <a:effectLst/>
                <a:latin typeface="JetBrains Mono"/>
              </a:rPr>
              <a:t>plt.show</a:t>
            </a:r>
            <a:r>
              <a:rPr kumimoji="0" lang="en-US" altLang="en-US" sz="1000" b="0" i="0" u="none" strike="noStrike" cap="none" normalizeH="0" baseline="0" dirty="0">
                <a:ln>
                  <a:noFill/>
                </a:ln>
                <a:solidFill>
                  <a:schemeClr val="bg2">
                    <a:lumMod val="40000"/>
                    <a:lumOff val="60000"/>
                  </a:schemeClr>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chemeClr val="tx1"/>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EA2BB4B8-CA9A-54A7-99FD-09E83D24B184}"/>
              </a:ext>
            </a:extLst>
          </p:cNvPr>
          <p:cNvSpPr txBox="1"/>
          <p:nvPr/>
        </p:nvSpPr>
        <p:spPr>
          <a:xfrm>
            <a:off x="4495800" y="794597"/>
            <a:ext cx="4400550" cy="2523768"/>
          </a:xfrm>
          <a:prstGeom prst="rect">
            <a:avLst/>
          </a:prstGeom>
          <a:noFill/>
        </p:spPr>
        <p:txBody>
          <a:bodyPr wrap="square" rtlCol="0">
            <a:spAutoFit/>
          </a:bodyPr>
          <a:lstStyle/>
          <a:p>
            <a:r>
              <a:rPr kumimoji="0" lang="en-US" altLang="en-US" sz="1200" b="0" i="1" u="none" strike="noStrike" cap="none" normalizeH="0" baseline="0" dirty="0">
                <a:ln>
                  <a:noFill/>
                </a:ln>
                <a:solidFill>
                  <a:schemeClr val="accent1"/>
                </a:solidFill>
                <a:effectLst/>
                <a:latin typeface="JetBrains Mono"/>
              </a:rPr>
              <a:t># Plot pie chart for Impressions from different sources using </a:t>
            </a:r>
            <a:r>
              <a:rPr kumimoji="0" lang="en-US" altLang="en-US" sz="1200" b="0" i="1" u="none" strike="noStrike" cap="none" normalizeH="0" baseline="0" dirty="0" err="1">
                <a:ln>
                  <a:noFill/>
                </a:ln>
                <a:solidFill>
                  <a:schemeClr val="accent1"/>
                </a:solidFill>
                <a:effectLst/>
                <a:latin typeface="JetBrains Mono"/>
              </a:rPr>
              <a:t>Plotly</a:t>
            </a:r>
            <a:br>
              <a:rPr kumimoji="0" lang="en-US" altLang="en-US" sz="1200" b="0" i="0" u="none" strike="noStrike" cap="none" normalizeH="0" baseline="0" dirty="0">
                <a:ln>
                  <a:noFill/>
                </a:ln>
                <a:solidFill>
                  <a:schemeClr val="accent1"/>
                </a:solidFill>
                <a:effectLst/>
                <a:latin typeface="JetBrains Mono"/>
              </a:rPr>
            </a:br>
            <a:r>
              <a:rPr kumimoji="0" lang="en-US" altLang="en-US" sz="1200" b="0" i="0" u="none" strike="noStrike" cap="none" normalizeH="0" baseline="0" dirty="0">
                <a:ln>
                  <a:noFill/>
                </a:ln>
                <a:solidFill>
                  <a:schemeClr val="bg2">
                    <a:lumMod val="40000"/>
                    <a:lumOff val="60000"/>
                  </a:schemeClr>
                </a:solidFill>
                <a:effectLst/>
                <a:latin typeface="JetBrains Mono"/>
              </a:rPr>
              <a:t>home = data["From Home"].sum()</a:t>
            </a:r>
            <a:br>
              <a:rPr kumimoji="0" lang="en-US" altLang="en-US" sz="1200" b="0" i="0" u="none" strike="noStrike" cap="none" normalizeH="0" baseline="0" dirty="0">
                <a:ln>
                  <a:noFill/>
                </a:ln>
                <a:solidFill>
                  <a:schemeClr val="bg2">
                    <a:lumMod val="40000"/>
                    <a:lumOff val="60000"/>
                  </a:schemeClr>
                </a:solidFill>
                <a:effectLst/>
                <a:latin typeface="JetBrains Mono"/>
              </a:rPr>
            </a:br>
            <a:r>
              <a:rPr kumimoji="0" lang="en-US" altLang="en-US" sz="1200" b="0" i="0" u="none" strike="noStrike" cap="none" normalizeH="0" baseline="0" dirty="0">
                <a:ln>
                  <a:noFill/>
                </a:ln>
                <a:solidFill>
                  <a:schemeClr val="bg2">
                    <a:lumMod val="40000"/>
                    <a:lumOff val="60000"/>
                  </a:schemeClr>
                </a:solidFill>
                <a:effectLst/>
                <a:latin typeface="JetBrains Mono"/>
              </a:rPr>
              <a:t>hashtags = data["From Hashtags"].sum()</a:t>
            </a:r>
            <a:br>
              <a:rPr kumimoji="0" lang="en-US" altLang="en-US" sz="1200" b="0" i="0" u="none" strike="noStrike" cap="none" normalizeH="0" baseline="0" dirty="0">
                <a:ln>
                  <a:noFill/>
                </a:ln>
                <a:solidFill>
                  <a:schemeClr val="bg2">
                    <a:lumMod val="40000"/>
                    <a:lumOff val="60000"/>
                  </a:schemeClr>
                </a:solidFill>
                <a:effectLst/>
                <a:latin typeface="JetBrains Mono"/>
              </a:rPr>
            </a:br>
            <a:r>
              <a:rPr kumimoji="0" lang="en-US" altLang="en-US" sz="1200" b="0" i="0" u="none" strike="noStrike" cap="none" normalizeH="0" baseline="0" dirty="0">
                <a:ln>
                  <a:noFill/>
                </a:ln>
                <a:solidFill>
                  <a:schemeClr val="bg2">
                    <a:lumMod val="40000"/>
                    <a:lumOff val="60000"/>
                  </a:schemeClr>
                </a:solidFill>
                <a:effectLst/>
                <a:latin typeface="JetBrains Mono"/>
              </a:rPr>
              <a:t>explore = data["From Explore"].sum()</a:t>
            </a:r>
            <a:br>
              <a:rPr kumimoji="0" lang="en-US" altLang="en-US" sz="1200" b="0" i="0" u="none" strike="noStrike" cap="none" normalizeH="0" baseline="0" dirty="0">
                <a:ln>
                  <a:noFill/>
                </a:ln>
                <a:solidFill>
                  <a:schemeClr val="bg2">
                    <a:lumMod val="40000"/>
                    <a:lumOff val="60000"/>
                  </a:schemeClr>
                </a:solidFill>
                <a:effectLst/>
                <a:latin typeface="JetBrains Mono"/>
              </a:rPr>
            </a:br>
            <a:r>
              <a:rPr kumimoji="0" lang="en-US" altLang="en-US" sz="1200" b="0" i="0" u="none" strike="noStrike" cap="none" normalizeH="0" baseline="0" dirty="0">
                <a:ln>
                  <a:noFill/>
                </a:ln>
                <a:solidFill>
                  <a:schemeClr val="bg2">
                    <a:lumMod val="40000"/>
                    <a:lumOff val="60000"/>
                  </a:schemeClr>
                </a:solidFill>
                <a:effectLst/>
                <a:latin typeface="JetBrains Mono"/>
              </a:rPr>
              <a:t>other = data["From Other"].sum()</a:t>
            </a:r>
            <a:br>
              <a:rPr kumimoji="0" lang="en-US" altLang="en-US" sz="1200" b="0" i="0" u="none" strike="noStrike" cap="none" normalizeH="0" baseline="0" dirty="0">
                <a:ln>
                  <a:noFill/>
                </a:ln>
                <a:solidFill>
                  <a:schemeClr val="bg2">
                    <a:lumMod val="40000"/>
                    <a:lumOff val="60000"/>
                  </a:schemeClr>
                </a:solidFill>
                <a:effectLst/>
                <a:latin typeface="JetBrains Mono"/>
              </a:rPr>
            </a:br>
            <a:br>
              <a:rPr kumimoji="0" lang="en-US" altLang="en-US" sz="1200" b="0" i="0" u="none" strike="noStrike" cap="none" normalizeH="0" baseline="0" dirty="0">
                <a:ln>
                  <a:noFill/>
                </a:ln>
                <a:solidFill>
                  <a:schemeClr val="bg2">
                    <a:lumMod val="40000"/>
                    <a:lumOff val="60000"/>
                  </a:schemeClr>
                </a:solidFill>
                <a:effectLst/>
                <a:latin typeface="JetBrains Mono"/>
              </a:rPr>
            </a:br>
            <a:r>
              <a:rPr kumimoji="0" lang="en-US" altLang="en-US" sz="1200" b="0" i="0" u="none" strike="noStrike" cap="none" normalizeH="0" baseline="0" dirty="0">
                <a:ln>
                  <a:noFill/>
                </a:ln>
                <a:solidFill>
                  <a:schemeClr val="bg2">
                    <a:lumMod val="40000"/>
                    <a:lumOff val="60000"/>
                  </a:schemeClr>
                </a:solidFill>
                <a:effectLst/>
                <a:latin typeface="JetBrains Mono"/>
              </a:rPr>
              <a:t>labels = ['From Home', 'From Hashtags', 'From Explore', 'Other']</a:t>
            </a:r>
            <a:br>
              <a:rPr kumimoji="0" lang="en-US" altLang="en-US" sz="1200" b="0" i="0" u="none" strike="noStrike" cap="none" normalizeH="0" baseline="0" dirty="0">
                <a:ln>
                  <a:noFill/>
                </a:ln>
                <a:solidFill>
                  <a:schemeClr val="bg2">
                    <a:lumMod val="40000"/>
                    <a:lumOff val="60000"/>
                  </a:schemeClr>
                </a:solidFill>
                <a:effectLst/>
                <a:latin typeface="JetBrains Mono"/>
              </a:rPr>
            </a:br>
            <a:r>
              <a:rPr kumimoji="0" lang="en-US" altLang="en-US" sz="1200" b="0" i="0" u="none" strike="noStrike" cap="none" normalizeH="0" baseline="0" dirty="0">
                <a:ln>
                  <a:noFill/>
                </a:ln>
                <a:solidFill>
                  <a:schemeClr val="bg2">
                    <a:lumMod val="40000"/>
                    <a:lumOff val="60000"/>
                  </a:schemeClr>
                </a:solidFill>
                <a:effectLst/>
                <a:latin typeface="JetBrains Mono"/>
              </a:rPr>
              <a:t>values = [home, hashtags, explore, other]</a:t>
            </a:r>
            <a:br>
              <a:rPr kumimoji="0" lang="en-US" altLang="en-US" sz="1200" b="0" i="0" u="none" strike="noStrike" cap="none" normalizeH="0" baseline="0" dirty="0">
                <a:ln>
                  <a:noFill/>
                </a:ln>
                <a:solidFill>
                  <a:schemeClr val="bg2">
                    <a:lumMod val="40000"/>
                    <a:lumOff val="60000"/>
                  </a:schemeClr>
                </a:solidFill>
                <a:effectLst/>
                <a:latin typeface="JetBrains Mono"/>
              </a:rPr>
            </a:br>
            <a:br>
              <a:rPr kumimoji="0" lang="en-US" altLang="en-US" sz="1200" b="0" i="0" u="none" strike="noStrike" cap="none" normalizeH="0" baseline="0" dirty="0">
                <a:ln>
                  <a:noFill/>
                </a:ln>
                <a:solidFill>
                  <a:schemeClr val="bg2">
                    <a:lumMod val="40000"/>
                    <a:lumOff val="60000"/>
                  </a:schemeClr>
                </a:solidFill>
                <a:effectLst/>
                <a:latin typeface="JetBrains Mono"/>
              </a:rPr>
            </a:br>
            <a:r>
              <a:rPr kumimoji="0" lang="en-US" altLang="en-US" sz="1200" b="0" i="0" u="none" strike="noStrike" cap="none" normalizeH="0" baseline="0" dirty="0">
                <a:ln>
                  <a:noFill/>
                </a:ln>
                <a:solidFill>
                  <a:schemeClr val="bg2">
                    <a:lumMod val="40000"/>
                    <a:lumOff val="60000"/>
                  </a:schemeClr>
                </a:solidFill>
                <a:effectLst/>
                <a:latin typeface="JetBrains Mono"/>
              </a:rPr>
              <a:t>fig = </a:t>
            </a:r>
            <a:r>
              <a:rPr kumimoji="0" lang="en-US" altLang="en-US" sz="1200" b="0" i="0" u="none" strike="noStrike" cap="none" normalizeH="0" baseline="0" dirty="0" err="1">
                <a:ln>
                  <a:noFill/>
                </a:ln>
                <a:solidFill>
                  <a:schemeClr val="bg2">
                    <a:lumMod val="40000"/>
                    <a:lumOff val="60000"/>
                  </a:schemeClr>
                </a:solidFill>
                <a:effectLst/>
                <a:latin typeface="JetBrains Mono"/>
              </a:rPr>
              <a:t>px.pie</a:t>
            </a:r>
            <a:r>
              <a:rPr kumimoji="0" lang="en-US" altLang="en-US" sz="1200" b="0" i="0" u="none" strike="noStrike" cap="none" normalizeH="0" baseline="0" dirty="0">
                <a:ln>
                  <a:noFill/>
                </a:ln>
                <a:solidFill>
                  <a:schemeClr val="bg2">
                    <a:lumMod val="40000"/>
                    <a:lumOff val="60000"/>
                  </a:schemeClr>
                </a:solidFill>
                <a:effectLst/>
                <a:latin typeface="JetBrains Mono"/>
              </a:rPr>
              <a:t>(data, values=values, names=labels, title="Impressions on Instagram Posts From Various </a:t>
            </a:r>
            <a:r>
              <a:rPr kumimoji="0" lang="en-US" altLang="en-US" sz="1200" b="0" i="0" u="none" strike="noStrike" cap="none" normalizeH="0" baseline="0" dirty="0" err="1">
                <a:ln>
                  <a:noFill/>
                </a:ln>
                <a:solidFill>
                  <a:schemeClr val="bg2">
                    <a:lumMod val="40000"/>
                    <a:lumOff val="60000"/>
                  </a:schemeClr>
                </a:solidFill>
                <a:effectLst/>
                <a:latin typeface="JetBrains Mono"/>
              </a:rPr>
              <a:t>Sources",hole</a:t>
            </a:r>
            <a:r>
              <a:rPr kumimoji="0" lang="en-US" altLang="en-US" sz="1200" b="0" i="0" u="none" strike="noStrike" cap="none" normalizeH="0" baseline="0" dirty="0">
                <a:ln>
                  <a:noFill/>
                </a:ln>
                <a:solidFill>
                  <a:schemeClr val="bg2">
                    <a:lumMod val="40000"/>
                    <a:lumOff val="60000"/>
                  </a:schemeClr>
                </a:solidFill>
                <a:effectLst/>
                <a:latin typeface="JetBrains Mono"/>
              </a:rPr>
              <a:t>=0.5)</a:t>
            </a:r>
            <a:br>
              <a:rPr kumimoji="0" lang="en-US" altLang="en-US" sz="1200" b="0" i="0" u="none" strike="noStrike" cap="none" normalizeH="0" baseline="0" dirty="0">
                <a:ln>
                  <a:noFill/>
                </a:ln>
                <a:solidFill>
                  <a:schemeClr val="bg2">
                    <a:lumMod val="40000"/>
                    <a:lumOff val="60000"/>
                  </a:schemeClr>
                </a:solidFill>
                <a:effectLst/>
                <a:latin typeface="JetBrains Mono"/>
              </a:rPr>
            </a:br>
            <a:r>
              <a:rPr kumimoji="0" lang="en-US" altLang="en-US" sz="1200" b="0" i="0" u="none" strike="noStrike" cap="none" normalizeH="0" baseline="0" dirty="0" err="1">
                <a:ln>
                  <a:noFill/>
                </a:ln>
                <a:solidFill>
                  <a:schemeClr val="bg2">
                    <a:lumMod val="40000"/>
                    <a:lumOff val="60000"/>
                  </a:schemeClr>
                </a:solidFill>
                <a:effectLst/>
                <a:latin typeface="JetBrains Mono"/>
              </a:rPr>
              <a:t>fig.show</a:t>
            </a:r>
            <a:r>
              <a:rPr kumimoji="0" lang="en-US" altLang="en-US" sz="1200" b="0" i="0" u="none" strike="noStrike" cap="none" normalizeH="0" baseline="0" dirty="0">
                <a:ln>
                  <a:noFill/>
                </a:ln>
                <a:solidFill>
                  <a:schemeClr val="bg2">
                    <a:lumMod val="40000"/>
                    <a:lumOff val="60000"/>
                  </a:schemeClr>
                </a:solidFill>
                <a:effectLst/>
                <a:latin typeface="JetBrains Mono"/>
              </a:rPr>
              <a:t>()</a:t>
            </a:r>
            <a:r>
              <a:rPr kumimoji="0" lang="en-US" altLang="en-US" sz="1100" b="0" i="0" u="none" strike="noStrike" cap="none" normalizeH="0" baseline="0" dirty="0">
                <a:ln>
                  <a:noFill/>
                </a:ln>
                <a:solidFill>
                  <a:schemeClr val="bg2">
                    <a:lumMod val="40000"/>
                    <a:lumOff val="60000"/>
                  </a:schemeClr>
                </a:solidFill>
                <a:effectLst/>
              </a:rPr>
              <a:t> </a:t>
            </a:r>
            <a:endParaRPr kumimoji="0" lang="en-US" altLang="en-US" sz="3200" b="0" i="0" u="none" strike="noStrike" cap="none" normalizeH="0" baseline="0" dirty="0">
              <a:ln>
                <a:noFill/>
              </a:ln>
              <a:solidFill>
                <a:schemeClr val="bg2">
                  <a:lumMod val="40000"/>
                  <a:lumOff val="60000"/>
                </a:schemeClr>
              </a:solidFill>
              <a:effectLst/>
              <a:latin typeface="Arial" panose="020B0604020202020204" pitchFamily="34" charset="0"/>
            </a:endParaRPr>
          </a:p>
          <a:p>
            <a:endParaRPr lang="en-IN"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4D742A5-2A88-6D90-55AF-551D0C482C87}"/>
              </a:ext>
            </a:extLst>
          </p:cNvPr>
          <p:cNvSpPr>
            <a:spLocks noGrp="1" noChangeArrowheads="1"/>
          </p:cNvSpPr>
          <p:nvPr>
            <p:ph type="title"/>
          </p:nvPr>
        </p:nvSpPr>
        <p:spPr bwMode="auto">
          <a:xfrm>
            <a:off x="414339" y="110631"/>
            <a:ext cx="853916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2">
                    <a:lumMod val="40000"/>
                    <a:lumOff val="60000"/>
                  </a:schemeClr>
                </a:solidFill>
                <a:effectLst/>
                <a:latin typeface="JetBrains Mono"/>
              </a:rPr>
              <a:t>fig = </a:t>
            </a:r>
            <a:r>
              <a:rPr kumimoji="0" lang="en-US" altLang="en-US" sz="1200" b="0" i="0" u="none" strike="noStrike" cap="none" normalizeH="0" baseline="0" dirty="0" err="1">
                <a:ln>
                  <a:noFill/>
                </a:ln>
                <a:solidFill>
                  <a:schemeClr val="bg2">
                    <a:lumMod val="40000"/>
                    <a:lumOff val="60000"/>
                  </a:schemeClr>
                </a:solidFill>
                <a:effectLst/>
                <a:latin typeface="JetBrains Mono"/>
              </a:rPr>
              <a:t>px.scatter</a:t>
            </a:r>
            <a:r>
              <a:rPr kumimoji="0" lang="en-US" altLang="en-US" sz="1200" b="0" i="0" u="none" strike="noStrike" cap="none" normalizeH="0" baseline="0" dirty="0">
                <a:ln>
                  <a:noFill/>
                </a:ln>
                <a:solidFill>
                  <a:schemeClr val="bg2">
                    <a:lumMod val="40000"/>
                    <a:lumOff val="60000"/>
                  </a:schemeClr>
                </a:solidFill>
                <a:effectLst/>
                <a:latin typeface="JetBrains Mono"/>
              </a:rPr>
              <a:t>(</a:t>
            </a:r>
            <a:r>
              <a:rPr kumimoji="0" lang="en-US" altLang="en-US" sz="1200" b="0" i="0" u="none" strike="noStrike" cap="none" normalizeH="0" baseline="0" dirty="0" err="1">
                <a:ln>
                  <a:noFill/>
                </a:ln>
                <a:solidFill>
                  <a:schemeClr val="bg2">
                    <a:lumMod val="40000"/>
                    <a:lumOff val="60000"/>
                  </a:schemeClr>
                </a:solidFill>
                <a:effectLst/>
                <a:latin typeface="JetBrains Mono"/>
              </a:rPr>
              <a:t>data_frame</a:t>
            </a:r>
            <a:r>
              <a:rPr kumimoji="0" lang="en-US" altLang="en-US" sz="1200" b="0" i="0" u="none" strike="noStrike" cap="none" normalizeH="0" baseline="0" dirty="0">
                <a:ln>
                  <a:noFill/>
                </a:ln>
                <a:solidFill>
                  <a:schemeClr val="bg2">
                    <a:lumMod val="40000"/>
                    <a:lumOff val="60000"/>
                  </a:schemeClr>
                </a:solidFill>
                <a:effectLst/>
                <a:latin typeface="JetBrains Mono"/>
              </a:rPr>
              <a:t>=data, x="Impressions", y="Likes", size="Likes", trendline="</a:t>
            </a:r>
            <a:r>
              <a:rPr kumimoji="0" lang="en-US" altLang="en-US" sz="1200" b="0" i="0" u="none" strike="noStrike" cap="none" normalizeH="0" baseline="0" dirty="0" err="1">
                <a:ln>
                  <a:noFill/>
                </a:ln>
                <a:solidFill>
                  <a:schemeClr val="bg2">
                    <a:lumMod val="40000"/>
                    <a:lumOff val="60000"/>
                  </a:schemeClr>
                </a:solidFill>
                <a:effectLst/>
                <a:latin typeface="JetBrains Mono"/>
              </a:rPr>
              <a:t>ols</a:t>
            </a:r>
            <a:r>
              <a:rPr kumimoji="0" lang="en-US" altLang="en-US" sz="1200" b="0" i="0" u="none" strike="noStrike" cap="none" normalizeH="0" baseline="0" dirty="0">
                <a:ln>
                  <a:noFill/>
                </a:ln>
                <a:solidFill>
                  <a:schemeClr val="bg2">
                    <a:lumMod val="40000"/>
                    <a:lumOff val="60000"/>
                  </a:schemeClr>
                </a:solidFill>
                <a:effectLst/>
                <a:latin typeface="JetBrains Mono"/>
              </a:rPr>
              <a:t>", title="Relationship Between Likes and Total Impressions")</a:t>
            </a:r>
            <a:br>
              <a:rPr kumimoji="0" lang="en-US" altLang="en-US" sz="1200" b="0" i="0" u="none" strike="noStrike" cap="none" normalizeH="0" baseline="0" dirty="0">
                <a:ln>
                  <a:noFill/>
                </a:ln>
                <a:solidFill>
                  <a:schemeClr val="bg2">
                    <a:lumMod val="40000"/>
                    <a:lumOff val="60000"/>
                  </a:schemeClr>
                </a:solidFill>
                <a:effectLst/>
                <a:latin typeface="JetBrains Mono"/>
              </a:rPr>
            </a:br>
            <a:r>
              <a:rPr kumimoji="0" lang="en-US" altLang="en-US" sz="1200" b="0" i="0" u="none" strike="noStrike" cap="none" normalizeH="0" baseline="0" dirty="0" err="1">
                <a:ln>
                  <a:noFill/>
                </a:ln>
                <a:solidFill>
                  <a:schemeClr val="bg2">
                    <a:lumMod val="40000"/>
                    <a:lumOff val="60000"/>
                  </a:schemeClr>
                </a:solidFill>
                <a:effectLst/>
                <a:latin typeface="JetBrains Mono"/>
              </a:rPr>
              <a:t>fig.show</a:t>
            </a:r>
            <a:r>
              <a:rPr kumimoji="0" lang="en-US" altLang="en-US" sz="1200" b="0" i="0" u="none" strike="noStrike" cap="none" normalizeH="0" baseline="0" dirty="0">
                <a:ln>
                  <a:noFill/>
                </a:ln>
                <a:solidFill>
                  <a:schemeClr val="bg2">
                    <a:lumMod val="40000"/>
                    <a:lumOff val="60000"/>
                  </a:schemeClr>
                </a:solidFill>
                <a:effectLst/>
                <a:latin typeface="JetBrains Mono"/>
              </a:rPr>
              <a:t>()</a:t>
            </a:r>
            <a:br>
              <a:rPr kumimoji="0" lang="en-US" altLang="en-US" sz="1050" b="0" i="0" u="none" strike="noStrike" cap="none" normalizeH="0" baseline="0" dirty="0">
                <a:ln>
                  <a:noFill/>
                </a:ln>
                <a:solidFill>
                  <a:schemeClr val="bg2">
                    <a:lumMod val="40000"/>
                    <a:lumOff val="60000"/>
                  </a:schemeClr>
                </a:solidFill>
                <a:effectLst/>
                <a:latin typeface="JetBrains Mono"/>
              </a:rPr>
            </a:br>
            <a:endParaRPr kumimoji="0" lang="en-US" altLang="en-US" sz="2400" b="0" i="0" u="none" strike="noStrike" cap="none" normalizeH="0" baseline="0" dirty="0">
              <a:ln>
                <a:noFill/>
              </a:ln>
              <a:solidFill>
                <a:schemeClr val="bg2">
                  <a:lumMod val="40000"/>
                  <a:lumOff val="60000"/>
                </a:schemeClr>
              </a:solidFill>
              <a:effectLst/>
              <a:latin typeface="Arial" panose="020B0604020202020204" pitchFamily="34" charset="0"/>
            </a:endParaRPr>
          </a:p>
        </p:txBody>
      </p:sp>
      <p:sp>
        <p:nvSpPr>
          <p:cNvPr id="5" name="Rectangle 2">
            <a:extLst>
              <a:ext uri="{FF2B5EF4-FFF2-40B4-BE49-F238E27FC236}">
                <a16:creationId xmlns:a16="http://schemas.microsoft.com/office/drawing/2014/main" id="{B92FBCBD-D02D-1B9F-4AD9-8D3F5A276019}"/>
              </a:ext>
            </a:extLst>
          </p:cNvPr>
          <p:cNvSpPr>
            <a:spLocks noGrp="1" noChangeArrowheads="1"/>
          </p:cNvSpPr>
          <p:nvPr>
            <p:ph type="subTitle" idx="1"/>
          </p:nvPr>
        </p:nvSpPr>
        <p:spPr bwMode="auto">
          <a:xfrm>
            <a:off x="414338" y="1236596"/>
            <a:ext cx="7458075" cy="1500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1" u="none" strike="noStrike" cap="none" normalizeH="0" baseline="0" dirty="0">
                <a:ln>
                  <a:noFill/>
                </a:ln>
                <a:solidFill>
                  <a:schemeClr val="bg2">
                    <a:lumMod val="40000"/>
                    <a:lumOff val="60000"/>
                  </a:schemeClr>
                </a:solidFill>
                <a:effectLst/>
                <a:latin typeface="JetBrains Mono"/>
              </a:rPr>
              <a:t> Calculate and print correlation values for different variables</a:t>
            </a:r>
            <a:br>
              <a:rPr kumimoji="0" lang="en-US" altLang="en-US" sz="1050" b="0" i="0" u="none" strike="noStrike" cap="none" normalizeH="0" baseline="0" dirty="0">
                <a:ln>
                  <a:noFill/>
                </a:ln>
                <a:solidFill>
                  <a:schemeClr val="bg2">
                    <a:lumMod val="40000"/>
                    <a:lumOff val="60000"/>
                  </a:schemeClr>
                </a:solidFill>
                <a:effectLst/>
                <a:latin typeface="JetBrains Mono"/>
              </a:rPr>
            </a:br>
            <a:r>
              <a:rPr kumimoji="0" lang="en-US" altLang="en-US" sz="1050" b="0" i="0" u="none" strike="noStrike" cap="none" normalizeH="0" baseline="0" dirty="0">
                <a:ln>
                  <a:noFill/>
                </a:ln>
                <a:solidFill>
                  <a:schemeClr val="bg2">
                    <a:lumMod val="40000"/>
                    <a:lumOff val="60000"/>
                  </a:schemeClr>
                </a:solidFill>
                <a:effectLst/>
                <a:latin typeface="JetBrains Mono"/>
              </a:rPr>
              <a:t>correlation = </a:t>
            </a:r>
            <a:r>
              <a:rPr kumimoji="0" lang="en-US" altLang="en-US" sz="1050" b="0" i="0" u="none" strike="noStrike" cap="none" normalizeH="0" baseline="0" dirty="0" err="1">
                <a:ln>
                  <a:noFill/>
                </a:ln>
                <a:solidFill>
                  <a:schemeClr val="bg2">
                    <a:lumMod val="40000"/>
                    <a:lumOff val="60000"/>
                  </a:schemeClr>
                </a:solidFill>
                <a:effectLst/>
                <a:latin typeface="JetBrains Mono"/>
              </a:rPr>
              <a:t>data.corr</a:t>
            </a:r>
            <a:r>
              <a:rPr kumimoji="0" lang="en-US" altLang="en-US" sz="1050" b="0" i="0" u="none" strike="noStrike" cap="none" normalizeH="0" baseline="0" dirty="0">
                <a:ln>
                  <a:noFill/>
                </a:ln>
                <a:solidFill>
                  <a:schemeClr val="bg2">
                    <a:lumMod val="40000"/>
                    <a:lumOff val="60000"/>
                  </a:schemeClr>
                </a:solidFill>
                <a:effectLst/>
                <a:latin typeface="JetBrains Mono"/>
              </a:rPr>
              <a:t>()</a:t>
            </a:r>
            <a:br>
              <a:rPr kumimoji="0" lang="en-US" altLang="en-US" sz="1050" b="0" i="0" u="none" strike="noStrike" cap="none" normalizeH="0" baseline="0" dirty="0">
                <a:ln>
                  <a:noFill/>
                </a:ln>
                <a:solidFill>
                  <a:schemeClr val="bg2">
                    <a:lumMod val="40000"/>
                    <a:lumOff val="60000"/>
                  </a:schemeClr>
                </a:solidFill>
                <a:effectLst/>
                <a:latin typeface="JetBrains Mono"/>
              </a:rPr>
            </a:br>
            <a:r>
              <a:rPr kumimoji="0" lang="en-US" altLang="en-US" sz="1050" b="0" i="0" u="none" strike="noStrike" cap="none" normalizeH="0" baseline="0" dirty="0">
                <a:ln>
                  <a:noFill/>
                </a:ln>
                <a:solidFill>
                  <a:schemeClr val="bg2">
                    <a:lumMod val="40000"/>
                    <a:lumOff val="60000"/>
                  </a:schemeClr>
                </a:solidFill>
                <a:effectLst/>
                <a:latin typeface="JetBrains Mono"/>
              </a:rPr>
              <a:t>print(correlation["Impressions"].</a:t>
            </a:r>
            <a:r>
              <a:rPr kumimoji="0" lang="en-US" altLang="en-US" sz="1050" b="0" i="0" u="none" strike="noStrike" cap="none" normalizeH="0" baseline="0" dirty="0" err="1">
                <a:ln>
                  <a:noFill/>
                </a:ln>
                <a:solidFill>
                  <a:schemeClr val="bg2">
                    <a:lumMod val="40000"/>
                    <a:lumOff val="60000"/>
                  </a:schemeClr>
                </a:solidFill>
                <a:effectLst/>
                <a:latin typeface="JetBrains Mono"/>
              </a:rPr>
              <a:t>sort_values</a:t>
            </a:r>
            <a:r>
              <a:rPr kumimoji="0" lang="en-US" altLang="en-US" sz="1050" b="0" i="0" u="none" strike="noStrike" cap="none" normalizeH="0" baseline="0" dirty="0">
                <a:ln>
                  <a:noFill/>
                </a:ln>
                <a:solidFill>
                  <a:schemeClr val="bg2">
                    <a:lumMod val="40000"/>
                    <a:lumOff val="60000"/>
                  </a:schemeClr>
                </a:solidFill>
                <a:effectLst/>
                <a:latin typeface="JetBrains Mono"/>
              </a:rPr>
              <a:t>(ascending=False))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bg2">
                  <a:lumMod val="40000"/>
                  <a:lumOff val="60000"/>
                </a:schemeClr>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bg2">
                  <a:lumMod val="40000"/>
                  <a:lumOff val="60000"/>
                </a:schemeClr>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50" b="0" i="0" u="none" strike="noStrike" cap="none" normalizeH="0" baseline="0" dirty="0">
                <a:ln>
                  <a:noFill/>
                </a:ln>
                <a:solidFill>
                  <a:schemeClr val="bg2">
                    <a:lumMod val="40000"/>
                    <a:lumOff val="60000"/>
                  </a:schemeClr>
                </a:solidFill>
                <a:effectLst/>
                <a:latin typeface="JetBrains Mono"/>
              </a:rPr>
            </a:br>
            <a:br>
              <a:rPr kumimoji="0" lang="en-US" altLang="en-US" sz="1050" b="0" i="0" u="none" strike="noStrike" cap="none" normalizeH="0" baseline="0" dirty="0">
                <a:ln>
                  <a:noFill/>
                </a:ln>
                <a:solidFill>
                  <a:schemeClr val="bg2">
                    <a:lumMod val="40000"/>
                    <a:lumOff val="60000"/>
                  </a:schemeClr>
                </a:solidFill>
                <a:effectLst/>
                <a:latin typeface="JetBrains Mono"/>
              </a:rPr>
            </a:br>
            <a:endParaRPr kumimoji="0" lang="en-US" altLang="en-US" sz="2400" b="0" i="0" u="none" strike="noStrike" cap="none" normalizeH="0" baseline="0" dirty="0">
              <a:ln>
                <a:noFill/>
              </a:ln>
              <a:solidFill>
                <a:schemeClr val="bg2">
                  <a:lumMod val="40000"/>
                  <a:lumOff val="60000"/>
                </a:schemeClr>
              </a:solidFill>
              <a:effectLst/>
              <a:latin typeface="Arial" panose="020B0604020202020204" pitchFamily="34" charset="0"/>
            </a:endParaRPr>
          </a:p>
        </p:txBody>
      </p:sp>
      <p:sp>
        <p:nvSpPr>
          <p:cNvPr id="6" name="Rectangle 3">
            <a:extLst>
              <a:ext uri="{FF2B5EF4-FFF2-40B4-BE49-F238E27FC236}">
                <a16:creationId xmlns:a16="http://schemas.microsoft.com/office/drawing/2014/main" id="{5F57B8FE-5664-C78B-3FB9-C46C62959840}"/>
              </a:ext>
            </a:extLst>
          </p:cNvPr>
          <p:cNvSpPr>
            <a:spLocks noChangeArrowheads="1"/>
          </p:cNvSpPr>
          <p:nvPr/>
        </p:nvSpPr>
        <p:spPr bwMode="auto">
          <a:xfrm>
            <a:off x="414338" y="882478"/>
            <a:ext cx="4193456"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err="1">
                <a:ln>
                  <a:noFill/>
                </a:ln>
                <a:solidFill>
                  <a:schemeClr val="bg2">
                    <a:lumMod val="40000"/>
                    <a:lumOff val="60000"/>
                  </a:schemeClr>
                </a:solidFill>
                <a:effectLst/>
                <a:latin typeface="JetBrains Mono"/>
              </a:rPr>
              <a:t>conversion_rate</a:t>
            </a:r>
            <a:r>
              <a:rPr kumimoji="0" lang="en-US" altLang="en-US" sz="1050" b="0" i="0" u="none" strike="noStrike" cap="none" normalizeH="0" baseline="0" dirty="0">
                <a:ln>
                  <a:noFill/>
                </a:ln>
                <a:solidFill>
                  <a:schemeClr val="bg2">
                    <a:lumMod val="40000"/>
                    <a:lumOff val="60000"/>
                  </a:schemeClr>
                </a:solidFill>
                <a:effectLst/>
                <a:latin typeface="JetBrains Mono"/>
              </a:rPr>
              <a:t> = (data["Follows"].sum() / data["Profile Visits"].sum()) * 100</a:t>
            </a:r>
            <a:br>
              <a:rPr kumimoji="0" lang="en-US" altLang="en-US" sz="1050" b="0" i="0" u="none" strike="noStrike" cap="none" normalizeH="0" baseline="0" dirty="0">
                <a:ln>
                  <a:noFill/>
                </a:ln>
                <a:solidFill>
                  <a:schemeClr val="bg2">
                    <a:lumMod val="40000"/>
                    <a:lumOff val="60000"/>
                  </a:schemeClr>
                </a:solidFill>
                <a:effectLst/>
                <a:latin typeface="JetBrains Mono"/>
              </a:rPr>
            </a:br>
            <a:r>
              <a:rPr kumimoji="0" lang="en-US" altLang="en-US" sz="1050" b="0" i="0" u="none" strike="noStrike" cap="none" normalizeH="0" baseline="0" dirty="0">
                <a:ln>
                  <a:noFill/>
                </a:ln>
                <a:solidFill>
                  <a:schemeClr val="bg2">
                    <a:lumMod val="40000"/>
                    <a:lumOff val="60000"/>
                  </a:schemeClr>
                </a:solidFill>
                <a:effectLst/>
                <a:latin typeface="JetBrains Mono"/>
              </a:rPr>
              <a:t>print(</a:t>
            </a:r>
            <a:r>
              <a:rPr kumimoji="0" lang="en-US" altLang="en-US" sz="1050" b="0" i="0" u="none" strike="noStrike" cap="none" normalizeH="0" baseline="0" dirty="0" err="1">
                <a:ln>
                  <a:noFill/>
                </a:ln>
                <a:solidFill>
                  <a:schemeClr val="bg2">
                    <a:lumMod val="40000"/>
                    <a:lumOff val="60000"/>
                  </a:schemeClr>
                </a:solidFill>
                <a:effectLst/>
                <a:latin typeface="JetBrains Mono"/>
              </a:rPr>
              <a:t>conversion_rate</a:t>
            </a:r>
            <a:r>
              <a:rPr kumimoji="0" lang="en-US" altLang="en-US" sz="1050" b="0" i="0" u="none" strike="noStrike" cap="none" normalizeH="0" baseline="0" dirty="0">
                <a:ln>
                  <a:noFill/>
                </a:ln>
                <a:solidFill>
                  <a:schemeClr val="bg2">
                    <a:lumMod val="40000"/>
                    <a:lumOff val="60000"/>
                  </a:schemeClr>
                </a:solidFill>
                <a:effectLst/>
                <a:latin typeface="JetBrains Mono"/>
              </a:rPr>
              <a:t>)</a:t>
            </a:r>
            <a:br>
              <a:rPr kumimoji="0" lang="en-US" altLang="en-US" sz="1050" b="0" i="0" u="none" strike="noStrike" cap="none" normalizeH="0" baseline="0" dirty="0">
                <a:ln>
                  <a:noFill/>
                </a:ln>
                <a:solidFill>
                  <a:schemeClr val="bg2">
                    <a:lumMod val="40000"/>
                    <a:lumOff val="60000"/>
                  </a:schemeClr>
                </a:solidFill>
                <a:effectLst/>
                <a:latin typeface="JetBrains Mono"/>
              </a:rPr>
            </a:br>
            <a:endParaRPr kumimoji="0" lang="en-US" altLang="en-US" sz="2400" b="0" i="0" u="none" strike="noStrike" cap="none" normalizeH="0" baseline="0" dirty="0">
              <a:ln>
                <a:noFill/>
              </a:ln>
              <a:solidFill>
                <a:schemeClr val="bg2">
                  <a:lumMod val="40000"/>
                  <a:lumOff val="60000"/>
                </a:schemeClr>
              </a:solidFill>
              <a:effectLst/>
              <a:latin typeface="Arial" panose="020B0604020202020204" pitchFamily="34" charset="0"/>
            </a:endParaRPr>
          </a:p>
        </p:txBody>
      </p:sp>
      <p:sp>
        <p:nvSpPr>
          <p:cNvPr id="7" name="Rectangle 4">
            <a:extLst>
              <a:ext uri="{FF2B5EF4-FFF2-40B4-BE49-F238E27FC236}">
                <a16:creationId xmlns:a16="http://schemas.microsoft.com/office/drawing/2014/main" id="{FB630031-C648-D5A2-A22B-775F63C2545D}"/>
              </a:ext>
            </a:extLst>
          </p:cNvPr>
          <p:cNvSpPr>
            <a:spLocks noChangeArrowheads="1"/>
          </p:cNvSpPr>
          <p:nvPr/>
        </p:nvSpPr>
        <p:spPr bwMode="auto">
          <a:xfrm>
            <a:off x="339449" y="1836761"/>
            <a:ext cx="4440318" cy="1823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1" u="none" strike="noStrike" cap="none" normalizeH="0" baseline="0" dirty="0">
                <a:ln>
                  <a:noFill/>
                </a:ln>
                <a:solidFill>
                  <a:schemeClr val="accent1"/>
                </a:solidFill>
                <a:effectLst/>
                <a:latin typeface="JetBrains Mono"/>
              </a:rPr>
              <a:t># Train a </a:t>
            </a:r>
            <a:r>
              <a:rPr kumimoji="0" lang="en-US" altLang="en-US" sz="1050" b="0" i="1" u="none" strike="noStrike" cap="none" normalizeH="0" baseline="0" dirty="0" err="1">
                <a:ln>
                  <a:noFill/>
                </a:ln>
                <a:solidFill>
                  <a:schemeClr val="accent1"/>
                </a:solidFill>
                <a:effectLst/>
                <a:latin typeface="JetBrains Mono"/>
              </a:rPr>
              <a:t>PassiveAggressiveRegressor</a:t>
            </a:r>
            <a:r>
              <a:rPr kumimoji="0" lang="en-US" altLang="en-US" sz="1050" b="0" i="1" u="none" strike="noStrike" cap="none" normalizeH="0" baseline="0" dirty="0">
                <a:ln>
                  <a:noFill/>
                </a:ln>
                <a:solidFill>
                  <a:schemeClr val="accent1"/>
                </a:solidFill>
                <a:effectLst/>
                <a:latin typeface="JetBrains Mono"/>
              </a:rPr>
              <a:t> model</a:t>
            </a:r>
            <a:br>
              <a:rPr kumimoji="0" lang="en-US" altLang="en-US" sz="1050" b="0" i="0" u="none" strike="noStrike" cap="none" normalizeH="0" baseline="0" dirty="0">
                <a:ln>
                  <a:noFill/>
                </a:ln>
                <a:solidFill>
                  <a:schemeClr val="bg2">
                    <a:lumMod val="40000"/>
                    <a:lumOff val="60000"/>
                  </a:schemeClr>
                </a:solidFill>
                <a:effectLst/>
                <a:latin typeface="JetBrains Mono"/>
              </a:rPr>
            </a:br>
            <a:r>
              <a:rPr kumimoji="0" lang="en-US" altLang="en-US" sz="1050" b="0" i="0" u="none" strike="noStrike" cap="none" normalizeH="0" baseline="0" dirty="0">
                <a:ln>
                  <a:noFill/>
                </a:ln>
                <a:solidFill>
                  <a:schemeClr val="bg2">
                    <a:lumMod val="40000"/>
                    <a:lumOff val="60000"/>
                  </a:schemeClr>
                </a:solidFill>
                <a:effectLst/>
                <a:latin typeface="JetBrains Mono"/>
              </a:rPr>
              <a:t>x = </a:t>
            </a:r>
            <a:r>
              <a:rPr kumimoji="0" lang="en-US" altLang="en-US" sz="1050" b="0" i="0" u="none" strike="noStrike" cap="none" normalizeH="0" baseline="0" dirty="0" err="1">
                <a:ln>
                  <a:noFill/>
                </a:ln>
                <a:solidFill>
                  <a:schemeClr val="bg2">
                    <a:lumMod val="40000"/>
                    <a:lumOff val="60000"/>
                  </a:schemeClr>
                </a:solidFill>
                <a:effectLst/>
                <a:latin typeface="JetBrains Mono"/>
              </a:rPr>
              <a:t>np.array</a:t>
            </a:r>
            <a:r>
              <a:rPr kumimoji="0" lang="en-US" altLang="en-US" sz="1050" b="0" i="0" u="none" strike="noStrike" cap="none" normalizeH="0" baseline="0" dirty="0">
                <a:ln>
                  <a:noFill/>
                </a:ln>
                <a:solidFill>
                  <a:schemeClr val="bg2">
                    <a:lumMod val="40000"/>
                    <a:lumOff val="60000"/>
                  </a:schemeClr>
                </a:solidFill>
                <a:effectLst/>
                <a:latin typeface="JetBrains Mono"/>
              </a:rPr>
              <a:t>(data[['Likes', 'Saves', 'Comments', 'Shares', 'Profile Visits', 'Follows']])</a:t>
            </a:r>
            <a:br>
              <a:rPr kumimoji="0" lang="en-US" altLang="en-US" sz="1050" b="0" i="0" u="none" strike="noStrike" cap="none" normalizeH="0" baseline="0" dirty="0">
                <a:ln>
                  <a:noFill/>
                </a:ln>
                <a:solidFill>
                  <a:schemeClr val="bg2">
                    <a:lumMod val="40000"/>
                    <a:lumOff val="60000"/>
                  </a:schemeClr>
                </a:solidFill>
                <a:effectLst/>
                <a:latin typeface="JetBrains Mono"/>
              </a:rPr>
            </a:br>
            <a:r>
              <a:rPr kumimoji="0" lang="en-US" altLang="en-US" sz="1050" b="0" i="0" u="none" strike="noStrike" cap="none" normalizeH="0" baseline="0" dirty="0">
                <a:ln>
                  <a:noFill/>
                </a:ln>
                <a:solidFill>
                  <a:schemeClr val="bg2">
                    <a:lumMod val="40000"/>
                    <a:lumOff val="60000"/>
                  </a:schemeClr>
                </a:solidFill>
                <a:effectLst/>
                <a:latin typeface="JetBrains Mono"/>
              </a:rPr>
              <a:t>y = </a:t>
            </a:r>
            <a:r>
              <a:rPr kumimoji="0" lang="en-US" altLang="en-US" sz="1050" b="0" i="0" u="none" strike="noStrike" cap="none" normalizeH="0" baseline="0" dirty="0" err="1">
                <a:ln>
                  <a:noFill/>
                </a:ln>
                <a:solidFill>
                  <a:schemeClr val="bg2">
                    <a:lumMod val="40000"/>
                    <a:lumOff val="60000"/>
                  </a:schemeClr>
                </a:solidFill>
                <a:effectLst/>
                <a:latin typeface="JetBrains Mono"/>
              </a:rPr>
              <a:t>np.array</a:t>
            </a:r>
            <a:r>
              <a:rPr kumimoji="0" lang="en-US" altLang="en-US" sz="1050" b="0" i="0" u="none" strike="noStrike" cap="none" normalizeH="0" baseline="0" dirty="0">
                <a:ln>
                  <a:noFill/>
                </a:ln>
                <a:solidFill>
                  <a:schemeClr val="bg2">
                    <a:lumMod val="40000"/>
                    <a:lumOff val="60000"/>
                  </a:schemeClr>
                </a:solidFill>
                <a:effectLst/>
                <a:latin typeface="JetBrains Mono"/>
              </a:rPr>
              <a:t>(data["Impressions"])</a:t>
            </a:r>
            <a:br>
              <a:rPr kumimoji="0" lang="en-US" altLang="en-US" sz="1050" b="0" i="0" u="none" strike="noStrike" cap="none" normalizeH="0" baseline="0" dirty="0">
                <a:ln>
                  <a:noFill/>
                </a:ln>
                <a:solidFill>
                  <a:schemeClr val="bg2">
                    <a:lumMod val="40000"/>
                    <a:lumOff val="60000"/>
                  </a:schemeClr>
                </a:solidFill>
                <a:effectLst/>
                <a:latin typeface="JetBrains Mono"/>
              </a:rPr>
            </a:br>
            <a:r>
              <a:rPr kumimoji="0" lang="en-US" altLang="en-US" sz="1050" b="0" i="0" u="none" strike="noStrike" cap="none" normalizeH="0" baseline="0" dirty="0" err="1">
                <a:ln>
                  <a:noFill/>
                </a:ln>
                <a:solidFill>
                  <a:schemeClr val="bg2">
                    <a:lumMod val="40000"/>
                    <a:lumOff val="60000"/>
                  </a:schemeClr>
                </a:solidFill>
                <a:effectLst/>
                <a:latin typeface="JetBrains Mono"/>
              </a:rPr>
              <a:t>xtrain</a:t>
            </a:r>
            <a:r>
              <a:rPr kumimoji="0" lang="en-US" altLang="en-US" sz="1050" b="0" i="0" u="none" strike="noStrike" cap="none" normalizeH="0" baseline="0" dirty="0">
                <a:ln>
                  <a:noFill/>
                </a:ln>
                <a:solidFill>
                  <a:schemeClr val="bg2">
                    <a:lumMod val="40000"/>
                    <a:lumOff val="60000"/>
                  </a:schemeClr>
                </a:solidFill>
                <a:effectLst/>
                <a:latin typeface="JetBrains Mono"/>
              </a:rPr>
              <a:t>, </a:t>
            </a:r>
            <a:r>
              <a:rPr kumimoji="0" lang="en-US" altLang="en-US" sz="1050" b="0" i="0" u="none" strike="noStrike" cap="none" normalizeH="0" baseline="0" dirty="0" err="1">
                <a:ln>
                  <a:noFill/>
                </a:ln>
                <a:solidFill>
                  <a:schemeClr val="bg2">
                    <a:lumMod val="40000"/>
                    <a:lumOff val="60000"/>
                  </a:schemeClr>
                </a:solidFill>
                <a:effectLst/>
                <a:latin typeface="JetBrains Mono"/>
              </a:rPr>
              <a:t>xtest</a:t>
            </a:r>
            <a:r>
              <a:rPr kumimoji="0" lang="en-US" altLang="en-US" sz="1050" b="0" i="0" u="none" strike="noStrike" cap="none" normalizeH="0" baseline="0" dirty="0">
                <a:ln>
                  <a:noFill/>
                </a:ln>
                <a:solidFill>
                  <a:schemeClr val="bg2">
                    <a:lumMod val="40000"/>
                    <a:lumOff val="60000"/>
                  </a:schemeClr>
                </a:solidFill>
                <a:effectLst/>
                <a:latin typeface="JetBrains Mono"/>
              </a:rPr>
              <a:t>, </a:t>
            </a:r>
            <a:r>
              <a:rPr kumimoji="0" lang="en-US" altLang="en-US" sz="1050" b="0" i="0" u="none" strike="noStrike" cap="none" normalizeH="0" baseline="0" dirty="0" err="1">
                <a:ln>
                  <a:noFill/>
                </a:ln>
                <a:solidFill>
                  <a:schemeClr val="bg2">
                    <a:lumMod val="40000"/>
                    <a:lumOff val="60000"/>
                  </a:schemeClr>
                </a:solidFill>
                <a:effectLst/>
                <a:latin typeface="JetBrains Mono"/>
              </a:rPr>
              <a:t>ytrain</a:t>
            </a:r>
            <a:r>
              <a:rPr kumimoji="0" lang="en-US" altLang="en-US" sz="1050" b="0" i="0" u="none" strike="noStrike" cap="none" normalizeH="0" baseline="0" dirty="0">
                <a:ln>
                  <a:noFill/>
                </a:ln>
                <a:solidFill>
                  <a:schemeClr val="bg2">
                    <a:lumMod val="40000"/>
                    <a:lumOff val="60000"/>
                  </a:schemeClr>
                </a:solidFill>
                <a:effectLst/>
                <a:latin typeface="JetBrains Mono"/>
              </a:rPr>
              <a:t>, </a:t>
            </a:r>
            <a:r>
              <a:rPr kumimoji="0" lang="en-US" altLang="en-US" sz="1050" b="0" i="0" u="none" strike="noStrike" cap="none" normalizeH="0" baseline="0" dirty="0" err="1">
                <a:ln>
                  <a:noFill/>
                </a:ln>
                <a:solidFill>
                  <a:schemeClr val="bg2">
                    <a:lumMod val="40000"/>
                    <a:lumOff val="60000"/>
                  </a:schemeClr>
                </a:solidFill>
                <a:effectLst/>
                <a:latin typeface="JetBrains Mono"/>
              </a:rPr>
              <a:t>ytest</a:t>
            </a:r>
            <a:r>
              <a:rPr kumimoji="0" lang="en-US" altLang="en-US" sz="1050" b="0" i="0" u="none" strike="noStrike" cap="none" normalizeH="0" baseline="0" dirty="0">
                <a:ln>
                  <a:noFill/>
                </a:ln>
                <a:solidFill>
                  <a:schemeClr val="bg2">
                    <a:lumMod val="40000"/>
                    <a:lumOff val="60000"/>
                  </a:schemeClr>
                </a:solidFill>
                <a:effectLst/>
                <a:latin typeface="JetBrains Mono"/>
              </a:rPr>
              <a:t> = </a:t>
            </a:r>
            <a:r>
              <a:rPr kumimoji="0" lang="en-US" altLang="en-US" sz="1050" b="0" i="0" u="none" strike="noStrike" cap="none" normalizeH="0" baseline="0" dirty="0" err="1">
                <a:ln>
                  <a:noFill/>
                </a:ln>
                <a:solidFill>
                  <a:schemeClr val="bg2">
                    <a:lumMod val="40000"/>
                    <a:lumOff val="60000"/>
                  </a:schemeClr>
                </a:solidFill>
                <a:effectLst/>
                <a:latin typeface="JetBrains Mono"/>
              </a:rPr>
              <a:t>train_test_split</a:t>
            </a:r>
            <a:r>
              <a:rPr kumimoji="0" lang="en-US" altLang="en-US" sz="1050" b="0" i="0" u="none" strike="noStrike" cap="none" normalizeH="0" baseline="0" dirty="0">
                <a:ln>
                  <a:noFill/>
                </a:ln>
                <a:solidFill>
                  <a:schemeClr val="bg2">
                    <a:lumMod val="40000"/>
                    <a:lumOff val="60000"/>
                  </a:schemeClr>
                </a:solidFill>
                <a:effectLst/>
                <a:latin typeface="JetBrains Mono"/>
              </a:rPr>
              <a:t>(x, y, </a:t>
            </a:r>
            <a:r>
              <a:rPr kumimoji="0" lang="en-US" altLang="en-US" sz="1050" b="0" i="0" u="none" strike="noStrike" cap="none" normalizeH="0" baseline="0" dirty="0" err="1">
                <a:ln>
                  <a:noFill/>
                </a:ln>
                <a:solidFill>
                  <a:schemeClr val="bg2">
                    <a:lumMod val="40000"/>
                    <a:lumOff val="60000"/>
                  </a:schemeClr>
                </a:solidFill>
                <a:effectLst/>
                <a:latin typeface="JetBrains Mono"/>
              </a:rPr>
              <a:t>test_size</a:t>
            </a:r>
            <a:r>
              <a:rPr kumimoji="0" lang="en-US" altLang="en-US" sz="1050" b="0" i="0" u="none" strike="noStrike" cap="none" normalizeH="0" baseline="0" dirty="0">
                <a:ln>
                  <a:noFill/>
                </a:ln>
                <a:solidFill>
                  <a:schemeClr val="bg2">
                    <a:lumMod val="40000"/>
                    <a:lumOff val="60000"/>
                  </a:schemeClr>
                </a:solidFill>
                <a:effectLst/>
                <a:latin typeface="JetBrains Mono"/>
              </a:rPr>
              <a:t>=0.2, </a:t>
            </a:r>
            <a:r>
              <a:rPr kumimoji="0" lang="en-US" altLang="en-US" sz="1050" b="0" i="0" u="none" strike="noStrike" cap="none" normalizeH="0" baseline="0" dirty="0" err="1">
                <a:ln>
                  <a:noFill/>
                </a:ln>
                <a:solidFill>
                  <a:schemeClr val="bg2">
                    <a:lumMod val="40000"/>
                    <a:lumOff val="60000"/>
                  </a:schemeClr>
                </a:solidFill>
                <a:effectLst/>
                <a:latin typeface="JetBrains Mono"/>
              </a:rPr>
              <a:t>random_state</a:t>
            </a:r>
            <a:r>
              <a:rPr kumimoji="0" lang="en-US" altLang="en-US" sz="1050" b="0" i="0" u="none" strike="noStrike" cap="none" normalizeH="0" baseline="0" dirty="0">
                <a:ln>
                  <a:noFill/>
                </a:ln>
                <a:solidFill>
                  <a:schemeClr val="bg2">
                    <a:lumMod val="40000"/>
                    <a:lumOff val="60000"/>
                  </a:schemeClr>
                </a:solidFill>
                <a:effectLst/>
                <a:latin typeface="JetBrains Mono"/>
              </a:rPr>
              <a:t>=42)</a:t>
            </a:r>
            <a:br>
              <a:rPr kumimoji="0" lang="en-US" altLang="en-US" sz="1050" b="0" i="0" u="none" strike="noStrike" cap="none" normalizeH="0" baseline="0" dirty="0">
                <a:ln>
                  <a:noFill/>
                </a:ln>
                <a:solidFill>
                  <a:schemeClr val="bg2">
                    <a:lumMod val="40000"/>
                    <a:lumOff val="60000"/>
                  </a:schemeClr>
                </a:solidFill>
                <a:effectLst/>
                <a:latin typeface="JetBrains Mono"/>
              </a:rPr>
            </a:br>
            <a:br>
              <a:rPr kumimoji="0" lang="en-US" altLang="en-US" sz="1050" b="0" i="0" u="none" strike="noStrike" cap="none" normalizeH="0" baseline="0" dirty="0">
                <a:ln>
                  <a:noFill/>
                </a:ln>
                <a:solidFill>
                  <a:schemeClr val="bg2">
                    <a:lumMod val="40000"/>
                    <a:lumOff val="60000"/>
                  </a:schemeClr>
                </a:solidFill>
                <a:effectLst/>
                <a:latin typeface="JetBrains Mono"/>
              </a:rPr>
            </a:br>
            <a:r>
              <a:rPr kumimoji="0" lang="en-US" altLang="en-US" sz="1050" b="0" i="0" u="none" strike="noStrike" cap="none" normalizeH="0" baseline="0" dirty="0">
                <a:ln>
                  <a:noFill/>
                </a:ln>
                <a:solidFill>
                  <a:schemeClr val="bg2">
                    <a:lumMod val="40000"/>
                    <a:lumOff val="60000"/>
                  </a:schemeClr>
                </a:solidFill>
                <a:effectLst/>
                <a:latin typeface="JetBrains Mono"/>
              </a:rPr>
              <a:t>model = </a:t>
            </a:r>
            <a:r>
              <a:rPr kumimoji="0" lang="en-US" altLang="en-US" sz="1050" b="0" i="0" u="none" strike="noStrike" cap="none" normalizeH="0" baseline="0" dirty="0" err="1">
                <a:ln>
                  <a:noFill/>
                </a:ln>
                <a:solidFill>
                  <a:schemeClr val="bg2">
                    <a:lumMod val="40000"/>
                    <a:lumOff val="60000"/>
                  </a:schemeClr>
                </a:solidFill>
                <a:effectLst/>
                <a:latin typeface="JetBrains Mono"/>
              </a:rPr>
              <a:t>PassiveAggressiveRegressor</a:t>
            </a:r>
            <a:r>
              <a:rPr kumimoji="0" lang="en-US" altLang="en-US" sz="1050" b="0" i="0" u="none" strike="noStrike" cap="none" normalizeH="0" baseline="0" dirty="0">
                <a:ln>
                  <a:noFill/>
                </a:ln>
                <a:solidFill>
                  <a:schemeClr val="bg2">
                    <a:lumMod val="40000"/>
                    <a:lumOff val="60000"/>
                  </a:schemeClr>
                </a:solidFill>
                <a:effectLst/>
                <a:latin typeface="JetBrains Mono"/>
              </a:rPr>
              <a:t>()</a:t>
            </a:r>
            <a:br>
              <a:rPr kumimoji="0" lang="en-US" altLang="en-US" sz="1050" b="0" i="0" u="none" strike="noStrike" cap="none" normalizeH="0" baseline="0" dirty="0">
                <a:ln>
                  <a:noFill/>
                </a:ln>
                <a:solidFill>
                  <a:schemeClr val="bg2">
                    <a:lumMod val="40000"/>
                    <a:lumOff val="60000"/>
                  </a:schemeClr>
                </a:solidFill>
                <a:effectLst/>
                <a:latin typeface="JetBrains Mono"/>
              </a:rPr>
            </a:br>
            <a:r>
              <a:rPr kumimoji="0" lang="en-US" altLang="en-US" sz="1050" b="0" i="0" u="none" strike="noStrike" cap="none" normalizeH="0" baseline="0" dirty="0" err="1">
                <a:ln>
                  <a:noFill/>
                </a:ln>
                <a:solidFill>
                  <a:schemeClr val="bg2">
                    <a:lumMod val="40000"/>
                    <a:lumOff val="60000"/>
                  </a:schemeClr>
                </a:solidFill>
                <a:effectLst/>
                <a:latin typeface="JetBrains Mono"/>
              </a:rPr>
              <a:t>model.fit</a:t>
            </a:r>
            <a:r>
              <a:rPr kumimoji="0" lang="en-US" altLang="en-US" sz="1050" b="0" i="0" u="none" strike="noStrike" cap="none" normalizeH="0" baseline="0" dirty="0">
                <a:ln>
                  <a:noFill/>
                </a:ln>
                <a:solidFill>
                  <a:schemeClr val="bg2">
                    <a:lumMod val="40000"/>
                    <a:lumOff val="60000"/>
                  </a:schemeClr>
                </a:solidFill>
                <a:effectLst/>
                <a:latin typeface="JetBrains Mono"/>
              </a:rPr>
              <a:t>(</a:t>
            </a:r>
            <a:r>
              <a:rPr kumimoji="0" lang="en-US" altLang="en-US" sz="1050" b="0" i="0" u="none" strike="noStrike" cap="none" normalizeH="0" baseline="0" dirty="0" err="1">
                <a:ln>
                  <a:noFill/>
                </a:ln>
                <a:solidFill>
                  <a:schemeClr val="bg2">
                    <a:lumMod val="40000"/>
                    <a:lumOff val="60000"/>
                  </a:schemeClr>
                </a:solidFill>
                <a:effectLst/>
                <a:latin typeface="JetBrains Mono"/>
              </a:rPr>
              <a:t>xtrain</a:t>
            </a:r>
            <a:r>
              <a:rPr kumimoji="0" lang="en-US" altLang="en-US" sz="1050" b="0" i="0" u="none" strike="noStrike" cap="none" normalizeH="0" baseline="0" dirty="0">
                <a:ln>
                  <a:noFill/>
                </a:ln>
                <a:solidFill>
                  <a:schemeClr val="bg2">
                    <a:lumMod val="40000"/>
                    <a:lumOff val="60000"/>
                  </a:schemeClr>
                </a:solidFill>
                <a:effectLst/>
                <a:latin typeface="JetBrains Mono"/>
              </a:rPr>
              <a:t>, </a:t>
            </a:r>
            <a:r>
              <a:rPr kumimoji="0" lang="en-US" altLang="en-US" sz="1050" b="0" i="0" u="none" strike="noStrike" cap="none" normalizeH="0" baseline="0" dirty="0" err="1">
                <a:ln>
                  <a:noFill/>
                </a:ln>
                <a:solidFill>
                  <a:schemeClr val="bg2">
                    <a:lumMod val="40000"/>
                    <a:lumOff val="60000"/>
                  </a:schemeClr>
                </a:solidFill>
                <a:effectLst/>
                <a:latin typeface="JetBrains Mono"/>
              </a:rPr>
              <a:t>ytrain</a:t>
            </a:r>
            <a:r>
              <a:rPr kumimoji="0" lang="en-US" altLang="en-US" sz="1050" b="0" i="0" u="none" strike="noStrike" cap="none" normalizeH="0" baseline="0" dirty="0">
                <a:ln>
                  <a:noFill/>
                </a:ln>
                <a:solidFill>
                  <a:schemeClr val="bg2">
                    <a:lumMod val="40000"/>
                    <a:lumOff val="60000"/>
                  </a:schemeClr>
                </a:solidFill>
                <a:effectLst/>
                <a:latin typeface="JetBrains Mono"/>
              </a:rPr>
              <a:t>)</a:t>
            </a:r>
            <a:br>
              <a:rPr kumimoji="0" lang="en-US" altLang="en-US" sz="1050" b="0" i="0" u="none" strike="noStrike" cap="none" normalizeH="0" baseline="0" dirty="0">
                <a:ln>
                  <a:noFill/>
                </a:ln>
                <a:solidFill>
                  <a:schemeClr val="bg2">
                    <a:lumMod val="40000"/>
                    <a:lumOff val="60000"/>
                  </a:schemeClr>
                </a:solidFill>
                <a:effectLst/>
                <a:latin typeface="JetBrains Mono"/>
              </a:rPr>
            </a:br>
            <a:r>
              <a:rPr kumimoji="0" lang="en-US" altLang="en-US" sz="1050" b="0" i="0" u="none" strike="noStrike" cap="none" normalizeH="0" baseline="0" dirty="0">
                <a:ln>
                  <a:noFill/>
                </a:ln>
                <a:solidFill>
                  <a:schemeClr val="bg2">
                    <a:lumMod val="40000"/>
                    <a:lumOff val="60000"/>
                  </a:schemeClr>
                </a:solidFill>
                <a:effectLst/>
                <a:latin typeface="JetBrains Mono"/>
              </a:rPr>
              <a:t>score = </a:t>
            </a:r>
            <a:r>
              <a:rPr kumimoji="0" lang="en-US" altLang="en-US" sz="1050" b="0" i="0" u="none" strike="noStrike" cap="none" normalizeH="0" baseline="0" dirty="0" err="1">
                <a:ln>
                  <a:noFill/>
                </a:ln>
                <a:solidFill>
                  <a:schemeClr val="bg2">
                    <a:lumMod val="40000"/>
                    <a:lumOff val="60000"/>
                  </a:schemeClr>
                </a:solidFill>
                <a:effectLst/>
                <a:latin typeface="JetBrains Mono"/>
              </a:rPr>
              <a:t>model.score</a:t>
            </a:r>
            <a:r>
              <a:rPr kumimoji="0" lang="en-US" altLang="en-US" sz="1050" b="0" i="0" u="none" strike="noStrike" cap="none" normalizeH="0" baseline="0" dirty="0">
                <a:ln>
                  <a:noFill/>
                </a:ln>
                <a:solidFill>
                  <a:schemeClr val="bg2">
                    <a:lumMod val="40000"/>
                    <a:lumOff val="60000"/>
                  </a:schemeClr>
                </a:solidFill>
                <a:effectLst/>
                <a:latin typeface="JetBrains Mono"/>
              </a:rPr>
              <a:t>(</a:t>
            </a:r>
            <a:r>
              <a:rPr kumimoji="0" lang="en-US" altLang="en-US" sz="1050" b="0" i="0" u="none" strike="noStrike" cap="none" normalizeH="0" baseline="0" dirty="0" err="1">
                <a:ln>
                  <a:noFill/>
                </a:ln>
                <a:solidFill>
                  <a:schemeClr val="bg2">
                    <a:lumMod val="40000"/>
                    <a:lumOff val="60000"/>
                  </a:schemeClr>
                </a:solidFill>
                <a:effectLst/>
                <a:latin typeface="JetBrains Mono"/>
              </a:rPr>
              <a:t>xtest</a:t>
            </a:r>
            <a:r>
              <a:rPr kumimoji="0" lang="en-US" altLang="en-US" sz="1050" b="0" i="0" u="none" strike="noStrike" cap="none" normalizeH="0" baseline="0" dirty="0">
                <a:ln>
                  <a:noFill/>
                </a:ln>
                <a:solidFill>
                  <a:schemeClr val="bg2">
                    <a:lumMod val="40000"/>
                    <a:lumOff val="60000"/>
                  </a:schemeClr>
                </a:solidFill>
                <a:effectLst/>
                <a:latin typeface="JetBrains Mono"/>
              </a:rPr>
              <a:t>, </a:t>
            </a:r>
            <a:r>
              <a:rPr kumimoji="0" lang="en-US" altLang="en-US" sz="1050" b="0" i="0" u="none" strike="noStrike" cap="none" normalizeH="0" baseline="0" dirty="0" err="1">
                <a:ln>
                  <a:noFill/>
                </a:ln>
                <a:solidFill>
                  <a:schemeClr val="bg2">
                    <a:lumMod val="40000"/>
                    <a:lumOff val="60000"/>
                  </a:schemeClr>
                </a:solidFill>
                <a:effectLst/>
                <a:latin typeface="JetBrains Mono"/>
              </a:rPr>
              <a:t>ytest</a:t>
            </a:r>
            <a:r>
              <a:rPr kumimoji="0" lang="en-US" altLang="en-US" sz="1050" b="0" i="0" u="none" strike="noStrike" cap="none" normalizeH="0" baseline="0" dirty="0">
                <a:ln>
                  <a:noFill/>
                </a:ln>
                <a:solidFill>
                  <a:schemeClr val="bg2">
                    <a:lumMod val="40000"/>
                    <a:lumOff val="60000"/>
                  </a:schemeClr>
                </a:solidFill>
                <a:effectLst/>
                <a:latin typeface="JetBrains Mono"/>
              </a:rPr>
              <a:t>)</a:t>
            </a:r>
            <a:br>
              <a:rPr kumimoji="0" lang="en-US" altLang="en-US" sz="1050" b="0" i="0" u="none" strike="noStrike" cap="none" normalizeH="0" baseline="0" dirty="0">
                <a:ln>
                  <a:noFill/>
                </a:ln>
                <a:solidFill>
                  <a:schemeClr val="bg2">
                    <a:lumMod val="40000"/>
                    <a:lumOff val="60000"/>
                  </a:schemeClr>
                </a:solidFill>
                <a:effectLst/>
                <a:latin typeface="JetBrains Mono"/>
              </a:rPr>
            </a:br>
            <a:r>
              <a:rPr kumimoji="0" lang="en-US" altLang="en-US" sz="1050" b="0" i="0" u="none" strike="noStrike" cap="none" normalizeH="0" baseline="0" dirty="0">
                <a:ln>
                  <a:noFill/>
                </a:ln>
                <a:solidFill>
                  <a:schemeClr val="bg2">
                    <a:lumMod val="40000"/>
                    <a:lumOff val="60000"/>
                  </a:schemeClr>
                </a:solidFill>
                <a:effectLst/>
                <a:latin typeface="JetBrains Mono"/>
              </a:rPr>
              <a:t>print(score)</a:t>
            </a:r>
            <a:r>
              <a:rPr kumimoji="0" lang="en-US" altLang="en-US" sz="1000" b="0" i="0" u="none" strike="noStrike" cap="none" normalizeH="0" baseline="0" dirty="0">
                <a:ln>
                  <a:noFill/>
                </a:ln>
                <a:solidFill>
                  <a:schemeClr val="bg2">
                    <a:lumMod val="40000"/>
                    <a:lumOff val="60000"/>
                  </a:schemeClr>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bg2">
                  <a:lumMod val="40000"/>
                  <a:lumOff val="60000"/>
                </a:schemeClr>
              </a:solidFill>
              <a:effectLst/>
              <a:latin typeface="Arial" panose="020B0604020202020204" pitchFamily="34" charset="0"/>
            </a:endParaRPr>
          </a:p>
        </p:txBody>
      </p:sp>
      <p:sp>
        <p:nvSpPr>
          <p:cNvPr id="9" name="Rectangle 5">
            <a:extLst>
              <a:ext uri="{FF2B5EF4-FFF2-40B4-BE49-F238E27FC236}">
                <a16:creationId xmlns:a16="http://schemas.microsoft.com/office/drawing/2014/main" id="{CC23366A-0142-9002-48D6-40B3690057F2}"/>
              </a:ext>
            </a:extLst>
          </p:cNvPr>
          <p:cNvSpPr>
            <a:spLocks noChangeArrowheads="1"/>
          </p:cNvSpPr>
          <p:nvPr/>
        </p:nvSpPr>
        <p:spPr bwMode="auto">
          <a:xfrm>
            <a:off x="414338" y="3415730"/>
            <a:ext cx="31194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1" u="none" strike="noStrike" cap="none" normalizeH="0" baseline="0" dirty="0">
                <a:ln>
                  <a:noFill/>
                </a:ln>
                <a:solidFill>
                  <a:schemeClr val="accent1"/>
                </a:solidFill>
                <a:effectLst/>
                <a:latin typeface="JetBrains Mono"/>
              </a:rPr>
              <a:t># Predict with the trained model</a:t>
            </a:r>
            <a:br>
              <a:rPr kumimoji="0" lang="en-US" altLang="en-US" sz="1050" b="0" i="0" u="none" strike="noStrike" cap="none" normalizeH="0" baseline="0" dirty="0">
                <a:ln>
                  <a:noFill/>
                </a:ln>
                <a:solidFill>
                  <a:schemeClr val="bg2">
                    <a:lumMod val="40000"/>
                    <a:lumOff val="60000"/>
                  </a:schemeClr>
                </a:solidFill>
                <a:effectLst/>
                <a:latin typeface="JetBrains Mono"/>
              </a:rPr>
            </a:br>
            <a:r>
              <a:rPr kumimoji="0" lang="en-US" altLang="en-US" sz="1050" b="0" i="0" u="none" strike="noStrike" cap="none" normalizeH="0" baseline="0" dirty="0">
                <a:ln>
                  <a:noFill/>
                </a:ln>
                <a:solidFill>
                  <a:schemeClr val="bg2">
                    <a:lumMod val="40000"/>
                    <a:lumOff val="60000"/>
                  </a:schemeClr>
                </a:solidFill>
                <a:effectLst/>
                <a:latin typeface="JetBrains Mono"/>
              </a:rPr>
              <a:t>features = </a:t>
            </a:r>
            <a:r>
              <a:rPr kumimoji="0" lang="en-US" altLang="en-US" sz="1050" b="0" i="0" u="none" strike="noStrike" cap="none" normalizeH="0" baseline="0" dirty="0" err="1">
                <a:ln>
                  <a:noFill/>
                </a:ln>
                <a:solidFill>
                  <a:schemeClr val="bg2">
                    <a:lumMod val="40000"/>
                    <a:lumOff val="60000"/>
                  </a:schemeClr>
                </a:solidFill>
                <a:effectLst/>
                <a:latin typeface="JetBrains Mono"/>
              </a:rPr>
              <a:t>np.array</a:t>
            </a:r>
            <a:r>
              <a:rPr kumimoji="0" lang="en-US" altLang="en-US" sz="1050" b="0" i="0" u="none" strike="noStrike" cap="none" normalizeH="0" baseline="0" dirty="0">
                <a:ln>
                  <a:noFill/>
                </a:ln>
                <a:solidFill>
                  <a:schemeClr val="bg2">
                    <a:lumMod val="40000"/>
                    <a:lumOff val="60000"/>
                  </a:schemeClr>
                </a:solidFill>
                <a:effectLst/>
                <a:latin typeface="JetBrains Mono"/>
              </a:rPr>
              <a:t>([[282.0, 233.0, 4.0, 9.0, 165.0, 54.0]])</a:t>
            </a:r>
            <a:br>
              <a:rPr kumimoji="0" lang="en-US" altLang="en-US" sz="1050" b="0" i="0" u="none" strike="noStrike" cap="none" normalizeH="0" baseline="0" dirty="0">
                <a:ln>
                  <a:noFill/>
                </a:ln>
                <a:solidFill>
                  <a:schemeClr val="bg2">
                    <a:lumMod val="40000"/>
                    <a:lumOff val="60000"/>
                  </a:schemeClr>
                </a:solidFill>
                <a:effectLst/>
                <a:latin typeface="JetBrains Mono"/>
              </a:rPr>
            </a:br>
            <a:r>
              <a:rPr kumimoji="0" lang="en-US" altLang="en-US" sz="1050" b="0" i="0" u="none" strike="noStrike" cap="none" normalizeH="0" baseline="0" dirty="0">
                <a:ln>
                  <a:noFill/>
                </a:ln>
                <a:solidFill>
                  <a:schemeClr val="bg2">
                    <a:lumMod val="40000"/>
                    <a:lumOff val="60000"/>
                  </a:schemeClr>
                </a:solidFill>
                <a:effectLst/>
                <a:latin typeface="JetBrains Mono"/>
              </a:rPr>
              <a:t>prediction = </a:t>
            </a:r>
            <a:r>
              <a:rPr kumimoji="0" lang="en-US" altLang="en-US" sz="1050" b="0" i="0" u="none" strike="noStrike" cap="none" normalizeH="0" baseline="0" dirty="0" err="1">
                <a:ln>
                  <a:noFill/>
                </a:ln>
                <a:solidFill>
                  <a:schemeClr val="bg2">
                    <a:lumMod val="40000"/>
                    <a:lumOff val="60000"/>
                  </a:schemeClr>
                </a:solidFill>
                <a:effectLst/>
                <a:latin typeface="JetBrains Mono"/>
              </a:rPr>
              <a:t>model.predict</a:t>
            </a:r>
            <a:r>
              <a:rPr kumimoji="0" lang="en-US" altLang="en-US" sz="1050" b="0" i="0" u="none" strike="noStrike" cap="none" normalizeH="0" baseline="0" dirty="0">
                <a:ln>
                  <a:noFill/>
                </a:ln>
                <a:solidFill>
                  <a:schemeClr val="bg2">
                    <a:lumMod val="40000"/>
                    <a:lumOff val="60000"/>
                  </a:schemeClr>
                </a:solidFill>
                <a:effectLst/>
                <a:latin typeface="JetBrains Mono"/>
              </a:rPr>
              <a:t>(features)</a:t>
            </a:r>
            <a:br>
              <a:rPr kumimoji="0" lang="en-US" altLang="en-US" sz="1050" b="0" i="0" u="none" strike="noStrike" cap="none" normalizeH="0" baseline="0" dirty="0">
                <a:ln>
                  <a:noFill/>
                </a:ln>
                <a:solidFill>
                  <a:schemeClr val="bg2">
                    <a:lumMod val="40000"/>
                    <a:lumOff val="60000"/>
                  </a:schemeClr>
                </a:solidFill>
                <a:effectLst/>
                <a:latin typeface="JetBrains Mono"/>
              </a:rPr>
            </a:br>
            <a:r>
              <a:rPr kumimoji="0" lang="en-US" altLang="en-US" sz="1050" b="0" i="0" u="none" strike="noStrike" cap="none" normalizeH="0" baseline="0" dirty="0">
                <a:ln>
                  <a:noFill/>
                </a:ln>
                <a:solidFill>
                  <a:schemeClr val="bg2">
                    <a:lumMod val="40000"/>
                    <a:lumOff val="60000"/>
                  </a:schemeClr>
                </a:solidFill>
                <a:effectLst/>
                <a:latin typeface="JetBrains Mono"/>
              </a:rPr>
              <a:t>print(prediction)</a:t>
            </a:r>
            <a:r>
              <a:rPr kumimoji="0" lang="en-US" altLang="en-US" sz="1000" b="0" i="0" u="none" strike="noStrike" cap="none" normalizeH="0" baseline="0" dirty="0">
                <a:ln>
                  <a:noFill/>
                </a:ln>
                <a:solidFill>
                  <a:schemeClr val="bg2">
                    <a:lumMod val="40000"/>
                    <a:lumOff val="60000"/>
                  </a:schemeClr>
                </a:solidFill>
                <a:effectLst/>
              </a:rPr>
              <a:t> </a:t>
            </a:r>
            <a:endParaRPr kumimoji="0" lang="en-US" altLang="en-US" sz="2400" b="0" i="0" u="none" strike="noStrike" cap="none" normalizeH="0" baseline="0" dirty="0">
              <a:ln>
                <a:noFill/>
              </a:ln>
              <a:solidFill>
                <a:schemeClr val="bg2">
                  <a:lumMod val="40000"/>
                  <a:lumOff val="60000"/>
                </a:schemeClr>
              </a:solidFill>
              <a:effectLst/>
              <a:latin typeface="Arial" panose="020B0604020202020204" pitchFamily="34" charset="0"/>
            </a:endParaRPr>
          </a:p>
        </p:txBody>
      </p:sp>
    </p:spTree>
    <p:extLst>
      <p:ext uri="{BB962C8B-B14F-4D97-AF65-F5344CB8AC3E}">
        <p14:creationId xmlns:p14="http://schemas.microsoft.com/office/powerpoint/2010/main" val="135422632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F5A47-BF1F-92E5-B66F-8F260B4A5505}"/>
              </a:ext>
            </a:extLst>
          </p:cNvPr>
          <p:cNvSpPr>
            <a:spLocks noGrp="1"/>
          </p:cNvSpPr>
          <p:nvPr>
            <p:ph type="title"/>
          </p:nvPr>
        </p:nvSpPr>
        <p:spPr>
          <a:xfrm>
            <a:off x="2156675" y="269000"/>
            <a:ext cx="4563900" cy="531900"/>
          </a:xfrm>
        </p:spPr>
        <p:txBody>
          <a:bodyPr/>
          <a:lstStyle/>
          <a:p>
            <a:r>
              <a:rPr lang="en-US" dirty="0"/>
              <a:t>Outputs</a:t>
            </a:r>
            <a:endParaRPr lang="en-IN" dirty="0"/>
          </a:p>
        </p:txBody>
      </p:sp>
      <p:pic>
        <p:nvPicPr>
          <p:cNvPr id="5" name="Picture 4">
            <a:extLst>
              <a:ext uri="{FF2B5EF4-FFF2-40B4-BE49-F238E27FC236}">
                <a16:creationId xmlns:a16="http://schemas.microsoft.com/office/drawing/2014/main" id="{1E8F30D8-937C-5093-6C77-AE88B5810752}"/>
              </a:ext>
            </a:extLst>
          </p:cNvPr>
          <p:cNvPicPr>
            <a:picLocks noChangeAspect="1"/>
          </p:cNvPicPr>
          <p:nvPr/>
        </p:nvPicPr>
        <p:blipFill>
          <a:blip r:embed="rId2"/>
          <a:stretch>
            <a:fillRect/>
          </a:stretch>
        </p:blipFill>
        <p:spPr>
          <a:xfrm>
            <a:off x="400661" y="762818"/>
            <a:ext cx="2209862" cy="1770850"/>
          </a:xfrm>
          <a:prstGeom prst="rect">
            <a:avLst/>
          </a:prstGeom>
        </p:spPr>
      </p:pic>
      <p:pic>
        <p:nvPicPr>
          <p:cNvPr id="7" name="Picture 6">
            <a:extLst>
              <a:ext uri="{FF2B5EF4-FFF2-40B4-BE49-F238E27FC236}">
                <a16:creationId xmlns:a16="http://schemas.microsoft.com/office/drawing/2014/main" id="{B712A82D-E6B7-F2EC-F464-7EC79CE9BD10}"/>
              </a:ext>
            </a:extLst>
          </p:cNvPr>
          <p:cNvPicPr>
            <a:picLocks noChangeAspect="1"/>
          </p:cNvPicPr>
          <p:nvPr/>
        </p:nvPicPr>
        <p:blipFill>
          <a:blip r:embed="rId3"/>
          <a:stretch>
            <a:fillRect/>
          </a:stretch>
        </p:blipFill>
        <p:spPr>
          <a:xfrm>
            <a:off x="2756570" y="762818"/>
            <a:ext cx="2061307" cy="1770850"/>
          </a:xfrm>
          <a:prstGeom prst="rect">
            <a:avLst/>
          </a:prstGeom>
        </p:spPr>
      </p:pic>
      <p:pic>
        <p:nvPicPr>
          <p:cNvPr id="9" name="Picture 8">
            <a:extLst>
              <a:ext uri="{FF2B5EF4-FFF2-40B4-BE49-F238E27FC236}">
                <a16:creationId xmlns:a16="http://schemas.microsoft.com/office/drawing/2014/main" id="{96095E97-8DD3-6864-E6C1-B9EFA5E606A1}"/>
              </a:ext>
            </a:extLst>
          </p:cNvPr>
          <p:cNvPicPr>
            <a:picLocks noChangeAspect="1"/>
          </p:cNvPicPr>
          <p:nvPr/>
        </p:nvPicPr>
        <p:blipFill>
          <a:blip r:embed="rId4"/>
          <a:stretch>
            <a:fillRect/>
          </a:stretch>
        </p:blipFill>
        <p:spPr>
          <a:xfrm>
            <a:off x="400661" y="2571750"/>
            <a:ext cx="6543064" cy="2412703"/>
          </a:xfrm>
          <a:prstGeom prst="rect">
            <a:avLst/>
          </a:prstGeom>
        </p:spPr>
      </p:pic>
      <p:pic>
        <p:nvPicPr>
          <p:cNvPr id="11" name="Picture 10">
            <a:extLst>
              <a:ext uri="{FF2B5EF4-FFF2-40B4-BE49-F238E27FC236}">
                <a16:creationId xmlns:a16="http://schemas.microsoft.com/office/drawing/2014/main" id="{97283BDB-212B-D91D-BA6C-AD435CA8D65D}"/>
              </a:ext>
            </a:extLst>
          </p:cNvPr>
          <p:cNvPicPr>
            <a:picLocks noChangeAspect="1"/>
          </p:cNvPicPr>
          <p:nvPr/>
        </p:nvPicPr>
        <p:blipFill>
          <a:blip r:embed="rId5"/>
          <a:stretch>
            <a:fillRect/>
          </a:stretch>
        </p:blipFill>
        <p:spPr>
          <a:xfrm>
            <a:off x="4886091" y="800900"/>
            <a:ext cx="3991209" cy="1732768"/>
          </a:xfrm>
          <a:prstGeom prst="rect">
            <a:avLst/>
          </a:prstGeom>
        </p:spPr>
      </p:pic>
      <p:pic>
        <p:nvPicPr>
          <p:cNvPr id="13" name="Picture 12">
            <a:extLst>
              <a:ext uri="{FF2B5EF4-FFF2-40B4-BE49-F238E27FC236}">
                <a16:creationId xmlns:a16="http://schemas.microsoft.com/office/drawing/2014/main" id="{DE41366E-602C-0BC6-AD40-7CB4F07C9BE6}"/>
              </a:ext>
            </a:extLst>
          </p:cNvPr>
          <p:cNvPicPr>
            <a:picLocks noChangeAspect="1"/>
          </p:cNvPicPr>
          <p:nvPr/>
        </p:nvPicPr>
        <p:blipFill>
          <a:blip r:embed="rId6"/>
          <a:stretch>
            <a:fillRect/>
          </a:stretch>
        </p:blipFill>
        <p:spPr>
          <a:xfrm>
            <a:off x="7011939" y="2571750"/>
            <a:ext cx="1865361" cy="2412703"/>
          </a:xfrm>
          <a:prstGeom prst="rect">
            <a:avLst/>
          </a:prstGeom>
        </p:spPr>
      </p:pic>
    </p:spTree>
    <p:extLst>
      <p:ext uri="{BB962C8B-B14F-4D97-AF65-F5344CB8AC3E}">
        <p14:creationId xmlns:p14="http://schemas.microsoft.com/office/powerpoint/2010/main" val="16687029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cxnSp>
        <p:nvCxnSpPr>
          <p:cNvPr id="619" name="Google Shape;619;p44"/>
          <p:cNvCxnSpPr>
            <a:stCxn id="620" idx="3"/>
            <a:endCxn id="621" idx="1"/>
          </p:cNvCxnSpPr>
          <p:nvPr/>
        </p:nvCxnSpPr>
        <p:spPr>
          <a:xfrm>
            <a:off x="2150100" y="3374875"/>
            <a:ext cx="2160000" cy="0"/>
          </a:xfrm>
          <a:prstGeom prst="straightConnector1">
            <a:avLst/>
          </a:prstGeom>
          <a:noFill/>
          <a:ln w="19050" cap="flat" cmpd="sng">
            <a:solidFill>
              <a:schemeClr val="dk2"/>
            </a:solidFill>
            <a:prstDash val="solid"/>
            <a:round/>
            <a:headEnd type="none" w="med" len="med"/>
            <a:tailEnd type="none" w="med" len="med"/>
          </a:ln>
        </p:spPr>
      </p:cxnSp>
      <p:cxnSp>
        <p:nvCxnSpPr>
          <p:cNvPr id="622" name="Google Shape;622;p44"/>
          <p:cNvCxnSpPr>
            <a:endCxn id="620" idx="1"/>
          </p:cNvCxnSpPr>
          <p:nvPr/>
        </p:nvCxnSpPr>
        <p:spPr>
          <a:xfrm>
            <a:off x="-113700" y="3374875"/>
            <a:ext cx="1740000" cy="0"/>
          </a:xfrm>
          <a:prstGeom prst="straightConnector1">
            <a:avLst/>
          </a:prstGeom>
          <a:noFill/>
          <a:ln w="19050" cap="flat" cmpd="sng">
            <a:solidFill>
              <a:schemeClr val="dk2"/>
            </a:solidFill>
            <a:prstDash val="solid"/>
            <a:round/>
            <a:headEnd type="none" w="med" len="med"/>
            <a:tailEnd type="none" w="med" len="med"/>
          </a:ln>
        </p:spPr>
      </p:cxnSp>
      <p:sp>
        <p:nvSpPr>
          <p:cNvPr id="624" name="Google Shape;624;p44"/>
          <p:cNvSpPr txBox="1">
            <a:spLocks noGrp="1"/>
          </p:cNvSpPr>
          <p:nvPr>
            <p:ph type="subTitle" idx="4294967295"/>
          </p:nvPr>
        </p:nvSpPr>
        <p:spPr>
          <a:xfrm>
            <a:off x="720000" y="2383575"/>
            <a:ext cx="2336400" cy="714000"/>
          </a:xfrm>
          <a:prstGeom prst="rect">
            <a:avLst/>
          </a:prstGeom>
        </p:spPr>
        <p:txBody>
          <a:bodyPr spcFirstLastPara="1" wrap="square" lIns="91425" tIns="91425" rIns="91425" bIns="91425" anchor="t" anchorCtr="0">
            <a:noAutofit/>
          </a:bodyPr>
          <a:lstStyle/>
          <a:p>
            <a:pPr marL="0" lvl="0" indent="0" algn="ctr" rtl="0">
              <a:lnSpc>
                <a:spcPct val="100000"/>
              </a:lnSpc>
              <a:spcBef>
                <a:spcPct val="0"/>
              </a:spcBef>
              <a:spcAft>
                <a:spcPct val="0"/>
              </a:spcAft>
              <a:buNone/>
            </a:pPr>
            <a:r>
              <a:rPr lang="en-US"/>
              <a:t>ACCOUNT GROWTH</a:t>
            </a:r>
            <a:endParaRPr/>
          </a:p>
          <a:p>
            <a:pPr marL="0" lvl="0" indent="0" algn="ctr" rtl="0">
              <a:lnSpc>
                <a:spcPct val="100000"/>
              </a:lnSpc>
              <a:spcBef>
                <a:spcPct val="0"/>
              </a:spcBef>
              <a:spcAft>
                <a:spcPct val="0"/>
              </a:spcAft>
              <a:buNone/>
            </a:pPr>
            <a:endParaRPr/>
          </a:p>
        </p:txBody>
      </p:sp>
      <p:sp>
        <p:nvSpPr>
          <p:cNvPr id="626" name="Google Shape;626;p44"/>
          <p:cNvSpPr txBox="1">
            <a:spLocks noGrp="1"/>
          </p:cNvSpPr>
          <p:nvPr>
            <p:ph type="subTitle" idx="4294967295"/>
          </p:nvPr>
        </p:nvSpPr>
        <p:spPr>
          <a:xfrm>
            <a:off x="3403800" y="2383575"/>
            <a:ext cx="2336400" cy="714000"/>
          </a:xfrm>
          <a:prstGeom prst="rect">
            <a:avLst/>
          </a:prstGeom>
        </p:spPr>
        <p:txBody>
          <a:bodyPr spcFirstLastPara="1" wrap="square" lIns="91425" tIns="91425" rIns="91425" bIns="91425" anchor="t" anchorCtr="0">
            <a:noAutofit/>
          </a:bodyPr>
          <a:lstStyle/>
          <a:p>
            <a:pPr marL="0" lvl="0" indent="0" algn="ctr" rtl="0">
              <a:lnSpc>
                <a:spcPct val="100000"/>
              </a:lnSpc>
              <a:spcBef>
                <a:spcPct val="0"/>
              </a:spcBef>
              <a:spcAft>
                <a:spcPct val="0"/>
              </a:spcAft>
              <a:buNone/>
            </a:pPr>
            <a:r>
              <a:rPr lang="en-US"/>
              <a:t>INCREASE REACH</a:t>
            </a:r>
            <a:endParaRPr/>
          </a:p>
        </p:txBody>
      </p:sp>
      <p:sp>
        <p:nvSpPr>
          <p:cNvPr id="620" name="Google Shape;620;p44"/>
          <p:cNvSpPr txBox="1">
            <a:spLocks noGrp="1"/>
          </p:cNvSpPr>
          <p:nvPr>
            <p:ph type="title" idx="4294967295"/>
          </p:nvPr>
        </p:nvSpPr>
        <p:spPr>
          <a:xfrm>
            <a:off x="1626300" y="3110425"/>
            <a:ext cx="523800" cy="5289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ct val="0"/>
              </a:spcBef>
              <a:spcAft>
                <a:spcPct val="0"/>
              </a:spcAft>
              <a:buNone/>
            </a:pPr>
            <a:r>
              <a:rPr lang="en" sz="2000"/>
              <a:t>04</a:t>
            </a:r>
            <a:endParaRPr sz="2000"/>
          </a:p>
        </p:txBody>
      </p:sp>
      <p:sp>
        <p:nvSpPr>
          <p:cNvPr id="621" name="Google Shape;621;p44"/>
          <p:cNvSpPr txBox="1">
            <a:spLocks noGrp="1"/>
          </p:cNvSpPr>
          <p:nvPr>
            <p:ph type="title" idx="4294967295"/>
          </p:nvPr>
        </p:nvSpPr>
        <p:spPr>
          <a:xfrm>
            <a:off x="4310100" y="3110425"/>
            <a:ext cx="523800" cy="5289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ct val="0"/>
              </a:spcBef>
              <a:spcAft>
                <a:spcPct val="0"/>
              </a:spcAft>
              <a:buNone/>
            </a:pPr>
            <a:r>
              <a:rPr lang="en" sz="2000"/>
              <a:t>05</a:t>
            </a:r>
            <a:endParaRPr sz="2000"/>
          </a:p>
        </p:txBody>
      </p:sp>
      <p:cxnSp>
        <p:nvCxnSpPr>
          <p:cNvPr id="627" name="Google Shape;627;p44"/>
          <p:cNvCxnSpPr>
            <a:stCxn id="621" idx="3"/>
          </p:cNvCxnSpPr>
          <p:nvPr/>
        </p:nvCxnSpPr>
        <p:spPr>
          <a:xfrm>
            <a:off x="4833900" y="3374875"/>
            <a:ext cx="1669800" cy="0"/>
          </a:xfrm>
          <a:prstGeom prst="straightConnector1">
            <a:avLst/>
          </a:prstGeom>
          <a:noFill/>
          <a:ln w="19050" cap="flat" cmpd="sng">
            <a:solidFill>
              <a:schemeClr val="dk2"/>
            </a:solidFill>
            <a:prstDash val="solid"/>
            <a:round/>
            <a:headEnd type="none" w="med" len="med"/>
            <a:tailEnd type="none" w="med" len="med"/>
          </a:ln>
        </p:spPr>
      </p:cxnSp>
      <p:sp>
        <p:nvSpPr>
          <p:cNvPr id="628" name="Google Shape;628;p44"/>
          <p:cNvSpPr/>
          <p:nvPr/>
        </p:nvSpPr>
        <p:spPr>
          <a:xfrm rot="-2700000">
            <a:off x="6302670" y="3290015"/>
            <a:ext cx="165260" cy="169719"/>
          </a:xfrm>
          <a:custGeom>
            <a:avLst/>
            <a:gdLst/>
            <a:ahLst/>
            <a:cxnLst/>
            <a:rect l="l" t="t" r="r" b="b"/>
            <a:pathLst>
              <a:path w="12859" h="13206" extrusionOk="0">
                <a:moveTo>
                  <a:pt x="0" y="13206"/>
                </a:moveTo>
                <a:lnTo>
                  <a:pt x="12859" y="13206"/>
                </a:lnTo>
                <a:lnTo>
                  <a:pt x="12859" y="0"/>
                </a:lnTo>
              </a:path>
            </a:pathLst>
          </a:custGeom>
          <a:noFill/>
          <a:ln w="19050" cap="flat" cmpd="sng">
            <a:solidFill>
              <a:schemeClr val="dk2"/>
            </a:solidFill>
            <a:prstDash val="solid"/>
            <a:round/>
            <a:headEnd type="none" w="med" len="med"/>
            <a:tailEnd type="none" w="med" len="med"/>
          </a:ln>
        </p:spPr>
        <p:txBody>
          <a:bodyPr/>
          <a:lstStyle/>
          <a:p>
            <a:endParaRPr lang="en-IN"/>
          </a:p>
        </p:txBody>
      </p:sp>
      <p:sp>
        <p:nvSpPr>
          <p:cNvPr id="629" name="Google Shape;629;p44"/>
          <p:cNvSpPr txBox="1"/>
          <p:nvPr/>
        </p:nvSpPr>
        <p:spPr>
          <a:xfrm>
            <a:off x="6706725" y="2952475"/>
            <a:ext cx="1012200" cy="844800"/>
          </a:xfrm>
          <a:prstGeom prst="rect">
            <a:avLst/>
          </a:prstGeom>
          <a:noFill/>
          <a:ln w="19050"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ct val="0"/>
              </a:spcBef>
              <a:spcAft>
                <a:spcPct val="0"/>
              </a:spcAft>
              <a:buNone/>
            </a:pPr>
            <a:r>
              <a:rPr lang="en-US" sz="1200">
                <a:solidFill>
                  <a:srgbClr val="FFFFFF"/>
                </a:solidFill>
                <a:latin typeface="Spartan"/>
                <a:ea typeface="Spartan"/>
                <a:cs typeface="Spartan"/>
                <a:sym typeface="Spartan"/>
              </a:rPr>
              <a:t>INSIGHTS</a:t>
            </a:r>
            <a:endParaRPr sz="1200">
              <a:solidFill>
                <a:srgbClr val="FFFFFF"/>
              </a:solidFill>
              <a:latin typeface="Spartan"/>
              <a:ea typeface="Spartan"/>
              <a:cs typeface="Spartan"/>
              <a:sym typeface="Spartan"/>
            </a:endParaRPr>
          </a:p>
        </p:txBody>
      </p:sp>
      <p:sp>
        <p:nvSpPr>
          <p:cNvPr id="630" name="Google Shape;630;p44"/>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p>
            <a:pPr marL="0" lvl="0" indent="0" algn="ctr" rtl="0">
              <a:spcBef>
                <a:spcPct val="0"/>
              </a:spcBef>
              <a:spcAft>
                <a:spcPct val="0"/>
              </a:spcAft>
              <a:buNone/>
            </a:pPr>
            <a:r>
              <a:rPr lang="en-US"/>
              <a:t>CONCLUSION</a:t>
            </a:r>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4393.0"/>
  <p:tag name="AS_RELEASE_DATE" val="2019.12.14"/>
  <p:tag name="AS_TITLE" val="Aspose.Slides for .NET 4.0 Client Profile"/>
  <p:tag name="AS_VERSION" val="19.12"/>
</p:tagLst>
</file>

<file path=ppt/theme/theme1.xml><?xml version="1.0" encoding="utf-8"?>
<a:theme xmlns:a="http://schemas.openxmlformats.org/drawingml/2006/main" name="Data Science Company Profile by Slidesgo">
  <a:themeElements>
    <a:clrScheme name="Simple Light">
      <a:dk1>
        <a:srgbClr val="10092D"/>
      </a:dk1>
      <a:lt1>
        <a:srgbClr val="0084FF"/>
      </a:lt1>
      <a:dk2>
        <a:srgbClr val="00FFD5"/>
      </a:dk2>
      <a:lt2>
        <a:srgbClr val="FAFAFA"/>
      </a:lt2>
      <a:accent1>
        <a:srgbClr val="FAFAFA"/>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ata Science Company Profile by Slidesgo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973</Words>
  <Application>Microsoft Office PowerPoint</Application>
  <PresentationFormat>On-screen Show (16:9)</PresentationFormat>
  <Paragraphs>65</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Bebas Neue</vt:lpstr>
      <vt:lpstr>Spartan</vt:lpstr>
      <vt:lpstr>Arial</vt:lpstr>
      <vt:lpstr>Söhne</vt:lpstr>
      <vt:lpstr>JetBrains Mono</vt:lpstr>
      <vt:lpstr>Righteous</vt:lpstr>
      <vt:lpstr>Data Science Company Profile by Slidesgo</vt:lpstr>
      <vt:lpstr>DATA SCIENCE </vt:lpstr>
      <vt:lpstr>Introduction</vt:lpstr>
      <vt:lpstr>03.</vt:lpstr>
      <vt:lpstr>Data resources</vt:lpstr>
      <vt:lpstr>01</vt:lpstr>
      <vt:lpstr>Solution codes</vt:lpstr>
      <vt:lpstr>fig = px.scatter(data_frame=data, x="Impressions", y="Likes", size="Likes", trendline="ols", title="Relationship Between Likes and Total Impressions") fig.show() </vt:lpstr>
      <vt:lpstr>Outputs</vt:lpstr>
      <vt:lpstr>04</vt:lpstr>
      <vt:lpstr>Future enhancement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Nikunj Goel</dc:creator>
  <cp:lastModifiedBy>Nikunj Goel</cp:lastModifiedBy>
  <cp:revision>4</cp:revision>
  <dcterms:modified xsi:type="dcterms:W3CDTF">2024-04-10T09:26:06Z</dcterms:modified>
</cp:coreProperties>
</file>