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5" r:id="rId9"/>
    <p:sldId id="261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2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3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9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lKKWBe2SCAEyv7ZNGhIe4g" TargetMode="External"/><Relationship Id="rId2" Type="http://schemas.openxmlformats.org/officeDocument/2006/relationships/hyperlink" Target="https://towardsdatascience.com/machine-learning-basics-with-the-k-nearest-neighbors-algorithm-6a6e71d0176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python-lambda/#appropriate-uses-of-lambda-expression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F7BC6-FC30-4EBF-B95A-3E3737C0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E2B3-EF58-E845-AE05-18A8F8AB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Assignment1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F026E-53F8-2D4B-9292-0F283F8C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Nikunj Lad</a:t>
            </a:r>
          </a:p>
          <a:p>
            <a:r>
              <a:rPr lang="en-US" sz="2000" dirty="0"/>
              <a:t>001422467</a:t>
            </a:r>
          </a:p>
          <a:p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50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BE7515-131C-A141-BA1B-08B65FA2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899339"/>
            <a:ext cx="4714042" cy="4714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1C742-6897-954C-B004-C1D443F3A345}"/>
              </a:ext>
            </a:extLst>
          </p:cNvPr>
          <p:cNvSpPr txBox="1"/>
          <p:nvPr/>
        </p:nvSpPr>
        <p:spPr>
          <a:xfrm>
            <a:off x="967666" y="976544"/>
            <a:ext cx="46874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Derivative is 2x + y. Gives value of z =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multiple variables, we hold one variable constant while calculating the derivative of another. This is maximally used in minimization functions especially during gradient descent.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1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25B4-55DB-6D42-80FE-E5170A49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7AE7-E728-1F4C-8E7C-7AE9368E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https://towardsdatascience.com/machine-learning-basics-with-the-k-nearest-neighbors-algorithm-6a6e71d01761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https://www.youtube.com/channel/UClKKWBe2SCAEyv7ZNGhIe4g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https://realpython.com/python-lambda/#appropriate-uses-of-lambda-expressions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9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C2D024-FAF5-5E4C-9799-86CDFA66BEF3}"/>
              </a:ext>
            </a:extLst>
          </p:cNvPr>
          <p:cNvSpPr txBox="1"/>
          <p:nvPr/>
        </p:nvSpPr>
        <p:spPr>
          <a:xfrm>
            <a:off x="3264023" y="2721114"/>
            <a:ext cx="566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92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8AF6-4F95-9F46-8225-2D7A1F6B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Python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1E6B5-3F86-2944-A885-08DD28F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many extraordinary features and here are some which I would like to share:</a:t>
            </a:r>
          </a:p>
          <a:p>
            <a:r>
              <a:rPr lang="en-US" dirty="0"/>
              <a:t>1. Generators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D8736A-2A99-D747-9F76-9515903D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441" y="3018939"/>
            <a:ext cx="6997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72F4B-C202-3645-BA61-817B5DF8700C}"/>
              </a:ext>
            </a:extLst>
          </p:cNvPr>
          <p:cNvSpPr txBox="1"/>
          <p:nvPr/>
        </p:nvSpPr>
        <p:spPr>
          <a:xfrm>
            <a:off x="587920" y="704193"/>
            <a:ext cx="49503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Saves memory and </a:t>
            </a:r>
            <a:r>
              <a:rPr lang="en-US" sz="2400" b="1" dirty="0"/>
              <a:t>suspends</a:t>
            </a:r>
            <a:r>
              <a:rPr lang="en-US" sz="2400" dirty="0"/>
              <a:t> function execution unlike stopping the function entirely.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Makes use of </a:t>
            </a:r>
            <a:r>
              <a:rPr lang="en-US" sz="2400" b="1" dirty="0"/>
              <a:t>yield</a:t>
            </a:r>
            <a:r>
              <a:rPr lang="en-US" sz="2400" dirty="0"/>
              <a:t> instead of </a:t>
            </a:r>
            <a:r>
              <a:rPr lang="en-US" sz="2400" b="1" dirty="0"/>
              <a:t>return</a:t>
            </a:r>
            <a:r>
              <a:rPr lang="en-US" sz="2400" dirty="0"/>
              <a:t> statement.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Beneficial for loading large datasets which would primarily eat up a lot of disk space or even to load datasets greater than the disk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12DB62-A199-A34A-AF81-55609A871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603" y="367863"/>
            <a:ext cx="6272545" cy="54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52BE7C-0436-D449-AE01-80FBF28EBDBB}"/>
              </a:ext>
            </a:extLst>
          </p:cNvPr>
          <p:cNvSpPr txBox="1"/>
          <p:nvPr/>
        </p:nvSpPr>
        <p:spPr>
          <a:xfrm>
            <a:off x="557048" y="599090"/>
            <a:ext cx="5023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Lambda functions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Single line functions which can be invoked repeatedly like normal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 readable unlike traditional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Gives a functional programming flavor to Python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F4F618-531C-4D40-B2AA-EDC6AC02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947" y="599090"/>
            <a:ext cx="6468149" cy="475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9553-3749-B34D-8FD6-0338B0B9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for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2E3-5FDF-9F45-9D0E-C0FA0DEC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Iris Dataset to explore classification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Performed Descriptive statistics to understand relationships between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6 different models for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Evaluated our training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Observed the ROC curves and confusion matrices.</a:t>
            </a:r>
          </a:p>
        </p:txBody>
      </p:sp>
    </p:spTree>
    <p:extLst>
      <p:ext uri="{BB962C8B-B14F-4D97-AF65-F5344CB8AC3E}">
        <p14:creationId xmlns:p14="http://schemas.microsoft.com/office/powerpoint/2010/main" val="163345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AABD863-616D-C141-85AF-D8FBBCCC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00" y="568173"/>
            <a:ext cx="7887178" cy="5422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AA1E3-A515-254F-A15E-C8C8E22C9D7D}"/>
              </a:ext>
            </a:extLst>
          </p:cNvPr>
          <p:cNvSpPr txBox="1"/>
          <p:nvPr/>
        </p:nvSpPr>
        <p:spPr>
          <a:xfrm>
            <a:off x="541538" y="1091953"/>
            <a:ext cx="256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Computational Graph in Orange on Iris dataset. </a:t>
            </a:r>
          </a:p>
        </p:txBody>
      </p:sp>
    </p:spTree>
    <p:extLst>
      <p:ext uri="{BB962C8B-B14F-4D97-AF65-F5344CB8AC3E}">
        <p14:creationId xmlns:p14="http://schemas.microsoft.com/office/powerpoint/2010/main" val="234608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0033-309B-7E43-A8F4-599E112D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A6DB9-1154-D948-8867-8A471083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Supervised machine learning algorithm which can be used for both classification and regression problems.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Algorithm assumes that similar things exist in close proximity, </a:t>
            </a:r>
            <a:r>
              <a:rPr lang="en-US" sz="2400" dirty="0" err="1"/>
              <a:t>i.e</a:t>
            </a:r>
            <a:r>
              <a:rPr lang="en-US" sz="2400" dirty="0"/>
              <a:t> similar things are close to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Captures idea of similarity using some distance metric - Euclidean distance, Manhattan distance, etc.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 descr="A picture containing star&#10;&#10;Description automatically generated">
            <a:extLst>
              <a:ext uri="{FF2B5EF4-FFF2-40B4-BE49-F238E27FC236}">
                <a16:creationId xmlns:a16="http://schemas.microsoft.com/office/drawing/2014/main" id="{B6DF6143-FC1A-404F-AB34-A854B3A5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806" y="4766719"/>
            <a:ext cx="4873182" cy="8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7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27AFF-F2AD-B44A-9BB7-D5614C22A242}"/>
              </a:ext>
            </a:extLst>
          </p:cNvPr>
          <p:cNvSpPr txBox="1"/>
          <p:nvPr/>
        </p:nvSpPr>
        <p:spPr>
          <a:xfrm>
            <a:off x="887767" y="843379"/>
            <a:ext cx="10298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Involves hyperparameter K, which indicates how many samples to compare in order to make a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 taken as odd number to act as a tie breaker during decision making, smaller K will lead to less stable results, while larger K will lead to more stable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Implementation is simple since K is the only hyperparameter to be tuned and the mathematics involved is just the distance function.</a:t>
            </a:r>
          </a:p>
        </p:txBody>
      </p:sp>
    </p:spTree>
    <p:extLst>
      <p:ext uri="{BB962C8B-B14F-4D97-AF65-F5344CB8AC3E}">
        <p14:creationId xmlns:p14="http://schemas.microsoft.com/office/powerpoint/2010/main" val="215934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1BAE-3EFE-7E49-A810-3BA3FEC8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Derivative and its relation to Gradient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EB7CB5D9-1960-3B4B-96F6-ABA89D9C8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4883" y="2009325"/>
            <a:ext cx="5339031" cy="40042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1D2DF-D3CD-B048-BE58-041695DC3342}"/>
              </a:ext>
            </a:extLst>
          </p:cNvPr>
          <p:cNvSpPr txBox="1"/>
          <p:nvPr/>
        </p:nvSpPr>
        <p:spPr>
          <a:xfrm>
            <a:off x="981870" y="2121762"/>
            <a:ext cx="533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Z = f(</a:t>
            </a:r>
            <a:r>
              <a:rPr lang="en-US" sz="2400" dirty="0" err="1"/>
              <a:t>x,y</a:t>
            </a:r>
            <a:r>
              <a:rPr lang="en-US" sz="2400" dirty="0"/>
              <a:t>) = x</a:t>
            </a:r>
            <a:r>
              <a:rPr lang="en-US" sz="2400" baseline="30000" dirty="0"/>
              <a:t>2</a:t>
            </a:r>
            <a:r>
              <a:rPr lang="en-US" sz="2400" dirty="0"/>
              <a:t> + </a:t>
            </a:r>
            <a:r>
              <a:rPr lang="en-US" sz="2400" dirty="0" err="1"/>
              <a:t>xy</a:t>
            </a:r>
            <a:r>
              <a:rPr lang="en-US" sz="2400" dirty="0"/>
              <a:t> + y</a:t>
            </a:r>
            <a:r>
              <a:rPr lang="en-US" sz="2400" baseline="30000" dirty="0"/>
              <a:t>2</a:t>
            </a:r>
            <a:r>
              <a:rPr lang="en-US" sz="2400" dirty="0"/>
              <a:t>. Infinite tangent lines to this. Partial differentiation is choosing one of these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is slope of function at f(1,1) with y constant and plane parallel to XZ plane.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030017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C1459D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414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RetrospectVTI</vt:lpstr>
      <vt:lpstr>Assignment1</vt:lpstr>
      <vt:lpstr>Distinguishing Python Features</vt:lpstr>
      <vt:lpstr>PowerPoint Presentation</vt:lpstr>
      <vt:lpstr>PowerPoint Presentation</vt:lpstr>
      <vt:lpstr>Orange for Machine Learning </vt:lpstr>
      <vt:lpstr>PowerPoint Presentation</vt:lpstr>
      <vt:lpstr>K-Nearest Neighbor Algorithm</vt:lpstr>
      <vt:lpstr>PowerPoint Presentation</vt:lpstr>
      <vt:lpstr>Partial Derivative and its relation to Gradient</vt:lpstr>
      <vt:lpstr>PowerPoint Presentation</vt:lpstr>
      <vt:lpstr>Citations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Assignment1</dc:title>
  <dc:creator>Nikunj Rajesh Lad</dc:creator>
  <cp:lastModifiedBy>Nikunj Rajesh Lad</cp:lastModifiedBy>
  <cp:revision>28</cp:revision>
  <dcterms:created xsi:type="dcterms:W3CDTF">2020-01-15T14:12:29Z</dcterms:created>
  <dcterms:modified xsi:type="dcterms:W3CDTF">2020-01-16T04:53:28Z</dcterms:modified>
</cp:coreProperties>
</file>