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8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 autoAdjust="0"/>
    <p:restoredTop sz="94660"/>
  </p:normalViewPr>
  <p:slideViewPr>
    <p:cSldViewPr>
      <p:cViewPr>
        <p:scale>
          <a:sx n="90" d="100"/>
          <a:sy n="90" d="100"/>
        </p:scale>
        <p:origin x="-1248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9C58-04E0-45A6-9E48-CBFDD6EC8C3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4B7B-1842-410C-8FFB-2DD96299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9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Perhaps add</a:t>
            </a:r>
            <a:r>
              <a:rPr lang="en-US" baseline="0" dirty="0" smtClean="0"/>
              <a:t>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4B7B-1842-410C-8FFB-2DD962994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pictures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4B7B-1842-410C-8FFB-2DD962994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B4B7B-1842-410C-8FFB-2DD962994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42FC1F1-FA95-4162-AB9A-0770AB26D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00D767-E156-49A0-93F2-A55FAAC3DD50}" type="datetimeFigureOut">
              <a:rPr lang="en-US" smtClean="0"/>
              <a:t>9/22/2017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o4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9" y="1295400"/>
            <a:ext cx="756023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Language for Neo4j</a:t>
            </a:r>
          </a:p>
          <a:p>
            <a:r>
              <a:rPr lang="en-US" dirty="0" smtClean="0"/>
              <a:t>Easy to formulate queries based on relationships</a:t>
            </a:r>
            <a:endParaRPr lang="en-US" dirty="0"/>
          </a:p>
          <a:p>
            <a:r>
              <a:rPr lang="en-US" dirty="0" smtClean="0"/>
              <a:t>Many features stem from improving on pain points with SQL such as join tables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1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762000"/>
            <a:ext cx="473492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71600"/>
            <a:ext cx="405204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2019300"/>
            <a:ext cx="320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28" y="762000"/>
            <a:ext cx="4397471" cy="339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9132"/>
            <a:ext cx="3848636" cy="123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" y="4419600"/>
            <a:ext cx="7715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1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Application Domains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1"/>
            <a:ext cx="593362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4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smtClean="0"/>
              <a:t>www.neo4j.org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www.neo4j.org/learn/cypher</a:t>
            </a:r>
            <a:endParaRPr lang="en-US" sz="1600" dirty="0"/>
          </a:p>
          <a:p>
            <a:r>
              <a:rPr lang="en-US" sz="1600" dirty="0" smtClean="0"/>
              <a:t>Bachman</a:t>
            </a:r>
            <a:r>
              <a:rPr lang="en-US" sz="1600" dirty="0"/>
              <a:t>, Michal </a:t>
            </a:r>
            <a:r>
              <a:rPr lang="en-US" sz="1600" dirty="0" smtClean="0"/>
              <a:t>(2013). </a:t>
            </a:r>
            <a:r>
              <a:rPr lang="en-US" sz="1600" dirty="0" err="1" smtClean="0"/>
              <a:t>GraphAware</a:t>
            </a:r>
            <a:r>
              <a:rPr lang="en-US" sz="1600" dirty="0" smtClean="0"/>
              <a:t>: Towards </a:t>
            </a:r>
            <a:r>
              <a:rPr lang="en-US" sz="1600" dirty="0"/>
              <a:t>Online Analytical Processing in Graph </a:t>
            </a:r>
            <a:r>
              <a:rPr lang="en-US" sz="1600" dirty="0" smtClean="0"/>
              <a:t>Databases</a:t>
            </a:r>
          </a:p>
          <a:p>
            <a:pPr lvl="1"/>
            <a:r>
              <a:rPr lang="en-US" sz="1200" dirty="0" smtClean="0"/>
              <a:t>http</a:t>
            </a:r>
            <a:r>
              <a:rPr lang="en-US" sz="1200" dirty="0"/>
              <a:t>://graphaware.com/assets/bachman-msc-thesis.pdf</a:t>
            </a:r>
          </a:p>
          <a:p>
            <a:r>
              <a:rPr lang="en-US" sz="1600" dirty="0" smtClean="0"/>
              <a:t>Hunger, Michael (2012). Cypher and Neo4j</a:t>
            </a:r>
          </a:p>
          <a:p>
            <a:pPr lvl="1"/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smtClean="0"/>
              <a:t>vimeo.com/83797381</a:t>
            </a:r>
          </a:p>
          <a:p>
            <a:r>
              <a:rPr lang="en-US" sz="1600" dirty="0" smtClean="0"/>
              <a:t>Mistry, Deep (2013). </a:t>
            </a:r>
            <a:r>
              <a:rPr lang="en-US" sz="1600" dirty="0"/>
              <a:t>Neo4j: A Developer’s </a:t>
            </a:r>
            <a:r>
              <a:rPr lang="en-US" sz="1600" dirty="0" smtClean="0"/>
              <a:t>Perspective</a:t>
            </a:r>
          </a:p>
          <a:p>
            <a:pPr lvl="1"/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smtClean="0"/>
              <a:t>osintegrators.com/opensoftwareintegrators%7Cneo4jadevelopersperspective</a:t>
            </a:r>
          </a:p>
          <a:p>
            <a:r>
              <a:rPr lang="en-US" sz="1600" dirty="0" smtClean="0"/>
              <a:t>Wikipedia (Neo4j, Graph Database)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Outline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Neo4j?</a:t>
            </a:r>
          </a:p>
          <a:p>
            <a:r>
              <a:rPr lang="en-US" dirty="0" smtClean="0"/>
              <a:t>Graph Databases</a:t>
            </a:r>
          </a:p>
          <a:p>
            <a:r>
              <a:rPr lang="en-US" dirty="0" smtClean="0"/>
              <a:t>Cypher</a:t>
            </a:r>
          </a:p>
          <a:p>
            <a:r>
              <a:rPr lang="en-US" dirty="0" smtClean="0"/>
              <a:t>Application Domains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What is Neo4j</a:t>
            </a:r>
            <a:endParaRPr 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Neo Technologies</a:t>
            </a:r>
          </a:p>
          <a:p>
            <a:r>
              <a:rPr lang="en-US" dirty="0" smtClean="0"/>
              <a:t>Most Popular Graph Database</a:t>
            </a:r>
          </a:p>
          <a:p>
            <a:r>
              <a:rPr lang="en-US" dirty="0" smtClean="0"/>
              <a:t>Implemented in Java</a:t>
            </a:r>
          </a:p>
          <a:p>
            <a:r>
              <a:rPr lang="en-US" dirty="0" smtClean="0"/>
              <a:t>Open Source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620166" cy="187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68637"/>
            <a:ext cx="3124200" cy="192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6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solidFill>
                  <a:schemeClr val="accent6">
                    <a:lumMod val="50000"/>
                  </a:schemeClr>
                </a:solidFill>
              </a:rPr>
              <a:t>Graph Databases</a:t>
            </a:r>
            <a:endParaRPr lang="en-US" sz="44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that uses graph structures with nodes, edges and properties to store data</a:t>
            </a:r>
          </a:p>
          <a:p>
            <a:r>
              <a:rPr lang="en-US" dirty="0" smtClean="0"/>
              <a:t>Provides index-free adjacency</a:t>
            </a:r>
          </a:p>
          <a:p>
            <a:pPr lvl="1"/>
            <a:r>
              <a:rPr lang="en-US" dirty="0" smtClean="0"/>
              <a:t>Every node is a pointer to its adjacent element</a:t>
            </a:r>
          </a:p>
          <a:p>
            <a:r>
              <a:rPr lang="en-US" dirty="0"/>
              <a:t>Edges hold most of the important </a:t>
            </a:r>
            <a:r>
              <a:rPr lang="en-US" dirty="0" smtClean="0"/>
              <a:t>information </a:t>
            </a:r>
            <a:r>
              <a:rPr lang="en-US" dirty="0"/>
              <a:t>and connect </a:t>
            </a:r>
            <a:endParaRPr lang="en-US" dirty="0" smtClean="0"/>
          </a:p>
          <a:p>
            <a:pPr lvl="1"/>
            <a:r>
              <a:rPr lang="en-US" dirty="0" smtClean="0"/>
              <a:t>nodes </a:t>
            </a:r>
            <a:r>
              <a:rPr lang="en-US" dirty="0"/>
              <a:t>to other nodes 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to </a:t>
            </a:r>
            <a:r>
              <a:rPr lang="en-US" dirty="0" smtClean="0"/>
              <a:t>properties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Graph Databases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43025"/>
            <a:ext cx="5867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44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400" u="sng" dirty="0" smtClean="0"/>
              <a:t>Advantage of Graph Databases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When there are relationships that you want to analyze Graph databases become a very nice fit because of the data structure</a:t>
            </a:r>
          </a:p>
          <a:p>
            <a:r>
              <a:rPr lang="en-US" b="1" dirty="0" smtClean="0"/>
              <a:t>Graph </a:t>
            </a:r>
            <a:r>
              <a:rPr lang="en-US" b="1" dirty="0"/>
              <a:t>databases are very fast for associative data sets </a:t>
            </a:r>
            <a:endParaRPr lang="en-US" b="1" dirty="0" smtClean="0"/>
          </a:p>
          <a:p>
            <a:pPr lvl="1"/>
            <a:r>
              <a:rPr lang="en-US" b="1" dirty="0" smtClean="0"/>
              <a:t>Like social networks</a:t>
            </a:r>
          </a:p>
          <a:p>
            <a:r>
              <a:rPr lang="en-US" b="1" dirty="0" smtClean="0"/>
              <a:t>Map </a:t>
            </a:r>
            <a:r>
              <a:rPr lang="en-US" b="1" dirty="0"/>
              <a:t>more directly to object oriented </a:t>
            </a:r>
            <a:r>
              <a:rPr lang="en-US" b="1" dirty="0" smtClean="0"/>
              <a:t>applications</a:t>
            </a:r>
          </a:p>
          <a:p>
            <a:pPr lvl="1"/>
            <a:r>
              <a:rPr lang="en-US" b="1" dirty="0" smtClean="0"/>
              <a:t>Object classification and Parent-&gt;Child relationships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data is just tabular with not much relationship between the data, graph databases do not fare well</a:t>
            </a:r>
          </a:p>
          <a:p>
            <a:r>
              <a:rPr lang="en-US" dirty="0" smtClean="0"/>
              <a:t>OLAP support for graph databases is not well developed</a:t>
            </a:r>
          </a:p>
          <a:p>
            <a:pPr lvl="1"/>
            <a:r>
              <a:rPr lang="en-US" dirty="0" smtClean="0"/>
              <a:t>Lots of research happening in this area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3" y="3739380"/>
            <a:ext cx="2298109" cy="24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3" y="4198139"/>
            <a:ext cx="3145971" cy="175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8" y="4191000"/>
            <a:ext cx="1962961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362200" y="6096000"/>
            <a:ext cx="5029200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32514" y="6248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Ease of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of 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Neo4j is schema free – Data does not have to adhere to any convention</a:t>
            </a:r>
          </a:p>
          <a:p>
            <a:r>
              <a:rPr lang="en-US" dirty="0" smtClean="0"/>
              <a:t>ACID – atomic, consistent, isolated and durable for logical units of work</a:t>
            </a:r>
          </a:p>
          <a:p>
            <a:r>
              <a:rPr lang="en-US" dirty="0" smtClean="0"/>
              <a:t>Easy to get started and use</a:t>
            </a:r>
          </a:p>
          <a:p>
            <a:r>
              <a:rPr lang="en-US" dirty="0" smtClean="0"/>
              <a:t>Well documented and large developer community</a:t>
            </a:r>
          </a:p>
          <a:p>
            <a:r>
              <a:rPr lang="en-US" dirty="0" smtClean="0"/>
              <a:t>Support for wide variety of languages</a:t>
            </a:r>
          </a:p>
          <a:p>
            <a:pPr lvl="1"/>
            <a:r>
              <a:rPr lang="en-US" dirty="0" smtClean="0"/>
              <a:t>Java, Python, Perl, Scala, Cypher,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426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Neo4j </a:t>
            </a:r>
            <a:r>
              <a:rPr lang="en-US" dirty="0"/>
              <a:t>S</a:t>
            </a:r>
            <a:r>
              <a:rPr lang="en-US" dirty="0" smtClean="0"/>
              <a:t>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4250</TotalTime>
  <Words>329</Words>
  <Application>Microsoft Office PowerPoint</Application>
  <PresentationFormat>On-screen Show (4:3)</PresentationFormat>
  <Paragraphs>61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PowerPoint Presentation</vt:lpstr>
      <vt:lpstr>Outline</vt:lpstr>
      <vt:lpstr>What is Neo4j</vt:lpstr>
      <vt:lpstr>Graph Databases</vt:lpstr>
      <vt:lpstr>Graph Databases</vt:lpstr>
      <vt:lpstr>Advantage of Graph Databases</vt:lpstr>
      <vt:lpstr>Disadvantages</vt:lpstr>
      <vt:lpstr>Salient features of Neo4j</vt:lpstr>
      <vt:lpstr>Neo4j Software Architecture</vt:lpstr>
      <vt:lpstr>Cypher</vt:lpstr>
      <vt:lpstr>Cypher</vt:lpstr>
      <vt:lpstr>Cypher</vt:lpstr>
      <vt:lpstr>Application Domains</vt:lpstr>
      <vt:lpstr>References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Sarvesh</dc:creator>
  <cp:lastModifiedBy>HP</cp:lastModifiedBy>
  <cp:revision>75</cp:revision>
  <dcterms:created xsi:type="dcterms:W3CDTF">2014-02-05T05:23:38Z</dcterms:created>
  <dcterms:modified xsi:type="dcterms:W3CDTF">2017-09-22T02:36:58Z</dcterms:modified>
</cp:coreProperties>
</file>