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1" r:id="rId14"/>
    <p:sldId id="274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9090756a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9090756a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1dd6063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1dd6063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1dd60638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1dd60638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1a3c065c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1a3c065c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1a3c065c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1a3c065c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91e1f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91e1f3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1a3c065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1a3c065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1a3c065c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1a3c065c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1a3c065c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1a3c065c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1a3c065c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1a3c065c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1a3c065c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1a3c065c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090756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9090756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ctrTitle"/>
          </p:nvPr>
        </p:nvSpPr>
        <p:spPr>
          <a:xfrm>
            <a:off x="390525" y="22141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Recognition based Attendance System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749159" y="4330262"/>
            <a:ext cx="249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Asst.Prof.Darshil</a:t>
            </a:r>
            <a:r>
              <a:rPr lang="en-US" dirty="0" smtClean="0"/>
              <a:t> Shah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3"/>
          <p:cNvPicPr preferRelativeResize="0"/>
          <p:nvPr/>
        </p:nvPicPr>
        <p:blipFill rotWithShape="1">
          <a:blip r:embed="rId3">
            <a:alphaModFix/>
          </a:blip>
          <a:srcRect b="947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757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Technologies used :</a:t>
            </a:r>
            <a:endParaRPr sz="3000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" sz="3600" dirty="0"/>
              <a:t>dlib library</a:t>
            </a:r>
            <a:endParaRPr sz="3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" sz="3600" dirty="0" smtClean="0"/>
              <a:t>Face_Recognization </a:t>
            </a:r>
            <a:r>
              <a:rPr lang="en" sz="3600" dirty="0"/>
              <a:t>API</a:t>
            </a:r>
            <a:endParaRPr sz="3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" sz="3600" dirty="0" smtClean="0"/>
              <a:t>Opencv</a:t>
            </a:r>
            <a:endParaRPr sz="3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IN" sz="3600" dirty="0" smtClean="0"/>
              <a:t>M</a:t>
            </a:r>
            <a:r>
              <a:rPr lang="en" sz="3600" dirty="0" smtClean="0"/>
              <a:t>ysql</a:t>
            </a:r>
            <a:br>
              <a:rPr lang="en" sz="3600" dirty="0" smtClean="0"/>
            </a:br>
            <a:r>
              <a:rPr lang="en" sz="3600" dirty="0" smtClean="0"/>
              <a:t>Android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Implemented on </a:t>
            </a:r>
            <a:r>
              <a:rPr lang="en" sz="3400" dirty="0" smtClean="0"/>
              <a:t>Python 3.5</a:t>
            </a:r>
            <a:endParaRPr sz="3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245775" y="404550"/>
            <a:ext cx="20043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326775" y="3169575"/>
            <a:ext cx="7346400" cy="16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No false recognition i.e., either the face recognized was correct or unknown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We tested it on a class filled with 24 students at different parts of the classroom(both densely and sparsely populated) and it marks the attendance of all of them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9" name="Google Shape;2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13" y="1417350"/>
            <a:ext cx="70961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 b="947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Future Improvement :</a:t>
            </a:r>
            <a:endParaRPr sz="30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 Alert for teachers and students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Automation of Camera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Special optimization for students sitting at the back of the class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9"/>
          <p:cNvPicPr preferRelativeResize="0"/>
          <p:nvPr/>
        </p:nvPicPr>
        <p:blipFill rotWithShape="1">
          <a:blip r:embed="rId3">
            <a:alphaModFix/>
          </a:blip>
          <a:srcRect b="947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Technical specification :</a:t>
            </a:r>
            <a:endParaRPr sz="3000" b="1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dirty="0"/>
              <a:t>Camera at least </a:t>
            </a:r>
            <a:r>
              <a:rPr lang="en" sz="3600" dirty="0" smtClean="0"/>
              <a:t>15MP</a:t>
            </a:r>
            <a:endParaRPr sz="36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dirty="0"/>
              <a:t>Internet</a:t>
            </a:r>
            <a:endParaRPr sz="36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dirty="0"/>
              <a:t>And just a computer...</a:t>
            </a:r>
            <a:endParaRPr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1"/>
          </p:nvPr>
        </p:nvSpPr>
        <p:spPr>
          <a:xfrm>
            <a:off x="471900" y="2209900"/>
            <a:ext cx="3999900" cy="19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5-10 mins is wasted for taking attendance.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Statistical data is hard to compute and analyze.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False attendance and proxy.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04" name="Google Shape;204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05" name="Google Shape;205;p15" descr="Image result for paper for attenda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1919075"/>
            <a:ext cx="3775301" cy="251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6" descr="image2.jpg"/>
          <p:cNvPicPr preferRelativeResize="0"/>
          <p:nvPr/>
        </p:nvPicPr>
        <p:blipFill rotWithShape="1">
          <a:blip r:embed="rId3">
            <a:alphaModFix/>
          </a:blip>
          <a:srcRect l="20209" r="20209"/>
          <a:stretch/>
        </p:blipFill>
        <p:spPr>
          <a:xfrm>
            <a:off x="-9150" y="0"/>
            <a:ext cx="45944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Best possible solutions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Scanning ID cards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finger print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Face Recognition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b="947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Problem with RFID Scanner :</a:t>
            </a:r>
            <a:endParaRPr sz="30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Costly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False Attendance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Waiting time large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947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Problem with Fingerprint :</a:t>
            </a:r>
            <a:endParaRPr sz="30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Fingerprint template takes a lot of space(240kB)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Costly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Waiting time is large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947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Disadvantages :</a:t>
            </a:r>
            <a:endParaRPr sz="30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Facial constraint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Processing is slow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947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Advantages :</a:t>
            </a:r>
            <a:endParaRPr sz="30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Affordable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One - time investment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Easy to use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cxnSp>
        <p:nvCxnSpPr>
          <p:cNvPr id="247" name="Google Shape;247;p22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976112" y="2384687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976100" y="2674725"/>
            <a:ext cx="1974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Create and train the dataset(one time only)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50" name="Google Shape;250;p22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22"/>
          <p:cNvSpPr txBox="1">
            <a:spLocks noGrp="1"/>
          </p:cNvSpPr>
          <p:nvPr>
            <p:ph type="title"/>
          </p:nvPr>
        </p:nvSpPr>
        <p:spPr>
          <a:xfrm>
            <a:off x="3442812" y="2241076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2" name="Google Shape;252;p22"/>
          <p:cNvSpPr txBox="1">
            <a:spLocks noGrp="1"/>
          </p:cNvSpPr>
          <p:nvPr>
            <p:ph type="body" idx="1"/>
          </p:nvPr>
        </p:nvSpPr>
        <p:spPr>
          <a:xfrm>
            <a:off x="3442799" y="2531100"/>
            <a:ext cx="1974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Detect and crop the faces in an input image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53" name="Google Shape;253;p22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6504637" y="1929945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5" name="Google Shape;255;p22"/>
          <p:cNvSpPr txBox="1">
            <a:spLocks noGrp="1"/>
          </p:cNvSpPr>
          <p:nvPr>
            <p:ph type="body" idx="1"/>
          </p:nvPr>
        </p:nvSpPr>
        <p:spPr>
          <a:xfrm>
            <a:off x="6504624" y="2219975"/>
            <a:ext cx="20334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Recognize faces and modify the attendance in the excel sheet</a:t>
            </a:r>
            <a:endParaRPr sz="1300">
              <a:solidFill>
                <a:schemeClr val="dk2"/>
              </a:solidFill>
            </a:endParaRPr>
          </a:p>
        </p:txBody>
      </p:sp>
      <p:grpSp>
        <p:nvGrpSpPr>
          <p:cNvPr id="256" name="Google Shape;256;p22"/>
          <p:cNvGrpSpPr/>
          <p:nvPr/>
        </p:nvGrpSpPr>
        <p:grpSpPr>
          <a:xfrm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257" name="Google Shape;257;p22"/>
            <p:cNvCxnSpPr>
              <a:stCxn id="258" idx="6"/>
              <a:endCxn id="259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22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218</Words>
  <Application>Microsoft Office PowerPoint</Application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Face Recognition based Attendance System</vt:lpstr>
      <vt:lpstr>The problem</vt:lpstr>
      <vt:lpstr>Best possible solutions</vt:lpstr>
      <vt:lpstr>Problem with RFID Scanner : Costly False Attendance Waiting time large</vt:lpstr>
      <vt:lpstr>Problem with Fingerprint : Fingerprint template takes a lot of space(240kB) Costly Waiting time is large</vt:lpstr>
      <vt:lpstr>Face Recognition</vt:lpstr>
      <vt:lpstr>Disadvantages : Facial constraint Processing is slow</vt:lpstr>
      <vt:lpstr>Advantages : Affordable One - time investment Easy to use</vt:lpstr>
      <vt:lpstr>How it works</vt:lpstr>
      <vt:lpstr>Technologies used : dlib library Face_Recognization API Opencv Mysql Android Implemented on Python 3.5</vt:lpstr>
      <vt:lpstr>Results</vt:lpstr>
      <vt:lpstr>Future Improvement : Auto Alert for teachers and students Automation of Camera Special optimization for students sitting at the back of the class</vt:lpstr>
      <vt:lpstr>Technical specification : Camera at least 15MP Internet And just a computer...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based Attendance System</dc:title>
  <dc:creator>Nikunj Ramani</dc:creator>
  <cp:lastModifiedBy>Nikunj Ramani</cp:lastModifiedBy>
  <cp:revision>3</cp:revision>
  <dcterms:modified xsi:type="dcterms:W3CDTF">2019-10-13T16:42:14Z</dcterms:modified>
</cp:coreProperties>
</file>