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9"/>
  </p:notesMasterIdLst>
  <p:sldIdLst>
    <p:sldId id="256" r:id="rId2"/>
    <p:sldId id="259" r:id="rId3"/>
    <p:sldId id="284" r:id="rId4"/>
    <p:sldId id="285" r:id="rId5"/>
    <p:sldId id="261" r:id="rId6"/>
    <p:sldId id="262" r:id="rId7"/>
    <p:sldId id="263" r:id="rId8"/>
    <p:sldId id="264" r:id="rId9"/>
    <p:sldId id="267" r:id="rId10"/>
    <p:sldId id="293" r:id="rId11"/>
    <p:sldId id="298" r:id="rId12"/>
    <p:sldId id="279" r:id="rId13"/>
    <p:sldId id="295" r:id="rId14"/>
    <p:sldId id="296" r:id="rId15"/>
    <p:sldId id="291" r:id="rId16"/>
    <p:sldId id="294" r:id="rId17"/>
    <p:sldId id="297" r:id="rId18"/>
  </p:sldIdLst>
  <p:sldSz cx="9144000" cy="5143500" type="screen16x9"/>
  <p:notesSz cx="6858000" cy="9144000"/>
  <p:embeddedFontLst>
    <p:embeddedFont>
      <p:font typeface="Arvo" panose="020B0604020202020204" charset="0"/>
      <p:regular r:id="rId20"/>
      <p:bold r:id="rId21"/>
      <p:italic r:id="rId22"/>
      <p:boldItalic r:id="rId23"/>
    </p:embeddedFont>
    <p:embeddedFont>
      <p:font typeface="Roboto Condensed" panose="020B0604020202020204" charset="0"/>
      <p:regular r:id="rId24"/>
      <p:bold r:id="rId25"/>
      <p:italic r:id="rId26"/>
      <p:boldItalic r:id="rId27"/>
    </p:embeddedFont>
    <p:embeddedFont>
      <p:font typeface="Roboto Condensed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1A47369C-FC6E-431B-A5B5-623D04EC3A45}">
  <a:tblStyle styleId="{1A47369C-FC6E-431B-A5B5-623D04EC3A4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18" d="100"/>
          <a:sy n="118" d="100"/>
        </p:scale>
        <p:origin x="4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866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59700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80028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8036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206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0" name="Shape 5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8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707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6984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8" name="Shape 3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0" name="Shape 10"/>
          <p:cNvSpPr/>
          <p:nvPr/>
        </p:nvSpPr>
        <p:spPr>
          <a:xfrm>
            <a:off x="7544483" y="657775"/>
            <a:ext cx="1299300" cy="4329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1" name="Shape 11"/>
          <p:cNvGrpSpPr/>
          <p:nvPr/>
        </p:nvGrpSpPr>
        <p:grpSpPr>
          <a:xfrm>
            <a:off x="0" y="-7088"/>
            <a:ext cx="8661398" cy="5150588"/>
            <a:chOff x="0" y="-7088"/>
            <a:chExt cx="8661398" cy="5150588"/>
          </a:xfrm>
        </p:grpSpPr>
        <p:sp>
          <p:nvSpPr>
            <p:cNvPr id="12" name="Shape 12"/>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4" name="Shape 14"/>
          <p:cNvGrpSpPr/>
          <p:nvPr/>
        </p:nvGrpSpPr>
        <p:grpSpPr>
          <a:xfrm rot="10800000" flipH="1">
            <a:off x="1" y="1090763"/>
            <a:ext cx="8847502" cy="2961975"/>
            <a:chOff x="-8178042" y="-4493254"/>
            <a:chExt cx="19483598" cy="6522736"/>
          </a:xfrm>
        </p:grpSpPr>
        <p:sp>
          <p:nvSpPr>
            <p:cNvPr id="15" name="Shape 15"/>
            <p:cNvSpPr/>
            <p:nvPr/>
          </p:nvSpPr>
          <p:spPr>
            <a:xfrm>
              <a:off x="-8178042" y="-4493118"/>
              <a:ext cx="129684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6" name="Shape 16"/>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7" name="Shape 17"/>
          <p:cNvGrpSpPr/>
          <p:nvPr/>
        </p:nvGrpSpPr>
        <p:grpSpPr>
          <a:xfrm>
            <a:off x="3677236" y="4278349"/>
            <a:ext cx="5480829" cy="432996"/>
            <a:chOff x="5582265" y="4646738"/>
            <a:chExt cx="5480829" cy="432996"/>
          </a:xfrm>
        </p:grpSpPr>
        <p:sp>
          <p:nvSpPr>
            <p:cNvPr id="18" name="Shape 18"/>
            <p:cNvSpPr/>
            <p:nvPr/>
          </p:nvSpPr>
          <p:spPr>
            <a:xfrm rot="10800000">
              <a:off x="5582265"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9" name="Shape 19"/>
            <p:cNvGrpSpPr/>
            <p:nvPr/>
          </p:nvGrpSpPr>
          <p:grpSpPr>
            <a:xfrm flipH="1">
              <a:off x="5585232" y="4646738"/>
              <a:ext cx="5477861" cy="304551"/>
              <a:chOff x="-24158748" y="330075"/>
              <a:chExt cx="30568423" cy="1699506"/>
            </a:xfrm>
          </p:grpSpPr>
          <p:sp>
            <p:nvSpPr>
              <p:cNvPr id="20" name="Shape 20"/>
              <p:cNvSpPr/>
              <p:nvPr/>
            </p:nvSpPr>
            <p:spPr>
              <a:xfrm>
                <a:off x="-24158748" y="330081"/>
                <a:ext cx="289080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21" name="Shape 21"/>
              <p:cNvSpPr/>
              <p:nvPr/>
            </p:nvSpPr>
            <p:spPr>
              <a:xfrm>
                <a:off x="4710175"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22" name="Shape 22"/>
          <p:cNvSpPr txBox="1">
            <a:spLocks noGrp="1"/>
          </p:cNvSpPr>
          <p:nvPr>
            <p:ph type="ctrTitle"/>
          </p:nvPr>
        </p:nvSpPr>
        <p:spPr>
          <a:xfrm>
            <a:off x="685800" y="1090750"/>
            <a:ext cx="5367900" cy="2961900"/>
          </a:xfrm>
          <a:prstGeom prst="rect">
            <a:avLst/>
          </a:prstGeom>
        </p:spPr>
        <p:txBody>
          <a:bodyPr wrap="square" lIns="91425" tIns="91425" rIns="91425" bIns="91425" anchor="ctr" anchorCtr="0"/>
          <a:lstStyle>
            <a:lvl1pPr lvl="0">
              <a:spcBef>
                <a:spcPts val="0"/>
              </a:spcBef>
              <a:buSzPts val="4800"/>
              <a:buNone/>
              <a:defRPr sz="4800"/>
            </a:lvl1pPr>
            <a:lvl2pPr lvl="1" algn="ctr">
              <a:spcBef>
                <a:spcPts val="0"/>
              </a:spcBef>
              <a:buSzPts val="4800"/>
              <a:buNone/>
              <a:defRPr sz="4800"/>
            </a:lvl2pPr>
            <a:lvl3pPr lvl="2" algn="ctr">
              <a:spcBef>
                <a:spcPts val="0"/>
              </a:spcBef>
              <a:buSzPts val="4800"/>
              <a:buNone/>
              <a:defRPr sz="4800"/>
            </a:lvl3pPr>
            <a:lvl4pPr lvl="3" algn="ctr">
              <a:spcBef>
                <a:spcPts val="0"/>
              </a:spcBef>
              <a:buSzPts val="4800"/>
              <a:buNone/>
              <a:defRPr sz="4800"/>
            </a:lvl4pPr>
            <a:lvl5pPr lvl="4" algn="ctr">
              <a:spcBef>
                <a:spcPts val="0"/>
              </a:spcBef>
              <a:buSzPts val="4800"/>
              <a:buNone/>
              <a:defRPr sz="4800"/>
            </a:lvl5pPr>
            <a:lvl6pPr lvl="5" algn="ctr">
              <a:spcBef>
                <a:spcPts val="0"/>
              </a:spcBef>
              <a:buSzPts val="4800"/>
              <a:buNone/>
              <a:defRPr sz="4800"/>
            </a:lvl6pPr>
            <a:lvl7pPr lvl="6" algn="ctr">
              <a:spcBef>
                <a:spcPts val="0"/>
              </a:spcBef>
              <a:buSzPts val="4800"/>
              <a:buNone/>
              <a:defRPr sz="4800"/>
            </a:lvl7pPr>
            <a:lvl8pPr lvl="7" algn="ctr">
              <a:spcBef>
                <a:spcPts val="0"/>
              </a:spcBef>
              <a:buSzPts val="4800"/>
              <a:buNone/>
              <a:defRPr sz="4800"/>
            </a:lvl8pPr>
            <a:lvl9pPr lvl="8" algn="ctr">
              <a:spcBef>
                <a:spcPts val="0"/>
              </a:spcBef>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23"/>
        <p:cNvGrpSpPr/>
        <p:nvPr/>
      </p:nvGrpSpPr>
      <p:grpSpPr>
        <a:xfrm>
          <a:off x="0" y="0"/>
          <a:ext cx="0" cy="0"/>
          <a:chOff x="0" y="0"/>
          <a:chExt cx="0" cy="0"/>
        </a:xfrm>
      </p:grpSpPr>
      <p:sp>
        <p:nvSpPr>
          <p:cNvPr id="24" name="Shape 24"/>
          <p:cNvSpPr/>
          <p:nvPr/>
        </p:nvSpPr>
        <p:spPr>
          <a:xfrm>
            <a:off x="5697214" y="2635519"/>
            <a:ext cx="889200" cy="2964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25" name="Shape 25"/>
          <p:cNvGrpSpPr/>
          <p:nvPr/>
        </p:nvGrpSpPr>
        <p:grpSpPr>
          <a:xfrm>
            <a:off x="0" y="-7088"/>
            <a:ext cx="8661398" cy="5150588"/>
            <a:chOff x="0" y="-7088"/>
            <a:chExt cx="8661398" cy="5150588"/>
          </a:xfrm>
        </p:grpSpPr>
        <p:sp>
          <p:nvSpPr>
            <p:cNvPr id="26" name="Shape 26"/>
            <p:cNvSpPr/>
            <p:nvPr/>
          </p:nvSpPr>
          <p:spPr>
            <a:xfrm>
              <a:off x="0" y="0"/>
              <a:ext cx="3525000" cy="5143500"/>
            </a:xfrm>
            <a:prstGeom prst="rect">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10800000" flipH="1">
              <a:off x="3517898" y="-7088"/>
              <a:ext cx="5143500" cy="5143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28" name="Shape 28"/>
          <p:cNvGrpSpPr/>
          <p:nvPr/>
        </p:nvGrpSpPr>
        <p:grpSpPr>
          <a:xfrm rot="10800000" flipH="1">
            <a:off x="-2" y="2924826"/>
            <a:ext cx="6589087" cy="2027268"/>
            <a:chOff x="-9894852" y="-4493254"/>
            <a:chExt cx="21200407" cy="6522740"/>
          </a:xfrm>
        </p:grpSpPr>
        <p:sp>
          <p:nvSpPr>
            <p:cNvPr id="29" name="Shape 29"/>
            <p:cNvSpPr/>
            <p:nvPr/>
          </p:nvSpPr>
          <p:spPr>
            <a:xfrm>
              <a:off x="-9894852" y="-4493114"/>
              <a:ext cx="14685300" cy="65226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30" name="Shape 30"/>
            <p:cNvSpPr/>
            <p:nvPr/>
          </p:nvSpPr>
          <p:spPr>
            <a:xfrm>
              <a:off x="4782955" y="-4493254"/>
              <a:ext cx="6522600" cy="65226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31" name="Shape 31"/>
          <p:cNvGrpSpPr/>
          <p:nvPr/>
        </p:nvGrpSpPr>
        <p:grpSpPr>
          <a:xfrm>
            <a:off x="6946842" y="4472723"/>
            <a:ext cx="2202830" cy="670795"/>
            <a:chOff x="5575242" y="4472723"/>
            <a:chExt cx="2202830" cy="670795"/>
          </a:xfrm>
        </p:grpSpPr>
        <p:sp>
          <p:nvSpPr>
            <p:cNvPr id="32" name="Shape 3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33" name="Shape 33"/>
            <p:cNvGrpSpPr/>
            <p:nvPr/>
          </p:nvGrpSpPr>
          <p:grpSpPr>
            <a:xfrm flipH="1">
              <a:off x="5734850" y="4472723"/>
              <a:ext cx="2040837" cy="670795"/>
              <a:chOff x="1297954" y="330075"/>
              <a:chExt cx="5169293" cy="1699506"/>
            </a:xfrm>
          </p:grpSpPr>
          <p:sp>
            <p:nvSpPr>
              <p:cNvPr id="34" name="Shape 3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35" name="Shape 3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36" name="Shape 36"/>
            <p:cNvGrpSpPr/>
            <p:nvPr/>
          </p:nvGrpSpPr>
          <p:grpSpPr>
            <a:xfrm flipH="1">
              <a:off x="5578209" y="4646738"/>
              <a:ext cx="2199863" cy="304563"/>
              <a:chOff x="-5827153" y="330075"/>
              <a:chExt cx="12276019" cy="1699569"/>
            </a:xfrm>
          </p:grpSpPr>
          <p:sp>
            <p:nvSpPr>
              <p:cNvPr id="37" name="Shape 3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38" name="Shape 3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39" name="Shape 39"/>
          <p:cNvSpPr txBox="1">
            <a:spLocks noGrp="1"/>
          </p:cNvSpPr>
          <p:nvPr>
            <p:ph type="ctrTitle"/>
          </p:nvPr>
        </p:nvSpPr>
        <p:spPr>
          <a:xfrm>
            <a:off x="463525" y="2871148"/>
            <a:ext cx="4094400" cy="1159800"/>
          </a:xfrm>
          <a:prstGeom prst="rect">
            <a:avLst/>
          </a:prstGeom>
        </p:spPr>
        <p:txBody>
          <a:bodyPr wrap="square" lIns="91425" tIns="91425" rIns="91425" bIns="91425" anchor="b" anchorCtr="0"/>
          <a:lstStyle>
            <a:lvl1pPr lvl="0" rtl="0">
              <a:spcBef>
                <a:spcPts val="0"/>
              </a:spcBef>
              <a:buSzPts val="3000"/>
              <a:buNone/>
              <a:defRPr sz="3000"/>
            </a:lvl1pPr>
            <a:lvl2pPr lvl="1" rtl="0">
              <a:spcBef>
                <a:spcPts val="0"/>
              </a:spcBef>
              <a:buSzPts val="3000"/>
              <a:buNone/>
              <a:defRPr sz="3000"/>
            </a:lvl2pPr>
            <a:lvl3pPr lvl="2" rtl="0">
              <a:spcBef>
                <a:spcPts val="0"/>
              </a:spcBef>
              <a:buSzPts val="3000"/>
              <a:buNone/>
              <a:defRPr sz="3000"/>
            </a:lvl3pPr>
            <a:lvl4pPr lvl="3" rtl="0">
              <a:spcBef>
                <a:spcPts val="0"/>
              </a:spcBef>
              <a:buSzPts val="3000"/>
              <a:buNone/>
              <a:defRPr sz="3000"/>
            </a:lvl4pPr>
            <a:lvl5pPr lvl="4" rtl="0">
              <a:spcBef>
                <a:spcPts val="0"/>
              </a:spcBef>
              <a:buSzPts val="3000"/>
              <a:buNone/>
              <a:defRPr sz="3000"/>
            </a:lvl5pPr>
            <a:lvl6pPr lvl="5" rtl="0">
              <a:spcBef>
                <a:spcPts val="0"/>
              </a:spcBef>
              <a:buSzPts val="3000"/>
              <a:buNone/>
              <a:defRPr sz="3000"/>
            </a:lvl6pPr>
            <a:lvl7pPr lvl="6" rtl="0">
              <a:spcBef>
                <a:spcPts val="0"/>
              </a:spcBef>
              <a:buSzPts val="3000"/>
              <a:buNone/>
              <a:defRPr sz="3000"/>
            </a:lvl7pPr>
            <a:lvl8pPr lvl="7" rtl="0">
              <a:spcBef>
                <a:spcPts val="0"/>
              </a:spcBef>
              <a:buSzPts val="3000"/>
              <a:buNone/>
              <a:defRPr sz="3000"/>
            </a:lvl8pPr>
            <a:lvl9pPr lvl="8" rtl="0">
              <a:spcBef>
                <a:spcPts val="0"/>
              </a:spcBef>
              <a:buSzPts val="3000"/>
              <a:buNone/>
              <a:defRPr sz="3000"/>
            </a:lvl9pPr>
          </a:lstStyle>
          <a:p>
            <a:endParaRPr/>
          </a:p>
        </p:txBody>
      </p:sp>
      <p:sp>
        <p:nvSpPr>
          <p:cNvPr id="40" name="Shape 40"/>
          <p:cNvSpPr txBox="1">
            <a:spLocks noGrp="1"/>
          </p:cNvSpPr>
          <p:nvPr>
            <p:ph type="subTitle" idx="1"/>
          </p:nvPr>
        </p:nvSpPr>
        <p:spPr>
          <a:xfrm>
            <a:off x="463525" y="3975449"/>
            <a:ext cx="4094400" cy="784800"/>
          </a:xfrm>
          <a:prstGeom prst="rect">
            <a:avLst/>
          </a:prstGeom>
        </p:spPr>
        <p:txBody>
          <a:bodyPr wrap="square" lIns="91425" tIns="91425" rIns="91425" bIns="91425" anchor="t" anchorCtr="0"/>
          <a:lstStyle>
            <a:lvl1pPr lvl="0" rtl="0">
              <a:spcBef>
                <a:spcPts val="0"/>
              </a:spcBef>
              <a:buClr>
                <a:srgbClr val="FF9800"/>
              </a:buClr>
              <a:buSzPts val="2000"/>
              <a:buNone/>
              <a:defRPr sz="2000">
                <a:solidFill>
                  <a:srgbClr val="FF9800"/>
                </a:solidFill>
              </a:defRPr>
            </a:lvl1pPr>
            <a:lvl2pPr lvl="1" rtl="0">
              <a:spcBef>
                <a:spcPts val="0"/>
              </a:spcBef>
              <a:buClr>
                <a:srgbClr val="FF9800"/>
              </a:buClr>
              <a:buSzPts val="2000"/>
              <a:buNone/>
              <a:defRPr sz="2000">
                <a:solidFill>
                  <a:srgbClr val="FF9800"/>
                </a:solidFill>
              </a:defRPr>
            </a:lvl2pPr>
            <a:lvl3pPr lvl="2" rtl="0">
              <a:spcBef>
                <a:spcPts val="0"/>
              </a:spcBef>
              <a:buClr>
                <a:srgbClr val="FF9800"/>
              </a:buClr>
              <a:buSzPts val="2000"/>
              <a:buNone/>
              <a:defRPr sz="2000">
                <a:solidFill>
                  <a:srgbClr val="FF9800"/>
                </a:solidFill>
              </a:defRPr>
            </a:lvl3pPr>
            <a:lvl4pPr lvl="3" rtl="0">
              <a:spcBef>
                <a:spcPts val="0"/>
              </a:spcBef>
              <a:buClr>
                <a:srgbClr val="FF9800"/>
              </a:buClr>
              <a:buSzPts val="2000"/>
              <a:buNone/>
              <a:defRPr sz="2000">
                <a:solidFill>
                  <a:srgbClr val="FF9800"/>
                </a:solidFill>
              </a:defRPr>
            </a:lvl4pPr>
            <a:lvl5pPr lvl="4" rtl="0">
              <a:spcBef>
                <a:spcPts val="0"/>
              </a:spcBef>
              <a:buClr>
                <a:srgbClr val="FF9800"/>
              </a:buClr>
              <a:buSzPts val="2000"/>
              <a:buNone/>
              <a:defRPr sz="2000">
                <a:solidFill>
                  <a:srgbClr val="FF9800"/>
                </a:solidFill>
              </a:defRPr>
            </a:lvl5pPr>
            <a:lvl6pPr lvl="5" rtl="0">
              <a:spcBef>
                <a:spcPts val="0"/>
              </a:spcBef>
              <a:buClr>
                <a:srgbClr val="FF9800"/>
              </a:buClr>
              <a:buSzPts val="2000"/>
              <a:buNone/>
              <a:defRPr sz="2000">
                <a:solidFill>
                  <a:srgbClr val="FF9800"/>
                </a:solidFill>
              </a:defRPr>
            </a:lvl6pPr>
            <a:lvl7pPr lvl="6" rtl="0">
              <a:spcBef>
                <a:spcPts val="0"/>
              </a:spcBef>
              <a:buClr>
                <a:srgbClr val="FF9800"/>
              </a:buClr>
              <a:buSzPts val="2000"/>
              <a:buNone/>
              <a:defRPr sz="2000">
                <a:solidFill>
                  <a:srgbClr val="FF9800"/>
                </a:solidFill>
              </a:defRPr>
            </a:lvl7pPr>
            <a:lvl8pPr lvl="7" rtl="0">
              <a:spcBef>
                <a:spcPts val="0"/>
              </a:spcBef>
              <a:buClr>
                <a:srgbClr val="FF9800"/>
              </a:buClr>
              <a:buSzPts val="2000"/>
              <a:buNone/>
              <a:defRPr sz="2000">
                <a:solidFill>
                  <a:srgbClr val="FF9800"/>
                </a:solidFill>
              </a:defRPr>
            </a:lvl8pPr>
            <a:lvl9pPr lvl="8" rtl="0">
              <a:spcBef>
                <a:spcPts val="0"/>
              </a:spcBef>
              <a:buClr>
                <a:srgbClr val="FF9800"/>
              </a:buClr>
              <a:buSzPts val="2000"/>
              <a:buNone/>
              <a:defRPr sz="2000">
                <a:solidFill>
                  <a:srgbClr val="FF9800"/>
                </a:solidFill>
              </a:defRPr>
            </a:lvl9pPr>
          </a:lstStyle>
          <a:p>
            <a:endParaRPr/>
          </a:p>
        </p:txBody>
      </p:sp>
      <p:sp>
        <p:nvSpPr>
          <p:cNvPr id="41" name="Shape 4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61"/>
        <p:cNvGrpSpPr/>
        <p:nvPr/>
      </p:nvGrpSpPr>
      <p:grpSpPr>
        <a:xfrm>
          <a:off x="0" y="0"/>
          <a:ext cx="0" cy="0"/>
          <a:chOff x="0" y="0"/>
          <a:chExt cx="0" cy="0"/>
        </a:xfrm>
      </p:grpSpPr>
      <p:grpSp>
        <p:nvGrpSpPr>
          <p:cNvPr id="62" name="Shape 62"/>
          <p:cNvGrpSpPr/>
          <p:nvPr/>
        </p:nvGrpSpPr>
        <p:grpSpPr>
          <a:xfrm>
            <a:off x="-4" y="40"/>
            <a:ext cx="7072430" cy="1327315"/>
            <a:chOff x="-4" y="40"/>
            <a:chExt cx="7072430" cy="1327315"/>
          </a:xfrm>
        </p:grpSpPr>
        <p:sp>
          <p:nvSpPr>
            <p:cNvPr id="63" name="Shape 6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64" name="Shape 64"/>
            <p:cNvGrpSpPr/>
            <p:nvPr/>
          </p:nvGrpSpPr>
          <p:grpSpPr>
            <a:xfrm rot="10800000" flipH="1">
              <a:off x="3" y="40"/>
              <a:ext cx="6756168" cy="1327315"/>
              <a:chOff x="-2168138" y="330075"/>
              <a:chExt cx="8650663" cy="1699506"/>
            </a:xfrm>
          </p:grpSpPr>
          <p:sp>
            <p:nvSpPr>
              <p:cNvPr id="65" name="Shape 6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6" name="Shape 6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67" name="Shape 67"/>
            <p:cNvGrpSpPr/>
            <p:nvPr/>
          </p:nvGrpSpPr>
          <p:grpSpPr>
            <a:xfrm rot="10800000" flipH="1">
              <a:off x="-4" y="381007"/>
              <a:ext cx="7072430" cy="771744"/>
              <a:chOff x="-9092084" y="330075"/>
              <a:chExt cx="15574609" cy="1699501"/>
            </a:xfrm>
          </p:grpSpPr>
          <p:sp>
            <p:nvSpPr>
              <p:cNvPr id="68" name="Shape 6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69" name="Shape 6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70" name="Shape 70"/>
          <p:cNvGrpSpPr/>
          <p:nvPr/>
        </p:nvGrpSpPr>
        <p:grpSpPr>
          <a:xfrm>
            <a:off x="6946842" y="4472723"/>
            <a:ext cx="2202830" cy="670795"/>
            <a:chOff x="5575242" y="4472723"/>
            <a:chExt cx="2202830" cy="670795"/>
          </a:xfrm>
        </p:grpSpPr>
        <p:sp>
          <p:nvSpPr>
            <p:cNvPr id="71" name="Shape 7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72" name="Shape 72"/>
            <p:cNvGrpSpPr/>
            <p:nvPr/>
          </p:nvGrpSpPr>
          <p:grpSpPr>
            <a:xfrm flipH="1">
              <a:off x="5734850" y="4472723"/>
              <a:ext cx="2040837" cy="670795"/>
              <a:chOff x="1297954" y="330075"/>
              <a:chExt cx="5169293" cy="1699506"/>
            </a:xfrm>
          </p:grpSpPr>
          <p:sp>
            <p:nvSpPr>
              <p:cNvPr id="73" name="Shape 7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74" name="Shape 7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75" name="Shape 75"/>
            <p:cNvGrpSpPr/>
            <p:nvPr/>
          </p:nvGrpSpPr>
          <p:grpSpPr>
            <a:xfrm flipH="1">
              <a:off x="5578209" y="4646738"/>
              <a:ext cx="2199863" cy="304563"/>
              <a:chOff x="-5827153" y="330075"/>
              <a:chExt cx="12276019" cy="1699569"/>
            </a:xfrm>
          </p:grpSpPr>
          <p:sp>
            <p:nvSpPr>
              <p:cNvPr id="76" name="Shape 7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77" name="Shape 7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78" name="Shape 78"/>
          <p:cNvSpPr txBox="1">
            <a:spLocks noGrp="1"/>
          </p:cNvSpPr>
          <p:nvPr>
            <p:ph type="title"/>
          </p:nvPr>
        </p:nvSpPr>
        <p:spPr>
          <a:xfrm>
            <a:off x="814275" y="392575"/>
            <a:ext cx="5492400" cy="7662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endParaRPr/>
          </a:p>
        </p:txBody>
      </p:sp>
      <p:sp>
        <p:nvSpPr>
          <p:cNvPr id="79" name="Shape 79"/>
          <p:cNvSpPr txBox="1">
            <a:spLocks noGrp="1"/>
          </p:cNvSpPr>
          <p:nvPr>
            <p:ph type="body" idx="1"/>
          </p:nvPr>
        </p:nvSpPr>
        <p:spPr>
          <a:xfrm>
            <a:off x="814275" y="1327350"/>
            <a:ext cx="6132600" cy="3145500"/>
          </a:xfrm>
          <a:prstGeom prst="rect">
            <a:avLst/>
          </a:prstGeom>
        </p:spPr>
        <p:txBody>
          <a:bodyPr wrap="square" lIns="91425" tIns="91425" rIns="91425" bIns="91425" anchor="ctr" anchorCtr="0"/>
          <a:lstStyle>
            <a:lvl1pPr lvl="0">
              <a:spcBef>
                <a:spcPts val="0"/>
              </a:spcBef>
              <a:buSzPts val="2400"/>
              <a:buChar char="▰"/>
              <a:defRPr/>
            </a:lvl1pPr>
            <a:lvl2pPr lvl="1">
              <a:spcBef>
                <a:spcPts val="0"/>
              </a:spcBef>
              <a:buSzPts val="2400"/>
              <a:buChar char="▻"/>
              <a:defRPr/>
            </a:lvl2pPr>
            <a:lvl3pPr lvl="2">
              <a:spcBef>
                <a:spcPts val="0"/>
              </a:spcBef>
              <a:buSzPts val="2400"/>
              <a:buChar char="▻"/>
              <a:defRPr/>
            </a:lvl3pPr>
            <a:lvl4pPr lvl="3">
              <a:spcBef>
                <a:spcPts val="0"/>
              </a:spcBef>
              <a:buSzPts val="2400"/>
              <a:buChar char="▻"/>
              <a:defRPr/>
            </a:lvl4pPr>
            <a:lvl5pPr lvl="4">
              <a:spcBef>
                <a:spcPts val="0"/>
              </a:spcBef>
              <a:buSzPts val="2400"/>
              <a:buChar char="▻"/>
              <a:defRPr/>
            </a:lvl5pPr>
            <a:lvl6pPr lvl="5">
              <a:spcBef>
                <a:spcPts val="0"/>
              </a:spcBef>
              <a:buSzPts val="2400"/>
              <a:buChar char="▻"/>
              <a:defRPr/>
            </a:lvl6pPr>
            <a:lvl7pPr lvl="6">
              <a:spcBef>
                <a:spcPts val="0"/>
              </a:spcBef>
              <a:buSzPts val="2400"/>
              <a:buChar char="▻"/>
              <a:defRPr/>
            </a:lvl7pPr>
            <a:lvl8pPr lvl="7">
              <a:spcBef>
                <a:spcPts val="0"/>
              </a:spcBef>
              <a:buSzPts val="2400"/>
              <a:buChar char="▻"/>
              <a:defRPr/>
            </a:lvl8pPr>
            <a:lvl9pPr lvl="8">
              <a:spcBef>
                <a:spcPts val="0"/>
              </a:spcBef>
              <a:buSzPts val="2400"/>
              <a:buChar char="▻"/>
              <a:defRPr/>
            </a:lvl9pPr>
          </a:lstStyle>
          <a:p>
            <a:endParaRPr/>
          </a:p>
        </p:txBody>
      </p:sp>
      <p:sp>
        <p:nvSpPr>
          <p:cNvPr id="80" name="Shape 8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81"/>
        <p:cNvGrpSpPr/>
        <p:nvPr/>
      </p:nvGrpSpPr>
      <p:grpSpPr>
        <a:xfrm>
          <a:off x="0" y="0"/>
          <a:ext cx="0" cy="0"/>
          <a:chOff x="0" y="0"/>
          <a:chExt cx="0" cy="0"/>
        </a:xfrm>
      </p:grpSpPr>
      <p:grpSp>
        <p:nvGrpSpPr>
          <p:cNvPr id="82" name="Shape 82"/>
          <p:cNvGrpSpPr/>
          <p:nvPr/>
        </p:nvGrpSpPr>
        <p:grpSpPr>
          <a:xfrm>
            <a:off x="-4" y="40"/>
            <a:ext cx="7072430" cy="1327315"/>
            <a:chOff x="-4" y="40"/>
            <a:chExt cx="7072430" cy="1327315"/>
          </a:xfrm>
        </p:grpSpPr>
        <p:sp>
          <p:nvSpPr>
            <p:cNvPr id="83" name="Shape 83"/>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84" name="Shape 84"/>
            <p:cNvGrpSpPr/>
            <p:nvPr/>
          </p:nvGrpSpPr>
          <p:grpSpPr>
            <a:xfrm rot="10800000" flipH="1">
              <a:off x="3" y="40"/>
              <a:ext cx="6756168" cy="1327315"/>
              <a:chOff x="-2168138" y="330075"/>
              <a:chExt cx="8650663" cy="1699506"/>
            </a:xfrm>
          </p:grpSpPr>
          <p:sp>
            <p:nvSpPr>
              <p:cNvPr id="85" name="Shape 85"/>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6" name="Shape 86"/>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87" name="Shape 87"/>
            <p:cNvGrpSpPr/>
            <p:nvPr/>
          </p:nvGrpSpPr>
          <p:grpSpPr>
            <a:xfrm rot="10800000" flipH="1">
              <a:off x="-4" y="381007"/>
              <a:ext cx="7072430" cy="771744"/>
              <a:chOff x="-9092084" y="330075"/>
              <a:chExt cx="15574609" cy="1699501"/>
            </a:xfrm>
          </p:grpSpPr>
          <p:sp>
            <p:nvSpPr>
              <p:cNvPr id="88" name="Shape 88"/>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89" name="Shape 89"/>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90" name="Shape 90"/>
          <p:cNvGrpSpPr/>
          <p:nvPr/>
        </p:nvGrpSpPr>
        <p:grpSpPr>
          <a:xfrm>
            <a:off x="6946842" y="4472723"/>
            <a:ext cx="2202830" cy="670795"/>
            <a:chOff x="5575242" y="4472723"/>
            <a:chExt cx="2202830" cy="670795"/>
          </a:xfrm>
        </p:grpSpPr>
        <p:sp>
          <p:nvSpPr>
            <p:cNvPr id="91" name="Shape 91"/>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92" name="Shape 92"/>
            <p:cNvGrpSpPr/>
            <p:nvPr/>
          </p:nvGrpSpPr>
          <p:grpSpPr>
            <a:xfrm flipH="1">
              <a:off x="5734850" y="4472723"/>
              <a:ext cx="2040837" cy="670795"/>
              <a:chOff x="1297954" y="330075"/>
              <a:chExt cx="5169293" cy="1699506"/>
            </a:xfrm>
          </p:grpSpPr>
          <p:sp>
            <p:nvSpPr>
              <p:cNvPr id="93" name="Shape 93"/>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94" name="Shape 94"/>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95" name="Shape 95"/>
            <p:cNvGrpSpPr/>
            <p:nvPr/>
          </p:nvGrpSpPr>
          <p:grpSpPr>
            <a:xfrm flipH="1">
              <a:off x="5578209" y="4646738"/>
              <a:ext cx="2199863" cy="304563"/>
              <a:chOff x="-5827153" y="330075"/>
              <a:chExt cx="12276019" cy="1699569"/>
            </a:xfrm>
          </p:grpSpPr>
          <p:sp>
            <p:nvSpPr>
              <p:cNvPr id="96" name="Shape 96"/>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97" name="Shape 97"/>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98" name="Shape 98"/>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endParaRPr/>
          </a:p>
        </p:txBody>
      </p:sp>
      <p:sp>
        <p:nvSpPr>
          <p:cNvPr id="99" name="Shape 99"/>
          <p:cNvSpPr txBox="1">
            <a:spLocks noGrp="1"/>
          </p:cNvSpPr>
          <p:nvPr>
            <p:ph type="body" idx="1"/>
          </p:nvPr>
        </p:nvSpPr>
        <p:spPr>
          <a:xfrm>
            <a:off x="814275" y="1537988"/>
            <a:ext cx="3378300" cy="2724300"/>
          </a:xfrm>
          <a:prstGeom prst="rect">
            <a:avLst/>
          </a:prstGeom>
        </p:spPr>
        <p:txBody>
          <a:bodyPr wrap="square" lIns="91425" tIns="91425" rIns="91425" bIns="91425" anchor="t" anchorCtr="0"/>
          <a:lstStyle>
            <a:lvl1pPr lvl="0">
              <a:spcBef>
                <a:spcPts val="0"/>
              </a:spcBef>
              <a:buSzPts val="2000"/>
              <a:buChar char="▰"/>
              <a:defRPr sz="2000"/>
            </a:lvl1pPr>
            <a:lvl2pPr lvl="1">
              <a:spcBef>
                <a:spcPts val="0"/>
              </a:spcBef>
              <a:buSzPts val="2000"/>
              <a:buChar char="▻"/>
              <a:defRPr sz="2000"/>
            </a:lvl2pPr>
            <a:lvl3pPr lvl="2">
              <a:spcBef>
                <a:spcPts val="0"/>
              </a:spcBef>
              <a:buSzPts val="2000"/>
              <a:buChar char="▻"/>
              <a:defRPr sz="2000"/>
            </a:lvl3pPr>
            <a:lvl4pPr lvl="3">
              <a:spcBef>
                <a:spcPts val="0"/>
              </a:spcBef>
              <a:buSzPts val="2000"/>
              <a:buChar char="▻"/>
              <a:defRPr sz="2000"/>
            </a:lvl4pPr>
            <a:lvl5pPr lvl="4">
              <a:spcBef>
                <a:spcPts val="0"/>
              </a:spcBef>
              <a:buSzPts val="2000"/>
              <a:buChar char="▻"/>
              <a:defRPr sz="2000"/>
            </a:lvl5pPr>
            <a:lvl6pPr lvl="5">
              <a:spcBef>
                <a:spcPts val="0"/>
              </a:spcBef>
              <a:buSzPts val="2000"/>
              <a:buChar char="▻"/>
              <a:defRPr sz="2000"/>
            </a:lvl6pPr>
            <a:lvl7pPr lvl="6">
              <a:spcBef>
                <a:spcPts val="0"/>
              </a:spcBef>
              <a:buSzPts val="2000"/>
              <a:buChar char="▻"/>
              <a:defRPr sz="2000"/>
            </a:lvl7pPr>
            <a:lvl8pPr lvl="7">
              <a:spcBef>
                <a:spcPts val="0"/>
              </a:spcBef>
              <a:buSzPts val="2000"/>
              <a:buChar char="▻"/>
              <a:defRPr sz="2000"/>
            </a:lvl8pPr>
            <a:lvl9pPr lvl="8">
              <a:spcBef>
                <a:spcPts val="0"/>
              </a:spcBef>
              <a:buSzPts val="2000"/>
              <a:buChar char="▻"/>
              <a:defRPr sz="2000"/>
            </a:lvl9pPr>
          </a:lstStyle>
          <a:p>
            <a:endParaRPr/>
          </a:p>
        </p:txBody>
      </p:sp>
      <p:sp>
        <p:nvSpPr>
          <p:cNvPr id="100" name="Shape 100"/>
          <p:cNvSpPr txBox="1">
            <a:spLocks noGrp="1"/>
          </p:cNvSpPr>
          <p:nvPr>
            <p:ph type="body" idx="2"/>
          </p:nvPr>
        </p:nvSpPr>
        <p:spPr>
          <a:xfrm>
            <a:off x="4396123" y="1537988"/>
            <a:ext cx="3378300" cy="2724300"/>
          </a:xfrm>
          <a:prstGeom prst="rect">
            <a:avLst/>
          </a:prstGeom>
        </p:spPr>
        <p:txBody>
          <a:bodyPr wrap="square" lIns="91425" tIns="91425" rIns="91425" bIns="91425" anchor="t" anchorCtr="0"/>
          <a:lstStyle>
            <a:lvl1pPr lvl="0">
              <a:spcBef>
                <a:spcPts val="0"/>
              </a:spcBef>
              <a:buSzPts val="2000"/>
              <a:buChar char="▰"/>
              <a:defRPr sz="2000"/>
            </a:lvl1pPr>
            <a:lvl2pPr lvl="1">
              <a:spcBef>
                <a:spcPts val="0"/>
              </a:spcBef>
              <a:buSzPts val="2000"/>
              <a:buChar char="▻"/>
              <a:defRPr sz="2000"/>
            </a:lvl2pPr>
            <a:lvl3pPr lvl="2">
              <a:spcBef>
                <a:spcPts val="0"/>
              </a:spcBef>
              <a:buSzPts val="2000"/>
              <a:buChar char="▻"/>
              <a:defRPr sz="2000"/>
            </a:lvl3pPr>
            <a:lvl4pPr lvl="3">
              <a:spcBef>
                <a:spcPts val="0"/>
              </a:spcBef>
              <a:buSzPts val="2000"/>
              <a:buChar char="▻"/>
              <a:defRPr sz="2000"/>
            </a:lvl4pPr>
            <a:lvl5pPr lvl="4">
              <a:spcBef>
                <a:spcPts val="0"/>
              </a:spcBef>
              <a:buSzPts val="2000"/>
              <a:buChar char="▻"/>
              <a:defRPr sz="2000"/>
            </a:lvl5pPr>
            <a:lvl6pPr lvl="5">
              <a:spcBef>
                <a:spcPts val="0"/>
              </a:spcBef>
              <a:buSzPts val="2000"/>
              <a:buChar char="▻"/>
              <a:defRPr sz="2000"/>
            </a:lvl6pPr>
            <a:lvl7pPr lvl="6">
              <a:spcBef>
                <a:spcPts val="0"/>
              </a:spcBef>
              <a:buSzPts val="2000"/>
              <a:buChar char="▻"/>
              <a:defRPr sz="2000"/>
            </a:lvl7pPr>
            <a:lvl8pPr lvl="7">
              <a:spcBef>
                <a:spcPts val="0"/>
              </a:spcBef>
              <a:buSzPts val="2000"/>
              <a:buChar char="▻"/>
              <a:defRPr sz="2000"/>
            </a:lvl8pPr>
            <a:lvl9pPr lvl="8">
              <a:spcBef>
                <a:spcPts val="0"/>
              </a:spcBef>
              <a:buSzPts val="2000"/>
              <a:buChar char="▻"/>
              <a:defRPr sz="2000"/>
            </a:lvl9pPr>
          </a:lstStyle>
          <a:p>
            <a:endParaRPr/>
          </a:p>
        </p:txBody>
      </p:sp>
      <p:sp>
        <p:nvSpPr>
          <p:cNvPr id="101" name="Shape 10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102"/>
        <p:cNvGrpSpPr/>
        <p:nvPr/>
      </p:nvGrpSpPr>
      <p:grpSpPr>
        <a:xfrm>
          <a:off x="0" y="0"/>
          <a:ext cx="0" cy="0"/>
          <a:chOff x="0" y="0"/>
          <a:chExt cx="0" cy="0"/>
        </a:xfrm>
      </p:grpSpPr>
      <p:grpSp>
        <p:nvGrpSpPr>
          <p:cNvPr id="103" name="Shape 103"/>
          <p:cNvGrpSpPr/>
          <p:nvPr/>
        </p:nvGrpSpPr>
        <p:grpSpPr>
          <a:xfrm>
            <a:off x="-4" y="40"/>
            <a:ext cx="7072430" cy="1327315"/>
            <a:chOff x="-4" y="40"/>
            <a:chExt cx="7072430" cy="1327315"/>
          </a:xfrm>
        </p:grpSpPr>
        <p:sp>
          <p:nvSpPr>
            <p:cNvPr id="104" name="Shape 104"/>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05" name="Shape 105"/>
            <p:cNvGrpSpPr/>
            <p:nvPr/>
          </p:nvGrpSpPr>
          <p:grpSpPr>
            <a:xfrm rot="10800000" flipH="1">
              <a:off x="3" y="40"/>
              <a:ext cx="6756168" cy="1327315"/>
              <a:chOff x="-2168138" y="330075"/>
              <a:chExt cx="8650663" cy="1699506"/>
            </a:xfrm>
          </p:grpSpPr>
          <p:sp>
            <p:nvSpPr>
              <p:cNvPr id="106" name="Shape 106"/>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07" name="Shape 107"/>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08" name="Shape 108"/>
            <p:cNvGrpSpPr/>
            <p:nvPr/>
          </p:nvGrpSpPr>
          <p:grpSpPr>
            <a:xfrm rot="10800000" flipH="1">
              <a:off x="-4" y="381007"/>
              <a:ext cx="7072430" cy="771744"/>
              <a:chOff x="-9092084" y="330075"/>
              <a:chExt cx="15574609" cy="1699501"/>
            </a:xfrm>
          </p:grpSpPr>
          <p:sp>
            <p:nvSpPr>
              <p:cNvPr id="109" name="Shape 109"/>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10" name="Shape 110"/>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111" name="Shape 111"/>
          <p:cNvGrpSpPr/>
          <p:nvPr/>
        </p:nvGrpSpPr>
        <p:grpSpPr>
          <a:xfrm>
            <a:off x="6946842" y="4472723"/>
            <a:ext cx="2202830" cy="670795"/>
            <a:chOff x="5575242" y="4472723"/>
            <a:chExt cx="2202830" cy="670795"/>
          </a:xfrm>
        </p:grpSpPr>
        <p:sp>
          <p:nvSpPr>
            <p:cNvPr id="112" name="Shape 112"/>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13" name="Shape 113"/>
            <p:cNvGrpSpPr/>
            <p:nvPr/>
          </p:nvGrpSpPr>
          <p:grpSpPr>
            <a:xfrm flipH="1">
              <a:off x="5734850" y="4472723"/>
              <a:ext cx="2040837" cy="670795"/>
              <a:chOff x="1297954" y="330075"/>
              <a:chExt cx="5169293" cy="1699506"/>
            </a:xfrm>
          </p:grpSpPr>
          <p:sp>
            <p:nvSpPr>
              <p:cNvPr id="114" name="Shape 114"/>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15" name="Shape 115"/>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16" name="Shape 116"/>
            <p:cNvGrpSpPr/>
            <p:nvPr/>
          </p:nvGrpSpPr>
          <p:grpSpPr>
            <a:xfrm flipH="1">
              <a:off x="5578209" y="4646738"/>
              <a:ext cx="2199863" cy="304563"/>
              <a:chOff x="-5827153" y="330075"/>
              <a:chExt cx="12276019" cy="1699569"/>
            </a:xfrm>
          </p:grpSpPr>
          <p:sp>
            <p:nvSpPr>
              <p:cNvPr id="117" name="Shape 117"/>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18" name="Shape 118"/>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119" name="Shape 119"/>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rtl="0">
              <a:spcBef>
                <a:spcPts val="0"/>
              </a:spcBef>
              <a:buSzPts val="2000"/>
              <a:buNone/>
              <a:defRPr/>
            </a:lvl1pPr>
            <a:lvl2pPr lvl="1" rtl="0">
              <a:spcBef>
                <a:spcPts val="0"/>
              </a:spcBef>
              <a:buSzPts val="2000"/>
              <a:buNone/>
              <a:defRPr/>
            </a:lvl2pPr>
            <a:lvl3pPr lvl="2" rtl="0">
              <a:spcBef>
                <a:spcPts val="0"/>
              </a:spcBef>
              <a:buSzPts val="2000"/>
              <a:buNone/>
              <a:defRPr/>
            </a:lvl3pPr>
            <a:lvl4pPr lvl="3" rtl="0">
              <a:spcBef>
                <a:spcPts val="0"/>
              </a:spcBef>
              <a:buSzPts val="2000"/>
              <a:buNone/>
              <a:defRPr/>
            </a:lvl4pPr>
            <a:lvl5pPr lvl="4" rtl="0">
              <a:spcBef>
                <a:spcPts val="0"/>
              </a:spcBef>
              <a:buSzPts val="2000"/>
              <a:buNone/>
              <a:defRPr/>
            </a:lvl5pPr>
            <a:lvl6pPr lvl="5" rtl="0">
              <a:spcBef>
                <a:spcPts val="0"/>
              </a:spcBef>
              <a:buSzPts val="2000"/>
              <a:buNone/>
              <a:defRPr/>
            </a:lvl6pPr>
            <a:lvl7pPr lvl="6" rtl="0">
              <a:spcBef>
                <a:spcPts val="0"/>
              </a:spcBef>
              <a:buSzPts val="2000"/>
              <a:buNone/>
              <a:defRPr/>
            </a:lvl7pPr>
            <a:lvl8pPr lvl="7" rtl="0">
              <a:spcBef>
                <a:spcPts val="0"/>
              </a:spcBef>
              <a:buSzPts val="2000"/>
              <a:buNone/>
              <a:defRPr/>
            </a:lvl8pPr>
            <a:lvl9pPr lvl="8" rtl="0">
              <a:spcBef>
                <a:spcPts val="0"/>
              </a:spcBef>
              <a:buSzPts val="2000"/>
              <a:buNone/>
              <a:defRPr/>
            </a:lvl9pPr>
          </a:lstStyle>
          <a:p>
            <a:endParaRPr/>
          </a:p>
        </p:txBody>
      </p:sp>
      <p:sp>
        <p:nvSpPr>
          <p:cNvPr id="120" name="Shape 120"/>
          <p:cNvSpPr txBox="1">
            <a:spLocks noGrp="1"/>
          </p:cNvSpPr>
          <p:nvPr>
            <p:ph type="body" idx="1"/>
          </p:nvPr>
        </p:nvSpPr>
        <p:spPr>
          <a:xfrm>
            <a:off x="870450" y="1545076"/>
            <a:ext cx="2247900" cy="2709900"/>
          </a:xfrm>
          <a:prstGeom prst="rect">
            <a:avLst/>
          </a:prstGeom>
        </p:spPr>
        <p:txBody>
          <a:bodyPr wrap="square" lIns="91425" tIns="91425" rIns="91425" bIns="91425" anchor="t" anchorCtr="0"/>
          <a:lstStyle>
            <a:lvl1pPr lvl="0" rtl="0">
              <a:spcBef>
                <a:spcPts val="0"/>
              </a:spcBef>
              <a:buSzPts val="1800"/>
              <a:buChar char="▰"/>
              <a:defRPr sz="1800"/>
            </a:lvl1pPr>
            <a:lvl2pPr lvl="1" rtl="0">
              <a:spcBef>
                <a:spcPts val="0"/>
              </a:spcBef>
              <a:buSzPts val="1800"/>
              <a:buChar char="▻"/>
              <a:defRPr sz="1800"/>
            </a:lvl2pPr>
            <a:lvl3pPr lvl="2" rtl="0">
              <a:spcBef>
                <a:spcPts val="0"/>
              </a:spcBef>
              <a:buSzPts val="1800"/>
              <a:buChar char="▻"/>
              <a:defRPr sz="1800"/>
            </a:lvl3pPr>
            <a:lvl4pPr lvl="3" rtl="0">
              <a:spcBef>
                <a:spcPts val="0"/>
              </a:spcBef>
              <a:buSzPts val="1800"/>
              <a:buChar char="▻"/>
              <a:defRPr sz="1800"/>
            </a:lvl4pPr>
            <a:lvl5pPr lvl="4" rtl="0">
              <a:spcBef>
                <a:spcPts val="0"/>
              </a:spcBef>
              <a:buSzPts val="1800"/>
              <a:buChar char="▻"/>
              <a:defRPr sz="1800"/>
            </a:lvl5pPr>
            <a:lvl6pPr lvl="5" rtl="0">
              <a:spcBef>
                <a:spcPts val="0"/>
              </a:spcBef>
              <a:buSzPts val="1800"/>
              <a:buChar char="▻"/>
              <a:defRPr sz="1800"/>
            </a:lvl6pPr>
            <a:lvl7pPr lvl="6" rtl="0">
              <a:spcBef>
                <a:spcPts val="0"/>
              </a:spcBef>
              <a:buSzPts val="1800"/>
              <a:buChar char="▻"/>
              <a:defRPr sz="1800"/>
            </a:lvl7pPr>
            <a:lvl8pPr lvl="7" rtl="0">
              <a:spcBef>
                <a:spcPts val="0"/>
              </a:spcBef>
              <a:buSzPts val="1800"/>
              <a:buChar char="▻"/>
              <a:defRPr sz="1800"/>
            </a:lvl8pPr>
            <a:lvl9pPr lvl="8" rtl="0">
              <a:spcBef>
                <a:spcPts val="0"/>
              </a:spcBef>
              <a:buSzPts val="1800"/>
              <a:buChar char="▻"/>
              <a:defRPr sz="1800"/>
            </a:lvl9pPr>
          </a:lstStyle>
          <a:p>
            <a:endParaRPr/>
          </a:p>
        </p:txBody>
      </p:sp>
      <p:sp>
        <p:nvSpPr>
          <p:cNvPr id="121" name="Shape 121"/>
          <p:cNvSpPr txBox="1">
            <a:spLocks noGrp="1"/>
          </p:cNvSpPr>
          <p:nvPr>
            <p:ph type="body" idx="2"/>
          </p:nvPr>
        </p:nvSpPr>
        <p:spPr>
          <a:xfrm>
            <a:off x="3233637" y="1545076"/>
            <a:ext cx="2247900" cy="2709900"/>
          </a:xfrm>
          <a:prstGeom prst="rect">
            <a:avLst/>
          </a:prstGeom>
        </p:spPr>
        <p:txBody>
          <a:bodyPr wrap="square" lIns="91425" tIns="91425" rIns="91425" bIns="91425" anchor="t" anchorCtr="0"/>
          <a:lstStyle>
            <a:lvl1pPr lvl="0" rtl="0">
              <a:spcBef>
                <a:spcPts val="0"/>
              </a:spcBef>
              <a:buSzPts val="1800"/>
              <a:buChar char="▰"/>
              <a:defRPr sz="1800"/>
            </a:lvl1pPr>
            <a:lvl2pPr lvl="1" rtl="0">
              <a:spcBef>
                <a:spcPts val="0"/>
              </a:spcBef>
              <a:buSzPts val="1800"/>
              <a:buChar char="▻"/>
              <a:defRPr sz="1800"/>
            </a:lvl2pPr>
            <a:lvl3pPr lvl="2" rtl="0">
              <a:spcBef>
                <a:spcPts val="0"/>
              </a:spcBef>
              <a:buSzPts val="1800"/>
              <a:buChar char="▻"/>
              <a:defRPr sz="1800"/>
            </a:lvl3pPr>
            <a:lvl4pPr lvl="3" rtl="0">
              <a:spcBef>
                <a:spcPts val="0"/>
              </a:spcBef>
              <a:buSzPts val="1800"/>
              <a:buChar char="▻"/>
              <a:defRPr sz="1800"/>
            </a:lvl4pPr>
            <a:lvl5pPr lvl="4" rtl="0">
              <a:spcBef>
                <a:spcPts val="0"/>
              </a:spcBef>
              <a:buSzPts val="1800"/>
              <a:buChar char="▻"/>
              <a:defRPr sz="1800"/>
            </a:lvl5pPr>
            <a:lvl6pPr lvl="5" rtl="0">
              <a:spcBef>
                <a:spcPts val="0"/>
              </a:spcBef>
              <a:buSzPts val="1800"/>
              <a:buChar char="▻"/>
              <a:defRPr sz="1800"/>
            </a:lvl6pPr>
            <a:lvl7pPr lvl="6" rtl="0">
              <a:spcBef>
                <a:spcPts val="0"/>
              </a:spcBef>
              <a:buSzPts val="1800"/>
              <a:buChar char="▻"/>
              <a:defRPr sz="1800"/>
            </a:lvl7pPr>
            <a:lvl8pPr lvl="7" rtl="0">
              <a:spcBef>
                <a:spcPts val="0"/>
              </a:spcBef>
              <a:buSzPts val="1800"/>
              <a:buChar char="▻"/>
              <a:defRPr sz="1800"/>
            </a:lvl8pPr>
            <a:lvl9pPr lvl="8" rtl="0">
              <a:spcBef>
                <a:spcPts val="0"/>
              </a:spcBef>
              <a:buSzPts val="1800"/>
              <a:buChar char="▻"/>
              <a:defRPr sz="1800"/>
            </a:lvl9pPr>
          </a:lstStyle>
          <a:p>
            <a:endParaRPr/>
          </a:p>
        </p:txBody>
      </p:sp>
      <p:sp>
        <p:nvSpPr>
          <p:cNvPr id="122" name="Shape 122"/>
          <p:cNvSpPr txBox="1">
            <a:spLocks noGrp="1"/>
          </p:cNvSpPr>
          <p:nvPr>
            <p:ph type="body" idx="3"/>
          </p:nvPr>
        </p:nvSpPr>
        <p:spPr>
          <a:xfrm>
            <a:off x="5540650" y="1545076"/>
            <a:ext cx="2247900" cy="2709900"/>
          </a:xfrm>
          <a:prstGeom prst="rect">
            <a:avLst/>
          </a:prstGeom>
        </p:spPr>
        <p:txBody>
          <a:bodyPr wrap="square" lIns="91425" tIns="91425" rIns="91425" bIns="91425" anchor="t" anchorCtr="0"/>
          <a:lstStyle>
            <a:lvl1pPr lvl="0" rtl="0">
              <a:spcBef>
                <a:spcPts val="0"/>
              </a:spcBef>
              <a:buSzPts val="1800"/>
              <a:buChar char="▰"/>
              <a:defRPr sz="1800"/>
            </a:lvl1pPr>
            <a:lvl2pPr lvl="1" rtl="0">
              <a:spcBef>
                <a:spcPts val="0"/>
              </a:spcBef>
              <a:buSzPts val="1800"/>
              <a:buChar char="▻"/>
              <a:defRPr sz="1800"/>
            </a:lvl2pPr>
            <a:lvl3pPr lvl="2" rtl="0">
              <a:spcBef>
                <a:spcPts val="0"/>
              </a:spcBef>
              <a:buSzPts val="1800"/>
              <a:buChar char="▻"/>
              <a:defRPr sz="1800"/>
            </a:lvl3pPr>
            <a:lvl4pPr lvl="3" rtl="0">
              <a:spcBef>
                <a:spcPts val="0"/>
              </a:spcBef>
              <a:buSzPts val="1800"/>
              <a:buChar char="▻"/>
              <a:defRPr sz="1800"/>
            </a:lvl4pPr>
            <a:lvl5pPr lvl="4" rtl="0">
              <a:spcBef>
                <a:spcPts val="0"/>
              </a:spcBef>
              <a:buSzPts val="1800"/>
              <a:buChar char="▻"/>
              <a:defRPr sz="1800"/>
            </a:lvl5pPr>
            <a:lvl6pPr lvl="5" rtl="0">
              <a:spcBef>
                <a:spcPts val="0"/>
              </a:spcBef>
              <a:buSzPts val="1800"/>
              <a:buChar char="▻"/>
              <a:defRPr sz="1800"/>
            </a:lvl6pPr>
            <a:lvl7pPr lvl="6" rtl="0">
              <a:spcBef>
                <a:spcPts val="0"/>
              </a:spcBef>
              <a:buSzPts val="1800"/>
              <a:buChar char="▻"/>
              <a:defRPr sz="1800"/>
            </a:lvl7pPr>
            <a:lvl8pPr lvl="7" rtl="0">
              <a:spcBef>
                <a:spcPts val="0"/>
              </a:spcBef>
              <a:buSzPts val="1800"/>
              <a:buChar char="▻"/>
              <a:defRPr sz="1800"/>
            </a:lvl8pPr>
            <a:lvl9pPr lvl="8" rtl="0">
              <a:spcBef>
                <a:spcPts val="0"/>
              </a:spcBef>
              <a:buSzPts val="1800"/>
              <a:buChar char="▻"/>
              <a:defRPr sz="1800"/>
            </a:lvl9pPr>
          </a:lstStyle>
          <a:p>
            <a:endParaRPr/>
          </a:p>
        </p:txBody>
      </p:sp>
      <p:sp>
        <p:nvSpPr>
          <p:cNvPr id="123" name="Shape 1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24"/>
        <p:cNvGrpSpPr/>
        <p:nvPr/>
      </p:nvGrpSpPr>
      <p:grpSpPr>
        <a:xfrm>
          <a:off x="0" y="0"/>
          <a:ext cx="0" cy="0"/>
          <a:chOff x="0" y="0"/>
          <a:chExt cx="0" cy="0"/>
        </a:xfrm>
      </p:grpSpPr>
      <p:grpSp>
        <p:nvGrpSpPr>
          <p:cNvPr id="125" name="Shape 125"/>
          <p:cNvGrpSpPr/>
          <p:nvPr/>
        </p:nvGrpSpPr>
        <p:grpSpPr>
          <a:xfrm>
            <a:off x="-4" y="40"/>
            <a:ext cx="7072430" cy="1327315"/>
            <a:chOff x="-4" y="40"/>
            <a:chExt cx="7072430" cy="1327315"/>
          </a:xfrm>
        </p:grpSpPr>
        <p:sp>
          <p:nvSpPr>
            <p:cNvPr id="126" name="Shape 126"/>
            <p:cNvSpPr/>
            <p:nvPr/>
          </p:nvSpPr>
          <p:spPr>
            <a:xfrm>
              <a:off x="6292649" y="126425"/>
              <a:ext cx="779700" cy="259800"/>
            </a:xfrm>
            <a:prstGeom prst="triangle">
              <a:avLst>
                <a:gd name="adj" fmla="val 32425"/>
              </a:avLst>
            </a:prstGeom>
            <a:solidFill>
              <a:srgbClr val="26324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nvGrpSpPr>
            <p:cNvPr id="127" name="Shape 127"/>
            <p:cNvGrpSpPr/>
            <p:nvPr/>
          </p:nvGrpSpPr>
          <p:grpSpPr>
            <a:xfrm rot="10800000" flipH="1">
              <a:off x="3" y="40"/>
              <a:ext cx="6756168" cy="1327315"/>
              <a:chOff x="-2168138" y="330075"/>
              <a:chExt cx="8650663" cy="1699506"/>
            </a:xfrm>
          </p:grpSpPr>
          <p:sp>
            <p:nvSpPr>
              <p:cNvPr id="128" name="Shape 128"/>
              <p:cNvSpPr/>
              <p:nvPr/>
            </p:nvSpPr>
            <p:spPr>
              <a:xfrm>
                <a:off x="-2168138" y="330081"/>
                <a:ext cx="69582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29" name="Shape 129"/>
              <p:cNvSpPr/>
              <p:nvPr/>
            </p:nvSpPr>
            <p:spPr>
              <a:xfrm>
                <a:off x="4783025" y="330075"/>
                <a:ext cx="1699500" cy="1699500"/>
              </a:xfrm>
              <a:prstGeom prst="rtTriangle">
                <a:avLst/>
              </a:prstGeom>
              <a:solidFill>
                <a:srgbClr val="C7D3E6"/>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nvGrpSpPr>
            <p:cNvPr id="130" name="Shape 130"/>
            <p:cNvGrpSpPr/>
            <p:nvPr/>
          </p:nvGrpSpPr>
          <p:grpSpPr>
            <a:xfrm rot="10800000" flipH="1">
              <a:off x="-4" y="381007"/>
              <a:ext cx="7072430" cy="771744"/>
              <a:chOff x="-9092084" y="330075"/>
              <a:chExt cx="15574609" cy="1699501"/>
            </a:xfrm>
          </p:grpSpPr>
          <p:sp>
            <p:nvSpPr>
              <p:cNvPr id="131" name="Shape 131"/>
              <p:cNvSpPr/>
              <p:nvPr/>
            </p:nvSpPr>
            <p:spPr>
              <a:xfrm>
                <a:off x="-9092084" y="330076"/>
                <a:ext cx="1388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sp>
            <p:nvSpPr>
              <p:cNvPr id="132" name="Shape 132"/>
              <p:cNvSpPr/>
              <p:nvPr/>
            </p:nvSpPr>
            <p:spPr>
              <a:xfrm>
                <a:off x="4783025" y="330075"/>
                <a:ext cx="1699500" cy="1699500"/>
              </a:xfrm>
              <a:prstGeom prst="rtTriangle">
                <a:avLst/>
              </a:prstGeom>
              <a:solidFill>
                <a:srgbClr val="3F5378"/>
              </a:solidFill>
              <a:ln>
                <a:noFill/>
              </a:ln>
            </p:spPr>
            <p:txBody>
              <a:bodyPr wrap="square" lIns="91425" tIns="91425" rIns="91425" bIns="91425" anchor="ctr" anchorCtr="0">
                <a:noAutofit/>
              </a:bodyPr>
              <a:lstStyle/>
              <a:p>
                <a:pPr lvl="0" rtl="0">
                  <a:spcBef>
                    <a:spcPts val="0"/>
                  </a:spcBef>
                  <a:buNone/>
                </a:pPr>
                <a:endParaRPr>
                  <a:latin typeface="Arvo"/>
                  <a:ea typeface="Arvo"/>
                  <a:cs typeface="Arvo"/>
                  <a:sym typeface="Arvo"/>
                </a:endParaRPr>
              </a:p>
            </p:txBody>
          </p:sp>
        </p:grpSp>
      </p:grpSp>
      <p:grpSp>
        <p:nvGrpSpPr>
          <p:cNvPr id="133" name="Shape 133"/>
          <p:cNvGrpSpPr/>
          <p:nvPr/>
        </p:nvGrpSpPr>
        <p:grpSpPr>
          <a:xfrm>
            <a:off x="6946842" y="4472723"/>
            <a:ext cx="2202830" cy="670795"/>
            <a:chOff x="5575242" y="4472723"/>
            <a:chExt cx="2202830" cy="670795"/>
          </a:xfrm>
        </p:grpSpPr>
        <p:sp>
          <p:nvSpPr>
            <p:cNvPr id="134" name="Shape 134"/>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35" name="Shape 135"/>
            <p:cNvGrpSpPr/>
            <p:nvPr/>
          </p:nvGrpSpPr>
          <p:grpSpPr>
            <a:xfrm flipH="1">
              <a:off x="5734850" y="4472723"/>
              <a:ext cx="2040837" cy="670795"/>
              <a:chOff x="1297954" y="330075"/>
              <a:chExt cx="5169293" cy="1699506"/>
            </a:xfrm>
          </p:grpSpPr>
          <p:sp>
            <p:nvSpPr>
              <p:cNvPr id="136" name="Shape 136"/>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37" name="Shape 137"/>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38" name="Shape 138"/>
            <p:cNvGrpSpPr/>
            <p:nvPr/>
          </p:nvGrpSpPr>
          <p:grpSpPr>
            <a:xfrm flipH="1">
              <a:off x="5578209" y="4646738"/>
              <a:ext cx="2199863" cy="304563"/>
              <a:chOff x="-5827153" y="330075"/>
              <a:chExt cx="12276019" cy="1699569"/>
            </a:xfrm>
          </p:grpSpPr>
          <p:sp>
            <p:nvSpPr>
              <p:cNvPr id="139" name="Shape 139"/>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40" name="Shape 140"/>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sp>
        <p:nvSpPr>
          <p:cNvPr id="141" name="Shape 141"/>
          <p:cNvSpPr txBox="1">
            <a:spLocks noGrp="1"/>
          </p:cNvSpPr>
          <p:nvPr>
            <p:ph type="title"/>
          </p:nvPr>
        </p:nvSpPr>
        <p:spPr>
          <a:xfrm>
            <a:off x="814275" y="392575"/>
            <a:ext cx="5258400" cy="766200"/>
          </a:xfrm>
          <a:prstGeom prst="rect">
            <a:avLst/>
          </a:prstGeom>
        </p:spPr>
        <p:txBody>
          <a:bodyPr wrap="square" lIns="91425" tIns="91425" rIns="91425" bIns="91425" anchor="ctr" anchorCtr="0"/>
          <a:lstStyle>
            <a:lvl1pPr lvl="0">
              <a:spcBef>
                <a:spcPts val="0"/>
              </a:spcBef>
              <a:buSzPts val="2000"/>
              <a:buNone/>
              <a:defRPr/>
            </a:lvl1pPr>
            <a:lvl2pPr lvl="1">
              <a:spcBef>
                <a:spcPts val="0"/>
              </a:spcBef>
              <a:buSzPts val="2000"/>
              <a:buNone/>
              <a:defRPr/>
            </a:lvl2pPr>
            <a:lvl3pPr lvl="2">
              <a:spcBef>
                <a:spcPts val="0"/>
              </a:spcBef>
              <a:buSzPts val="2000"/>
              <a:buNone/>
              <a:defRPr/>
            </a:lvl3pPr>
            <a:lvl4pPr lvl="3">
              <a:spcBef>
                <a:spcPts val="0"/>
              </a:spcBef>
              <a:buSzPts val="2000"/>
              <a:buNone/>
              <a:defRPr/>
            </a:lvl4pPr>
            <a:lvl5pPr lvl="4">
              <a:spcBef>
                <a:spcPts val="0"/>
              </a:spcBef>
              <a:buSzPts val="2000"/>
              <a:buNone/>
              <a:defRPr/>
            </a:lvl5pPr>
            <a:lvl6pPr lvl="5">
              <a:spcBef>
                <a:spcPts val="0"/>
              </a:spcBef>
              <a:buSzPts val="2000"/>
              <a:buNone/>
              <a:defRPr/>
            </a:lvl6pPr>
            <a:lvl7pPr lvl="6">
              <a:spcBef>
                <a:spcPts val="0"/>
              </a:spcBef>
              <a:buSzPts val="2000"/>
              <a:buNone/>
              <a:defRPr/>
            </a:lvl7pPr>
            <a:lvl8pPr lvl="7">
              <a:spcBef>
                <a:spcPts val="0"/>
              </a:spcBef>
              <a:buSzPts val="2000"/>
              <a:buNone/>
              <a:defRPr/>
            </a:lvl8pPr>
            <a:lvl9pPr lvl="8">
              <a:spcBef>
                <a:spcPts val="0"/>
              </a:spcBef>
              <a:buSzPts val="2000"/>
              <a:buNone/>
              <a:defRPr/>
            </a:lvl9pPr>
          </a:lstStyle>
          <a:p>
            <a:endParaRPr/>
          </a:p>
        </p:txBody>
      </p:sp>
      <p:sp>
        <p:nvSpPr>
          <p:cNvPr id="142" name="Shape 14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grpSp>
        <p:nvGrpSpPr>
          <p:cNvPr id="164" name="Shape 164"/>
          <p:cNvGrpSpPr/>
          <p:nvPr/>
        </p:nvGrpSpPr>
        <p:grpSpPr>
          <a:xfrm>
            <a:off x="6946842" y="4472723"/>
            <a:ext cx="2202830" cy="670795"/>
            <a:chOff x="5575242" y="4472723"/>
            <a:chExt cx="2202830" cy="670795"/>
          </a:xfrm>
        </p:grpSpPr>
        <p:sp>
          <p:nvSpPr>
            <p:cNvPr id="165" name="Shape 165"/>
            <p:cNvSpPr/>
            <p:nvPr/>
          </p:nvSpPr>
          <p:spPr>
            <a:xfrm rot="10800000">
              <a:off x="5575242" y="4948334"/>
              <a:ext cx="394200" cy="131400"/>
            </a:xfrm>
            <a:prstGeom prst="triangle">
              <a:avLst>
                <a:gd name="adj" fmla="val 32425"/>
              </a:avLst>
            </a:prstGeom>
            <a:solidFill>
              <a:srgbClr val="D26F00"/>
            </a:solidFill>
            <a:ln>
              <a:noFill/>
            </a:ln>
          </p:spPr>
          <p:txBody>
            <a:bodyPr wrap="square" lIns="91425" tIns="91425" rIns="91425" bIns="91425" anchor="ctr" anchorCtr="0">
              <a:noAutofit/>
            </a:bodyPr>
            <a:lstStyle/>
            <a:p>
              <a:pPr lvl="0">
                <a:spcBef>
                  <a:spcPts val="0"/>
                </a:spcBef>
                <a:buNone/>
              </a:pPr>
              <a:endParaRPr/>
            </a:p>
          </p:txBody>
        </p:sp>
        <p:grpSp>
          <p:nvGrpSpPr>
            <p:cNvPr id="166" name="Shape 166"/>
            <p:cNvGrpSpPr/>
            <p:nvPr/>
          </p:nvGrpSpPr>
          <p:grpSpPr>
            <a:xfrm flipH="1">
              <a:off x="5734850" y="4472723"/>
              <a:ext cx="2040837" cy="670795"/>
              <a:chOff x="1297954" y="330075"/>
              <a:chExt cx="5169293" cy="1699506"/>
            </a:xfrm>
          </p:grpSpPr>
          <p:sp>
            <p:nvSpPr>
              <p:cNvPr id="167" name="Shape 167"/>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68" name="Shape 168"/>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69" name="Shape 169"/>
            <p:cNvGrpSpPr/>
            <p:nvPr/>
          </p:nvGrpSpPr>
          <p:grpSpPr>
            <a:xfrm flipH="1">
              <a:off x="5578209" y="4646738"/>
              <a:ext cx="2199863" cy="304563"/>
              <a:chOff x="-5827153" y="330075"/>
              <a:chExt cx="12276019" cy="1699569"/>
            </a:xfrm>
          </p:grpSpPr>
          <p:sp>
            <p:nvSpPr>
              <p:cNvPr id="170" name="Shape 170"/>
              <p:cNvSpPr/>
              <p:nvPr/>
            </p:nvSpPr>
            <p:spPr>
              <a:xfrm>
                <a:off x="-5827153" y="330144"/>
                <a:ext cx="10612200" cy="1699500"/>
              </a:xfrm>
              <a:prstGeom prst="rect">
                <a:avLst/>
              </a:prstGeom>
              <a:solidFill>
                <a:srgbClr val="FF9800"/>
              </a:solidFill>
              <a:ln>
                <a:noFill/>
              </a:ln>
            </p:spPr>
            <p:txBody>
              <a:bodyPr wrap="square" lIns="91425" tIns="91425" rIns="91425" bIns="91425" anchor="ctr" anchorCtr="0">
                <a:noAutofit/>
              </a:bodyPr>
              <a:lstStyle/>
              <a:p>
                <a:pPr lvl="0" rtl="0">
                  <a:spcBef>
                    <a:spcPts val="0"/>
                  </a:spcBef>
                  <a:buNone/>
                </a:pPr>
                <a:endParaRPr/>
              </a:p>
            </p:txBody>
          </p:sp>
          <p:sp>
            <p:nvSpPr>
              <p:cNvPr id="171" name="Shape 171"/>
              <p:cNvSpPr/>
              <p:nvPr/>
            </p:nvSpPr>
            <p:spPr>
              <a:xfrm>
                <a:off x="4749366" y="330075"/>
                <a:ext cx="1699500" cy="1699500"/>
              </a:xfrm>
              <a:prstGeom prst="rtTriangle">
                <a:avLst/>
              </a:prstGeom>
              <a:solidFill>
                <a:srgbClr val="FF9800"/>
              </a:solidFill>
              <a:ln>
                <a:noFill/>
              </a:ln>
            </p:spPr>
            <p:txBody>
              <a:bodyPr wrap="square" lIns="91425" tIns="91425" rIns="91425" bIns="91425" anchor="ctr" anchorCtr="0">
                <a:noAutofit/>
              </a:bodyPr>
              <a:lstStyle/>
              <a:p>
                <a:pPr lvl="0">
                  <a:spcBef>
                    <a:spcPts val="0"/>
                  </a:spcBef>
                  <a:buNone/>
                </a:pPr>
                <a:endParaRPr/>
              </a:p>
            </p:txBody>
          </p:sp>
        </p:grpSp>
      </p:grpSp>
      <p:grpSp>
        <p:nvGrpSpPr>
          <p:cNvPr id="172" name="Shape 172"/>
          <p:cNvGrpSpPr/>
          <p:nvPr/>
        </p:nvGrpSpPr>
        <p:grpSpPr>
          <a:xfrm rot="10800000">
            <a:off x="-8" y="-2"/>
            <a:ext cx="2202830" cy="670795"/>
            <a:chOff x="5575242" y="4472723"/>
            <a:chExt cx="2202830" cy="670795"/>
          </a:xfrm>
        </p:grpSpPr>
        <p:sp>
          <p:nvSpPr>
            <p:cNvPr id="173" name="Shape 173"/>
            <p:cNvSpPr/>
            <p:nvPr/>
          </p:nvSpPr>
          <p:spPr>
            <a:xfrm rot="10800000">
              <a:off x="5575242" y="4948334"/>
              <a:ext cx="394200" cy="131400"/>
            </a:xfrm>
            <a:prstGeom prst="triangle">
              <a:avLst>
                <a:gd name="adj" fmla="val 32425"/>
              </a:avLst>
            </a:prstGeom>
            <a:solidFill>
              <a:srgbClr val="263248"/>
            </a:solidFill>
            <a:ln>
              <a:noFill/>
            </a:ln>
          </p:spPr>
          <p:txBody>
            <a:bodyPr wrap="square" lIns="91425" tIns="91425" rIns="91425" bIns="91425" anchor="ctr" anchorCtr="0">
              <a:noAutofit/>
            </a:bodyPr>
            <a:lstStyle/>
            <a:p>
              <a:pPr lvl="0">
                <a:spcBef>
                  <a:spcPts val="0"/>
                </a:spcBef>
                <a:buNone/>
              </a:pPr>
              <a:endParaRPr/>
            </a:p>
          </p:txBody>
        </p:sp>
        <p:grpSp>
          <p:nvGrpSpPr>
            <p:cNvPr id="174" name="Shape 174"/>
            <p:cNvGrpSpPr/>
            <p:nvPr/>
          </p:nvGrpSpPr>
          <p:grpSpPr>
            <a:xfrm flipH="1">
              <a:off x="5734850" y="4472723"/>
              <a:ext cx="2040837" cy="670795"/>
              <a:chOff x="1297954" y="330075"/>
              <a:chExt cx="5169293" cy="1699506"/>
            </a:xfrm>
          </p:grpSpPr>
          <p:sp>
            <p:nvSpPr>
              <p:cNvPr id="175" name="Shape 175"/>
              <p:cNvSpPr/>
              <p:nvPr/>
            </p:nvSpPr>
            <p:spPr>
              <a:xfrm>
                <a:off x="1297954" y="330081"/>
                <a:ext cx="3476700" cy="1699500"/>
              </a:xfrm>
              <a:prstGeom prst="rect">
                <a:avLst/>
              </a:prstGeom>
              <a:solidFill>
                <a:srgbClr val="C7D3E6"/>
              </a:solidFill>
              <a:ln>
                <a:noFill/>
              </a:ln>
            </p:spPr>
            <p:txBody>
              <a:bodyPr wrap="square" lIns="91425" tIns="91425" rIns="91425" bIns="91425" anchor="ctr" anchorCtr="0">
                <a:noAutofit/>
              </a:bodyPr>
              <a:lstStyle/>
              <a:p>
                <a:pPr lvl="0" rtl="0">
                  <a:spcBef>
                    <a:spcPts val="0"/>
                  </a:spcBef>
                  <a:buNone/>
                </a:pPr>
                <a:endParaRPr/>
              </a:p>
            </p:txBody>
          </p:sp>
          <p:sp>
            <p:nvSpPr>
              <p:cNvPr id="176" name="Shape 176"/>
              <p:cNvSpPr/>
              <p:nvPr/>
            </p:nvSpPr>
            <p:spPr>
              <a:xfrm>
                <a:off x="4767747" y="330075"/>
                <a:ext cx="1699500" cy="1699500"/>
              </a:xfrm>
              <a:prstGeom prst="rtTriangle">
                <a:avLst/>
              </a:prstGeom>
              <a:solidFill>
                <a:srgbClr val="C7D3E6"/>
              </a:solidFill>
              <a:ln>
                <a:noFill/>
              </a:ln>
            </p:spPr>
            <p:txBody>
              <a:bodyPr wrap="square" lIns="91425" tIns="91425" rIns="91425" bIns="91425" anchor="ctr" anchorCtr="0">
                <a:noAutofit/>
              </a:bodyPr>
              <a:lstStyle/>
              <a:p>
                <a:pPr lvl="0">
                  <a:spcBef>
                    <a:spcPts val="0"/>
                  </a:spcBef>
                  <a:buNone/>
                </a:pPr>
                <a:endParaRPr/>
              </a:p>
            </p:txBody>
          </p:sp>
        </p:grpSp>
        <p:grpSp>
          <p:nvGrpSpPr>
            <p:cNvPr id="177" name="Shape 177"/>
            <p:cNvGrpSpPr/>
            <p:nvPr/>
          </p:nvGrpSpPr>
          <p:grpSpPr>
            <a:xfrm flipH="1">
              <a:off x="5578209" y="4646738"/>
              <a:ext cx="2199863" cy="304563"/>
              <a:chOff x="-5827153" y="330075"/>
              <a:chExt cx="12276019" cy="1699569"/>
            </a:xfrm>
          </p:grpSpPr>
          <p:sp>
            <p:nvSpPr>
              <p:cNvPr id="178" name="Shape 178"/>
              <p:cNvSpPr/>
              <p:nvPr/>
            </p:nvSpPr>
            <p:spPr>
              <a:xfrm>
                <a:off x="-5827153" y="330144"/>
                <a:ext cx="10612200" cy="1699500"/>
              </a:xfrm>
              <a:prstGeom prst="rect">
                <a:avLst/>
              </a:prstGeom>
              <a:solidFill>
                <a:srgbClr val="3F5378"/>
              </a:solidFill>
              <a:ln>
                <a:noFill/>
              </a:ln>
            </p:spPr>
            <p:txBody>
              <a:bodyPr wrap="square" lIns="91425" tIns="91425" rIns="91425" bIns="91425" anchor="ctr" anchorCtr="0">
                <a:noAutofit/>
              </a:bodyPr>
              <a:lstStyle/>
              <a:p>
                <a:pPr lvl="0" rtl="0">
                  <a:spcBef>
                    <a:spcPts val="0"/>
                  </a:spcBef>
                  <a:buNone/>
                </a:pPr>
                <a:endParaRPr/>
              </a:p>
            </p:txBody>
          </p:sp>
          <p:sp>
            <p:nvSpPr>
              <p:cNvPr id="179" name="Shape 179"/>
              <p:cNvSpPr/>
              <p:nvPr/>
            </p:nvSpPr>
            <p:spPr>
              <a:xfrm>
                <a:off x="4749366" y="330075"/>
                <a:ext cx="1699500" cy="1699500"/>
              </a:xfrm>
              <a:prstGeom prst="rtTriangle">
                <a:avLst/>
              </a:prstGeom>
              <a:solidFill>
                <a:srgbClr val="3F5378"/>
              </a:solidFill>
              <a:ln>
                <a:noFill/>
              </a:ln>
            </p:spPr>
            <p:txBody>
              <a:bodyPr wrap="square" lIns="91425" tIns="91425" rIns="91425" bIns="91425" anchor="ctr" anchorCtr="0">
                <a:noAutofit/>
              </a:bodyPr>
              <a:lstStyle/>
              <a:p>
                <a:pPr lvl="0">
                  <a:spcBef>
                    <a:spcPts val="0"/>
                  </a:spcBef>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14275" y="392575"/>
            <a:ext cx="5258400" cy="766200"/>
          </a:xfrm>
          <a:prstGeom prst="rect">
            <a:avLst/>
          </a:prstGeom>
          <a:noFill/>
          <a:ln>
            <a:noFill/>
          </a:ln>
        </p:spPr>
        <p:txBody>
          <a:bodyPr wrap="square" lIns="91425" tIns="91425" rIns="91425" bIns="91425" anchor="ctr" anchorCtr="0"/>
          <a:lstStyle>
            <a:lvl1pPr lvl="0">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Shape 7"/>
          <p:cNvSpPr txBox="1">
            <a:spLocks noGrp="1"/>
          </p:cNvSpPr>
          <p:nvPr>
            <p:ph type="body" idx="1"/>
          </p:nvPr>
        </p:nvSpPr>
        <p:spPr>
          <a:xfrm>
            <a:off x="814275" y="1327350"/>
            <a:ext cx="6132600" cy="3145500"/>
          </a:xfrm>
          <a:prstGeom prst="rect">
            <a:avLst/>
          </a:prstGeom>
          <a:noFill/>
          <a:ln>
            <a:noFill/>
          </a:ln>
        </p:spPr>
        <p:txBody>
          <a:bodyPr wrap="square" lIns="91425" tIns="91425" rIns="91425" bIns="91425" anchor="ctr" anchorCtr="0"/>
          <a:lstStyle>
            <a:lvl1pPr lvl="0">
              <a:spcBef>
                <a:spcPts val="6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lvl="1">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lvl="2">
              <a:spcBef>
                <a:spcPts val="48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lvl="3">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lvl="4">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lvl="5">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lvl="6">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lvl="7">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lvl="8">
              <a:spcBef>
                <a:spcPts val="36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Shape 8"/>
          <p:cNvSpPr txBox="1">
            <a:spLocks noGrp="1"/>
          </p:cNvSpPr>
          <p:nvPr>
            <p:ph type="sldNum" idx="12"/>
          </p:nvPr>
        </p:nvSpPr>
        <p:spPr>
          <a:xfrm>
            <a:off x="7618000" y="4636500"/>
            <a:ext cx="1487400" cy="315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200" b="1">
                <a:solidFill>
                  <a:srgbClr val="FFFFFF"/>
                </a:solidFill>
                <a:latin typeface="Roboto Condensed"/>
                <a:ea typeface="Roboto Condensed"/>
                <a:cs typeface="Roboto Condensed"/>
                <a:sym typeface="Roboto Condensed"/>
              </a:rPr>
              <a:t>‹#›</a:t>
            </a:fld>
            <a:endParaRPr lang="en" sz="1200" b="1">
              <a:solidFill>
                <a:srgbClr val="FFFFFF"/>
              </a:solidFill>
              <a:latin typeface="Roboto Condensed"/>
              <a:ea typeface="Roboto Condensed"/>
              <a:cs typeface="Roboto Condensed"/>
              <a:sym typeface="Roboto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026" name="Picture 2" descr="Image result for medicine distribution">
            <a:extLst>
              <a:ext uri="{FF2B5EF4-FFF2-40B4-BE49-F238E27FC236}">
                <a16:creationId xmlns:a16="http://schemas.microsoft.com/office/drawing/2014/main" id="{79D2384B-ED3C-4970-8E6B-6D96D018F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572" y="3133828"/>
            <a:ext cx="1959428" cy="1124763"/>
          </a:xfrm>
          <a:prstGeom prst="rect">
            <a:avLst/>
          </a:prstGeom>
          <a:noFill/>
          <a:extLst>
            <a:ext uri="{909E8E84-426E-40DD-AFC4-6F175D3DCCD1}">
              <a14:hiddenFill xmlns:a14="http://schemas.microsoft.com/office/drawing/2010/main">
                <a:solidFill>
                  <a:srgbClr val="FFFFFF"/>
                </a:solidFill>
              </a14:hiddenFill>
            </a:ext>
          </a:extLst>
        </p:spPr>
      </p:pic>
      <p:sp>
        <p:nvSpPr>
          <p:cNvPr id="184" name="Shape 184"/>
          <p:cNvSpPr txBox="1">
            <a:spLocks noGrp="1"/>
          </p:cNvSpPr>
          <p:nvPr>
            <p:ph type="ctrTitle"/>
          </p:nvPr>
        </p:nvSpPr>
        <p:spPr>
          <a:xfrm>
            <a:off x="0" y="1717641"/>
            <a:ext cx="5367900" cy="2961900"/>
          </a:xfrm>
          <a:prstGeom prst="rect">
            <a:avLst/>
          </a:prstGeom>
        </p:spPr>
        <p:txBody>
          <a:bodyPr wrap="square" lIns="91425" tIns="91425" rIns="91425" bIns="91425" anchor="ctr" anchorCtr="0">
            <a:noAutofit/>
          </a:bodyPr>
          <a:lstStyle/>
          <a:p>
            <a:pPr lvl="0">
              <a:spcBef>
                <a:spcPts val="0"/>
              </a:spcBef>
              <a:buNone/>
            </a:pPr>
            <a:r>
              <a:rPr lang="en-US" dirty="0" smtClean="0">
                <a:solidFill>
                  <a:schemeClr val="bg1"/>
                </a:solidFill>
              </a:rPr>
              <a:t>Surplus </a:t>
            </a:r>
            <a:r>
              <a:rPr lang="en-US" dirty="0">
                <a:solidFill>
                  <a:schemeClr val="bg1"/>
                </a:solidFill>
              </a:rPr>
              <a:t>Medicine Distribution System</a:t>
            </a:r>
            <a:endParaRPr lang="e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10</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63" y="258243"/>
            <a:ext cx="7043737" cy="4378257"/>
          </a:xfrm>
          <a:prstGeom prst="rect">
            <a:avLst/>
          </a:prstGeom>
        </p:spPr>
      </p:pic>
    </p:spTree>
    <p:extLst>
      <p:ext uri="{BB962C8B-B14F-4D97-AF65-F5344CB8AC3E}">
        <p14:creationId xmlns:p14="http://schemas.microsoft.com/office/powerpoint/2010/main" val="131085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17" y="197712"/>
            <a:ext cx="7321928" cy="4543711"/>
          </a:xfrm>
          <a:prstGeom prst="rect">
            <a:avLst/>
          </a:prstGeom>
        </p:spPr>
      </p:pic>
    </p:spTree>
    <p:extLst>
      <p:ext uri="{BB962C8B-B14F-4D97-AF65-F5344CB8AC3E}">
        <p14:creationId xmlns:p14="http://schemas.microsoft.com/office/powerpoint/2010/main" val="295371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12</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48" y="227074"/>
            <a:ext cx="7542190" cy="472502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13</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796" y="254725"/>
            <a:ext cx="7269782" cy="4539575"/>
          </a:xfrm>
          <a:prstGeom prst="rect">
            <a:avLst/>
          </a:prstGeom>
        </p:spPr>
      </p:pic>
    </p:spTree>
    <p:extLst>
      <p:ext uri="{BB962C8B-B14F-4D97-AF65-F5344CB8AC3E}">
        <p14:creationId xmlns:p14="http://schemas.microsoft.com/office/powerpoint/2010/main" val="63329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14</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18" y="187573"/>
            <a:ext cx="7623243" cy="4764527"/>
          </a:xfrm>
          <a:prstGeom prst="rect">
            <a:avLst/>
          </a:prstGeom>
        </p:spPr>
      </p:pic>
    </p:spTree>
    <p:extLst>
      <p:ext uri="{BB962C8B-B14F-4D97-AF65-F5344CB8AC3E}">
        <p14:creationId xmlns:p14="http://schemas.microsoft.com/office/powerpoint/2010/main" val="248760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15</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47" y="159683"/>
            <a:ext cx="7553973" cy="4711441"/>
          </a:xfrm>
          <a:prstGeom prst="rect">
            <a:avLst/>
          </a:prstGeom>
        </p:spPr>
      </p:pic>
    </p:spTree>
    <p:extLst>
      <p:ext uri="{BB962C8B-B14F-4D97-AF65-F5344CB8AC3E}">
        <p14:creationId xmlns:p14="http://schemas.microsoft.com/office/powerpoint/2010/main" val="230407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16</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97" y="278860"/>
            <a:ext cx="7359610" cy="4592266"/>
          </a:xfrm>
          <a:prstGeom prst="rect">
            <a:avLst/>
          </a:prstGeom>
        </p:spPr>
      </p:pic>
    </p:spTree>
    <p:extLst>
      <p:ext uri="{BB962C8B-B14F-4D97-AF65-F5344CB8AC3E}">
        <p14:creationId xmlns:p14="http://schemas.microsoft.com/office/powerpoint/2010/main" val="242523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17</a:t>
            </a:fld>
            <a:endParaRPr lang="en"/>
          </a:p>
        </p:txBody>
      </p:sp>
      <p:sp>
        <p:nvSpPr>
          <p:cNvPr id="503" name="Shape 503"/>
          <p:cNvSpPr txBox="1">
            <a:spLocks noGrp="1"/>
          </p:cNvSpPr>
          <p:nvPr>
            <p:ph type="ctrTitle" idx="4294967295"/>
          </p:nvPr>
        </p:nvSpPr>
        <p:spPr>
          <a:xfrm>
            <a:off x="1275150" y="2364400"/>
            <a:ext cx="6593700" cy="1159800"/>
          </a:xfrm>
          <a:prstGeom prst="rect">
            <a:avLst/>
          </a:prstGeom>
        </p:spPr>
        <p:txBody>
          <a:bodyPr wrap="square" lIns="91425" tIns="91425" rIns="91425" bIns="91425" anchor="ctr" anchorCtr="0">
            <a:noAutofit/>
          </a:bodyPr>
          <a:lstStyle/>
          <a:p>
            <a:pPr lvl="0" algn="ctr" rtl="0">
              <a:spcBef>
                <a:spcPts val="0"/>
              </a:spcBef>
              <a:buNone/>
            </a:pPr>
            <a:r>
              <a:rPr lang="en" sz="6000" dirty="0">
                <a:solidFill>
                  <a:srgbClr val="FF9800"/>
                </a:solidFill>
              </a:rPr>
              <a:t>THANKS!</a:t>
            </a:r>
          </a:p>
        </p:txBody>
      </p:sp>
      <p:sp>
        <p:nvSpPr>
          <p:cNvPr id="504" name="Shape 504"/>
          <p:cNvSpPr txBox="1">
            <a:spLocks noGrp="1"/>
          </p:cNvSpPr>
          <p:nvPr>
            <p:ph type="subTitle" idx="4294967295"/>
          </p:nvPr>
        </p:nvSpPr>
        <p:spPr>
          <a:xfrm>
            <a:off x="1275150" y="3230000"/>
            <a:ext cx="6593700" cy="1342200"/>
          </a:xfrm>
          <a:prstGeom prst="rect">
            <a:avLst/>
          </a:prstGeom>
        </p:spPr>
        <p:txBody>
          <a:bodyPr wrap="square" lIns="91425" tIns="91425" rIns="91425" bIns="91425" anchor="ctr" anchorCtr="0">
            <a:noAutofit/>
          </a:bodyPr>
          <a:lstStyle/>
          <a:p>
            <a:pPr lvl="0" algn="ctr" rtl="0">
              <a:spcBef>
                <a:spcPts val="0"/>
              </a:spcBef>
              <a:spcAft>
                <a:spcPts val="0"/>
              </a:spcAft>
              <a:buNone/>
            </a:pPr>
            <a:r>
              <a:rPr lang="en" sz="2000" b="1" dirty="0"/>
              <a:t>Any questions?</a:t>
            </a:r>
          </a:p>
        </p:txBody>
      </p:sp>
      <p:grpSp>
        <p:nvGrpSpPr>
          <p:cNvPr id="505" name="Shape 505"/>
          <p:cNvGrpSpPr/>
          <p:nvPr/>
        </p:nvGrpSpPr>
        <p:grpSpPr>
          <a:xfrm>
            <a:off x="3996210" y="966817"/>
            <a:ext cx="1197664" cy="1126777"/>
            <a:chOff x="5972700" y="2330200"/>
            <a:chExt cx="411625" cy="387275"/>
          </a:xfrm>
        </p:grpSpPr>
        <p:sp>
          <p:nvSpPr>
            <p:cNvPr id="506" name="Shape 506"/>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24460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2871148"/>
            <a:ext cx="4094400" cy="1159800"/>
          </a:xfrm>
          <a:prstGeom prst="rect">
            <a:avLst/>
          </a:prstGeom>
        </p:spPr>
        <p:txBody>
          <a:bodyPr wrap="square" lIns="91425" tIns="91425" rIns="91425" bIns="91425" anchor="b" anchorCtr="0">
            <a:noAutofit/>
          </a:bodyPr>
          <a:lstStyle/>
          <a:p>
            <a:pPr lvl="0" rtl="0">
              <a:spcBef>
                <a:spcPts val="0"/>
              </a:spcBef>
              <a:buNone/>
            </a:pPr>
            <a:r>
              <a:rPr lang="en" dirty="0"/>
              <a:t>INTRODUCTION</a:t>
            </a:r>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sp>
        <p:nvSpPr>
          <p:cNvPr id="224"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a:solidFill>
                  <a:srgbClr val="3F5378"/>
                </a:solidFill>
                <a:latin typeface="Roboto Condensed"/>
                <a:ea typeface="Roboto Condensed"/>
                <a:cs typeface="Roboto Condensed"/>
                <a:sym typeface="Roboto Condensed"/>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2" name="Shape 19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dirty="0"/>
          </a:p>
        </p:txBody>
      </p:sp>
      <p:sp>
        <p:nvSpPr>
          <p:cNvPr id="193" name="Shape 193"/>
          <p:cNvSpPr txBox="1">
            <a:spLocks noGrp="1"/>
          </p:cNvSpPr>
          <p:nvPr>
            <p:ph type="body" idx="1"/>
          </p:nvPr>
        </p:nvSpPr>
        <p:spPr>
          <a:xfrm>
            <a:off x="814275" y="1744424"/>
            <a:ext cx="7363370" cy="2308031"/>
          </a:xfrm>
          <a:prstGeom prst="rect">
            <a:avLst/>
          </a:prstGeom>
        </p:spPr>
        <p:txBody>
          <a:bodyPr wrap="square" lIns="91425" tIns="91425" rIns="91425" bIns="91425" anchor="t" anchorCtr="0">
            <a:noAutofit/>
          </a:bodyPr>
          <a:lstStyle/>
          <a:p>
            <a:pPr lvl="0" rtl="0">
              <a:spcBef>
                <a:spcPts val="0"/>
              </a:spcBef>
              <a:spcAft>
                <a:spcPts val="0"/>
              </a:spcAft>
              <a:buClr>
                <a:schemeClr val="dk1"/>
              </a:buClr>
              <a:buSzPts val="1100"/>
              <a:buFont typeface="Arial"/>
              <a:buNone/>
            </a:pPr>
            <a:endParaRPr lang="en" sz="1600" b="1" dirty="0">
              <a:solidFill>
                <a:srgbClr val="FF9800"/>
              </a:solidFill>
            </a:endParaRPr>
          </a:p>
          <a:p>
            <a:pPr lvl="0">
              <a:spcAft>
                <a:spcPts val="0"/>
              </a:spcAft>
              <a:buClr>
                <a:schemeClr val="dk1"/>
              </a:buClr>
              <a:buSzPts val="1100"/>
              <a:buNone/>
            </a:pPr>
            <a:r>
              <a:rPr lang="en-US" sz="2400" dirty="0"/>
              <a:t>Objective of this project is to link and develop a flow mechanism in a system that aims at providing medicinal drugs to patients who cannot pay for it and gives users a chance to appropriately discard their unused meds while doing some good for the society. </a:t>
            </a:r>
            <a:endParaRPr sz="2400" dirty="0"/>
          </a:p>
          <a:p>
            <a:pPr lvl="0">
              <a:spcBef>
                <a:spcPts val="0"/>
              </a:spcBef>
              <a:buNone/>
            </a:pPr>
            <a:endParaRPr dirty="0"/>
          </a:p>
        </p:txBody>
      </p:sp>
      <p:grpSp>
        <p:nvGrpSpPr>
          <p:cNvPr id="194" name="Shape 194"/>
          <p:cNvGrpSpPr/>
          <p:nvPr/>
        </p:nvGrpSpPr>
        <p:grpSpPr>
          <a:xfrm>
            <a:off x="293683" y="574116"/>
            <a:ext cx="309041" cy="403123"/>
            <a:chOff x="590250" y="244200"/>
            <a:chExt cx="407975" cy="532175"/>
          </a:xfrm>
        </p:grpSpPr>
        <p:sp>
          <p:nvSpPr>
            <p:cNvPr id="195" name="Shape 195"/>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extLst>
      <p:ext uri="{BB962C8B-B14F-4D97-AF65-F5344CB8AC3E}">
        <p14:creationId xmlns:p14="http://schemas.microsoft.com/office/powerpoint/2010/main" val="99998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463525" y="2871148"/>
            <a:ext cx="4094400" cy="1159800"/>
          </a:xfrm>
          <a:prstGeom prst="rect">
            <a:avLst/>
          </a:prstGeom>
        </p:spPr>
        <p:txBody>
          <a:bodyPr wrap="square" lIns="91425" tIns="91425" rIns="91425" bIns="91425" anchor="b" anchorCtr="0">
            <a:noAutofit/>
          </a:bodyPr>
          <a:lstStyle/>
          <a:p>
            <a:pPr lvl="0" rtl="0">
              <a:spcBef>
                <a:spcPts val="0"/>
              </a:spcBef>
              <a:buNone/>
            </a:pPr>
            <a:r>
              <a:rPr lang="en-US" dirty="0"/>
              <a:t>PROBLEM STATEMENT</a:t>
            </a:r>
            <a:endParaRPr lang="en" dirty="0"/>
          </a:p>
        </p:txBody>
      </p:sp>
      <p:sp>
        <p:nvSpPr>
          <p:cNvPr id="223" name="Shape 223"/>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4</a:t>
            </a:fld>
            <a:endParaRPr lang="en"/>
          </a:p>
        </p:txBody>
      </p:sp>
      <p:sp>
        <p:nvSpPr>
          <p:cNvPr id="224" name="Shape 224"/>
          <p:cNvSpPr txBox="1"/>
          <p:nvPr/>
        </p:nvSpPr>
        <p:spPr>
          <a:xfrm>
            <a:off x="463525" y="0"/>
            <a:ext cx="2181600" cy="3136200"/>
          </a:xfrm>
          <a:prstGeom prst="rect">
            <a:avLst/>
          </a:prstGeom>
          <a:noFill/>
          <a:ln>
            <a:noFill/>
          </a:ln>
        </p:spPr>
        <p:txBody>
          <a:bodyPr wrap="square" lIns="91425" tIns="91425" rIns="91425" bIns="91425" anchor="b" anchorCtr="0">
            <a:noAutofit/>
          </a:bodyPr>
          <a:lstStyle/>
          <a:p>
            <a:pPr lvl="0">
              <a:spcBef>
                <a:spcPts val="0"/>
              </a:spcBef>
              <a:buNone/>
            </a:pPr>
            <a:r>
              <a:rPr lang="en" sz="12000" b="1" dirty="0">
                <a:solidFill>
                  <a:srgbClr val="3F5378"/>
                </a:solidFill>
                <a:latin typeface="Roboto Condensed"/>
                <a:ea typeface="Roboto Condensed"/>
                <a:cs typeface="Roboto Condensed"/>
                <a:sym typeface="Roboto Condensed"/>
              </a:rPr>
              <a:t>2</a:t>
            </a:r>
          </a:p>
        </p:txBody>
      </p:sp>
    </p:spTree>
    <p:extLst>
      <p:ext uri="{BB962C8B-B14F-4D97-AF65-F5344CB8AC3E}">
        <p14:creationId xmlns:p14="http://schemas.microsoft.com/office/powerpoint/2010/main" val="308307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4275" y="392575"/>
            <a:ext cx="5492400" cy="766200"/>
          </a:xfrm>
          <a:prstGeom prst="rect">
            <a:avLst/>
          </a:prstGeom>
        </p:spPr>
        <p:txBody>
          <a:bodyPr wrap="square" lIns="91425" tIns="91425" rIns="91425" bIns="91425" anchor="ctr" anchorCtr="0">
            <a:noAutofit/>
          </a:bodyPr>
          <a:lstStyle/>
          <a:p>
            <a:pPr lvl="0">
              <a:spcBef>
                <a:spcPts val="0"/>
              </a:spcBef>
              <a:buNone/>
            </a:pPr>
            <a:r>
              <a:rPr lang="en-US" dirty="0"/>
              <a:t>Why do we need this system?</a:t>
            </a:r>
            <a:endParaRPr lang="en" dirty="0"/>
          </a:p>
        </p:txBody>
      </p:sp>
      <p:sp>
        <p:nvSpPr>
          <p:cNvPr id="237" name="Shape 237"/>
          <p:cNvSpPr txBox="1">
            <a:spLocks noGrp="1"/>
          </p:cNvSpPr>
          <p:nvPr>
            <p:ph type="body" idx="1"/>
          </p:nvPr>
        </p:nvSpPr>
        <p:spPr>
          <a:xfrm>
            <a:off x="814275" y="482321"/>
            <a:ext cx="6993294" cy="3990529"/>
          </a:xfrm>
          <a:prstGeom prst="rect">
            <a:avLst/>
          </a:prstGeom>
        </p:spPr>
        <p:txBody>
          <a:bodyPr wrap="square" lIns="91425" tIns="91425" rIns="91425" bIns="91425" anchor="ctr" anchorCtr="0">
            <a:noAutofit/>
          </a:bodyPr>
          <a:lstStyle/>
          <a:p>
            <a:pPr marL="457200" lvl="0" indent="-381000" rtl="0">
              <a:spcBef>
                <a:spcPts val="0"/>
              </a:spcBef>
              <a:spcAft>
                <a:spcPts val="1000"/>
              </a:spcAft>
              <a:buSzPts val="2400"/>
              <a:buChar char="▰"/>
            </a:pPr>
            <a:r>
              <a:rPr lang="en-US" sz="1600" dirty="0"/>
              <a:t>We discard remainder of medicines after completion of prescribed course.</a:t>
            </a:r>
            <a:endParaRPr lang="en" sz="1600" dirty="0"/>
          </a:p>
          <a:p>
            <a:pPr marL="457200" lvl="0" indent="-381000" rtl="0">
              <a:spcBef>
                <a:spcPts val="0"/>
              </a:spcBef>
              <a:spcAft>
                <a:spcPts val="1000"/>
              </a:spcAft>
              <a:buSzPts val="2400"/>
              <a:buChar char="▰"/>
            </a:pPr>
            <a:r>
              <a:rPr lang="en-US" sz="1600" dirty="0"/>
              <a:t>Meanwhile there are people who cannot afford these drugs due to financial crisis.</a:t>
            </a:r>
            <a:endParaRPr lang="en" sz="1600" dirty="0"/>
          </a:p>
          <a:p>
            <a:pPr marL="457200" lvl="0" indent="-381000" rtl="0">
              <a:spcBef>
                <a:spcPts val="0"/>
              </a:spcBef>
              <a:spcAft>
                <a:spcPts val="1000"/>
              </a:spcAft>
              <a:buSzPts val="2400"/>
              <a:buChar char="▰"/>
            </a:pPr>
            <a:r>
              <a:rPr lang="en-US" sz="1600" dirty="0"/>
              <a:t>These people could actually use these spare/surplus medicines.</a:t>
            </a:r>
          </a:p>
          <a:p>
            <a:pPr marL="76200" lvl="0" rtl="0">
              <a:spcBef>
                <a:spcPts val="0"/>
              </a:spcBef>
              <a:spcAft>
                <a:spcPts val="1000"/>
              </a:spcAft>
              <a:buSzPts val="2400"/>
              <a:buNone/>
            </a:pPr>
            <a:endParaRPr lang="en" sz="1600" dirty="0"/>
          </a:p>
          <a:p>
            <a:pPr lvl="0">
              <a:buNone/>
            </a:pPr>
            <a:r>
              <a:rPr lang="en-US" sz="1600" dirty="0"/>
              <a:t>Hence, the problem is the lack of flow of these medicinal drugs which could satisfy the supply and demand for the same</a:t>
            </a:r>
            <a:endParaRPr lang="en" sz="1600" dirty="0"/>
          </a:p>
        </p:txBody>
      </p:sp>
      <p:sp>
        <p:nvSpPr>
          <p:cNvPr id="238" name="Shape 238"/>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5</a:t>
            </a:fld>
            <a:endParaRPr lang="en"/>
          </a:p>
        </p:txBody>
      </p:sp>
      <p:grpSp>
        <p:nvGrpSpPr>
          <p:cNvPr id="239" name="Shape 239"/>
          <p:cNvGrpSpPr/>
          <p:nvPr/>
        </p:nvGrpSpPr>
        <p:grpSpPr>
          <a:xfrm>
            <a:off x="282216" y="590918"/>
            <a:ext cx="369505" cy="369505"/>
            <a:chOff x="2594050" y="1631825"/>
            <a:chExt cx="439625" cy="439625"/>
          </a:xfrm>
        </p:grpSpPr>
        <p:sp>
          <p:nvSpPr>
            <p:cNvPr id="240" name="Shape 240"/>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idx="4294967295"/>
          </p:nvPr>
        </p:nvSpPr>
        <p:spPr>
          <a:xfrm>
            <a:off x="685800" y="2269150"/>
            <a:ext cx="5567700" cy="1159800"/>
          </a:xfrm>
          <a:prstGeom prst="rect">
            <a:avLst/>
          </a:prstGeom>
        </p:spPr>
        <p:txBody>
          <a:bodyPr wrap="square" lIns="91425" tIns="91425" rIns="91425" bIns="91425" anchor="ctr" anchorCtr="0">
            <a:noAutofit/>
          </a:bodyPr>
          <a:lstStyle/>
          <a:p>
            <a:pPr lvl="0" rtl="0">
              <a:spcBef>
                <a:spcPts val="0"/>
              </a:spcBef>
              <a:buNone/>
            </a:pPr>
            <a:r>
              <a:rPr lang="en-US" sz="7200" dirty="0">
                <a:solidFill>
                  <a:srgbClr val="FF9800"/>
                </a:solidFill>
              </a:rPr>
              <a:t>Solution</a:t>
            </a:r>
            <a:endParaRPr lang="en" sz="7200" dirty="0">
              <a:solidFill>
                <a:srgbClr val="FF9800"/>
              </a:solidFill>
            </a:endParaRPr>
          </a:p>
        </p:txBody>
      </p:sp>
      <p:sp>
        <p:nvSpPr>
          <p:cNvPr id="249" name="Shape 249"/>
          <p:cNvSpPr txBox="1">
            <a:spLocks noGrp="1"/>
          </p:cNvSpPr>
          <p:nvPr>
            <p:ph type="subTitle" idx="4294967295"/>
          </p:nvPr>
        </p:nvSpPr>
        <p:spPr>
          <a:xfrm>
            <a:off x="685800" y="3411552"/>
            <a:ext cx="5567700" cy="784800"/>
          </a:xfrm>
          <a:prstGeom prst="rect">
            <a:avLst/>
          </a:prstGeom>
        </p:spPr>
        <p:txBody>
          <a:bodyPr wrap="square" lIns="91425" tIns="91425" rIns="91425" bIns="91425" anchor="ctr" anchorCtr="0">
            <a:noAutofit/>
          </a:bodyPr>
          <a:lstStyle/>
          <a:p>
            <a:pPr lvl="0" rtl="0">
              <a:spcBef>
                <a:spcPts val="0"/>
              </a:spcBef>
              <a:buNone/>
            </a:pPr>
            <a:r>
              <a:rPr lang="en-US" dirty="0"/>
              <a:t>How do we overcome this problem?</a:t>
            </a:r>
            <a:endParaRPr lang="en" dirty="0"/>
          </a:p>
        </p:txBody>
      </p:sp>
      <p:sp>
        <p:nvSpPr>
          <p:cNvPr id="258" name="Shape 258"/>
          <p:cNvSpPr/>
          <p:nvPr/>
        </p:nvSpPr>
        <p:spPr>
          <a:xfrm>
            <a:off x="6302724" y="745608"/>
            <a:ext cx="248336" cy="23712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9" name="Shape 259"/>
          <p:cNvSpPr/>
          <p:nvPr/>
        </p:nvSpPr>
        <p:spPr>
          <a:xfrm rot="2697322">
            <a:off x="7939080" y="1959478"/>
            <a:ext cx="376961" cy="35993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0" name="Shape 260"/>
          <p:cNvSpPr/>
          <p:nvPr/>
        </p:nvSpPr>
        <p:spPr>
          <a:xfrm>
            <a:off x="8237292" y="1754006"/>
            <a:ext cx="150972" cy="14422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rot="1280149">
            <a:off x="6130690" y="1460796"/>
            <a:ext cx="150975" cy="14420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62" name="Shape 262"/>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6</a:t>
            </a:fld>
            <a:endParaRPr lang="en"/>
          </a:p>
        </p:txBody>
      </p:sp>
      <p:grpSp>
        <p:nvGrpSpPr>
          <p:cNvPr id="17" name="Shape 571">
            <a:extLst>
              <a:ext uri="{FF2B5EF4-FFF2-40B4-BE49-F238E27FC236}">
                <a16:creationId xmlns:a16="http://schemas.microsoft.com/office/drawing/2014/main" id="{CC597685-1C37-48A3-9496-9CA391F339A9}"/>
              </a:ext>
            </a:extLst>
          </p:cNvPr>
          <p:cNvGrpSpPr/>
          <p:nvPr/>
        </p:nvGrpSpPr>
        <p:grpSpPr>
          <a:xfrm>
            <a:off x="6426892" y="989467"/>
            <a:ext cx="1474073" cy="1860495"/>
            <a:chOff x="596350" y="929175"/>
            <a:chExt cx="407950" cy="497475"/>
          </a:xfrm>
        </p:grpSpPr>
        <p:sp>
          <p:nvSpPr>
            <p:cNvPr id="18" name="Shape 572">
              <a:extLst>
                <a:ext uri="{FF2B5EF4-FFF2-40B4-BE49-F238E27FC236}">
                  <a16:creationId xmlns:a16="http://schemas.microsoft.com/office/drawing/2014/main" id="{5D4406EA-E156-4406-9FAB-F1C6CA326F7E}"/>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 name="Shape 573">
              <a:extLst>
                <a:ext uri="{FF2B5EF4-FFF2-40B4-BE49-F238E27FC236}">
                  <a16:creationId xmlns:a16="http://schemas.microsoft.com/office/drawing/2014/main" id="{839BE0B8-55BE-4E45-AE86-020A0FFFF8B8}"/>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 name="Shape 574">
              <a:extLst>
                <a:ext uri="{FF2B5EF4-FFF2-40B4-BE49-F238E27FC236}">
                  <a16:creationId xmlns:a16="http://schemas.microsoft.com/office/drawing/2014/main" id="{F8F36B02-D6BC-447A-BEF4-F3BA825CEABF}"/>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 name="Shape 575">
              <a:extLst>
                <a:ext uri="{FF2B5EF4-FFF2-40B4-BE49-F238E27FC236}">
                  <a16:creationId xmlns:a16="http://schemas.microsoft.com/office/drawing/2014/main" id="{C70F7F6D-2B8E-47F6-9F1B-7756B663B171}"/>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2" name="Shape 576">
              <a:extLst>
                <a:ext uri="{FF2B5EF4-FFF2-40B4-BE49-F238E27FC236}">
                  <a16:creationId xmlns:a16="http://schemas.microsoft.com/office/drawing/2014/main" id="{72C51392-E7A7-4061-B701-B54AEF14A94D}"/>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3" name="Shape 577">
              <a:extLst>
                <a:ext uri="{FF2B5EF4-FFF2-40B4-BE49-F238E27FC236}">
                  <a16:creationId xmlns:a16="http://schemas.microsoft.com/office/drawing/2014/main" id="{27B1912C-3504-4E8B-A319-AFE740D13FBD}"/>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 name="Shape 578">
              <a:extLst>
                <a:ext uri="{FF2B5EF4-FFF2-40B4-BE49-F238E27FC236}">
                  <a16:creationId xmlns:a16="http://schemas.microsoft.com/office/drawing/2014/main" id="{E4F951EB-1527-4996-8C84-93F14996E5BF}"/>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433316" y="1437504"/>
            <a:ext cx="8186499" cy="3118735"/>
          </a:xfrm>
          <a:prstGeom prst="rect">
            <a:avLst/>
          </a:prstGeom>
        </p:spPr>
        <p:txBody>
          <a:bodyPr wrap="square" lIns="91425" tIns="91425" rIns="91425" bIns="91425" anchor="t" anchorCtr="0">
            <a:noAutofit/>
          </a:bodyPr>
          <a:lstStyle/>
          <a:p>
            <a:pPr lvl="0">
              <a:buNone/>
            </a:pPr>
            <a:r>
              <a:rPr lang="en-US" sz="1800" dirty="0"/>
              <a:t>Our solution consist of three main entities, the users, the NGO inventory management organization and the healthcare organization. The users can register with the NGO organization the medicines which they wish to give along with few vital details about the meds. The NGO inventory management organization will verify and add these drugs to their inventory. Medicines in the inventory will be of two types: prescribed medicines and off the shelf medicines. Hospitals can request medicines from NGO inventory management organization for patients who cannot afford it.  The users can also view inventory catalogue and request medicines but only off the shelf medicines. The system further provides the facility of sending the expired medicines to an entity which ensures proper disposal of drugs. Thus avoiding wastage and supporting the society healthcare. </a:t>
            </a:r>
            <a:endParaRPr lang="en" sz="1800" dirty="0"/>
          </a:p>
        </p:txBody>
      </p:sp>
      <p:sp>
        <p:nvSpPr>
          <p:cNvPr id="268" name="Shape 268"/>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a:spcBef>
                <a:spcPts val="0"/>
              </a:spcBef>
              <a:buNone/>
            </a:pPr>
            <a:r>
              <a:rPr lang="en-US" dirty="0"/>
              <a:t>We propose the following system</a:t>
            </a:r>
            <a:endParaRPr lang="en" dirty="0"/>
          </a:p>
        </p:txBody>
      </p:sp>
      <p:sp>
        <p:nvSpPr>
          <p:cNvPr id="270" name="Shape 270"/>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7</a:t>
            </a:fld>
            <a:endParaRPr lang="en"/>
          </a:p>
        </p:txBody>
      </p:sp>
      <p:grpSp>
        <p:nvGrpSpPr>
          <p:cNvPr id="271" name="Shape 271"/>
          <p:cNvGrpSpPr/>
          <p:nvPr/>
        </p:nvGrpSpPr>
        <p:grpSpPr>
          <a:xfrm>
            <a:off x="312466" y="587260"/>
            <a:ext cx="309022" cy="376837"/>
            <a:chOff x="596350" y="929175"/>
            <a:chExt cx="407950" cy="497475"/>
          </a:xfrm>
        </p:grpSpPr>
        <p:sp>
          <p:nvSpPr>
            <p:cNvPr id="272" name="Shape 272"/>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a:spcBef>
                <a:spcPts val="0"/>
              </a:spcBef>
              <a:buNone/>
            </a:pPr>
            <a:r>
              <a:rPr lang="en-US" dirty="0"/>
              <a:t>Object Model</a:t>
            </a:r>
            <a:endParaRPr lang="en" dirty="0"/>
          </a:p>
        </p:txBody>
      </p:sp>
      <p:sp>
        <p:nvSpPr>
          <p:cNvPr id="287" name="Shape 287"/>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8</a:t>
            </a:fld>
            <a:endParaRPr lang="en"/>
          </a:p>
        </p:txBody>
      </p:sp>
      <p:grpSp>
        <p:nvGrpSpPr>
          <p:cNvPr id="288" name="Shape 288"/>
          <p:cNvGrpSpPr/>
          <p:nvPr/>
        </p:nvGrpSpPr>
        <p:grpSpPr>
          <a:xfrm>
            <a:off x="312466" y="587260"/>
            <a:ext cx="309022" cy="376837"/>
            <a:chOff x="596350" y="929175"/>
            <a:chExt cx="407950" cy="497475"/>
          </a:xfrm>
        </p:grpSpPr>
        <p:sp>
          <p:nvSpPr>
            <p:cNvPr id="289" name="Shape 289"/>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0" name="Shape 290"/>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1" name="Shape 291"/>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2" name="Shape 292"/>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95" name="Shape 295"/>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pic>
        <p:nvPicPr>
          <p:cNvPr id="10" name="Picture 9">
            <a:extLst>
              <a:ext uri="{FF2B5EF4-FFF2-40B4-BE49-F238E27FC236}">
                <a16:creationId xmlns:a16="http://schemas.microsoft.com/office/drawing/2014/main" id="{06C30ABF-D8C8-4D20-BF69-A357AB3C943B}"/>
              </a:ext>
            </a:extLst>
          </p:cNvPr>
          <p:cNvPicPr>
            <a:picLocks noChangeAspect="1"/>
          </p:cNvPicPr>
          <p:nvPr/>
        </p:nvPicPr>
        <p:blipFill>
          <a:blip r:embed="rId3"/>
          <a:stretch>
            <a:fillRect/>
          </a:stretch>
        </p:blipFill>
        <p:spPr>
          <a:xfrm>
            <a:off x="2315182" y="527099"/>
            <a:ext cx="4824920" cy="42672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title"/>
          </p:nvPr>
        </p:nvSpPr>
        <p:spPr>
          <a:xfrm>
            <a:off x="814275" y="392575"/>
            <a:ext cx="5258400" cy="766200"/>
          </a:xfrm>
          <a:prstGeom prst="rect">
            <a:avLst/>
          </a:prstGeom>
        </p:spPr>
        <p:txBody>
          <a:bodyPr wrap="square" lIns="91425" tIns="91425" rIns="91425" bIns="91425" anchor="ctr" anchorCtr="0">
            <a:noAutofit/>
          </a:bodyPr>
          <a:lstStyle/>
          <a:p>
            <a:pPr lvl="0">
              <a:spcBef>
                <a:spcPts val="0"/>
              </a:spcBef>
              <a:buNone/>
            </a:pPr>
            <a:r>
              <a:rPr lang="en-US" dirty="0"/>
              <a:t>Test Cases</a:t>
            </a:r>
            <a:endParaRPr lang="en" dirty="0"/>
          </a:p>
        </p:txBody>
      </p:sp>
      <p:sp>
        <p:nvSpPr>
          <p:cNvPr id="321" name="Shape 321"/>
          <p:cNvSpPr txBox="1">
            <a:spLocks noGrp="1"/>
          </p:cNvSpPr>
          <p:nvPr>
            <p:ph type="sldNum" idx="12"/>
          </p:nvPr>
        </p:nvSpPr>
        <p:spPr>
          <a:xfrm>
            <a:off x="7618000" y="4636500"/>
            <a:ext cx="1487400" cy="315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9</a:t>
            </a:fld>
            <a:endParaRPr lang="en"/>
          </a:p>
        </p:txBody>
      </p:sp>
      <p:grpSp>
        <p:nvGrpSpPr>
          <p:cNvPr id="325" name="Shape 325"/>
          <p:cNvGrpSpPr/>
          <p:nvPr/>
        </p:nvGrpSpPr>
        <p:grpSpPr>
          <a:xfrm>
            <a:off x="263101" y="580106"/>
            <a:ext cx="407743" cy="391135"/>
            <a:chOff x="5233525" y="4954450"/>
            <a:chExt cx="538275" cy="516350"/>
          </a:xfrm>
        </p:grpSpPr>
        <p:sp>
          <p:nvSpPr>
            <p:cNvPr id="326" name="Shape 326"/>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29" name="Shape 329"/>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0" name="Shape 330"/>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1" name="Shape 331"/>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2" name="Shape 332"/>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3" name="Shape 333"/>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4" name="Shape 334"/>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5" name="Shape 335"/>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336" name="Shape 336"/>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98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grpSp>
      <p:sp>
        <p:nvSpPr>
          <p:cNvPr id="21" name="Shape 237">
            <a:extLst>
              <a:ext uri="{FF2B5EF4-FFF2-40B4-BE49-F238E27FC236}">
                <a16:creationId xmlns:a16="http://schemas.microsoft.com/office/drawing/2014/main" id="{358D2A71-127A-4E86-825C-3C1558EDFEB0}"/>
              </a:ext>
            </a:extLst>
          </p:cNvPr>
          <p:cNvSpPr txBox="1">
            <a:spLocks/>
          </p:cNvSpPr>
          <p:nvPr/>
        </p:nvSpPr>
        <p:spPr>
          <a:xfrm>
            <a:off x="469737" y="1301753"/>
            <a:ext cx="6993294" cy="3688575"/>
          </a:xfrm>
          <a:prstGeom prst="rect">
            <a:avLst/>
          </a:prstGeom>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457200" indent="-381000">
              <a:spcAft>
                <a:spcPts val="1000"/>
              </a:spcAft>
              <a:buSzPts val="2400"/>
              <a:buFontTx/>
              <a:buChar char="▰"/>
            </a:pPr>
            <a:r>
              <a:rPr lang="en-US" sz="1600" dirty="0"/>
              <a:t>Person can donate medicines or order medicine from NGO inventory. Person can also schedule and appointment for checkup.</a:t>
            </a:r>
            <a:endParaRPr lang="en" sz="1600" dirty="0"/>
          </a:p>
          <a:p>
            <a:pPr marL="457200" indent="-381000">
              <a:spcAft>
                <a:spcPts val="1000"/>
              </a:spcAft>
              <a:buSzPts val="2400"/>
              <a:buFontTx/>
              <a:buChar char="▰"/>
            </a:pPr>
            <a:r>
              <a:rPr lang="en-US" sz="1600" dirty="0"/>
              <a:t>NGO can approve or reject a donation request based on his verification of medicine with help of R&amp;D team. </a:t>
            </a:r>
          </a:p>
          <a:p>
            <a:pPr marL="457200" indent="-381000">
              <a:spcAft>
                <a:spcPts val="1000"/>
              </a:spcAft>
              <a:buSzPts val="2400"/>
              <a:buFontTx/>
              <a:buChar char="▰"/>
            </a:pPr>
            <a:r>
              <a:rPr lang="en-US" sz="1600" dirty="0"/>
              <a:t>Doctor can process a patient and prescribe medication.</a:t>
            </a:r>
          </a:p>
          <a:p>
            <a:pPr marL="457200" indent="-381000">
              <a:spcAft>
                <a:spcPts val="1000"/>
              </a:spcAft>
              <a:buSzPts val="2400"/>
              <a:buFontTx/>
              <a:buChar char="▰"/>
            </a:pPr>
            <a:r>
              <a:rPr lang="en-US" sz="1600" dirty="0"/>
              <a:t>Disposable unit manages disposal of medicine drugs from hospital, person and NGO.</a:t>
            </a:r>
          </a:p>
        </p:txBody>
      </p:sp>
    </p:spTree>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362</Words>
  <Application>Microsoft Office PowerPoint</Application>
  <PresentationFormat>On-screen Show (16:9)</PresentationFormat>
  <Paragraphs>41</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Arvo</vt:lpstr>
      <vt:lpstr>Roboto Condensed</vt:lpstr>
      <vt:lpstr>Roboto Condensed Light</vt:lpstr>
      <vt:lpstr>Salerio template</vt:lpstr>
      <vt:lpstr>Surplus Medicine Distribution System</vt:lpstr>
      <vt:lpstr>INTRODUCTION</vt:lpstr>
      <vt:lpstr>PowerPoint Presentation</vt:lpstr>
      <vt:lpstr>PROBLEM STATEMENT</vt:lpstr>
      <vt:lpstr>Why do we need this system?</vt:lpstr>
      <vt:lpstr>Solution</vt:lpstr>
      <vt:lpstr>We propose the following system</vt:lpstr>
      <vt:lpstr>Object Model</vt:lpstr>
      <vt:lpstr>Test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Spare Medicine Distribution System</dc:title>
  <dc:creator>NIKUNJ SINGH</dc:creator>
  <cp:lastModifiedBy>NIKUNJ SINGH</cp:lastModifiedBy>
  <cp:revision>76</cp:revision>
  <dcterms:modified xsi:type="dcterms:W3CDTF">2017-12-13T04:20:39Z</dcterms:modified>
</cp:coreProperties>
</file>