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9" r:id="rId2"/>
    <p:sldId id="260" r:id="rId3"/>
    <p:sldId id="261" r:id="rId4"/>
    <p:sldId id="262" r:id="rId5"/>
    <p:sldId id="264" r:id="rId6"/>
    <p:sldId id="268" r:id="rId7"/>
    <p:sldId id="277" r:id="rId8"/>
    <p:sldId id="266" r:id="rId9"/>
    <p:sldId id="269" r:id="rId10"/>
    <p:sldId id="270" r:id="rId11"/>
    <p:sldId id="271" r:id="rId12"/>
    <p:sldId id="272" r:id="rId13"/>
    <p:sldId id="273" r:id="rId14"/>
    <p:sldId id="274" r:id="rId15"/>
    <p:sldId id="275" r:id="rId16"/>
    <p:sldId id="267" r:id="rId17"/>
    <p:sldId id="26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6" d="100"/>
          <a:sy n="56" d="100"/>
        </p:scale>
        <p:origin x="84" y="8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350387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183208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10065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2965669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20740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1348322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3262506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233558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1203267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9A87DD-7A19-4E4E-B9F1-C2DD9B3E8A78}" type="datetimeFigureOut">
              <a:rPr lang="en-IN" smtClean="0"/>
              <a:t>16-05-2024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262251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9A87DD-7A19-4E4E-B9F1-C2DD9B3E8A78}"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4047609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9A87DD-7A19-4E4E-B9F1-C2DD9B3E8A78}" type="datetimeFigureOut">
              <a:rPr lang="en-IN" smtClean="0"/>
              <a:t>16-05-2024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374723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9A87DD-7A19-4E4E-B9F1-C2DD9B3E8A78}" type="datetimeFigureOut">
              <a:rPr lang="en-IN" smtClean="0"/>
              <a:t>16-05-2024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3048254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A87DD-7A19-4E4E-B9F1-C2DD9B3E8A78}" type="datetimeFigureOut">
              <a:rPr lang="en-IN" smtClean="0"/>
              <a:t>16-05-2024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1720150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9A87DD-7A19-4E4E-B9F1-C2DD9B3E8A78}" type="datetimeFigureOut">
              <a:rPr lang="en-IN" smtClean="0"/>
              <a:t>16-05-2024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60BB-85FE-478F-A365-4B16C360954C}" type="slidenum">
              <a:rPr lang="en-IN" smtClean="0"/>
              <a:t>‹#›</a:t>
            </a:fld>
            <a:endParaRPr lang="en-IN"/>
          </a:p>
        </p:txBody>
      </p:sp>
    </p:spTree>
    <p:extLst>
      <p:ext uri="{BB962C8B-B14F-4D97-AF65-F5344CB8AC3E}">
        <p14:creationId xmlns:p14="http://schemas.microsoft.com/office/powerpoint/2010/main" val="1190607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60BB-85FE-478F-A365-4B16C360954C}" type="slidenum">
              <a:rPr lang="en-IN" smtClean="0"/>
              <a:t>‹#›</a:t>
            </a:fld>
            <a:endParaRPr lang="en-IN"/>
          </a:p>
        </p:txBody>
      </p:sp>
      <p:sp>
        <p:nvSpPr>
          <p:cNvPr id="5" name="Date Placeholder 4"/>
          <p:cNvSpPr>
            <a:spLocks noGrp="1"/>
          </p:cNvSpPr>
          <p:nvPr>
            <p:ph type="dt" sz="half" idx="10"/>
          </p:nvPr>
        </p:nvSpPr>
        <p:spPr/>
        <p:txBody>
          <a:bodyPr/>
          <a:lstStyle/>
          <a:p>
            <a:fld id="{739A87DD-7A19-4E4E-B9F1-C2DD9B3E8A78}" type="datetimeFigureOut">
              <a:rPr lang="en-IN" smtClean="0"/>
              <a:t>16-05-2024</a:t>
            </a:fld>
            <a:endParaRPr lang="en-IN"/>
          </a:p>
        </p:txBody>
      </p:sp>
    </p:spTree>
    <p:extLst>
      <p:ext uri="{BB962C8B-B14F-4D97-AF65-F5344CB8AC3E}">
        <p14:creationId xmlns:p14="http://schemas.microsoft.com/office/powerpoint/2010/main" val="232601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39A87DD-7A19-4E4E-B9F1-C2DD9B3E8A78}" type="datetimeFigureOut">
              <a:rPr lang="en-IN" smtClean="0"/>
              <a:t>16-05-2024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EF60BB-85FE-478F-A365-4B16C360954C}" type="slidenum">
              <a:rPr lang="en-IN" smtClean="0"/>
              <a:t>‹#›</a:t>
            </a:fld>
            <a:endParaRPr lang="en-IN"/>
          </a:p>
        </p:txBody>
      </p:sp>
    </p:spTree>
    <p:extLst>
      <p:ext uri="{BB962C8B-B14F-4D97-AF65-F5344CB8AC3E}">
        <p14:creationId xmlns:p14="http://schemas.microsoft.com/office/powerpoint/2010/main" val="42300765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8274" y="609870"/>
            <a:ext cx="8379726" cy="2215217"/>
          </a:xfrm>
        </p:spPr>
        <p:txBody>
          <a:bodyPr>
            <a:normAutofit fontScale="90000"/>
          </a:bodyPr>
          <a:lstStyle/>
          <a:p>
            <a:r>
              <a:rPr lang="en-GB"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GOVERMENT ENGINEERING COLLEGE</a:t>
            </a:r>
            <a:endParaRPr lang="en-IN" dirty="0"/>
          </a:p>
        </p:txBody>
      </p:sp>
      <p:sp>
        <p:nvSpPr>
          <p:cNvPr id="3" name="Subtitle 2"/>
          <p:cNvSpPr>
            <a:spLocks noGrp="1"/>
          </p:cNvSpPr>
          <p:nvPr>
            <p:ph type="subTitle" idx="1"/>
          </p:nvPr>
        </p:nvSpPr>
        <p:spPr>
          <a:xfrm>
            <a:off x="1524000" y="3207225"/>
            <a:ext cx="9144000" cy="3125336"/>
          </a:xfrm>
        </p:spPr>
        <p:txBody>
          <a:bodyPr>
            <a:normAutofit fontScale="92500" lnSpcReduction="10000"/>
          </a:bodyPr>
          <a:lstStyle/>
          <a:p>
            <a:r>
              <a:rPr lang="en-US" sz="3800" b="1" dirty="0" smtClean="0">
                <a:latin typeface="Times New Roman" panose="02020603050405020304" pitchFamily="18" charset="0"/>
                <a:cs typeface="Times New Roman" panose="02020603050405020304" pitchFamily="18" charset="0"/>
              </a:rPr>
              <a:t>Subject: </a:t>
            </a:r>
            <a:r>
              <a:rPr lang="en-US" sz="3800" dirty="0" smtClean="0">
                <a:latin typeface="Times New Roman" panose="02020603050405020304" pitchFamily="18" charset="0"/>
                <a:cs typeface="Times New Roman" panose="02020603050405020304" pitchFamily="18" charset="0"/>
              </a:rPr>
              <a:t>computer vision</a:t>
            </a:r>
          </a:p>
          <a:p>
            <a:r>
              <a:rPr lang="en-US" sz="3800" dirty="0" smtClean="0">
                <a:latin typeface="Times New Roman" panose="02020603050405020304" pitchFamily="18" charset="0"/>
                <a:cs typeface="Times New Roman" panose="02020603050405020304" pitchFamily="18" charset="0"/>
              </a:rPr>
              <a:t> </a:t>
            </a:r>
            <a:r>
              <a:rPr lang="en-US" sz="3800" b="1" dirty="0" smtClean="0">
                <a:latin typeface="Times New Roman" panose="02020603050405020304" pitchFamily="18" charset="0"/>
                <a:cs typeface="Times New Roman" panose="02020603050405020304" pitchFamily="18" charset="0"/>
              </a:rPr>
              <a:t>Topic- </a:t>
            </a:r>
            <a:r>
              <a:rPr lang="en-GB" sz="3800" b="1" dirty="0" smtClean="0">
                <a:latin typeface="Times New Roman" panose="02020603050405020304" pitchFamily="18" charset="0"/>
                <a:cs typeface="Times New Roman" panose="02020603050405020304" pitchFamily="18" charset="0"/>
              </a:rPr>
              <a:t>Face Recognition Based Attendance Monitoring System</a:t>
            </a:r>
            <a:endParaRPr lang="en-US" sz="3800"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Prepared by:- </a:t>
            </a:r>
            <a:r>
              <a:rPr lang="en-US" b="1" dirty="0" err="1" smtClean="0">
                <a:latin typeface="Times New Roman" panose="02020603050405020304" pitchFamily="18" charset="0"/>
                <a:cs typeface="Times New Roman" panose="02020603050405020304" pitchFamily="18" charset="0"/>
              </a:rPr>
              <a:t>Parmar</a:t>
            </a:r>
            <a:r>
              <a:rPr lang="en-US" b="1" dirty="0" smtClean="0">
                <a:latin typeface="Times New Roman" panose="02020603050405020304" pitchFamily="18" charset="0"/>
                <a:cs typeface="Times New Roman" panose="02020603050405020304" pitchFamily="18" charset="0"/>
              </a:rPr>
              <a:t> Nikita</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Submitted to:-</a:t>
            </a:r>
            <a:r>
              <a:rPr lang="en-US" b="1" dirty="0" err="1" smtClean="0">
                <a:latin typeface="Times New Roman" panose="02020603050405020304" pitchFamily="18" charset="0"/>
                <a:cs typeface="Times New Roman" panose="02020603050405020304" pitchFamily="18" charset="0"/>
              </a:rPr>
              <a:t>Daval</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khem</a:t>
            </a:r>
            <a:endParaRPr lang="en-US" b="1"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noChangeArrowheads="1"/>
          </p:cNvPicPr>
          <p:nvPr/>
        </p:nvPicPr>
        <p:blipFill>
          <a:blip r:embed="rId2"/>
          <a:srcRect/>
          <a:stretch>
            <a:fillRect/>
          </a:stretch>
        </p:blipFill>
        <p:spPr bwMode="auto">
          <a:xfrm>
            <a:off x="463120" y="609869"/>
            <a:ext cx="2307376" cy="2215217"/>
          </a:xfrm>
          <a:prstGeom prst="rect">
            <a:avLst/>
          </a:prstGeom>
          <a:noFill/>
          <a:ln w="9525">
            <a:noFill/>
            <a:miter lim="800000"/>
            <a:headEnd/>
            <a:tailEnd/>
          </a:ln>
          <a:effectLst/>
        </p:spPr>
      </p:pic>
    </p:spTree>
    <p:extLst>
      <p:ext uri="{BB962C8B-B14F-4D97-AF65-F5344CB8AC3E}">
        <p14:creationId xmlns:p14="http://schemas.microsoft.com/office/powerpoint/2010/main" val="370771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(con)</a:t>
            </a:r>
            <a:endParaRPr lang="en-IN" dirty="0"/>
          </a:p>
        </p:txBody>
      </p:sp>
      <p:sp>
        <p:nvSpPr>
          <p:cNvPr id="3" name="Content Placeholder 2"/>
          <p:cNvSpPr>
            <a:spLocks noGrp="1"/>
          </p:cNvSpPr>
          <p:nvPr>
            <p:ph idx="1"/>
          </p:nvPr>
        </p:nvSpPr>
        <p:spPr/>
        <p:txBody>
          <a:bodyPr>
            <a:normAutofit fontScale="47500" lnSpcReduction="20000"/>
          </a:bodyPr>
          <a:lstStyle/>
          <a:p>
            <a:r>
              <a:rPr lang="en-IN" dirty="0" err="1"/>
              <a:t>def</a:t>
            </a:r>
            <a:r>
              <a:rPr lang="en-IN" dirty="0"/>
              <a:t> </a:t>
            </a:r>
            <a:r>
              <a:rPr lang="en-IN" dirty="0" err="1"/>
              <a:t>save_pass</a:t>
            </a:r>
            <a:r>
              <a:rPr lang="en-IN" dirty="0"/>
              <a:t>():</a:t>
            </a:r>
          </a:p>
          <a:p>
            <a:r>
              <a:rPr lang="en-IN" dirty="0"/>
              <a:t>    </a:t>
            </a:r>
            <a:r>
              <a:rPr lang="en-IN" dirty="0" err="1"/>
              <a:t>assure_path_exists</a:t>
            </a:r>
            <a:r>
              <a:rPr lang="en-IN" dirty="0"/>
              <a:t>("</a:t>
            </a:r>
            <a:r>
              <a:rPr lang="en-IN" dirty="0" err="1"/>
              <a:t>TrainingImageLabel</a:t>
            </a:r>
            <a:r>
              <a:rPr lang="en-IN" dirty="0"/>
              <a:t>/")</a:t>
            </a:r>
          </a:p>
          <a:p>
            <a:r>
              <a:rPr lang="en-IN" dirty="0"/>
              <a:t>    exists1 = </a:t>
            </a:r>
            <a:r>
              <a:rPr lang="en-IN" dirty="0" err="1"/>
              <a:t>os.path.isfile</a:t>
            </a:r>
            <a:r>
              <a:rPr lang="en-IN" dirty="0"/>
              <a:t>("</a:t>
            </a:r>
            <a:r>
              <a:rPr lang="en-IN" dirty="0" err="1"/>
              <a:t>TrainingImageLabel</a:t>
            </a:r>
            <a:r>
              <a:rPr lang="en-IN" dirty="0"/>
              <a:t>\psd.txt")</a:t>
            </a:r>
          </a:p>
          <a:p>
            <a:r>
              <a:rPr lang="en-IN" dirty="0"/>
              <a:t>    if exists1:</a:t>
            </a:r>
          </a:p>
          <a:p>
            <a:r>
              <a:rPr lang="en-IN" dirty="0"/>
              <a:t>        </a:t>
            </a:r>
            <a:r>
              <a:rPr lang="en-IN" dirty="0" err="1"/>
              <a:t>tf</a:t>
            </a:r>
            <a:r>
              <a:rPr lang="en-IN" dirty="0"/>
              <a:t> = open("</a:t>
            </a:r>
            <a:r>
              <a:rPr lang="en-IN" dirty="0" err="1"/>
              <a:t>TrainingImageLabel</a:t>
            </a:r>
            <a:r>
              <a:rPr lang="en-IN" dirty="0"/>
              <a:t>\psd.txt", "r")</a:t>
            </a:r>
          </a:p>
          <a:p>
            <a:r>
              <a:rPr lang="en-IN" dirty="0"/>
              <a:t>        key = </a:t>
            </a:r>
            <a:r>
              <a:rPr lang="en-IN" dirty="0" err="1"/>
              <a:t>tf.read</a:t>
            </a:r>
            <a:r>
              <a:rPr lang="en-IN" dirty="0"/>
              <a:t>()</a:t>
            </a:r>
          </a:p>
          <a:p>
            <a:r>
              <a:rPr lang="en-IN" dirty="0"/>
              <a:t>    else:</a:t>
            </a:r>
          </a:p>
          <a:p>
            <a:r>
              <a:rPr lang="en-IN" dirty="0"/>
              <a:t>        </a:t>
            </a:r>
            <a:r>
              <a:rPr lang="en-IN" dirty="0" err="1"/>
              <a:t>master.destroy</a:t>
            </a:r>
            <a:r>
              <a:rPr lang="en-IN" dirty="0"/>
              <a:t>()</a:t>
            </a:r>
          </a:p>
          <a:p>
            <a:r>
              <a:rPr lang="en-IN" dirty="0"/>
              <a:t>        </a:t>
            </a:r>
            <a:r>
              <a:rPr lang="en-IN" dirty="0" err="1"/>
              <a:t>new_pas</a:t>
            </a:r>
            <a:r>
              <a:rPr lang="en-IN" dirty="0"/>
              <a:t> = </a:t>
            </a:r>
            <a:r>
              <a:rPr lang="en-IN" dirty="0" err="1"/>
              <a:t>tsd.askstring</a:t>
            </a:r>
            <a:r>
              <a:rPr lang="en-IN" dirty="0"/>
              <a:t>('Old Password not found', 'Please enter a new password below', show='*')</a:t>
            </a:r>
          </a:p>
          <a:p>
            <a:r>
              <a:rPr lang="en-IN" dirty="0"/>
              <a:t>        if </a:t>
            </a:r>
            <a:r>
              <a:rPr lang="en-IN" dirty="0" err="1"/>
              <a:t>new_pas</a:t>
            </a:r>
            <a:r>
              <a:rPr lang="en-IN" dirty="0"/>
              <a:t> == None:</a:t>
            </a:r>
          </a:p>
          <a:p>
            <a:r>
              <a:rPr lang="en-IN" dirty="0"/>
              <a:t>            </a:t>
            </a:r>
            <a:r>
              <a:rPr lang="en-IN" dirty="0" err="1"/>
              <a:t>mess._show</a:t>
            </a:r>
            <a:r>
              <a:rPr lang="en-IN" dirty="0"/>
              <a:t>(title='No Password Entered', message='Password not set!! Please try again')</a:t>
            </a:r>
          </a:p>
          <a:p>
            <a:r>
              <a:rPr lang="en-IN" dirty="0"/>
              <a:t>        else:</a:t>
            </a:r>
          </a:p>
          <a:p>
            <a:r>
              <a:rPr lang="en-IN" dirty="0"/>
              <a:t>            </a:t>
            </a:r>
            <a:r>
              <a:rPr lang="en-IN" dirty="0" err="1"/>
              <a:t>tf</a:t>
            </a:r>
            <a:r>
              <a:rPr lang="en-IN" dirty="0"/>
              <a:t> = open("</a:t>
            </a:r>
            <a:r>
              <a:rPr lang="en-IN" dirty="0" err="1"/>
              <a:t>TrainingImageLabel</a:t>
            </a:r>
            <a:r>
              <a:rPr lang="en-IN" dirty="0"/>
              <a:t>\psd.txt", "w")</a:t>
            </a:r>
          </a:p>
          <a:p>
            <a:r>
              <a:rPr lang="en-IN" dirty="0"/>
              <a:t>            </a:t>
            </a:r>
            <a:r>
              <a:rPr lang="en-IN" dirty="0" err="1"/>
              <a:t>tf.write</a:t>
            </a:r>
            <a:r>
              <a:rPr lang="en-IN" dirty="0"/>
              <a:t>(</a:t>
            </a:r>
            <a:r>
              <a:rPr lang="en-IN" dirty="0" err="1"/>
              <a:t>new_pas</a:t>
            </a:r>
            <a:r>
              <a:rPr lang="en-IN" dirty="0"/>
              <a:t>)</a:t>
            </a:r>
          </a:p>
          <a:p>
            <a:r>
              <a:rPr lang="en-IN" dirty="0"/>
              <a:t>            </a:t>
            </a:r>
            <a:r>
              <a:rPr lang="en-IN" dirty="0" err="1"/>
              <a:t>mess._show</a:t>
            </a:r>
            <a:r>
              <a:rPr lang="en-IN" dirty="0"/>
              <a:t>(title='Password Registered', message='New password was registered successfully!!')</a:t>
            </a:r>
          </a:p>
          <a:p>
            <a:r>
              <a:rPr lang="en-IN" dirty="0"/>
              <a:t>            </a:t>
            </a:r>
            <a:r>
              <a:rPr lang="en-IN" dirty="0" smtClean="0"/>
              <a:t>return</a:t>
            </a:r>
            <a:endParaRPr lang="en-IN" dirty="0"/>
          </a:p>
        </p:txBody>
      </p:sp>
    </p:spTree>
    <p:extLst>
      <p:ext uri="{BB962C8B-B14F-4D97-AF65-F5344CB8AC3E}">
        <p14:creationId xmlns:p14="http://schemas.microsoft.com/office/powerpoint/2010/main" val="3899330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(con)</a:t>
            </a:r>
            <a:endParaRPr lang="en-IN" dirty="0"/>
          </a:p>
        </p:txBody>
      </p:sp>
      <p:sp>
        <p:nvSpPr>
          <p:cNvPr id="3" name="Content Placeholder 2"/>
          <p:cNvSpPr>
            <a:spLocks noGrp="1"/>
          </p:cNvSpPr>
          <p:nvPr>
            <p:ph idx="1"/>
          </p:nvPr>
        </p:nvSpPr>
        <p:spPr/>
        <p:txBody>
          <a:bodyPr>
            <a:normAutofit fontScale="55000" lnSpcReduction="20000"/>
          </a:bodyPr>
          <a:lstStyle/>
          <a:p>
            <a:r>
              <a:rPr lang="en-IN" dirty="0"/>
              <a:t>op = (</a:t>
            </a:r>
            <a:r>
              <a:rPr lang="en-IN" dirty="0" err="1"/>
              <a:t>old.get</a:t>
            </a:r>
            <a:r>
              <a:rPr lang="en-IN" dirty="0"/>
              <a:t>())</a:t>
            </a:r>
          </a:p>
          <a:p>
            <a:r>
              <a:rPr lang="en-IN" dirty="0"/>
              <a:t>    </a:t>
            </a:r>
            <a:r>
              <a:rPr lang="en-IN" dirty="0" err="1"/>
              <a:t>newp</a:t>
            </a:r>
            <a:r>
              <a:rPr lang="en-IN" dirty="0"/>
              <a:t>= (</a:t>
            </a:r>
            <a:r>
              <a:rPr lang="en-IN" dirty="0" err="1"/>
              <a:t>new.get</a:t>
            </a:r>
            <a:r>
              <a:rPr lang="en-IN" dirty="0"/>
              <a:t>())</a:t>
            </a:r>
          </a:p>
          <a:p>
            <a:r>
              <a:rPr lang="en-IN" dirty="0"/>
              <a:t>    </a:t>
            </a:r>
            <a:r>
              <a:rPr lang="en-IN" dirty="0" err="1"/>
              <a:t>nnewp</a:t>
            </a:r>
            <a:r>
              <a:rPr lang="en-IN" dirty="0"/>
              <a:t> = (</a:t>
            </a:r>
            <a:r>
              <a:rPr lang="en-IN" dirty="0" err="1"/>
              <a:t>nnew.get</a:t>
            </a:r>
            <a:r>
              <a:rPr lang="en-IN" dirty="0"/>
              <a:t>())</a:t>
            </a:r>
          </a:p>
          <a:p>
            <a:r>
              <a:rPr lang="en-IN" dirty="0"/>
              <a:t>    if (op == key):</a:t>
            </a:r>
          </a:p>
          <a:p>
            <a:r>
              <a:rPr lang="en-IN" dirty="0"/>
              <a:t>        if(</a:t>
            </a:r>
            <a:r>
              <a:rPr lang="en-IN" dirty="0" err="1"/>
              <a:t>newp</a:t>
            </a:r>
            <a:r>
              <a:rPr lang="en-IN" dirty="0"/>
              <a:t> == </a:t>
            </a:r>
            <a:r>
              <a:rPr lang="en-IN" dirty="0" err="1"/>
              <a:t>nnewp</a:t>
            </a:r>
            <a:r>
              <a:rPr lang="en-IN" dirty="0"/>
              <a:t>):</a:t>
            </a:r>
          </a:p>
          <a:p>
            <a:r>
              <a:rPr lang="en-IN" dirty="0"/>
              <a:t>            </a:t>
            </a:r>
            <a:r>
              <a:rPr lang="en-IN" dirty="0" err="1"/>
              <a:t>txf</a:t>
            </a:r>
            <a:r>
              <a:rPr lang="en-IN" dirty="0"/>
              <a:t> = open("</a:t>
            </a:r>
            <a:r>
              <a:rPr lang="en-IN" dirty="0" err="1"/>
              <a:t>TrainingImageLabel</a:t>
            </a:r>
            <a:r>
              <a:rPr lang="en-IN" dirty="0"/>
              <a:t>\psd.txt", "w")</a:t>
            </a:r>
          </a:p>
          <a:p>
            <a:r>
              <a:rPr lang="en-IN" dirty="0"/>
              <a:t>            </a:t>
            </a:r>
            <a:r>
              <a:rPr lang="en-IN" dirty="0" err="1"/>
              <a:t>txf.write</a:t>
            </a:r>
            <a:r>
              <a:rPr lang="en-IN" dirty="0"/>
              <a:t>(</a:t>
            </a:r>
            <a:r>
              <a:rPr lang="en-IN" dirty="0" err="1"/>
              <a:t>newp</a:t>
            </a:r>
            <a:r>
              <a:rPr lang="en-IN" dirty="0"/>
              <a:t>)</a:t>
            </a:r>
          </a:p>
          <a:p>
            <a:r>
              <a:rPr lang="en-IN" dirty="0"/>
              <a:t>        else:</a:t>
            </a:r>
          </a:p>
          <a:p>
            <a:r>
              <a:rPr lang="en-IN" dirty="0"/>
              <a:t>            </a:t>
            </a:r>
            <a:r>
              <a:rPr lang="en-IN" dirty="0" err="1"/>
              <a:t>mess._show</a:t>
            </a:r>
            <a:r>
              <a:rPr lang="en-IN" dirty="0"/>
              <a:t>(title='Error', message='Confirm new password again!!!')</a:t>
            </a:r>
          </a:p>
          <a:p>
            <a:r>
              <a:rPr lang="en-IN" dirty="0"/>
              <a:t>            return</a:t>
            </a:r>
          </a:p>
          <a:p>
            <a:r>
              <a:rPr lang="en-IN" dirty="0"/>
              <a:t>    else:</a:t>
            </a:r>
          </a:p>
          <a:p>
            <a:r>
              <a:rPr lang="en-IN" dirty="0"/>
              <a:t>        </a:t>
            </a:r>
            <a:r>
              <a:rPr lang="en-IN" dirty="0" err="1"/>
              <a:t>mess._show</a:t>
            </a:r>
            <a:r>
              <a:rPr lang="en-IN" dirty="0"/>
              <a:t>(title='Wrong Password', message='Please enter correct old password.')</a:t>
            </a:r>
          </a:p>
          <a:p>
            <a:r>
              <a:rPr lang="en-IN" dirty="0"/>
              <a:t>        return</a:t>
            </a:r>
          </a:p>
          <a:p>
            <a:r>
              <a:rPr lang="en-IN" dirty="0"/>
              <a:t>    </a:t>
            </a:r>
            <a:r>
              <a:rPr lang="en-IN" dirty="0" err="1"/>
              <a:t>mess._show</a:t>
            </a:r>
            <a:r>
              <a:rPr lang="en-IN" dirty="0"/>
              <a:t>(title='Password Changed', message='Password changed successfully!!')</a:t>
            </a:r>
          </a:p>
          <a:p>
            <a:r>
              <a:rPr lang="en-IN" dirty="0"/>
              <a:t>    </a:t>
            </a:r>
            <a:r>
              <a:rPr lang="en-IN" dirty="0" err="1"/>
              <a:t>master.destroy</a:t>
            </a:r>
            <a:r>
              <a:rPr lang="en-IN" dirty="0"/>
              <a:t>()</a:t>
            </a:r>
          </a:p>
        </p:txBody>
      </p:sp>
    </p:spTree>
    <p:extLst>
      <p:ext uri="{BB962C8B-B14F-4D97-AF65-F5344CB8AC3E}">
        <p14:creationId xmlns:p14="http://schemas.microsoft.com/office/powerpoint/2010/main" val="385297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(con)</a:t>
            </a:r>
            <a:endParaRPr lang="en-IN" dirty="0"/>
          </a:p>
        </p:txBody>
      </p:sp>
      <p:sp>
        <p:nvSpPr>
          <p:cNvPr id="3" name="Content Placeholder 2"/>
          <p:cNvSpPr>
            <a:spLocks noGrp="1"/>
          </p:cNvSpPr>
          <p:nvPr>
            <p:ph idx="1"/>
          </p:nvPr>
        </p:nvSpPr>
        <p:spPr>
          <a:xfrm>
            <a:off x="838200" y="1323833"/>
            <a:ext cx="10515600" cy="5131558"/>
          </a:xfrm>
        </p:spPr>
        <p:txBody>
          <a:bodyPr>
            <a:normAutofit fontScale="62500" lnSpcReduction="20000"/>
          </a:bodyPr>
          <a:lstStyle/>
          <a:p>
            <a:r>
              <a:rPr lang="en-IN" dirty="0" err="1"/>
              <a:t>def</a:t>
            </a:r>
            <a:r>
              <a:rPr lang="en-IN" dirty="0"/>
              <a:t> </a:t>
            </a:r>
            <a:r>
              <a:rPr lang="en-IN" dirty="0" err="1"/>
              <a:t>change_pass</a:t>
            </a:r>
            <a:r>
              <a:rPr lang="en-IN" dirty="0"/>
              <a:t>():</a:t>
            </a:r>
          </a:p>
          <a:p>
            <a:r>
              <a:rPr lang="en-IN" dirty="0"/>
              <a:t>    global master</a:t>
            </a:r>
          </a:p>
          <a:p>
            <a:r>
              <a:rPr lang="en-IN" dirty="0"/>
              <a:t>    master = </a:t>
            </a:r>
            <a:r>
              <a:rPr lang="en-IN" dirty="0" err="1"/>
              <a:t>tk.Tk</a:t>
            </a:r>
            <a:r>
              <a:rPr lang="en-IN" dirty="0"/>
              <a:t>()</a:t>
            </a:r>
          </a:p>
          <a:p>
            <a:r>
              <a:rPr lang="en-IN" dirty="0"/>
              <a:t>    </a:t>
            </a:r>
            <a:r>
              <a:rPr lang="en-IN" dirty="0" err="1"/>
              <a:t>master.geometry</a:t>
            </a:r>
            <a:r>
              <a:rPr lang="en-IN" dirty="0"/>
              <a:t>("400x160")</a:t>
            </a:r>
          </a:p>
          <a:p>
            <a:r>
              <a:rPr lang="en-IN" dirty="0"/>
              <a:t>    </a:t>
            </a:r>
            <a:r>
              <a:rPr lang="en-IN" dirty="0" err="1"/>
              <a:t>master.resizable</a:t>
            </a:r>
            <a:r>
              <a:rPr lang="en-IN" dirty="0"/>
              <a:t>(</a:t>
            </a:r>
            <a:r>
              <a:rPr lang="en-IN" dirty="0" err="1"/>
              <a:t>False,False</a:t>
            </a:r>
            <a:r>
              <a:rPr lang="en-IN" dirty="0"/>
              <a:t>)</a:t>
            </a:r>
          </a:p>
          <a:p>
            <a:r>
              <a:rPr lang="en-IN" dirty="0"/>
              <a:t>    </a:t>
            </a:r>
            <a:r>
              <a:rPr lang="en-IN" dirty="0" err="1"/>
              <a:t>master.title</a:t>
            </a:r>
            <a:r>
              <a:rPr lang="en-IN" dirty="0"/>
              <a:t>("Change Password")</a:t>
            </a:r>
          </a:p>
          <a:p>
            <a:r>
              <a:rPr lang="en-IN" dirty="0"/>
              <a:t>    </a:t>
            </a:r>
            <a:r>
              <a:rPr lang="en-IN" dirty="0" err="1"/>
              <a:t>master.configure</a:t>
            </a:r>
            <a:r>
              <a:rPr lang="en-IN" dirty="0"/>
              <a:t>(background="white")</a:t>
            </a:r>
          </a:p>
          <a:p>
            <a:r>
              <a:rPr lang="en-IN" dirty="0"/>
              <a:t>    lbl4 = </a:t>
            </a:r>
            <a:r>
              <a:rPr lang="en-IN" dirty="0" err="1"/>
              <a:t>tk.Label</a:t>
            </a:r>
            <a:r>
              <a:rPr lang="en-IN" dirty="0"/>
              <a:t>(</a:t>
            </a:r>
            <a:r>
              <a:rPr lang="en-IN" dirty="0" err="1"/>
              <a:t>master,text</a:t>
            </a:r>
            <a:r>
              <a:rPr lang="en-IN" dirty="0"/>
              <a:t>='    Enter Old Password',</a:t>
            </a:r>
            <a:r>
              <a:rPr lang="en-IN" dirty="0" err="1"/>
              <a:t>bg</a:t>
            </a:r>
            <a:r>
              <a:rPr lang="en-IN" dirty="0"/>
              <a:t>='</a:t>
            </a:r>
            <a:r>
              <a:rPr lang="en-IN" dirty="0" err="1"/>
              <a:t>white',font</a:t>
            </a:r>
            <a:r>
              <a:rPr lang="en-IN" dirty="0"/>
              <a:t>=('comic', 12, ' bold '))</a:t>
            </a:r>
          </a:p>
          <a:p>
            <a:r>
              <a:rPr lang="en-IN" dirty="0"/>
              <a:t>    lbl4.place(x=10,y=10)</a:t>
            </a:r>
          </a:p>
          <a:p>
            <a:r>
              <a:rPr lang="en-IN" dirty="0"/>
              <a:t>    global old</a:t>
            </a:r>
          </a:p>
          <a:p>
            <a:r>
              <a:rPr lang="en-IN" dirty="0"/>
              <a:t>    old=</a:t>
            </a:r>
            <a:r>
              <a:rPr lang="en-IN" dirty="0" err="1"/>
              <a:t>tk.Entry</a:t>
            </a:r>
            <a:r>
              <a:rPr lang="en-IN" dirty="0"/>
              <a:t>(</a:t>
            </a:r>
            <a:r>
              <a:rPr lang="en-IN" dirty="0" err="1"/>
              <a:t>master,width</a:t>
            </a:r>
            <a:r>
              <a:rPr lang="en-IN" dirty="0"/>
              <a:t>=25 ,</a:t>
            </a:r>
            <a:r>
              <a:rPr lang="en-IN" dirty="0" err="1"/>
              <a:t>fg</a:t>
            </a:r>
            <a:r>
              <a:rPr lang="en-IN" dirty="0"/>
              <a:t>="</a:t>
            </a:r>
            <a:r>
              <a:rPr lang="en-IN" dirty="0" err="1"/>
              <a:t>black",relief</a:t>
            </a:r>
            <a:r>
              <a:rPr lang="en-IN" dirty="0"/>
              <a:t>='</a:t>
            </a:r>
            <a:r>
              <a:rPr lang="en-IN" dirty="0" err="1"/>
              <a:t>solid',font</a:t>
            </a:r>
            <a:r>
              <a:rPr lang="en-IN" dirty="0"/>
              <a:t>=('comic', 12, ' bold '),show='*')</a:t>
            </a:r>
          </a:p>
          <a:p>
            <a:r>
              <a:rPr lang="en-IN" dirty="0"/>
              <a:t>    </a:t>
            </a:r>
            <a:r>
              <a:rPr lang="en-IN" dirty="0" err="1"/>
              <a:t>old.place</a:t>
            </a:r>
            <a:r>
              <a:rPr lang="en-IN" dirty="0"/>
              <a:t>(x=180,y=10)</a:t>
            </a:r>
          </a:p>
          <a:p>
            <a:r>
              <a:rPr lang="en-IN" dirty="0"/>
              <a:t>    lbl5 = </a:t>
            </a:r>
            <a:r>
              <a:rPr lang="en-IN" dirty="0" err="1"/>
              <a:t>tk.Label</a:t>
            </a:r>
            <a:r>
              <a:rPr lang="en-IN" dirty="0"/>
              <a:t>(master, text='   Enter New Password', </a:t>
            </a:r>
            <a:r>
              <a:rPr lang="en-IN" dirty="0" err="1"/>
              <a:t>bg</a:t>
            </a:r>
            <a:r>
              <a:rPr lang="en-IN" dirty="0"/>
              <a:t>='white', font=('comic', 12, ' bold '))</a:t>
            </a:r>
          </a:p>
          <a:p>
            <a:r>
              <a:rPr lang="en-IN" dirty="0"/>
              <a:t>    lbl5.place(x=10, y=45)</a:t>
            </a:r>
          </a:p>
          <a:p>
            <a:r>
              <a:rPr lang="en-IN" dirty="0"/>
              <a:t>    global new</a:t>
            </a:r>
          </a:p>
          <a:p>
            <a:r>
              <a:rPr lang="en-IN" dirty="0"/>
              <a:t>    new = </a:t>
            </a:r>
            <a:r>
              <a:rPr lang="en-IN" dirty="0" err="1"/>
              <a:t>tk.Entry</a:t>
            </a:r>
            <a:r>
              <a:rPr lang="en-IN" dirty="0"/>
              <a:t>(master, width=25, </a:t>
            </a:r>
            <a:r>
              <a:rPr lang="en-IN" dirty="0" err="1"/>
              <a:t>fg</a:t>
            </a:r>
            <a:r>
              <a:rPr lang="en-IN" dirty="0"/>
              <a:t>="</a:t>
            </a:r>
            <a:r>
              <a:rPr lang="en-IN" dirty="0" err="1"/>
              <a:t>black",relief</a:t>
            </a:r>
            <a:r>
              <a:rPr lang="en-IN" dirty="0"/>
              <a:t>='solid', font=('comic', 12, ' bold '),show='*')</a:t>
            </a:r>
          </a:p>
          <a:p>
            <a:r>
              <a:rPr lang="en-IN" dirty="0"/>
              <a:t>    </a:t>
            </a:r>
            <a:r>
              <a:rPr lang="en-IN" dirty="0" err="1"/>
              <a:t>new.place</a:t>
            </a:r>
            <a:r>
              <a:rPr lang="en-IN" dirty="0"/>
              <a:t>(x=180, y=45)</a:t>
            </a:r>
          </a:p>
          <a:p>
            <a:r>
              <a:rPr lang="en-IN" dirty="0"/>
              <a:t>    lbl6 = </a:t>
            </a:r>
            <a:r>
              <a:rPr lang="en-IN" dirty="0" err="1"/>
              <a:t>tk.Label</a:t>
            </a:r>
            <a:r>
              <a:rPr lang="en-IN" dirty="0"/>
              <a:t>(master, text='Confirm New Password', </a:t>
            </a:r>
            <a:r>
              <a:rPr lang="en-IN" dirty="0" err="1"/>
              <a:t>bg</a:t>
            </a:r>
            <a:r>
              <a:rPr lang="en-IN" dirty="0"/>
              <a:t>='white', font=('comic', 12, ' bold '))</a:t>
            </a:r>
          </a:p>
          <a:p>
            <a:r>
              <a:rPr lang="en-IN" dirty="0"/>
              <a:t>    lbl6.place(x=10, </a:t>
            </a:r>
            <a:r>
              <a:rPr lang="en-IN" dirty="0" smtClean="0"/>
              <a:t>y=80)</a:t>
            </a:r>
          </a:p>
          <a:p>
            <a:pPr marL="0" indent="0">
              <a:buNone/>
            </a:pPr>
            <a:endParaRPr lang="en-IN" dirty="0"/>
          </a:p>
        </p:txBody>
      </p:sp>
    </p:spTree>
    <p:extLst>
      <p:ext uri="{BB962C8B-B14F-4D97-AF65-F5344CB8AC3E}">
        <p14:creationId xmlns:p14="http://schemas.microsoft.com/office/powerpoint/2010/main" val="3074837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lstStyle/>
          <a:p>
            <a:r>
              <a:rPr lang="en-GB" dirty="0" smtClean="0"/>
              <a:t>Implementation (con)</a:t>
            </a:r>
            <a:endParaRPr lang="en-IN" dirty="0"/>
          </a:p>
        </p:txBody>
      </p:sp>
      <p:sp>
        <p:nvSpPr>
          <p:cNvPr id="3" name="Content Placeholder 2"/>
          <p:cNvSpPr>
            <a:spLocks noGrp="1"/>
          </p:cNvSpPr>
          <p:nvPr>
            <p:ph idx="1"/>
          </p:nvPr>
        </p:nvSpPr>
        <p:spPr>
          <a:xfrm>
            <a:off x="838200" y="1214652"/>
            <a:ext cx="10515600" cy="5322626"/>
          </a:xfrm>
        </p:spPr>
        <p:txBody>
          <a:bodyPr>
            <a:normAutofit fontScale="47500" lnSpcReduction="20000"/>
          </a:bodyPr>
          <a:lstStyle/>
          <a:p>
            <a:r>
              <a:rPr lang="en-IN" dirty="0"/>
              <a:t> global </a:t>
            </a:r>
            <a:r>
              <a:rPr lang="en-IN" dirty="0" err="1"/>
              <a:t>nnew</a:t>
            </a:r>
            <a:endParaRPr lang="en-IN" dirty="0"/>
          </a:p>
          <a:p>
            <a:r>
              <a:rPr lang="en-IN" dirty="0"/>
              <a:t>    </a:t>
            </a:r>
            <a:r>
              <a:rPr lang="en-IN" dirty="0" err="1"/>
              <a:t>nnew</a:t>
            </a:r>
            <a:r>
              <a:rPr lang="en-IN" dirty="0"/>
              <a:t> = </a:t>
            </a:r>
            <a:r>
              <a:rPr lang="en-IN" dirty="0" err="1"/>
              <a:t>tk.Entry</a:t>
            </a:r>
            <a:r>
              <a:rPr lang="en-IN" dirty="0"/>
              <a:t>(master, width=25, </a:t>
            </a:r>
            <a:r>
              <a:rPr lang="en-IN" dirty="0" err="1"/>
              <a:t>fg</a:t>
            </a:r>
            <a:r>
              <a:rPr lang="en-IN" dirty="0"/>
              <a:t>="black", relief='</a:t>
            </a:r>
            <a:r>
              <a:rPr lang="en-IN" dirty="0" err="1"/>
              <a:t>solid',font</a:t>
            </a:r>
            <a:r>
              <a:rPr lang="en-IN" dirty="0"/>
              <a:t>=('comic', 12, ' bold '),show='*')</a:t>
            </a:r>
          </a:p>
          <a:p>
            <a:r>
              <a:rPr lang="en-IN" dirty="0"/>
              <a:t>    </a:t>
            </a:r>
            <a:r>
              <a:rPr lang="en-IN" dirty="0" err="1"/>
              <a:t>nnew.place</a:t>
            </a:r>
            <a:r>
              <a:rPr lang="en-IN" dirty="0"/>
              <a:t>(x=180, y=80)</a:t>
            </a:r>
          </a:p>
          <a:p>
            <a:r>
              <a:rPr lang="en-IN" dirty="0"/>
              <a:t>    cancel=</a:t>
            </a:r>
            <a:r>
              <a:rPr lang="en-IN" dirty="0" err="1"/>
              <a:t>tk.Button</a:t>
            </a:r>
            <a:r>
              <a:rPr lang="en-IN" dirty="0"/>
              <a:t>(</a:t>
            </a:r>
            <a:r>
              <a:rPr lang="en-IN" dirty="0" err="1"/>
              <a:t>master,text</a:t>
            </a:r>
            <a:r>
              <a:rPr lang="en-IN" dirty="0"/>
              <a:t>="Cancel", command=</a:t>
            </a:r>
            <a:r>
              <a:rPr lang="en-IN" dirty="0" err="1"/>
              <a:t>master.destroy</a:t>
            </a:r>
            <a:r>
              <a:rPr lang="en-IN" dirty="0"/>
              <a:t> ,</a:t>
            </a:r>
            <a:r>
              <a:rPr lang="en-IN" dirty="0" err="1"/>
              <a:t>fg</a:t>
            </a:r>
            <a:r>
              <a:rPr lang="en-IN" dirty="0"/>
              <a:t>="black"  ,</a:t>
            </a:r>
            <a:r>
              <a:rPr lang="en-IN" dirty="0" err="1"/>
              <a:t>bg</a:t>
            </a:r>
            <a:r>
              <a:rPr lang="en-IN" dirty="0"/>
              <a:t>="red" ,height=1,width=25 , </a:t>
            </a:r>
            <a:r>
              <a:rPr lang="en-IN" dirty="0" err="1"/>
              <a:t>activebackground</a:t>
            </a:r>
            <a:r>
              <a:rPr lang="en-IN" dirty="0"/>
              <a:t> = "white" ,font=('comic', 10, ' bold '))</a:t>
            </a:r>
          </a:p>
          <a:p>
            <a:r>
              <a:rPr lang="en-IN" dirty="0"/>
              <a:t>    </a:t>
            </a:r>
            <a:r>
              <a:rPr lang="en-IN" dirty="0" err="1"/>
              <a:t>cancel.place</a:t>
            </a:r>
            <a:r>
              <a:rPr lang="en-IN" dirty="0"/>
              <a:t>(x=200, y=120)</a:t>
            </a:r>
          </a:p>
          <a:p>
            <a:r>
              <a:rPr lang="en-IN" dirty="0"/>
              <a:t>    save1 = </a:t>
            </a:r>
            <a:r>
              <a:rPr lang="en-IN" dirty="0" err="1"/>
              <a:t>tk.Button</a:t>
            </a:r>
            <a:r>
              <a:rPr lang="en-IN" dirty="0"/>
              <a:t>(master, text="Save", command=</a:t>
            </a:r>
            <a:r>
              <a:rPr lang="en-IN" dirty="0" err="1"/>
              <a:t>save_pass</a:t>
            </a:r>
            <a:r>
              <a:rPr lang="en-IN" dirty="0"/>
              <a:t>, </a:t>
            </a:r>
            <a:r>
              <a:rPr lang="en-IN" dirty="0" err="1"/>
              <a:t>fg</a:t>
            </a:r>
            <a:r>
              <a:rPr lang="en-IN" dirty="0"/>
              <a:t>="black", </a:t>
            </a:r>
            <a:r>
              <a:rPr lang="en-IN" dirty="0" err="1"/>
              <a:t>bg</a:t>
            </a:r>
            <a:r>
              <a:rPr lang="en-IN" dirty="0"/>
              <a:t>="#00fcca", height = 1,width=25, </a:t>
            </a:r>
            <a:r>
              <a:rPr lang="en-IN" dirty="0" err="1"/>
              <a:t>activebackground</a:t>
            </a:r>
            <a:r>
              <a:rPr lang="en-IN" dirty="0"/>
              <a:t>="white", font=('comic', 10, ' bold '))</a:t>
            </a:r>
          </a:p>
          <a:p>
            <a:r>
              <a:rPr lang="en-IN" dirty="0"/>
              <a:t>    save1.place(x=10, y=120)</a:t>
            </a:r>
          </a:p>
          <a:p>
            <a:r>
              <a:rPr lang="en-IN" dirty="0"/>
              <a:t>    </a:t>
            </a:r>
            <a:r>
              <a:rPr lang="en-IN" dirty="0" err="1"/>
              <a:t>master.mainloop</a:t>
            </a:r>
            <a:r>
              <a:rPr lang="en-IN" dirty="0"/>
              <a:t>()</a:t>
            </a:r>
          </a:p>
          <a:p>
            <a:r>
              <a:rPr lang="en-IN" dirty="0"/>
              <a:t/>
            </a:r>
            <a:br>
              <a:rPr lang="en-IN" dirty="0"/>
            </a:br>
            <a:r>
              <a:rPr lang="en-IN" dirty="0"/>
              <a:t>#####################################################################################</a:t>
            </a:r>
          </a:p>
          <a:p>
            <a:r>
              <a:rPr lang="en-IN" dirty="0"/>
              <a:t/>
            </a:r>
            <a:br>
              <a:rPr lang="en-IN" dirty="0"/>
            </a:br>
            <a:r>
              <a:rPr lang="en-IN" dirty="0" err="1"/>
              <a:t>def</a:t>
            </a:r>
            <a:r>
              <a:rPr lang="en-IN" dirty="0"/>
              <a:t> </a:t>
            </a:r>
            <a:r>
              <a:rPr lang="en-IN" dirty="0" err="1"/>
              <a:t>psw</a:t>
            </a:r>
            <a:r>
              <a:rPr lang="en-IN" dirty="0"/>
              <a:t>():</a:t>
            </a:r>
          </a:p>
          <a:p>
            <a:r>
              <a:rPr lang="en-IN" dirty="0"/>
              <a:t>    </a:t>
            </a:r>
            <a:r>
              <a:rPr lang="en-IN" dirty="0" err="1"/>
              <a:t>assure_path_exists</a:t>
            </a:r>
            <a:r>
              <a:rPr lang="en-IN" dirty="0"/>
              <a:t>("</a:t>
            </a:r>
            <a:r>
              <a:rPr lang="en-IN" dirty="0" err="1"/>
              <a:t>TrainingImageLabel</a:t>
            </a:r>
            <a:r>
              <a:rPr lang="en-IN" dirty="0"/>
              <a:t>/")</a:t>
            </a:r>
          </a:p>
          <a:p>
            <a:r>
              <a:rPr lang="en-IN" dirty="0"/>
              <a:t>    exists1 = </a:t>
            </a:r>
            <a:r>
              <a:rPr lang="en-IN" dirty="0" err="1"/>
              <a:t>os.path.isfile</a:t>
            </a:r>
            <a:r>
              <a:rPr lang="en-IN" dirty="0"/>
              <a:t>("</a:t>
            </a:r>
            <a:r>
              <a:rPr lang="en-IN" dirty="0" err="1"/>
              <a:t>TrainingImageLabel</a:t>
            </a:r>
            <a:r>
              <a:rPr lang="en-IN" dirty="0"/>
              <a:t>\psd.txt")</a:t>
            </a:r>
          </a:p>
          <a:p>
            <a:r>
              <a:rPr lang="en-IN" dirty="0"/>
              <a:t>    if exists1:</a:t>
            </a:r>
          </a:p>
          <a:p>
            <a:r>
              <a:rPr lang="en-IN" dirty="0"/>
              <a:t>        </a:t>
            </a:r>
            <a:r>
              <a:rPr lang="en-IN" dirty="0" err="1"/>
              <a:t>tf</a:t>
            </a:r>
            <a:r>
              <a:rPr lang="en-IN" dirty="0"/>
              <a:t> = open("</a:t>
            </a:r>
            <a:r>
              <a:rPr lang="en-IN" dirty="0" err="1"/>
              <a:t>TrainingImageLabel</a:t>
            </a:r>
            <a:r>
              <a:rPr lang="en-IN" dirty="0"/>
              <a:t>\psd.txt", "r")</a:t>
            </a:r>
          </a:p>
          <a:p>
            <a:r>
              <a:rPr lang="en-IN" dirty="0"/>
              <a:t>        key = </a:t>
            </a:r>
            <a:r>
              <a:rPr lang="en-IN" dirty="0" err="1"/>
              <a:t>tf.read</a:t>
            </a:r>
            <a:r>
              <a:rPr lang="en-IN" dirty="0"/>
              <a:t>()</a:t>
            </a:r>
          </a:p>
          <a:p>
            <a:r>
              <a:rPr lang="en-IN" dirty="0"/>
              <a:t>    else:</a:t>
            </a:r>
          </a:p>
          <a:p>
            <a:r>
              <a:rPr lang="en-IN" dirty="0"/>
              <a:t>        </a:t>
            </a:r>
            <a:r>
              <a:rPr lang="en-IN" dirty="0" err="1"/>
              <a:t>new_pas</a:t>
            </a:r>
            <a:r>
              <a:rPr lang="en-IN" dirty="0"/>
              <a:t> = </a:t>
            </a:r>
            <a:r>
              <a:rPr lang="en-IN" dirty="0" err="1"/>
              <a:t>tsd.askstring</a:t>
            </a:r>
            <a:r>
              <a:rPr lang="en-IN" dirty="0"/>
              <a:t>('Old Password not found', 'Please enter a new password below', show='*')</a:t>
            </a:r>
          </a:p>
          <a:p>
            <a:r>
              <a:rPr lang="en-IN" dirty="0"/>
              <a:t>        if </a:t>
            </a:r>
            <a:r>
              <a:rPr lang="en-IN" dirty="0" err="1"/>
              <a:t>new_pas</a:t>
            </a:r>
            <a:r>
              <a:rPr lang="en-IN" dirty="0"/>
              <a:t> == None:</a:t>
            </a:r>
          </a:p>
          <a:p>
            <a:r>
              <a:rPr lang="en-IN" dirty="0"/>
              <a:t>            </a:t>
            </a:r>
            <a:r>
              <a:rPr lang="en-IN" dirty="0" err="1"/>
              <a:t>mess._show</a:t>
            </a:r>
            <a:r>
              <a:rPr lang="en-IN" dirty="0"/>
              <a:t>(title='No Password Entered', message='Password not set!! Please try again')</a:t>
            </a:r>
          </a:p>
          <a:p>
            <a:r>
              <a:rPr lang="en-IN" dirty="0"/>
              <a:t>        else:</a:t>
            </a:r>
          </a:p>
          <a:p>
            <a:r>
              <a:rPr lang="en-IN" dirty="0"/>
              <a:t>     </a:t>
            </a:r>
          </a:p>
        </p:txBody>
      </p:sp>
    </p:spTree>
    <p:extLst>
      <p:ext uri="{BB962C8B-B14F-4D97-AF65-F5344CB8AC3E}">
        <p14:creationId xmlns:p14="http://schemas.microsoft.com/office/powerpoint/2010/main" val="21620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9400"/>
          </a:xfrm>
        </p:spPr>
        <p:txBody>
          <a:bodyPr/>
          <a:lstStyle/>
          <a:p>
            <a:r>
              <a:rPr lang="en-GB" dirty="0" smtClean="0"/>
              <a:t>Implementation (con)</a:t>
            </a:r>
            <a:endParaRPr lang="en-IN" dirty="0"/>
          </a:p>
        </p:txBody>
      </p:sp>
      <p:sp>
        <p:nvSpPr>
          <p:cNvPr id="3" name="Content Placeholder 2"/>
          <p:cNvSpPr>
            <a:spLocks noGrp="1"/>
          </p:cNvSpPr>
          <p:nvPr>
            <p:ph idx="1"/>
          </p:nvPr>
        </p:nvSpPr>
        <p:spPr>
          <a:xfrm>
            <a:off x="838200" y="1252419"/>
            <a:ext cx="10515600" cy="5230267"/>
          </a:xfrm>
        </p:spPr>
        <p:txBody>
          <a:bodyPr>
            <a:normAutofit fontScale="70000" lnSpcReduction="20000"/>
          </a:bodyPr>
          <a:lstStyle/>
          <a:p>
            <a:r>
              <a:rPr lang="en-IN" dirty="0" err="1"/>
              <a:t>ef</a:t>
            </a:r>
            <a:r>
              <a:rPr lang="en-IN" dirty="0"/>
              <a:t> clear():</a:t>
            </a:r>
          </a:p>
          <a:p>
            <a:r>
              <a:rPr lang="en-IN" dirty="0"/>
              <a:t>    </a:t>
            </a:r>
            <a:r>
              <a:rPr lang="en-IN" dirty="0" err="1"/>
              <a:t>txt.delete</a:t>
            </a:r>
            <a:r>
              <a:rPr lang="en-IN" dirty="0"/>
              <a:t>(0, 'end')</a:t>
            </a:r>
          </a:p>
          <a:p>
            <a:r>
              <a:rPr lang="en-IN" dirty="0"/>
              <a:t>    res = "1)Take Images  &gt;&gt;&gt;  2)Save Profile"</a:t>
            </a:r>
          </a:p>
          <a:p>
            <a:r>
              <a:rPr lang="en-IN" dirty="0"/>
              <a:t>    message1.configure(text=res)</a:t>
            </a:r>
          </a:p>
          <a:p>
            <a:r>
              <a:rPr lang="en-IN" dirty="0"/>
              <a:t/>
            </a:r>
            <a:br>
              <a:rPr lang="en-IN" dirty="0"/>
            </a:br>
            <a:r>
              <a:rPr lang="en-IN" dirty="0"/>
              <a:t/>
            </a:r>
            <a:br>
              <a:rPr lang="en-IN" dirty="0"/>
            </a:br>
            <a:r>
              <a:rPr lang="en-IN" dirty="0" err="1"/>
              <a:t>def</a:t>
            </a:r>
            <a:r>
              <a:rPr lang="en-IN" dirty="0"/>
              <a:t> clear2():</a:t>
            </a:r>
          </a:p>
          <a:p>
            <a:r>
              <a:rPr lang="en-IN" dirty="0"/>
              <a:t>    txt2.delete(0, 'end')</a:t>
            </a:r>
          </a:p>
          <a:p>
            <a:r>
              <a:rPr lang="en-IN" dirty="0"/>
              <a:t>    res = "1)Take Images  &gt;&gt;&gt;  2)Save Profile"</a:t>
            </a:r>
          </a:p>
          <a:p>
            <a:r>
              <a:rPr lang="en-IN" dirty="0"/>
              <a:t>    message1.configure(text=res)</a:t>
            </a:r>
          </a:p>
          <a:p>
            <a:r>
              <a:rPr lang="en-IN" dirty="0"/>
              <a:t/>
            </a:r>
            <a:br>
              <a:rPr lang="en-IN" dirty="0"/>
            </a:br>
            <a:r>
              <a:rPr lang="en-IN" dirty="0"/>
              <a:t>#######################################################################################</a:t>
            </a:r>
          </a:p>
          <a:p>
            <a:r>
              <a:rPr lang="en-IN" dirty="0"/>
              <a:t/>
            </a:r>
            <a:br>
              <a:rPr lang="en-IN" dirty="0"/>
            </a:br>
            <a:r>
              <a:rPr lang="en-IN" dirty="0" err="1"/>
              <a:t>def</a:t>
            </a:r>
            <a:r>
              <a:rPr lang="en-IN" dirty="0"/>
              <a:t> </a:t>
            </a:r>
            <a:r>
              <a:rPr lang="en-IN" dirty="0" err="1"/>
              <a:t>TakeImages</a:t>
            </a:r>
            <a:r>
              <a:rPr lang="en-IN" dirty="0"/>
              <a:t>():</a:t>
            </a:r>
          </a:p>
          <a:p>
            <a:r>
              <a:rPr lang="en-IN" dirty="0"/>
              <a:t>    </a:t>
            </a:r>
            <a:r>
              <a:rPr lang="en-IN" dirty="0" err="1"/>
              <a:t>check_haarcascadefile</a:t>
            </a:r>
            <a:r>
              <a:rPr lang="en-IN" dirty="0"/>
              <a:t>()</a:t>
            </a:r>
          </a:p>
          <a:p>
            <a:r>
              <a:rPr lang="en-IN" dirty="0"/>
              <a:t>    columns = ['SERIAL NO.', '', 'ID', '', 'NAME']</a:t>
            </a:r>
          </a:p>
          <a:p>
            <a:r>
              <a:rPr lang="en-IN" dirty="0"/>
              <a:t>    </a:t>
            </a:r>
            <a:r>
              <a:rPr lang="en-IN" dirty="0" err="1"/>
              <a:t>assure_path_exists</a:t>
            </a:r>
            <a:r>
              <a:rPr lang="en-IN" dirty="0"/>
              <a:t>("</a:t>
            </a:r>
            <a:r>
              <a:rPr lang="en-IN" dirty="0" err="1"/>
              <a:t>StudentDetails</a:t>
            </a:r>
            <a:r>
              <a:rPr lang="en-IN" dirty="0"/>
              <a:t>/")</a:t>
            </a:r>
          </a:p>
          <a:p>
            <a:r>
              <a:rPr lang="en-IN" dirty="0"/>
              <a:t>    </a:t>
            </a:r>
            <a:r>
              <a:rPr lang="en-IN" dirty="0" err="1"/>
              <a:t>assure_path_exists</a:t>
            </a:r>
            <a:r>
              <a:rPr lang="en-IN" dirty="0"/>
              <a:t>("</a:t>
            </a:r>
            <a:r>
              <a:rPr lang="en-IN" dirty="0" err="1"/>
              <a:t>TrainingImage</a:t>
            </a:r>
            <a:r>
              <a:rPr lang="en-IN" dirty="0"/>
              <a:t>/")</a:t>
            </a:r>
          </a:p>
          <a:p>
            <a:r>
              <a:rPr lang="en-IN" dirty="0"/>
              <a:t>    serial = 0</a:t>
            </a:r>
          </a:p>
          <a:p>
            <a:r>
              <a:rPr lang="en-IN" dirty="0"/>
              <a:t>    exists = </a:t>
            </a:r>
            <a:r>
              <a:rPr lang="en-IN" dirty="0" err="1"/>
              <a:t>os.path.isfile</a:t>
            </a:r>
            <a:r>
              <a:rPr lang="en-IN" dirty="0"/>
              <a:t>("</a:t>
            </a:r>
            <a:r>
              <a:rPr lang="en-IN" dirty="0" err="1"/>
              <a:t>StudentDetails</a:t>
            </a:r>
            <a:r>
              <a:rPr lang="en-IN" dirty="0"/>
              <a:t>\StudentDetails.csv")</a:t>
            </a:r>
          </a:p>
          <a:p>
            <a:pPr marL="0" indent="0">
              <a:buNone/>
            </a:pPr>
            <a:endParaRPr lang="en-IN" dirty="0"/>
          </a:p>
        </p:txBody>
      </p:sp>
    </p:spTree>
    <p:extLst>
      <p:ext uri="{BB962C8B-B14F-4D97-AF65-F5344CB8AC3E}">
        <p14:creationId xmlns:p14="http://schemas.microsoft.com/office/powerpoint/2010/main" val="125277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(con)</a:t>
            </a:r>
            <a:endParaRPr lang="en-IN" dirty="0"/>
          </a:p>
        </p:txBody>
      </p:sp>
      <p:sp>
        <p:nvSpPr>
          <p:cNvPr id="3" name="Content Placeholder 2"/>
          <p:cNvSpPr>
            <a:spLocks noGrp="1"/>
          </p:cNvSpPr>
          <p:nvPr>
            <p:ph idx="1"/>
          </p:nvPr>
        </p:nvSpPr>
        <p:spPr>
          <a:xfrm>
            <a:off x="838200" y="1405719"/>
            <a:ext cx="10515600" cy="5336276"/>
          </a:xfrm>
        </p:spPr>
        <p:txBody>
          <a:bodyPr>
            <a:normAutofit fontScale="47500" lnSpcReduction="20000"/>
          </a:bodyPr>
          <a:lstStyle/>
          <a:p>
            <a:r>
              <a:rPr lang="en-IN" dirty="0"/>
              <a:t>if exists:</a:t>
            </a:r>
          </a:p>
          <a:p>
            <a:r>
              <a:rPr lang="en-IN" dirty="0"/>
              <a:t>        with open("</a:t>
            </a:r>
            <a:r>
              <a:rPr lang="en-IN" dirty="0" err="1"/>
              <a:t>StudentDetails</a:t>
            </a:r>
            <a:r>
              <a:rPr lang="en-IN" dirty="0"/>
              <a:t>\StudentDetails.csv", 'r') as csvFile1:</a:t>
            </a:r>
          </a:p>
          <a:p>
            <a:r>
              <a:rPr lang="en-IN" dirty="0"/>
              <a:t>            reader1 = </a:t>
            </a:r>
            <a:r>
              <a:rPr lang="en-IN" dirty="0" err="1"/>
              <a:t>csv.reader</a:t>
            </a:r>
            <a:r>
              <a:rPr lang="en-IN" dirty="0"/>
              <a:t>(csvFile1)</a:t>
            </a:r>
          </a:p>
          <a:p>
            <a:r>
              <a:rPr lang="en-IN" dirty="0"/>
              <a:t>            for l in reader1:</a:t>
            </a:r>
          </a:p>
          <a:p>
            <a:r>
              <a:rPr lang="en-IN" dirty="0"/>
              <a:t>                serial = serial + 1</a:t>
            </a:r>
          </a:p>
          <a:p>
            <a:r>
              <a:rPr lang="en-IN" dirty="0"/>
              <a:t>        serial = (serial // 2)</a:t>
            </a:r>
          </a:p>
          <a:p>
            <a:r>
              <a:rPr lang="en-IN" dirty="0"/>
              <a:t>        csvFile1.close()</a:t>
            </a:r>
          </a:p>
          <a:p>
            <a:r>
              <a:rPr lang="en-IN" dirty="0"/>
              <a:t>    else:</a:t>
            </a:r>
          </a:p>
          <a:p>
            <a:r>
              <a:rPr lang="en-IN" dirty="0"/>
              <a:t>        with open("</a:t>
            </a:r>
            <a:r>
              <a:rPr lang="en-IN" dirty="0" err="1"/>
              <a:t>StudentDetails</a:t>
            </a:r>
            <a:r>
              <a:rPr lang="en-IN" dirty="0"/>
              <a:t>\StudentDetails.csv", 'a+') as csvFile1:</a:t>
            </a:r>
          </a:p>
          <a:p>
            <a:r>
              <a:rPr lang="en-IN" dirty="0"/>
              <a:t>            writer = </a:t>
            </a:r>
            <a:r>
              <a:rPr lang="en-IN" dirty="0" err="1"/>
              <a:t>csv.writer</a:t>
            </a:r>
            <a:r>
              <a:rPr lang="en-IN" dirty="0"/>
              <a:t>(csvFile1)</a:t>
            </a:r>
          </a:p>
          <a:p>
            <a:r>
              <a:rPr lang="en-IN" dirty="0"/>
              <a:t>            </a:t>
            </a:r>
            <a:r>
              <a:rPr lang="en-IN" dirty="0" err="1"/>
              <a:t>writer.writerow</a:t>
            </a:r>
            <a:r>
              <a:rPr lang="en-IN" dirty="0"/>
              <a:t>(columns)</a:t>
            </a:r>
          </a:p>
          <a:p>
            <a:r>
              <a:rPr lang="en-IN" dirty="0"/>
              <a:t>            serial = 1</a:t>
            </a:r>
          </a:p>
          <a:p>
            <a:r>
              <a:rPr lang="en-IN" dirty="0"/>
              <a:t>        csvFile1.close()</a:t>
            </a:r>
          </a:p>
          <a:p>
            <a:r>
              <a:rPr lang="en-IN" dirty="0"/>
              <a:t>    Id = (</a:t>
            </a:r>
            <a:r>
              <a:rPr lang="en-IN" dirty="0" err="1"/>
              <a:t>txt.get</a:t>
            </a:r>
            <a:r>
              <a:rPr lang="en-IN" dirty="0"/>
              <a:t>())</a:t>
            </a:r>
          </a:p>
          <a:p>
            <a:r>
              <a:rPr lang="en-IN" dirty="0"/>
              <a:t>    name = (txt2.get())</a:t>
            </a:r>
          </a:p>
          <a:p>
            <a:r>
              <a:rPr lang="en-IN" dirty="0"/>
              <a:t>    if ((</a:t>
            </a:r>
            <a:r>
              <a:rPr lang="en-IN" dirty="0" err="1"/>
              <a:t>name.isalpha</a:t>
            </a:r>
            <a:r>
              <a:rPr lang="en-IN" dirty="0"/>
              <a:t>()) or (' ' in name)):</a:t>
            </a:r>
          </a:p>
          <a:p>
            <a:r>
              <a:rPr lang="en-IN" dirty="0"/>
              <a:t>        cam = cv2.VideoCapture(0)</a:t>
            </a:r>
          </a:p>
          <a:p>
            <a:r>
              <a:rPr lang="en-IN" dirty="0"/>
              <a:t>        </a:t>
            </a:r>
            <a:r>
              <a:rPr lang="en-IN" dirty="0" err="1"/>
              <a:t>harcascadePath</a:t>
            </a:r>
            <a:r>
              <a:rPr lang="en-IN" dirty="0"/>
              <a:t> = "haarcascade_frontalface_default.xml"</a:t>
            </a:r>
          </a:p>
          <a:p>
            <a:r>
              <a:rPr lang="en-IN" dirty="0"/>
              <a:t>        detector = cv2.CascadeClassifier(</a:t>
            </a:r>
            <a:r>
              <a:rPr lang="en-IN" dirty="0" err="1"/>
              <a:t>harcascadePath</a:t>
            </a:r>
            <a:r>
              <a:rPr lang="en-IN" dirty="0"/>
              <a:t>)</a:t>
            </a:r>
          </a:p>
          <a:p>
            <a:r>
              <a:rPr lang="en-IN" dirty="0"/>
              <a:t>        </a:t>
            </a:r>
            <a:r>
              <a:rPr lang="en-IN" dirty="0" err="1"/>
              <a:t>sampleNum</a:t>
            </a:r>
            <a:r>
              <a:rPr lang="en-IN" dirty="0"/>
              <a:t> = 0</a:t>
            </a:r>
          </a:p>
          <a:p>
            <a:r>
              <a:rPr lang="en-IN" dirty="0"/>
              <a:t>        while (True</a:t>
            </a:r>
            <a:r>
              <a:rPr lang="en-IN" dirty="0" smtClean="0"/>
              <a:t>):</a:t>
            </a:r>
          </a:p>
          <a:p>
            <a:r>
              <a:rPr lang="en-GB" dirty="0" smtClean="0"/>
              <a:t>Continue………………………………………….</a:t>
            </a:r>
            <a:endParaRPr lang="en-IN" dirty="0"/>
          </a:p>
        </p:txBody>
      </p:sp>
    </p:spTree>
    <p:extLst>
      <p:ext uri="{BB962C8B-B14F-4D97-AF65-F5344CB8AC3E}">
        <p14:creationId xmlns:p14="http://schemas.microsoft.com/office/powerpoint/2010/main" val="515656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a:t>
            </a:r>
            <a:endParaRPr lang="en-IN" dirty="0"/>
          </a:p>
        </p:txBody>
      </p:sp>
      <p:pic>
        <p:nvPicPr>
          <p:cNvPr id="4" name="Content Placeholder 3"/>
          <p:cNvPicPr>
            <a:picLocks noGrp="1" noChangeAspect="1"/>
          </p:cNvPicPr>
          <p:nvPr>
            <p:ph idx="1"/>
          </p:nvPr>
        </p:nvPicPr>
        <p:blipFill>
          <a:blip r:embed="rId2"/>
          <a:stretch>
            <a:fillRect/>
          </a:stretch>
        </p:blipFill>
        <p:spPr>
          <a:xfrm>
            <a:off x="1491351" y="2160588"/>
            <a:ext cx="6969336" cy="3881437"/>
          </a:xfrm>
          <a:prstGeom prst="rect">
            <a:avLst/>
          </a:prstGeom>
        </p:spPr>
      </p:pic>
    </p:spTree>
    <p:extLst>
      <p:ext uri="{BB962C8B-B14F-4D97-AF65-F5344CB8AC3E}">
        <p14:creationId xmlns:p14="http://schemas.microsoft.com/office/powerpoint/2010/main" val="63557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GB" dirty="0" smtClean="0"/>
              <a:t>onclusion</a:t>
            </a:r>
            <a:endParaRPr lang="en-IN" dirty="0"/>
          </a:p>
        </p:txBody>
      </p:sp>
      <p:sp>
        <p:nvSpPr>
          <p:cNvPr id="3" name="Content Placeholder 2"/>
          <p:cNvSpPr>
            <a:spLocks noGrp="1"/>
          </p:cNvSpPr>
          <p:nvPr>
            <p:ph idx="1"/>
          </p:nvPr>
        </p:nvSpPr>
        <p:spPr/>
        <p:txBody>
          <a:bodyPr/>
          <a:lstStyle/>
          <a:p>
            <a:r>
              <a:rPr lang="en-GB" dirty="0"/>
              <a:t>This system aims to build an effective class </a:t>
            </a:r>
            <a:r>
              <a:rPr lang="en-GB" dirty="0" smtClean="0"/>
              <a:t>attendance  system </a:t>
            </a:r>
            <a:r>
              <a:rPr lang="en-GB" dirty="0"/>
              <a:t>using face recognition techniques. The </a:t>
            </a:r>
            <a:r>
              <a:rPr lang="en-GB" dirty="0" smtClean="0"/>
              <a:t>proposed system </a:t>
            </a:r>
            <a:r>
              <a:rPr lang="en-GB" dirty="0"/>
              <a:t>will be able to mark the attendance via face Id. It </a:t>
            </a:r>
            <a:r>
              <a:rPr lang="en-GB" dirty="0" smtClean="0"/>
              <a:t>will detect </a:t>
            </a:r>
            <a:r>
              <a:rPr lang="en-GB" dirty="0"/>
              <a:t>faces via webcam and then recognize the faces. </a:t>
            </a:r>
            <a:r>
              <a:rPr lang="en-GB" dirty="0" smtClean="0"/>
              <a:t>After recognition</a:t>
            </a:r>
            <a:r>
              <a:rPr lang="en-GB" dirty="0"/>
              <a:t>, it will mark the attendance of the </a:t>
            </a:r>
            <a:r>
              <a:rPr lang="en-GB" dirty="0" smtClean="0"/>
              <a:t>recognized student and update the attendance record.</a:t>
            </a:r>
            <a:endParaRPr lang="en-IN" dirty="0"/>
          </a:p>
        </p:txBody>
      </p:sp>
    </p:spTree>
    <p:extLst>
      <p:ext uri="{BB962C8B-B14F-4D97-AF65-F5344CB8AC3E}">
        <p14:creationId xmlns:p14="http://schemas.microsoft.com/office/powerpoint/2010/main" val="1557532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IN" dirty="0"/>
          </a:p>
        </p:txBody>
      </p:sp>
    </p:spTree>
    <p:extLst>
      <p:ext uri="{BB962C8B-B14F-4D97-AF65-F5344CB8AC3E}">
        <p14:creationId xmlns:p14="http://schemas.microsoft.com/office/powerpoint/2010/main" val="2826496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1.Abstract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2. </a:t>
            </a:r>
            <a:r>
              <a:rPr lang="en-US" dirty="0" smtClean="0">
                <a:latin typeface="Times New Roman" panose="02020603050405020304" pitchFamily="18" charset="0"/>
                <a:cs typeface="Times New Roman" panose="02020603050405020304" pitchFamily="18" charset="0"/>
              </a:rPr>
              <a:t>Introduction</a:t>
            </a:r>
          </a:p>
          <a:p>
            <a:pPr marL="0" indent="0">
              <a:buNone/>
            </a:pPr>
            <a:r>
              <a:rPr lang="en-US" dirty="0" smtClean="0">
                <a:latin typeface="Times New Roman" panose="02020603050405020304" pitchFamily="18" charset="0"/>
                <a:cs typeface="Times New Roman" panose="02020603050405020304" pitchFamily="18" charset="0"/>
              </a:rPr>
              <a:t>3.Literature </a:t>
            </a:r>
            <a:r>
              <a:rPr lang="en-US" dirty="0">
                <a:latin typeface="Times New Roman" panose="02020603050405020304" pitchFamily="18" charset="0"/>
                <a:cs typeface="Times New Roman" panose="02020603050405020304" pitchFamily="18" charset="0"/>
              </a:rPr>
              <a:t>Survey</a:t>
            </a:r>
          </a:p>
          <a:p>
            <a:pPr marL="0" indent="0">
              <a:buNone/>
            </a:pPr>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.Implementation</a:t>
            </a:r>
          </a:p>
          <a:p>
            <a:pPr marL="0" indent="0">
              <a:buNone/>
            </a:pPr>
            <a:r>
              <a:rPr lang="en-US" dirty="0">
                <a:latin typeface="Times New Roman" panose="02020603050405020304" pitchFamily="18" charset="0"/>
                <a:cs typeface="Times New Roman" panose="02020603050405020304" pitchFamily="18" charset="0"/>
              </a:rPr>
              <a:t>5</a:t>
            </a:r>
            <a:r>
              <a:rPr lang="en-US" dirty="0" smtClean="0">
                <a:latin typeface="Times New Roman" panose="02020603050405020304" pitchFamily="18" charset="0"/>
                <a:cs typeface="Times New Roman" panose="02020603050405020304" pitchFamily="18" charset="0"/>
              </a:rPr>
              <a:t>.dataset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6</a:t>
            </a:r>
            <a:r>
              <a:rPr lang="en-US"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Result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7</a:t>
            </a:r>
            <a:r>
              <a:rPr lang="en-US" dirty="0">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61400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a:t>
            </a:r>
            <a:endParaRPr lang="en-IN" dirty="0"/>
          </a:p>
        </p:txBody>
      </p:sp>
      <p:sp>
        <p:nvSpPr>
          <p:cNvPr id="3" name="Content Placeholder 2"/>
          <p:cNvSpPr>
            <a:spLocks noGrp="1"/>
          </p:cNvSpPr>
          <p:nvPr>
            <p:ph idx="1"/>
          </p:nvPr>
        </p:nvSpPr>
        <p:spPr/>
        <p:txBody>
          <a:bodyPr/>
          <a:lstStyle/>
          <a:p>
            <a:r>
              <a:rPr lang="en-GB" dirty="0" smtClean="0"/>
              <a:t>The management of the attendance can be a great burden on the teachers if it is done by hand. To resolve this problem, smart and auto attendance management system is being utilized. By utilizing this framework, the problem of proxies and students being marked present even though they are not physically present can easily be solved. This system marks the attendance using live video stream. The frames are extracted from video using </a:t>
            </a:r>
            <a:r>
              <a:rPr lang="en-GB" dirty="0" err="1" smtClean="0"/>
              <a:t>OpenCV</a:t>
            </a:r>
            <a:r>
              <a:rPr lang="en-GB" dirty="0" smtClean="0"/>
              <a:t>. </a:t>
            </a:r>
            <a:endParaRPr lang="en-IN" dirty="0"/>
          </a:p>
        </p:txBody>
      </p:sp>
    </p:spTree>
    <p:extLst>
      <p:ext uri="{BB962C8B-B14F-4D97-AF65-F5344CB8AC3E}">
        <p14:creationId xmlns:p14="http://schemas.microsoft.com/office/powerpoint/2010/main" val="217810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ntroduction</a:t>
            </a:r>
            <a:endParaRPr lang="en-IN"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GB" dirty="0" smtClean="0"/>
              <a:t>Human face plays an important role in our day to day life mostly for identification of a person. Face recognition is a part of biometric identification that extracts the facial features of a face, and then stores it as a unique face print to uniquely recognize a person. Biometric face recognition technology has gained the attention of many researchers because of its wide application. Face recognition technology is better than other biometric based recognition techniques like finger-print, palm-print, iris because of its non-contact process. Recognition techniques using face recognition can also recognize a person from a distance, without any contact or interaction with person. The face recognition techniques are currently implemented in social media websites like Facebook, at the airports, railway stations.</a:t>
            </a:r>
            <a:endParaRPr lang="en-IN" dirty="0"/>
          </a:p>
        </p:txBody>
      </p:sp>
    </p:spTree>
    <p:extLst>
      <p:ext uri="{BB962C8B-B14F-4D97-AF65-F5344CB8AC3E}">
        <p14:creationId xmlns:p14="http://schemas.microsoft.com/office/powerpoint/2010/main" val="127004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Block Diagram of a general face recognition system</a:t>
            </a:r>
            <a:endParaRPr lang="en-IN" dirty="0"/>
          </a:p>
        </p:txBody>
      </p:sp>
      <p:pic>
        <p:nvPicPr>
          <p:cNvPr id="4" name="Content Placeholder 3"/>
          <p:cNvPicPr>
            <a:picLocks noGrp="1" noChangeAspect="1"/>
          </p:cNvPicPr>
          <p:nvPr>
            <p:ph idx="1"/>
          </p:nvPr>
        </p:nvPicPr>
        <p:blipFill>
          <a:blip r:embed="rId2"/>
          <a:stretch>
            <a:fillRect/>
          </a:stretch>
        </p:blipFill>
        <p:spPr>
          <a:xfrm>
            <a:off x="677334" y="2306473"/>
            <a:ext cx="8596667" cy="3138984"/>
          </a:xfrm>
          <a:prstGeom prst="rect">
            <a:avLst/>
          </a:prstGeom>
        </p:spPr>
      </p:pic>
    </p:spTree>
    <p:extLst>
      <p:ext uri="{BB962C8B-B14F-4D97-AF65-F5344CB8AC3E}">
        <p14:creationId xmlns:p14="http://schemas.microsoft.com/office/powerpoint/2010/main" val="3984457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Face Recognition model </a:t>
            </a:r>
          </a:p>
        </p:txBody>
      </p:sp>
      <p:pic>
        <p:nvPicPr>
          <p:cNvPr id="4" name="Content Placeholder 3"/>
          <p:cNvPicPr>
            <a:picLocks noGrp="1" noChangeAspect="1"/>
          </p:cNvPicPr>
          <p:nvPr>
            <p:ph idx="1"/>
          </p:nvPr>
        </p:nvPicPr>
        <p:blipFill>
          <a:blip r:embed="rId2"/>
          <a:stretch>
            <a:fillRect/>
          </a:stretch>
        </p:blipFill>
        <p:spPr>
          <a:xfrm>
            <a:off x="545911" y="1930400"/>
            <a:ext cx="8543498" cy="3760716"/>
          </a:xfrm>
          <a:prstGeom prst="rect">
            <a:avLst/>
          </a:prstGeom>
        </p:spPr>
      </p:pic>
    </p:spTree>
    <p:extLst>
      <p:ext uri="{BB962C8B-B14F-4D97-AF65-F5344CB8AC3E}">
        <p14:creationId xmlns:p14="http://schemas.microsoft.com/office/powerpoint/2010/main" val="317749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9265821"/>
              </p:ext>
            </p:extLst>
          </p:nvPr>
        </p:nvGraphicFramePr>
        <p:xfrm>
          <a:off x="677863" y="1638300"/>
          <a:ext cx="8596312" cy="4807680"/>
        </p:xfrm>
        <a:graphic>
          <a:graphicData uri="http://schemas.openxmlformats.org/drawingml/2006/table">
            <a:tbl>
              <a:tblPr firstRow="1" bandRow="1">
                <a:tableStyleId>{5C22544A-7EE6-4342-B048-85BDC9FD1C3A}</a:tableStyleId>
              </a:tblPr>
              <a:tblGrid>
                <a:gridCol w="2149078">
                  <a:extLst>
                    <a:ext uri="{9D8B030D-6E8A-4147-A177-3AD203B41FA5}">
                      <a16:colId xmlns:a16="http://schemas.microsoft.com/office/drawing/2014/main" val="1672138040"/>
                    </a:ext>
                  </a:extLst>
                </a:gridCol>
                <a:gridCol w="2149078">
                  <a:extLst>
                    <a:ext uri="{9D8B030D-6E8A-4147-A177-3AD203B41FA5}">
                      <a16:colId xmlns:a16="http://schemas.microsoft.com/office/drawing/2014/main" val="3773846304"/>
                    </a:ext>
                  </a:extLst>
                </a:gridCol>
                <a:gridCol w="2149078">
                  <a:extLst>
                    <a:ext uri="{9D8B030D-6E8A-4147-A177-3AD203B41FA5}">
                      <a16:colId xmlns:a16="http://schemas.microsoft.com/office/drawing/2014/main" val="3807118795"/>
                    </a:ext>
                  </a:extLst>
                </a:gridCol>
                <a:gridCol w="2149078">
                  <a:extLst>
                    <a:ext uri="{9D8B030D-6E8A-4147-A177-3AD203B41FA5}">
                      <a16:colId xmlns:a16="http://schemas.microsoft.com/office/drawing/2014/main" val="3068324761"/>
                    </a:ext>
                  </a:extLst>
                </a:gridCol>
              </a:tblGrid>
              <a:tr h="1023440">
                <a:tc>
                  <a:txBody>
                    <a:bodyPr/>
                    <a:lstStyle/>
                    <a:p>
                      <a:r>
                        <a:rPr lang="en-IN" dirty="0" smtClean="0"/>
                        <a:t>Author</a:t>
                      </a:r>
                      <a:endParaRPr lang="en-IN" dirty="0"/>
                    </a:p>
                  </a:txBody>
                  <a:tcPr/>
                </a:tc>
                <a:tc>
                  <a:txBody>
                    <a:bodyPr/>
                    <a:lstStyle/>
                    <a:p>
                      <a:r>
                        <a:rPr lang="en-IN" dirty="0" smtClean="0"/>
                        <a:t>Algorithm</a:t>
                      </a:r>
                      <a:endParaRPr lang="en-IN" dirty="0"/>
                    </a:p>
                  </a:txBody>
                  <a:tcPr/>
                </a:tc>
                <a:tc>
                  <a:txBody>
                    <a:bodyPr/>
                    <a:lstStyle/>
                    <a:p>
                      <a:r>
                        <a:rPr lang="en-IN" dirty="0" smtClean="0"/>
                        <a:t>Problem</a:t>
                      </a:r>
                      <a:endParaRPr lang="en-IN" dirty="0"/>
                    </a:p>
                  </a:txBody>
                  <a:tcPr/>
                </a:tc>
                <a:tc>
                  <a:txBody>
                    <a:bodyPr/>
                    <a:lstStyle/>
                    <a:p>
                      <a:r>
                        <a:rPr lang="en-IN" dirty="0" smtClean="0"/>
                        <a:t>Summary </a:t>
                      </a:r>
                      <a:endParaRPr lang="en-IN" dirty="0"/>
                    </a:p>
                  </a:txBody>
                  <a:tcPr/>
                </a:tc>
                <a:extLst>
                  <a:ext uri="{0D108BD9-81ED-4DB2-BD59-A6C34878D82A}">
                    <a16:rowId xmlns:a16="http://schemas.microsoft.com/office/drawing/2014/main" val="585760508"/>
                  </a:ext>
                </a:extLst>
              </a:tr>
              <a:tr h="1023440">
                <a:tc>
                  <a:txBody>
                    <a:bodyPr/>
                    <a:lstStyle/>
                    <a:p>
                      <a:r>
                        <a:rPr lang="en-IN" dirty="0" err="1" smtClean="0"/>
                        <a:t>Jomon</a:t>
                      </a:r>
                      <a:endParaRPr lang="en-IN" dirty="0"/>
                    </a:p>
                  </a:txBody>
                  <a:tcPr/>
                </a:tc>
                <a:tc>
                  <a:txBody>
                    <a:bodyPr/>
                    <a:lstStyle/>
                    <a:p>
                      <a:r>
                        <a:rPr lang="en-IN" dirty="0" err="1" smtClean="0"/>
                        <a:t>Eigenfaces</a:t>
                      </a:r>
                      <a:endParaRPr lang="en-IN" dirty="0"/>
                    </a:p>
                  </a:txBody>
                  <a:tcPr/>
                </a:tc>
                <a:tc>
                  <a:txBody>
                    <a:bodyPr/>
                    <a:lstStyle/>
                    <a:p>
                      <a:r>
                        <a:rPr lang="en-GB" dirty="0" smtClean="0"/>
                        <a:t>student once  marked present is not done</a:t>
                      </a:r>
                      <a:endParaRPr lang="en-IN" dirty="0"/>
                    </a:p>
                  </a:txBody>
                  <a:tcPr/>
                </a:tc>
                <a:tc>
                  <a:txBody>
                    <a:bodyPr/>
                    <a:lstStyle/>
                    <a:p>
                      <a:r>
                        <a:rPr lang="en-GB" dirty="0" smtClean="0"/>
                        <a:t>MATLAB implement face  recognition</a:t>
                      </a:r>
                      <a:endParaRPr lang="en-IN" dirty="0"/>
                    </a:p>
                  </a:txBody>
                  <a:tcPr/>
                </a:tc>
                <a:extLst>
                  <a:ext uri="{0D108BD9-81ED-4DB2-BD59-A6C34878D82A}">
                    <a16:rowId xmlns:a16="http://schemas.microsoft.com/office/drawing/2014/main" val="1469599352"/>
                  </a:ext>
                </a:extLst>
              </a:tr>
              <a:tr h="1023440">
                <a:tc>
                  <a:txBody>
                    <a:bodyPr/>
                    <a:lstStyle/>
                    <a:p>
                      <a:r>
                        <a:rPr lang="en-IN" dirty="0" err="1" smtClean="0"/>
                        <a:t>Syen</a:t>
                      </a:r>
                      <a:r>
                        <a:rPr lang="en-IN" dirty="0" smtClean="0"/>
                        <a:t> </a:t>
                      </a:r>
                      <a:r>
                        <a:rPr lang="en-IN" dirty="0" err="1" smtClean="0"/>
                        <a:t>navaz</a:t>
                      </a:r>
                      <a:r>
                        <a:rPr lang="en-IN" dirty="0" smtClean="0"/>
                        <a:t> </a:t>
                      </a:r>
                      <a:endParaRPr lang="en-IN" dirty="0"/>
                    </a:p>
                  </a:txBody>
                  <a:tcPr/>
                </a:tc>
                <a:tc>
                  <a:txBody>
                    <a:bodyPr/>
                    <a:lstStyle/>
                    <a:p>
                      <a:r>
                        <a:rPr lang="en-IN" dirty="0" smtClean="0"/>
                        <a:t>PCA, ANN</a:t>
                      </a:r>
                      <a:endParaRPr lang="en-IN" dirty="0"/>
                    </a:p>
                  </a:txBody>
                  <a:tcPr/>
                </a:tc>
                <a:tc>
                  <a:txBody>
                    <a:bodyPr/>
                    <a:lstStyle/>
                    <a:p>
                      <a:r>
                        <a:rPr lang="en-GB" dirty="0" smtClean="0"/>
                        <a:t>Low accuracy with the big size of images to train with PCA </a:t>
                      </a:r>
                      <a:endParaRPr lang="en-IN" dirty="0"/>
                    </a:p>
                  </a:txBody>
                  <a:tcPr/>
                </a:tc>
                <a:tc>
                  <a:txBody>
                    <a:bodyPr/>
                    <a:lstStyle/>
                    <a:p>
                      <a:r>
                        <a:rPr lang="en-GB" dirty="0" smtClean="0"/>
                        <a:t>Using PCA to train and reduce dimensionality and ANN to classify input data and find the pattern </a:t>
                      </a:r>
                      <a:endParaRPr lang="en-IN" dirty="0"/>
                    </a:p>
                  </a:txBody>
                  <a:tcPr/>
                </a:tc>
                <a:extLst>
                  <a:ext uri="{0D108BD9-81ED-4DB2-BD59-A6C34878D82A}">
                    <a16:rowId xmlns:a16="http://schemas.microsoft.com/office/drawing/2014/main" val="3912056918"/>
                  </a:ext>
                </a:extLst>
              </a:tr>
              <a:tr h="1023440">
                <a:tc>
                  <a:txBody>
                    <a:bodyPr/>
                    <a:lstStyle/>
                    <a:p>
                      <a:r>
                        <a:rPr lang="en-IN" dirty="0" err="1" smtClean="0"/>
                        <a:t>Kar</a:t>
                      </a:r>
                      <a:r>
                        <a:rPr lang="en-IN" dirty="0" smtClean="0"/>
                        <a:t>, </a:t>
                      </a:r>
                      <a:r>
                        <a:rPr lang="en-IN" dirty="0" err="1" smtClean="0"/>
                        <a:t>Nirmalya</a:t>
                      </a:r>
                      <a:r>
                        <a:rPr lang="en-IN" dirty="0" smtClean="0"/>
                        <a:t> </a:t>
                      </a:r>
                      <a:endParaRPr lang="en-IN" dirty="0"/>
                    </a:p>
                  </a:txBody>
                  <a:tcPr/>
                </a:tc>
                <a:tc>
                  <a:txBody>
                    <a:bodyPr/>
                    <a:lstStyle/>
                    <a:p>
                      <a:r>
                        <a:rPr lang="en-IN" dirty="0" smtClean="0"/>
                        <a:t>PCA</a:t>
                      </a:r>
                      <a:endParaRPr lang="en-IN" dirty="0"/>
                    </a:p>
                  </a:txBody>
                  <a:tcPr/>
                </a:tc>
                <a:tc>
                  <a:txBody>
                    <a:bodyPr/>
                    <a:lstStyle/>
                    <a:p>
                      <a:r>
                        <a:rPr lang="en-IN" dirty="0" smtClean="0"/>
                        <a:t>Repeat image capturing </a:t>
                      </a:r>
                      <a:endParaRPr lang="en-IN" dirty="0"/>
                    </a:p>
                  </a:txBody>
                  <a:tcPr/>
                </a:tc>
                <a:tc>
                  <a:txBody>
                    <a:bodyPr/>
                    <a:lstStyle/>
                    <a:p>
                      <a:r>
                        <a:rPr lang="en-GB" dirty="0" smtClean="0"/>
                        <a:t>Using Eigenvector and Eigenvalue for face recognition </a:t>
                      </a:r>
                      <a:endParaRPr lang="en-IN" dirty="0"/>
                    </a:p>
                  </a:txBody>
                  <a:tcPr/>
                </a:tc>
                <a:extLst>
                  <a:ext uri="{0D108BD9-81ED-4DB2-BD59-A6C34878D82A}">
                    <a16:rowId xmlns:a16="http://schemas.microsoft.com/office/drawing/2014/main" val="4006970222"/>
                  </a:ext>
                </a:extLst>
              </a:tr>
            </a:tbl>
          </a:graphicData>
        </a:graphic>
      </p:graphicFrame>
    </p:spTree>
    <p:extLst>
      <p:ext uri="{BB962C8B-B14F-4D97-AF65-F5344CB8AC3E}">
        <p14:creationId xmlns:p14="http://schemas.microsoft.com/office/powerpoint/2010/main" val="3695684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mplementation</a:t>
            </a:r>
            <a:endParaRPr lang="en-IN" dirty="0"/>
          </a:p>
        </p:txBody>
      </p:sp>
      <p:sp>
        <p:nvSpPr>
          <p:cNvPr id="3" name="Content Placeholder 2"/>
          <p:cNvSpPr>
            <a:spLocks noGrp="1"/>
          </p:cNvSpPr>
          <p:nvPr>
            <p:ph idx="1"/>
          </p:nvPr>
        </p:nvSpPr>
        <p:spPr>
          <a:xfrm>
            <a:off x="838200" y="1569493"/>
            <a:ext cx="10515600" cy="4607470"/>
          </a:xfrm>
        </p:spPr>
        <p:txBody>
          <a:bodyPr>
            <a:normAutofit fontScale="55000" lnSpcReduction="20000"/>
          </a:bodyPr>
          <a:lstStyle/>
          <a:p>
            <a:r>
              <a:rPr lang="en-IN" dirty="0"/>
              <a:t>import </a:t>
            </a:r>
            <a:r>
              <a:rPr lang="en-IN" dirty="0" err="1"/>
              <a:t>tkinter</a:t>
            </a:r>
            <a:r>
              <a:rPr lang="en-IN" dirty="0"/>
              <a:t> as </a:t>
            </a:r>
            <a:r>
              <a:rPr lang="en-IN" dirty="0" err="1"/>
              <a:t>tk</a:t>
            </a:r>
            <a:endParaRPr lang="en-IN" dirty="0"/>
          </a:p>
          <a:p>
            <a:r>
              <a:rPr lang="en-IN" dirty="0"/>
              <a:t>from </a:t>
            </a:r>
            <a:r>
              <a:rPr lang="en-IN" dirty="0" err="1"/>
              <a:t>tkinter</a:t>
            </a:r>
            <a:r>
              <a:rPr lang="en-IN" dirty="0"/>
              <a:t> import </a:t>
            </a:r>
            <a:r>
              <a:rPr lang="en-IN" dirty="0" err="1"/>
              <a:t>ttk</a:t>
            </a:r>
            <a:endParaRPr lang="en-IN" dirty="0"/>
          </a:p>
          <a:p>
            <a:r>
              <a:rPr lang="en-IN" dirty="0"/>
              <a:t>from </a:t>
            </a:r>
            <a:r>
              <a:rPr lang="en-IN" dirty="0" err="1"/>
              <a:t>tkinter</a:t>
            </a:r>
            <a:r>
              <a:rPr lang="en-IN" dirty="0"/>
              <a:t> import </a:t>
            </a:r>
            <a:r>
              <a:rPr lang="en-IN" dirty="0" err="1"/>
              <a:t>messagebox</a:t>
            </a:r>
            <a:r>
              <a:rPr lang="en-IN" dirty="0"/>
              <a:t> as mess</a:t>
            </a:r>
          </a:p>
          <a:p>
            <a:r>
              <a:rPr lang="en-IN" dirty="0"/>
              <a:t>import </a:t>
            </a:r>
            <a:r>
              <a:rPr lang="en-IN" dirty="0" err="1"/>
              <a:t>tkinter.simpledialog</a:t>
            </a:r>
            <a:r>
              <a:rPr lang="en-IN" dirty="0"/>
              <a:t> as </a:t>
            </a:r>
            <a:r>
              <a:rPr lang="en-IN" dirty="0" err="1"/>
              <a:t>tsd</a:t>
            </a:r>
            <a:endParaRPr lang="en-IN" dirty="0"/>
          </a:p>
          <a:p>
            <a:r>
              <a:rPr lang="en-IN" dirty="0"/>
              <a:t>import cv2,os</a:t>
            </a:r>
          </a:p>
          <a:p>
            <a:r>
              <a:rPr lang="en-IN" dirty="0"/>
              <a:t>import csv</a:t>
            </a:r>
          </a:p>
          <a:p>
            <a:r>
              <a:rPr lang="en-IN" dirty="0"/>
              <a:t>import </a:t>
            </a:r>
            <a:r>
              <a:rPr lang="en-IN" dirty="0" err="1"/>
              <a:t>numpy</a:t>
            </a:r>
            <a:r>
              <a:rPr lang="en-IN" dirty="0"/>
              <a:t> as np</a:t>
            </a:r>
          </a:p>
          <a:p>
            <a:r>
              <a:rPr lang="en-IN" dirty="0"/>
              <a:t>from PIL import Image</a:t>
            </a:r>
          </a:p>
          <a:p>
            <a:r>
              <a:rPr lang="en-IN" dirty="0"/>
              <a:t>import pandas as </a:t>
            </a:r>
            <a:r>
              <a:rPr lang="en-IN" dirty="0" err="1"/>
              <a:t>pd</a:t>
            </a:r>
            <a:endParaRPr lang="en-IN" dirty="0"/>
          </a:p>
          <a:p>
            <a:r>
              <a:rPr lang="en-IN" dirty="0"/>
              <a:t>import </a:t>
            </a:r>
            <a:r>
              <a:rPr lang="en-IN" dirty="0" err="1"/>
              <a:t>datetime</a:t>
            </a:r>
            <a:endParaRPr lang="en-IN" dirty="0"/>
          </a:p>
          <a:p>
            <a:r>
              <a:rPr lang="en-IN" dirty="0"/>
              <a:t>import time</a:t>
            </a:r>
          </a:p>
          <a:p>
            <a:r>
              <a:rPr lang="en-IN" dirty="0"/>
              <a:t/>
            </a:r>
            <a:br>
              <a:rPr lang="en-IN" dirty="0"/>
            </a:br>
            <a:r>
              <a:rPr lang="en-IN" dirty="0"/>
              <a:t>############################################# FUNCTIONS ################################################</a:t>
            </a:r>
          </a:p>
          <a:p>
            <a:r>
              <a:rPr lang="en-IN" dirty="0"/>
              <a:t/>
            </a:r>
            <a:br>
              <a:rPr lang="en-IN" dirty="0"/>
            </a:br>
            <a:r>
              <a:rPr lang="en-IN" dirty="0" err="1"/>
              <a:t>def</a:t>
            </a:r>
            <a:r>
              <a:rPr lang="en-IN" dirty="0"/>
              <a:t> </a:t>
            </a:r>
            <a:r>
              <a:rPr lang="en-IN" dirty="0" err="1"/>
              <a:t>assure_path_exists</a:t>
            </a:r>
            <a:r>
              <a:rPr lang="en-IN" dirty="0"/>
              <a:t>(path):</a:t>
            </a:r>
          </a:p>
          <a:p>
            <a:r>
              <a:rPr lang="en-IN" dirty="0"/>
              <a:t>    </a:t>
            </a:r>
            <a:r>
              <a:rPr lang="en-IN" dirty="0" err="1"/>
              <a:t>dir</a:t>
            </a:r>
            <a:r>
              <a:rPr lang="en-IN" dirty="0"/>
              <a:t> = </a:t>
            </a:r>
            <a:r>
              <a:rPr lang="en-IN" dirty="0" err="1"/>
              <a:t>os.path.dirname</a:t>
            </a:r>
            <a:r>
              <a:rPr lang="en-IN" dirty="0"/>
              <a:t>(path)</a:t>
            </a:r>
          </a:p>
          <a:p>
            <a:r>
              <a:rPr lang="en-IN" dirty="0"/>
              <a:t>    if not </a:t>
            </a:r>
            <a:r>
              <a:rPr lang="en-IN" dirty="0" err="1"/>
              <a:t>os.path.exists</a:t>
            </a:r>
            <a:r>
              <a:rPr lang="en-IN" dirty="0"/>
              <a:t>(</a:t>
            </a:r>
            <a:r>
              <a:rPr lang="en-IN" dirty="0" err="1"/>
              <a:t>dir</a:t>
            </a:r>
            <a:r>
              <a:rPr lang="en-IN" dirty="0"/>
              <a:t>):</a:t>
            </a:r>
          </a:p>
          <a:p>
            <a:r>
              <a:rPr lang="en-IN" dirty="0"/>
              <a:t>        </a:t>
            </a:r>
            <a:r>
              <a:rPr lang="en-IN" dirty="0" err="1"/>
              <a:t>os.makedirs</a:t>
            </a:r>
            <a:r>
              <a:rPr lang="en-IN" dirty="0"/>
              <a:t>(</a:t>
            </a:r>
            <a:r>
              <a:rPr lang="en-IN" dirty="0" err="1"/>
              <a:t>dir</a:t>
            </a:r>
            <a:r>
              <a:rPr lang="en-IN" dirty="0"/>
              <a:t>)</a:t>
            </a:r>
          </a:p>
          <a:p>
            <a:r>
              <a:rPr lang="en-IN" dirty="0"/>
              <a:t/>
            </a:r>
            <a:br>
              <a:rPr lang="en-IN" dirty="0"/>
            </a:br>
            <a:endParaRPr lang="en-IN" dirty="0"/>
          </a:p>
        </p:txBody>
      </p:sp>
    </p:spTree>
    <p:extLst>
      <p:ext uri="{BB962C8B-B14F-4D97-AF65-F5344CB8AC3E}">
        <p14:creationId xmlns:p14="http://schemas.microsoft.com/office/powerpoint/2010/main" val="169325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344"/>
          </a:xfrm>
        </p:spPr>
        <p:txBody>
          <a:bodyPr/>
          <a:lstStyle/>
          <a:p>
            <a:r>
              <a:rPr lang="en-GB" dirty="0" smtClean="0"/>
              <a:t>Implementation (con)</a:t>
            </a:r>
            <a:endParaRPr lang="en-IN" dirty="0"/>
          </a:p>
        </p:txBody>
      </p:sp>
      <p:sp>
        <p:nvSpPr>
          <p:cNvPr id="3" name="Content Placeholder 2"/>
          <p:cNvSpPr>
            <a:spLocks noGrp="1"/>
          </p:cNvSpPr>
          <p:nvPr>
            <p:ph idx="1"/>
          </p:nvPr>
        </p:nvSpPr>
        <p:spPr>
          <a:xfrm>
            <a:off x="838200" y="1269242"/>
            <a:ext cx="10515600" cy="5336274"/>
          </a:xfrm>
        </p:spPr>
        <p:txBody>
          <a:bodyPr>
            <a:normAutofit fontScale="77500" lnSpcReduction="20000"/>
          </a:bodyPr>
          <a:lstStyle/>
          <a:p>
            <a:r>
              <a:rPr lang="en-IN" dirty="0" err="1"/>
              <a:t>def</a:t>
            </a:r>
            <a:r>
              <a:rPr lang="en-IN" dirty="0"/>
              <a:t> tick():</a:t>
            </a:r>
          </a:p>
          <a:p>
            <a:r>
              <a:rPr lang="en-IN" dirty="0"/>
              <a:t>    </a:t>
            </a:r>
            <a:r>
              <a:rPr lang="en-IN" dirty="0" err="1"/>
              <a:t>time_string</a:t>
            </a:r>
            <a:r>
              <a:rPr lang="en-IN" dirty="0"/>
              <a:t> = </a:t>
            </a:r>
            <a:r>
              <a:rPr lang="en-IN" dirty="0" err="1"/>
              <a:t>time.strftime</a:t>
            </a:r>
            <a:r>
              <a:rPr lang="en-IN" dirty="0"/>
              <a:t>('%H:%M:%S')</a:t>
            </a:r>
          </a:p>
          <a:p>
            <a:r>
              <a:rPr lang="en-IN" dirty="0"/>
              <a:t>    </a:t>
            </a:r>
            <a:r>
              <a:rPr lang="en-IN" dirty="0" err="1"/>
              <a:t>clock.config</a:t>
            </a:r>
            <a:r>
              <a:rPr lang="en-IN" dirty="0"/>
              <a:t>(text=</a:t>
            </a:r>
            <a:r>
              <a:rPr lang="en-IN" dirty="0" err="1"/>
              <a:t>time_string</a:t>
            </a:r>
            <a:r>
              <a:rPr lang="en-IN" dirty="0"/>
              <a:t>)</a:t>
            </a:r>
          </a:p>
          <a:p>
            <a:r>
              <a:rPr lang="en-IN" dirty="0"/>
              <a:t>    </a:t>
            </a:r>
            <a:r>
              <a:rPr lang="en-IN" dirty="0" err="1"/>
              <a:t>clock.after</a:t>
            </a:r>
            <a:r>
              <a:rPr lang="en-IN" dirty="0"/>
              <a:t>(200,tick)</a:t>
            </a:r>
          </a:p>
          <a:p>
            <a:r>
              <a:rPr lang="en-IN" dirty="0"/>
              <a:t/>
            </a:r>
            <a:br>
              <a:rPr lang="en-IN" dirty="0"/>
            </a:br>
            <a:r>
              <a:rPr lang="en-IN" dirty="0"/>
              <a:t>###################################################################################</a:t>
            </a:r>
          </a:p>
          <a:p>
            <a:r>
              <a:rPr lang="en-IN" dirty="0"/>
              <a:t/>
            </a:r>
            <a:br>
              <a:rPr lang="en-IN" dirty="0"/>
            </a:br>
            <a:r>
              <a:rPr lang="en-IN" dirty="0" err="1"/>
              <a:t>def</a:t>
            </a:r>
            <a:r>
              <a:rPr lang="en-IN" dirty="0"/>
              <a:t> contact():</a:t>
            </a:r>
          </a:p>
          <a:p>
            <a:r>
              <a:rPr lang="en-IN" dirty="0"/>
              <a:t>    </a:t>
            </a:r>
            <a:r>
              <a:rPr lang="en-IN" dirty="0" err="1"/>
              <a:t>mess._show</a:t>
            </a:r>
            <a:r>
              <a:rPr lang="en-IN" dirty="0"/>
              <a:t>(title='Contact us', message="Please contact us on : 'shubhamkumar8180323@gmail.com' ")</a:t>
            </a:r>
          </a:p>
          <a:p>
            <a:r>
              <a:rPr lang="en-IN" dirty="0"/>
              <a:t/>
            </a:r>
            <a:br>
              <a:rPr lang="en-IN" dirty="0"/>
            </a:br>
            <a:r>
              <a:rPr lang="en-IN" dirty="0"/>
              <a:t>###################################################################################</a:t>
            </a:r>
          </a:p>
          <a:p>
            <a:r>
              <a:rPr lang="en-IN" dirty="0"/>
              <a:t/>
            </a:r>
            <a:br>
              <a:rPr lang="en-IN" dirty="0"/>
            </a:br>
            <a:r>
              <a:rPr lang="en-IN" dirty="0" err="1"/>
              <a:t>def</a:t>
            </a:r>
            <a:r>
              <a:rPr lang="en-IN" dirty="0"/>
              <a:t> </a:t>
            </a:r>
            <a:r>
              <a:rPr lang="en-IN" dirty="0" err="1"/>
              <a:t>check_haarcascadefile</a:t>
            </a:r>
            <a:r>
              <a:rPr lang="en-IN" dirty="0"/>
              <a:t>():</a:t>
            </a:r>
          </a:p>
          <a:p>
            <a:r>
              <a:rPr lang="en-IN" dirty="0"/>
              <a:t>    exists = </a:t>
            </a:r>
            <a:r>
              <a:rPr lang="en-IN" dirty="0" err="1"/>
              <a:t>os.path.isfile</a:t>
            </a:r>
            <a:r>
              <a:rPr lang="en-IN" dirty="0"/>
              <a:t>("haarcascade_frontalface_default.xml")</a:t>
            </a:r>
          </a:p>
          <a:p>
            <a:r>
              <a:rPr lang="en-IN" dirty="0"/>
              <a:t>    if exists:</a:t>
            </a:r>
          </a:p>
          <a:p>
            <a:r>
              <a:rPr lang="en-IN" dirty="0"/>
              <a:t>        pass</a:t>
            </a:r>
          </a:p>
          <a:p>
            <a:r>
              <a:rPr lang="en-IN" dirty="0"/>
              <a:t>    else:</a:t>
            </a:r>
          </a:p>
          <a:p>
            <a:r>
              <a:rPr lang="en-IN" dirty="0"/>
              <a:t>        </a:t>
            </a:r>
            <a:r>
              <a:rPr lang="en-IN" dirty="0" err="1"/>
              <a:t>mess._show</a:t>
            </a:r>
            <a:r>
              <a:rPr lang="en-IN" dirty="0"/>
              <a:t>(title='Some file missing', message='Please contact us for help')</a:t>
            </a:r>
          </a:p>
          <a:p>
            <a:r>
              <a:rPr lang="en-IN" dirty="0"/>
              <a:t>        </a:t>
            </a:r>
            <a:r>
              <a:rPr lang="en-IN" dirty="0" err="1"/>
              <a:t>window.destroy</a:t>
            </a:r>
            <a:r>
              <a:rPr lang="en-IN" dirty="0"/>
              <a:t>()</a:t>
            </a:r>
          </a:p>
          <a:p>
            <a:pPr marL="0" indent="0">
              <a:buNone/>
            </a:pPr>
            <a:endParaRPr lang="en-IN" dirty="0"/>
          </a:p>
        </p:txBody>
      </p:sp>
    </p:spTree>
    <p:extLst>
      <p:ext uri="{BB962C8B-B14F-4D97-AF65-F5344CB8AC3E}">
        <p14:creationId xmlns:p14="http://schemas.microsoft.com/office/powerpoint/2010/main" val="2218452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60</TotalTime>
  <Words>486</Words>
  <Application>Microsoft Office PowerPoint</Application>
  <PresentationFormat>Widescreen</PresentationFormat>
  <Paragraphs>191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GOVERMENT ENGINEERING COLLEGE</vt:lpstr>
      <vt:lpstr>Contents</vt:lpstr>
      <vt:lpstr>Abstract</vt:lpstr>
      <vt:lpstr>Introduction</vt:lpstr>
      <vt:lpstr>Block Diagram of a general face recognition system</vt:lpstr>
      <vt:lpstr>Face Recognition model </vt:lpstr>
      <vt:lpstr>Literature Survey</vt:lpstr>
      <vt:lpstr>Implementation</vt:lpstr>
      <vt:lpstr>Implementation (con)</vt:lpstr>
      <vt:lpstr>Implementation (con)</vt:lpstr>
      <vt:lpstr>Implementation (con)</vt:lpstr>
      <vt:lpstr>Implementation (con)</vt:lpstr>
      <vt:lpstr>Implementation (con)</vt:lpstr>
      <vt:lpstr>Implementation (con)</vt:lpstr>
      <vt:lpstr>Implementation (con)</vt:lpstr>
      <vt:lpstr>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GOVERMENT ENGINEERING COLLEGE</dc:title>
  <dc:creator>Dell</dc:creator>
  <cp:lastModifiedBy>Dell</cp:lastModifiedBy>
  <cp:revision>13</cp:revision>
  <dcterms:created xsi:type="dcterms:W3CDTF">2024-05-09T06:51:39Z</dcterms:created>
  <dcterms:modified xsi:type="dcterms:W3CDTF">2024-05-16T03:29:13Z</dcterms:modified>
</cp:coreProperties>
</file>