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3" r:id="rId4"/>
    <p:sldId id="272" r:id="rId5"/>
    <p:sldId id="258" r:id="rId6"/>
    <p:sldId id="259" r:id="rId7"/>
    <p:sldId id="263" r:id="rId8"/>
    <p:sldId id="262" r:id="rId9"/>
    <p:sldId id="260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42F8-1F62-4D1D-9256-BD16F4E6CE9B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D0EEFB-0FD3-4960-85C3-8E14CC3341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42F8-1F62-4D1D-9256-BD16F4E6CE9B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EEFB-0FD3-4960-85C3-8E14CC3341C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42F8-1F62-4D1D-9256-BD16F4E6CE9B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EEFB-0FD3-4960-85C3-8E14CC3341C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42F8-1F62-4D1D-9256-BD16F4E6CE9B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EEFB-0FD3-4960-85C3-8E14CC3341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42F8-1F62-4D1D-9256-BD16F4E6CE9B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CD0EEFB-0FD3-4960-85C3-8E14CC3341C8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42F8-1F62-4D1D-9256-BD16F4E6CE9B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EEFB-0FD3-4960-85C3-8E14CC3341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42F8-1F62-4D1D-9256-BD16F4E6CE9B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EEFB-0FD3-4960-85C3-8E14CC3341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42F8-1F62-4D1D-9256-BD16F4E6CE9B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EEFB-0FD3-4960-85C3-8E14CC3341C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42F8-1F62-4D1D-9256-BD16F4E6CE9B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EEFB-0FD3-4960-85C3-8E14CC3341C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42F8-1F62-4D1D-9256-BD16F4E6CE9B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EEFB-0FD3-4960-85C3-8E14CC3341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42F8-1F62-4D1D-9256-BD16F4E6CE9B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CD0EEFB-0FD3-4960-85C3-8E14CC3341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F942F8-1F62-4D1D-9256-BD16F4E6CE9B}" type="datetimeFigureOut">
              <a:rPr lang="en-US" smtClean="0"/>
              <a:t>11/9/2016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D0EEFB-0FD3-4960-85C3-8E14CC3341C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icker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276600"/>
            <a:ext cx="6629400" cy="19812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Submitted by :-                                     Submitted to:-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Shreya Pradhan(15ca77)                    Ms.Usha Kiarana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Sushil Ranjan(15ca86)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Vinay Jain(15ca90)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600199"/>
          </a:xfrm>
        </p:spPr>
        <p:txBody>
          <a:bodyPr/>
          <a:lstStyle/>
          <a:p>
            <a:r>
              <a:rPr lang="en-US" dirty="0" err="1" smtClean="0"/>
              <a:t>HouseKeeping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Snapshots..</a:t>
            </a:r>
            <a:endParaRPr lang="en-US" dirty="0"/>
          </a:p>
        </p:txBody>
      </p:sp>
      <p:pic>
        <p:nvPicPr>
          <p:cNvPr id="4" name="Content Placeholder 3" descr="Screenshot (36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548879"/>
            <a:ext cx="7772400" cy="43698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4" name="Content Placeholder 3" descr="Screenshot (10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548879"/>
            <a:ext cx="7772400" cy="43698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</a:t>
            </a:r>
            <a:endParaRPr lang="en-US" dirty="0"/>
          </a:p>
        </p:txBody>
      </p:sp>
      <p:pic>
        <p:nvPicPr>
          <p:cNvPr id="4" name="Content Placeholder 3" descr="Screenshot (1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548879"/>
            <a:ext cx="7772400" cy="43698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shot (12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548879"/>
            <a:ext cx="7772400" cy="43698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shot (13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548879"/>
            <a:ext cx="7772400" cy="43698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shot (14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548879"/>
            <a:ext cx="7772400" cy="43698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customer will get the details of the servant, which he has chosen.</a:t>
            </a:r>
          </a:p>
          <a:p>
            <a:r>
              <a:rPr lang="en-US" dirty="0" smtClean="0"/>
              <a:t>The details will include the contact no., name ,email id of the customer.</a:t>
            </a:r>
          </a:p>
          <a:p>
            <a:r>
              <a:rPr lang="en-US" dirty="0" smtClean="0"/>
              <a:t>The Customer can use this details to contact personally to the servant.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www.google.com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www.quicker.com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iphy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09800" y="1981200"/>
            <a:ext cx="4749800" cy="3562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Whenever people shift from one place to another, they have a problem in searching servants.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Everything nowadays happens online so, we decided to search servants also online.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So, this is a website where people can find servants, on the basis of their needs, no need to search here and there or asking neighbors for servants.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website, there are 4 categories of servants, the customer can select the type of servant he wants.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Customers can search servants according to their area.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the customer is logged in, then only he can see the details of the servants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otherwise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not.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In this literature survey, we have compared the old methods , with the methods that we have used.</a:t>
            </a:r>
          </a:p>
          <a:p>
            <a:r>
              <a:rPr lang="en-IN" dirty="0"/>
              <a:t> </a:t>
            </a:r>
            <a:r>
              <a:rPr lang="en-IN" dirty="0" smtClean="0"/>
              <a:t>In olden days , people used to find servants by searching here and there.</a:t>
            </a:r>
          </a:p>
          <a:p>
            <a:r>
              <a:rPr lang="en-IN" dirty="0"/>
              <a:t>The purpose of this literature review was to explore the online searching experience and evaluate why consumers should search servants online as opposed to physically searching. </a:t>
            </a:r>
            <a:endParaRPr lang="en-IN" dirty="0" smtClean="0"/>
          </a:p>
          <a:p>
            <a:r>
              <a:rPr lang="en-IN" dirty="0" smtClean="0"/>
              <a:t>Research </a:t>
            </a:r>
            <a:r>
              <a:rPr lang="en-IN" dirty="0"/>
              <a:t>and findings- There are no Previous researches conducted on the online searching of servants, that indicates that convenience and time are the major factors affecting the decision to search a servant online. It may also found that young consumers will more likely to prefer online searching of servants. </a:t>
            </a:r>
            <a:br>
              <a:rPr lang="en-IN" dirty="0"/>
            </a:br>
            <a:r>
              <a:rPr lang="en-IN" b="1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6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                      Design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image14.png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26324" y="1447800"/>
            <a:ext cx="6148551" cy="4572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4241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Customer signup.</a:t>
            </a:r>
          </a:p>
          <a:p>
            <a:r>
              <a:rPr lang="en-US" dirty="0" smtClean="0"/>
              <a:t>Customer login.</a:t>
            </a:r>
          </a:p>
          <a:p>
            <a:r>
              <a:rPr lang="en-US" dirty="0" smtClean="0"/>
              <a:t>Password and user name is checked, if correct then logs in otherwise error.</a:t>
            </a:r>
          </a:p>
          <a:p>
            <a:r>
              <a:rPr lang="en-US" dirty="0" smtClean="0"/>
              <a:t>If password incorrect then, a mail is send to the customer id, where his old password will be there, he can use it to log in.</a:t>
            </a:r>
          </a:p>
          <a:p>
            <a:r>
              <a:rPr lang="en-US" dirty="0" smtClean="0"/>
              <a:t>After log in, he can see a home page containing the names of servants, he can choose it from here or he can select a particular category from the menu.</a:t>
            </a:r>
          </a:p>
          <a:p>
            <a:r>
              <a:rPr lang="en-US" dirty="0" smtClean="0"/>
              <a:t>By doing this, he will be able to get the details of a particular servant. Then, he can ask personally from that servant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 customer is a job finder, then there is a different procedure.</a:t>
            </a:r>
          </a:p>
          <a:p>
            <a:r>
              <a:rPr lang="en-US" dirty="0" smtClean="0"/>
              <a:t>He will signup as a job finder.</a:t>
            </a:r>
          </a:p>
          <a:p>
            <a:r>
              <a:rPr lang="en-US" dirty="0" smtClean="0"/>
              <a:t>He will login as a job finder.</a:t>
            </a:r>
          </a:p>
          <a:p>
            <a:r>
              <a:rPr lang="en-US" dirty="0" smtClean="0"/>
              <a:t>After logging in he, will get his own profile, where if wants to edit something he can edit it.</a:t>
            </a:r>
          </a:p>
          <a:p>
            <a:r>
              <a:rPr lang="en-US" dirty="0" smtClean="0"/>
              <a:t>He will also get mails, if he has been hired by a customer.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4" name="Content Placeholder 3" descr="Screenshot (38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548879"/>
            <a:ext cx="7772400" cy="43698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pic>
        <p:nvPicPr>
          <p:cNvPr id="4" name="Content Placeholder 3" descr="Screenshot (37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548879"/>
            <a:ext cx="7772400" cy="43698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pic>
        <p:nvPicPr>
          <p:cNvPr id="4" name="Content Placeholder 3" descr="Screenshot (35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1371600"/>
            <a:ext cx="8077200" cy="45412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166</TotalTime>
  <Words>490</Words>
  <Application>Microsoft Office PowerPoint</Application>
  <PresentationFormat>On-screen Show (4:3)</PresentationFormat>
  <Paragraphs>46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HouseKeeping</vt:lpstr>
      <vt:lpstr>Introduction</vt:lpstr>
      <vt:lpstr>Literature Survey</vt:lpstr>
      <vt:lpstr>                          Design </vt:lpstr>
      <vt:lpstr>Algorithm</vt:lpstr>
      <vt:lpstr>Continue..</vt:lpstr>
      <vt:lpstr>Testing</vt:lpstr>
      <vt:lpstr>Continue..</vt:lpstr>
      <vt:lpstr>Snapshots</vt:lpstr>
      <vt:lpstr>Snapshots..</vt:lpstr>
      <vt:lpstr>continue</vt:lpstr>
      <vt:lpstr>Continue 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Keeping</dc:title>
  <dc:creator>Shreya</dc:creator>
  <cp:lastModifiedBy>Sushil Ranjan</cp:lastModifiedBy>
  <cp:revision>24</cp:revision>
  <dcterms:created xsi:type="dcterms:W3CDTF">2016-11-01T07:45:22Z</dcterms:created>
  <dcterms:modified xsi:type="dcterms:W3CDTF">2016-11-09T08:27:28Z</dcterms:modified>
</cp:coreProperties>
</file>