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4ABF-E2D0-4E77-A2F0-95DBAB7F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CDE82-F139-4824-98FC-4F8B03078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0AAD-D4C0-42ED-ADC0-209425B4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7F1C-7CF7-418D-8971-04B8285D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13A5-5F1D-479C-ADD9-4905426E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A797-0AD4-43EB-BA69-B2163E27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78CE1-85A2-42E4-97CB-819194FF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5A9B-E7D8-44B5-8B6D-B8A28A47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8A7D-6220-417F-96C9-09AFD185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F64F-53FC-4915-A471-3DC01215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A12C4-78F4-4DCF-93F8-8B1F83C69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E3ED-D6F7-4FA6-954D-65A2B3C0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A16E-0798-4821-A311-CC73C23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3D7F-3B16-4A6B-BB8E-04797EC3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1D58-55EB-4735-AF98-01CDCD1D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1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8CAE-E931-46D3-9199-78E5BD89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18B6-185F-442F-BF60-DF67D8F8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5190-BC5E-426A-B72D-02081CFF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07B5-B656-4C78-BDE6-6BD0551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EB08-48B4-4BF1-BA79-F96D72DB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4C1F-71E7-4E58-9B94-1A9BF867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A39F-2D54-4ADD-996D-1FC7DB82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D244-6FE3-456A-88F6-44D00AB2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4E12-C4CB-46EE-A264-B8CAAA2C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83EB-296A-47B9-9B4E-41467A0E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0C71-6918-4C31-A1C0-E14A1444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C2F7-5984-4394-B9D7-311DC02D8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DA104-E5BC-4057-9A27-9BD447B2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A85D-6C70-48ED-AE00-CD54C8DA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F4305-5E1C-4914-8FBF-971D36D5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DE0B5-DC8B-49B0-8CB2-453BD4F0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B25B-0F9A-4E8C-9744-16B930BA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55893-374F-4BB0-94EE-D004A3A3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86F25-050B-4EDF-BDE5-8938787B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7B72E-25D6-417F-BE09-2F0C4C0C4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A1ADA-9E58-4DCA-B412-26950A58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8DF02-21D7-48C2-BEFC-D3503752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6D86B-34EA-4C8B-8886-ABEA75E1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2F6BC-36ED-4784-AF17-CDA664A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0B44-7926-47FB-8F9F-C272D6C1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4941C-58CA-4EA3-B83F-333D4DF0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8B8D2-5CDE-4F45-B14A-25F49069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A882E-03E2-4D45-B24F-7C424559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53902-D1F7-41B1-9164-096B9BB5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0066D-4E50-42AE-B2D7-EA9E44CC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7E7B-864E-4D9B-B5CA-AC88BD77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C64F-8B41-420A-ACAC-8BC8BE64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8D56-7508-43A4-93BB-973597B6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81FBC-A5FB-4C4E-9665-AEE3DC333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AAD9-2B5D-427F-A553-DE31119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0E246-50B3-42FC-A57E-27358908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EDA94-A16C-443A-BFC9-942444F0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5612-2937-4569-83D1-078893B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98F05-0976-4A95-AA3C-B7CE1C791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4DC35-5CBD-4FC5-A58C-3FA5FA521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06CB-9141-4365-A525-80C7A5B7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16DDF-EEA4-4F35-A85D-A10C06C1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B1BC6-E591-4A49-85C3-D3ABC991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E934C-3952-4A7A-975C-60DB36B5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1C55-44EF-4001-BA43-761D066B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F6C6E-5D89-4193-B9A4-BE2E7988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0C23-70B2-45D8-A677-A2B513F2AC31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2A32-55AD-48FB-BB21-2FEA4687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69C1-3281-452D-B59C-8CEEF0E8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5717-EE06-459D-AFF7-F451BC82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1449-2738-4F1F-980F-6F51E2222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902" y="1572068"/>
            <a:ext cx="9144000" cy="1186122"/>
          </a:xfrm>
        </p:spPr>
        <p:txBody>
          <a:bodyPr/>
          <a:lstStyle/>
          <a:p>
            <a:r>
              <a:rPr lang="en-US" dirty="0"/>
              <a:t>Indirection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26F3A-45E4-49F6-B2F8-2B84EAEFF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902" y="5735637"/>
            <a:ext cx="8609351" cy="505267"/>
          </a:xfrm>
        </p:spPr>
        <p:txBody>
          <a:bodyPr/>
          <a:lstStyle/>
          <a:p>
            <a:r>
              <a:rPr lang="ka-GE" dirty="0"/>
              <a:t>თამარ ბიჭოშვილი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7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3AB7-D15B-47B9-B213-18511C9C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4" y="578190"/>
            <a:ext cx="10515600" cy="1325563"/>
          </a:xfrm>
        </p:spPr>
        <p:txBody>
          <a:bodyPr/>
          <a:lstStyle/>
          <a:p>
            <a:r>
              <a:rPr lang="ka-GE" dirty="0"/>
              <a:t>რა არის </a:t>
            </a:r>
            <a:r>
              <a:rPr lang="en-US" dirty="0"/>
              <a:t>Indirection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446D-9181-4BB0-8BA9-1E17D492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1903753"/>
            <a:ext cx="10899709" cy="472098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/>
              <a:t>Indirection pattern</a:t>
            </a:r>
            <a:r>
              <a:rPr lang="ka-GE" dirty="0"/>
              <a:t> გამოიყენება პროგრამული უზრუნველყოფის ან მშობელი მონაცემების დაყოფისათვის. მათ შორის  ლოგიკურად დაკავშირებული მონაცემთა რესურსების დადგენისთვის, ამავე დროს მათ შორის ურთიერთკავშირის შენარჩუნებისათვის. </a:t>
            </a:r>
          </a:p>
          <a:p>
            <a:pPr algn="just"/>
            <a:r>
              <a:rPr lang="ka-GE" dirty="0"/>
              <a:t>მონაცემთა რესურსები შეიძლება შეიცვალოს ნამდვილი აპლიკაციის ან მშობელი მონაცემის ცვლილების გარეშე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6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201F-CDA5-4AC5-80EF-2B0A868A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როდის გამოვიყენოთ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6F16-2C82-4496-9A04-873C9B9F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ka-GE" dirty="0"/>
              <a:t>ეს ნიმუში გამოიყენეთ მაშინ როცა „ურთიერთობა“ აპლიკაციებს ან მის ნაწილ მონაცემებსა და  მათ რესურსებს შორის უნდა იყოს მოქნილი და ცხადი, ისე რომ ამ მონაცემებზე წვდომა შესაძლებელი იყოს  სწრაფი აპლიკაციასთან ადაპტაციის გარეშე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9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4B87-0D26-41FF-89C2-D8C7CBBD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მიზანი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4F60F-AADF-4EA2-BF6C-DC418FF10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4210"/>
            <a:ext cx="10515600" cy="38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3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DC40-83B7-43F0-B96E-2B5E7FCD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მაგალითი</a:t>
            </a:r>
            <a:br>
              <a:rPr lang="ka-GE" dirty="0"/>
            </a:br>
            <a:r>
              <a:rPr lang="ka-GE" sz="3200" dirty="0"/>
              <a:t>სქემატური ნახაზი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48D315-36E7-4186-B526-C56DF718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548" y="1690688"/>
            <a:ext cx="10310903" cy="43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5DE5-AB11-4AF1-BE3A-C07C8173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გრაფიკული სქემა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0EBF4-8DD3-4BB0-9F6B-1B92094B0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2643981"/>
            <a:ext cx="98869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7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6AFA97-F753-48BC-9422-8195FC079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536814"/>
            <a:ext cx="9657183" cy="60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DE0B-970B-44D9-9089-930C59D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სარგებელი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5104-C4DD-4801-B13E-63337A9A6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492898"/>
            <a:ext cx="10943253" cy="46840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a-GE" sz="1800" dirty="0"/>
              <a:t>ნიმუში შეიძლება გამოიყოს აპლიკაციის რესურსებს გარეთ. რაც ნიშნავს რომ რესურსები შეიძლება გაიცვალოს, შეიცვალოს ან განახლდეს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1800" dirty="0"/>
              <a:t>არ არსებობს პირდაპირი დამოკიდებულება რესურსებსა და აპლიკაციას შორის, რაც უნდა იყოს შენარჩუნებული. მონაცემთა რესურსების ზოგადი ხელმისაწვდომობისა და ინდიფერენტული ნაბიჯიდან გამომდინარე არსებობს აპლიკაციისა და რესურსების კარგად  გამიჯვნის შესაძლებლობა.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1800" dirty="0"/>
              <a:t>ასეთი</a:t>
            </a:r>
            <a:r>
              <a:rPr lang="en-US" sz="1800" dirty="0"/>
              <a:t> </a:t>
            </a:r>
            <a:r>
              <a:rPr lang="ka-GE" sz="1800" dirty="0"/>
              <a:t>სახით გადამუშავებული რესურსები შეიძლება შენარჩუნდეს  დამატებითი ძალისხმევის გარეშე სხვადასხვა წყაროდან. ეს საშუალებას იძლევა რესურსების სხვადასხვა წყაროდან მიწოდებას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1800" dirty="0"/>
              <a:t>პროგრამა, რომელიც ინარჩუნებს ურთიერთობებს დამოუკიდებელი მონაცემთა რესურსების მიმართ, არ ჭირდება რომ იყოს ადაპტირებული მონაცემთა ბაზებთან ცვლილებების შემთხვევაში.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286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86D1-D247-4468-9A32-D67E9174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7683"/>
          </a:xfrm>
        </p:spPr>
        <p:txBody>
          <a:bodyPr>
            <a:normAutofit/>
          </a:bodyPr>
          <a:lstStyle/>
          <a:p>
            <a:pPr algn="ctr"/>
            <a:r>
              <a:rPr lang="ka-GE" sz="7200" dirty="0"/>
              <a:t>მადლობა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8417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Wingdings</vt:lpstr>
      <vt:lpstr>Office Theme</vt:lpstr>
      <vt:lpstr>Indirection Pattern</vt:lpstr>
      <vt:lpstr>რა არის Indirection Pattern</vt:lpstr>
      <vt:lpstr>როდის გამოვიყენოთ ?</vt:lpstr>
      <vt:lpstr>მიზანი</vt:lpstr>
      <vt:lpstr>მაგალითი სქემატური ნახაზი</vt:lpstr>
      <vt:lpstr>გრაფიკული სქემა</vt:lpstr>
      <vt:lpstr>PowerPoint Presentation</vt:lpstr>
      <vt:lpstr>სარგებელი</vt:lpstr>
      <vt:lpstr>მადლობა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Indirection Pattern</dc:title>
  <dc:creator>nika sanaia</dc:creator>
  <cp:lastModifiedBy>nika sanaia</cp:lastModifiedBy>
  <cp:revision>26</cp:revision>
  <dcterms:created xsi:type="dcterms:W3CDTF">2019-06-17T19:06:15Z</dcterms:created>
  <dcterms:modified xsi:type="dcterms:W3CDTF">2019-06-17T19:58:48Z</dcterms:modified>
</cp:coreProperties>
</file>