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7367-4E36-4B3F-BA2B-52A0C2C28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954F4-93BE-40C2-8F82-D083EFC2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73315-4F88-412A-85F9-A2E8A924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04EE-D9A2-41CE-B01E-BA8F9A16B806}" type="datetimeFigureOut">
              <a:rPr lang="en-US" smtClean="0"/>
              <a:t>06/17/2019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5428A-12C1-4705-9478-C56C7D51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3D1C-5BD4-4743-B41A-760B9661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FAA6-0EB0-4793-BA45-41650D56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1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E7C0-C425-4A37-9705-B55B0C70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A9EA6-DEF5-495C-92A7-103CA21CC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32F19-A422-4B18-A37D-93CE4436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04EE-D9A2-41CE-B01E-BA8F9A16B806}" type="datetimeFigureOut">
              <a:rPr lang="en-US" smtClean="0"/>
              <a:t>06/17/2019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616E3-5EAC-4908-AB42-F91E00B3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3AD66-891E-41E9-BDDD-20414DFC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FAA6-0EB0-4793-BA45-41650D56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2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CCA43-161B-4946-9C4B-0B735B924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EDF23-50D0-4733-B975-1985E68C4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F53B9-1442-4E11-AA48-E6B7F187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04EE-D9A2-41CE-B01E-BA8F9A16B806}" type="datetimeFigureOut">
              <a:rPr lang="en-US" smtClean="0"/>
              <a:t>06/17/2019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C70BC-6697-452F-8B39-9A468DDA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1E9C9-0B9F-499F-B04C-755E39F5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FAA6-0EB0-4793-BA45-41650D56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4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22F2-4DD1-4F4A-82AB-3667B6B0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C5D9-D5B1-495F-84C3-7CAC95A88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D9785-D646-45CA-AEC4-47109D5D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04EE-D9A2-41CE-B01E-BA8F9A16B806}" type="datetimeFigureOut">
              <a:rPr lang="en-US" smtClean="0"/>
              <a:t>06/17/2019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296A-9BE9-4811-B5BC-8BAECE06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AF48A-4C49-41FF-982C-B63ADE91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FAA6-0EB0-4793-BA45-41650D56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2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D088-13E8-4B28-90F3-53E6BD25B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B29CA-DD36-49D4-B335-97C0C2020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2B072-3576-4F44-A629-8DF16033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04EE-D9A2-41CE-B01E-BA8F9A16B806}" type="datetimeFigureOut">
              <a:rPr lang="en-US" smtClean="0"/>
              <a:t>06/17/2019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4CF8-90A1-41F5-9214-B69DCE25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DAFB9-01F6-42D7-AD71-B35EFD60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FAA6-0EB0-4793-BA45-41650D56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4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28FF-7B9D-4523-A0AE-7AF51A86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FAFA4-0641-43F6-81DA-F7CEBCA79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6E69F-CEAA-41B5-A6DF-04248C8BB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D2481-836B-4993-94B6-47F470D8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04EE-D9A2-41CE-B01E-BA8F9A16B806}" type="datetimeFigureOut">
              <a:rPr lang="en-US" smtClean="0"/>
              <a:t>06/17/2019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18FCB-304F-4C9B-A1A7-F0DB5ABC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5CE30-209A-46D3-BA8C-A4571AF0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FAA6-0EB0-4793-BA45-41650D56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7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B1F6-A1E2-4BB9-A2A5-330AB9C9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FD49F-1D0D-4A91-A8AB-8970C5781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0F549-647F-4F33-BAAC-BB629A9F5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74FED-AD7E-4747-87DB-0B2B3103C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BAFB0-A2B6-4696-8CD5-BFC866E3F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21594-5879-4859-9432-736B8F34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04EE-D9A2-41CE-B01E-BA8F9A16B806}" type="datetimeFigureOut">
              <a:rPr lang="en-US" smtClean="0"/>
              <a:t>06/17/2019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70CB5-D71B-49D0-8046-E7002FA9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4EFD5-1687-483A-B99B-0BB5B03B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FAA6-0EB0-4793-BA45-41650D56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2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1FAE-2AE4-4417-B7F7-386C2513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E6019-FA95-46F1-BCCF-CDE2AB18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04EE-D9A2-41CE-B01E-BA8F9A16B806}" type="datetimeFigureOut">
              <a:rPr lang="en-US" smtClean="0"/>
              <a:t>06/17/2019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52C5B-FF2E-4C77-B951-1FCEF845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DDE39-9F6F-42AF-A5BD-1551A46D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FAA6-0EB0-4793-BA45-41650D56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3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B2680-4889-4ED8-9592-814174E8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04EE-D9A2-41CE-B01E-BA8F9A16B806}" type="datetimeFigureOut">
              <a:rPr lang="en-US" smtClean="0"/>
              <a:t>06/17/2019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F73A4-2FBD-4B19-9718-2D64A342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5C2A-BA18-44AC-81E1-4B33D495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FAA6-0EB0-4793-BA45-41650D56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6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8A28-7250-42E3-99A5-E8999BE5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5EE4-9115-4F85-BA4B-0022CB083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C75F0-562A-4FBD-99C9-1FCCF9FE0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0123A-6942-4E22-9D17-01648E40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04EE-D9A2-41CE-B01E-BA8F9A16B806}" type="datetimeFigureOut">
              <a:rPr lang="en-US" smtClean="0"/>
              <a:t>06/17/2019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22204-31A8-486A-B668-21AA7BBB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FBE5B-2DA3-4B14-AF4E-6BB69BD6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FAA6-0EB0-4793-BA45-41650D56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2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F0E5-D9FE-40BE-A720-A0F08D84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59B7D-1527-49C7-9A23-380C327E6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C635D-6C79-4939-A96E-EDD765EBE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B87C4-4BFB-4F10-A7E2-2ED5C2B8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04EE-D9A2-41CE-B01E-BA8F9A16B806}" type="datetimeFigureOut">
              <a:rPr lang="en-US" smtClean="0"/>
              <a:t>06/17/2019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C35EB-D0DF-41A9-B229-0A9585D2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4FFFD-5A87-49C5-AFB0-A9EB17E0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2FAA6-0EB0-4793-BA45-41650D56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1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70810-8624-4354-8B3D-295A39419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3E2E-708A-4B11-8904-CF2087155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F69C5-5A8A-41EF-BFEB-3018C5581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04EE-D9A2-41CE-B01E-BA8F9A16B806}" type="datetimeFigureOut">
              <a:rPr lang="en-US" smtClean="0"/>
              <a:t>06/17/2019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60403-EBA9-4556-A3CE-78BCF53AB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9052A-E2BE-48FE-B7C4-09E6EFB35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2FAA6-0EB0-4793-BA45-41650D56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9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0B20-C0E3-40CB-B48F-A6A8ECE1E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27735"/>
          </a:xfrm>
        </p:spPr>
        <p:txBody>
          <a:bodyPr>
            <a:normAutofit fontScale="90000"/>
          </a:bodyPr>
          <a:lstStyle/>
          <a:p>
            <a:r>
              <a:rPr lang="ka-GE" dirty="0"/>
              <a:t>მიზანი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A5C53-2346-425C-9454-874426D71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8645" y="3004458"/>
            <a:ext cx="9383486" cy="3629608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ka-GE" dirty="0"/>
              <a:t>პროქსი პატერნი, უზრუნველყოფს სუროგათ ობიექტს  სხვა ობიექტისთვის რომ გააკონტროლოს მასზე წვდომა.</a:t>
            </a: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ka-GE" dirty="0"/>
              <a:t>უზრუნველყოფს ახალი დონის შემოვლით გზას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ka-GE" dirty="0"/>
              <a:t>იცავს ნამდვილ კომპონენტს არასწორი მიმართვისგან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ka-GE" dirty="0"/>
              <a:t>ცნობილია როგორც „</a:t>
            </a:r>
            <a:r>
              <a:rPr lang="ka-GE" b="1" dirty="0"/>
              <a:t>სუროგატი“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7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97CB-6C98-420C-8F65-2A95E7A1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0" y="148479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Proxy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2ED23-67FC-4780-9A29-6BD081940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20" y="5193976"/>
            <a:ext cx="10515600" cy="544351"/>
          </a:xfrm>
        </p:spPr>
        <p:txBody>
          <a:bodyPr/>
          <a:lstStyle/>
          <a:p>
            <a:pPr marL="0" indent="0" algn="ctr">
              <a:buNone/>
            </a:pPr>
            <a:r>
              <a:rPr lang="ka-GE" dirty="0"/>
              <a:t>ნიკოლოზ სანაია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6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F73F-4B0D-47B9-8D67-CC5976B1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41E218-705A-47A1-A6F7-8AF1F7660BE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2477294"/>
            <a:ext cx="7874000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620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ABBE-4B1D-4B02-BE86-5AE5F478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04139C-8476-447E-87A5-BF25D06A820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069" y="2405273"/>
            <a:ext cx="5934269" cy="31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5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5D890E8-0AD5-4A47-88E4-765EEBEE8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505061" cy="3119555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DC3C7518-4AAA-4E17-9410-914169830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0162" y="225781"/>
            <a:ext cx="5505061" cy="4058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AFBFDC-62EF-48AD-A5E3-B15170F69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2" y="3190817"/>
            <a:ext cx="6045168" cy="356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9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39CE-CBBC-434C-9218-8E050EE2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7C8EF1-71C1-455F-9861-C8874C90A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998" y="1690688"/>
            <a:ext cx="82105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1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5790-B9A4-44EF-81C4-07466E0A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/>
              <a:t>მოტივაცია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CB7B-395F-4151-8245-7202113BD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3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35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Sylfaen</vt:lpstr>
      <vt:lpstr>Wingdings</vt:lpstr>
      <vt:lpstr>Office Theme</vt:lpstr>
      <vt:lpstr>მიზანი</vt:lpstr>
      <vt:lpstr>Proxy Design Pattern</vt:lpstr>
      <vt:lpstr>PowerPoint Presentation</vt:lpstr>
      <vt:lpstr>PowerPoint Presentation</vt:lpstr>
      <vt:lpstr>PowerPoint Presentation</vt:lpstr>
      <vt:lpstr>PowerPoint Presentation</vt:lpstr>
      <vt:lpstr>მოტივაცია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nika sanaia</dc:creator>
  <cp:lastModifiedBy>nika sanaia</cp:lastModifiedBy>
  <cp:revision>12</cp:revision>
  <dcterms:created xsi:type="dcterms:W3CDTF">2019-06-17T18:11:10Z</dcterms:created>
  <dcterms:modified xsi:type="dcterms:W3CDTF">2019-06-17T20:24:18Z</dcterms:modified>
</cp:coreProperties>
</file>