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8" r:id="rId1"/>
    <p:sldMasterId id="2147483674" r:id="rId2"/>
  </p:sldMasterIdLst>
  <p:notesMasterIdLst>
    <p:notesMasterId r:id="rId10"/>
  </p:notesMasterIdLst>
  <p:handoutMasterIdLst>
    <p:handoutMasterId r:id="rId11"/>
  </p:handoutMasterIdLst>
  <p:sldIdLst>
    <p:sldId id="513" r:id="rId3"/>
    <p:sldId id="514" r:id="rId4"/>
    <p:sldId id="503" r:id="rId5"/>
    <p:sldId id="516" r:id="rId6"/>
    <p:sldId id="501" r:id="rId7"/>
    <p:sldId id="519" r:id="rId8"/>
    <p:sldId id="518" r:id="rId9"/>
  </p:sldIdLst>
  <p:sldSz cx="12192000" cy="6858000"/>
  <p:notesSz cx="6858000" cy="9144000"/>
  <p:custDataLst>
    <p:tags r:id="rId12"/>
  </p:custDataLst>
  <p:defaultTextStyle>
    <a:defPPr lvl="0">
      <a:defRPr lang="nl-NL"/>
    </a:defPPr>
    <a:lvl1pPr marL="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emplate-set voorbeeld indelingen" id="{130FA196-B901-4748-8A24-CE4C5D292687}">
          <p14:sldIdLst>
            <p14:sldId id="513"/>
            <p14:sldId id="514"/>
            <p14:sldId id="503"/>
            <p14:sldId id="516"/>
            <p14:sldId id="501"/>
            <p14:sldId id="519"/>
            <p14:sldId id="518"/>
          </p14:sldIdLst>
        </p14:section>
        <p14:section name="Instructies" id="{875E3A6B-19CF-4943-B4B3-BDBE4022238D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lse de Groot" initials="IdG" lastIdx="12" clrIdx="0">
    <p:extLst>
      <p:ext uri="{19B8F6BF-5375-455C-9EA6-DF929625EA0E}">
        <p15:presenceInfo xmlns:p15="http://schemas.microsoft.com/office/powerpoint/2012/main" userId="S-1-5-21-2890558824-3927818043-3374662254-1188" providerId="AD"/>
      </p:ext>
    </p:extLst>
  </p:cmAuthor>
  <p:cmAuthor id="2" name="Tess Hoogenraad" initials="TH" lastIdx="1" clrIdx="1">
    <p:extLst>
      <p:ext uri="{19B8F6BF-5375-455C-9EA6-DF929625EA0E}">
        <p15:presenceInfo xmlns:p15="http://schemas.microsoft.com/office/powerpoint/2012/main" userId="S-1-5-21-2890558824-3927818043-3374662254-1209" providerId="AD"/>
      </p:ext>
    </p:extLst>
  </p:cmAuthor>
  <p:cmAuthor id="3" name="PPT Solutions" initials="PS" lastIdx="20" clrIdx="2">
    <p:extLst>
      <p:ext uri="{19B8F6BF-5375-455C-9EA6-DF929625EA0E}">
        <p15:presenceInfo xmlns:p15="http://schemas.microsoft.com/office/powerpoint/2012/main" userId="PPT Solutions" providerId="None"/>
      </p:ext>
    </p:extLst>
  </p:cmAuthor>
  <p:cmAuthor id="4" name="Kelly Kok" initials="KK" lastIdx="7" clrIdx="3">
    <p:extLst>
      <p:ext uri="{19B8F6BF-5375-455C-9EA6-DF929625EA0E}">
        <p15:presenceInfo xmlns:p15="http://schemas.microsoft.com/office/powerpoint/2012/main" userId="S-1-5-21-2890558824-3927818043-3374662254-1238" providerId="AD"/>
      </p:ext>
    </p:extLst>
  </p:cmAuthor>
  <p:cmAuthor id="5" name="Marjolijn de Kruijff" initials="MdK" lastIdx="40" clrIdx="4">
    <p:extLst>
      <p:ext uri="{19B8F6BF-5375-455C-9EA6-DF929625EA0E}">
        <p15:presenceInfo xmlns:p15="http://schemas.microsoft.com/office/powerpoint/2012/main" userId="S-1-5-21-2890558824-3927818043-3374662254-1222" providerId="AD"/>
      </p:ext>
    </p:extLst>
  </p:cmAuthor>
  <p:cmAuthor id="6" name="Microsoft Office User" initials="MOU" lastIdx="1" clrIdx="5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FFFFFF"/>
    <a:srgbClr val="02A33E"/>
    <a:srgbClr val="1E63A9"/>
    <a:srgbClr val="00A3ED"/>
    <a:srgbClr val="FF0101"/>
    <a:srgbClr val="FBA638"/>
    <a:srgbClr val="FFCC00"/>
    <a:srgbClr val="7693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608" autoAdjust="0"/>
    <p:restoredTop sz="93395" autoAdjust="0"/>
  </p:normalViewPr>
  <p:slideViewPr>
    <p:cSldViewPr snapToGrid="0">
      <p:cViewPr varScale="1">
        <p:scale>
          <a:sx n="103" d="100"/>
          <a:sy n="103" d="100"/>
        </p:scale>
        <p:origin x="336" y="1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commentAuthors" Target="commentAuthor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gs" Target="tags/tag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>
            <a:extLst>
              <a:ext uri="{FF2B5EF4-FFF2-40B4-BE49-F238E27FC236}">
                <a16:creationId xmlns:a16="http://schemas.microsoft.com/office/drawing/2014/main" id="{AC98AC25-4A32-4075-AA3C-3DCF4F6217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EA63CC90-5761-4E4D-B50A-D607A56B090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5E3D1E-5615-46D1-96C4-ABA4000F4F11}" type="datetimeFigureOut">
              <a:rPr lang="nl-NL" smtClean="0"/>
              <a:t>15-5-2023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66C10707-9097-4F7F-9E9C-CFC233DA454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E2507002-0427-45CE-9E16-40BA0BD287E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89EB24-5BCB-40EE-913C-A4E03839A77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348484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C596BC-FA37-459B-A0D2-0B7FE8790135}" type="datetimeFigureOut">
              <a:rPr lang="nl-NL" smtClean="0"/>
              <a:t>15-5-2023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4D7F65-5299-4383-99A9-3EF851E1080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31312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4D7F65-5299-4383-99A9-3EF851E1080D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61319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pptsolutions.nl/" TargetMode="External"/><Relationship Id="rId3" Type="http://schemas.openxmlformats.org/officeDocument/2006/relationships/image" Target="../media/image16.jpeg"/><Relationship Id="rId7" Type="http://schemas.openxmlformats.org/officeDocument/2006/relationships/image" Target="../media/image20.jp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9.jpeg"/><Relationship Id="rId5" Type="http://schemas.openxmlformats.org/officeDocument/2006/relationships/image" Target="../media/image18.jpg"/><Relationship Id="rId4" Type="http://schemas.openxmlformats.org/officeDocument/2006/relationships/image" Target="../media/image17.jpe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09yTK-OTEPA" TargetMode="External"/><Relationship Id="rId7" Type="http://schemas.openxmlformats.org/officeDocument/2006/relationships/hyperlink" Target="http://www.pptsolutions.nl/" TargetMode="External"/><Relationship Id="rId2" Type="http://schemas.openxmlformats.org/officeDocument/2006/relationships/hyperlink" Target="https://youtu.be/hM16rifWsjU" TargetMode="External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youtu.be/H_4HH09zxC0" TargetMode="External"/><Relationship Id="rId5" Type="http://schemas.openxmlformats.org/officeDocument/2006/relationships/hyperlink" Target="https://youtu.be/IIjbiKAotek" TargetMode="External"/><Relationship Id="rId4" Type="http://schemas.openxmlformats.org/officeDocument/2006/relationships/hyperlink" Target="https://youtu.be/fbByse1_RSY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pptsolutions.nl/" TargetMode="External"/><Relationship Id="rId3" Type="http://schemas.openxmlformats.org/officeDocument/2006/relationships/image" Target="../media/image22.png"/><Relationship Id="rId7" Type="http://schemas.openxmlformats.org/officeDocument/2006/relationships/image" Target="../media/image26.jpe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25.jpeg"/><Relationship Id="rId5" Type="http://schemas.openxmlformats.org/officeDocument/2006/relationships/image" Target="../media/image24.jpeg"/><Relationship Id="rId4" Type="http://schemas.openxmlformats.org/officeDocument/2006/relationships/image" Target="../media/image2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bl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ver logo">
            <a:extLst>
              <a:ext uri="{FF2B5EF4-FFF2-40B4-BE49-F238E27FC236}">
                <a16:creationId xmlns:a16="http://schemas.microsoft.com/office/drawing/2014/main" id="{53E90B51-6AB8-431C-94A8-DB69841799D4}"/>
              </a:ext>
            </a:extLst>
          </p:cNvPr>
          <p:cNvSpPr/>
          <p:nvPr userDrawn="1"/>
        </p:nvSpPr>
        <p:spPr>
          <a:xfrm>
            <a:off x="10325101" y="5688413"/>
            <a:ext cx="1866900" cy="11695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3" name="Tijdelijke aanduiding voor datum 3">
            <a:extLst>
              <a:ext uri="{FF2B5EF4-FFF2-40B4-BE49-F238E27FC236}">
                <a16:creationId xmlns:a16="http://schemas.microsoft.com/office/drawing/2014/main" id="{C920EDDF-0CF0-40F2-A240-62F1DBE1BD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7004037"/>
            <a:ext cx="3140325" cy="216909"/>
          </a:xfrm>
        </p:spPr>
        <p:txBody>
          <a:bodyPr/>
          <a:lstStyle/>
          <a:p>
            <a:fld id="{8C867F64-C16A-4958-8FCE-A2FB9753FA85}" type="datetime1">
              <a:rPr lang="nl-NL" smtClean="0"/>
              <a:t>15-5-2023</a:t>
            </a:fld>
            <a:endParaRPr lang="nl-NL"/>
          </a:p>
        </p:txBody>
      </p:sp>
      <p:sp>
        <p:nvSpPr>
          <p:cNvPr id="64" name="Tijdelijke aanduiding voor voettekst 4">
            <a:extLst>
              <a:ext uri="{FF2B5EF4-FFF2-40B4-BE49-F238E27FC236}">
                <a16:creationId xmlns:a16="http://schemas.microsoft.com/office/drawing/2014/main" id="{D9BD7BD9-035F-447F-81D8-F794B396C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7004037"/>
            <a:ext cx="671879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81" name="foto">
            <a:extLst>
              <a:ext uri="{FF2B5EF4-FFF2-40B4-BE49-F238E27FC236}">
                <a16:creationId xmlns:a16="http://schemas.microsoft.com/office/drawing/2014/main" id="{9E6F06BF-EA5C-4854-8C27-73BF65BAF07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59064" y="261257"/>
            <a:ext cx="11670136" cy="6343604"/>
          </a:xfrm>
          <a:prstGeom prst="roundRect">
            <a:avLst>
              <a:gd name="adj" fmla="val 2210"/>
            </a:avLst>
          </a:prstGeom>
          <a:solidFill>
            <a:schemeClr val="bg1">
              <a:lumMod val="85000"/>
            </a:schemeClr>
          </a:solidFill>
        </p:spPr>
        <p:txBody>
          <a:bodyPr lIns="6480000" tIns="0" anchor="ctr" anchorCtr="0"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050" b="1" baseline="0"/>
            </a:lvl1pPr>
          </a:lstStyle>
          <a:p>
            <a:r>
              <a:rPr lang="nl-NL"/>
              <a:t>Klik op het pictogram hiernaast</a:t>
            </a:r>
            <a:br>
              <a:rPr lang="nl-NL"/>
            </a:br>
            <a:r>
              <a:rPr lang="nl-NL"/>
              <a:t>om een afbeelding in te voegen</a:t>
            </a:r>
          </a:p>
        </p:txBody>
      </p:sp>
      <p:grpSp>
        <p:nvGrpSpPr>
          <p:cNvPr id="3" name="GRID" hidden="1">
            <a:extLst>
              <a:ext uri="{FF2B5EF4-FFF2-40B4-BE49-F238E27FC236}">
                <a16:creationId xmlns:a16="http://schemas.microsoft.com/office/drawing/2014/main" id="{DF9D39C2-2215-4138-8F2D-29B26FF9687E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" name="Rechthoek 1">
              <a:extLst>
                <a:ext uri="{FF2B5EF4-FFF2-40B4-BE49-F238E27FC236}">
                  <a16:creationId xmlns:a16="http://schemas.microsoft.com/office/drawing/2014/main" id="{88695B46-BCFB-46AE-BDD3-EBC5ED0EF159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8" name="Rechthoek 87">
              <a:extLst>
                <a:ext uri="{FF2B5EF4-FFF2-40B4-BE49-F238E27FC236}">
                  <a16:creationId xmlns:a16="http://schemas.microsoft.com/office/drawing/2014/main" id="{F4C4B9B5-431E-4649-8656-9BA6EC80CF9A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9" name="Rechthoek 88">
              <a:extLst>
                <a:ext uri="{FF2B5EF4-FFF2-40B4-BE49-F238E27FC236}">
                  <a16:creationId xmlns:a16="http://schemas.microsoft.com/office/drawing/2014/main" id="{8F8F300F-40D2-4E56-96C0-6EDCEF308BE4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0" name="Rechthoek 89">
              <a:extLst>
                <a:ext uri="{FF2B5EF4-FFF2-40B4-BE49-F238E27FC236}">
                  <a16:creationId xmlns:a16="http://schemas.microsoft.com/office/drawing/2014/main" id="{A2736596-913A-45B1-BFD9-BFBAB228CF30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1" name="Rechthoek 90">
              <a:extLst>
                <a:ext uri="{FF2B5EF4-FFF2-40B4-BE49-F238E27FC236}">
                  <a16:creationId xmlns:a16="http://schemas.microsoft.com/office/drawing/2014/main" id="{3E0D08FE-DAC3-4450-B117-863BD3CF4A74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2" name="Rechthoek 91">
              <a:extLst>
                <a:ext uri="{FF2B5EF4-FFF2-40B4-BE49-F238E27FC236}">
                  <a16:creationId xmlns:a16="http://schemas.microsoft.com/office/drawing/2014/main" id="{3FAB4B74-1C67-41D3-9B06-C6D45D157F0F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3" name="Rechthoek 92">
              <a:extLst>
                <a:ext uri="{FF2B5EF4-FFF2-40B4-BE49-F238E27FC236}">
                  <a16:creationId xmlns:a16="http://schemas.microsoft.com/office/drawing/2014/main" id="{9175AA73-BB14-45AB-8655-3B2853316878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4" name="Rechthoek 93">
              <a:extLst>
                <a:ext uri="{FF2B5EF4-FFF2-40B4-BE49-F238E27FC236}">
                  <a16:creationId xmlns:a16="http://schemas.microsoft.com/office/drawing/2014/main" id="{8A551A27-F963-4330-84CC-1A36F682D208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432772" y="-885712"/>
            <a:ext cx="1326491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Titelblad</a:t>
            </a:r>
          </a:p>
        </p:txBody>
      </p:sp>
      <p:grpSp>
        <p:nvGrpSpPr>
          <p:cNvPr id="60" name="Groep 59">
            <a:extLst>
              <a:ext uri="{FF2B5EF4-FFF2-40B4-BE49-F238E27FC236}">
                <a16:creationId xmlns:a16="http://schemas.microsoft.com/office/drawing/2014/main" id="{98470357-A3BB-4987-BF3A-0293E1EAD884}"/>
              </a:ext>
            </a:extLst>
          </p:cNvPr>
          <p:cNvGrpSpPr/>
          <p:nvPr userDrawn="1"/>
        </p:nvGrpSpPr>
        <p:grpSpPr>
          <a:xfrm>
            <a:off x="12391601" y="0"/>
            <a:ext cx="3183678" cy="6589569"/>
            <a:chOff x="12391601" y="0"/>
            <a:chExt cx="3183678" cy="6589569"/>
          </a:xfrm>
        </p:grpSpPr>
        <p:grpSp>
          <p:nvGrpSpPr>
            <p:cNvPr id="61" name="Groep 60">
              <a:extLst>
                <a:ext uri="{FF2B5EF4-FFF2-40B4-BE49-F238E27FC236}">
                  <a16:creationId xmlns:a16="http://schemas.microsoft.com/office/drawing/2014/main" id="{7216C5C1-F4B1-4B57-9D51-2B13B48B5C6B}"/>
                </a:ext>
              </a:extLst>
            </p:cNvPr>
            <p:cNvGrpSpPr/>
            <p:nvPr userDrawn="1"/>
          </p:nvGrpSpPr>
          <p:grpSpPr>
            <a:xfrm>
              <a:off x="12757282" y="3100116"/>
              <a:ext cx="1499406" cy="678267"/>
              <a:chOff x="12757283" y="3120781"/>
              <a:chExt cx="1499406" cy="678267"/>
            </a:xfrm>
          </p:grpSpPr>
          <p:sp>
            <p:nvSpPr>
              <p:cNvPr id="163" name="Rechthoek 162">
                <a:extLst>
                  <a:ext uri="{FF2B5EF4-FFF2-40B4-BE49-F238E27FC236}">
                    <a16:creationId xmlns:a16="http://schemas.microsoft.com/office/drawing/2014/main" id="{FC31FD13-F608-4A9F-A9B5-A1DBE021B0F4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4" name="Rechthoek 163">
                <a:extLst>
                  <a:ext uri="{FF2B5EF4-FFF2-40B4-BE49-F238E27FC236}">
                    <a16:creationId xmlns:a16="http://schemas.microsoft.com/office/drawing/2014/main" id="{CF08CDE9-48F1-47DE-A061-FE0A4BA5FB56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5" name="Tekstvak 164">
                <a:extLst>
                  <a:ext uri="{FF2B5EF4-FFF2-40B4-BE49-F238E27FC236}">
                    <a16:creationId xmlns:a16="http://schemas.microsoft.com/office/drawing/2014/main" id="{2D3759EA-0329-4D2E-B950-F6DEA1DA7463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166" name="Tekstvak 165">
                <a:extLst>
                  <a:ext uri="{FF2B5EF4-FFF2-40B4-BE49-F238E27FC236}">
                    <a16:creationId xmlns:a16="http://schemas.microsoft.com/office/drawing/2014/main" id="{346A390B-4F04-46FE-AEA9-E9933CF3A16B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167" name="Picture 3">
                <a:extLst>
                  <a:ext uri="{FF2B5EF4-FFF2-40B4-BE49-F238E27FC236}">
                    <a16:creationId xmlns:a16="http://schemas.microsoft.com/office/drawing/2014/main" id="{5D959765-4B6B-4C0F-9E1B-41CEB29D9BFB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68" name="Gelijkbenige driehoek 167">
                <a:extLst>
                  <a:ext uri="{FF2B5EF4-FFF2-40B4-BE49-F238E27FC236}">
                    <a16:creationId xmlns:a16="http://schemas.microsoft.com/office/drawing/2014/main" id="{3F8C1FF6-930D-4B1F-883F-C386F95C16CE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69" name="Groep 168">
                <a:extLst>
                  <a:ext uri="{FF2B5EF4-FFF2-40B4-BE49-F238E27FC236}">
                    <a16:creationId xmlns:a16="http://schemas.microsoft.com/office/drawing/2014/main" id="{3C538D33-FDEF-4E14-A185-047D677D69D7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174" name="Rechthoek 173">
                  <a:extLst>
                    <a:ext uri="{FF2B5EF4-FFF2-40B4-BE49-F238E27FC236}">
                      <a16:creationId xmlns:a16="http://schemas.microsoft.com/office/drawing/2014/main" id="{274FBD21-6828-4B68-913F-584B4B0E1202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5" name="Rechthoek 174">
                  <a:extLst>
                    <a:ext uri="{FF2B5EF4-FFF2-40B4-BE49-F238E27FC236}">
                      <a16:creationId xmlns:a16="http://schemas.microsoft.com/office/drawing/2014/main" id="{09BA5AE3-A533-4B65-BBD2-1EFCA1EDBE45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6" name="Rechthoek 175">
                  <a:extLst>
                    <a:ext uri="{FF2B5EF4-FFF2-40B4-BE49-F238E27FC236}">
                      <a16:creationId xmlns:a16="http://schemas.microsoft.com/office/drawing/2014/main" id="{72E84307-5A87-442F-8FF9-7FEBE7B50706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170" name="Groep 169">
                <a:extLst>
                  <a:ext uri="{FF2B5EF4-FFF2-40B4-BE49-F238E27FC236}">
                    <a16:creationId xmlns:a16="http://schemas.microsoft.com/office/drawing/2014/main" id="{495CC8FE-D427-4294-BDD6-26C033F57EBE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171" name="Rechthoek 170">
                  <a:extLst>
                    <a:ext uri="{FF2B5EF4-FFF2-40B4-BE49-F238E27FC236}">
                      <a16:creationId xmlns:a16="http://schemas.microsoft.com/office/drawing/2014/main" id="{FC68A5C7-E609-41C7-B288-8F2C7EA9B165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2" name="Rechthoek 171">
                  <a:extLst>
                    <a:ext uri="{FF2B5EF4-FFF2-40B4-BE49-F238E27FC236}">
                      <a16:creationId xmlns:a16="http://schemas.microsoft.com/office/drawing/2014/main" id="{3321C70B-29B3-48B6-A676-0F8E5F570EF1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3" name="Rechthoek 172">
                  <a:extLst>
                    <a:ext uri="{FF2B5EF4-FFF2-40B4-BE49-F238E27FC236}">
                      <a16:creationId xmlns:a16="http://schemas.microsoft.com/office/drawing/2014/main" id="{417364DA-3A21-4534-B44E-7A3B1ADE2C81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  <p:grpSp>
          <p:nvGrpSpPr>
            <p:cNvPr id="62" name="Meer informatie">
              <a:extLst>
                <a:ext uri="{FF2B5EF4-FFF2-40B4-BE49-F238E27FC236}">
                  <a16:creationId xmlns:a16="http://schemas.microsoft.com/office/drawing/2014/main" id="{650CD994-0CE0-4FE2-99FF-9744C95370A3}"/>
                </a:ext>
              </a:extLst>
            </p:cNvPr>
            <p:cNvGrpSpPr/>
            <p:nvPr userDrawn="1"/>
          </p:nvGrpSpPr>
          <p:grpSpPr>
            <a:xfrm>
              <a:off x="12396764" y="5806296"/>
              <a:ext cx="3178515" cy="783273"/>
              <a:chOff x="-3741486" y="3386444"/>
              <a:chExt cx="3178515" cy="783273"/>
            </a:xfrm>
          </p:grpSpPr>
          <p:sp>
            <p:nvSpPr>
              <p:cNvPr id="160" name="Freeform 101">
                <a:extLst>
                  <a:ext uri="{FF2B5EF4-FFF2-40B4-BE49-F238E27FC236}">
                    <a16:creationId xmlns:a16="http://schemas.microsoft.com/office/drawing/2014/main" id="{B75B8996-C368-4210-8D25-5937B697B9E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6444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100" noProof="0"/>
              </a:p>
            </p:txBody>
          </p:sp>
          <p:sp>
            <p:nvSpPr>
              <p:cNvPr id="161" name="Rechthoek 160">
                <a:extLst>
                  <a:ext uri="{FF2B5EF4-FFF2-40B4-BE49-F238E27FC236}">
                    <a16:creationId xmlns:a16="http://schemas.microsoft.com/office/drawing/2014/main" id="{E05D4D07-5FB3-4EC9-86F9-4E9D6220A1A1}"/>
                  </a:ext>
                </a:extLst>
              </p:cNvPr>
              <p:cNvSpPr/>
              <p:nvPr userDrawn="1"/>
            </p:nvSpPr>
            <p:spPr>
              <a:xfrm>
                <a:off x="-3380966" y="3458473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Meer weten?</a:t>
                </a:r>
                <a:b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Ga naar dia </a:t>
                </a:r>
                <a:r>
                  <a:rPr kumimoji="0" lang="nl-NL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‘Instructie dia: YouTube links’</a:t>
                </a: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deze in de diavoorstelling en klik op de gewenste video link.</a:t>
                </a:r>
              </a:p>
            </p:txBody>
          </p:sp>
          <p:cxnSp>
            <p:nvCxnSpPr>
              <p:cNvPr id="162" name="Rechte verbindingslijn 161">
                <a:extLst>
                  <a:ext uri="{FF2B5EF4-FFF2-40B4-BE49-F238E27FC236}">
                    <a16:creationId xmlns:a16="http://schemas.microsoft.com/office/drawing/2014/main" id="{C5897805-9BF7-466B-90B4-122E11DA9C8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69717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67" name="Rechthoek 66">
              <a:extLst>
                <a:ext uri="{FF2B5EF4-FFF2-40B4-BE49-F238E27FC236}">
                  <a16:creationId xmlns:a16="http://schemas.microsoft.com/office/drawing/2014/main" id="{8A2936BC-0D2F-4DEC-9A36-D49BB4790B82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Afbeelding invoegen/veranderen</a:t>
              </a:r>
            </a:p>
          </p:txBody>
        </p:sp>
        <p:sp>
          <p:nvSpPr>
            <p:cNvPr id="69" name="Ovaal 68">
              <a:extLst>
                <a:ext uri="{FF2B5EF4-FFF2-40B4-BE49-F238E27FC236}">
                  <a16:creationId xmlns:a16="http://schemas.microsoft.com/office/drawing/2014/main" id="{D8479DE8-58D3-4BD6-8B33-1D342945635A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70" name="Rechte verbindingslijn 69">
              <a:extLst>
                <a:ext uri="{FF2B5EF4-FFF2-40B4-BE49-F238E27FC236}">
                  <a16:creationId xmlns:a16="http://schemas.microsoft.com/office/drawing/2014/main" id="{F68F612D-E2FE-438B-AF6C-D650A11D617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71" name="Rechte verbindingslijn 70">
              <a:extLst>
                <a:ext uri="{FF2B5EF4-FFF2-40B4-BE49-F238E27FC236}">
                  <a16:creationId xmlns:a16="http://schemas.microsoft.com/office/drawing/2014/main" id="{1719104B-BFD6-4F99-ACB0-76A6B91F6BF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72" name="Rechthoek 71">
              <a:extLst>
                <a:ext uri="{FF2B5EF4-FFF2-40B4-BE49-F238E27FC236}">
                  <a16:creationId xmlns:a16="http://schemas.microsoft.com/office/drawing/2014/main" id="{6A76C2CE-5F20-4EB2-9A6F-65D70EA662D3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afbeelding d.m.v. de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afbeelding in te voegen. </a:t>
              </a:r>
              <a:r>
                <a:rPr kumimoji="0" lang="nl-NL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73" name="Rechte verbindingslijn 72">
              <a:extLst>
                <a:ext uri="{FF2B5EF4-FFF2-40B4-BE49-F238E27FC236}">
                  <a16:creationId xmlns:a16="http://schemas.microsoft.com/office/drawing/2014/main" id="{B642726B-5625-41A3-97FD-51B3ADC166E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568841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75" name="Ovaal 74">
              <a:extLst>
                <a:ext uri="{FF2B5EF4-FFF2-40B4-BE49-F238E27FC236}">
                  <a16:creationId xmlns:a16="http://schemas.microsoft.com/office/drawing/2014/main" id="{6A1D5F81-2CCD-4841-A8BC-C55424790FDA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76" name="Rechthoek 75">
              <a:extLst>
                <a:ext uri="{FF2B5EF4-FFF2-40B4-BE49-F238E27FC236}">
                  <a16:creationId xmlns:a16="http://schemas.microsoft.com/office/drawing/2014/main" id="{51DEED6B-8A75-4CCC-B153-B4C182E02F93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afbeelding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klik op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77" name="Groep 76">
              <a:extLst>
                <a:ext uri="{FF2B5EF4-FFF2-40B4-BE49-F238E27FC236}">
                  <a16:creationId xmlns:a16="http://schemas.microsoft.com/office/drawing/2014/main" id="{39404035-A07A-4071-8C0F-8FC1846C53EC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157" name="Rechthoek 156">
                <a:extLst>
                  <a:ext uri="{FF2B5EF4-FFF2-40B4-BE49-F238E27FC236}">
                    <a16:creationId xmlns:a16="http://schemas.microsoft.com/office/drawing/2014/main" id="{B9FCAFAF-FDFA-45FE-8FB4-A95BFDF2CA00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158" name="Rechte verbindingslijn 157">
                <a:extLst>
                  <a:ext uri="{FF2B5EF4-FFF2-40B4-BE49-F238E27FC236}">
                    <a16:creationId xmlns:a16="http://schemas.microsoft.com/office/drawing/2014/main" id="{937B9EA0-1740-4175-BB87-E60F9BF3440D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59" name="Gelijkbenige driehoek 158">
                <a:extLst>
                  <a:ext uri="{FF2B5EF4-FFF2-40B4-BE49-F238E27FC236}">
                    <a16:creationId xmlns:a16="http://schemas.microsoft.com/office/drawing/2014/main" id="{AD5D6E17-3679-4ECD-BB9A-094F5E0E7170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8" name="Groep 77">
              <a:extLst>
                <a:ext uri="{FF2B5EF4-FFF2-40B4-BE49-F238E27FC236}">
                  <a16:creationId xmlns:a16="http://schemas.microsoft.com/office/drawing/2014/main" id="{31D6A9A0-2C04-45EC-9FC9-53A66589F59A}"/>
                </a:ext>
              </a:extLst>
            </p:cNvPr>
            <p:cNvGrpSpPr/>
            <p:nvPr userDrawn="1"/>
          </p:nvGrpSpPr>
          <p:grpSpPr>
            <a:xfrm>
              <a:off x="12757282" y="1141626"/>
              <a:ext cx="294789" cy="318834"/>
              <a:chOff x="14466489" y="1001522"/>
              <a:chExt cx="290627" cy="314333"/>
            </a:xfrm>
          </p:grpSpPr>
          <p:sp>
            <p:nvSpPr>
              <p:cNvPr id="151" name="Rechthoek 150">
                <a:extLst>
                  <a:ext uri="{FF2B5EF4-FFF2-40B4-BE49-F238E27FC236}">
                    <a16:creationId xmlns:a16="http://schemas.microsoft.com/office/drawing/2014/main" id="{7537D14E-3145-41AA-8BA6-E2DA4792DAB5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2" name="Ovaal 151">
                <a:extLst>
                  <a:ext uri="{FF2B5EF4-FFF2-40B4-BE49-F238E27FC236}">
                    <a16:creationId xmlns:a16="http://schemas.microsoft.com/office/drawing/2014/main" id="{5A063F0D-3016-4D67-A80E-A2ACE05C76A0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3" name="Vrije vorm: vorm 152">
                <a:extLst>
                  <a:ext uri="{FF2B5EF4-FFF2-40B4-BE49-F238E27FC236}">
                    <a16:creationId xmlns:a16="http://schemas.microsoft.com/office/drawing/2014/main" id="{B6672389-7339-4818-917A-210CB31A7851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4" name="Rechthoek: afgeronde hoeken 153">
                <a:extLst>
                  <a:ext uri="{FF2B5EF4-FFF2-40B4-BE49-F238E27FC236}">
                    <a16:creationId xmlns:a16="http://schemas.microsoft.com/office/drawing/2014/main" id="{CC87DF75-C992-4B02-97F4-10B66F4FCBB5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55" name="Rechte verbindingslijn 154">
                <a:extLst>
                  <a:ext uri="{FF2B5EF4-FFF2-40B4-BE49-F238E27FC236}">
                    <a16:creationId xmlns:a16="http://schemas.microsoft.com/office/drawing/2014/main" id="{A594B960-EC39-48A1-BD3B-8BDE1CEA55D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6" name="Rechte verbindingslijn 155">
                <a:extLst>
                  <a:ext uri="{FF2B5EF4-FFF2-40B4-BE49-F238E27FC236}">
                    <a16:creationId xmlns:a16="http://schemas.microsoft.com/office/drawing/2014/main" id="{29E4933F-B681-40E9-81E6-4BFE50351C8B}"/>
                  </a:ext>
                </a:extLst>
              </p:cNvPr>
              <p:cNvCxnSpPr>
                <a:cxnSpLocks/>
                <a:stCxn id="154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79" name="Ovaal 78">
              <a:extLst>
                <a:ext uri="{FF2B5EF4-FFF2-40B4-BE49-F238E27FC236}">
                  <a16:creationId xmlns:a16="http://schemas.microsoft.com/office/drawing/2014/main" id="{95ADBB4B-DB43-4B95-BBB1-4EF78D913B23}"/>
                </a:ext>
              </a:extLst>
            </p:cNvPr>
            <p:cNvSpPr/>
            <p:nvPr userDrawn="1"/>
          </p:nvSpPr>
          <p:spPr>
            <a:xfrm>
              <a:off x="12391601" y="26179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80" name="Rechthoek 79">
              <a:extLst>
                <a:ext uri="{FF2B5EF4-FFF2-40B4-BE49-F238E27FC236}">
                  <a16:creationId xmlns:a16="http://schemas.microsoft.com/office/drawing/2014/main" id="{28504821-72A2-4CEA-9D50-70679CC2C0B7}"/>
                </a:ext>
              </a:extLst>
            </p:cNvPr>
            <p:cNvSpPr/>
            <p:nvPr userDrawn="1"/>
          </p:nvSpPr>
          <p:spPr>
            <a:xfrm>
              <a:off x="12757283" y="2684015"/>
              <a:ext cx="2817996" cy="31661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Klik met de rechter muisknop op de afbeelding en kies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´Naar achtergrond´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82" name="Rechte verbindingslijn 81">
              <a:extLst>
                <a:ext uri="{FF2B5EF4-FFF2-40B4-BE49-F238E27FC236}">
                  <a16:creationId xmlns:a16="http://schemas.microsoft.com/office/drawing/2014/main" id="{240EAD0F-2F2B-4096-9FD4-D4694C04051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83" name="Groep 82">
              <a:extLst>
                <a:ext uri="{FF2B5EF4-FFF2-40B4-BE49-F238E27FC236}">
                  <a16:creationId xmlns:a16="http://schemas.microsoft.com/office/drawing/2014/main" id="{21918E90-E0C4-4A19-B70F-77772F93CCCE}"/>
                </a:ext>
              </a:extLst>
            </p:cNvPr>
            <p:cNvGrpSpPr/>
            <p:nvPr userDrawn="1"/>
          </p:nvGrpSpPr>
          <p:grpSpPr>
            <a:xfrm>
              <a:off x="12757282" y="4967075"/>
              <a:ext cx="1499406" cy="580946"/>
              <a:chOff x="12757283" y="3120781"/>
              <a:chExt cx="1499406" cy="580946"/>
            </a:xfrm>
          </p:grpSpPr>
          <p:sp>
            <p:nvSpPr>
              <p:cNvPr id="137" name="Rechthoek 136">
                <a:extLst>
                  <a:ext uri="{FF2B5EF4-FFF2-40B4-BE49-F238E27FC236}">
                    <a16:creationId xmlns:a16="http://schemas.microsoft.com/office/drawing/2014/main" id="{C505D121-7242-4280-A811-F9654B7259E3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8" name="Rechthoek 137">
                <a:extLst>
                  <a:ext uri="{FF2B5EF4-FFF2-40B4-BE49-F238E27FC236}">
                    <a16:creationId xmlns:a16="http://schemas.microsoft.com/office/drawing/2014/main" id="{9E207B54-A356-463F-BDD8-988B2933314B}"/>
                  </a:ext>
                </a:extLst>
              </p:cNvPr>
              <p:cNvSpPr/>
              <p:nvPr userDrawn="1"/>
            </p:nvSpPr>
            <p:spPr>
              <a:xfrm>
                <a:off x="12761843" y="314642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7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9" name="Tekstvak 138">
                <a:extLst>
                  <a:ext uri="{FF2B5EF4-FFF2-40B4-BE49-F238E27FC236}">
                    <a16:creationId xmlns:a16="http://schemas.microsoft.com/office/drawing/2014/main" id="{030C3FAC-57AC-41A4-B754-252703D57B58}"/>
                  </a:ext>
                </a:extLst>
              </p:cNvPr>
              <p:cNvSpPr txBox="1"/>
              <p:nvPr userDrawn="1"/>
            </p:nvSpPr>
            <p:spPr>
              <a:xfrm>
                <a:off x="12997648" y="317347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140" name="Tekstvak 139">
                <a:extLst>
                  <a:ext uri="{FF2B5EF4-FFF2-40B4-BE49-F238E27FC236}">
                    <a16:creationId xmlns:a16="http://schemas.microsoft.com/office/drawing/2014/main" id="{5C11FAC4-4C9D-4DED-B58C-8B3C3878D53D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141" name="Picture 3">
                <a:extLst>
                  <a:ext uri="{FF2B5EF4-FFF2-40B4-BE49-F238E27FC236}">
                    <a16:creationId xmlns:a16="http://schemas.microsoft.com/office/drawing/2014/main" id="{05F88D51-A991-4386-ADA4-11EDA59DD8E6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24386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42" name="Gelijkbenige driehoek 141">
                <a:extLst>
                  <a:ext uri="{FF2B5EF4-FFF2-40B4-BE49-F238E27FC236}">
                    <a16:creationId xmlns:a16="http://schemas.microsoft.com/office/drawing/2014/main" id="{8DE089DD-599B-460B-9DAE-D75E57CA5E25}"/>
                  </a:ext>
                </a:extLst>
              </p:cNvPr>
              <p:cNvSpPr/>
              <p:nvPr userDrawn="1"/>
            </p:nvSpPr>
            <p:spPr>
              <a:xfrm rot="5400000">
                <a:off x="14094210" y="32441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43" name="Groep 142">
                <a:extLst>
                  <a:ext uri="{FF2B5EF4-FFF2-40B4-BE49-F238E27FC236}">
                    <a16:creationId xmlns:a16="http://schemas.microsoft.com/office/drawing/2014/main" id="{A5951D05-6D0B-4634-A3CD-03C4848054FA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148" name="Rechthoek 147">
                  <a:extLst>
                    <a:ext uri="{FF2B5EF4-FFF2-40B4-BE49-F238E27FC236}">
                      <a16:creationId xmlns:a16="http://schemas.microsoft.com/office/drawing/2014/main" id="{07BDD439-596B-4C5D-A74F-A713FEB706E9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49" name="Rechthoek 148">
                  <a:extLst>
                    <a:ext uri="{FF2B5EF4-FFF2-40B4-BE49-F238E27FC236}">
                      <a16:creationId xmlns:a16="http://schemas.microsoft.com/office/drawing/2014/main" id="{3981B1DD-F789-4EA5-B4C6-9CEFC733AEC2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50" name="Rechthoek 149">
                  <a:extLst>
                    <a:ext uri="{FF2B5EF4-FFF2-40B4-BE49-F238E27FC236}">
                      <a16:creationId xmlns:a16="http://schemas.microsoft.com/office/drawing/2014/main" id="{842F42B4-4878-410D-904A-E73DA089926C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144" name="Groep 143">
                <a:extLst>
                  <a:ext uri="{FF2B5EF4-FFF2-40B4-BE49-F238E27FC236}">
                    <a16:creationId xmlns:a16="http://schemas.microsoft.com/office/drawing/2014/main" id="{4E12BE22-FB15-497E-9873-919D343F0EBF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145" name="Rechthoek 144">
                  <a:extLst>
                    <a:ext uri="{FF2B5EF4-FFF2-40B4-BE49-F238E27FC236}">
                      <a16:creationId xmlns:a16="http://schemas.microsoft.com/office/drawing/2014/main" id="{041B8852-528A-4DE0-90D1-89383BC87B3E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46" name="Rechthoek 145">
                  <a:extLst>
                    <a:ext uri="{FF2B5EF4-FFF2-40B4-BE49-F238E27FC236}">
                      <a16:creationId xmlns:a16="http://schemas.microsoft.com/office/drawing/2014/main" id="{DA209949-23BB-4725-8472-A7C4CE10DDFB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47" name="Rechthoek 146">
                  <a:extLst>
                    <a:ext uri="{FF2B5EF4-FFF2-40B4-BE49-F238E27FC236}">
                      <a16:creationId xmlns:a16="http://schemas.microsoft.com/office/drawing/2014/main" id="{C024A17F-57DA-4CE8-8CFB-620696FBEB80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  <p:sp>
          <p:nvSpPr>
            <p:cNvPr id="84" name="Ovaal 83">
              <a:extLst>
                <a:ext uri="{FF2B5EF4-FFF2-40B4-BE49-F238E27FC236}">
                  <a16:creationId xmlns:a16="http://schemas.microsoft.com/office/drawing/2014/main" id="{6B404E5B-A21A-48CD-9633-E950FE14BC16}"/>
                </a:ext>
              </a:extLst>
            </p:cNvPr>
            <p:cNvSpPr/>
            <p:nvPr userDrawn="1"/>
          </p:nvSpPr>
          <p:spPr>
            <a:xfrm>
              <a:off x="12391601" y="40276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85" name="Rechthoek 84">
              <a:extLst>
                <a:ext uri="{FF2B5EF4-FFF2-40B4-BE49-F238E27FC236}">
                  <a16:creationId xmlns:a16="http://schemas.microsoft.com/office/drawing/2014/main" id="{3BD891F5-8C9E-4D5F-9723-D81EB874E023}"/>
                </a:ext>
              </a:extLst>
            </p:cNvPr>
            <p:cNvSpPr/>
            <p:nvPr userDrawn="1"/>
          </p:nvSpPr>
          <p:spPr>
            <a:xfrm>
              <a:off x="12757283" y="4093714"/>
              <a:ext cx="2817996" cy="62865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Staat het invoegvenster achter de oranje lijn? Klik dan op de rechtermuisknop en kies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naar voorgrond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’ om deze naar voren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te halen. Klik na het invoegen op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Naar achtergrond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’.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35" name="Rechte verbindingslijn 134">
              <a:extLst>
                <a:ext uri="{FF2B5EF4-FFF2-40B4-BE49-F238E27FC236}">
                  <a16:creationId xmlns:a16="http://schemas.microsoft.com/office/drawing/2014/main" id="{A8CAD07D-6BEC-4525-A385-59CA6FD1ACC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39094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</p:grpSp>
      <p:sp>
        <p:nvSpPr>
          <p:cNvPr id="86" name="wolk">
            <a:extLst>
              <a:ext uri="{FF2B5EF4-FFF2-40B4-BE49-F238E27FC236}">
                <a16:creationId xmlns:a16="http://schemas.microsoft.com/office/drawing/2014/main" id="{7BD14135-453A-4E43-96D6-867167DD967F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423435" y="524498"/>
            <a:ext cx="5556741" cy="2645107"/>
          </a:xfrm>
          <a:blipFill dpi="0" rotWithShape="1">
            <a:blip r:embed="rId3" cstate="email">
              <a:alphaModFix amt="9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1580" r="1580"/>
            </a:stretch>
          </a:blipFill>
        </p:spPr>
        <p:txBody>
          <a:bodyPr wrap="square" lIns="900000" tIns="720000" rIns="288000" bIns="1800000" anchor="t"/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3400" b="1" cap="all" baseline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nl-NL" noProof="0" dirty="0"/>
              <a:t>Plaats hier de titel van de presentatie</a:t>
            </a:r>
            <a:endParaRPr lang="en-US" dirty="0"/>
          </a:p>
        </p:txBody>
      </p:sp>
      <p:sp>
        <p:nvSpPr>
          <p:cNvPr id="87" name="tekst">
            <a:extLst>
              <a:ext uri="{FF2B5EF4-FFF2-40B4-BE49-F238E27FC236}">
                <a16:creationId xmlns:a16="http://schemas.microsoft.com/office/drawing/2014/main" id="{95CEE5E6-3AA7-411A-9A5D-B22740BCD27D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1013091" y="2183753"/>
            <a:ext cx="4875645" cy="974116"/>
          </a:xfrm>
        </p:spPr>
        <p:txBody>
          <a:bodyPr lIns="324000" rIns="252000" anchor="t"/>
          <a:lstStyle>
            <a:lvl1pPr marL="0" indent="0"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  <a:buNone/>
              <a:defRPr sz="1800" b="0" cap="none" baseline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lvl="0"/>
            <a:r>
              <a:rPr lang="nl-NL" dirty="0"/>
              <a:t>Plaats hier de naam van </a:t>
            </a:r>
            <a:br>
              <a:rPr lang="nl-NL" dirty="0"/>
            </a:br>
            <a:r>
              <a:rPr lang="nl-NL" dirty="0"/>
              <a:t>De spreker óf subtitel</a:t>
            </a:r>
            <a:endParaRPr lang="en-US" dirty="0"/>
          </a:p>
        </p:txBody>
      </p:sp>
      <p:sp>
        <p:nvSpPr>
          <p:cNvPr id="74" name="logo">
            <a:extLst>
              <a:ext uri="{FF2B5EF4-FFF2-40B4-BE49-F238E27FC236}">
                <a16:creationId xmlns:a16="http://schemas.microsoft.com/office/drawing/2014/main" id="{458ED21E-36CB-428F-A21D-04589AFD8EE0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10691963" y="5852007"/>
            <a:ext cx="991742" cy="486603"/>
          </a:xfrm>
          <a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1580" r="1580"/>
            </a:stretch>
          </a:blipFill>
        </p:spPr>
        <p:txBody>
          <a:bodyPr anchor="t"/>
          <a:lstStyle>
            <a:lvl1pPr marL="0" indent="0" algn="ctr">
              <a:lnSpc>
                <a:spcPct val="80000"/>
              </a:lnSpc>
              <a:buNone/>
              <a:defRPr sz="1600" b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lvl="0"/>
            <a:r>
              <a:rPr lang="nl-NL"/>
              <a:t>  </a:t>
            </a:r>
            <a:endParaRPr lang="nl-NL" dirty="0"/>
          </a:p>
        </p:txBody>
      </p:sp>
      <p:sp>
        <p:nvSpPr>
          <p:cNvPr id="104" name="Tijdelijke aanduiding voor tekst 103">
            <a:extLst>
              <a:ext uri="{FF2B5EF4-FFF2-40B4-BE49-F238E27FC236}">
                <a16:creationId xmlns:a16="http://schemas.microsoft.com/office/drawing/2014/main" id="{C95E6A41-0DB4-405A-B296-ED86636C6275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>
          <a:xfrm>
            <a:off x="9754069" y="0"/>
            <a:ext cx="1919032" cy="6858000"/>
          </a:xfrm>
          <a:custGeom>
            <a:avLst/>
            <a:gdLst>
              <a:gd name="connsiteX0" fmla="*/ 2209313 w 2219324"/>
              <a:gd name="connsiteY0" fmla="*/ 0 h 7931150"/>
              <a:gd name="connsiteX1" fmla="*/ 2219324 w 2219324"/>
              <a:gd name="connsiteY1" fmla="*/ 9968 h 7931150"/>
              <a:gd name="connsiteX2" fmla="*/ 2219324 w 2219324"/>
              <a:gd name="connsiteY2" fmla="*/ 2491982 h 7931150"/>
              <a:gd name="connsiteX3" fmla="*/ 1528497 w 2219324"/>
              <a:gd name="connsiteY3" fmla="*/ 3179770 h 7931150"/>
              <a:gd name="connsiteX4" fmla="*/ 690827 w 2219324"/>
              <a:gd name="connsiteY4" fmla="*/ 3179770 h 7931150"/>
              <a:gd name="connsiteX5" fmla="*/ 20024 w 2219324"/>
              <a:gd name="connsiteY5" fmla="*/ 3847621 h 7931150"/>
              <a:gd name="connsiteX6" fmla="*/ 20024 w 2219324"/>
              <a:gd name="connsiteY6" fmla="*/ 7921182 h 7931150"/>
              <a:gd name="connsiteX7" fmla="*/ 10012 w 2219324"/>
              <a:gd name="connsiteY7" fmla="*/ 7931150 h 7931150"/>
              <a:gd name="connsiteX8" fmla="*/ 0 w 2219324"/>
              <a:gd name="connsiteY8" fmla="*/ 7921182 h 7931150"/>
              <a:gd name="connsiteX9" fmla="*/ 0 w 2219324"/>
              <a:gd name="connsiteY9" fmla="*/ 3847621 h 7931150"/>
              <a:gd name="connsiteX10" fmla="*/ 690827 w 2219324"/>
              <a:gd name="connsiteY10" fmla="*/ 3159834 h 7931150"/>
              <a:gd name="connsiteX11" fmla="*/ 1528497 w 2219324"/>
              <a:gd name="connsiteY11" fmla="*/ 3159834 h 7931150"/>
              <a:gd name="connsiteX12" fmla="*/ 2199301 w 2219324"/>
              <a:gd name="connsiteY12" fmla="*/ 2491982 h 7931150"/>
              <a:gd name="connsiteX13" fmla="*/ 2199301 w 2219324"/>
              <a:gd name="connsiteY13" fmla="*/ 9968 h 7931150"/>
              <a:gd name="connsiteX14" fmla="*/ 2209313 w 2219324"/>
              <a:gd name="connsiteY14" fmla="*/ 0 h 793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19324" h="7931150">
                <a:moveTo>
                  <a:pt x="2209313" y="0"/>
                </a:moveTo>
                <a:cubicBezTo>
                  <a:pt x="2215987" y="0"/>
                  <a:pt x="2219324" y="3322"/>
                  <a:pt x="2219324" y="9968"/>
                </a:cubicBezTo>
                <a:cubicBezTo>
                  <a:pt x="2219324" y="2491982"/>
                  <a:pt x="2219324" y="2491982"/>
                  <a:pt x="2219324" y="2491982"/>
                </a:cubicBezTo>
                <a:cubicBezTo>
                  <a:pt x="2219324" y="2870764"/>
                  <a:pt x="1908953" y="3179770"/>
                  <a:pt x="1528497" y="3179770"/>
                </a:cubicBezTo>
                <a:cubicBezTo>
                  <a:pt x="690827" y="3179770"/>
                  <a:pt x="690827" y="3179770"/>
                  <a:pt x="690827" y="3179770"/>
                </a:cubicBezTo>
                <a:cubicBezTo>
                  <a:pt x="320383" y="3179770"/>
                  <a:pt x="20024" y="3478808"/>
                  <a:pt x="20024" y="3847621"/>
                </a:cubicBezTo>
                <a:cubicBezTo>
                  <a:pt x="20024" y="7921182"/>
                  <a:pt x="20024" y="7921182"/>
                  <a:pt x="20024" y="7921182"/>
                </a:cubicBezTo>
                <a:cubicBezTo>
                  <a:pt x="20024" y="7924504"/>
                  <a:pt x="16686" y="7931150"/>
                  <a:pt x="10012" y="7931150"/>
                </a:cubicBezTo>
                <a:cubicBezTo>
                  <a:pt x="3337" y="7931150"/>
                  <a:pt x="0" y="7924504"/>
                  <a:pt x="0" y="7921182"/>
                </a:cubicBezTo>
                <a:cubicBezTo>
                  <a:pt x="0" y="3847621"/>
                  <a:pt x="0" y="3847621"/>
                  <a:pt x="0" y="3847621"/>
                </a:cubicBezTo>
                <a:cubicBezTo>
                  <a:pt x="0" y="3468840"/>
                  <a:pt x="310371" y="3159834"/>
                  <a:pt x="690827" y="3159834"/>
                </a:cubicBezTo>
                <a:cubicBezTo>
                  <a:pt x="1528497" y="3159834"/>
                  <a:pt x="1528497" y="3159834"/>
                  <a:pt x="1528497" y="3159834"/>
                </a:cubicBezTo>
                <a:cubicBezTo>
                  <a:pt x="1898941" y="3159834"/>
                  <a:pt x="2199301" y="2860796"/>
                  <a:pt x="2199301" y="2491982"/>
                </a:cubicBezTo>
                <a:cubicBezTo>
                  <a:pt x="2199301" y="9968"/>
                  <a:pt x="2199301" y="9968"/>
                  <a:pt x="2199301" y="9968"/>
                </a:cubicBezTo>
                <a:cubicBezTo>
                  <a:pt x="2199301" y="3322"/>
                  <a:pt x="2202638" y="0"/>
                  <a:pt x="2209313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 marL="0" indent="0">
              <a:buNone/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6" name="Tijdelijke aanduiding voor dianummer 5">
            <a:extLst>
              <a:ext uri="{FF2B5EF4-FFF2-40B4-BE49-F238E27FC236}">
                <a16:creationId xmlns:a16="http://schemas.microsoft.com/office/drawing/2014/main" id="{D6A528FE-D3FB-4684-8AA2-43392FC20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51033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100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ver logo">
            <a:extLst>
              <a:ext uri="{FF2B5EF4-FFF2-40B4-BE49-F238E27FC236}">
                <a16:creationId xmlns:a16="http://schemas.microsoft.com/office/drawing/2014/main" id="{53E90B51-6AB8-431C-94A8-DB69841799D4}"/>
              </a:ext>
            </a:extLst>
          </p:cNvPr>
          <p:cNvSpPr/>
          <p:nvPr userDrawn="1"/>
        </p:nvSpPr>
        <p:spPr>
          <a:xfrm>
            <a:off x="10325101" y="5688413"/>
            <a:ext cx="1866900" cy="11695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3" name="Tijdelijke aanduiding voor datum 3">
            <a:extLst>
              <a:ext uri="{FF2B5EF4-FFF2-40B4-BE49-F238E27FC236}">
                <a16:creationId xmlns:a16="http://schemas.microsoft.com/office/drawing/2014/main" id="{C920EDDF-0CF0-40F2-A240-62F1DBE1BD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7004037"/>
            <a:ext cx="3140325" cy="216909"/>
          </a:xfrm>
        </p:spPr>
        <p:txBody>
          <a:bodyPr/>
          <a:lstStyle/>
          <a:p>
            <a:fld id="{A9F8B797-7D29-405C-AA62-7DA8D2E9F83B}" type="datetime1">
              <a:rPr lang="nl-NL" smtClean="0"/>
              <a:t>15-5-2023</a:t>
            </a:fld>
            <a:endParaRPr lang="nl-NL"/>
          </a:p>
        </p:txBody>
      </p:sp>
      <p:sp>
        <p:nvSpPr>
          <p:cNvPr id="64" name="Tijdelijke aanduiding voor voettekst 4">
            <a:extLst>
              <a:ext uri="{FF2B5EF4-FFF2-40B4-BE49-F238E27FC236}">
                <a16:creationId xmlns:a16="http://schemas.microsoft.com/office/drawing/2014/main" id="{D9BD7BD9-035F-447F-81D8-F794B396C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7004037"/>
            <a:ext cx="671879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81" name="foto">
            <a:extLst>
              <a:ext uri="{FF2B5EF4-FFF2-40B4-BE49-F238E27FC236}">
                <a16:creationId xmlns:a16="http://schemas.microsoft.com/office/drawing/2014/main" id="{9E6F06BF-EA5C-4854-8C27-73BF65BAF07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59064" y="261257"/>
            <a:ext cx="11670136" cy="6343604"/>
          </a:xfrm>
          <a:prstGeom prst="roundRect">
            <a:avLst>
              <a:gd name="adj" fmla="val 2210"/>
            </a:avLst>
          </a:prstGeom>
          <a:solidFill>
            <a:schemeClr val="bg1">
              <a:lumMod val="85000"/>
            </a:schemeClr>
          </a:solidFill>
        </p:spPr>
        <p:txBody>
          <a:bodyPr lIns="6480000" tIns="0" anchor="ctr" anchorCtr="0"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050" b="1" baseline="0"/>
            </a:lvl1pPr>
          </a:lstStyle>
          <a:p>
            <a:r>
              <a:rPr lang="nl-NL"/>
              <a:t>Klik op het pictogram hiernaast</a:t>
            </a:r>
            <a:br>
              <a:rPr lang="nl-NL"/>
            </a:br>
            <a:r>
              <a:rPr lang="nl-NL"/>
              <a:t>om een afbeelding in te voegen</a:t>
            </a:r>
          </a:p>
        </p:txBody>
      </p:sp>
      <p:grpSp>
        <p:nvGrpSpPr>
          <p:cNvPr id="3" name="GRID" hidden="1">
            <a:extLst>
              <a:ext uri="{FF2B5EF4-FFF2-40B4-BE49-F238E27FC236}">
                <a16:creationId xmlns:a16="http://schemas.microsoft.com/office/drawing/2014/main" id="{DF9D39C2-2215-4138-8F2D-29B26FF9687E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" name="Rechthoek 1">
              <a:extLst>
                <a:ext uri="{FF2B5EF4-FFF2-40B4-BE49-F238E27FC236}">
                  <a16:creationId xmlns:a16="http://schemas.microsoft.com/office/drawing/2014/main" id="{88695B46-BCFB-46AE-BDD3-EBC5ED0EF159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8" name="Rechthoek 87">
              <a:extLst>
                <a:ext uri="{FF2B5EF4-FFF2-40B4-BE49-F238E27FC236}">
                  <a16:creationId xmlns:a16="http://schemas.microsoft.com/office/drawing/2014/main" id="{F4C4B9B5-431E-4649-8656-9BA6EC80CF9A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9" name="Rechthoek 88">
              <a:extLst>
                <a:ext uri="{FF2B5EF4-FFF2-40B4-BE49-F238E27FC236}">
                  <a16:creationId xmlns:a16="http://schemas.microsoft.com/office/drawing/2014/main" id="{8F8F300F-40D2-4E56-96C0-6EDCEF308BE4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0" name="Rechthoek 89">
              <a:extLst>
                <a:ext uri="{FF2B5EF4-FFF2-40B4-BE49-F238E27FC236}">
                  <a16:creationId xmlns:a16="http://schemas.microsoft.com/office/drawing/2014/main" id="{A2736596-913A-45B1-BFD9-BFBAB228CF30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1" name="Rechthoek 90">
              <a:extLst>
                <a:ext uri="{FF2B5EF4-FFF2-40B4-BE49-F238E27FC236}">
                  <a16:creationId xmlns:a16="http://schemas.microsoft.com/office/drawing/2014/main" id="{3E0D08FE-DAC3-4450-B117-863BD3CF4A74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2" name="Rechthoek 91">
              <a:extLst>
                <a:ext uri="{FF2B5EF4-FFF2-40B4-BE49-F238E27FC236}">
                  <a16:creationId xmlns:a16="http://schemas.microsoft.com/office/drawing/2014/main" id="{3FAB4B74-1C67-41D3-9B06-C6D45D157F0F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3" name="Rechthoek 92">
              <a:extLst>
                <a:ext uri="{FF2B5EF4-FFF2-40B4-BE49-F238E27FC236}">
                  <a16:creationId xmlns:a16="http://schemas.microsoft.com/office/drawing/2014/main" id="{9175AA73-BB14-45AB-8655-3B2853316878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4" name="Rechthoek 93">
              <a:extLst>
                <a:ext uri="{FF2B5EF4-FFF2-40B4-BE49-F238E27FC236}">
                  <a16:creationId xmlns:a16="http://schemas.microsoft.com/office/drawing/2014/main" id="{8A551A27-F963-4330-84CC-1A36F682D208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289370" y="-885712"/>
            <a:ext cx="1613301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FOTO (100%)</a:t>
            </a:r>
          </a:p>
        </p:txBody>
      </p:sp>
      <p:grpSp>
        <p:nvGrpSpPr>
          <p:cNvPr id="60" name="Instructies">
            <a:extLst>
              <a:ext uri="{FF2B5EF4-FFF2-40B4-BE49-F238E27FC236}">
                <a16:creationId xmlns:a16="http://schemas.microsoft.com/office/drawing/2014/main" id="{98470357-A3BB-4987-BF3A-0293E1EAD884}"/>
              </a:ext>
            </a:extLst>
          </p:cNvPr>
          <p:cNvGrpSpPr/>
          <p:nvPr userDrawn="1"/>
        </p:nvGrpSpPr>
        <p:grpSpPr>
          <a:xfrm>
            <a:off x="12391601" y="0"/>
            <a:ext cx="3183678" cy="6589569"/>
            <a:chOff x="12391601" y="0"/>
            <a:chExt cx="3183678" cy="6589569"/>
          </a:xfrm>
        </p:grpSpPr>
        <p:grpSp>
          <p:nvGrpSpPr>
            <p:cNvPr id="61" name="Groep 60">
              <a:extLst>
                <a:ext uri="{FF2B5EF4-FFF2-40B4-BE49-F238E27FC236}">
                  <a16:creationId xmlns:a16="http://schemas.microsoft.com/office/drawing/2014/main" id="{7216C5C1-F4B1-4B57-9D51-2B13B48B5C6B}"/>
                </a:ext>
              </a:extLst>
            </p:cNvPr>
            <p:cNvGrpSpPr/>
            <p:nvPr userDrawn="1"/>
          </p:nvGrpSpPr>
          <p:grpSpPr>
            <a:xfrm>
              <a:off x="12757282" y="3100116"/>
              <a:ext cx="1499406" cy="678267"/>
              <a:chOff x="12757283" y="3120781"/>
              <a:chExt cx="1499406" cy="678267"/>
            </a:xfrm>
          </p:grpSpPr>
          <p:sp>
            <p:nvSpPr>
              <p:cNvPr id="163" name="Rechthoek 162">
                <a:extLst>
                  <a:ext uri="{FF2B5EF4-FFF2-40B4-BE49-F238E27FC236}">
                    <a16:creationId xmlns:a16="http://schemas.microsoft.com/office/drawing/2014/main" id="{FC31FD13-F608-4A9F-A9B5-A1DBE021B0F4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4" name="Rechthoek 163">
                <a:extLst>
                  <a:ext uri="{FF2B5EF4-FFF2-40B4-BE49-F238E27FC236}">
                    <a16:creationId xmlns:a16="http://schemas.microsoft.com/office/drawing/2014/main" id="{CF08CDE9-48F1-47DE-A061-FE0A4BA5FB56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5" name="Tekstvak 164">
                <a:extLst>
                  <a:ext uri="{FF2B5EF4-FFF2-40B4-BE49-F238E27FC236}">
                    <a16:creationId xmlns:a16="http://schemas.microsoft.com/office/drawing/2014/main" id="{2D3759EA-0329-4D2E-B950-F6DEA1DA7463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166" name="Tekstvak 165">
                <a:extLst>
                  <a:ext uri="{FF2B5EF4-FFF2-40B4-BE49-F238E27FC236}">
                    <a16:creationId xmlns:a16="http://schemas.microsoft.com/office/drawing/2014/main" id="{346A390B-4F04-46FE-AEA9-E9933CF3A16B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167" name="Picture 3">
                <a:extLst>
                  <a:ext uri="{FF2B5EF4-FFF2-40B4-BE49-F238E27FC236}">
                    <a16:creationId xmlns:a16="http://schemas.microsoft.com/office/drawing/2014/main" id="{5D959765-4B6B-4C0F-9E1B-41CEB29D9BFB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68" name="Gelijkbenige driehoek 167">
                <a:extLst>
                  <a:ext uri="{FF2B5EF4-FFF2-40B4-BE49-F238E27FC236}">
                    <a16:creationId xmlns:a16="http://schemas.microsoft.com/office/drawing/2014/main" id="{3F8C1FF6-930D-4B1F-883F-C386F95C16CE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69" name="Groep 168">
                <a:extLst>
                  <a:ext uri="{FF2B5EF4-FFF2-40B4-BE49-F238E27FC236}">
                    <a16:creationId xmlns:a16="http://schemas.microsoft.com/office/drawing/2014/main" id="{3C538D33-FDEF-4E14-A185-047D677D69D7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174" name="Rechthoek 173">
                  <a:extLst>
                    <a:ext uri="{FF2B5EF4-FFF2-40B4-BE49-F238E27FC236}">
                      <a16:creationId xmlns:a16="http://schemas.microsoft.com/office/drawing/2014/main" id="{274FBD21-6828-4B68-913F-584B4B0E1202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5" name="Rechthoek 174">
                  <a:extLst>
                    <a:ext uri="{FF2B5EF4-FFF2-40B4-BE49-F238E27FC236}">
                      <a16:creationId xmlns:a16="http://schemas.microsoft.com/office/drawing/2014/main" id="{09BA5AE3-A533-4B65-BBD2-1EFCA1EDBE45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6" name="Rechthoek 175">
                  <a:extLst>
                    <a:ext uri="{FF2B5EF4-FFF2-40B4-BE49-F238E27FC236}">
                      <a16:creationId xmlns:a16="http://schemas.microsoft.com/office/drawing/2014/main" id="{72E84307-5A87-442F-8FF9-7FEBE7B50706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170" name="Groep 169">
                <a:extLst>
                  <a:ext uri="{FF2B5EF4-FFF2-40B4-BE49-F238E27FC236}">
                    <a16:creationId xmlns:a16="http://schemas.microsoft.com/office/drawing/2014/main" id="{495CC8FE-D427-4294-BDD6-26C033F57EBE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171" name="Rechthoek 170">
                  <a:extLst>
                    <a:ext uri="{FF2B5EF4-FFF2-40B4-BE49-F238E27FC236}">
                      <a16:creationId xmlns:a16="http://schemas.microsoft.com/office/drawing/2014/main" id="{FC68A5C7-E609-41C7-B288-8F2C7EA9B165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2" name="Rechthoek 171">
                  <a:extLst>
                    <a:ext uri="{FF2B5EF4-FFF2-40B4-BE49-F238E27FC236}">
                      <a16:creationId xmlns:a16="http://schemas.microsoft.com/office/drawing/2014/main" id="{3321C70B-29B3-48B6-A676-0F8E5F570EF1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3" name="Rechthoek 172">
                  <a:extLst>
                    <a:ext uri="{FF2B5EF4-FFF2-40B4-BE49-F238E27FC236}">
                      <a16:creationId xmlns:a16="http://schemas.microsoft.com/office/drawing/2014/main" id="{417364DA-3A21-4534-B44E-7A3B1ADE2C81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  <p:grpSp>
          <p:nvGrpSpPr>
            <p:cNvPr id="62" name="Meer informatie">
              <a:extLst>
                <a:ext uri="{FF2B5EF4-FFF2-40B4-BE49-F238E27FC236}">
                  <a16:creationId xmlns:a16="http://schemas.microsoft.com/office/drawing/2014/main" id="{650CD994-0CE0-4FE2-99FF-9744C95370A3}"/>
                </a:ext>
              </a:extLst>
            </p:cNvPr>
            <p:cNvGrpSpPr/>
            <p:nvPr userDrawn="1"/>
          </p:nvGrpSpPr>
          <p:grpSpPr>
            <a:xfrm>
              <a:off x="12396764" y="5806296"/>
              <a:ext cx="3178515" cy="783273"/>
              <a:chOff x="-3741486" y="3386444"/>
              <a:chExt cx="3178515" cy="783273"/>
            </a:xfrm>
          </p:grpSpPr>
          <p:sp>
            <p:nvSpPr>
              <p:cNvPr id="160" name="Freeform 101">
                <a:extLst>
                  <a:ext uri="{FF2B5EF4-FFF2-40B4-BE49-F238E27FC236}">
                    <a16:creationId xmlns:a16="http://schemas.microsoft.com/office/drawing/2014/main" id="{B75B8996-C368-4210-8D25-5937B697B9E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6444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100" noProof="0"/>
              </a:p>
            </p:txBody>
          </p:sp>
          <p:sp>
            <p:nvSpPr>
              <p:cNvPr id="161" name="Rechthoek 160">
                <a:extLst>
                  <a:ext uri="{FF2B5EF4-FFF2-40B4-BE49-F238E27FC236}">
                    <a16:creationId xmlns:a16="http://schemas.microsoft.com/office/drawing/2014/main" id="{E05D4D07-5FB3-4EC9-86F9-4E9D6220A1A1}"/>
                  </a:ext>
                </a:extLst>
              </p:cNvPr>
              <p:cNvSpPr/>
              <p:nvPr userDrawn="1"/>
            </p:nvSpPr>
            <p:spPr>
              <a:xfrm>
                <a:off x="-3380966" y="3458473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Meer weten?</a:t>
                </a:r>
                <a:b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Ga naar dia </a:t>
                </a:r>
                <a:r>
                  <a:rPr kumimoji="0" lang="nl-NL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‘Instructie dia: YouTube links’</a:t>
                </a: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deze in de diavoorstelling en klik op de gewenste video link.</a:t>
                </a:r>
              </a:p>
            </p:txBody>
          </p:sp>
          <p:cxnSp>
            <p:nvCxnSpPr>
              <p:cNvPr id="162" name="Rechte verbindingslijn 161">
                <a:extLst>
                  <a:ext uri="{FF2B5EF4-FFF2-40B4-BE49-F238E27FC236}">
                    <a16:creationId xmlns:a16="http://schemas.microsoft.com/office/drawing/2014/main" id="{C5897805-9BF7-466B-90B4-122E11DA9C8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69717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67" name="Rechthoek 66">
              <a:extLst>
                <a:ext uri="{FF2B5EF4-FFF2-40B4-BE49-F238E27FC236}">
                  <a16:creationId xmlns:a16="http://schemas.microsoft.com/office/drawing/2014/main" id="{8A2936BC-0D2F-4DEC-9A36-D49BB4790B82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Afbeelding invoegen/veranderen</a:t>
              </a:r>
            </a:p>
          </p:txBody>
        </p:sp>
        <p:sp>
          <p:nvSpPr>
            <p:cNvPr id="69" name="Ovaal 68">
              <a:extLst>
                <a:ext uri="{FF2B5EF4-FFF2-40B4-BE49-F238E27FC236}">
                  <a16:creationId xmlns:a16="http://schemas.microsoft.com/office/drawing/2014/main" id="{D8479DE8-58D3-4BD6-8B33-1D342945635A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70" name="Rechte verbindingslijn 69">
              <a:extLst>
                <a:ext uri="{FF2B5EF4-FFF2-40B4-BE49-F238E27FC236}">
                  <a16:creationId xmlns:a16="http://schemas.microsoft.com/office/drawing/2014/main" id="{F68F612D-E2FE-438B-AF6C-D650A11D617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71" name="Rechte verbindingslijn 70">
              <a:extLst>
                <a:ext uri="{FF2B5EF4-FFF2-40B4-BE49-F238E27FC236}">
                  <a16:creationId xmlns:a16="http://schemas.microsoft.com/office/drawing/2014/main" id="{1719104B-BFD6-4F99-ACB0-76A6B91F6BF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72" name="Rechthoek 71">
              <a:extLst>
                <a:ext uri="{FF2B5EF4-FFF2-40B4-BE49-F238E27FC236}">
                  <a16:creationId xmlns:a16="http://schemas.microsoft.com/office/drawing/2014/main" id="{6A76C2CE-5F20-4EB2-9A6F-65D70EA662D3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afbeelding d.m.v. de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afbeelding in te voegen. </a:t>
              </a:r>
              <a:r>
                <a:rPr kumimoji="0" lang="nl-NL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73" name="Rechte verbindingslijn 72">
              <a:extLst>
                <a:ext uri="{FF2B5EF4-FFF2-40B4-BE49-F238E27FC236}">
                  <a16:creationId xmlns:a16="http://schemas.microsoft.com/office/drawing/2014/main" id="{B642726B-5625-41A3-97FD-51B3ADC166E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568841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75" name="Ovaal 74">
              <a:extLst>
                <a:ext uri="{FF2B5EF4-FFF2-40B4-BE49-F238E27FC236}">
                  <a16:creationId xmlns:a16="http://schemas.microsoft.com/office/drawing/2014/main" id="{6A1D5F81-2CCD-4841-A8BC-C55424790FDA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76" name="Rechthoek 75">
              <a:extLst>
                <a:ext uri="{FF2B5EF4-FFF2-40B4-BE49-F238E27FC236}">
                  <a16:creationId xmlns:a16="http://schemas.microsoft.com/office/drawing/2014/main" id="{51DEED6B-8A75-4CCC-B153-B4C182E02F93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afbeelding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klik op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77" name="Groep 76">
              <a:extLst>
                <a:ext uri="{FF2B5EF4-FFF2-40B4-BE49-F238E27FC236}">
                  <a16:creationId xmlns:a16="http://schemas.microsoft.com/office/drawing/2014/main" id="{39404035-A07A-4071-8C0F-8FC1846C53EC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157" name="Rechthoek 156">
                <a:extLst>
                  <a:ext uri="{FF2B5EF4-FFF2-40B4-BE49-F238E27FC236}">
                    <a16:creationId xmlns:a16="http://schemas.microsoft.com/office/drawing/2014/main" id="{B9FCAFAF-FDFA-45FE-8FB4-A95BFDF2CA00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158" name="Rechte verbindingslijn 157">
                <a:extLst>
                  <a:ext uri="{FF2B5EF4-FFF2-40B4-BE49-F238E27FC236}">
                    <a16:creationId xmlns:a16="http://schemas.microsoft.com/office/drawing/2014/main" id="{937B9EA0-1740-4175-BB87-E60F9BF3440D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59" name="Gelijkbenige driehoek 158">
                <a:extLst>
                  <a:ext uri="{FF2B5EF4-FFF2-40B4-BE49-F238E27FC236}">
                    <a16:creationId xmlns:a16="http://schemas.microsoft.com/office/drawing/2014/main" id="{AD5D6E17-3679-4ECD-BB9A-094F5E0E7170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8" name="Groep 77">
              <a:extLst>
                <a:ext uri="{FF2B5EF4-FFF2-40B4-BE49-F238E27FC236}">
                  <a16:creationId xmlns:a16="http://schemas.microsoft.com/office/drawing/2014/main" id="{31D6A9A0-2C04-45EC-9FC9-53A66589F59A}"/>
                </a:ext>
              </a:extLst>
            </p:cNvPr>
            <p:cNvGrpSpPr/>
            <p:nvPr userDrawn="1"/>
          </p:nvGrpSpPr>
          <p:grpSpPr>
            <a:xfrm>
              <a:off x="12757282" y="1141626"/>
              <a:ext cx="294789" cy="318834"/>
              <a:chOff x="14466489" y="1001522"/>
              <a:chExt cx="290627" cy="314333"/>
            </a:xfrm>
          </p:grpSpPr>
          <p:sp>
            <p:nvSpPr>
              <p:cNvPr id="151" name="Rechthoek 150">
                <a:extLst>
                  <a:ext uri="{FF2B5EF4-FFF2-40B4-BE49-F238E27FC236}">
                    <a16:creationId xmlns:a16="http://schemas.microsoft.com/office/drawing/2014/main" id="{7537D14E-3145-41AA-8BA6-E2DA4792DAB5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2" name="Ovaal 151">
                <a:extLst>
                  <a:ext uri="{FF2B5EF4-FFF2-40B4-BE49-F238E27FC236}">
                    <a16:creationId xmlns:a16="http://schemas.microsoft.com/office/drawing/2014/main" id="{5A063F0D-3016-4D67-A80E-A2ACE05C76A0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3" name="Vrije vorm: vorm 152">
                <a:extLst>
                  <a:ext uri="{FF2B5EF4-FFF2-40B4-BE49-F238E27FC236}">
                    <a16:creationId xmlns:a16="http://schemas.microsoft.com/office/drawing/2014/main" id="{B6672389-7339-4818-917A-210CB31A7851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4" name="Rechthoek: afgeronde hoeken 153">
                <a:extLst>
                  <a:ext uri="{FF2B5EF4-FFF2-40B4-BE49-F238E27FC236}">
                    <a16:creationId xmlns:a16="http://schemas.microsoft.com/office/drawing/2014/main" id="{CC87DF75-C992-4B02-97F4-10B66F4FCBB5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55" name="Rechte verbindingslijn 154">
                <a:extLst>
                  <a:ext uri="{FF2B5EF4-FFF2-40B4-BE49-F238E27FC236}">
                    <a16:creationId xmlns:a16="http://schemas.microsoft.com/office/drawing/2014/main" id="{A594B960-EC39-48A1-BD3B-8BDE1CEA55D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6" name="Rechte verbindingslijn 155">
                <a:extLst>
                  <a:ext uri="{FF2B5EF4-FFF2-40B4-BE49-F238E27FC236}">
                    <a16:creationId xmlns:a16="http://schemas.microsoft.com/office/drawing/2014/main" id="{29E4933F-B681-40E9-81E6-4BFE50351C8B}"/>
                  </a:ext>
                </a:extLst>
              </p:cNvPr>
              <p:cNvCxnSpPr>
                <a:cxnSpLocks/>
                <a:stCxn id="154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79" name="Ovaal 78">
              <a:extLst>
                <a:ext uri="{FF2B5EF4-FFF2-40B4-BE49-F238E27FC236}">
                  <a16:creationId xmlns:a16="http://schemas.microsoft.com/office/drawing/2014/main" id="{95ADBB4B-DB43-4B95-BBB1-4EF78D913B23}"/>
                </a:ext>
              </a:extLst>
            </p:cNvPr>
            <p:cNvSpPr/>
            <p:nvPr userDrawn="1"/>
          </p:nvSpPr>
          <p:spPr>
            <a:xfrm>
              <a:off x="12391601" y="26179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80" name="Rechthoek 79">
              <a:extLst>
                <a:ext uri="{FF2B5EF4-FFF2-40B4-BE49-F238E27FC236}">
                  <a16:creationId xmlns:a16="http://schemas.microsoft.com/office/drawing/2014/main" id="{28504821-72A2-4CEA-9D50-70679CC2C0B7}"/>
                </a:ext>
              </a:extLst>
            </p:cNvPr>
            <p:cNvSpPr/>
            <p:nvPr userDrawn="1"/>
          </p:nvSpPr>
          <p:spPr>
            <a:xfrm>
              <a:off x="12757283" y="2684015"/>
              <a:ext cx="2817996" cy="31661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Klik met de rechter muisknop op de afbeelding en kies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´Naar achtergrond´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82" name="Rechte verbindingslijn 81">
              <a:extLst>
                <a:ext uri="{FF2B5EF4-FFF2-40B4-BE49-F238E27FC236}">
                  <a16:creationId xmlns:a16="http://schemas.microsoft.com/office/drawing/2014/main" id="{240EAD0F-2F2B-4096-9FD4-D4694C04051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83" name="Groep 82">
              <a:extLst>
                <a:ext uri="{FF2B5EF4-FFF2-40B4-BE49-F238E27FC236}">
                  <a16:creationId xmlns:a16="http://schemas.microsoft.com/office/drawing/2014/main" id="{21918E90-E0C4-4A19-B70F-77772F93CCCE}"/>
                </a:ext>
              </a:extLst>
            </p:cNvPr>
            <p:cNvGrpSpPr/>
            <p:nvPr userDrawn="1"/>
          </p:nvGrpSpPr>
          <p:grpSpPr>
            <a:xfrm>
              <a:off x="12757282" y="4967075"/>
              <a:ext cx="1499406" cy="580946"/>
              <a:chOff x="12757283" y="3120781"/>
              <a:chExt cx="1499406" cy="580946"/>
            </a:xfrm>
          </p:grpSpPr>
          <p:sp>
            <p:nvSpPr>
              <p:cNvPr id="137" name="Rechthoek 136">
                <a:extLst>
                  <a:ext uri="{FF2B5EF4-FFF2-40B4-BE49-F238E27FC236}">
                    <a16:creationId xmlns:a16="http://schemas.microsoft.com/office/drawing/2014/main" id="{C505D121-7242-4280-A811-F9654B7259E3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8" name="Rechthoek 137">
                <a:extLst>
                  <a:ext uri="{FF2B5EF4-FFF2-40B4-BE49-F238E27FC236}">
                    <a16:creationId xmlns:a16="http://schemas.microsoft.com/office/drawing/2014/main" id="{9E207B54-A356-463F-BDD8-988B2933314B}"/>
                  </a:ext>
                </a:extLst>
              </p:cNvPr>
              <p:cNvSpPr/>
              <p:nvPr userDrawn="1"/>
            </p:nvSpPr>
            <p:spPr>
              <a:xfrm>
                <a:off x="12761843" y="314642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7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9" name="Tekstvak 138">
                <a:extLst>
                  <a:ext uri="{FF2B5EF4-FFF2-40B4-BE49-F238E27FC236}">
                    <a16:creationId xmlns:a16="http://schemas.microsoft.com/office/drawing/2014/main" id="{030C3FAC-57AC-41A4-B754-252703D57B58}"/>
                  </a:ext>
                </a:extLst>
              </p:cNvPr>
              <p:cNvSpPr txBox="1"/>
              <p:nvPr userDrawn="1"/>
            </p:nvSpPr>
            <p:spPr>
              <a:xfrm>
                <a:off x="12997648" y="317347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140" name="Tekstvak 139">
                <a:extLst>
                  <a:ext uri="{FF2B5EF4-FFF2-40B4-BE49-F238E27FC236}">
                    <a16:creationId xmlns:a16="http://schemas.microsoft.com/office/drawing/2014/main" id="{5C11FAC4-4C9D-4DED-B58C-8B3C3878D53D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141" name="Picture 3">
                <a:extLst>
                  <a:ext uri="{FF2B5EF4-FFF2-40B4-BE49-F238E27FC236}">
                    <a16:creationId xmlns:a16="http://schemas.microsoft.com/office/drawing/2014/main" id="{05F88D51-A991-4386-ADA4-11EDA59DD8E6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24386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42" name="Gelijkbenige driehoek 141">
                <a:extLst>
                  <a:ext uri="{FF2B5EF4-FFF2-40B4-BE49-F238E27FC236}">
                    <a16:creationId xmlns:a16="http://schemas.microsoft.com/office/drawing/2014/main" id="{8DE089DD-599B-460B-9DAE-D75E57CA5E25}"/>
                  </a:ext>
                </a:extLst>
              </p:cNvPr>
              <p:cNvSpPr/>
              <p:nvPr userDrawn="1"/>
            </p:nvSpPr>
            <p:spPr>
              <a:xfrm rot="5400000">
                <a:off x="14094210" y="32441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43" name="Groep 142">
                <a:extLst>
                  <a:ext uri="{FF2B5EF4-FFF2-40B4-BE49-F238E27FC236}">
                    <a16:creationId xmlns:a16="http://schemas.microsoft.com/office/drawing/2014/main" id="{A5951D05-6D0B-4634-A3CD-03C4848054FA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148" name="Rechthoek 147">
                  <a:extLst>
                    <a:ext uri="{FF2B5EF4-FFF2-40B4-BE49-F238E27FC236}">
                      <a16:creationId xmlns:a16="http://schemas.microsoft.com/office/drawing/2014/main" id="{07BDD439-596B-4C5D-A74F-A713FEB706E9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49" name="Rechthoek 148">
                  <a:extLst>
                    <a:ext uri="{FF2B5EF4-FFF2-40B4-BE49-F238E27FC236}">
                      <a16:creationId xmlns:a16="http://schemas.microsoft.com/office/drawing/2014/main" id="{3981B1DD-F789-4EA5-B4C6-9CEFC733AEC2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50" name="Rechthoek 149">
                  <a:extLst>
                    <a:ext uri="{FF2B5EF4-FFF2-40B4-BE49-F238E27FC236}">
                      <a16:creationId xmlns:a16="http://schemas.microsoft.com/office/drawing/2014/main" id="{842F42B4-4878-410D-904A-E73DA089926C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144" name="Groep 143">
                <a:extLst>
                  <a:ext uri="{FF2B5EF4-FFF2-40B4-BE49-F238E27FC236}">
                    <a16:creationId xmlns:a16="http://schemas.microsoft.com/office/drawing/2014/main" id="{4E12BE22-FB15-497E-9873-919D343F0EBF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145" name="Rechthoek 144">
                  <a:extLst>
                    <a:ext uri="{FF2B5EF4-FFF2-40B4-BE49-F238E27FC236}">
                      <a16:creationId xmlns:a16="http://schemas.microsoft.com/office/drawing/2014/main" id="{041B8852-528A-4DE0-90D1-89383BC87B3E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46" name="Rechthoek 145">
                  <a:extLst>
                    <a:ext uri="{FF2B5EF4-FFF2-40B4-BE49-F238E27FC236}">
                      <a16:creationId xmlns:a16="http://schemas.microsoft.com/office/drawing/2014/main" id="{DA209949-23BB-4725-8472-A7C4CE10DDFB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47" name="Rechthoek 146">
                  <a:extLst>
                    <a:ext uri="{FF2B5EF4-FFF2-40B4-BE49-F238E27FC236}">
                      <a16:creationId xmlns:a16="http://schemas.microsoft.com/office/drawing/2014/main" id="{C024A17F-57DA-4CE8-8CFB-620696FBEB80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  <p:sp>
          <p:nvSpPr>
            <p:cNvPr id="84" name="Ovaal 83">
              <a:extLst>
                <a:ext uri="{FF2B5EF4-FFF2-40B4-BE49-F238E27FC236}">
                  <a16:creationId xmlns:a16="http://schemas.microsoft.com/office/drawing/2014/main" id="{6B404E5B-A21A-48CD-9633-E950FE14BC16}"/>
                </a:ext>
              </a:extLst>
            </p:cNvPr>
            <p:cNvSpPr/>
            <p:nvPr userDrawn="1"/>
          </p:nvSpPr>
          <p:spPr>
            <a:xfrm>
              <a:off x="12391601" y="40276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85" name="Rechthoek 84">
              <a:extLst>
                <a:ext uri="{FF2B5EF4-FFF2-40B4-BE49-F238E27FC236}">
                  <a16:creationId xmlns:a16="http://schemas.microsoft.com/office/drawing/2014/main" id="{3BD891F5-8C9E-4D5F-9723-D81EB874E023}"/>
                </a:ext>
              </a:extLst>
            </p:cNvPr>
            <p:cNvSpPr/>
            <p:nvPr userDrawn="1"/>
          </p:nvSpPr>
          <p:spPr>
            <a:xfrm>
              <a:off x="12757283" y="4093714"/>
              <a:ext cx="2817996" cy="62865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Staat het invoegvenster achter de oranje lijn? Klik dan op de rechtermuisknop en kies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naar voorgrond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’ om deze naar voren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te halen. Klik na het invoegen op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Naar achtergrond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’.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35" name="Rechte verbindingslijn 134">
              <a:extLst>
                <a:ext uri="{FF2B5EF4-FFF2-40B4-BE49-F238E27FC236}">
                  <a16:creationId xmlns:a16="http://schemas.microsoft.com/office/drawing/2014/main" id="{A8CAD07D-6BEC-4525-A385-59CA6FD1ACC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39094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</p:grpSp>
      <p:sp>
        <p:nvSpPr>
          <p:cNvPr id="74" name="logo">
            <a:extLst>
              <a:ext uri="{FF2B5EF4-FFF2-40B4-BE49-F238E27FC236}">
                <a16:creationId xmlns:a16="http://schemas.microsoft.com/office/drawing/2014/main" id="{458ED21E-36CB-428F-A21D-04589AFD8EE0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10691963" y="5852007"/>
            <a:ext cx="991742" cy="486603"/>
          </a:xfr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1580" r="1580"/>
            </a:stretch>
          </a:blipFill>
        </p:spPr>
        <p:txBody>
          <a:bodyPr anchor="t"/>
          <a:lstStyle>
            <a:lvl1pPr marL="0" indent="0" algn="ctr">
              <a:lnSpc>
                <a:spcPct val="80000"/>
              </a:lnSpc>
              <a:buNone/>
              <a:defRPr sz="1600" b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lvl="0"/>
            <a:r>
              <a:rPr lang="nl-NL"/>
              <a:t>  </a:t>
            </a:r>
            <a:endParaRPr lang="nl-NL" dirty="0"/>
          </a:p>
        </p:txBody>
      </p:sp>
      <p:sp>
        <p:nvSpPr>
          <p:cNvPr id="87" name="Tijdelijke aanduiding voor dianummer 5">
            <a:extLst>
              <a:ext uri="{FF2B5EF4-FFF2-40B4-BE49-F238E27FC236}">
                <a16:creationId xmlns:a16="http://schemas.microsoft.com/office/drawing/2014/main" id="{1ADB3DF9-1775-4B02-BB3B-7CA5D7834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65294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AT - ZWART (100% FOT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ver logo">
            <a:extLst>
              <a:ext uri="{FF2B5EF4-FFF2-40B4-BE49-F238E27FC236}">
                <a16:creationId xmlns:a16="http://schemas.microsoft.com/office/drawing/2014/main" id="{53E90B51-6AB8-431C-94A8-DB69841799D4}"/>
              </a:ext>
            </a:extLst>
          </p:cNvPr>
          <p:cNvSpPr/>
          <p:nvPr userDrawn="1"/>
        </p:nvSpPr>
        <p:spPr>
          <a:xfrm>
            <a:off x="10325101" y="5688413"/>
            <a:ext cx="1866900" cy="11695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3" name="Tijdelijke aanduiding voor datum 3">
            <a:extLst>
              <a:ext uri="{FF2B5EF4-FFF2-40B4-BE49-F238E27FC236}">
                <a16:creationId xmlns:a16="http://schemas.microsoft.com/office/drawing/2014/main" id="{C920EDDF-0CF0-40F2-A240-62F1DBE1BD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7004037"/>
            <a:ext cx="3140325" cy="216909"/>
          </a:xfrm>
        </p:spPr>
        <p:txBody>
          <a:bodyPr/>
          <a:lstStyle/>
          <a:p>
            <a:fld id="{B7BF963E-A335-4EFC-96E2-BC5DDD288207}" type="datetime1">
              <a:rPr lang="nl-NL" smtClean="0"/>
              <a:t>15-5-2023</a:t>
            </a:fld>
            <a:endParaRPr lang="nl-NL"/>
          </a:p>
        </p:txBody>
      </p:sp>
      <p:sp>
        <p:nvSpPr>
          <p:cNvPr id="64" name="Tijdelijke aanduiding voor voettekst 4">
            <a:extLst>
              <a:ext uri="{FF2B5EF4-FFF2-40B4-BE49-F238E27FC236}">
                <a16:creationId xmlns:a16="http://schemas.microsoft.com/office/drawing/2014/main" id="{D9BD7BD9-035F-447F-81D8-F794B396C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7004037"/>
            <a:ext cx="671879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81" name="foto">
            <a:extLst>
              <a:ext uri="{FF2B5EF4-FFF2-40B4-BE49-F238E27FC236}">
                <a16:creationId xmlns:a16="http://schemas.microsoft.com/office/drawing/2014/main" id="{9E6F06BF-EA5C-4854-8C27-73BF65BAF07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59064" y="261257"/>
            <a:ext cx="11670136" cy="6343604"/>
          </a:xfrm>
          <a:prstGeom prst="roundRect">
            <a:avLst>
              <a:gd name="adj" fmla="val 2210"/>
            </a:avLst>
          </a:prstGeom>
          <a:solidFill>
            <a:schemeClr val="bg1">
              <a:lumMod val="85000"/>
            </a:schemeClr>
          </a:solidFill>
        </p:spPr>
        <p:txBody>
          <a:bodyPr lIns="6480000" tIns="0" anchor="ctr" anchorCtr="0"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050" b="1" baseline="0"/>
            </a:lvl1pPr>
          </a:lstStyle>
          <a:p>
            <a:r>
              <a:rPr lang="nl-NL"/>
              <a:t>Klik op het pictogram hiernaast</a:t>
            </a:r>
            <a:br>
              <a:rPr lang="nl-NL"/>
            </a:br>
            <a:r>
              <a:rPr lang="nl-NL"/>
              <a:t>om een afbeelding in te voegen</a:t>
            </a:r>
          </a:p>
        </p:txBody>
      </p:sp>
      <p:grpSp>
        <p:nvGrpSpPr>
          <p:cNvPr id="3" name="GRID" hidden="1">
            <a:extLst>
              <a:ext uri="{FF2B5EF4-FFF2-40B4-BE49-F238E27FC236}">
                <a16:creationId xmlns:a16="http://schemas.microsoft.com/office/drawing/2014/main" id="{DF9D39C2-2215-4138-8F2D-29B26FF9687E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" name="Rechthoek 1">
              <a:extLst>
                <a:ext uri="{FF2B5EF4-FFF2-40B4-BE49-F238E27FC236}">
                  <a16:creationId xmlns:a16="http://schemas.microsoft.com/office/drawing/2014/main" id="{88695B46-BCFB-46AE-BDD3-EBC5ED0EF159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8" name="Rechthoek 87">
              <a:extLst>
                <a:ext uri="{FF2B5EF4-FFF2-40B4-BE49-F238E27FC236}">
                  <a16:creationId xmlns:a16="http://schemas.microsoft.com/office/drawing/2014/main" id="{F4C4B9B5-431E-4649-8656-9BA6EC80CF9A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9" name="Rechthoek 88">
              <a:extLst>
                <a:ext uri="{FF2B5EF4-FFF2-40B4-BE49-F238E27FC236}">
                  <a16:creationId xmlns:a16="http://schemas.microsoft.com/office/drawing/2014/main" id="{8F8F300F-40D2-4E56-96C0-6EDCEF308BE4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0" name="Rechthoek 89">
              <a:extLst>
                <a:ext uri="{FF2B5EF4-FFF2-40B4-BE49-F238E27FC236}">
                  <a16:creationId xmlns:a16="http://schemas.microsoft.com/office/drawing/2014/main" id="{A2736596-913A-45B1-BFD9-BFBAB228CF30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1" name="Rechthoek 90">
              <a:extLst>
                <a:ext uri="{FF2B5EF4-FFF2-40B4-BE49-F238E27FC236}">
                  <a16:creationId xmlns:a16="http://schemas.microsoft.com/office/drawing/2014/main" id="{3E0D08FE-DAC3-4450-B117-863BD3CF4A74}"/>
                </a:ext>
              </a:extLst>
            </p:cNvPr>
            <p:cNvSpPr/>
            <p:nvPr userDrawn="1"/>
          </p:nvSpPr>
          <p:spPr>
            <a:xfrm>
              <a:off x="0" y="55462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2" name="Rechthoek 91">
              <a:extLst>
                <a:ext uri="{FF2B5EF4-FFF2-40B4-BE49-F238E27FC236}">
                  <a16:creationId xmlns:a16="http://schemas.microsoft.com/office/drawing/2014/main" id="{3FAB4B74-1C67-41D3-9B06-C6D45D157F0F}"/>
                </a:ext>
              </a:extLst>
            </p:cNvPr>
            <p:cNvSpPr/>
            <p:nvPr userDrawn="1"/>
          </p:nvSpPr>
          <p:spPr>
            <a:xfrm>
              <a:off x="548696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3" name="Rechthoek 92">
              <a:extLst>
                <a:ext uri="{FF2B5EF4-FFF2-40B4-BE49-F238E27FC236}">
                  <a16:creationId xmlns:a16="http://schemas.microsoft.com/office/drawing/2014/main" id="{9175AA73-BB14-45AB-8655-3B2853316878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4" name="Rechthoek 93">
              <a:extLst>
                <a:ext uri="{FF2B5EF4-FFF2-40B4-BE49-F238E27FC236}">
                  <a16:creationId xmlns:a16="http://schemas.microsoft.com/office/drawing/2014/main" id="{8A551A27-F963-4330-84CC-1A36F682D208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6" name="Rechthoek 85">
              <a:extLst>
                <a:ext uri="{FF2B5EF4-FFF2-40B4-BE49-F238E27FC236}">
                  <a16:creationId xmlns:a16="http://schemas.microsoft.com/office/drawing/2014/main" id="{AAB64408-F9F2-48A3-9D2A-956BA628C6D4}"/>
                </a:ext>
              </a:extLst>
            </p:cNvPr>
            <p:cNvSpPr/>
            <p:nvPr userDrawn="1"/>
          </p:nvSpPr>
          <p:spPr>
            <a:xfrm>
              <a:off x="0" y="6074199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4728033" y="-885712"/>
            <a:ext cx="2735979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CITAAT - ZWART (FOTO 100%)</a:t>
            </a:r>
          </a:p>
        </p:txBody>
      </p:sp>
      <p:grpSp>
        <p:nvGrpSpPr>
          <p:cNvPr id="60" name="Instructies">
            <a:extLst>
              <a:ext uri="{FF2B5EF4-FFF2-40B4-BE49-F238E27FC236}">
                <a16:creationId xmlns:a16="http://schemas.microsoft.com/office/drawing/2014/main" id="{98470357-A3BB-4987-BF3A-0293E1EAD884}"/>
              </a:ext>
            </a:extLst>
          </p:cNvPr>
          <p:cNvGrpSpPr/>
          <p:nvPr userDrawn="1"/>
        </p:nvGrpSpPr>
        <p:grpSpPr>
          <a:xfrm>
            <a:off x="12391601" y="0"/>
            <a:ext cx="3183678" cy="6589569"/>
            <a:chOff x="12391601" y="0"/>
            <a:chExt cx="3183678" cy="6589569"/>
          </a:xfrm>
        </p:grpSpPr>
        <p:grpSp>
          <p:nvGrpSpPr>
            <p:cNvPr id="61" name="Groep 60">
              <a:extLst>
                <a:ext uri="{FF2B5EF4-FFF2-40B4-BE49-F238E27FC236}">
                  <a16:creationId xmlns:a16="http://schemas.microsoft.com/office/drawing/2014/main" id="{7216C5C1-F4B1-4B57-9D51-2B13B48B5C6B}"/>
                </a:ext>
              </a:extLst>
            </p:cNvPr>
            <p:cNvGrpSpPr/>
            <p:nvPr userDrawn="1"/>
          </p:nvGrpSpPr>
          <p:grpSpPr>
            <a:xfrm>
              <a:off x="12757282" y="3100116"/>
              <a:ext cx="1499406" cy="678267"/>
              <a:chOff x="12757283" y="3120781"/>
              <a:chExt cx="1499406" cy="678267"/>
            </a:xfrm>
          </p:grpSpPr>
          <p:sp>
            <p:nvSpPr>
              <p:cNvPr id="163" name="Rechthoek 162">
                <a:extLst>
                  <a:ext uri="{FF2B5EF4-FFF2-40B4-BE49-F238E27FC236}">
                    <a16:creationId xmlns:a16="http://schemas.microsoft.com/office/drawing/2014/main" id="{FC31FD13-F608-4A9F-A9B5-A1DBE021B0F4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4" name="Rechthoek 163">
                <a:extLst>
                  <a:ext uri="{FF2B5EF4-FFF2-40B4-BE49-F238E27FC236}">
                    <a16:creationId xmlns:a16="http://schemas.microsoft.com/office/drawing/2014/main" id="{CF08CDE9-48F1-47DE-A061-FE0A4BA5FB56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5" name="Tekstvak 164">
                <a:extLst>
                  <a:ext uri="{FF2B5EF4-FFF2-40B4-BE49-F238E27FC236}">
                    <a16:creationId xmlns:a16="http://schemas.microsoft.com/office/drawing/2014/main" id="{2D3759EA-0329-4D2E-B950-F6DEA1DA7463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166" name="Tekstvak 165">
                <a:extLst>
                  <a:ext uri="{FF2B5EF4-FFF2-40B4-BE49-F238E27FC236}">
                    <a16:creationId xmlns:a16="http://schemas.microsoft.com/office/drawing/2014/main" id="{346A390B-4F04-46FE-AEA9-E9933CF3A16B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167" name="Picture 3">
                <a:extLst>
                  <a:ext uri="{FF2B5EF4-FFF2-40B4-BE49-F238E27FC236}">
                    <a16:creationId xmlns:a16="http://schemas.microsoft.com/office/drawing/2014/main" id="{5D959765-4B6B-4C0F-9E1B-41CEB29D9BFB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68" name="Gelijkbenige driehoek 167">
                <a:extLst>
                  <a:ext uri="{FF2B5EF4-FFF2-40B4-BE49-F238E27FC236}">
                    <a16:creationId xmlns:a16="http://schemas.microsoft.com/office/drawing/2014/main" id="{3F8C1FF6-930D-4B1F-883F-C386F95C16CE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69" name="Groep 168">
                <a:extLst>
                  <a:ext uri="{FF2B5EF4-FFF2-40B4-BE49-F238E27FC236}">
                    <a16:creationId xmlns:a16="http://schemas.microsoft.com/office/drawing/2014/main" id="{3C538D33-FDEF-4E14-A185-047D677D69D7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174" name="Rechthoek 173">
                  <a:extLst>
                    <a:ext uri="{FF2B5EF4-FFF2-40B4-BE49-F238E27FC236}">
                      <a16:creationId xmlns:a16="http://schemas.microsoft.com/office/drawing/2014/main" id="{274FBD21-6828-4B68-913F-584B4B0E1202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5" name="Rechthoek 174">
                  <a:extLst>
                    <a:ext uri="{FF2B5EF4-FFF2-40B4-BE49-F238E27FC236}">
                      <a16:creationId xmlns:a16="http://schemas.microsoft.com/office/drawing/2014/main" id="{09BA5AE3-A533-4B65-BBD2-1EFCA1EDBE45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6" name="Rechthoek 175">
                  <a:extLst>
                    <a:ext uri="{FF2B5EF4-FFF2-40B4-BE49-F238E27FC236}">
                      <a16:creationId xmlns:a16="http://schemas.microsoft.com/office/drawing/2014/main" id="{72E84307-5A87-442F-8FF9-7FEBE7B50706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170" name="Groep 169">
                <a:extLst>
                  <a:ext uri="{FF2B5EF4-FFF2-40B4-BE49-F238E27FC236}">
                    <a16:creationId xmlns:a16="http://schemas.microsoft.com/office/drawing/2014/main" id="{495CC8FE-D427-4294-BDD6-26C033F57EBE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171" name="Rechthoek 170">
                  <a:extLst>
                    <a:ext uri="{FF2B5EF4-FFF2-40B4-BE49-F238E27FC236}">
                      <a16:creationId xmlns:a16="http://schemas.microsoft.com/office/drawing/2014/main" id="{FC68A5C7-E609-41C7-B288-8F2C7EA9B165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2" name="Rechthoek 171">
                  <a:extLst>
                    <a:ext uri="{FF2B5EF4-FFF2-40B4-BE49-F238E27FC236}">
                      <a16:creationId xmlns:a16="http://schemas.microsoft.com/office/drawing/2014/main" id="{3321C70B-29B3-48B6-A676-0F8E5F570EF1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3" name="Rechthoek 172">
                  <a:extLst>
                    <a:ext uri="{FF2B5EF4-FFF2-40B4-BE49-F238E27FC236}">
                      <a16:creationId xmlns:a16="http://schemas.microsoft.com/office/drawing/2014/main" id="{417364DA-3A21-4534-B44E-7A3B1ADE2C81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  <p:grpSp>
          <p:nvGrpSpPr>
            <p:cNvPr id="62" name="Meer informatie">
              <a:extLst>
                <a:ext uri="{FF2B5EF4-FFF2-40B4-BE49-F238E27FC236}">
                  <a16:creationId xmlns:a16="http://schemas.microsoft.com/office/drawing/2014/main" id="{650CD994-0CE0-4FE2-99FF-9744C95370A3}"/>
                </a:ext>
              </a:extLst>
            </p:cNvPr>
            <p:cNvGrpSpPr/>
            <p:nvPr userDrawn="1"/>
          </p:nvGrpSpPr>
          <p:grpSpPr>
            <a:xfrm>
              <a:off x="12396764" y="5806296"/>
              <a:ext cx="3178515" cy="783273"/>
              <a:chOff x="-3741486" y="3386444"/>
              <a:chExt cx="3178515" cy="783273"/>
            </a:xfrm>
          </p:grpSpPr>
          <p:sp>
            <p:nvSpPr>
              <p:cNvPr id="160" name="Freeform 101">
                <a:extLst>
                  <a:ext uri="{FF2B5EF4-FFF2-40B4-BE49-F238E27FC236}">
                    <a16:creationId xmlns:a16="http://schemas.microsoft.com/office/drawing/2014/main" id="{B75B8996-C368-4210-8D25-5937B697B9E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6444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100" noProof="0"/>
              </a:p>
            </p:txBody>
          </p:sp>
          <p:sp>
            <p:nvSpPr>
              <p:cNvPr id="161" name="Rechthoek 160">
                <a:extLst>
                  <a:ext uri="{FF2B5EF4-FFF2-40B4-BE49-F238E27FC236}">
                    <a16:creationId xmlns:a16="http://schemas.microsoft.com/office/drawing/2014/main" id="{E05D4D07-5FB3-4EC9-86F9-4E9D6220A1A1}"/>
                  </a:ext>
                </a:extLst>
              </p:cNvPr>
              <p:cNvSpPr/>
              <p:nvPr userDrawn="1"/>
            </p:nvSpPr>
            <p:spPr>
              <a:xfrm>
                <a:off x="-3380966" y="3458473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Meer weten?</a:t>
                </a:r>
                <a:b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Ga naar dia </a:t>
                </a:r>
                <a:r>
                  <a:rPr kumimoji="0" lang="nl-NL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‘Instructie dia: YouTube links’</a:t>
                </a: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deze in de diavoorstelling en klik op de gewenste video link.</a:t>
                </a:r>
              </a:p>
            </p:txBody>
          </p:sp>
          <p:cxnSp>
            <p:nvCxnSpPr>
              <p:cNvPr id="162" name="Rechte verbindingslijn 161">
                <a:extLst>
                  <a:ext uri="{FF2B5EF4-FFF2-40B4-BE49-F238E27FC236}">
                    <a16:creationId xmlns:a16="http://schemas.microsoft.com/office/drawing/2014/main" id="{C5897805-9BF7-466B-90B4-122E11DA9C8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69717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67" name="Rechthoek 66">
              <a:extLst>
                <a:ext uri="{FF2B5EF4-FFF2-40B4-BE49-F238E27FC236}">
                  <a16:creationId xmlns:a16="http://schemas.microsoft.com/office/drawing/2014/main" id="{8A2936BC-0D2F-4DEC-9A36-D49BB4790B82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Afbeelding invoegen/veranderen</a:t>
              </a:r>
            </a:p>
          </p:txBody>
        </p:sp>
        <p:sp>
          <p:nvSpPr>
            <p:cNvPr id="69" name="Ovaal 68">
              <a:extLst>
                <a:ext uri="{FF2B5EF4-FFF2-40B4-BE49-F238E27FC236}">
                  <a16:creationId xmlns:a16="http://schemas.microsoft.com/office/drawing/2014/main" id="{D8479DE8-58D3-4BD6-8B33-1D342945635A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70" name="Rechte verbindingslijn 69">
              <a:extLst>
                <a:ext uri="{FF2B5EF4-FFF2-40B4-BE49-F238E27FC236}">
                  <a16:creationId xmlns:a16="http://schemas.microsoft.com/office/drawing/2014/main" id="{F68F612D-E2FE-438B-AF6C-D650A11D617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71" name="Rechte verbindingslijn 70">
              <a:extLst>
                <a:ext uri="{FF2B5EF4-FFF2-40B4-BE49-F238E27FC236}">
                  <a16:creationId xmlns:a16="http://schemas.microsoft.com/office/drawing/2014/main" id="{1719104B-BFD6-4F99-ACB0-76A6B91F6BF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72" name="Rechthoek 71">
              <a:extLst>
                <a:ext uri="{FF2B5EF4-FFF2-40B4-BE49-F238E27FC236}">
                  <a16:creationId xmlns:a16="http://schemas.microsoft.com/office/drawing/2014/main" id="{6A76C2CE-5F20-4EB2-9A6F-65D70EA662D3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afbeelding d.m.v. de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afbeelding in te voegen. </a:t>
              </a:r>
              <a:r>
                <a:rPr kumimoji="0" lang="nl-NL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73" name="Rechte verbindingslijn 72">
              <a:extLst>
                <a:ext uri="{FF2B5EF4-FFF2-40B4-BE49-F238E27FC236}">
                  <a16:creationId xmlns:a16="http://schemas.microsoft.com/office/drawing/2014/main" id="{B642726B-5625-41A3-97FD-51B3ADC166E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568841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75" name="Ovaal 74">
              <a:extLst>
                <a:ext uri="{FF2B5EF4-FFF2-40B4-BE49-F238E27FC236}">
                  <a16:creationId xmlns:a16="http://schemas.microsoft.com/office/drawing/2014/main" id="{6A1D5F81-2CCD-4841-A8BC-C55424790FDA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76" name="Rechthoek 75">
              <a:extLst>
                <a:ext uri="{FF2B5EF4-FFF2-40B4-BE49-F238E27FC236}">
                  <a16:creationId xmlns:a16="http://schemas.microsoft.com/office/drawing/2014/main" id="{51DEED6B-8A75-4CCC-B153-B4C182E02F93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afbeelding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klik op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77" name="Groep 76">
              <a:extLst>
                <a:ext uri="{FF2B5EF4-FFF2-40B4-BE49-F238E27FC236}">
                  <a16:creationId xmlns:a16="http://schemas.microsoft.com/office/drawing/2014/main" id="{39404035-A07A-4071-8C0F-8FC1846C53EC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157" name="Rechthoek 156">
                <a:extLst>
                  <a:ext uri="{FF2B5EF4-FFF2-40B4-BE49-F238E27FC236}">
                    <a16:creationId xmlns:a16="http://schemas.microsoft.com/office/drawing/2014/main" id="{B9FCAFAF-FDFA-45FE-8FB4-A95BFDF2CA00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158" name="Rechte verbindingslijn 157">
                <a:extLst>
                  <a:ext uri="{FF2B5EF4-FFF2-40B4-BE49-F238E27FC236}">
                    <a16:creationId xmlns:a16="http://schemas.microsoft.com/office/drawing/2014/main" id="{937B9EA0-1740-4175-BB87-E60F9BF3440D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59" name="Gelijkbenige driehoek 158">
                <a:extLst>
                  <a:ext uri="{FF2B5EF4-FFF2-40B4-BE49-F238E27FC236}">
                    <a16:creationId xmlns:a16="http://schemas.microsoft.com/office/drawing/2014/main" id="{AD5D6E17-3679-4ECD-BB9A-094F5E0E7170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8" name="Groep 77">
              <a:extLst>
                <a:ext uri="{FF2B5EF4-FFF2-40B4-BE49-F238E27FC236}">
                  <a16:creationId xmlns:a16="http://schemas.microsoft.com/office/drawing/2014/main" id="{31D6A9A0-2C04-45EC-9FC9-53A66589F59A}"/>
                </a:ext>
              </a:extLst>
            </p:cNvPr>
            <p:cNvGrpSpPr/>
            <p:nvPr userDrawn="1"/>
          </p:nvGrpSpPr>
          <p:grpSpPr>
            <a:xfrm>
              <a:off x="12757282" y="1141626"/>
              <a:ext cx="294789" cy="318834"/>
              <a:chOff x="14466489" y="1001522"/>
              <a:chExt cx="290627" cy="314333"/>
            </a:xfrm>
          </p:grpSpPr>
          <p:sp>
            <p:nvSpPr>
              <p:cNvPr id="151" name="Rechthoek 150">
                <a:extLst>
                  <a:ext uri="{FF2B5EF4-FFF2-40B4-BE49-F238E27FC236}">
                    <a16:creationId xmlns:a16="http://schemas.microsoft.com/office/drawing/2014/main" id="{7537D14E-3145-41AA-8BA6-E2DA4792DAB5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2" name="Ovaal 151">
                <a:extLst>
                  <a:ext uri="{FF2B5EF4-FFF2-40B4-BE49-F238E27FC236}">
                    <a16:creationId xmlns:a16="http://schemas.microsoft.com/office/drawing/2014/main" id="{5A063F0D-3016-4D67-A80E-A2ACE05C76A0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3" name="Vrije vorm: vorm 152">
                <a:extLst>
                  <a:ext uri="{FF2B5EF4-FFF2-40B4-BE49-F238E27FC236}">
                    <a16:creationId xmlns:a16="http://schemas.microsoft.com/office/drawing/2014/main" id="{B6672389-7339-4818-917A-210CB31A7851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4" name="Rechthoek: afgeronde hoeken 153">
                <a:extLst>
                  <a:ext uri="{FF2B5EF4-FFF2-40B4-BE49-F238E27FC236}">
                    <a16:creationId xmlns:a16="http://schemas.microsoft.com/office/drawing/2014/main" id="{CC87DF75-C992-4B02-97F4-10B66F4FCBB5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55" name="Rechte verbindingslijn 154">
                <a:extLst>
                  <a:ext uri="{FF2B5EF4-FFF2-40B4-BE49-F238E27FC236}">
                    <a16:creationId xmlns:a16="http://schemas.microsoft.com/office/drawing/2014/main" id="{A594B960-EC39-48A1-BD3B-8BDE1CEA55D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6" name="Rechte verbindingslijn 155">
                <a:extLst>
                  <a:ext uri="{FF2B5EF4-FFF2-40B4-BE49-F238E27FC236}">
                    <a16:creationId xmlns:a16="http://schemas.microsoft.com/office/drawing/2014/main" id="{29E4933F-B681-40E9-81E6-4BFE50351C8B}"/>
                  </a:ext>
                </a:extLst>
              </p:cNvPr>
              <p:cNvCxnSpPr>
                <a:cxnSpLocks/>
                <a:stCxn id="154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79" name="Ovaal 78">
              <a:extLst>
                <a:ext uri="{FF2B5EF4-FFF2-40B4-BE49-F238E27FC236}">
                  <a16:creationId xmlns:a16="http://schemas.microsoft.com/office/drawing/2014/main" id="{95ADBB4B-DB43-4B95-BBB1-4EF78D913B23}"/>
                </a:ext>
              </a:extLst>
            </p:cNvPr>
            <p:cNvSpPr/>
            <p:nvPr userDrawn="1"/>
          </p:nvSpPr>
          <p:spPr>
            <a:xfrm>
              <a:off x="12391601" y="26179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80" name="Rechthoek 79">
              <a:extLst>
                <a:ext uri="{FF2B5EF4-FFF2-40B4-BE49-F238E27FC236}">
                  <a16:creationId xmlns:a16="http://schemas.microsoft.com/office/drawing/2014/main" id="{28504821-72A2-4CEA-9D50-70679CC2C0B7}"/>
                </a:ext>
              </a:extLst>
            </p:cNvPr>
            <p:cNvSpPr/>
            <p:nvPr userDrawn="1"/>
          </p:nvSpPr>
          <p:spPr>
            <a:xfrm>
              <a:off x="12757283" y="2684015"/>
              <a:ext cx="2817996" cy="31661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Klik met de rechter muisknop op de afbeelding en kies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´Naar achtergrond´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82" name="Rechte verbindingslijn 81">
              <a:extLst>
                <a:ext uri="{FF2B5EF4-FFF2-40B4-BE49-F238E27FC236}">
                  <a16:creationId xmlns:a16="http://schemas.microsoft.com/office/drawing/2014/main" id="{240EAD0F-2F2B-4096-9FD4-D4694C04051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83" name="Groep 82">
              <a:extLst>
                <a:ext uri="{FF2B5EF4-FFF2-40B4-BE49-F238E27FC236}">
                  <a16:creationId xmlns:a16="http://schemas.microsoft.com/office/drawing/2014/main" id="{21918E90-E0C4-4A19-B70F-77772F93CCCE}"/>
                </a:ext>
              </a:extLst>
            </p:cNvPr>
            <p:cNvGrpSpPr/>
            <p:nvPr userDrawn="1"/>
          </p:nvGrpSpPr>
          <p:grpSpPr>
            <a:xfrm>
              <a:off x="12757282" y="4967075"/>
              <a:ext cx="1499406" cy="580946"/>
              <a:chOff x="12757283" y="3120781"/>
              <a:chExt cx="1499406" cy="580946"/>
            </a:xfrm>
          </p:grpSpPr>
          <p:sp>
            <p:nvSpPr>
              <p:cNvPr id="137" name="Rechthoek 136">
                <a:extLst>
                  <a:ext uri="{FF2B5EF4-FFF2-40B4-BE49-F238E27FC236}">
                    <a16:creationId xmlns:a16="http://schemas.microsoft.com/office/drawing/2014/main" id="{C505D121-7242-4280-A811-F9654B7259E3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8" name="Rechthoek 137">
                <a:extLst>
                  <a:ext uri="{FF2B5EF4-FFF2-40B4-BE49-F238E27FC236}">
                    <a16:creationId xmlns:a16="http://schemas.microsoft.com/office/drawing/2014/main" id="{9E207B54-A356-463F-BDD8-988B2933314B}"/>
                  </a:ext>
                </a:extLst>
              </p:cNvPr>
              <p:cNvSpPr/>
              <p:nvPr userDrawn="1"/>
            </p:nvSpPr>
            <p:spPr>
              <a:xfrm>
                <a:off x="12761843" y="314642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7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9" name="Tekstvak 138">
                <a:extLst>
                  <a:ext uri="{FF2B5EF4-FFF2-40B4-BE49-F238E27FC236}">
                    <a16:creationId xmlns:a16="http://schemas.microsoft.com/office/drawing/2014/main" id="{030C3FAC-57AC-41A4-B754-252703D57B58}"/>
                  </a:ext>
                </a:extLst>
              </p:cNvPr>
              <p:cNvSpPr txBox="1"/>
              <p:nvPr userDrawn="1"/>
            </p:nvSpPr>
            <p:spPr>
              <a:xfrm>
                <a:off x="12997648" y="317347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140" name="Tekstvak 139">
                <a:extLst>
                  <a:ext uri="{FF2B5EF4-FFF2-40B4-BE49-F238E27FC236}">
                    <a16:creationId xmlns:a16="http://schemas.microsoft.com/office/drawing/2014/main" id="{5C11FAC4-4C9D-4DED-B58C-8B3C3878D53D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141" name="Picture 3">
                <a:extLst>
                  <a:ext uri="{FF2B5EF4-FFF2-40B4-BE49-F238E27FC236}">
                    <a16:creationId xmlns:a16="http://schemas.microsoft.com/office/drawing/2014/main" id="{05F88D51-A991-4386-ADA4-11EDA59DD8E6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24386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42" name="Gelijkbenige driehoek 141">
                <a:extLst>
                  <a:ext uri="{FF2B5EF4-FFF2-40B4-BE49-F238E27FC236}">
                    <a16:creationId xmlns:a16="http://schemas.microsoft.com/office/drawing/2014/main" id="{8DE089DD-599B-460B-9DAE-D75E57CA5E25}"/>
                  </a:ext>
                </a:extLst>
              </p:cNvPr>
              <p:cNvSpPr/>
              <p:nvPr userDrawn="1"/>
            </p:nvSpPr>
            <p:spPr>
              <a:xfrm rot="5400000">
                <a:off x="14094210" y="32441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43" name="Groep 142">
                <a:extLst>
                  <a:ext uri="{FF2B5EF4-FFF2-40B4-BE49-F238E27FC236}">
                    <a16:creationId xmlns:a16="http://schemas.microsoft.com/office/drawing/2014/main" id="{A5951D05-6D0B-4634-A3CD-03C4848054FA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148" name="Rechthoek 147">
                  <a:extLst>
                    <a:ext uri="{FF2B5EF4-FFF2-40B4-BE49-F238E27FC236}">
                      <a16:creationId xmlns:a16="http://schemas.microsoft.com/office/drawing/2014/main" id="{07BDD439-596B-4C5D-A74F-A713FEB706E9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49" name="Rechthoek 148">
                  <a:extLst>
                    <a:ext uri="{FF2B5EF4-FFF2-40B4-BE49-F238E27FC236}">
                      <a16:creationId xmlns:a16="http://schemas.microsoft.com/office/drawing/2014/main" id="{3981B1DD-F789-4EA5-B4C6-9CEFC733AEC2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50" name="Rechthoek 149">
                  <a:extLst>
                    <a:ext uri="{FF2B5EF4-FFF2-40B4-BE49-F238E27FC236}">
                      <a16:creationId xmlns:a16="http://schemas.microsoft.com/office/drawing/2014/main" id="{842F42B4-4878-410D-904A-E73DA089926C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144" name="Groep 143">
                <a:extLst>
                  <a:ext uri="{FF2B5EF4-FFF2-40B4-BE49-F238E27FC236}">
                    <a16:creationId xmlns:a16="http://schemas.microsoft.com/office/drawing/2014/main" id="{4E12BE22-FB15-497E-9873-919D343F0EBF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145" name="Rechthoek 144">
                  <a:extLst>
                    <a:ext uri="{FF2B5EF4-FFF2-40B4-BE49-F238E27FC236}">
                      <a16:creationId xmlns:a16="http://schemas.microsoft.com/office/drawing/2014/main" id="{041B8852-528A-4DE0-90D1-89383BC87B3E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46" name="Rechthoek 145">
                  <a:extLst>
                    <a:ext uri="{FF2B5EF4-FFF2-40B4-BE49-F238E27FC236}">
                      <a16:creationId xmlns:a16="http://schemas.microsoft.com/office/drawing/2014/main" id="{DA209949-23BB-4725-8472-A7C4CE10DDFB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47" name="Rechthoek 146">
                  <a:extLst>
                    <a:ext uri="{FF2B5EF4-FFF2-40B4-BE49-F238E27FC236}">
                      <a16:creationId xmlns:a16="http://schemas.microsoft.com/office/drawing/2014/main" id="{C024A17F-57DA-4CE8-8CFB-620696FBEB80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  <p:sp>
          <p:nvSpPr>
            <p:cNvPr id="84" name="Ovaal 83">
              <a:extLst>
                <a:ext uri="{FF2B5EF4-FFF2-40B4-BE49-F238E27FC236}">
                  <a16:creationId xmlns:a16="http://schemas.microsoft.com/office/drawing/2014/main" id="{6B404E5B-A21A-48CD-9633-E950FE14BC16}"/>
                </a:ext>
              </a:extLst>
            </p:cNvPr>
            <p:cNvSpPr/>
            <p:nvPr userDrawn="1"/>
          </p:nvSpPr>
          <p:spPr>
            <a:xfrm>
              <a:off x="12391601" y="40276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85" name="Rechthoek 84">
              <a:extLst>
                <a:ext uri="{FF2B5EF4-FFF2-40B4-BE49-F238E27FC236}">
                  <a16:creationId xmlns:a16="http://schemas.microsoft.com/office/drawing/2014/main" id="{3BD891F5-8C9E-4D5F-9723-D81EB874E023}"/>
                </a:ext>
              </a:extLst>
            </p:cNvPr>
            <p:cNvSpPr/>
            <p:nvPr userDrawn="1"/>
          </p:nvSpPr>
          <p:spPr>
            <a:xfrm>
              <a:off x="12757283" y="4093714"/>
              <a:ext cx="2817996" cy="62865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Staat het invoegvenster achter de oranje lijn? Klik dan op de rechtermuisknop en kies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naar voorgrond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’ om deze naar voren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te halen. Klik na het invoegen op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Naar achtergrond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’.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35" name="Rechte verbindingslijn 134">
              <a:extLst>
                <a:ext uri="{FF2B5EF4-FFF2-40B4-BE49-F238E27FC236}">
                  <a16:creationId xmlns:a16="http://schemas.microsoft.com/office/drawing/2014/main" id="{A8CAD07D-6BEC-4525-A385-59CA6FD1ACC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39094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</p:grpSp>
      <p:sp>
        <p:nvSpPr>
          <p:cNvPr id="74" name="logo">
            <a:extLst>
              <a:ext uri="{FF2B5EF4-FFF2-40B4-BE49-F238E27FC236}">
                <a16:creationId xmlns:a16="http://schemas.microsoft.com/office/drawing/2014/main" id="{458ED21E-36CB-428F-A21D-04589AFD8EE0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10691963" y="5852007"/>
            <a:ext cx="991742" cy="486603"/>
          </a:xfr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1580" r="1580"/>
            </a:stretch>
          </a:blipFill>
        </p:spPr>
        <p:txBody>
          <a:bodyPr anchor="t"/>
          <a:lstStyle>
            <a:lvl1pPr marL="0" indent="0" algn="ctr">
              <a:lnSpc>
                <a:spcPct val="80000"/>
              </a:lnSpc>
              <a:buNone/>
              <a:defRPr sz="1600" b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lvl="0"/>
            <a:r>
              <a:rPr lang="nl-NL"/>
              <a:t>  </a:t>
            </a:r>
            <a:endParaRPr lang="nl-NL" dirty="0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7AF0307D-613D-4A4A-87F3-837BD313BCE6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820498" y="824593"/>
            <a:ext cx="4448188" cy="5233988"/>
          </a:xfrm>
          <a:prstGeom prst="roundRect">
            <a:avLst>
              <a:gd name="adj" fmla="val 3255"/>
            </a:avLst>
          </a:prstGeom>
          <a:solidFill>
            <a:schemeClr val="bg1">
              <a:alpha val="70000"/>
            </a:schemeClr>
          </a:solidFill>
          <a:ln w="12700">
            <a:noFill/>
          </a:ln>
        </p:spPr>
        <p:txBody>
          <a:bodyPr lIns="180000" tIns="252000" rIns="180000" bIns="252000" anchor="ctr" anchorCtr="0"/>
          <a:lstStyle>
            <a:lvl1pPr marL="0" indent="0" algn="ctr">
              <a:buFont typeface="Arial" panose="020B0604020202020204" pitchFamily="34" charset="0"/>
              <a:buNone/>
              <a:defRPr sz="4000"/>
            </a:lvl1pPr>
            <a:lvl2pPr marL="0" indent="0" algn="ctr">
              <a:buFont typeface="Arial" panose="020B0604020202020204" pitchFamily="34" charset="0"/>
              <a:buNone/>
              <a:defRPr/>
            </a:lvl2pPr>
            <a:lvl3pPr marL="0" indent="0" algn="ctr">
              <a:buFont typeface="Arial" panose="020B0604020202020204" pitchFamily="34" charset="0"/>
              <a:buNone/>
              <a:defRPr/>
            </a:lvl3pPr>
            <a:lvl4pPr marL="0" indent="0" algn="ctr">
              <a:buFont typeface="Arial" panose="020B0604020202020204" pitchFamily="34" charset="0"/>
              <a:buNone/>
              <a:defRPr/>
            </a:lvl4pPr>
            <a:lvl5pPr marL="0" indent="0" algn="ctr">
              <a:buFont typeface="Arial" panose="020B0604020202020204" pitchFamily="34" charset="0"/>
              <a:buNone/>
              <a:defRPr/>
            </a:lvl5pPr>
            <a:lvl6pPr algn="ctr">
              <a:defRPr sz="4000" b="0"/>
            </a:lvl6pPr>
          </a:lstStyle>
          <a:p>
            <a:pPr lvl="0"/>
            <a:r>
              <a:rPr lang="nl-NL" dirty="0"/>
              <a:t>‘’Plaats hier </a:t>
            </a:r>
            <a:br>
              <a:rPr lang="nl-NL" dirty="0"/>
            </a:br>
            <a:r>
              <a:rPr lang="nl-NL" dirty="0"/>
              <a:t>de citaat’’</a:t>
            </a:r>
          </a:p>
          <a:p>
            <a:pPr lvl="0"/>
            <a:r>
              <a:rPr lang="nl-NL" dirty="0"/>
              <a:t>JU-LEVEL1=Citaat</a:t>
            </a:r>
          </a:p>
        </p:txBody>
      </p:sp>
      <p:sp>
        <p:nvSpPr>
          <p:cNvPr id="95" name="Tijdelijke aanduiding voor dianummer 5">
            <a:extLst>
              <a:ext uri="{FF2B5EF4-FFF2-40B4-BE49-F238E27FC236}">
                <a16:creationId xmlns:a16="http://schemas.microsoft.com/office/drawing/2014/main" id="{CC4936A4-A609-4DB4-B771-319DE3996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12295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AT - WIT (100% FOT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ver logo">
            <a:extLst>
              <a:ext uri="{FF2B5EF4-FFF2-40B4-BE49-F238E27FC236}">
                <a16:creationId xmlns:a16="http://schemas.microsoft.com/office/drawing/2014/main" id="{53E90B51-6AB8-431C-94A8-DB69841799D4}"/>
              </a:ext>
            </a:extLst>
          </p:cNvPr>
          <p:cNvSpPr/>
          <p:nvPr userDrawn="1"/>
        </p:nvSpPr>
        <p:spPr>
          <a:xfrm>
            <a:off x="10325101" y="5688413"/>
            <a:ext cx="1866900" cy="11695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3" name="Tijdelijke aanduiding voor datum 3">
            <a:extLst>
              <a:ext uri="{FF2B5EF4-FFF2-40B4-BE49-F238E27FC236}">
                <a16:creationId xmlns:a16="http://schemas.microsoft.com/office/drawing/2014/main" id="{C920EDDF-0CF0-40F2-A240-62F1DBE1BD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7004037"/>
            <a:ext cx="3140325" cy="216909"/>
          </a:xfrm>
        </p:spPr>
        <p:txBody>
          <a:bodyPr/>
          <a:lstStyle/>
          <a:p>
            <a:fld id="{715CEF43-AFAE-4401-A83A-77818006065C}" type="datetime1">
              <a:rPr lang="nl-NL" smtClean="0"/>
              <a:t>15-5-2023</a:t>
            </a:fld>
            <a:endParaRPr lang="nl-NL"/>
          </a:p>
        </p:txBody>
      </p:sp>
      <p:sp>
        <p:nvSpPr>
          <p:cNvPr id="64" name="Tijdelijke aanduiding voor voettekst 4">
            <a:extLst>
              <a:ext uri="{FF2B5EF4-FFF2-40B4-BE49-F238E27FC236}">
                <a16:creationId xmlns:a16="http://schemas.microsoft.com/office/drawing/2014/main" id="{D9BD7BD9-035F-447F-81D8-F794B396C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7004037"/>
            <a:ext cx="671879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81" name="foto">
            <a:extLst>
              <a:ext uri="{FF2B5EF4-FFF2-40B4-BE49-F238E27FC236}">
                <a16:creationId xmlns:a16="http://schemas.microsoft.com/office/drawing/2014/main" id="{9E6F06BF-EA5C-4854-8C27-73BF65BAF07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59064" y="261257"/>
            <a:ext cx="11670136" cy="6343604"/>
          </a:xfrm>
          <a:prstGeom prst="roundRect">
            <a:avLst>
              <a:gd name="adj" fmla="val 2210"/>
            </a:avLst>
          </a:prstGeom>
          <a:solidFill>
            <a:schemeClr val="bg1">
              <a:lumMod val="85000"/>
            </a:schemeClr>
          </a:solidFill>
        </p:spPr>
        <p:txBody>
          <a:bodyPr lIns="6480000" tIns="0" anchor="ctr" anchorCtr="0"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050" b="1" baseline="0"/>
            </a:lvl1pPr>
          </a:lstStyle>
          <a:p>
            <a:r>
              <a:rPr lang="nl-NL"/>
              <a:t>Klik op het pictogram hiernaast</a:t>
            </a:r>
            <a:br>
              <a:rPr lang="nl-NL"/>
            </a:br>
            <a:r>
              <a:rPr lang="nl-NL"/>
              <a:t>om een afbeelding in te voegen</a:t>
            </a:r>
          </a:p>
        </p:txBody>
      </p:sp>
      <p:grpSp>
        <p:nvGrpSpPr>
          <p:cNvPr id="3" name="GRID" hidden="1">
            <a:extLst>
              <a:ext uri="{FF2B5EF4-FFF2-40B4-BE49-F238E27FC236}">
                <a16:creationId xmlns:a16="http://schemas.microsoft.com/office/drawing/2014/main" id="{DF9D39C2-2215-4138-8F2D-29B26FF9687E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" name="Rechthoek 1">
              <a:extLst>
                <a:ext uri="{FF2B5EF4-FFF2-40B4-BE49-F238E27FC236}">
                  <a16:creationId xmlns:a16="http://schemas.microsoft.com/office/drawing/2014/main" id="{88695B46-BCFB-46AE-BDD3-EBC5ED0EF159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8" name="Rechthoek 87">
              <a:extLst>
                <a:ext uri="{FF2B5EF4-FFF2-40B4-BE49-F238E27FC236}">
                  <a16:creationId xmlns:a16="http://schemas.microsoft.com/office/drawing/2014/main" id="{F4C4B9B5-431E-4649-8656-9BA6EC80CF9A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9" name="Rechthoek 88">
              <a:extLst>
                <a:ext uri="{FF2B5EF4-FFF2-40B4-BE49-F238E27FC236}">
                  <a16:creationId xmlns:a16="http://schemas.microsoft.com/office/drawing/2014/main" id="{8F8F300F-40D2-4E56-96C0-6EDCEF308BE4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0" name="Rechthoek 89">
              <a:extLst>
                <a:ext uri="{FF2B5EF4-FFF2-40B4-BE49-F238E27FC236}">
                  <a16:creationId xmlns:a16="http://schemas.microsoft.com/office/drawing/2014/main" id="{A2736596-913A-45B1-BFD9-BFBAB228CF30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1" name="Rechthoek 90">
              <a:extLst>
                <a:ext uri="{FF2B5EF4-FFF2-40B4-BE49-F238E27FC236}">
                  <a16:creationId xmlns:a16="http://schemas.microsoft.com/office/drawing/2014/main" id="{3E0D08FE-DAC3-4450-B117-863BD3CF4A74}"/>
                </a:ext>
              </a:extLst>
            </p:cNvPr>
            <p:cNvSpPr/>
            <p:nvPr userDrawn="1"/>
          </p:nvSpPr>
          <p:spPr>
            <a:xfrm>
              <a:off x="0" y="55462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2" name="Rechthoek 91">
              <a:extLst>
                <a:ext uri="{FF2B5EF4-FFF2-40B4-BE49-F238E27FC236}">
                  <a16:creationId xmlns:a16="http://schemas.microsoft.com/office/drawing/2014/main" id="{3FAB4B74-1C67-41D3-9B06-C6D45D157F0F}"/>
                </a:ext>
              </a:extLst>
            </p:cNvPr>
            <p:cNvSpPr/>
            <p:nvPr userDrawn="1"/>
          </p:nvSpPr>
          <p:spPr>
            <a:xfrm>
              <a:off x="548696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3" name="Rechthoek 92">
              <a:extLst>
                <a:ext uri="{FF2B5EF4-FFF2-40B4-BE49-F238E27FC236}">
                  <a16:creationId xmlns:a16="http://schemas.microsoft.com/office/drawing/2014/main" id="{9175AA73-BB14-45AB-8655-3B2853316878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4" name="Rechthoek 93">
              <a:extLst>
                <a:ext uri="{FF2B5EF4-FFF2-40B4-BE49-F238E27FC236}">
                  <a16:creationId xmlns:a16="http://schemas.microsoft.com/office/drawing/2014/main" id="{8A551A27-F963-4330-84CC-1A36F682D208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6" name="Rechthoek 85">
              <a:extLst>
                <a:ext uri="{FF2B5EF4-FFF2-40B4-BE49-F238E27FC236}">
                  <a16:creationId xmlns:a16="http://schemas.microsoft.com/office/drawing/2014/main" id="{AAB64408-F9F2-48A3-9D2A-956BA628C6D4}"/>
                </a:ext>
              </a:extLst>
            </p:cNvPr>
            <p:cNvSpPr/>
            <p:nvPr userDrawn="1"/>
          </p:nvSpPr>
          <p:spPr>
            <a:xfrm>
              <a:off x="0" y="6074199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4833351" y="-885712"/>
            <a:ext cx="2525344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CITAAT - WIT (FOTO 100%)</a:t>
            </a:r>
          </a:p>
        </p:txBody>
      </p:sp>
      <p:grpSp>
        <p:nvGrpSpPr>
          <p:cNvPr id="60" name="Instructies">
            <a:extLst>
              <a:ext uri="{FF2B5EF4-FFF2-40B4-BE49-F238E27FC236}">
                <a16:creationId xmlns:a16="http://schemas.microsoft.com/office/drawing/2014/main" id="{98470357-A3BB-4987-BF3A-0293E1EAD884}"/>
              </a:ext>
            </a:extLst>
          </p:cNvPr>
          <p:cNvGrpSpPr/>
          <p:nvPr userDrawn="1"/>
        </p:nvGrpSpPr>
        <p:grpSpPr>
          <a:xfrm>
            <a:off x="12391601" y="0"/>
            <a:ext cx="3183678" cy="6589569"/>
            <a:chOff x="12391601" y="0"/>
            <a:chExt cx="3183678" cy="6589569"/>
          </a:xfrm>
        </p:grpSpPr>
        <p:grpSp>
          <p:nvGrpSpPr>
            <p:cNvPr id="61" name="Groep 60">
              <a:extLst>
                <a:ext uri="{FF2B5EF4-FFF2-40B4-BE49-F238E27FC236}">
                  <a16:creationId xmlns:a16="http://schemas.microsoft.com/office/drawing/2014/main" id="{7216C5C1-F4B1-4B57-9D51-2B13B48B5C6B}"/>
                </a:ext>
              </a:extLst>
            </p:cNvPr>
            <p:cNvGrpSpPr/>
            <p:nvPr userDrawn="1"/>
          </p:nvGrpSpPr>
          <p:grpSpPr>
            <a:xfrm>
              <a:off x="12757282" y="3100116"/>
              <a:ext cx="1499406" cy="678267"/>
              <a:chOff x="12757283" y="3120781"/>
              <a:chExt cx="1499406" cy="678267"/>
            </a:xfrm>
          </p:grpSpPr>
          <p:sp>
            <p:nvSpPr>
              <p:cNvPr id="163" name="Rechthoek 162">
                <a:extLst>
                  <a:ext uri="{FF2B5EF4-FFF2-40B4-BE49-F238E27FC236}">
                    <a16:creationId xmlns:a16="http://schemas.microsoft.com/office/drawing/2014/main" id="{FC31FD13-F608-4A9F-A9B5-A1DBE021B0F4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4" name="Rechthoek 163">
                <a:extLst>
                  <a:ext uri="{FF2B5EF4-FFF2-40B4-BE49-F238E27FC236}">
                    <a16:creationId xmlns:a16="http://schemas.microsoft.com/office/drawing/2014/main" id="{CF08CDE9-48F1-47DE-A061-FE0A4BA5FB56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5" name="Tekstvak 164">
                <a:extLst>
                  <a:ext uri="{FF2B5EF4-FFF2-40B4-BE49-F238E27FC236}">
                    <a16:creationId xmlns:a16="http://schemas.microsoft.com/office/drawing/2014/main" id="{2D3759EA-0329-4D2E-B950-F6DEA1DA7463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166" name="Tekstvak 165">
                <a:extLst>
                  <a:ext uri="{FF2B5EF4-FFF2-40B4-BE49-F238E27FC236}">
                    <a16:creationId xmlns:a16="http://schemas.microsoft.com/office/drawing/2014/main" id="{346A390B-4F04-46FE-AEA9-E9933CF3A16B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167" name="Picture 3">
                <a:extLst>
                  <a:ext uri="{FF2B5EF4-FFF2-40B4-BE49-F238E27FC236}">
                    <a16:creationId xmlns:a16="http://schemas.microsoft.com/office/drawing/2014/main" id="{5D959765-4B6B-4C0F-9E1B-41CEB29D9BFB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68" name="Gelijkbenige driehoek 167">
                <a:extLst>
                  <a:ext uri="{FF2B5EF4-FFF2-40B4-BE49-F238E27FC236}">
                    <a16:creationId xmlns:a16="http://schemas.microsoft.com/office/drawing/2014/main" id="{3F8C1FF6-930D-4B1F-883F-C386F95C16CE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69" name="Groep 168">
                <a:extLst>
                  <a:ext uri="{FF2B5EF4-FFF2-40B4-BE49-F238E27FC236}">
                    <a16:creationId xmlns:a16="http://schemas.microsoft.com/office/drawing/2014/main" id="{3C538D33-FDEF-4E14-A185-047D677D69D7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174" name="Rechthoek 173">
                  <a:extLst>
                    <a:ext uri="{FF2B5EF4-FFF2-40B4-BE49-F238E27FC236}">
                      <a16:creationId xmlns:a16="http://schemas.microsoft.com/office/drawing/2014/main" id="{274FBD21-6828-4B68-913F-584B4B0E1202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5" name="Rechthoek 174">
                  <a:extLst>
                    <a:ext uri="{FF2B5EF4-FFF2-40B4-BE49-F238E27FC236}">
                      <a16:creationId xmlns:a16="http://schemas.microsoft.com/office/drawing/2014/main" id="{09BA5AE3-A533-4B65-BBD2-1EFCA1EDBE45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6" name="Rechthoek 175">
                  <a:extLst>
                    <a:ext uri="{FF2B5EF4-FFF2-40B4-BE49-F238E27FC236}">
                      <a16:creationId xmlns:a16="http://schemas.microsoft.com/office/drawing/2014/main" id="{72E84307-5A87-442F-8FF9-7FEBE7B50706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170" name="Groep 169">
                <a:extLst>
                  <a:ext uri="{FF2B5EF4-FFF2-40B4-BE49-F238E27FC236}">
                    <a16:creationId xmlns:a16="http://schemas.microsoft.com/office/drawing/2014/main" id="{495CC8FE-D427-4294-BDD6-26C033F57EBE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171" name="Rechthoek 170">
                  <a:extLst>
                    <a:ext uri="{FF2B5EF4-FFF2-40B4-BE49-F238E27FC236}">
                      <a16:creationId xmlns:a16="http://schemas.microsoft.com/office/drawing/2014/main" id="{FC68A5C7-E609-41C7-B288-8F2C7EA9B165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2" name="Rechthoek 171">
                  <a:extLst>
                    <a:ext uri="{FF2B5EF4-FFF2-40B4-BE49-F238E27FC236}">
                      <a16:creationId xmlns:a16="http://schemas.microsoft.com/office/drawing/2014/main" id="{3321C70B-29B3-48B6-A676-0F8E5F570EF1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3" name="Rechthoek 172">
                  <a:extLst>
                    <a:ext uri="{FF2B5EF4-FFF2-40B4-BE49-F238E27FC236}">
                      <a16:creationId xmlns:a16="http://schemas.microsoft.com/office/drawing/2014/main" id="{417364DA-3A21-4534-B44E-7A3B1ADE2C81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  <p:grpSp>
          <p:nvGrpSpPr>
            <p:cNvPr id="62" name="Meer informatie">
              <a:extLst>
                <a:ext uri="{FF2B5EF4-FFF2-40B4-BE49-F238E27FC236}">
                  <a16:creationId xmlns:a16="http://schemas.microsoft.com/office/drawing/2014/main" id="{650CD994-0CE0-4FE2-99FF-9744C95370A3}"/>
                </a:ext>
              </a:extLst>
            </p:cNvPr>
            <p:cNvGrpSpPr/>
            <p:nvPr userDrawn="1"/>
          </p:nvGrpSpPr>
          <p:grpSpPr>
            <a:xfrm>
              <a:off x="12396764" y="5806296"/>
              <a:ext cx="3178515" cy="783273"/>
              <a:chOff x="-3741486" y="3386444"/>
              <a:chExt cx="3178515" cy="783273"/>
            </a:xfrm>
          </p:grpSpPr>
          <p:sp>
            <p:nvSpPr>
              <p:cNvPr id="160" name="Freeform 101">
                <a:extLst>
                  <a:ext uri="{FF2B5EF4-FFF2-40B4-BE49-F238E27FC236}">
                    <a16:creationId xmlns:a16="http://schemas.microsoft.com/office/drawing/2014/main" id="{B75B8996-C368-4210-8D25-5937B697B9E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6444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100" noProof="0"/>
              </a:p>
            </p:txBody>
          </p:sp>
          <p:sp>
            <p:nvSpPr>
              <p:cNvPr id="161" name="Rechthoek 160">
                <a:extLst>
                  <a:ext uri="{FF2B5EF4-FFF2-40B4-BE49-F238E27FC236}">
                    <a16:creationId xmlns:a16="http://schemas.microsoft.com/office/drawing/2014/main" id="{E05D4D07-5FB3-4EC9-86F9-4E9D6220A1A1}"/>
                  </a:ext>
                </a:extLst>
              </p:cNvPr>
              <p:cNvSpPr/>
              <p:nvPr userDrawn="1"/>
            </p:nvSpPr>
            <p:spPr>
              <a:xfrm>
                <a:off x="-3380966" y="3458473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Meer weten?</a:t>
                </a:r>
                <a:b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Ga naar dia </a:t>
                </a:r>
                <a:r>
                  <a:rPr kumimoji="0" lang="nl-NL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‘Instructie dia: YouTube links’</a:t>
                </a: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deze in de diavoorstelling en klik op de gewenste video link.</a:t>
                </a:r>
              </a:p>
            </p:txBody>
          </p:sp>
          <p:cxnSp>
            <p:nvCxnSpPr>
              <p:cNvPr id="162" name="Rechte verbindingslijn 161">
                <a:extLst>
                  <a:ext uri="{FF2B5EF4-FFF2-40B4-BE49-F238E27FC236}">
                    <a16:creationId xmlns:a16="http://schemas.microsoft.com/office/drawing/2014/main" id="{C5897805-9BF7-466B-90B4-122E11DA9C8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69717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67" name="Rechthoek 66">
              <a:extLst>
                <a:ext uri="{FF2B5EF4-FFF2-40B4-BE49-F238E27FC236}">
                  <a16:creationId xmlns:a16="http://schemas.microsoft.com/office/drawing/2014/main" id="{8A2936BC-0D2F-4DEC-9A36-D49BB4790B82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Afbeelding invoegen/veranderen</a:t>
              </a:r>
            </a:p>
          </p:txBody>
        </p:sp>
        <p:sp>
          <p:nvSpPr>
            <p:cNvPr id="69" name="Ovaal 68">
              <a:extLst>
                <a:ext uri="{FF2B5EF4-FFF2-40B4-BE49-F238E27FC236}">
                  <a16:creationId xmlns:a16="http://schemas.microsoft.com/office/drawing/2014/main" id="{D8479DE8-58D3-4BD6-8B33-1D342945635A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70" name="Rechte verbindingslijn 69">
              <a:extLst>
                <a:ext uri="{FF2B5EF4-FFF2-40B4-BE49-F238E27FC236}">
                  <a16:creationId xmlns:a16="http://schemas.microsoft.com/office/drawing/2014/main" id="{F68F612D-E2FE-438B-AF6C-D650A11D617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71" name="Rechte verbindingslijn 70">
              <a:extLst>
                <a:ext uri="{FF2B5EF4-FFF2-40B4-BE49-F238E27FC236}">
                  <a16:creationId xmlns:a16="http://schemas.microsoft.com/office/drawing/2014/main" id="{1719104B-BFD6-4F99-ACB0-76A6B91F6BF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72" name="Rechthoek 71">
              <a:extLst>
                <a:ext uri="{FF2B5EF4-FFF2-40B4-BE49-F238E27FC236}">
                  <a16:creationId xmlns:a16="http://schemas.microsoft.com/office/drawing/2014/main" id="{6A76C2CE-5F20-4EB2-9A6F-65D70EA662D3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afbeelding d.m.v. de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afbeelding in te voegen. </a:t>
              </a:r>
              <a:r>
                <a:rPr kumimoji="0" lang="nl-NL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73" name="Rechte verbindingslijn 72">
              <a:extLst>
                <a:ext uri="{FF2B5EF4-FFF2-40B4-BE49-F238E27FC236}">
                  <a16:creationId xmlns:a16="http://schemas.microsoft.com/office/drawing/2014/main" id="{B642726B-5625-41A3-97FD-51B3ADC166E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568841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75" name="Ovaal 74">
              <a:extLst>
                <a:ext uri="{FF2B5EF4-FFF2-40B4-BE49-F238E27FC236}">
                  <a16:creationId xmlns:a16="http://schemas.microsoft.com/office/drawing/2014/main" id="{6A1D5F81-2CCD-4841-A8BC-C55424790FDA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76" name="Rechthoek 75">
              <a:extLst>
                <a:ext uri="{FF2B5EF4-FFF2-40B4-BE49-F238E27FC236}">
                  <a16:creationId xmlns:a16="http://schemas.microsoft.com/office/drawing/2014/main" id="{51DEED6B-8A75-4CCC-B153-B4C182E02F93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afbeelding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klik op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77" name="Groep 76">
              <a:extLst>
                <a:ext uri="{FF2B5EF4-FFF2-40B4-BE49-F238E27FC236}">
                  <a16:creationId xmlns:a16="http://schemas.microsoft.com/office/drawing/2014/main" id="{39404035-A07A-4071-8C0F-8FC1846C53EC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157" name="Rechthoek 156">
                <a:extLst>
                  <a:ext uri="{FF2B5EF4-FFF2-40B4-BE49-F238E27FC236}">
                    <a16:creationId xmlns:a16="http://schemas.microsoft.com/office/drawing/2014/main" id="{B9FCAFAF-FDFA-45FE-8FB4-A95BFDF2CA00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158" name="Rechte verbindingslijn 157">
                <a:extLst>
                  <a:ext uri="{FF2B5EF4-FFF2-40B4-BE49-F238E27FC236}">
                    <a16:creationId xmlns:a16="http://schemas.microsoft.com/office/drawing/2014/main" id="{937B9EA0-1740-4175-BB87-E60F9BF3440D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59" name="Gelijkbenige driehoek 158">
                <a:extLst>
                  <a:ext uri="{FF2B5EF4-FFF2-40B4-BE49-F238E27FC236}">
                    <a16:creationId xmlns:a16="http://schemas.microsoft.com/office/drawing/2014/main" id="{AD5D6E17-3679-4ECD-BB9A-094F5E0E7170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8" name="Groep 77">
              <a:extLst>
                <a:ext uri="{FF2B5EF4-FFF2-40B4-BE49-F238E27FC236}">
                  <a16:creationId xmlns:a16="http://schemas.microsoft.com/office/drawing/2014/main" id="{31D6A9A0-2C04-45EC-9FC9-53A66589F59A}"/>
                </a:ext>
              </a:extLst>
            </p:cNvPr>
            <p:cNvGrpSpPr/>
            <p:nvPr userDrawn="1"/>
          </p:nvGrpSpPr>
          <p:grpSpPr>
            <a:xfrm>
              <a:off x="12757282" y="1141626"/>
              <a:ext cx="294789" cy="318834"/>
              <a:chOff x="14466489" y="1001522"/>
              <a:chExt cx="290627" cy="314333"/>
            </a:xfrm>
          </p:grpSpPr>
          <p:sp>
            <p:nvSpPr>
              <p:cNvPr id="151" name="Rechthoek 150">
                <a:extLst>
                  <a:ext uri="{FF2B5EF4-FFF2-40B4-BE49-F238E27FC236}">
                    <a16:creationId xmlns:a16="http://schemas.microsoft.com/office/drawing/2014/main" id="{7537D14E-3145-41AA-8BA6-E2DA4792DAB5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2" name="Ovaal 151">
                <a:extLst>
                  <a:ext uri="{FF2B5EF4-FFF2-40B4-BE49-F238E27FC236}">
                    <a16:creationId xmlns:a16="http://schemas.microsoft.com/office/drawing/2014/main" id="{5A063F0D-3016-4D67-A80E-A2ACE05C76A0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3" name="Vrije vorm: vorm 152">
                <a:extLst>
                  <a:ext uri="{FF2B5EF4-FFF2-40B4-BE49-F238E27FC236}">
                    <a16:creationId xmlns:a16="http://schemas.microsoft.com/office/drawing/2014/main" id="{B6672389-7339-4818-917A-210CB31A7851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4" name="Rechthoek: afgeronde hoeken 153">
                <a:extLst>
                  <a:ext uri="{FF2B5EF4-FFF2-40B4-BE49-F238E27FC236}">
                    <a16:creationId xmlns:a16="http://schemas.microsoft.com/office/drawing/2014/main" id="{CC87DF75-C992-4B02-97F4-10B66F4FCBB5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55" name="Rechte verbindingslijn 154">
                <a:extLst>
                  <a:ext uri="{FF2B5EF4-FFF2-40B4-BE49-F238E27FC236}">
                    <a16:creationId xmlns:a16="http://schemas.microsoft.com/office/drawing/2014/main" id="{A594B960-EC39-48A1-BD3B-8BDE1CEA55D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6" name="Rechte verbindingslijn 155">
                <a:extLst>
                  <a:ext uri="{FF2B5EF4-FFF2-40B4-BE49-F238E27FC236}">
                    <a16:creationId xmlns:a16="http://schemas.microsoft.com/office/drawing/2014/main" id="{29E4933F-B681-40E9-81E6-4BFE50351C8B}"/>
                  </a:ext>
                </a:extLst>
              </p:cNvPr>
              <p:cNvCxnSpPr>
                <a:cxnSpLocks/>
                <a:stCxn id="154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79" name="Ovaal 78">
              <a:extLst>
                <a:ext uri="{FF2B5EF4-FFF2-40B4-BE49-F238E27FC236}">
                  <a16:creationId xmlns:a16="http://schemas.microsoft.com/office/drawing/2014/main" id="{95ADBB4B-DB43-4B95-BBB1-4EF78D913B23}"/>
                </a:ext>
              </a:extLst>
            </p:cNvPr>
            <p:cNvSpPr/>
            <p:nvPr userDrawn="1"/>
          </p:nvSpPr>
          <p:spPr>
            <a:xfrm>
              <a:off x="12391601" y="26179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80" name="Rechthoek 79">
              <a:extLst>
                <a:ext uri="{FF2B5EF4-FFF2-40B4-BE49-F238E27FC236}">
                  <a16:creationId xmlns:a16="http://schemas.microsoft.com/office/drawing/2014/main" id="{28504821-72A2-4CEA-9D50-70679CC2C0B7}"/>
                </a:ext>
              </a:extLst>
            </p:cNvPr>
            <p:cNvSpPr/>
            <p:nvPr userDrawn="1"/>
          </p:nvSpPr>
          <p:spPr>
            <a:xfrm>
              <a:off x="12757283" y="2684015"/>
              <a:ext cx="2817996" cy="31661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Klik met de rechter muisknop op de afbeelding en kies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´Naar achtergrond´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82" name="Rechte verbindingslijn 81">
              <a:extLst>
                <a:ext uri="{FF2B5EF4-FFF2-40B4-BE49-F238E27FC236}">
                  <a16:creationId xmlns:a16="http://schemas.microsoft.com/office/drawing/2014/main" id="{240EAD0F-2F2B-4096-9FD4-D4694C04051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83" name="Groep 82">
              <a:extLst>
                <a:ext uri="{FF2B5EF4-FFF2-40B4-BE49-F238E27FC236}">
                  <a16:creationId xmlns:a16="http://schemas.microsoft.com/office/drawing/2014/main" id="{21918E90-E0C4-4A19-B70F-77772F93CCCE}"/>
                </a:ext>
              </a:extLst>
            </p:cNvPr>
            <p:cNvGrpSpPr/>
            <p:nvPr userDrawn="1"/>
          </p:nvGrpSpPr>
          <p:grpSpPr>
            <a:xfrm>
              <a:off x="12757282" y="4967075"/>
              <a:ext cx="1499406" cy="580946"/>
              <a:chOff x="12757283" y="3120781"/>
              <a:chExt cx="1499406" cy="580946"/>
            </a:xfrm>
          </p:grpSpPr>
          <p:sp>
            <p:nvSpPr>
              <p:cNvPr id="137" name="Rechthoek 136">
                <a:extLst>
                  <a:ext uri="{FF2B5EF4-FFF2-40B4-BE49-F238E27FC236}">
                    <a16:creationId xmlns:a16="http://schemas.microsoft.com/office/drawing/2014/main" id="{C505D121-7242-4280-A811-F9654B7259E3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8" name="Rechthoek 137">
                <a:extLst>
                  <a:ext uri="{FF2B5EF4-FFF2-40B4-BE49-F238E27FC236}">
                    <a16:creationId xmlns:a16="http://schemas.microsoft.com/office/drawing/2014/main" id="{9E207B54-A356-463F-BDD8-988B2933314B}"/>
                  </a:ext>
                </a:extLst>
              </p:cNvPr>
              <p:cNvSpPr/>
              <p:nvPr userDrawn="1"/>
            </p:nvSpPr>
            <p:spPr>
              <a:xfrm>
                <a:off x="12761843" y="314642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7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9" name="Tekstvak 138">
                <a:extLst>
                  <a:ext uri="{FF2B5EF4-FFF2-40B4-BE49-F238E27FC236}">
                    <a16:creationId xmlns:a16="http://schemas.microsoft.com/office/drawing/2014/main" id="{030C3FAC-57AC-41A4-B754-252703D57B58}"/>
                  </a:ext>
                </a:extLst>
              </p:cNvPr>
              <p:cNvSpPr txBox="1"/>
              <p:nvPr userDrawn="1"/>
            </p:nvSpPr>
            <p:spPr>
              <a:xfrm>
                <a:off x="12997648" y="317347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140" name="Tekstvak 139">
                <a:extLst>
                  <a:ext uri="{FF2B5EF4-FFF2-40B4-BE49-F238E27FC236}">
                    <a16:creationId xmlns:a16="http://schemas.microsoft.com/office/drawing/2014/main" id="{5C11FAC4-4C9D-4DED-B58C-8B3C3878D53D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141" name="Picture 3">
                <a:extLst>
                  <a:ext uri="{FF2B5EF4-FFF2-40B4-BE49-F238E27FC236}">
                    <a16:creationId xmlns:a16="http://schemas.microsoft.com/office/drawing/2014/main" id="{05F88D51-A991-4386-ADA4-11EDA59DD8E6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24386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42" name="Gelijkbenige driehoek 141">
                <a:extLst>
                  <a:ext uri="{FF2B5EF4-FFF2-40B4-BE49-F238E27FC236}">
                    <a16:creationId xmlns:a16="http://schemas.microsoft.com/office/drawing/2014/main" id="{8DE089DD-599B-460B-9DAE-D75E57CA5E25}"/>
                  </a:ext>
                </a:extLst>
              </p:cNvPr>
              <p:cNvSpPr/>
              <p:nvPr userDrawn="1"/>
            </p:nvSpPr>
            <p:spPr>
              <a:xfrm rot="5400000">
                <a:off x="14094210" y="32441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43" name="Groep 142">
                <a:extLst>
                  <a:ext uri="{FF2B5EF4-FFF2-40B4-BE49-F238E27FC236}">
                    <a16:creationId xmlns:a16="http://schemas.microsoft.com/office/drawing/2014/main" id="{A5951D05-6D0B-4634-A3CD-03C4848054FA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148" name="Rechthoek 147">
                  <a:extLst>
                    <a:ext uri="{FF2B5EF4-FFF2-40B4-BE49-F238E27FC236}">
                      <a16:creationId xmlns:a16="http://schemas.microsoft.com/office/drawing/2014/main" id="{07BDD439-596B-4C5D-A74F-A713FEB706E9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49" name="Rechthoek 148">
                  <a:extLst>
                    <a:ext uri="{FF2B5EF4-FFF2-40B4-BE49-F238E27FC236}">
                      <a16:creationId xmlns:a16="http://schemas.microsoft.com/office/drawing/2014/main" id="{3981B1DD-F789-4EA5-B4C6-9CEFC733AEC2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50" name="Rechthoek 149">
                  <a:extLst>
                    <a:ext uri="{FF2B5EF4-FFF2-40B4-BE49-F238E27FC236}">
                      <a16:creationId xmlns:a16="http://schemas.microsoft.com/office/drawing/2014/main" id="{842F42B4-4878-410D-904A-E73DA089926C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144" name="Groep 143">
                <a:extLst>
                  <a:ext uri="{FF2B5EF4-FFF2-40B4-BE49-F238E27FC236}">
                    <a16:creationId xmlns:a16="http://schemas.microsoft.com/office/drawing/2014/main" id="{4E12BE22-FB15-497E-9873-919D343F0EBF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145" name="Rechthoek 144">
                  <a:extLst>
                    <a:ext uri="{FF2B5EF4-FFF2-40B4-BE49-F238E27FC236}">
                      <a16:creationId xmlns:a16="http://schemas.microsoft.com/office/drawing/2014/main" id="{041B8852-528A-4DE0-90D1-89383BC87B3E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46" name="Rechthoek 145">
                  <a:extLst>
                    <a:ext uri="{FF2B5EF4-FFF2-40B4-BE49-F238E27FC236}">
                      <a16:creationId xmlns:a16="http://schemas.microsoft.com/office/drawing/2014/main" id="{DA209949-23BB-4725-8472-A7C4CE10DDFB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47" name="Rechthoek 146">
                  <a:extLst>
                    <a:ext uri="{FF2B5EF4-FFF2-40B4-BE49-F238E27FC236}">
                      <a16:creationId xmlns:a16="http://schemas.microsoft.com/office/drawing/2014/main" id="{C024A17F-57DA-4CE8-8CFB-620696FBEB80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  <p:sp>
          <p:nvSpPr>
            <p:cNvPr id="84" name="Ovaal 83">
              <a:extLst>
                <a:ext uri="{FF2B5EF4-FFF2-40B4-BE49-F238E27FC236}">
                  <a16:creationId xmlns:a16="http://schemas.microsoft.com/office/drawing/2014/main" id="{6B404E5B-A21A-48CD-9633-E950FE14BC16}"/>
                </a:ext>
              </a:extLst>
            </p:cNvPr>
            <p:cNvSpPr/>
            <p:nvPr userDrawn="1"/>
          </p:nvSpPr>
          <p:spPr>
            <a:xfrm>
              <a:off x="12391601" y="40276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85" name="Rechthoek 84">
              <a:extLst>
                <a:ext uri="{FF2B5EF4-FFF2-40B4-BE49-F238E27FC236}">
                  <a16:creationId xmlns:a16="http://schemas.microsoft.com/office/drawing/2014/main" id="{3BD891F5-8C9E-4D5F-9723-D81EB874E023}"/>
                </a:ext>
              </a:extLst>
            </p:cNvPr>
            <p:cNvSpPr/>
            <p:nvPr userDrawn="1"/>
          </p:nvSpPr>
          <p:spPr>
            <a:xfrm>
              <a:off x="12757283" y="4093714"/>
              <a:ext cx="2817996" cy="62865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Staat het invoegvenster achter de oranje lijn? Klik dan op de rechtermuisknop en kies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naar voorgrond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’ om deze naar voren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te halen. Klik na het invoegen op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Naar achtergrond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’.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35" name="Rechte verbindingslijn 134">
              <a:extLst>
                <a:ext uri="{FF2B5EF4-FFF2-40B4-BE49-F238E27FC236}">
                  <a16:creationId xmlns:a16="http://schemas.microsoft.com/office/drawing/2014/main" id="{A8CAD07D-6BEC-4525-A385-59CA6FD1ACC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39094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</p:grpSp>
      <p:sp>
        <p:nvSpPr>
          <p:cNvPr id="74" name="logo">
            <a:extLst>
              <a:ext uri="{FF2B5EF4-FFF2-40B4-BE49-F238E27FC236}">
                <a16:creationId xmlns:a16="http://schemas.microsoft.com/office/drawing/2014/main" id="{458ED21E-36CB-428F-A21D-04589AFD8EE0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10691963" y="5852007"/>
            <a:ext cx="991742" cy="486603"/>
          </a:xfr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1580" r="1580"/>
            </a:stretch>
          </a:blipFill>
        </p:spPr>
        <p:txBody>
          <a:bodyPr anchor="t"/>
          <a:lstStyle>
            <a:lvl1pPr marL="0" indent="0" algn="ctr">
              <a:lnSpc>
                <a:spcPct val="80000"/>
              </a:lnSpc>
              <a:buNone/>
              <a:defRPr sz="1600" b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lvl="0"/>
            <a:r>
              <a:rPr lang="nl-NL"/>
              <a:t>  </a:t>
            </a:r>
            <a:endParaRPr lang="nl-NL" dirty="0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7AF0307D-613D-4A4A-87F3-837BD313BCE6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820498" y="824593"/>
            <a:ext cx="4448188" cy="5233988"/>
          </a:xfrm>
          <a:prstGeom prst="roundRect">
            <a:avLst>
              <a:gd name="adj" fmla="val 3255"/>
            </a:avLst>
          </a:prstGeom>
          <a:solidFill>
            <a:schemeClr val="bg1">
              <a:alpha val="70000"/>
            </a:schemeClr>
          </a:solidFill>
          <a:ln w="12700">
            <a:noFill/>
          </a:ln>
        </p:spPr>
        <p:txBody>
          <a:bodyPr lIns="180000" tIns="252000" rIns="180000" bIns="252000" anchor="ctr" anchorCtr="0"/>
          <a:lstStyle>
            <a:lvl1pPr marL="0" indent="0" algn="ctr">
              <a:buFont typeface="Arial" panose="020B0604020202020204" pitchFamily="34" charset="0"/>
              <a:buNone/>
              <a:defRPr sz="4000" b="0">
                <a:solidFill>
                  <a:schemeClr val="tx1"/>
                </a:solidFill>
              </a:defRPr>
            </a:lvl1pPr>
            <a:lvl2pPr marL="0" indent="0" algn="ctr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2pPr>
            <a:lvl3pPr marL="0" indent="0" algn="ctr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3pPr>
            <a:lvl4pPr marL="0" indent="0" algn="ctr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4pPr>
            <a:lvl5pPr marL="0" indent="0" algn="ctr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‘’Plaats hier </a:t>
            </a:r>
            <a:br>
              <a:rPr lang="nl-NL" dirty="0"/>
            </a:br>
            <a:r>
              <a:rPr lang="nl-NL" dirty="0"/>
              <a:t>de citaat’’</a:t>
            </a:r>
          </a:p>
          <a:p>
            <a:pPr lvl="0"/>
            <a:r>
              <a:rPr lang="nl-NL" dirty="0"/>
              <a:t>JU-LEVEL1=Citaat</a:t>
            </a:r>
          </a:p>
        </p:txBody>
      </p:sp>
      <p:sp>
        <p:nvSpPr>
          <p:cNvPr id="95" name="Tijdelijke aanduiding voor dianummer 5">
            <a:extLst>
              <a:ext uri="{FF2B5EF4-FFF2-40B4-BE49-F238E27FC236}">
                <a16:creationId xmlns:a16="http://schemas.microsoft.com/office/drawing/2014/main" id="{621E4A0F-D5B5-4E58-B6EA-4A7F4DFB6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49231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DA75972-73CC-4A0A-9567-F2B4412F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7007893"/>
            <a:ext cx="3140325" cy="216909"/>
          </a:xfrm>
        </p:spPr>
        <p:txBody>
          <a:bodyPr/>
          <a:lstStyle/>
          <a:p>
            <a:fld id="{83364D3C-7064-4347-94A0-F2074AB9AB5B}" type="datetime1">
              <a:rPr lang="nl-NL" smtClean="0"/>
              <a:t>15-5-2023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07A43D8-7ED9-442E-BF69-FF890270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7007893"/>
            <a:ext cx="671879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D6B08DF-E31D-400F-9D49-014B2090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278050" y="-885712"/>
            <a:ext cx="1635934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ALLEEN TITEL</a:t>
            </a:r>
          </a:p>
        </p:txBody>
      </p:sp>
      <p:pic>
        <p:nvPicPr>
          <p:cNvPr id="36" name="logo">
            <a:extLst>
              <a:ext uri="{FF2B5EF4-FFF2-40B4-BE49-F238E27FC236}">
                <a16:creationId xmlns:a16="http://schemas.microsoft.com/office/drawing/2014/main" id="{26B97214-EB17-4B4C-A83C-2409CD416F1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87093" y="6122145"/>
            <a:ext cx="952038" cy="482540"/>
          </a:xfrm>
          <a:prstGeom prst="rect">
            <a:avLst/>
          </a:prstGeom>
        </p:spPr>
      </p:pic>
      <p:grpSp>
        <p:nvGrpSpPr>
          <p:cNvPr id="38" name="GRID" hidden="1">
            <a:extLst>
              <a:ext uri="{FF2B5EF4-FFF2-40B4-BE49-F238E27FC236}">
                <a16:creationId xmlns:a16="http://schemas.microsoft.com/office/drawing/2014/main" id="{639A76BF-A163-4EFD-8CFF-4BFA25D0FEBC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9" name="Rechthoek 38">
              <a:extLst>
                <a:ext uri="{FF2B5EF4-FFF2-40B4-BE49-F238E27FC236}">
                  <a16:creationId xmlns:a16="http://schemas.microsoft.com/office/drawing/2014/main" id="{D00E6290-8C9C-4F77-93B2-6502D3515E19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0" name="Rechthoek 39">
              <a:extLst>
                <a:ext uri="{FF2B5EF4-FFF2-40B4-BE49-F238E27FC236}">
                  <a16:creationId xmlns:a16="http://schemas.microsoft.com/office/drawing/2014/main" id="{2C27B0A1-76DD-46F5-91B4-0E59C6218A45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1" name="Rechthoek 40">
              <a:extLst>
                <a:ext uri="{FF2B5EF4-FFF2-40B4-BE49-F238E27FC236}">
                  <a16:creationId xmlns:a16="http://schemas.microsoft.com/office/drawing/2014/main" id="{FACD1F38-57BF-4C6E-9241-DE4C2D895E41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2" name="Rechthoek 41">
              <a:extLst>
                <a:ext uri="{FF2B5EF4-FFF2-40B4-BE49-F238E27FC236}">
                  <a16:creationId xmlns:a16="http://schemas.microsoft.com/office/drawing/2014/main" id="{589FA1D8-466C-4112-ADD7-5B535CDFB777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3" name="Rechthoek 42">
              <a:extLst>
                <a:ext uri="{FF2B5EF4-FFF2-40B4-BE49-F238E27FC236}">
                  <a16:creationId xmlns:a16="http://schemas.microsoft.com/office/drawing/2014/main" id="{3FD6F558-5E20-4BB5-8466-ABF62A84CBDE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4" name="Rechthoek 43">
              <a:extLst>
                <a:ext uri="{FF2B5EF4-FFF2-40B4-BE49-F238E27FC236}">
                  <a16:creationId xmlns:a16="http://schemas.microsoft.com/office/drawing/2014/main" id="{D167014A-79D1-475C-B572-0DD0EBEA4FC8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5" name="Rechthoek 44">
              <a:extLst>
                <a:ext uri="{FF2B5EF4-FFF2-40B4-BE49-F238E27FC236}">
                  <a16:creationId xmlns:a16="http://schemas.microsoft.com/office/drawing/2014/main" id="{5310A694-C177-48B0-9637-F7F43795911E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6" name="Rechthoek 45">
              <a:extLst>
                <a:ext uri="{FF2B5EF4-FFF2-40B4-BE49-F238E27FC236}">
                  <a16:creationId xmlns:a16="http://schemas.microsoft.com/office/drawing/2014/main" id="{244BF96B-7A55-44DD-A11B-2729D6D08EF7}"/>
                </a:ext>
              </a:extLst>
            </p:cNvPr>
            <p:cNvSpPr/>
            <p:nvPr userDrawn="1"/>
          </p:nvSpPr>
          <p:spPr>
            <a:xfrm>
              <a:off x="926910" y="6337267"/>
              <a:ext cx="1126509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7" name="Rechthoek 46">
              <a:extLst>
                <a:ext uri="{FF2B5EF4-FFF2-40B4-BE49-F238E27FC236}">
                  <a16:creationId xmlns:a16="http://schemas.microsoft.com/office/drawing/2014/main" id="{8CF30CC7-24F4-486B-BE5E-9178BF47AA80}"/>
                </a:ext>
              </a:extLst>
            </p:cNvPr>
            <p:cNvSpPr/>
            <p:nvPr userDrawn="1"/>
          </p:nvSpPr>
          <p:spPr>
            <a:xfrm>
              <a:off x="9491269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8" name="Rechthoek 47">
              <a:extLst>
                <a:ext uri="{FF2B5EF4-FFF2-40B4-BE49-F238E27FC236}">
                  <a16:creationId xmlns:a16="http://schemas.microsoft.com/office/drawing/2014/main" id="{0D3D758D-F5D7-4981-9C91-0751CE0A3D76}"/>
                </a:ext>
              </a:extLst>
            </p:cNvPr>
            <p:cNvSpPr/>
            <p:nvPr userDrawn="1"/>
          </p:nvSpPr>
          <p:spPr>
            <a:xfrm>
              <a:off x="0" y="1132976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9" name="Rechthoek 48">
              <a:extLst>
                <a:ext uri="{FF2B5EF4-FFF2-40B4-BE49-F238E27FC236}">
                  <a16:creationId xmlns:a16="http://schemas.microsoft.com/office/drawing/2014/main" id="{905494EE-D0BB-48C9-98FE-C0CE5007967B}"/>
                </a:ext>
              </a:extLst>
            </p:cNvPr>
            <p:cNvSpPr/>
            <p:nvPr userDrawn="1"/>
          </p:nvSpPr>
          <p:spPr>
            <a:xfrm>
              <a:off x="0" y="5859033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50" name="Rechthoek 49">
              <a:extLst>
                <a:ext uri="{FF2B5EF4-FFF2-40B4-BE49-F238E27FC236}">
                  <a16:creationId xmlns:a16="http://schemas.microsoft.com/office/drawing/2014/main" id="{CF4AC7A3-CF6E-4270-A7DC-8EFDC6DBA286}"/>
                </a:ext>
              </a:extLst>
            </p:cNvPr>
            <p:cNvSpPr/>
            <p:nvPr userDrawn="1"/>
          </p:nvSpPr>
          <p:spPr>
            <a:xfrm>
              <a:off x="5964600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51" name="Titel 1">
            <a:extLst>
              <a:ext uri="{FF2B5EF4-FFF2-40B4-BE49-F238E27FC236}">
                <a16:creationId xmlns:a16="http://schemas.microsoft.com/office/drawing/2014/main" id="{8EEC04D4-F0CA-43BD-BFB9-58F71B9D4F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1863" y="272177"/>
            <a:ext cx="11146224" cy="600744"/>
          </a:xfrm>
        </p:spPr>
        <p:txBody>
          <a:bodyPr/>
          <a:lstStyle>
            <a:lvl1pPr>
              <a:defRPr/>
            </a:lvl1pPr>
          </a:lstStyle>
          <a:p>
            <a:r>
              <a:rPr lang="nl-NL" noProof="0" dirty="0"/>
              <a:t>Plaats hier je titel</a:t>
            </a:r>
            <a:endParaRPr lang="nl-NL" dirty="0"/>
          </a:p>
        </p:txBody>
      </p:sp>
      <p:sp>
        <p:nvSpPr>
          <p:cNvPr id="52" name="Onder balkje">
            <a:extLst>
              <a:ext uri="{FF2B5EF4-FFF2-40B4-BE49-F238E27FC236}">
                <a16:creationId xmlns:a16="http://schemas.microsoft.com/office/drawing/2014/main" id="{B2ACF3EC-2949-48DB-9FF3-371DCF605862}"/>
              </a:ext>
            </a:extLst>
          </p:cNvPr>
          <p:cNvSpPr/>
          <p:nvPr userDrawn="1"/>
        </p:nvSpPr>
        <p:spPr>
          <a:xfrm>
            <a:off x="-2507" y="6785940"/>
            <a:ext cx="12192000" cy="769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77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ORSTELL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DA75972-73CC-4A0A-9567-F2B4412F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6995151"/>
            <a:ext cx="3140325" cy="216909"/>
          </a:xfrm>
        </p:spPr>
        <p:txBody>
          <a:bodyPr/>
          <a:lstStyle/>
          <a:p>
            <a:fld id="{53EE96EE-7724-42F6-A3E5-18EEB734E169}" type="datetime1">
              <a:rPr lang="nl-NL" smtClean="0"/>
              <a:t>15-5-2023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07A43D8-7ED9-442E-BF69-FF890270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6995151"/>
            <a:ext cx="719350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128974" y="-885712"/>
            <a:ext cx="1934093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VOORSTELLEN</a:t>
            </a:r>
          </a:p>
        </p:txBody>
      </p:sp>
      <p:grpSp>
        <p:nvGrpSpPr>
          <p:cNvPr id="164" name="Instructie">
            <a:extLst>
              <a:ext uri="{FF2B5EF4-FFF2-40B4-BE49-F238E27FC236}">
                <a16:creationId xmlns:a16="http://schemas.microsoft.com/office/drawing/2014/main" id="{37026B65-6948-43CC-8024-F1D2036974B0}"/>
              </a:ext>
            </a:extLst>
          </p:cNvPr>
          <p:cNvGrpSpPr/>
          <p:nvPr userDrawn="1"/>
        </p:nvGrpSpPr>
        <p:grpSpPr>
          <a:xfrm>
            <a:off x="12391601" y="0"/>
            <a:ext cx="3389661" cy="4934293"/>
            <a:chOff x="12391601" y="0"/>
            <a:chExt cx="3389661" cy="4934293"/>
          </a:xfrm>
        </p:grpSpPr>
        <p:grpSp>
          <p:nvGrpSpPr>
            <p:cNvPr id="165" name="Groep 164">
              <a:extLst>
                <a:ext uri="{FF2B5EF4-FFF2-40B4-BE49-F238E27FC236}">
                  <a16:creationId xmlns:a16="http://schemas.microsoft.com/office/drawing/2014/main" id="{C9B20113-4759-48C1-9881-247CCBE98DD8}"/>
                </a:ext>
              </a:extLst>
            </p:cNvPr>
            <p:cNvGrpSpPr/>
            <p:nvPr userDrawn="1"/>
          </p:nvGrpSpPr>
          <p:grpSpPr>
            <a:xfrm>
              <a:off x="12757282" y="3250242"/>
              <a:ext cx="1499406" cy="678267"/>
              <a:chOff x="12757283" y="3120781"/>
              <a:chExt cx="1499406" cy="678267"/>
            </a:xfrm>
          </p:grpSpPr>
          <p:sp>
            <p:nvSpPr>
              <p:cNvPr id="192" name="Rechthoek 191">
                <a:extLst>
                  <a:ext uri="{FF2B5EF4-FFF2-40B4-BE49-F238E27FC236}">
                    <a16:creationId xmlns:a16="http://schemas.microsoft.com/office/drawing/2014/main" id="{70DE0F46-9A43-45A3-8280-BC629B8D4CC1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3" name="Rechthoek 192">
                <a:extLst>
                  <a:ext uri="{FF2B5EF4-FFF2-40B4-BE49-F238E27FC236}">
                    <a16:creationId xmlns:a16="http://schemas.microsoft.com/office/drawing/2014/main" id="{72B758CA-6448-4B27-B22A-73FD81A23156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4" name="Tekstvak 193">
                <a:extLst>
                  <a:ext uri="{FF2B5EF4-FFF2-40B4-BE49-F238E27FC236}">
                    <a16:creationId xmlns:a16="http://schemas.microsoft.com/office/drawing/2014/main" id="{59C2BBDD-97DB-440D-B3CB-54C597D3A0BD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195" name="Tekstvak 194">
                <a:extLst>
                  <a:ext uri="{FF2B5EF4-FFF2-40B4-BE49-F238E27FC236}">
                    <a16:creationId xmlns:a16="http://schemas.microsoft.com/office/drawing/2014/main" id="{771169D2-EFDC-4694-999E-2025DE9EE1BB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196" name="Picture 3">
                <a:extLst>
                  <a:ext uri="{FF2B5EF4-FFF2-40B4-BE49-F238E27FC236}">
                    <a16:creationId xmlns:a16="http://schemas.microsoft.com/office/drawing/2014/main" id="{CEE1DA5C-2467-4252-BF64-A9345864D9D1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97" name="Gelijkbenige driehoek 196">
                <a:extLst>
                  <a:ext uri="{FF2B5EF4-FFF2-40B4-BE49-F238E27FC236}">
                    <a16:creationId xmlns:a16="http://schemas.microsoft.com/office/drawing/2014/main" id="{2FBBEC4F-CD14-491C-B9AA-9B1D29FDF150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98" name="Groep 197">
                <a:extLst>
                  <a:ext uri="{FF2B5EF4-FFF2-40B4-BE49-F238E27FC236}">
                    <a16:creationId xmlns:a16="http://schemas.microsoft.com/office/drawing/2014/main" id="{F41E19F4-1ADB-48EB-B67D-27A2AF6F1D63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203" name="Rechthoek 202">
                  <a:extLst>
                    <a:ext uri="{FF2B5EF4-FFF2-40B4-BE49-F238E27FC236}">
                      <a16:creationId xmlns:a16="http://schemas.microsoft.com/office/drawing/2014/main" id="{D5FC398C-269A-49E8-8A64-64AABDADF7AA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204" name="Rechthoek 203">
                  <a:extLst>
                    <a:ext uri="{FF2B5EF4-FFF2-40B4-BE49-F238E27FC236}">
                      <a16:creationId xmlns:a16="http://schemas.microsoft.com/office/drawing/2014/main" id="{04ED29EE-FBE0-4481-BE52-B2AB359E877E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205" name="Rechthoek 204">
                  <a:extLst>
                    <a:ext uri="{FF2B5EF4-FFF2-40B4-BE49-F238E27FC236}">
                      <a16:creationId xmlns:a16="http://schemas.microsoft.com/office/drawing/2014/main" id="{D33C010D-13CC-40D2-989B-508ADF8E0765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199" name="Groep 198">
                <a:extLst>
                  <a:ext uri="{FF2B5EF4-FFF2-40B4-BE49-F238E27FC236}">
                    <a16:creationId xmlns:a16="http://schemas.microsoft.com/office/drawing/2014/main" id="{C875A591-EBA0-45D6-870D-3BECA0D0F7B5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200" name="Rechthoek 199">
                  <a:extLst>
                    <a:ext uri="{FF2B5EF4-FFF2-40B4-BE49-F238E27FC236}">
                      <a16:creationId xmlns:a16="http://schemas.microsoft.com/office/drawing/2014/main" id="{ED9CEDED-7608-4099-B0F2-67CBCC83AEAA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201" name="Rechthoek 200">
                  <a:extLst>
                    <a:ext uri="{FF2B5EF4-FFF2-40B4-BE49-F238E27FC236}">
                      <a16:creationId xmlns:a16="http://schemas.microsoft.com/office/drawing/2014/main" id="{CCE29130-9E34-487F-9106-B5FDF5C21508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202" name="Rechthoek 201">
                  <a:extLst>
                    <a:ext uri="{FF2B5EF4-FFF2-40B4-BE49-F238E27FC236}">
                      <a16:creationId xmlns:a16="http://schemas.microsoft.com/office/drawing/2014/main" id="{2033FAF5-9A0C-4D5C-8A37-39CD78C82A83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  <p:grpSp>
          <p:nvGrpSpPr>
            <p:cNvPr id="166" name="Meer informatie">
              <a:extLst>
                <a:ext uri="{FF2B5EF4-FFF2-40B4-BE49-F238E27FC236}">
                  <a16:creationId xmlns:a16="http://schemas.microsoft.com/office/drawing/2014/main" id="{5526D891-AD8C-44F9-B187-13E5DCB2E139}"/>
                </a:ext>
              </a:extLst>
            </p:cNvPr>
            <p:cNvGrpSpPr/>
            <p:nvPr userDrawn="1"/>
          </p:nvGrpSpPr>
          <p:grpSpPr>
            <a:xfrm>
              <a:off x="12396764" y="4151020"/>
              <a:ext cx="3178515" cy="783273"/>
              <a:chOff x="-3741486" y="3386444"/>
              <a:chExt cx="3178515" cy="783273"/>
            </a:xfrm>
          </p:grpSpPr>
          <p:sp>
            <p:nvSpPr>
              <p:cNvPr id="189" name="Freeform 101">
                <a:extLst>
                  <a:ext uri="{FF2B5EF4-FFF2-40B4-BE49-F238E27FC236}">
                    <a16:creationId xmlns:a16="http://schemas.microsoft.com/office/drawing/2014/main" id="{59822D6C-2DC3-4442-8B3C-6AB767BA813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6444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100" noProof="0"/>
              </a:p>
            </p:txBody>
          </p:sp>
          <p:sp>
            <p:nvSpPr>
              <p:cNvPr id="190" name="Rechthoek 189">
                <a:extLst>
                  <a:ext uri="{FF2B5EF4-FFF2-40B4-BE49-F238E27FC236}">
                    <a16:creationId xmlns:a16="http://schemas.microsoft.com/office/drawing/2014/main" id="{C017B7CB-D89E-4BF0-9B2B-E247BA82C30C}"/>
                  </a:ext>
                </a:extLst>
              </p:cNvPr>
              <p:cNvSpPr/>
              <p:nvPr userDrawn="1"/>
            </p:nvSpPr>
            <p:spPr>
              <a:xfrm>
                <a:off x="-3380966" y="3458473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Meer weten?</a:t>
                </a:r>
                <a:b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Ga naar dia </a:t>
                </a:r>
                <a:r>
                  <a:rPr kumimoji="0" lang="nl-NL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‘Instructie dia: YouTube links’</a:t>
                </a: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deze in de diavoorstelling en klik op de gewenste video link.</a:t>
                </a:r>
              </a:p>
            </p:txBody>
          </p:sp>
          <p:cxnSp>
            <p:nvCxnSpPr>
              <p:cNvPr id="191" name="Rechte verbindingslijn 190">
                <a:extLst>
                  <a:ext uri="{FF2B5EF4-FFF2-40B4-BE49-F238E27FC236}">
                    <a16:creationId xmlns:a16="http://schemas.microsoft.com/office/drawing/2014/main" id="{2A731424-3861-43C3-84BC-130DD7142DE1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69717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167" name="Rechthoek 166">
              <a:extLst>
                <a:ext uri="{FF2B5EF4-FFF2-40B4-BE49-F238E27FC236}">
                  <a16:creationId xmlns:a16="http://schemas.microsoft.com/office/drawing/2014/main" id="{1E86F7E8-EC7E-4A7E-A896-C02C792D470C}"/>
                </a:ext>
              </a:extLst>
            </p:cNvPr>
            <p:cNvSpPr/>
            <p:nvPr userDrawn="1"/>
          </p:nvSpPr>
          <p:spPr>
            <a:xfrm>
              <a:off x="12397262" y="0"/>
              <a:ext cx="3384000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Afbeelding invoegen/veranderen</a:t>
              </a:r>
            </a:p>
          </p:txBody>
        </p:sp>
        <p:sp>
          <p:nvSpPr>
            <p:cNvPr id="168" name="Ovaal 167">
              <a:extLst>
                <a:ext uri="{FF2B5EF4-FFF2-40B4-BE49-F238E27FC236}">
                  <a16:creationId xmlns:a16="http://schemas.microsoft.com/office/drawing/2014/main" id="{28E9221C-8038-4B14-ACE9-D6013B120CB4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69" name="Rechte verbindingslijn 168">
              <a:extLst>
                <a:ext uri="{FF2B5EF4-FFF2-40B4-BE49-F238E27FC236}">
                  <a16:creationId xmlns:a16="http://schemas.microsoft.com/office/drawing/2014/main" id="{FE1259F2-AEF7-4D9F-AE3A-6934AB5C5D6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170" name="Rechte verbindingslijn 169">
              <a:extLst>
                <a:ext uri="{FF2B5EF4-FFF2-40B4-BE49-F238E27FC236}">
                  <a16:creationId xmlns:a16="http://schemas.microsoft.com/office/drawing/2014/main" id="{CEE20EEE-ED28-4052-A0AD-3A088A2B735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72805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71" name="Rechthoek 170">
              <a:extLst>
                <a:ext uri="{FF2B5EF4-FFF2-40B4-BE49-F238E27FC236}">
                  <a16:creationId xmlns:a16="http://schemas.microsoft.com/office/drawing/2014/main" id="{DFC1C346-65E6-4243-9117-B1B682C8F071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7386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afbeelding d.m.v. de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afbeelding in te voegen.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72" name="Rechte verbindingslijn 171">
              <a:extLst>
                <a:ext uri="{FF2B5EF4-FFF2-40B4-BE49-F238E27FC236}">
                  <a16:creationId xmlns:a16="http://schemas.microsoft.com/office/drawing/2014/main" id="{AB8010CD-67EB-4078-9600-B83E4423363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4033137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73" name="Ovaal 172">
              <a:extLst>
                <a:ext uri="{FF2B5EF4-FFF2-40B4-BE49-F238E27FC236}">
                  <a16:creationId xmlns:a16="http://schemas.microsoft.com/office/drawing/2014/main" id="{595461CD-F1F7-4393-9666-BF029B65570F}"/>
                </a:ext>
              </a:extLst>
            </p:cNvPr>
            <p:cNvSpPr/>
            <p:nvPr userDrawn="1"/>
          </p:nvSpPr>
          <p:spPr>
            <a:xfrm>
              <a:off x="12391601" y="1856524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74" name="Rechthoek 173">
              <a:extLst>
                <a:ext uri="{FF2B5EF4-FFF2-40B4-BE49-F238E27FC236}">
                  <a16:creationId xmlns:a16="http://schemas.microsoft.com/office/drawing/2014/main" id="{40FDAC91-C6BF-4FDE-A982-5EA89D20698D}"/>
                </a:ext>
              </a:extLst>
            </p:cNvPr>
            <p:cNvSpPr/>
            <p:nvPr userDrawn="1"/>
          </p:nvSpPr>
          <p:spPr>
            <a:xfrm>
              <a:off x="12757282" y="1922587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afbeelding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klik op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175" name="Groep 174">
              <a:extLst>
                <a:ext uri="{FF2B5EF4-FFF2-40B4-BE49-F238E27FC236}">
                  <a16:creationId xmlns:a16="http://schemas.microsoft.com/office/drawing/2014/main" id="{58971AB1-AAD1-4B9D-A465-C72AE3198278}"/>
                </a:ext>
              </a:extLst>
            </p:cNvPr>
            <p:cNvGrpSpPr/>
            <p:nvPr userDrawn="1"/>
          </p:nvGrpSpPr>
          <p:grpSpPr>
            <a:xfrm>
              <a:off x="12757282" y="1291752"/>
              <a:ext cx="294789" cy="318834"/>
              <a:chOff x="14466489" y="1001522"/>
              <a:chExt cx="290627" cy="314333"/>
            </a:xfrm>
          </p:grpSpPr>
          <p:sp>
            <p:nvSpPr>
              <p:cNvPr id="183" name="Rechthoek 182">
                <a:extLst>
                  <a:ext uri="{FF2B5EF4-FFF2-40B4-BE49-F238E27FC236}">
                    <a16:creationId xmlns:a16="http://schemas.microsoft.com/office/drawing/2014/main" id="{B446B015-10CC-489B-8D8A-B269FA37F780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4" name="Ovaal 183">
                <a:extLst>
                  <a:ext uri="{FF2B5EF4-FFF2-40B4-BE49-F238E27FC236}">
                    <a16:creationId xmlns:a16="http://schemas.microsoft.com/office/drawing/2014/main" id="{BEC7E7E7-6D1E-452C-A973-0161B7FF3D05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5" name="Vrije vorm: vorm 184">
                <a:extLst>
                  <a:ext uri="{FF2B5EF4-FFF2-40B4-BE49-F238E27FC236}">
                    <a16:creationId xmlns:a16="http://schemas.microsoft.com/office/drawing/2014/main" id="{F476E58C-DA17-4829-9639-45B1E5C23737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6" name="Rechthoek: afgeronde hoeken 185">
                <a:extLst>
                  <a:ext uri="{FF2B5EF4-FFF2-40B4-BE49-F238E27FC236}">
                    <a16:creationId xmlns:a16="http://schemas.microsoft.com/office/drawing/2014/main" id="{1E88231B-ED42-41DF-9817-10466535CD5C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87" name="Rechte verbindingslijn 186">
                <a:extLst>
                  <a:ext uri="{FF2B5EF4-FFF2-40B4-BE49-F238E27FC236}">
                    <a16:creationId xmlns:a16="http://schemas.microsoft.com/office/drawing/2014/main" id="{08D7C14C-0155-485C-BF6F-813CD9CA03E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88" name="Rechte verbindingslijn 187">
                <a:extLst>
                  <a:ext uri="{FF2B5EF4-FFF2-40B4-BE49-F238E27FC236}">
                    <a16:creationId xmlns:a16="http://schemas.microsoft.com/office/drawing/2014/main" id="{8EDE9A61-58F5-4B13-81DA-763FA00A2BA9}"/>
                  </a:ext>
                </a:extLst>
              </p:cNvPr>
              <p:cNvCxnSpPr>
                <a:cxnSpLocks/>
                <a:stCxn id="186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76" name="Ovaal 175">
              <a:extLst>
                <a:ext uri="{FF2B5EF4-FFF2-40B4-BE49-F238E27FC236}">
                  <a16:creationId xmlns:a16="http://schemas.microsoft.com/office/drawing/2014/main" id="{98693FD5-5435-465A-B94B-B97EA03C476E}"/>
                </a:ext>
              </a:extLst>
            </p:cNvPr>
            <p:cNvSpPr/>
            <p:nvPr userDrawn="1"/>
          </p:nvSpPr>
          <p:spPr>
            <a:xfrm>
              <a:off x="12391601" y="2768077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77" name="Rechthoek 176">
              <a:extLst>
                <a:ext uri="{FF2B5EF4-FFF2-40B4-BE49-F238E27FC236}">
                  <a16:creationId xmlns:a16="http://schemas.microsoft.com/office/drawing/2014/main" id="{4996E550-739C-44E7-BC89-8B6A974E3931}"/>
                </a:ext>
              </a:extLst>
            </p:cNvPr>
            <p:cNvSpPr/>
            <p:nvPr userDrawn="1"/>
          </p:nvSpPr>
          <p:spPr>
            <a:xfrm>
              <a:off x="12757283" y="2834141"/>
              <a:ext cx="2817996" cy="31661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Klik met de rechter muisknop op de afbeelding en kies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´Naar achtergrond´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78" name="Rechte verbindingslijn 177">
              <a:extLst>
                <a:ext uri="{FF2B5EF4-FFF2-40B4-BE49-F238E27FC236}">
                  <a16:creationId xmlns:a16="http://schemas.microsoft.com/office/drawing/2014/main" id="{60CBD64B-9E24-4FA3-8AD0-F6F9D151F94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64991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179" name="Groep 178">
              <a:extLst>
                <a:ext uri="{FF2B5EF4-FFF2-40B4-BE49-F238E27FC236}">
                  <a16:creationId xmlns:a16="http://schemas.microsoft.com/office/drawing/2014/main" id="{7683C293-9728-42E5-9ABE-07277D2DF1E8}"/>
                </a:ext>
              </a:extLst>
            </p:cNvPr>
            <p:cNvGrpSpPr/>
            <p:nvPr userDrawn="1"/>
          </p:nvGrpSpPr>
          <p:grpSpPr>
            <a:xfrm>
              <a:off x="12757282" y="2296644"/>
              <a:ext cx="825500" cy="209550"/>
              <a:chOff x="13504624" y="2444818"/>
              <a:chExt cx="825500" cy="209550"/>
            </a:xfrm>
          </p:grpSpPr>
          <p:sp>
            <p:nvSpPr>
              <p:cNvPr id="180" name="Rechthoek 179">
                <a:extLst>
                  <a:ext uri="{FF2B5EF4-FFF2-40B4-BE49-F238E27FC236}">
                    <a16:creationId xmlns:a16="http://schemas.microsoft.com/office/drawing/2014/main" id="{8D5780D4-F5E0-407B-963C-7404D8CC4966}"/>
                  </a:ext>
                </a:extLst>
              </p:cNvPr>
              <p:cNvSpPr/>
              <p:nvPr userDrawn="1"/>
            </p:nvSpPr>
            <p:spPr>
              <a:xfrm>
                <a:off x="13504624" y="2444818"/>
                <a:ext cx="825500" cy="20955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181" name="Rechte verbindingslijn 180">
                <a:extLst>
                  <a:ext uri="{FF2B5EF4-FFF2-40B4-BE49-F238E27FC236}">
                    <a16:creationId xmlns:a16="http://schemas.microsoft.com/office/drawing/2014/main" id="{3F7F962C-6A38-48ED-A896-E0092FDF5886}"/>
                  </a:ext>
                </a:extLst>
              </p:cNvPr>
              <p:cNvCxnSpPr/>
              <p:nvPr userDrawn="1"/>
            </p:nvCxnSpPr>
            <p:spPr>
              <a:xfrm>
                <a:off x="14155269" y="2477218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82" name="Gelijkbenige driehoek 181">
                <a:extLst>
                  <a:ext uri="{FF2B5EF4-FFF2-40B4-BE49-F238E27FC236}">
                    <a16:creationId xmlns:a16="http://schemas.microsoft.com/office/drawing/2014/main" id="{57C24AA2-E954-4575-9CA2-228AE45A5E70}"/>
                  </a:ext>
                </a:extLst>
              </p:cNvPr>
              <p:cNvSpPr/>
              <p:nvPr userDrawn="1"/>
            </p:nvSpPr>
            <p:spPr>
              <a:xfrm rot="10800000">
                <a:off x="14196089" y="2528872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06" name="foto">
            <a:extLst>
              <a:ext uri="{FF2B5EF4-FFF2-40B4-BE49-F238E27FC236}">
                <a16:creationId xmlns:a16="http://schemas.microsoft.com/office/drawing/2014/main" id="{CB6B8576-11F8-41EC-8333-F7B206A9E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25244" y="1388695"/>
            <a:ext cx="2602608" cy="2887574"/>
          </a:xfrm>
          <a:prstGeom prst="roundRect">
            <a:avLst>
              <a:gd name="adj" fmla="val 2713"/>
            </a:avLst>
          </a:prstGeom>
          <a:solidFill>
            <a:schemeClr val="bg1">
              <a:lumMod val="95000"/>
            </a:schemeClr>
          </a:solidFill>
        </p:spPr>
        <p:txBody>
          <a:bodyPr tIns="1620000" anchor="t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050" b="1" baseline="0"/>
            </a:lvl1pPr>
          </a:lstStyle>
          <a:p>
            <a:r>
              <a:rPr lang="nl-NL"/>
              <a:t>Klik op onderstaand pictogram</a:t>
            </a:r>
            <a:br>
              <a:rPr lang="nl-NL"/>
            </a:br>
            <a:r>
              <a:rPr lang="nl-NL"/>
              <a:t>om een afbeelding in te voegen</a:t>
            </a:r>
          </a:p>
        </p:txBody>
      </p:sp>
      <p:sp>
        <p:nvSpPr>
          <p:cNvPr id="207" name="foto">
            <a:extLst>
              <a:ext uri="{FF2B5EF4-FFF2-40B4-BE49-F238E27FC236}">
                <a16:creationId xmlns:a16="http://schemas.microsoft.com/office/drawing/2014/main" id="{93B9B46A-56EE-4744-A5B8-9CD0C972CCD3}"/>
              </a:ext>
            </a:extLst>
          </p:cNvPr>
          <p:cNvSpPr>
            <a:spLocks noGrp="1"/>
          </p:cNvSpPr>
          <p:nvPr>
            <p:ph type="pic" sz="quarter" idx="56" hasCustomPrompt="1"/>
          </p:nvPr>
        </p:nvSpPr>
        <p:spPr>
          <a:xfrm>
            <a:off x="3377953" y="1388695"/>
            <a:ext cx="2602608" cy="2887574"/>
          </a:xfrm>
          <a:prstGeom prst="roundRect">
            <a:avLst>
              <a:gd name="adj" fmla="val 2713"/>
            </a:avLst>
          </a:prstGeom>
          <a:solidFill>
            <a:schemeClr val="bg1">
              <a:lumMod val="95000"/>
            </a:schemeClr>
          </a:solidFill>
        </p:spPr>
        <p:txBody>
          <a:bodyPr tIns="1620000" anchor="t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050" b="1" baseline="0"/>
            </a:lvl1pPr>
          </a:lstStyle>
          <a:p>
            <a:r>
              <a:rPr lang="nl-NL"/>
              <a:t>Klik op onderstaand pictogram</a:t>
            </a:r>
            <a:br>
              <a:rPr lang="nl-NL"/>
            </a:br>
            <a:r>
              <a:rPr lang="nl-NL"/>
              <a:t>om een afbeelding in te voegen</a:t>
            </a:r>
          </a:p>
        </p:txBody>
      </p:sp>
      <p:sp>
        <p:nvSpPr>
          <p:cNvPr id="208" name="foto">
            <a:extLst>
              <a:ext uri="{FF2B5EF4-FFF2-40B4-BE49-F238E27FC236}">
                <a16:creationId xmlns:a16="http://schemas.microsoft.com/office/drawing/2014/main" id="{147DEBB2-F750-4BC5-8734-F564106F3DB4}"/>
              </a:ext>
            </a:extLst>
          </p:cNvPr>
          <p:cNvSpPr>
            <a:spLocks noGrp="1"/>
          </p:cNvSpPr>
          <p:nvPr>
            <p:ph type="pic" sz="quarter" idx="57" hasCustomPrompt="1"/>
          </p:nvPr>
        </p:nvSpPr>
        <p:spPr>
          <a:xfrm>
            <a:off x="6226121" y="1388695"/>
            <a:ext cx="2602608" cy="2887574"/>
          </a:xfrm>
          <a:prstGeom prst="roundRect">
            <a:avLst>
              <a:gd name="adj" fmla="val 2713"/>
            </a:avLst>
          </a:prstGeom>
          <a:solidFill>
            <a:schemeClr val="bg1">
              <a:lumMod val="95000"/>
            </a:schemeClr>
          </a:solidFill>
        </p:spPr>
        <p:txBody>
          <a:bodyPr tIns="1620000" anchor="t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050" b="1" baseline="0"/>
            </a:lvl1pPr>
          </a:lstStyle>
          <a:p>
            <a:r>
              <a:rPr lang="nl-NL"/>
              <a:t>Klik op onderstaand pictogram</a:t>
            </a:r>
            <a:br>
              <a:rPr lang="nl-NL"/>
            </a:br>
            <a:r>
              <a:rPr lang="nl-NL"/>
              <a:t>om een afbeelding in te voegen</a:t>
            </a:r>
          </a:p>
        </p:txBody>
      </p:sp>
      <p:sp>
        <p:nvSpPr>
          <p:cNvPr id="209" name="foto">
            <a:extLst>
              <a:ext uri="{FF2B5EF4-FFF2-40B4-BE49-F238E27FC236}">
                <a16:creationId xmlns:a16="http://schemas.microsoft.com/office/drawing/2014/main" id="{92997DD6-3C3E-4D4F-A561-2FBB6E2CB16F}"/>
              </a:ext>
            </a:extLst>
          </p:cNvPr>
          <p:cNvSpPr>
            <a:spLocks noGrp="1"/>
          </p:cNvSpPr>
          <p:nvPr>
            <p:ph type="pic" sz="quarter" idx="58" hasCustomPrompt="1"/>
          </p:nvPr>
        </p:nvSpPr>
        <p:spPr>
          <a:xfrm>
            <a:off x="9074288" y="1388695"/>
            <a:ext cx="2602608" cy="2887574"/>
          </a:xfrm>
          <a:prstGeom prst="roundRect">
            <a:avLst>
              <a:gd name="adj" fmla="val 2713"/>
            </a:avLst>
          </a:prstGeom>
          <a:solidFill>
            <a:schemeClr val="bg1">
              <a:lumMod val="95000"/>
            </a:schemeClr>
          </a:solidFill>
        </p:spPr>
        <p:txBody>
          <a:bodyPr tIns="1620000" anchor="t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050" b="1" baseline="0"/>
            </a:lvl1pPr>
          </a:lstStyle>
          <a:p>
            <a:r>
              <a:rPr lang="nl-NL"/>
              <a:t>Klik op onderstaand pictogram</a:t>
            </a:r>
            <a:br>
              <a:rPr lang="nl-NL"/>
            </a:br>
            <a:r>
              <a:rPr lang="nl-NL"/>
              <a:t>om een afbeelding in te voegen</a:t>
            </a:r>
          </a:p>
        </p:txBody>
      </p:sp>
      <p:sp>
        <p:nvSpPr>
          <p:cNvPr id="211" name="tekst">
            <a:extLst>
              <a:ext uri="{FF2B5EF4-FFF2-40B4-BE49-F238E27FC236}">
                <a16:creationId xmlns:a16="http://schemas.microsoft.com/office/drawing/2014/main" id="{A2E8DCEB-4330-49AA-A7C5-2DAED7A4A97B}"/>
              </a:ext>
            </a:extLst>
          </p:cNvPr>
          <p:cNvSpPr>
            <a:spLocks noGrp="1"/>
          </p:cNvSpPr>
          <p:nvPr>
            <p:ph type="body" orient="vert" idx="59" hasCustomPrompt="1"/>
          </p:nvPr>
        </p:nvSpPr>
        <p:spPr>
          <a:xfrm>
            <a:off x="525244" y="4530840"/>
            <a:ext cx="2611691" cy="1323218"/>
          </a:xfrm>
        </p:spPr>
        <p:txBody>
          <a:bodyPr vert="horz"/>
          <a:lstStyle>
            <a:lvl1pPr marL="0" indent="0" algn="ctr">
              <a:lnSpc>
                <a:spcPct val="100000"/>
              </a:lnSpc>
              <a:buNone/>
              <a:defRPr b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 algn="ctr"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5"/>
            <a:r>
              <a:rPr lang="nl-NL" noProof="0"/>
              <a:t>Naam achternaam</a:t>
            </a:r>
          </a:p>
          <a:p>
            <a:pPr lvl="0"/>
            <a:r>
              <a:rPr lang="nl-NL" noProof="0"/>
              <a:t>Ruimte </a:t>
            </a:r>
            <a:r>
              <a:rPr lang="nl-NL" noProof="0" dirty="0"/>
              <a:t>voor een </a:t>
            </a:r>
            <a:br>
              <a:rPr lang="nl-NL" noProof="0" dirty="0"/>
            </a:br>
            <a:r>
              <a:rPr lang="nl-NL" noProof="0" dirty="0"/>
              <a:t>extra toevoeging</a:t>
            </a:r>
          </a:p>
        </p:txBody>
      </p:sp>
      <p:sp>
        <p:nvSpPr>
          <p:cNvPr id="216" name="tekst">
            <a:extLst>
              <a:ext uri="{FF2B5EF4-FFF2-40B4-BE49-F238E27FC236}">
                <a16:creationId xmlns:a16="http://schemas.microsoft.com/office/drawing/2014/main" id="{44DC3E61-1D5A-478B-BF82-E05E5C3AB0A1}"/>
              </a:ext>
            </a:extLst>
          </p:cNvPr>
          <p:cNvSpPr>
            <a:spLocks noGrp="1"/>
          </p:cNvSpPr>
          <p:nvPr>
            <p:ph type="body" orient="vert" idx="61" hasCustomPrompt="1"/>
          </p:nvPr>
        </p:nvSpPr>
        <p:spPr>
          <a:xfrm>
            <a:off x="3368870" y="4530840"/>
            <a:ext cx="2611691" cy="1323218"/>
          </a:xfrm>
        </p:spPr>
        <p:txBody>
          <a:bodyPr vert="horz"/>
          <a:lstStyle>
            <a:lvl1pPr marL="0" indent="0" algn="ctr">
              <a:lnSpc>
                <a:spcPct val="100000"/>
              </a:lnSpc>
              <a:buNone/>
              <a:defRPr b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 algn="ctr"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5"/>
            <a:r>
              <a:rPr lang="nl-NL" noProof="0"/>
              <a:t>Naam achternaam</a:t>
            </a:r>
          </a:p>
          <a:p>
            <a:pPr lvl="0"/>
            <a:r>
              <a:rPr lang="nl-NL" noProof="0"/>
              <a:t>Ruimte </a:t>
            </a:r>
            <a:r>
              <a:rPr lang="nl-NL" noProof="0" dirty="0"/>
              <a:t>voor een </a:t>
            </a:r>
            <a:br>
              <a:rPr lang="nl-NL" noProof="0" dirty="0"/>
            </a:br>
            <a:r>
              <a:rPr lang="nl-NL" noProof="0" dirty="0"/>
              <a:t>extra toevoeging</a:t>
            </a:r>
          </a:p>
        </p:txBody>
      </p:sp>
      <p:sp>
        <p:nvSpPr>
          <p:cNvPr id="218" name="tekst">
            <a:extLst>
              <a:ext uri="{FF2B5EF4-FFF2-40B4-BE49-F238E27FC236}">
                <a16:creationId xmlns:a16="http://schemas.microsoft.com/office/drawing/2014/main" id="{C12A6F54-7562-4C5D-846B-87E626458C4F}"/>
              </a:ext>
            </a:extLst>
          </p:cNvPr>
          <p:cNvSpPr>
            <a:spLocks noGrp="1"/>
          </p:cNvSpPr>
          <p:nvPr>
            <p:ph type="body" orient="vert" idx="63" hasCustomPrompt="1"/>
          </p:nvPr>
        </p:nvSpPr>
        <p:spPr>
          <a:xfrm>
            <a:off x="6217038" y="4530840"/>
            <a:ext cx="2611691" cy="1323218"/>
          </a:xfrm>
        </p:spPr>
        <p:txBody>
          <a:bodyPr vert="horz"/>
          <a:lstStyle>
            <a:lvl1pPr marL="0" indent="0" algn="ctr">
              <a:lnSpc>
                <a:spcPct val="100000"/>
              </a:lnSpc>
              <a:buNone/>
              <a:defRPr b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 algn="ctr"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5"/>
            <a:r>
              <a:rPr lang="nl-NL" noProof="0"/>
              <a:t>Naam achternaam</a:t>
            </a:r>
          </a:p>
          <a:p>
            <a:pPr lvl="0"/>
            <a:r>
              <a:rPr lang="nl-NL" noProof="0"/>
              <a:t>Ruimte </a:t>
            </a:r>
            <a:r>
              <a:rPr lang="nl-NL" noProof="0" dirty="0"/>
              <a:t>voor een </a:t>
            </a:r>
            <a:br>
              <a:rPr lang="nl-NL" noProof="0" dirty="0"/>
            </a:br>
            <a:r>
              <a:rPr lang="nl-NL" noProof="0" dirty="0"/>
              <a:t>extra toevoeging</a:t>
            </a:r>
          </a:p>
        </p:txBody>
      </p:sp>
      <p:sp>
        <p:nvSpPr>
          <p:cNvPr id="220" name="tekst">
            <a:extLst>
              <a:ext uri="{FF2B5EF4-FFF2-40B4-BE49-F238E27FC236}">
                <a16:creationId xmlns:a16="http://schemas.microsoft.com/office/drawing/2014/main" id="{ABCBA0F9-0F97-45BB-B6DE-999D743635EB}"/>
              </a:ext>
            </a:extLst>
          </p:cNvPr>
          <p:cNvSpPr>
            <a:spLocks noGrp="1"/>
          </p:cNvSpPr>
          <p:nvPr>
            <p:ph type="body" orient="vert" idx="65" hasCustomPrompt="1"/>
          </p:nvPr>
        </p:nvSpPr>
        <p:spPr>
          <a:xfrm>
            <a:off x="9069747" y="4530840"/>
            <a:ext cx="2611691" cy="1323218"/>
          </a:xfrm>
        </p:spPr>
        <p:txBody>
          <a:bodyPr vert="horz"/>
          <a:lstStyle>
            <a:lvl1pPr marL="0" indent="0" algn="ctr">
              <a:lnSpc>
                <a:spcPct val="100000"/>
              </a:lnSpc>
              <a:buNone/>
              <a:defRPr b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 algn="ctr"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5"/>
            <a:r>
              <a:rPr lang="nl-NL" noProof="0"/>
              <a:t>Naam achternaam</a:t>
            </a:r>
          </a:p>
          <a:p>
            <a:pPr lvl="0"/>
            <a:r>
              <a:rPr lang="nl-NL" noProof="0"/>
              <a:t>Ruimte </a:t>
            </a:r>
            <a:r>
              <a:rPr lang="nl-NL" noProof="0" dirty="0"/>
              <a:t>voor een </a:t>
            </a:r>
            <a:br>
              <a:rPr lang="nl-NL" noProof="0" dirty="0"/>
            </a:br>
            <a:r>
              <a:rPr lang="nl-NL" noProof="0" dirty="0"/>
              <a:t>extra toevoeging</a:t>
            </a:r>
          </a:p>
        </p:txBody>
      </p:sp>
      <p:sp>
        <p:nvSpPr>
          <p:cNvPr id="221" name="Titel 1">
            <a:extLst>
              <a:ext uri="{FF2B5EF4-FFF2-40B4-BE49-F238E27FC236}">
                <a16:creationId xmlns:a16="http://schemas.microsoft.com/office/drawing/2014/main" id="{6B210676-552F-4B28-9F20-5CBEE02DAE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0562" y="272177"/>
            <a:ext cx="11166334" cy="600744"/>
          </a:xfrm>
        </p:spPr>
        <p:txBody>
          <a:bodyPr/>
          <a:lstStyle>
            <a:lvl1pPr>
              <a:defRPr/>
            </a:lvl1pPr>
          </a:lstStyle>
          <a:p>
            <a:r>
              <a:rPr lang="nl-NL" noProof="0" dirty="0"/>
              <a:t>Plaats hier je titel</a:t>
            </a:r>
            <a:endParaRPr lang="nl-NL" dirty="0"/>
          </a:p>
        </p:txBody>
      </p:sp>
      <p:sp>
        <p:nvSpPr>
          <p:cNvPr id="63" name="Onder balkje">
            <a:extLst>
              <a:ext uri="{FF2B5EF4-FFF2-40B4-BE49-F238E27FC236}">
                <a16:creationId xmlns:a16="http://schemas.microsoft.com/office/drawing/2014/main" id="{EB382FCD-9C8B-4F18-B37B-29CA0F43C412}"/>
              </a:ext>
            </a:extLst>
          </p:cNvPr>
          <p:cNvSpPr/>
          <p:nvPr userDrawn="1"/>
        </p:nvSpPr>
        <p:spPr>
          <a:xfrm>
            <a:off x="-2507" y="6785940"/>
            <a:ext cx="12192000" cy="769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64" name="GRID" hidden="1">
            <a:extLst>
              <a:ext uri="{FF2B5EF4-FFF2-40B4-BE49-F238E27FC236}">
                <a16:creationId xmlns:a16="http://schemas.microsoft.com/office/drawing/2014/main" id="{EB75E045-9B2F-4037-8D43-019C3B8DAD0C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5" name="Rechthoek 64">
              <a:extLst>
                <a:ext uri="{FF2B5EF4-FFF2-40B4-BE49-F238E27FC236}">
                  <a16:creationId xmlns:a16="http://schemas.microsoft.com/office/drawing/2014/main" id="{9DA70BBF-1A70-4CE9-B92D-91AAD3DF13D4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6" name="Rechthoek 65">
              <a:extLst>
                <a:ext uri="{FF2B5EF4-FFF2-40B4-BE49-F238E27FC236}">
                  <a16:creationId xmlns:a16="http://schemas.microsoft.com/office/drawing/2014/main" id="{550D5FBA-5290-4AF6-AA22-20F04180A377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7" name="Rechthoek 66">
              <a:extLst>
                <a:ext uri="{FF2B5EF4-FFF2-40B4-BE49-F238E27FC236}">
                  <a16:creationId xmlns:a16="http://schemas.microsoft.com/office/drawing/2014/main" id="{2FE5C9DA-7391-4773-96D0-665A34E0478E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8" name="Rechthoek 67">
              <a:extLst>
                <a:ext uri="{FF2B5EF4-FFF2-40B4-BE49-F238E27FC236}">
                  <a16:creationId xmlns:a16="http://schemas.microsoft.com/office/drawing/2014/main" id="{38AD4748-BAAA-4B2B-B4E6-3A1492B4BCF7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9" name="Rechthoek 68">
              <a:extLst>
                <a:ext uri="{FF2B5EF4-FFF2-40B4-BE49-F238E27FC236}">
                  <a16:creationId xmlns:a16="http://schemas.microsoft.com/office/drawing/2014/main" id="{A9941525-5D0D-4509-8ECE-B747140CB04A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0" name="Rechthoek 69">
              <a:extLst>
                <a:ext uri="{FF2B5EF4-FFF2-40B4-BE49-F238E27FC236}">
                  <a16:creationId xmlns:a16="http://schemas.microsoft.com/office/drawing/2014/main" id="{B681D3A7-95CC-4CEF-BFAB-79DF1FCD556E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1" name="Rechthoek 70">
              <a:extLst>
                <a:ext uri="{FF2B5EF4-FFF2-40B4-BE49-F238E27FC236}">
                  <a16:creationId xmlns:a16="http://schemas.microsoft.com/office/drawing/2014/main" id="{60A5F06F-78F5-4257-84E5-7835A22AE4B8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2" name="Rechthoek 71">
              <a:extLst>
                <a:ext uri="{FF2B5EF4-FFF2-40B4-BE49-F238E27FC236}">
                  <a16:creationId xmlns:a16="http://schemas.microsoft.com/office/drawing/2014/main" id="{13835FFF-2F9E-4252-9978-9DB584EF03B9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3" name="Rechthoek 72">
              <a:extLst>
                <a:ext uri="{FF2B5EF4-FFF2-40B4-BE49-F238E27FC236}">
                  <a16:creationId xmlns:a16="http://schemas.microsoft.com/office/drawing/2014/main" id="{877A95CF-E943-452F-98FE-320623CE6607}"/>
                </a:ext>
              </a:extLst>
            </p:cNvPr>
            <p:cNvSpPr/>
            <p:nvPr userDrawn="1"/>
          </p:nvSpPr>
          <p:spPr>
            <a:xfrm>
              <a:off x="8828730" y="0"/>
              <a:ext cx="245558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4" name="Rechthoek 73">
              <a:extLst>
                <a:ext uri="{FF2B5EF4-FFF2-40B4-BE49-F238E27FC236}">
                  <a16:creationId xmlns:a16="http://schemas.microsoft.com/office/drawing/2014/main" id="{98B73A68-CF05-4530-9622-5D3A615F068E}"/>
                </a:ext>
              </a:extLst>
            </p:cNvPr>
            <p:cNvSpPr/>
            <p:nvPr userDrawn="1"/>
          </p:nvSpPr>
          <p:spPr>
            <a:xfrm>
              <a:off x="0" y="1132976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5" name="Rechthoek 74">
              <a:extLst>
                <a:ext uri="{FF2B5EF4-FFF2-40B4-BE49-F238E27FC236}">
                  <a16:creationId xmlns:a16="http://schemas.microsoft.com/office/drawing/2014/main" id="{55A617AD-4F36-41FD-AF6E-A16FCEFFA382}"/>
                </a:ext>
              </a:extLst>
            </p:cNvPr>
            <p:cNvSpPr/>
            <p:nvPr userDrawn="1"/>
          </p:nvSpPr>
          <p:spPr>
            <a:xfrm>
              <a:off x="0" y="5859033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7" name="Rechthoek 76">
              <a:extLst>
                <a:ext uri="{FF2B5EF4-FFF2-40B4-BE49-F238E27FC236}">
                  <a16:creationId xmlns:a16="http://schemas.microsoft.com/office/drawing/2014/main" id="{DA7579D0-E164-4569-B5C8-5731FCF6986E}"/>
                </a:ext>
              </a:extLst>
            </p:cNvPr>
            <p:cNvSpPr/>
            <p:nvPr userDrawn="1"/>
          </p:nvSpPr>
          <p:spPr>
            <a:xfrm>
              <a:off x="5980561" y="0"/>
              <a:ext cx="238218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8" name="Rechthoek 77">
              <a:extLst>
                <a:ext uri="{FF2B5EF4-FFF2-40B4-BE49-F238E27FC236}">
                  <a16:creationId xmlns:a16="http://schemas.microsoft.com/office/drawing/2014/main" id="{21553237-0241-4E78-B12B-1AC9DE9554B5}"/>
                </a:ext>
              </a:extLst>
            </p:cNvPr>
            <p:cNvSpPr/>
            <p:nvPr userDrawn="1"/>
          </p:nvSpPr>
          <p:spPr>
            <a:xfrm>
              <a:off x="3136756" y="0"/>
              <a:ext cx="238218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9" name="Rechthoek 78">
              <a:extLst>
                <a:ext uri="{FF2B5EF4-FFF2-40B4-BE49-F238E27FC236}">
                  <a16:creationId xmlns:a16="http://schemas.microsoft.com/office/drawing/2014/main" id="{042FC887-2C74-4586-A11E-0965BADF5F84}"/>
                </a:ext>
              </a:extLst>
            </p:cNvPr>
            <p:cNvSpPr/>
            <p:nvPr userDrawn="1"/>
          </p:nvSpPr>
          <p:spPr>
            <a:xfrm>
              <a:off x="0" y="4284370"/>
              <a:ext cx="12192000" cy="24647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76" name="Tijdelijke aanduiding voor dianummer 5">
            <a:extLst>
              <a:ext uri="{FF2B5EF4-FFF2-40B4-BE49-F238E27FC236}">
                <a16:creationId xmlns:a16="http://schemas.microsoft.com/office/drawing/2014/main" id="{3CFA51F5-599C-4898-83AB-6D5F2884D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45927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C-B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ID" hidden="1">
            <a:extLst>
              <a:ext uri="{FF2B5EF4-FFF2-40B4-BE49-F238E27FC236}">
                <a16:creationId xmlns:a16="http://schemas.microsoft.com/office/drawing/2014/main" id="{B2685EF9-3068-415F-B9ED-225316426223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BDCA59AB-4ADA-46B6-9123-8D4DCD9CD56B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DB8D413C-4CA9-4404-93FC-29E5D7246E0F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83BCEF68-DD53-4A2F-B64F-76565655293E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7" name="Rechthoek 16">
              <a:extLst>
                <a:ext uri="{FF2B5EF4-FFF2-40B4-BE49-F238E27FC236}">
                  <a16:creationId xmlns:a16="http://schemas.microsoft.com/office/drawing/2014/main" id="{450183A5-53A5-4F6B-9678-058FE56731F3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8" name="Rechthoek 17">
              <a:extLst>
                <a:ext uri="{FF2B5EF4-FFF2-40B4-BE49-F238E27FC236}">
                  <a16:creationId xmlns:a16="http://schemas.microsoft.com/office/drawing/2014/main" id="{AA426062-2C36-4321-8992-B3E86D034500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9" name="Rechthoek 18">
              <a:extLst>
                <a:ext uri="{FF2B5EF4-FFF2-40B4-BE49-F238E27FC236}">
                  <a16:creationId xmlns:a16="http://schemas.microsoft.com/office/drawing/2014/main" id="{47E730E5-8A0C-434A-8E0D-683DD4073CCC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0" name="Rechthoek 19">
              <a:extLst>
                <a:ext uri="{FF2B5EF4-FFF2-40B4-BE49-F238E27FC236}">
                  <a16:creationId xmlns:a16="http://schemas.microsoft.com/office/drawing/2014/main" id="{8F612C4F-9DCB-400A-9E73-A8B1A519C351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1" name="Rechthoek 20">
              <a:extLst>
                <a:ext uri="{FF2B5EF4-FFF2-40B4-BE49-F238E27FC236}">
                  <a16:creationId xmlns:a16="http://schemas.microsoft.com/office/drawing/2014/main" id="{9E202C06-6636-4C1D-90FA-AD215F67B955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3" name="Rechthoek 22">
              <a:extLst>
                <a:ext uri="{FF2B5EF4-FFF2-40B4-BE49-F238E27FC236}">
                  <a16:creationId xmlns:a16="http://schemas.microsoft.com/office/drawing/2014/main" id="{3DB3D0D4-7D42-4D7D-8685-1E9FC523F053}"/>
                </a:ext>
              </a:extLst>
            </p:cNvPr>
            <p:cNvSpPr/>
            <p:nvPr userDrawn="1"/>
          </p:nvSpPr>
          <p:spPr>
            <a:xfrm>
              <a:off x="9491269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4" name="Rechthoek 23">
              <a:extLst>
                <a:ext uri="{FF2B5EF4-FFF2-40B4-BE49-F238E27FC236}">
                  <a16:creationId xmlns:a16="http://schemas.microsoft.com/office/drawing/2014/main" id="{F03B15F9-32B4-4F44-B944-8279A7BCF7E8}"/>
                </a:ext>
              </a:extLst>
            </p:cNvPr>
            <p:cNvSpPr/>
            <p:nvPr userDrawn="1"/>
          </p:nvSpPr>
          <p:spPr>
            <a:xfrm>
              <a:off x="0" y="1132976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5" name="Rechthoek 24">
              <a:extLst>
                <a:ext uri="{FF2B5EF4-FFF2-40B4-BE49-F238E27FC236}">
                  <a16:creationId xmlns:a16="http://schemas.microsoft.com/office/drawing/2014/main" id="{35407207-177C-4EFF-B9AC-E7BBB9E12D8F}"/>
                </a:ext>
              </a:extLst>
            </p:cNvPr>
            <p:cNvSpPr/>
            <p:nvPr userDrawn="1"/>
          </p:nvSpPr>
          <p:spPr>
            <a:xfrm>
              <a:off x="0" y="5859033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27" name="Onder balkje">
            <a:extLst>
              <a:ext uri="{FF2B5EF4-FFF2-40B4-BE49-F238E27FC236}">
                <a16:creationId xmlns:a16="http://schemas.microsoft.com/office/drawing/2014/main" id="{EC338F84-A3AF-48F4-A412-8D1363198E1A}"/>
              </a:ext>
            </a:extLst>
          </p:cNvPr>
          <p:cNvSpPr/>
          <p:nvPr userDrawn="1"/>
        </p:nvSpPr>
        <p:spPr>
          <a:xfrm>
            <a:off x="-2507" y="6785940"/>
            <a:ext cx="12192000" cy="769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DA75972-73CC-4A0A-9567-F2B4412F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7045418"/>
            <a:ext cx="3140325" cy="216909"/>
          </a:xfrm>
        </p:spPr>
        <p:txBody>
          <a:bodyPr/>
          <a:lstStyle/>
          <a:p>
            <a:fld id="{8516D6A5-529C-4A2F-9EF7-A2B647F1C54E}" type="datetime1">
              <a:rPr lang="nl-NL" smtClean="0"/>
              <a:t>15-5-2023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07A43D8-7ED9-442E-BF69-FF890270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7045418"/>
            <a:ext cx="671879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2AEFA4AD-513F-4FA2-94D5-B906A27FAE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899" y="272177"/>
            <a:ext cx="11149188" cy="600744"/>
          </a:xfrm>
        </p:spPr>
        <p:txBody>
          <a:bodyPr/>
          <a:lstStyle>
            <a:lvl1pPr>
              <a:defRPr/>
            </a:lvl1pPr>
          </a:lstStyle>
          <a:p>
            <a:r>
              <a:rPr lang="nl-NL" noProof="0" dirty="0"/>
              <a:t>Plaats hier je titel</a:t>
            </a:r>
            <a:endParaRPr lang="nl-NL" dirty="0"/>
          </a:p>
        </p:txBody>
      </p:sp>
      <p:sp>
        <p:nvSpPr>
          <p:cNvPr id="3" name="tekst">
            <a:extLst>
              <a:ext uri="{FF2B5EF4-FFF2-40B4-BE49-F238E27FC236}">
                <a16:creationId xmlns:a16="http://schemas.microsoft.com/office/drawing/2014/main" id="{FDD826C5-0082-44A8-A23D-491166C08D5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523807" y="1400483"/>
            <a:ext cx="8974163" cy="4456846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noProof="0" dirty="0"/>
              <a:t>Plaats hier de CC-BY tekst</a:t>
            </a:r>
          </a:p>
        </p:txBody>
      </p:sp>
      <p:sp>
        <p:nvSpPr>
          <p:cNvPr id="7" name="Tekstvak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534272" y="-885712"/>
            <a:ext cx="1123486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CC-BY</a:t>
            </a:r>
          </a:p>
        </p:txBody>
      </p:sp>
      <p:sp>
        <p:nvSpPr>
          <p:cNvPr id="22" name="Tijdelijke aanduiding voor tekst 21">
            <a:extLst>
              <a:ext uri="{FF2B5EF4-FFF2-40B4-BE49-F238E27FC236}">
                <a16:creationId xmlns:a16="http://schemas.microsoft.com/office/drawing/2014/main" id="{EA3F018E-3681-4180-9C3F-F5324D11154E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>
          <a:xfrm>
            <a:off x="9754069" y="0"/>
            <a:ext cx="1919032" cy="6858000"/>
          </a:xfrm>
          <a:custGeom>
            <a:avLst/>
            <a:gdLst>
              <a:gd name="connsiteX0" fmla="*/ 2209313 w 2219324"/>
              <a:gd name="connsiteY0" fmla="*/ 0 h 7931150"/>
              <a:gd name="connsiteX1" fmla="*/ 2219324 w 2219324"/>
              <a:gd name="connsiteY1" fmla="*/ 9968 h 7931150"/>
              <a:gd name="connsiteX2" fmla="*/ 2219324 w 2219324"/>
              <a:gd name="connsiteY2" fmla="*/ 2491982 h 7931150"/>
              <a:gd name="connsiteX3" fmla="*/ 1528497 w 2219324"/>
              <a:gd name="connsiteY3" fmla="*/ 3179770 h 7931150"/>
              <a:gd name="connsiteX4" fmla="*/ 690827 w 2219324"/>
              <a:gd name="connsiteY4" fmla="*/ 3179770 h 7931150"/>
              <a:gd name="connsiteX5" fmla="*/ 20024 w 2219324"/>
              <a:gd name="connsiteY5" fmla="*/ 3847621 h 7931150"/>
              <a:gd name="connsiteX6" fmla="*/ 20024 w 2219324"/>
              <a:gd name="connsiteY6" fmla="*/ 7921182 h 7931150"/>
              <a:gd name="connsiteX7" fmla="*/ 10012 w 2219324"/>
              <a:gd name="connsiteY7" fmla="*/ 7931150 h 7931150"/>
              <a:gd name="connsiteX8" fmla="*/ 0 w 2219324"/>
              <a:gd name="connsiteY8" fmla="*/ 7921182 h 7931150"/>
              <a:gd name="connsiteX9" fmla="*/ 0 w 2219324"/>
              <a:gd name="connsiteY9" fmla="*/ 3847621 h 7931150"/>
              <a:gd name="connsiteX10" fmla="*/ 690827 w 2219324"/>
              <a:gd name="connsiteY10" fmla="*/ 3159834 h 7931150"/>
              <a:gd name="connsiteX11" fmla="*/ 1528497 w 2219324"/>
              <a:gd name="connsiteY11" fmla="*/ 3159834 h 7931150"/>
              <a:gd name="connsiteX12" fmla="*/ 2199301 w 2219324"/>
              <a:gd name="connsiteY12" fmla="*/ 2491982 h 7931150"/>
              <a:gd name="connsiteX13" fmla="*/ 2199301 w 2219324"/>
              <a:gd name="connsiteY13" fmla="*/ 9968 h 7931150"/>
              <a:gd name="connsiteX14" fmla="*/ 2209313 w 2219324"/>
              <a:gd name="connsiteY14" fmla="*/ 0 h 793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19324" h="7931150">
                <a:moveTo>
                  <a:pt x="2209313" y="0"/>
                </a:moveTo>
                <a:cubicBezTo>
                  <a:pt x="2215987" y="0"/>
                  <a:pt x="2219324" y="3322"/>
                  <a:pt x="2219324" y="9968"/>
                </a:cubicBezTo>
                <a:cubicBezTo>
                  <a:pt x="2219324" y="2491982"/>
                  <a:pt x="2219324" y="2491982"/>
                  <a:pt x="2219324" y="2491982"/>
                </a:cubicBezTo>
                <a:cubicBezTo>
                  <a:pt x="2219324" y="2870764"/>
                  <a:pt x="1908953" y="3179770"/>
                  <a:pt x="1528497" y="3179770"/>
                </a:cubicBezTo>
                <a:cubicBezTo>
                  <a:pt x="690827" y="3179770"/>
                  <a:pt x="690827" y="3179770"/>
                  <a:pt x="690827" y="3179770"/>
                </a:cubicBezTo>
                <a:cubicBezTo>
                  <a:pt x="320383" y="3179770"/>
                  <a:pt x="20024" y="3478808"/>
                  <a:pt x="20024" y="3847621"/>
                </a:cubicBezTo>
                <a:cubicBezTo>
                  <a:pt x="20024" y="7921182"/>
                  <a:pt x="20024" y="7921182"/>
                  <a:pt x="20024" y="7921182"/>
                </a:cubicBezTo>
                <a:cubicBezTo>
                  <a:pt x="20024" y="7924504"/>
                  <a:pt x="16686" y="7931150"/>
                  <a:pt x="10012" y="7931150"/>
                </a:cubicBezTo>
                <a:cubicBezTo>
                  <a:pt x="3337" y="7931150"/>
                  <a:pt x="0" y="7924504"/>
                  <a:pt x="0" y="7921182"/>
                </a:cubicBezTo>
                <a:cubicBezTo>
                  <a:pt x="0" y="3847621"/>
                  <a:pt x="0" y="3847621"/>
                  <a:pt x="0" y="3847621"/>
                </a:cubicBezTo>
                <a:cubicBezTo>
                  <a:pt x="0" y="3468840"/>
                  <a:pt x="310371" y="3159834"/>
                  <a:pt x="690827" y="3159834"/>
                </a:cubicBezTo>
                <a:cubicBezTo>
                  <a:pt x="1528497" y="3159834"/>
                  <a:pt x="1528497" y="3159834"/>
                  <a:pt x="1528497" y="3159834"/>
                </a:cubicBezTo>
                <a:cubicBezTo>
                  <a:pt x="1898941" y="3159834"/>
                  <a:pt x="2199301" y="2860796"/>
                  <a:pt x="2199301" y="2491982"/>
                </a:cubicBezTo>
                <a:cubicBezTo>
                  <a:pt x="2199301" y="9968"/>
                  <a:pt x="2199301" y="9968"/>
                  <a:pt x="2199301" y="9968"/>
                </a:cubicBezTo>
                <a:cubicBezTo>
                  <a:pt x="2199301" y="3322"/>
                  <a:pt x="2202638" y="0"/>
                  <a:pt x="2209313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 marL="0" indent="0">
              <a:buNone/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8" name="Tijdelijke aanduiding voor tekst 44">
            <a:extLst>
              <a:ext uri="{FF2B5EF4-FFF2-40B4-BE49-F238E27FC236}">
                <a16:creationId xmlns:a16="http://schemas.microsoft.com/office/drawing/2014/main" id="{2625E133-5B44-43E9-8CFC-FA46765B91E9}"/>
              </a:ext>
            </a:extLst>
          </p:cNvPr>
          <p:cNvSpPr>
            <a:spLocks noGrp="1"/>
          </p:cNvSpPr>
          <p:nvPr>
            <p:ph type="body" sz="quarter" idx="68"/>
          </p:nvPr>
        </p:nvSpPr>
        <p:spPr>
          <a:xfrm>
            <a:off x="10691963" y="5463172"/>
            <a:ext cx="899703" cy="394157"/>
          </a:xfrm>
          <a:blipFill>
            <a:blip r:embed="rId2" cstate="email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2307" r="2307"/>
            </a:stretch>
          </a:blipFill>
        </p:spPr>
        <p:txBody>
          <a:bodyPr/>
          <a:lstStyle>
            <a:lvl1pPr marL="0" indent="0">
              <a:buNone/>
              <a:defRPr sz="1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Tijdelijke aanduiding voor dianummer 5">
            <a:extLst>
              <a:ext uri="{FF2B5EF4-FFF2-40B4-BE49-F238E27FC236}">
                <a16:creationId xmlns:a16="http://schemas.microsoft.com/office/drawing/2014/main" id="{E6A3CE52-E5F7-4B4F-85AC-CD549AB4D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033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SLUIT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over Logo">
            <a:extLst>
              <a:ext uri="{FF2B5EF4-FFF2-40B4-BE49-F238E27FC236}">
                <a16:creationId xmlns:a16="http://schemas.microsoft.com/office/drawing/2014/main" id="{BFE3F2DF-F973-4BC9-A966-72782954493A}"/>
              </a:ext>
            </a:extLst>
          </p:cNvPr>
          <p:cNvSpPr/>
          <p:nvPr userDrawn="1"/>
        </p:nvSpPr>
        <p:spPr>
          <a:xfrm>
            <a:off x="10464800" y="5725024"/>
            <a:ext cx="1727200" cy="10609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8" name="foto">
            <a:extLst>
              <a:ext uri="{FF2B5EF4-FFF2-40B4-BE49-F238E27FC236}">
                <a16:creationId xmlns:a16="http://schemas.microsoft.com/office/drawing/2014/main" id="{9FA4FBC7-DF59-4250-B300-46C73F53877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59064" y="261257"/>
            <a:ext cx="11670136" cy="6343604"/>
          </a:xfrm>
          <a:prstGeom prst="roundRect">
            <a:avLst>
              <a:gd name="adj" fmla="val 2210"/>
            </a:avLst>
          </a:prstGeom>
          <a:solidFill>
            <a:schemeClr val="bg1">
              <a:lumMod val="85000"/>
            </a:schemeClr>
          </a:solidFill>
        </p:spPr>
        <p:txBody>
          <a:bodyPr lIns="6480000" tIns="0" anchor="ctr" anchorCtr="0"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050" b="1" baseline="0"/>
            </a:lvl1pPr>
          </a:lstStyle>
          <a:p>
            <a:r>
              <a:rPr lang="nl-NL"/>
              <a:t>Klik op het pictogram hiernaast</a:t>
            </a:r>
            <a:br>
              <a:rPr lang="nl-NL"/>
            </a:br>
            <a:r>
              <a:rPr lang="nl-NL"/>
              <a:t>om een afbeelding in te voegen</a:t>
            </a:r>
          </a:p>
        </p:txBody>
      </p:sp>
      <p:grpSp>
        <p:nvGrpSpPr>
          <p:cNvPr id="11" name="GRID" hidden="1">
            <a:extLst>
              <a:ext uri="{FF2B5EF4-FFF2-40B4-BE49-F238E27FC236}">
                <a16:creationId xmlns:a16="http://schemas.microsoft.com/office/drawing/2014/main" id="{B2685EF9-3068-415F-B9ED-225316426223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BDCA59AB-4ADA-46B6-9123-8D4DCD9CD56B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DB8D413C-4CA9-4404-93FC-29E5D7246E0F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83BCEF68-DD53-4A2F-B64F-76565655293E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7" name="Rechthoek 16">
              <a:extLst>
                <a:ext uri="{FF2B5EF4-FFF2-40B4-BE49-F238E27FC236}">
                  <a16:creationId xmlns:a16="http://schemas.microsoft.com/office/drawing/2014/main" id="{450183A5-53A5-4F6B-9678-058FE56731F3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8" name="Rechthoek 17">
              <a:extLst>
                <a:ext uri="{FF2B5EF4-FFF2-40B4-BE49-F238E27FC236}">
                  <a16:creationId xmlns:a16="http://schemas.microsoft.com/office/drawing/2014/main" id="{AA426062-2C36-4321-8992-B3E86D034500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9" name="Rechthoek 18">
              <a:extLst>
                <a:ext uri="{FF2B5EF4-FFF2-40B4-BE49-F238E27FC236}">
                  <a16:creationId xmlns:a16="http://schemas.microsoft.com/office/drawing/2014/main" id="{47E730E5-8A0C-434A-8E0D-683DD4073CCC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0" name="Rechthoek 19">
              <a:extLst>
                <a:ext uri="{FF2B5EF4-FFF2-40B4-BE49-F238E27FC236}">
                  <a16:creationId xmlns:a16="http://schemas.microsoft.com/office/drawing/2014/main" id="{8F612C4F-9DCB-400A-9E73-A8B1A519C351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1" name="Rechthoek 20">
              <a:extLst>
                <a:ext uri="{FF2B5EF4-FFF2-40B4-BE49-F238E27FC236}">
                  <a16:creationId xmlns:a16="http://schemas.microsoft.com/office/drawing/2014/main" id="{9E202C06-6636-4C1D-90FA-AD215F67B955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3" name="Rechthoek 22">
              <a:extLst>
                <a:ext uri="{FF2B5EF4-FFF2-40B4-BE49-F238E27FC236}">
                  <a16:creationId xmlns:a16="http://schemas.microsoft.com/office/drawing/2014/main" id="{3DB3D0D4-7D42-4D7D-8685-1E9FC523F053}"/>
                </a:ext>
              </a:extLst>
            </p:cNvPr>
            <p:cNvSpPr/>
            <p:nvPr userDrawn="1"/>
          </p:nvSpPr>
          <p:spPr>
            <a:xfrm>
              <a:off x="9491269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4" name="Rechthoek 23">
              <a:extLst>
                <a:ext uri="{FF2B5EF4-FFF2-40B4-BE49-F238E27FC236}">
                  <a16:creationId xmlns:a16="http://schemas.microsoft.com/office/drawing/2014/main" id="{F03B15F9-32B4-4F44-B944-8279A7BCF7E8}"/>
                </a:ext>
              </a:extLst>
            </p:cNvPr>
            <p:cNvSpPr/>
            <p:nvPr userDrawn="1"/>
          </p:nvSpPr>
          <p:spPr>
            <a:xfrm>
              <a:off x="0" y="1132976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5" name="Rechthoek 24">
              <a:extLst>
                <a:ext uri="{FF2B5EF4-FFF2-40B4-BE49-F238E27FC236}">
                  <a16:creationId xmlns:a16="http://schemas.microsoft.com/office/drawing/2014/main" id="{35407207-177C-4EFF-B9AC-E7BBB9E12D8F}"/>
                </a:ext>
              </a:extLst>
            </p:cNvPr>
            <p:cNvSpPr/>
            <p:nvPr userDrawn="1"/>
          </p:nvSpPr>
          <p:spPr>
            <a:xfrm>
              <a:off x="0" y="5859033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DA75972-73CC-4A0A-9567-F2B4412F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7045418"/>
            <a:ext cx="3140325" cy="216909"/>
          </a:xfrm>
        </p:spPr>
        <p:txBody>
          <a:bodyPr/>
          <a:lstStyle/>
          <a:p>
            <a:fld id="{FC73CD82-1D46-4D68-A265-F825BBCF0C74}" type="datetime1">
              <a:rPr lang="nl-NL" smtClean="0"/>
              <a:t>15-5-2023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07A43D8-7ED9-442E-BF69-FF890270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7045418"/>
            <a:ext cx="671879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7" name="Tekstvak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331301" y="-885712"/>
            <a:ext cx="1529431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AFSLUITING</a:t>
            </a:r>
          </a:p>
        </p:txBody>
      </p:sp>
      <p:sp>
        <p:nvSpPr>
          <p:cNvPr id="41" name="Tijdelijke aanduiding voor tekst 4">
            <a:extLst>
              <a:ext uri="{FF2B5EF4-FFF2-40B4-BE49-F238E27FC236}">
                <a16:creationId xmlns:a16="http://schemas.microsoft.com/office/drawing/2014/main" id="{97D94EDB-F9CC-42E2-BBE0-51B1FA517548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>
          <a:xfrm>
            <a:off x="870839" y="3264255"/>
            <a:ext cx="4347528" cy="2135167"/>
          </a:xfrm>
          <a:prstGeom prst="roundRect">
            <a:avLst>
              <a:gd name="adj" fmla="val 7360"/>
            </a:avLst>
          </a:prstGeo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 lIns="612000" tIns="180000" rIns="180000" bIns="252000" anchor="ctr" anchorCtr="0"/>
          <a:lstStyle>
            <a:lvl1pPr marL="0" indent="0" algn="l">
              <a:lnSpc>
                <a:spcPct val="150000"/>
              </a:lnSpc>
              <a:buFont typeface="Arial" panose="020B0604020202020204" pitchFamily="34" charset="0"/>
              <a:buNone/>
              <a:defRPr sz="1600" b="1">
                <a:solidFill>
                  <a:schemeClr val="accent1"/>
                </a:solidFill>
              </a:defRPr>
            </a:lvl1pPr>
            <a:lvl2pPr marL="0" indent="0" algn="ctr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2pPr>
            <a:lvl3pPr marL="0" indent="0" algn="ctr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3pPr>
            <a:lvl4pPr marL="0" indent="0" algn="ctr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4pPr>
            <a:lvl5pPr marL="0" indent="0" algn="ctr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Tijdelijke aanduiding voor tekst 41">
            <a:extLst>
              <a:ext uri="{FF2B5EF4-FFF2-40B4-BE49-F238E27FC236}">
                <a16:creationId xmlns:a16="http://schemas.microsoft.com/office/drawing/2014/main" id="{B9D02996-54AC-4166-B627-2F4362DC0176}"/>
              </a:ext>
            </a:extLst>
          </p:cNvPr>
          <p:cNvSpPr>
            <a:spLocks noGrp="1"/>
          </p:cNvSpPr>
          <p:nvPr>
            <p:ph type="body" sz="quarter" idx="67"/>
          </p:nvPr>
        </p:nvSpPr>
        <p:spPr>
          <a:xfrm>
            <a:off x="9754069" y="0"/>
            <a:ext cx="1919032" cy="6858000"/>
          </a:xfrm>
          <a:custGeom>
            <a:avLst/>
            <a:gdLst>
              <a:gd name="connsiteX0" fmla="*/ 2209313 w 2219324"/>
              <a:gd name="connsiteY0" fmla="*/ 0 h 7931150"/>
              <a:gd name="connsiteX1" fmla="*/ 2219324 w 2219324"/>
              <a:gd name="connsiteY1" fmla="*/ 9968 h 7931150"/>
              <a:gd name="connsiteX2" fmla="*/ 2219324 w 2219324"/>
              <a:gd name="connsiteY2" fmla="*/ 2491982 h 7931150"/>
              <a:gd name="connsiteX3" fmla="*/ 1528497 w 2219324"/>
              <a:gd name="connsiteY3" fmla="*/ 3179770 h 7931150"/>
              <a:gd name="connsiteX4" fmla="*/ 690827 w 2219324"/>
              <a:gd name="connsiteY4" fmla="*/ 3179770 h 7931150"/>
              <a:gd name="connsiteX5" fmla="*/ 20024 w 2219324"/>
              <a:gd name="connsiteY5" fmla="*/ 3847621 h 7931150"/>
              <a:gd name="connsiteX6" fmla="*/ 20024 w 2219324"/>
              <a:gd name="connsiteY6" fmla="*/ 7921182 h 7931150"/>
              <a:gd name="connsiteX7" fmla="*/ 10012 w 2219324"/>
              <a:gd name="connsiteY7" fmla="*/ 7931150 h 7931150"/>
              <a:gd name="connsiteX8" fmla="*/ 0 w 2219324"/>
              <a:gd name="connsiteY8" fmla="*/ 7921182 h 7931150"/>
              <a:gd name="connsiteX9" fmla="*/ 0 w 2219324"/>
              <a:gd name="connsiteY9" fmla="*/ 3847621 h 7931150"/>
              <a:gd name="connsiteX10" fmla="*/ 690827 w 2219324"/>
              <a:gd name="connsiteY10" fmla="*/ 3159834 h 7931150"/>
              <a:gd name="connsiteX11" fmla="*/ 1528497 w 2219324"/>
              <a:gd name="connsiteY11" fmla="*/ 3159834 h 7931150"/>
              <a:gd name="connsiteX12" fmla="*/ 2199301 w 2219324"/>
              <a:gd name="connsiteY12" fmla="*/ 2491982 h 7931150"/>
              <a:gd name="connsiteX13" fmla="*/ 2199301 w 2219324"/>
              <a:gd name="connsiteY13" fmla="*/ 9968 h 7931150"/>
              <a:gd name="connsiteX14" fmla="*/ 2209313 w 2219324"/>
              <a:gd name="connsiteY14" fmla="*/ 0 h 793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19324" h="7931150">
                <a:moveTo>
                  <a:pt x="2209313" y="0"/>
                </a:moveTo>
                <a:cubicBezTo>
                  <a:pt x="2215987" y="0"/>
                  <a:pt x="2219324" y="3322"/>
                  <a:pt x="2219324" y="9968"/>
                </a:cubicBezTo>
                <a:cubicBezTo>
                  <a:pt x="2219324" y="2491982"/>
                  <a:pt x="2219324" y="2491982"/>
                  <a:pt x="2219324" y="2491982"/>
                </a:cubicBezTo>
                <a:cubicBezTo>
                  <a:pt x="2219324" y="2870764"/>
                  <a:pt x="1908953" y="3179770"/>
                  <a:pt x="1528497" y="3179770"/>
                </a:cubicBezTo>
                <a:cubicBezTo>
                  <a:pt x="690827" y="3179770"/>
                  <a:pt x="690827" y="3179770"/>
                  <a:pt x="690827" y="3179770"/>
                </a:cubicBezTo>
                <a:cubicBezTo>
                  <a:pt x="320383" y="3179770"/>
                  <a:pt x="20024" y="3478808"/>
                  <a:pt x="20024" y="3847621"/>
                </a:cubicBezTo>
                <a:cubicBezTo>
                  <a:pt x="20024" y="7921182"/>
                  <a:pt x="20024" y="7921182"/>
                  <a:pt x="20024" y="7921182"/>
                </a:cubicBezTo>
                <a:cubicBezTo>
                  <a:pt x="20024" y="7924504"/>
                  <a:pt x="16686" y="7931150"/>
                  <a:pt x="10012" y="7931150"/>
                </a:cubicBezTo>
                <a:cubicBezTo>
                  <a:pt x="3337" y="7931150"/>
                  <a:pt x="0" y="7924504"/>
                  <a:pt x="0" y="7921182"/>
                </a:cubicBezTo>
                <a:cubicBezTo>
                  <a:pt x="0" y="3847621"/>
                  <a:pt x="0" y="3847621"/>
                  <a:pt x="0" y="3847621"/>
                </a:cubicBezTo>
                <a:cubicBezTo>
                  <a:pt x="0" y="3468840"/>
                  <a:pt x="310371" y="3159834"/>
                  <a:pt x="690827" y="3159834"/>
                </a:cubicBezTo>
                <a:cubicBezTo>
                  <a:pt x="1528497" y="3159834"/>
                  <a:pt x="1528497" y="3159834"/>
                  <a:pt x="1528497" y="3159834"/>
                </a:cubicBezTo>
                <a:cubicBezTo>
                  <a:pt x="1898941" y="3159834"/>
                  <a:pt x="2199301" y="2860796"/>
                  <a:pt x="2199301" y="2491982"/>
                </a:cubicBezTo>
                <a:cubicBezTo>
                  <a:pt x="2199301" y="9968"/>
                  <a:pt x="2199301" y="9968"/>
                  <a:pt x="2199301" y="9968"/>
                </a:cubicBezTo>
                <a:cubicBezTo>
                  <a:pt x="2199301" y="3322"/>
                  <a:pt x="2202638" y="0"/>
                  <a:pt x="2209313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 marL="0" indent="0">
              <a:buNone/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7" name="logo">
            <a:extLst>
              <a:ext uri="{FF2B5EF4-FFF2-40B4-BE49-F238E27FC236}">
                <a16:creationId xmlns:a16="http://schemas.microsoft.com/office/drawing/2014/main" id="{D5F74550-17D3-4535-94BC-8922C0155B1C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10691963" y="5852007"/>
            <a:ext cx="991742" cy="486603"/>
          </a:xfr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1580" r="1580"/>
            </a:stretch>
          </a:blipFill>
        </p:spPr>
        <p:txBody>
          <a:bodyPr anchor="t"/>
          <a:lstStyle>
            <a:lvl1pPr marL="0" indent="0" algn="ctr">
              <a:lnSpc>
                <a:spcPct val="80000"/>
              </a:lnSpc>
              <a:buNone/>
              <a:defRPr sz="1600" b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lvl="0"/>
            <a:r>
              <a:rPr lang="nl-NL"/>
              <a:t>  </a:t>
            </a:r>
            <a:endParaRPr lang="nl-NL" dirty="0"/>
          </a:p>
        </p:txBody>
      </p:sp>
      <p:sp>
        <p:nvSpPr>
          <p:cNvPr id="26" name="wolk">
            <a:extLst>
              <a:ext uri="{FF2B5EF4-FFF2-40B4-BE49-F238E27FC236}">
                <a16:creationId xmlns:a16="http://schemas.microsoft.com/office/drawing/2014/main" id="{2E9579D3-4F63-4CAB-810A-D59D90415FF1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423435" y="524498"/>
            <a:ext cx="4875645" cy="2320893"/>
          </a:xfrm>
          <a:blipFill dpi="0" rotWithShape="1">
            <a:blip r:embed="rId3" cstate="email">
              <a:alphaModFix amt="9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1580" r="1580"/>
            </a:stretch>
          </a:blipFill>
        </p:spPr>
        <p:txBody>
          <a:bodyPr wrap="square" lIns="900000" tIns="720000" rIns="288000" bIns="1800000" anchor="t"/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3400" b="1" cap="all" baseline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r>
              <a:rPr lang="nl-NL" dirty="0"/>
              <a:t>Plaats hier de afsluitingszin</a:t>
            </a:r>
          </a:p>
        </p:txBody>
      </p:sp>
      <p:sp>
        <p:nvSpPr>
          <p:cNvPr id="28" name="Tijdelijke aanduiding voor dianummer 5">
            <a:extLst>
              <a:ext uri="{FF2B5EF4-FFF2-40B4-BE49-F238E27FC236}">
                <a16:creationId xmlns:a16="http://schemas.microsoft.com/office/drawing/2014/main" id="{B715D031-E29A-40E5-9F78-94BB56E8B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  <p:sp>
        <p:nvSpPr>
          <p:cNvPr id="27" name="tekst">
            <a:extLst>
              <a:ext uri="{FF2B5EF4-FFF2-40B4-BE49-F238E27FC236}">
                <a16:creationId xmlns:a16="http://schemas.microsoft.com/office/drawing/2014/main" id="{48EC4A08-27AE-4FB4-BF24-48B8321D39D1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1571062" y="3443305"/>
            <a:ext cx="3200400" cy="261257"/>
          </a:xfrm>
        </p:spPr>
        <p:txBody>
          <a:bodyPr vert="horz" wrap="none" anchor="t"/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600" b="1">
                <a:solidFill>
                  <a:schemeClr val="bg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noProof="0" dirty="0"/>
              <a:t>Naam + achternaam</a:t>
            </a:r>
          </a:p>
          <a:p>
            <a:pPr lvl="0"/>
            <a:endParaRPr lang="nl-NL" noProof="0" dirty="0"/>
          </a:p>
        </p:txBody>
      </p:sp>
      <p:sp>
        <p:nvSpPr>
          <p:cNvPr id="31" name="tekst">
            <a:extLst>
              <a:ext uri="{FF2B5EF4-FFF2-40B4-BE49-F238E27FC236}">
                <a16:creationId xmlns:a16="http://schemas.microsoft.com/office/drawing/2014/main" id="{3DD2758F-58F6-46DA-B775-49E492EA5E31}"/>
              </a:ext>
            </a:extLst>
          </p:cNvPr>
          <p:cNvSpPr>
            <a:spLocks noGrp="1"/>
          </p:cNvSpPr>
          <p:nvPr>
            <p:ph type="body" orient="vert" idx="68" hasCustomPrompt="1"/>
          </p:nvPr>
        </p:nvSpPr>
        <p:spPr>
          <a:xfrm>
            <a:off x="1571062" y="3949026"/>
            <a:ext cx="3200400" cy="261257"/>
          </a:xfrm>
        </p:spPr>
        <p:txBody>
          <a:bodyPr vert="horz" wrap="none" anchor="t"/>
          <a:lstStyle>
            <a:lvl1pPr marL="0" indent="0">
              <a:buFontTx/>
              <a:buNone/>
              <a:defRPr sz="1600" b="1">
                <a:solidFill>
                  <a:schemeClr val="bg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nl-NL" dirty="0"/>
              <a:t>E-mail:</a:t>
            </a:r>
          </a:p>
        </p:txBody>
      </p:sp>
      <p:sp>
        <p:nvSpPr>
          <p:cNvPr id="32" name="tekst">
            <a:extLst>
              <a:ext uri="{FF2B5EF4-FFF2-40B4-BE49-F238E27FC236}">
                <a16:creationId xmlns:a16="http://schemas.microsoft.com/office/drawing/2014/main" id="{22BAB6AC-1F1A-4629-A2B9-2D3448E852CA}"/>
              </a:ext>
            </a:extLst>
          </p:cNvPr>
          <p:cNvSpPr>
            <a:spLocks noGrp="1"/>
          </p:cNvSpPr>
          <p:nvPr>
            <p:ph type="body" orient="vert" idx="69" hasCustomPrompt="1"/>
          </p:nvPr>
        </p:nvSpPr>
        <p:spPr>
          <a:xfrm>
            <a:off x="1571062" y="4454747"/>
            <a:ext cx="3200400" cy="261257"/>
          </a:xfrm>
        </p:spPr>
        <p:txBody>
          <a:bodyPr vert="horz" wrap="none" anchor="t"/>
          <a:lstStyle>
            <a:lvl1pPr marL="0" indent="0">
              <a:buFontTx/>
              <a:buNone/>
              <a:defRPr sz="1600" b="1">
                <a:solidFill>
                  <a:schemeClr val="bg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noProof="0" dirty="0"/>
              <a:t>Website:</a:t>
            </a:r>
          </a:p>
        </p:txBody>
      </p:sp>
      <p:sp>
        <p:nvSpPr>
          <p:cNvPr id="33" name="tekst">
            <a:extLst>
              <a:ext uri="{FF2B5EF4-FFF2-40B4-BE49-F238E27FC236}">
                <a16:creationId xmlns:a16="http://schemas.microsoft.com/office/drawing/2014/main" id="{7C6CD6BC-119A-49EB-9D8D-3794C25113CE}"/>
              </a:ext>
            </a:extLst>
          </p:cNvPr>
          <p:cNvSpPr>
            <a:spLocks noGrp="1"/>
          </p:cNvSpPr>
          <p:nvPr>
            <p:ph type="body" orient="vert" idx="70" hasCustomPrompt="1"/>
          </p:nvPr>
        </p:nvSpPr>
        <p:spPr>
          <a:xfrm>
            <a:off x="1571062" y="4960468"/>
            <a:ext cx="3200400" cy="261257"/>
          </a:xfrm>
        </p:spPr>
        <p:txBody>
          <a:bodyPr vert="horz" wrap="none" anchor="t"/>
          <a:lstStyle>
            <a:lvl1pPr marL="0" indent="0">
              <a:buFontTx/>
              <a:buNone/>
              <a:defRPr sz="1600" b="1">
                <a:solidFill>
                  <a:schemeClr val="bg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nl-NL" dirty="0" err="1"/>
              <a:t>Social</a:t>
            </a:r>
            <a:r>
              <a:rPr lang="nl-NL" dirty="0"/>
              <a:t> media: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9A87B61-A945-41B1-9F67-1FAE779BF38F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883538" y="5681386"/>
            <a:ext cx="8439150" cy="596361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Samen aanjagen van vernieuwing</a:t>
            </a:r>
          </a:p>
        </p:txBody>
      </p:sp>
    </p:spTree>
    <p:extLst>
      <p:ext uri="{BB962C8B-B14F-4D97-AF65-F5344CB8AC3E}">
        <p14:creationId xmlns:p14="http://schemas.microsoft.com/office/powerpoint/2010/main" val="2611424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sluiting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 5">
            <a:extLst>
              <a:ext uri="{FF2B5EF4-FFF2-40B4-BE49-F238E27FC236}">
                <a16:creationId xmlns:a16="http://schemas.microsoft.com/office/drawing/2014/main" id="{6A109DE8-DE3B-4ABF-AE26-4E37A56FDBF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logo">
            <a:extLst>
              <a:ext uri="{FF2B5EF4-FFF2-40B4-BE49-F238E27FC236}">
                <a16:creationId xmlns:a16="http://schemas.microsoft.com/office/drawing/2014/main" id="{980E29EC-4D77-4FE5-9F34-F1B54C0C6410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10691963" y="5852007"/>
            <a:ext cx="991742" cy="486603"/>
          </a:xfr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1580" r="1580"/>
            </a:stretch>
          </a:blipFill>
        </p:spPr>
        <p:txBody>
          <a:bodyPr anchor="t"/>
          <a:lstStyle>
            <a:lvl1pPr marL="0" indent="0" algn="ctr">
              <a:lnSpc>
                <a:spcPct val="80000"/>
              </a:lnSpc>
              <a:buNone/>
              <a:defRPr sz="1600" b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lvl="0"/>
            <a:r>
              <a:rPr lang="nl-NL"/>
              <a:t>  </a:t>
            </a:r>
            <a:endParaRPr lang="nl-NL" dirty="0"/>
          </a:p>
        </p:txBody>
      </p:sp>
      <p:sp>
        <p:nvSpPr>
          <p:cNvPr id="10" name="Tekstvak">
            <a:extLst>
              <a:ext uri="{FF2B5EF4-FFF2-40B4-BE49-F238E27FC236}">
                <a16:creationId xmlns:a16="http://schemas.microsoft.com/office/drawing/2014/main" id="{6992082D-EDB3-45DF-96CC-F7B5BC4AC3C2}"/>
              </a:ext>
            </a:extLst>
          </p:cNvPr>
          <p:cNvSpPr txBox="1"/>
          <p:nvPr userDrawn="1"/>
        </p:nvSpPr>
        <p:spPr>
          <a:xfrm>
            <a:off x="5331301" y="-885712"/>
            <a:ext cx="1529431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AFSLUITING</a:t>
            </a:r>
          </a:p>
        </p:txBody>
      </p:sp>
      <p:sp>
        <p:nvSpPr>
          <p:cNvPr id="8" name="Tijdelijke aanduiding voor tekst 41">
            <a:extLst>
              <a:ext uri="{FF2B5EF4-FFF2-40B4-BE49-F238E27FC236}">
                <a16:creationId xmlns:a16="http://schemas.microsoft.com/office/drawing/2014/main" id="{9F83E9FC-067F-4F18-B24E-EFC2BDBB5372}"/>
              </a:ext>
            </a:extLst>
          </p:cNvPr>
          <p:cNvSpPr>
            <a:spLocks noGrp="1"/>
          </p:cNvSpPr>
          <p:nvPr>
            <p:ph type="body" sz="quarter" idx="67"/>
          </p:nvPr>
        </p:nvSpPr>
        <p:spPr>
          <a:xfrm>
            <a:off x="9754069" y="0"/>
            <a:ext cx="1919032" cy="6858000"/>
          </a:xfrm>
          <a:custGeom>
            <a:avLst/>
            <a:gdLst>
              <a:gd name="connsiteX0" fmla="*/ 2209313 w 2219324"/>
              <a:gd name="connsiteY0" fmla="*/ 0 h 7931150"/>
              <a:gd name="connsiteX1" fmla="*/ 2219324 w 2219324"/>
              <a:gd name="connsiteY1" fmla="*/ 9968 h 7931150"/>
              <a:gd name="connsiteX2" fmla="*/ 2219324 w 2219324"/>
              <a:gd name="connsiteY2" fmla="*/ 2491982 h 7931150"/>
              <a:gd name="connsiteX3" fmla="*/ 1528497 w 2219324"/>
              <a:gd name="connsiteY3" fmla="*/ 3179770 h 7931150"/>
              <a:gd name="connsiteX4" fmla="*/ 690827 w 2219324"/>
              <a:gd name="connsiteY4" fmla="*/ 3179770 h 7931150"/>
              <a:gd name="connsiteX5" fmla="*/ 20024 w 2219324"/>
              <a:gd name="connsiteY5" fmla="*/ 3847621 h 7931150"/>
              <a:gd name="connsiteX6" fmla="*/ 20024 w 2219324"/>
              <a:gd name="connsiteY6" fmla="*/ 7921182 h 7931150"/>
              <a:gd name="connsiteX7" fmla="*/ 10012 w 2219324"/>
              <a:gd name="connsiteY7" fmla="*/ 7931150 h 7931150"/>
              <a:gd name="connsiteX8" fmla="*/ 0 w 2219324"/>
              <a:gd name="connsiteY8" fmla="*/ 7921182 h 7931150"/>
              <a:gd name="connsiteX9" fmla="*/ 0 w 2219324"/>
              <a:gd name="connsiteY9" fmla="*/ 3847621 h 7931150"/>
              <a:gd name="connsiteX10" fmla="*/ 690827 w 2219324"/>
              <a:gd name="connsiteY10" fmla="*/ 3159834 h 7931150"/>
              <a:gd name="connsiteX11" fmla="*/ 1528497 w 2219324"/>
              <a:gd name="connsiteY11" fmla="*/ 3159834 h 7931150"/>
              <a:gd name="connsiteX12" fmla="*/ 2199301 w 2219324"/>
              <a:gd name="connsiteY12" fmla="*/ 2491982 h 7931150"/>
              <a:gd name="connsiteX13" fmla="*/ 2199301 w 2219324"/>
              <a:gd name="connsiteY13" fmla="*/ 9968 h 7931150"/>
              <a:gd name="connsiteX14" fmla="*/ 2209313 w 2219324"/>
              <a:gd name="connsiteY14" fmla="*/ 0 h 793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19324" h="7931150">
                <a:moveTo>
                  <a:pt x="2209313" y="0"/>
                </a:moveTo>
                <a:cubicBezTo>
                  <a:pt x="2215987" y="0"/>
                  <a:pt x="2219324" y="3322"/>
                  <a:pt x="2219324" y="9968"/>
                </a:cubicBezTo>
                <a:cubicBezTo>
                  <a:pt x="2219324" y="2491982"/>
                  <a:pt x="2219324" y="2491982"/>
                  <a:pt x="2219324" y="2491982"/>
                </a:cubicBezTo>
                <a:cubicBezTo>
                  <a:pt x="2219324" y="2870764"/>
                  <a:pt x="1908953" y="3179770"/>
                  <a:pt x="1528497" y="3179770"/>
                </a:cubicBezTo>
                <a:cubicBezTo>
                  <a:pt x="690827" y="3179770"/>
                  <a:pt x="690827" y="3179770"/>
                  <a:pt x="690827" y="3179770"/>
                </a:cubicBezTo>
                <a:cubicBezTo>
                  <a:pt x="320383" y="3179770"/>
                  <a:pt x="20024" y="3478808"/>
                  <a:pt x="20024" y="3847621"/>
                </a:cubicBezTo>
                <a:cubicBezTo>
                  <a:pt x="20024" y="7921182"/>
                  <a:pt x="20024" y="7921182"/>
                  <a:pt x="20024" y="7921182"/>
                </a:cubicBezTo>
                <a:cubicBezTo>
                  <a:pt x="20024" y="7924504"/>
                  <a:pt x="16686" y="7931150"/>
                  <a:pt x="10012" y="7931150"/>
                </a:cubicBezTo>
                <a:cubicBezTo>
                  <a:pt x="3337" y="7931150"/>
                  <a:pt x="0" y="7924504"/>
                  <a:pt x="0" y="7921182"/>
                </a:cubicBezTo>
                <a:cubicBezTo>
                  <a:pt x="0" y="3847621"/>
                  <a:pt x="0" y="3847621"/>
                  <a:pt x="0" y="3847621"/>
                </a:cubicBezTo>
                <a:cubicBezTo>
                  <a:pt x="0" y="3468840"/>
                  <a:pt x="310371" y="3159834"/>
                  <a:pt x="690827" y="3159834"/>
                </a:cubicBezTo>
                <a:cubicBezTo>
                  <a:pt x="1528497" y="3159834"/>
                  <a:pt x="1528497" y="3159834"/>
                  <a:pt x="1528497" y="3159834"/>
                </a:cubicBezTo>
                <a:cubicBezTo>
                  <a:pt x="1898941" y="3159834"/>
                  <a:pt x="2199301" y="2860796"/>
                  <a:pt x="2199301" y="2491982"/>
                </a:cubicBezTo>
                <a:cubicBezTo>
                  <a:pt x="2199301" y="9968"/>
                  <a:pt x="2199301" y="9968"/>
                  <a:pt x="2199301" y="9968"/>
                </a:cubicBezTo>
                <a:cubicBezTo>
                  <a:pt x="2199301" y="3322"/>
                  <a:pt x="2202638" y="0"/>
                  <a:pt x="2209313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>
              <a:buNone/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ijdelijke aanduiding voor tekst 2">
            <a:extLst>
              <a:ext uri="{FF2B5EF4-FFF2-40B4-BE49-F238E27FC236}">
                <a16:creationId xmlns:a16="http://schemas.microsoft.com/office/drawing/2014/main" id="{44C80A36-B777-41EB-8184-7E721556A3DF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883538" y="5681386"/>
            <a:ext cx="8439150" cy="596361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Samen aanjagen van vernieuwing</a:t>
            </a:r>
          </a:p>
        </p:txBody>
      </p:sp>
    </p:spTree>
    <p:extLst>
      <p:ext uri="{BB962C8B-B14F-4D97-AF65-F5344CB8AC3E}">
        <p14:creationId xmlns:p14="http://schemas.microsoft.com/office/powerpoint/2010/main" val="308879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INSTRUCTIES: Feedback aanlever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4">
            <a:extLst>
              <a:ext uri="{FF2B5EF4-FFF2-40B4-BE49-F238E27FC236}">
                <a16:creationId xmlns:a16="http://schemas.microsoft.com/office/drawing/2014/main" id="{D8BDCCE3-C9BF-43FB-A9C6-0E04BD088A9A}"/>
              </a:ext>
            </a:extLst>
          </p:cNvPr>
          <p:cNvSpPr/>
          <p:nvPr userDrawn="1"/>
        </p:nvSpPr>
        <p:spPr>
          <a:xfrm>
            <a:off x="1" y="0"/>
            <a:ext cx="12192000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nl-NL" sz="1000" b="1">
              <a:solidFill>
                <a:schemeClr val="tx1"/>
              </a:solidFill>
            </a:endParaRP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95ECD5CE-F4FE-452A-951F-2EABB08FF745}"/>
              </a:ext>
            </a:extLst>
          </p:cNvPr>
          <p:cNvSpPr/>
          <p:nvPr userDrawn="1"/>
        </p:nvSpPr>
        <p:spPr>
          <a:xfrm>
            <a:off x="701536" y="1571501"/>
            <a:ext cx="10800649" cy="4356494"/>
          </a:xfrm>
          <a:prstGeom prst="rect">
            <a:avLst/>
          </a:prstGeom>
          <a:noFill/>
        </p:spPr>
        <p:txBody>
          <a:bodyPr vert="horz" lIns="0" tIns="0" rIns="0" bIns="0" rtlCol="0">
            <a:noAutofit/>
          </a:bodyPr>
          <a:lstStyle/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nl-NL" sz="1200" kern="1200" cap="none" baseline="0">
                <a:solidFill>
                  <a:srgbClr val="303E48"/>
                </a:solidFill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rPr>
              <a:t>Beste,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nl-NL" sz="1000" kern="1200" cap="none" baseline="0">
                <a:solidFill>
                  <a:srgbClr val="303E48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Bij PPT Solutions communiceren we feedback met opmerkingen in PowerPoint.</a:t>
            </a:r>
            <a:br>
              <a:rPr lang="nl-NL" sz="1000" kern="1200" cap="none" baseline="0">
                <a:solidFill>
                  <a:srgbClr val="303E48"/>
                </a:solidFill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nl-NL" sz="1000" kern="1200" cap="none" baseline="0">
                <a:solidFill>
                  <a:srgbClr val="303E48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Wanneer u feedback heeft wat betrekking heeft op een dia in de presentatie, ga dan naar de desbetreffende dia en volg de volgende stappen: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endParaRPr lang="nl-NL" sz="1000" kern="1200" cap="none" baseline="0">
              <a:solidFill>
                <a:srgbClr val="303E48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endParaRPr lang="nl-NL" sz="1000" kern="1200" cap="none" baseline="0">
              <a:solidFill>
                <a:srgbClr val="303E48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endParaRPr lang="nl-NL" sz="1000" kern="1200" cap="none" baseline="0">
              <a:solidFill>
                <a:srgbClr val="303E48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endParaRPr lang="nl-NL" sz="1000" kern="1200" cap="none" baseline="0">
              <a:solidFill>
                <a:srgbClr val="303E48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br>
              <a:rPr lang="nl-NL" sz="1000" kern="1200" cap="none" baseline="0">
                <a:solidFill>
                  <a:srgbClr val="303E48"/>
                </a:solidFill>
                <a:ea typeface="Open Sans" panose="020B0606030504020204" pitchFamily="34" charset="0"/>
                <a:cs typeface="Open Sans" panose="020B0606030504020204" pitchFamily="34" charset="0"/>
              </a:rPr>
            </a:br>
            <a:br>
              <a:rPr lang="nl-NL" sz="1000" kern="1200" cap="none" baseline="0">
                <a:solidFill>
                  <a:srgbClr val="303E48"/>
                </a:solidFill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nl-NL" sz="1000" kern="1200" cap="none" baseline="0">
              <a:solidFill>
                <a:srgbClr val="303E48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br>
              <a:rPr lang="nl-NL" sz="1000" kern="1200" cap="none" baseline="0">
                <a:solidFill>
                  <a:srgbClr val="303E48"/>
                </a:solidFill>
                <a:ea typeface="Open Sans" panose="020B0606030504020204" pitchFamily="34" charset="0"/>
                <a:cs typeface="Open Sans" panose="020B0606030504020204" pitchFamily="34" charset="0"/>
              </a:rPr>
            </a:br>
            <a:br>
              <a:rPr lang="nl-NL" sz="1000">
                <a:solidFill>
                  <a:srgbClr val="303E48"/>
                </a:solidFill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nl-NL" sz="1000">
              <a:solidFill>
                <a:srgbClr val="303E48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nl-NL" sz="600" kern="1200" cap="none" baseline="0">
                <a:solidFill>
                  <a:srgbClr val="303E48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br>
              <a:rPr lang="nl-NL" sz="1000" kern="1200" cap="none" baseline="0">
                <a:solidFill>
                  <a:srgbClr val="303E48"/>
                </a:solidFill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nl-NL" sz="1200">
                <a:solidFill>
                  <a:srgbClr val="303E48"/>
                </a:solidFill>
                <a:ea typeface="Open Sans" panose="020B0606030504020204" pitchFamily="34" charset="0"/>
                <a:cs typeface="Calibri" panose="020F0502020204030204" pitchFamily="34" charset="0"/>
              </a:rPr>
              <a:t>Antwoorden</a:t>
            </a:r>
            <a:br>
              <a:rPr lang="nl-NL" sz="1000" kern="1200" cap="none" baseline="0">
                <a:solidFill>
                  <a:srgbClr val="303E48"/>
                </a:solidFill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nl-NL" sz="1000" kern="1200" cap="none" baseline="0">
                <a:solidFill>
                  <a:srgbClr val="303E48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Deze stappen kunt u uitvoeren door de gehele presentatie en eventueel ook antwoord geven op onze communicatie via opmerkingen.</a:t>
            </a:r>
            <a:br>
              <a:rPr lang="nl-NL" sz="1000" kern="1200" cap="none" baseline="0">
                <a:solidFill>
                  <a:srgbClr val="303E48"/>
                </a:solidFill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nl-NL" sz="1000" kern="1200" cap="none" baseline="0">
                <a:solidFill>
                  <a:srgbClr val="303E48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De volgende stappen kunt u uitvoeren om antwoord te geven op evt. opmerkingen of om naar de vorige/volgende opmerking in de presentatie te gaan:</a:t>
            </a: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91861E7F-88C7-473E-BB0F-FA4E34696DC8}"/>
              </a:ext>
            </a:extLst>
          </p:cNvPr>
          <p:cNvSpPr txBox="1"/>
          <p:nvPr userDrawn="1"/>
        </p:nvSpPr>
        <p:spPr>
          <a:xfrm>
            <a:off x="1110428" y="2257839"/>
            <a:ext cx="4833347" cy="26543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nl-NL" sz="1000">
                <a:solidFill>
                  <a:srgbClr val="44546A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Boven in je scherm, in de werkbalk, selecteer je het tabje </a:t>
            </a:r>
            <a:r>
              <a:rPr lang="nl-NL" sz="1000" b="1">
                <a:solidFill>
                  <a:srgbClr val="44546A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‘Invoegen’.</a:t>
            </a:r>
          </a:p>
        </p:txBody>
      </p:sp>
      <p:sp>
        <p:nvSpPr>
          <p:cNvPr id="9" name="Ovaal 8">
            <a:extLst>
              <a:ext uri="{FF2B5EF4-FFF2-40B4-BE49-F238E27FC236}">
                <a16:creationId xmlns:a16="http://schemas.microsoft.com/office/drawing/2014/main" id="{ABA1FBF8-EDEA-4039-80A7-6A6D27B61A77}"/>
              </a:ext>
            </a:extLst>
          </p:cNvPr>
          <p:cNvSpPr/>
          <p:nvPr userDrawn="1"/>
        </p:nvSpPr>
        <p:spPr>
          <a:xfrm>
            <a:off x="696791" y="2246539"/>
            <a:ext cx="288558" cy="288032"/>
          </a:xfrm>
          <a:prstGeom prst="ellipse">
            <a:avLst/>
          </a:prstGeom>
          <a:solidFill>
            <a:srgbClr val="0096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nl-NL" sz="1000" b="1" cap="all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13F83BE3-9CA0-4122-9961-95A5A0F3FB2F}"/>
              </a:ext>
            </a:extLst>
          </p:cNvPr>
          <p:cNvSpPr txBox="1"/>
          <p:nvPr userDrawn="1"/>
        </p:nvSpPr>
        <p:spPr>
          <a:xfrm>
            <a:off x="1110428" y="2737815"/>
            <a:ext cx="4833347" cy="28803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nl-NL" sz="1000">
                <a:solidFill>
                  <a:srgbClr val="44546A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Klik op de knop </a:t>
            </a:r>
            <a:r>
              <a:rPr lang="nl-NL" sz="1000" b="1">
                <a:solidFill>
                  <a:srgbClr val="44546A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‘Nieuwe opmerking’.</a:t>
            </a:r>
          </a:p>
        </p:txBody>
      </p:sp>
      <p:sp>
        <p:nvSpPr>
          <p:cNvPr id="11" name="Ovaal 10">
            <a:extLst>
              <a:ext uri="{FF2B5EF4-FFF2-40B4-BE49-F238E27FC236}">
                <a16:creationId xmlns:a16="http://schemas.microsoft.com/office/drawing/2014/main" id="{D3B50A4B-4773-40A6-9AEE-E193D4DB9BD6}"/>
              </a:ext>
            </a:extLst>
          </p:cNvPr>
          <p:cNvSpPr/>
          <p:nvPr userDrawn="1"/>
        </p:nvSpPr>
        <p:spPr>
          <a:xfrm>
            <a:off x="696791" y="2737815"/>
            <a:ext cx="288558" cy="288032"/>
          </a:xfrm>
          <a:prstGeom prst="ellipse">
            <a:avLst/>
          </a:prstGeom>
          <a:solidFill>
            <a:srgbClr val="0096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nl-NL" sz="1000" b="1" cap="all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45A583B3-D2D1-4BE9-BBE4-D44D8D9A7829}"/>
              </a:ext>
            </a:extLst>
          </p:cNvPr>
          <p:cNvSpPr txBox="1"/>
          <p:nvPr userDrawn="1"/>
        </p:nvSpPr>
        <p:spPr>
          <a:xfrm>
            <a:off x="1110428" y="3233318"/>
            <a:ext cx="5682125" cy="29142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nl-NL" sz="1000">
                <a:solidFill>
                  <a:srgbClr val="44546A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Er verschijnt nu een klein spreekwolkje op de slide en het venster voor opmerkingen opent zich aan de zijkant.</a:t>
            </a:r>
          </a:p>
          <a:p>
            <a:pPr>
              <a:lnSpc>
                <a:spcPct val="90000"/>
              </a:lnSpc>
            </a:pPr>
            <a:r>
              <a:rPr lang="nl-NL" sz="1000" b="1">
                <a:solidFill>
                  <a:srgbClr val="44546A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Typ uw feedback in het tekst vak in het venster voor opmerkingen.</a:t>
            </a:r>
          </a:p>
        </p:txBody>
      </p:sp>
      <p:sp>
        <p:nvSpPr>
          <p:cNvPr id="13" name="Ovaal 12">
            <a:extLst>
              <a:ext uri="{FF2B5EF4-FFF2-40B4-BE49-F238E27FC236}">
                <a16:creationId xmlns:a16="http://schemas.microsoft.com/office/drawing/2014/main" id="{60169D40-BEF8-4387-83A6-C6929733956F}"/>
              </a:ext>
            </a:extLst>
          </p:cNvPr>
          <p:cNvSpPr/>
          <p:nvPr userDrawn="1"/>
        </p:nvSpPr>
        <p:spPr>
          <a:xfrm>
            <a:off x="696791" y="3229091"/>
            <a:ext cx="288558" cy="288032"/>
          </a:xfrm>
          <a:prstGeom prst="ellipse">
            <a:avLst/>
          </a:prstGeom>
          <a:solidFill>
            <a:srgbClr val="0096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nl-NL" sz="1000" b="1" cap="all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3</a:t>
            </a:r>
          </a:p>
        </p:txBody>
      </p:sp>
      <p:sp>
        <p:nvSpPr>
          <p:cNvPr id="14" name="Tekstvak 13">
            <a:extLst>
              <a:ext uri="{FF2B5EF4-FFF2-40B4-BE49-F238E27FC236}">
                <a16:creationId xmlns:a16="http://schemas.microsoft.com/office/drawing/2014/main" id="{0E13452B-4695-4201-9D3E-FE4710058DAD}"/>
              </a:ext>
            </a:extLst>
          </p:cNvPr>
          <p:cNvSpPr txBox="1"/>
          <p:nvPr userDrawn="1"/>
        </p:nvSpPr>
        <p:spPr>
          <a:xfrm>
            <a:off x="1110428" y="3727984"/>
            <a:ext cx="7306977" cy="28803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nl-NL" sz="1000">
                <a:solidFill>
                  <a:srgbClr val="44546A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Wanneer u dit gedaan heeft, kunt u het spreekwolkje op de juiste plaats op de dia slepen. </a:t>
            </a:r>
            <a:br>
              <a:rPr lang="nl-NL" sz="1000">
                <a:solidFill>
                  <a:srgbClr val="44546A"/>
                </a:solidFill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nl-NL" sz="1000" b="1">
                <a:solidFill>
                  <a:srgbClr val="44546A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Zo is het voor ons duidelijk op welk deel van de content, op de dia, uw feedback betrekking heeft.</a:t>
            </a:r>
          </a:p>
        </p:txBody>
      </p:sp>
      <p:sp>
        <p:nvSpPr>
          <p:cNvPr id="15" name="Ovaal 14">
            <a:extLst>
              <a:ext uri="{FF2B5EF4-FFF2-40B4-BE49-F238E27FC236}">
                <a16:creationId xmlns:a16="http://schemas.microsoft.com/office/drawing/2014/main" id="{0430919E-F44F-41DD-AA27-86E0AF4DA393}"/>
              </a:ext>
            </a:extLst>
          </p:cNvPr>
          <p:cNvSpPr/>
          <p:nvPr userDrawn="1"/>
        </p:nvSpPr>
        <p:spPr>
          <a:xfrm>
            <a:off x="696791" y="3720367"/>
            <a:ext cx="288558" cy="288032"/>
          </a:xfrm>
          <a:prstGeom prst="ellipse">
            <a:avLst/>
          </a:prstGeom>
          <a:solidFill>
            <a:srgbClr val="0096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nl-NL" sz="1000" b="1" cap="all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4</a:t>
            </a:r>
          </a:p>
        </p:txBody>
      </p:sp>
      <p:pic>
        <p:nvPicPr>
          <p:cNvPr id="16" name="Afbeelding 15">
            <a:extLst>
              <a:ext uri="{FF2B5EF4-FFF2-40B4-BE49-F238E27FC236}">
                <a16:creationId xmlns:a16="http://schemas.microsoft.com/office/drawing/2014/main" id="{587EF602-1221-4BFF-A78D-D21811EEF5F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48968" y="2277214"/>
            <a:ext cx="1559400" cy="226683"/>
          </a:xfrm>
          <a:prstGeom prst="rect">
            <a:avLst/>
          </a:prstGeom>
          <a:ln w="3175">
            <a:solidFill>
              <a:srgbClr val="E7E6E6"/>
            </a:solidFill>
          </a:ln>
        </p:spPr>
      </p:pic>
      <p:pic>
        <p:nvPicPr>
          <p:cNvPr id="17" name="Afbeelding 16">
            <a:extLst>
              <a:ext uri="{FF2B5EF4-FFF2-40B4-BE49-F238E27FC236}">
                <a16:creationId xmlns:a16="http://schemas.microsoft.com/office/drawing/2014/main" id="{C9FD1223-36F2-4602-9ED2-BF6CE709EAA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648968" y="2742209"/>
            <a:ext cx="320762" cy="279243"/>
          </a:xfrm>
          <a:prstGeom prst="rect">
            <a:avLst/>
          </a:prstGeom>
          <a:ln w="3175">
            <a:solidFill>
              <a:srgbClr val="E7E6E6"/>
            </a:solidFill>
          </a:ln>
        </p:spPr>
      </p:pic>
      <p:pic>
        <p:nvPicPr>
          <p:cNvPr id="18" name="Afbeelding 17">
            <a:extLst>
              <a:ext uri="{FF2B5EF4-FFF2-40B4-BE49-F238E27FC236}">
                <a16:creationId xmlns:a16="http://schemas.microsoft.com/office/drawing/2014/main" id="{A47B09D0-1011-4094-9BD6-47AA32F6E14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48969" y="3722858"/>
            <a:ext cx="1479282" cy="618333"/>
          </a:xfrm>
          <a:prstGeom prst="rect">
            <a:avLst/>
          </a:prstGeom>
          <a:ln w="3175">
            <a:solidFill>
              <a:srgbClr val="E7E6E6"/>
            </a:solidFill>
          </a:ln>
        </p:spPr>
      </p:pic>
      <p:pic>
        <p:nvPicPr>
          <p:cNvPr id="19" name="Afbeelding 18">
            <a:extLst>
              <a:ext uri="{FF2B5EF4-FFF2-40B4-BE49-F238E27FC236}">
                <a16:creationId xmlns:a16="http://schemas.microsoft.com/office/drawing/2014/main" id="{94DDB7AA-B57B-4920-A599-25DFA4AAB105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48968" y="3220295"/>
            <a:ext cx="320761" cy="305623"/>
          </a:xfrm>
          <a:prstGeom prst="rect">
            <a:avLst/>
          </a:prstGeom>
          <a:ln w="3175">
            <a:solidFill>
              <a:srgbClr val="E7E6E6"/>
            </a:solidFill>
          </a:ln>
        </p:spPr>
      </p:pic>
      <p:grpSp>
        <p:nvGrpSpPr>
          <p:cNvPr id="20" name="Groep 19">
            <a:extLst>
              <a:ext uri="{FF2B5EF4-FFF2-40B4-BE49-F238E27FC236}">
                <a16:creationId xmlns:a16="http://schemas.microsoft.com/office/drawing/2014/main" id="{EE915324-D06A-478B-93D5-83A134A056FD}"/>
              </a:ext>
            </a:extLst>
          </p:cNvPr>
          <p:cNvGrpSpPr/>
          <p:nvPr userDrawn="1"/>
        </p:nvGrpSpPr>
        <p:grpSpPr>
          <a:xfrm>
            <a:off x="1110427" y="5258975"/>
            <a:ext cx="10532368" cy="787562"/>
            <a:chOff x="1020056" y="4938095"/>
            <a:chExt cx="10513169" cy="787562"/>
          </a:xfrm>
        </p:grpSpPr>
        <p:sp>
          <p:nvSpPr>
            <p:cNvPr id="21" name="Tekstvak 20">
              <a:extLst>
                <a:ext uri="{FF2B5EF4-FFF2-40B4-BE49-F238E27FC236}">
                  <a16:creationId xmlns:a16="http://schemas.microsoft.com/office/drawing/2014/main" id="{AB0E6B07-548D-4AEF-98FB-B988F9B5D7B3}"/>
                </a:ext>
              </a:extLst>
            </p:cNvPr>
            <p:cNvSpPr txBox="1"/>
            <p:nvPr/>
          </p:nvSpPr>
          <p:spPr>
            <a:xfrm>
              <a:off x="1020057" y="4938095"/>
              <a:ext cx="10513168" cy="28803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r>
                <a:rPr lang="nl-NL" sz="1000">
                  <a:solidFill>
                    <a:srgbClr val="44546A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Wanneer het venster voor opmerkingen is geopend en u een opmerking van PPT Solutions ziet staan, Kunt u antwoorden door</a:t>
              </a:r>
              <a:br>
                <a:rPr lang="nl-NL" sz="1000">
                  <a:solidFill>
                    <a:srgbClr val="44546A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</a:br>
              <a:r>
                <a:rPr lang="nl-NL" sz="1000" b="1">
                  <a:solidFill>
                    <a:srgbClr val="44546A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Onder de opmerking, waar een tekst vak staat met de beschrijving ‘Beantwoorden’, uw antwoord te typen.</a:t>
              </a:r>
            </a:p>
          </p:txBody>
        </p:sp>
        <p:sp>
          <p:nvSpPr>
            <p:cNvPr id="22" name="Tekstvak 21">
              <a:extLst>
                <a:ext uri="{FF2B5EF4-FFF2-40B4-BE49-F238E27FC236}">
                  <a16:creationId xmlns:a16="http://schemas.microsoft.com/office/drawing/2014/main" id="{187A5F29-E9CF-4EB3-A213-AD472362AFB1}"/>
                </a:ext>
              </a:extLst>
            </p:cNvPr>
            <p:cNvSpPr txBox="1"/>
            <p:nvPr/>
          </p:nvSpPr>
          <p:spPr>
            <a:xfrm>
              <a:off x="1020056" y="5437625"/>
              <a:ext cx="10513168" cy="28803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r>
                <a:rPr lang="nl-NL" sz="1000">
                  <a:solidFill>
                    <a:srgbClr val="44546A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Wanneer het venster voor opmerkingen is geopend zijn in de rechter bovenhoek twee knopjes zichtbaar.</a:t>
              </a:r>
              <a:br>
                <a:rPr lang="nl-NL" sz="1000">
                  <a:solidFill>
                    <a:srgbClr val="44546A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</a:br>
              <a:r>
                <a:rPr lang="nl-NL" sz="1000" b="1">
                  <a:solidFill>
                    <a:srgbClr val="44546A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Met het linker knopje gaat u naar de vorige opmerking in de presentatie en met het rechter knopje gaat u naar de volgende.</a:t>
              </a:r>
            </a:p>
          </p:txBody>
        </p:sp>
      </p:grpSp>
      <p:pic>
        <p:nvPicPr>
          <p:cNvPr id="23" name="Afbeelding 22">
            <a:extLst>
              <a:ext uri="{FF2B5EF4-FFF2-40B4-BE49-F238E27FC236}">
                <a16:creationId xmlns:a16="http://schemas.microsoft.com/office/drawing/2014/main" id="{F1F51A0F-D8F8-4EFF-9A8D-768629090D1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648968" y="5235698"/>
            <a:ext cx="1086516" cy="342308"/>
          </a:xfrm>
          <a:prstGeom prst="rect">
            <a:avLst/>
          </a:prstGeom>
          <a:ln w="3175">
            <a:solidFill>
              <a:srgbClr val="E7E6E6"/>
            </a:solidFill>
          </a:ln>
        </p:spPr>
      </p:pic>
      <p:pic>
        <p:nvPicPr>
          <p:cNvPr id="24" name="Afbeelding 23">
            <a:extLst>
              <a:ext uri="{FF2B5EF4-FFF2-40B4-BE49-F238E27FC236}">
                <a16:creationId xmlns:a16="http://schemas.microsoft.com/office/drawing/2014/main" id="{E485764C-C5AF-4E48-AAE8-FC597546EDEB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48969" y="5727700"/>
            <a:ext cx="599218" cy="338072"/>
          </a:xfrm>
          <a:prstGeom prst="rect">
            <a:avLst/>
          </a:prstGeom>
          <a:ln w="3175">
            <a:solidFill>
              <a:srgbClr val="E7E6E6"/>
            </a:solidFill>
          </a:ln>
        </p:spPr>
      </p:pic>
      <p:sp>
        <p:nvSpPr>
          <p:cNvPr id="25" name="Tijdelijke aanduiding voor tekst 58">
            <a:extLst>
              <a:ext uri="{FF2B5EF4-FFF2-40B4-BE49-F238E27FC236}">
                <a16:creationId xmlns:a16="http://schemas.microsoft.com/office/drawing/2014/main" id="{B1985646-E81E-4957-B2CC-8894AB5E6FB5}"/>
              </a:ext>
            </a:extLst>
          </p:cNvPr>
          <p:cNvSpPr txBox="1">
            <a:spLocks/>
          </p:cNvSpPr>
          <p:nvPr userDrawn="1"/>
        </p:nvSpPr>
        <p:spPr>
          <a:xfrm>
            <a:off x="1" y="6750000"/>
            <a:ext cx="12192000" cy="108000"/>
          </a:xfrm>
          <a:prstGeom prst="rect">
            <a:avLst/>
          </a:prstGeom>
          <a:solidFill>
            <a:srgbClr val="0096A5"/>
          </a:solidFill>
          <a:effectLst>
            <a:innerShdw blurRad="114300" dist="38100" dir="16200000">
              <a:prstClr val="black">
                <a:alpha val="20000"/>
              </a:prstClr>
            </a:innerShdw>
          </a:effectLst>
        </p:spPr>
        <p:txBody>
          <a:bodyPr vert="horz" lIns="72000" tIns="108000" rIns="72000" bIns="36000" rtlCol="0" anchor="ctr">
            <a:noAutofit/>
          </a:bodyPr>
          <a:lstStyle>
            <a:lvl1pPr marL="180975" indent="-180975" algn="ctr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Courier New" panose="02070309020205020404" pitchFamily="49" charset="0"/>
              <a:buChar char="o"/>
              <a:defRPr lang="nl-NL" sz="2000" kern="1200" cap="all" baseline="0" smtClean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  <a:lvl2pPr marL="360363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  <a:defRPr lang="nl-NL" sz="1600" kern="120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541338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-"/>
              <a:defRPr lang="nl-NL" sz="1600" kern="120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nl-NL" sz="1600" b="0" i="0" kern="120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400" b="0" i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80975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360363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541338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-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b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>
              <a:latin typeface="+mn-lt"/>
            </a:endParaRPr>
          </a:p>
        </p:txBody>
      </p:sp>
      <p:cxnSp>
        <p:nvCxnSpPr>
          <p:cNvPr id="26" name="Rechte verbindingslijn 25">
            <a:extLst>
              <a:ext uri="{FF2B5EF4-FFF2-40B4-BE49-F238E27FC236}">
                <a16:creationId xmlns:a16="http://schemas.microsoft.com/office/drawing/2014/main" id="{58684138-372F-48E9-B7E1-240B06E9D5D5}"/>
              </a:ext>
            </a:extLst>
          </p:cNvPr>
          <p:cNvCxnSpPr>
            <a:cxnSpLocks/>
          </p:cNvCxnSpPr>
          <p:nvPr userDrawn="1"/>
        </p:nvCxnSpPr>
        <p:spPr>
          <a:xfrm>
            <a:off x="693962" y="1124808"/>
            <a:ext cx="9946827" cy="0"/>
          </a:xfrm>
          <a:prstGeom prst="line">
            <a:avLst/>
          </a:prstGeom>
          <a:ln w="12700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al 26">
            <a:extLst>
              <a:ext uri="{FF2B5EF4-FFF2-40B4-BE49-F238E27FC236}">
                <a16:creationId xmlns:a16="http://schemas.microsoft.com/office/drawing/2014/main" id="{4475DE2B-F287-4540-9128-84BFA16D5AD5}"/>
              </a:ext>
            </a:extLst>
          </p:cNvPr>
          <p:cNvSpPr/>
          <p:nvPr userDrawn="1"/>
        </p:nvSpPr>
        <p:spPr>
          <a:xfrm>
            <a:off x="706702" y="5258338"/>
            <a:ext cx="288558" cy="288032"/>
          </a:xfrm>
          <a:prstGeom prst="ellipse">
            <a:avLst/>
          </a:prstGeom>
          <a:solidFill>
            <a:srgbClr val="0096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nl-NL" sz="1000" b="1" cap="all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</a:p>
        </p:txBody>
      </p:sp>
      <p:sp>
        <p:nvSpPr>
          <p:cNvPr id="28" name="Ovaal 27">
            <a:extLst>
              <a:ext uri="{FF2B5EF4-FFF2-40B4-BE49-F238E27FC236}">
                <a16:creationId xmlns:a16="http://schemas.microsoft.com/office/drawing/2014/main" id="{ACA1C6D5-4835-4AD0-BD3A-9295F029E75B}"/>
              </a:ext>
            </a:extLst>
          </p:cNvPr>
          <p:cNvSpPr/>
          <p:nvPr userDrawn="1"/>
        </p:nvSpPr>
        <p:spPr>
          <a:xfrm>
            <a:off x="706702" y="5749614"/>
            <a:ext cx="288558" cy="288032"/>
          </a:xfrm>
          <a:prstGeom prst="ellipse">
            <a:avLst/>
          </a:prstGeom>
          <a:solidFill>
            <a:srgbClr val="0096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nl-NL" sz="1000" b="1" cap="all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B</a:t>
            </a:r>
          </a:p>
        </p:txBody>
      </p:sp>
      <p:cxnSp>
        <p:nvCxnSpPr>
          <p:cNvPr id="29" name="Rechte verbindingslijn 28">
            <a:extLst>
              <a:ext uri="{FF2B5EF4-FFF2-40B4-BE49-F238E27FC236}">
                <a16:creationId xmlns:a16="http://schemas.microsoft.com/office/drawing/2014/main" id="{A9F6F05C-1320-4D33-9FEF-3A6ACA0B215F}"/>
              </a:ext>
            </a:extLst>
          </p:cNvPr>
          <p:cNvCxnSpPr>
            <a:cxnSpLocks/>
          </p:cNvCxnSpPr>
          <p:nvPr userDrawn="1"/>
        </p:nvCxnSpPr>
        <p:spPr>
          <a:xfrm>
            <a:off x="698500" y="2636193"/>
            <a:ext cx="9933177" cy="0"/>
          </a:xfrm>
          <a:prstGeom prst="line">
            <a:avLst/>
          </a:prstGeom>
          <a:ln w="12700" cap="rnd">
            <a:solidFill>
              <a:srgbClr val="D5D5D5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Rechte verbindingslijn 29">
            <a:extLst>
              <a:ext uri="{FF2B5EF4-FFF2-40B4-BE49-F238E27FC236}">
                <a16:creationId xmlns:a16="http://schemas.microsoft.com/office/drawing/2014/main" id="{DFC2F157-26F3-4969-8B80-F6EF53C93B42}"/>
              </a:ext>
            </a:extLst>
          </p:cNvPr>
          <p:cNvCxnSpPr>
            <a:cxnSpLocks/>
          </p:cNvCxnSpPr>
          <p:nvPr userDrawn="1"/>
        </p:nvCxnSpPr>
        <p:spPr>
          <a:xfrm>
            <a:off x="698500" y="3127469"/>
            <a:ext cx="9933177" cy="0"/>
          </a:xfrm>
          <a:prstGeom prst="line">
            <a:avLst/>
          </a:prstGeom>
          <a:ln w="12700" cap="rnd">
            <a:solidFill>
              <a:srgbClr val="D5D5D5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Rechte verbindingslijn 30">
            <a:extLst>
              <a:ext uri="{FF2B5EF4-FFF2-40B4-BE49-F238E27FC236}">
                <a16:creationId xmlns:a16="http://schemas.microsoft.com/office/drawing/2014/main" id="{61F68AA0-30E5-40EE-BD98-0F1CEE6D6F18}"/>
              </a:ext>
            </a:extLst>
          </p:cNvPr>
          <p:cNvCxnSpPr>
            <a:cxnSpLocks/>
          </p:cNvCxnSpPr>
          <p:nvPr userDrawn="1"/>
        </p:nvCxnSpPr>
        <p:spPr>
          <a:xfrm>
            <a:off x="698500" y="3618745"/>
            <a:ext cx="9933177" cy="0"/>
          </a:xfrm>
          <a:prstGeom prst="line">
            <a:avLst/>
          </a:prstGeom>
          <a:ln w="12700" cap="rnd">
            <a:solidFill>
              <a:srgbClr val="D5D5D5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Rechte verbindingslijn 31">
            <a:extLst>
              <a:ext uri="{FF2B5EF4-FFF2-40B4-BE49-F238E27FC236}">
                <a16:creationId xmlns:a16="http://schemas.microsoft.com/office/drawing/2014/main" id="{EBDC20EA-15F9-4C61-947D-EB6E0BC056DD}"/>
              </a:ext>
            </a:extLst>
          </p:cNvPr>
          <p:cNvCxnSpPr>
            <a:cxnSpLocks/>
          </p:cNvCxnSpPr>
          <p:nvPr userDrawn="1"/>
        </p:nvCxnSpPr>
        <p:spPr>
          <a:xfrm>
            <a:off x="698500" y="4445304"/>
            <a:ext cx="9933177" cy="0"/>
          </a:xfrm>
          <a:prstGeom prst="line">
            <a:avLst/>
          </a:prstGeom>
          <a:ln w="12700" cap="rnd">
            <a:solidFill>
              <a:srgbClr val="D5D5D5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Rechte verbindingslijn 32">
            <a:extLst>
              <a:ext uri="{FF2B5EF4-FFF2-40B4-BE49-F238E27FC236}">
                <a16:creationId xmlns:a16="http://schemas.microsoft.com/office/drawing/2014/main" id="{B1267E48-345D-404C-A92D-761EE1D4EAB3}"/>
              </a:ext>
            </a:extLst>
          </p:cNvPr>
          <p:cNvCxnSpPr>
            <a:cxnSpLocks/>
          </p:cNvCxnSpPr>
          <p:nvPr userDrawn="1"/>
        </p:nvCxnSpPr>
        <p:spPr>
          <a:xfrm>
            <a:off x="707612" y="5647992"/>
            <a:ext cx="9933177" cy="0"/>
          </a:xfrm>
          <a:prstGeom prst="line">
            <a:avLst/>
          </a:prstGeom>
          <a:ln w="12700" cap="rnd">
            <a:solidFill>
              <a:srgbClr val="D5D5D5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Rechte verbindingslijn 33">
            <a:extLst>
              <a:ext uri="{FF2B5EF4-FFF2-40B4-BE49-F238E27FC236}">
                <a16:creationId xmlns:a16="http://schemas.microsoft.com/office/drawing/2014/main" id="{D458CE1D-651B-4ADC-B561-1BC3F3C45D82}"/>
              </a:ext>
            </a:extLst>
          </p:cNvPr>
          <p:cNvCxnSpPr>
            <a:cxnSpLocks/>
          </p:cNvCxnSpPr>
          <p:nvPr userDrawn="1"/>
        </p:nvCxnSpPr>
        <p:spPr>
          <a:xfrm>
            <a:off x="707612" y="6139268"/>
            <a:ext cx="9933177" cy="0"/>
          </a:xfrm>
          <a:prstGeom prst="line">
            <a:avLst/>
          </a:prstGeom>
          <a:ln w="12700" cap="rnd">
            <a:solidFill>
              <a:srgbClr val="D5D5D5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kstvak 35">
            <a:extLst>
              <a:ext uri="{FF2B5EF4-FFF2-40B4-BE49-F238E27FC236}">
                <a16:creationId xmlns:a16="http://schemas.microsoft.com/office/drawing/2014/main" id="{505E2C39-D0C8-4180-83C4-69FC98D3B3E7}"/>
              </a:ext>
            </a:extLst>
          </p:cNvPr>
          <p:cNvSpPr txBox="1"/>
          <p:nvPr userDrawn="1"/>
        </p:nvSpPr>
        <p:spPr>
          <a:xfrm>
            <a:off x="693962" y="701501"/>
            <a:ext cx="9946827" cy="461665"/>
          </a:xfrm>
          <a:prstGeom prst="rect">
            <a:avLst/>
          </a:prstGeom>
          <a:noFill/>
          <a:effectLst/>
        </p:spPr>
        <p:txBody>
          <a:bodyPr vert="horz" lIns="0" tIns="0" rIns="0" bIns="0" rtlCol="0" anchor="ctr">
            <a:noAutofit/>
          </a:bodyPr>
          <a:lstStyle>
            <a:lvl1pPr defTabSz="91440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None/>
              <a:defRPr cap="all" baseline="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z="2400" b="0">
                <a:solidFill>
                  <a:srgbClr val="0096A5"/>
                </a:solidFill>
                <a:latin typeface="+mj-lt"/>
              </a:rPr>
              <a:t>Feedback aanleveren</a:t>
            </a:r>
            <a:endParaRPr lang="en-US" sz="2400" b="0">
              <a:solidFill>
                <a:srgbClr val="0096A5"/>
              </a:solidFill>
              <a:latin typeface="+mj-lt"/>
            </a:endParaRPr>
          </a:p>
        </p:txBody>
      </p:sp>
      <p:sp>
        <p:nvSpPr>
          <p:cNvPr id="39" name="Vrije vorm 308">
            <a:extLst>
              <a:ext uri="{FF2B5EF4-FFF2-40B4-BE49-F238E27FC236}">
                <a16:creationId xmlns:a16="http://schemas.microsoft.com/office/drawing/2014/main" id="{6750858D-5CE8-4E8F-913D-B7E3DD4F2446}"/>
              </a:ext>
            </a:extLst>
          </p:cNvPr>
          <p:cNvSpPr/>
          <p:nvPr userDrawn="1"/>
        </p:nvSpPr>
        <p:spPr>
          <a:xfrm>
            <a:off x="11056395" y="692697"/>
            <a:ext cx="434787" cy="433993"/>
          </a:xfrm>
          <a:custGeom>
            <a:avLst/>
            <a:gdLst>
              <a:gd name="connsiteX0" fmla="*/ 3160837 w 6321674"/>
              <a:gd name="connsiteY0" fmla="*/ 0 h 6321674"/>
              <a:gd name="connsiteX1" fmla="*/ 6321674 w 6321674"/>
              <a:gd name="connsiteY1" fmla="*/ 3160837 h 6321674"/>
              <a:gd name="connsiteX2" fmla="*/ 6073280 w 6321674"/>
              <a:gd name="connsiteY2" fmla="*/ 4391178 h 6321674"/>
              <a:gd name="connsiteX3" fmla="*/ 6050767 w 6321674"/>
              <a:gd name="connsiteY3" fmla="*/ 4437912 h 6321674"/>
              <a:gd name="connsiteX4" fmla="*/ 5808464 w 6321674"/>
              <a:gd name="connsiteY4" fmla="*/ 4437912 h 6321674"/>
              <a:gd name="connsiteX5" fmla="*/ 4886641 w 6321674"/>
              <a:gd name="connsiteY5" fmla="*/ 3516089 h 6321674"/>
              <a:gd name="connsiteX6" fmla="*/ 4886641 w 6321674"/>
              <a:gd name="connsiteY6" fmla="*/ 2976234 h 6321674"/>
              <a:gd name="connsiteX7" fmla="*/ 4861424 w 6321674"/>
              <a:gd name="connsiteY7" fmla="*/ 2811002 h 6321674"/>
              <a:gd name="connsiteX8" fmla="*/ 3160837 w 6321674"/>
              <a:gd name="connsiteY8" fmla="*/ 1424984 h 6321674"/>
              <a:gd name="connsiteX9" fmla="*/ 1759746 w 6321674"/>
              <a:gd name="connsiteY9" fmla="*/ 1424984 h 6321674"/>
              <a:gd name="connsiteX10" fmla="*/ 2750811 w 6321674"/>
              <a:gd name="connsiteY10" fmla="*/ 2416049 h 6321674"/>
              <a:gd name="connsiteX11" fmla="*/ 2828413 w 6321674"/>
              <a:gd name="connsiteY11" fmla="*/ 2373928 h 6321674"/>
              <a:gd name="connsiteX12" fmla="*/ 3160836 w 6321674"/>
              <a:gd name="connsiteY12" fmla="*/ 2306815 h 6321674"/>
              <a:gd name="connsiteX13" fmla="*/ 4014858 w 6321674"/>
              <a:gd name="connsiteY13" fmla="*/ 3160837 h 6321674"/>
              <a:gd name="connsiteX14" fmla="*/ 3947745 w 6321674"/>
              <a:gd name="connsiteY14" fmla="*/ 3493261 h 6321674"/>
              <a:gd name="connsiteX15" fmla="*/ 3905624 w 6321674"/>
              <a:gd name="connsiteY15" fmla="*/ 3570862 h 6321674"/>
              <a:gd name="connsiteX16" fmla="*/ 4978204 w 6321674"/>
              <a:gd name="connsiteY16" fmla="*/ 4651491 h 6321674"/>
              <a:gd name="connsiteX17" fmla="*/ 5564528 w 6321674"/>
              <a:gd name="connsiteY17" fmla="*/ 4886642 h 6321674"/>
              <a:gd name="connsiteX18" fmla="*/ 5807033 w 6321674"/>
              <a:gd name="connsiteY18" fmla="*/ 4886642 h 6321674"/>
              <a:gd name="connsiteX19" fmla="*/ 5781853 w 6321674"/>
              <a:gd name="connsiteY19" fmla="*/ 4928091 h 6321674"/>
              <a:gd name="connsiteX20" fmla="*/ 3160837 w 6321674"/>
              <a:gd name="connsiteY20" fmla="*/ 6321674 h 6321674"/>
              <a:gd name="connsiteX21" fmla="*/ 0 w 6321674"/>
              <a:gd name="connsiteY21" fmla="*/ 3160837 h 6321674"/>
              <a:gd name="connsiteX22" fmla="*/ 248395 w 6321674"/>
              <a:gd name="connsiteY22" fmla="*/ 1930497 h 6321674"/>
              <a:gd name="connsiteX23" fmla="*/ 278958 w 6321674"/>
              <a:gd name="connsiteY23" fmla="*/ 1867050 h 6321674"/>
              <a:gd name="connsiteX24" fmla="*/ 523257 w 6321674"/>
              <a:gd name="connsiteY24" fmla="*/ 1867050 h 6321674"/>
              <a:gd name="connsiteX25" fmla="*/ 1445080 w 6321674"/>
              <a:gd name="connsiteY25" fmla="*/ 2788873 h 6321674"/>
              <a:gd name="connsiteX26" fmla="*/ 1445080 w 6321674"/>
              <a:gd name="connsiteY26" fmla="*/ 3411271 h 6321674"/>
              <a:gd name="connsiteX27" fmla="*/ 1460251 w 6321674"/>
              <a:gd name="connsiteY27" fmla="*/ 3510672 h 6321674"/>
              <a:gd name="connsiteX28" fmla="*/ 3160837 w 6321674"/>
              <a:gd name="connsiteY28" fmla="*/ 4896690 h 6321674"/>
              <a:gd name="connsiteX29" fmla="*/ 4561928 w 6321674"/>
              <a:gd name="connsiteY29" fmla="*/ 4896690 h 6321674"/>
              <a:gd name="connsiteX30" fmla="*/ 3570862 w 6321674"/>
              <a:gd name="connsiteY30" fmla="*/ 3905624 h 6321674"/>
              <a:gd name="connsiteX31" fmla="*/ 3493260 w 6321674"/>
              <a:gd name="connsiteY31" fmla="*/ 3947745 h 6321674"/>
              <a:gd name="connsiteX32" fmla="*/ 3160836 w 6321674"/>
              <a:gd name="connsiteY32" fmla="*/ 4014859 h 6321674"/>
              <a:gd name="connsiteX33" fmla="*/ 2306814 w 6321674"/>
              <a:gd name="connsiteY33" fmla="*/ 3160837 h 6321674"/>
              <a:gd name="connsiteX34" fmla="*/ 2373928 w 6321674"/>
              <a:gd name="connsiteY34" fmla="*/ 2828413 h 6321674"/>
              <a:gd name="connsiteX35" fmla="*/ 2416050 w 6321674"/>
              <a:gd name="connsiteY35" fmla="*/ 2750811 h 6321674"/>
              <a:gd name="connsiteX36" fmla="*/ 1433758 w 6321674"/>
              <a:gd name="connsiteY36" fmla="*/ 1759384 h 6321674"/>
              <a:gd name="connsiteX37" fmla="*/ 731545 w 6321674"/>
              <a:gd name="connsiteY37" fmla="*/ 1403612 h 6321674"/>
              <a:gd name="connsiteX38" fmla="*/ 533729 w 6321674"/>
              <a:gd name="connsiteY38" fmla="*/ 1403612 h 6321674"/>
              <a:gd name="connsiteX39" fmla="*/ 539822 w 6321674"/>
              <a:gd name="connsiteY39" fmla="*/ 1393583 h 6321674"/>
              <a:gd name="connsiteX40" fmla="*/ 3160837 w 6321674"/>
              <a:gd name="connsiteY40" fmla="*/ 0 h 6321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321674" h="6321674">
                <a:moveTo>
                  <a:pt x="3160837" y="0"/>
                </a:moveTo>
                <a:cubicBezTo>
                  <a:pt x="4906519" y="0"/>
                  <a:pt x="6321674" y="1415155"/>
                  <a:pt x="6321674" y="3160837"/>
                </a:cubicBezTo>
                <a:cubicBezTo>
                  <a:pt x="6321674" y="3597258"/>
                  <a:pt x="6233227" y="4013020"/>
                  <a:pt x="6073280" y="4391178"/>
                </a:cubicBezTo>
                <a:lnTo>
                  <a:pt x="6050767" y="4437912"/>
                </a:lnTo>
                <a:lnTo>
                  <a:pt x="5808464" y="4437912"/>
                </a:lnTo>
                <a:cubicBezTo>
                  <a:pt x="5299355" y="4437912"/>
                  <a:pt x="4886641" y="4025198"/>
                  <a:pt x="4886641" y="3516089"/>
                </a:cubicBezTo>
                <a:lnTo>
                  <a:pt x="4886641" y="2976234"/>
                </a:lnTo>
                <a:lnTo>
                  <a:pt x="4861424" y="2811002"/>
                </a:lnTo>
                <a:cubicBezTo>
                  <a:pt x="4699562" y="2020003"/>
                  <a:pt x="3999687" y="1424984"/>
                  <a:pt x="3160837" y="1424984"/>
                </a:cubicBezTo>
                <a:lnTo>
                  <a:pt x="1759746" y="1424984"/>
                </a:lnTo>
                <a:lnTo>
                  <a:pt x="2750811" y="2416049"/>
                </a:lnTo>
                <a:lnTo>
                  <a:pt x="2828413" y="2373928"/>
                </a:lnTo>
                <a:cubicBezTo>
                  <a:pt x="2930586" y="2330712"/>
                  <a:pt x="3042921" y="2306815"/>
                  <a:pt x="3160836" y="2306815"/>
                </a:cubicBezTo>
                <a:cubicBezTo>
                  <a:pt x="3632499" y="2306815"/>
                  <a:pt x="4014858" y="2689174"/>
                  <a:pt x="4014858" y="3160837"/>
                </a:cubicBezTo>
                <a:cubicBezTo>
                  <a:pt x="4014858" y="3278753"/>
                  <a:pt x="3990961" y="3391087"/>
                  <a:pt x="3947745" y="3493261"/>
                </a:cubicBezTo>
                <a:lnTo>
                  <a:pt x="3905624" y="3570862"/>
                </a:lnTo>
                <a:lnTo>
                  <a:pt x="4978204" y="4651491"/>
                </a:lnTo>
                <a:cubicBezTo>
                  <a:pt x="5125286" y="4798573"/>
                  <a:pt x="5340089" y="4886642"/>
                  <a:pt x="5564528" y="4886642"/>
                </a:cubicBezTo>
                <a:lnTo>
                  <a:pt x="5807033" y="4886642"/>
                </a:lnTo>
                <a:lnTo>
                  <a:pt x="5781853" y="4928091"/>
                </a:lnTo>
                <a:cubicBezTo>
                  <a:pt x="5213828" y="5768879"/>
                  <a:pt x="4251889" y="6321674"/>
                  <a:pt x="3160837" y="6321674"/>
                </a:cubicBezTo>
                <a:cubicBezTo>
                  <a:pt x="1415155" y="6321674"/>
                  <a:pt x="0" y="4906519"/>
                  <a:pt x="0" y="3160837"/>
                </a:cubicBezTo>
                <a:cubicBezTo>
                  <a:pt x="0" y="2724417"/>
                  <a:pt x="88448" y="2308654"/>
                  <a:pt x="248395" y="1930497"/>
                </a:cubicBezTo>
                <a:lnTo>
                  <a:pt x="278958" y="1867050"/>
                </a:lnTo>
                <a:lnTo>
                  <a:pt x="523257" y="1867050"/>
                </a:lnTo>
                <a:cubicBezTo>
                  <a:pt x="1032366" y="1867050"/>
                  <a:pt x="1445080" y="2279764"/>
                  <a:pt x="1445080" y="2788873"/>
                </a:cubicBezTo>
                <a:lnTo>
                  <a:pt x="1445080" y="3411271"/>
                </a:lnTo>
                <a:lnTo>
                  <a:pt x="1460251" y="3510672"/>
                </a:lnTo>
                <a:cubicBezTo>
                  <a:pt x="1622113" y="4301671"/>
                  <a:pt x="2321988" y="4896690"/>
                  <a:pt x="3160837" y="4896690"/>
                </a:cubicBezTo>
                <a:lnTo>
                  <a:pt x="4561928" y="4896690"/>
                </a:lnTo>
                <a:lnTo>
                  <a:pt x="3570862" y="3905624"/>
                </a:lnTo>
                <a:lnTo>
                  <a:pt x="3493260" y="3947745"/>
                </a:lnTo>
                <a:cubicBezTo>
                  <a:pt x="3391086" y="3990961"/>
                  <a:pt x="3278752" y="4014859"/>
                  <a:pt x="3160836" y="4014859"/>
                </a:cubicBezTo>
                <a:cubicBezTo>
                  <a:pt x="2689173" y="4014859"/>
                  <a:pt x="2306814" y="3632500"/>
                  <a:pt x="2306814" y="3160837"/>
                </a:cubicBezTo>
                <a:cubicBezTo>
                  <a:pt x="2306814" y="3042921"/>
                  <a:pt x="2330712" y="2930587"/>
                  <a:pt x="2373928" y="2828413"/>
                </a:cubicBezTo>
                <a:lnTo>
                  <a:pt x="2416050" y="2750811"/>
                </a:lnTo>
                <a:lnTo>
                  <a:pt x="1433758" y="1759384"/>
                </a:lnTo>
                <a:cubicBezTo>
                  <a:pt x="1244033" y="1545756"/>
                  <a:pt x="1012094" y="1403612"/>
                  <a:pt x="731545" y="1403612"/>
                </a:cubicBezTo>
                <a:lnTo>
                  <a:pt x="533729" y="1403612"/>
                </a:lnTo>
                <a:lnTo>
                  <a:pt x="539822" y="1393583"/>
                </a:lnTo>
                <a:cubicBezTo>
                  <a:pt x="1107847" y="552795"/>
                  <a:pt x="2069786" y="0"/>
                  <a:pt x="3160837" y="0"/>
                </a:cubicBezTo>
                <a:close/>
              </a:path>
            </a:pathLst>
          </a:custGeom>
          <a:solidFill>
            <a:srgbClr val="0096A5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/>
            <a:endParaRPr lang="nl-NL" sz="1800" noProof="0">
              <a:solidFill>
                <a:prstClr val="black"/>
              </a:solidFill>
            </a:endParaRPr>
          </a:p>
        </p:txBody>
      </p:sp>
      <p:sp>
        <p:nvSpPr>
          <p:cNvPr id="35" name="Rechthoek 34">
            <a:hlinkClick r:id="rId8"/>
            <a:extLst>
              <a:ext uri="{FF2B5EF4-FFF2-40B4-BE49-F238E27FC236}">
                <a16:creationId xmlns:a16="http://schemas.microsoft.com/office/drawing/2014/main" id="{B785C515-30AB-4B34-97F6-6198ACD43D90}"/>
              </a:ext>
            </a:extLst>
          </p:cNvPr>
          <p:cNvSpPr/>
          <p:nvPr userDrawn="1"/>
        </p:nvSpPr>
        <p:spPr>
          <a:xfrm>
            <a:off x="10208368" y="-1"/>
            <a:ext cx="1983633" cy="1997213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0" name="Tekstvak 39">
            <a:extLst>
              <a:ext uri="{FF2B5EF4-FFF2-40B4-BE49-F238E27FC236}">
                <a16:creationId xmlns:a16="http://schemas.microsoft.com/office/drawing/2014/main" id="{4A462FA7-CAC1-4228-B85C-1CAE28159A26}"/>
              </a:ext>
            </a:extLst>
          </p:cNvPr>
          <p:cNvSpPr txBox="1"/>
          <p:nvPr userDrawn="1"/>
        </p:nvSpPr>
        <p:spPr>
          <a:xfrm>
            <a:off x="8548743" y="-399456"/>
            <a:ext cx="3643257" cy="38167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/>
            <a:r>
              <a:rPr lang="nl-NL" sz="1400" noProof="0">
                <a:solidFill>
                  <a:srgbClr val="303E48">
                    <a:lumMod val="60000"/>
                    <a:lumOff val="40000"/>
                  </a:srgbClr>
                </a:solidFill>
              </a:rPr>
              <a:t>Instructie dia: Feedback aanleveren</a:t>
            </a:r>
          </a:p>
        </p:txBody>
      </p:sp>
    </p:spTree>
    <p:extLst>
      <p:ext uri="{BB962C8B-B14F-4D97-AF65-F5344CB8AC3E}">
        <p14:creationId xmlns:p14="http://schemas.microsoft.com/office/powerpoint/2010/main" val="22009669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RUCTIES: Video instruct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hthoek 101"/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nl-NL" sz="1000" b="1">
              <a:solidFill>
                <a:schemeClr val="tx1"/>
              </a:solidFill>
            </a:endParaRPr>
          </a:p>
        </p:txBody>
      </p:sp>
      <p:sp>
        <p:nvSpPr>
          <p:cNvPr id="8" name="Tekstvak 7"/>
          <p:cNvSpPr txBox="1"/>
          <p:nvPr userDrawn="1"/>
        </p:nvSpPr>
        <p:spPr>
          <a:xfrm>
            <a:off x="8548743" y="-399456"/>
            <a:ext cx="3643257" cy="38167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/>
            <a:r>
              <a:rPr lang="nl-NL" sz="1400" noProof="0">
                <a:solidFill>
                  <a:srgbClr val="303E48">
                    <a:lumMod val="60000"/>
                    <a:lumOff val="40000"/>
                  </a:srgbClr>
                </a:solidFill>
              </a:rPr>
              <a:t>Instructie dia: YouTube links</a:t>
            </a:r>
          </a:p>
        </p:txBody>
      </p:sp>
      <p:grpSp>
        <p:nvGrpSpPr>
          <p:cNvPr id="9" name="GRID" hidden="1"/>
          <p:cNvGrpSpPr/>
          <p:nvPr userDrawn="1"/>
        </p:nvGrpSpPr>
        <p:grpSpPr>
          <a:xfrm>
            <a:off x="0" y="0"/>
            <a:ext cx="12191999" cy="6858000"/>
            <a:chOff x="0" y="0"/>
            <a:chExt cx="12169774" cy="6858000"/>
          </a:xfrm>
        </p:grpSpPr>
        <p:sp>
          <p:nvSpPr>
            <p:cNvPr id="10" name="Rechthoek 9"/>
            <p:cNvSpPr/>
            <p:nvPr userDrawn="1"/>
          </p:nvSpPr>
          <p:spPr>
            <a:xfrm>
              <a:off x="0" y="6057304"/>
              <a:ext cx="12169774" cy="692696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  <p:sp>
          <p:nvSpPr>
            <p:cNvPr id="11" name="Rechthoek 10"/>
            <p:cNvSpPr/>
            <p:nvPr userDrawn="1"/>
          </p:nvSpPr>
          <p:spPr>
            <a:xfrm>
              <a:off x="0" y="0"/>
              <a:ext cx="12169774" cy="692696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  <p:sp>
          <p:nvSpPr>
            <p:cNvPr id="12" name="Rechthoek 11"/>
            <p:cNvSpPr/>
            <p:nvPr userDrawn="1"/>
          </p:nvSpPr>
          <p:spPr>
            <a:xfrm rot="5400000">
              <a:off x="-3082652" y="3082652"/>
              <a:ext cx="6858000" cy="692696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  <p:sp>
          <p:nvSpPr>
            <p:cNvPr id="13" name="Rechthoek 12"/>
            <p:cNvSpPr/>
            <p:nvPr userDrawn="1"/>
          </p:nvSpPr>
          <p:spPr>
            <a:xfrm rot="5400000">
              <a:off x="8391004" y="3082652"/>
              <a:ext cx="6858000" cy="692696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  <p:sp>
          <p:nvSpPr>
            <p:cNvPr id="14" name="Rechthoek 13"/>
            <p:cNvSpPr/>
            <p:nvPr userDrawn="1"/>
          </p:nvSpPr>
          <p:spPr>
            <a:xfrm>
              <a:off x="0" y="1124808"/>
              <a:ext cx="12169774" cy="576002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  <p:sp>
          <p:nvSpPr>
            <p:cNvPr id="95" name="Rechthoek 94"/>
            <p:cNvSpPr/>
            <p:nvPr userDrawn="1"/>
          </p:nvSpPr>
          <p:spPr>
            <a:xfrm>
              <a:off x="0" y="2582251"/>
              <a:ext cx="12169774" cy="213523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  <p:sp>
          <p:nvSpPr>
            <p:cNvPr id="96" name="Rechthoek 95"/>
            <p:cNvSpPr/>
            <p:nvPr userDrawn="1"/>
          </p:nvSpPr>
          <p:spPr>
            <a:xfrm>
              <a:off x="0" y="4795817"/>
              <a:ext cx="12169774" cy="213523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</p:grpSp>
      <p:sp>
        <p:nvSpPr>
          <p:cNvPr id="7" name="Tekstvak 6"/>
          <p:cNvSpPr txBox="1"/>
          <p:nvPr userDrawn="1"/>
        </p:nvSpPr>
        <p:spPr>
          <a:xfrm>
            <a:off x="693962" y="692697"/>
            <a:ext cx="9946827" cy="461665"/>
          </a:xfrm>
          <a:prstGeom prst="rect">
            <a:avLst/>
          </a:prstGeom>
          <a:noFill/>
          <a:effectLst/>
        </p:spPr>
        <p:txBody>
          <a:bodyPr vert="horz" lIns="0" tIns="0" rIns="0" bIns="0" rtlCol="0" anchor="ctr">
            <a:noAutofit/>
          </a:bodyPr>
          <a:lstStyle>
            <a:lvl1pPr defTabSz="91440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None/>
              <a:defRPr cap="all" baseline="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nl-NL" sz="2400" b="0" kern="1200" cap="all" baseline="0" noProof="0">
                <a:solidFill>
                  <a:srgbClr val="0096A5"/>
                </a:solidFill>
                <a:latin typeface="+mj-lt"/>
                <a:ea typeface="+mj-ea"/>
                <a:cs typeface="+mj-cs"/>
              </a:rPr>
              <a:t>Video instructies – YouTube links</a:t>
            </a:r>
          </a:p>
        </p:txBody>
      </p:sp>
      <p:cxnSp>
        <p:nvCxnSpPr>
          <p:cNvPr id="49" name="Rechte verbindingslijn 48"/>
          <p:cNvCxnSpPr/>
          <p:nvPr userDrawn="1"/>
        </p:nvCxnSpPr>
        <p:spPr>
          <a:xfrm>
            <a:off x="3394123" y="1700810"/>
            <a:ext cx="0" cy="4356494"/>
          </a:xfrm>
          <a:prstGeom prst="line">
            <a:avLst/>
          </a:prstGeom>
          <a:ln w="317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Rechte verbindingslijn 49"/>
          <p:cNvCxnSpPr/>
          <p:nvPr userDrawn="1"/>
        </p:nvCxnSpPr>
        <p:spPr>
          <a:xfrm>
            <a:off x="6094285" y="1700810"/>
            <a:ext cx="0" cy="4356494"/>
          </a:xfrm>
          <a:prstGeom prst="line">
            <a:avLst/>
          </a:prstGeom>
          <a:ln w="317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Rechte verbindingslijn 58"/>
          <p:cNvCxnSpPr>
            <a:cxnSpLocks/>
          </p:cNvCxnSpPr>
          <p:nvPr userDrawn="1"/>
        </p:nvCxnSpPr>
        <p:spPr>
          <a:xfrm flipH="1">
            <a:off x="672268" y="3879057"/>
            <a:ext cx="8122180" cy="0"/>
          </a:xfrm>
          <a:prstGeom prst="line">
            <a:avLst/>
          </a:prstGeom>
          <a:ln w="317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H2">
            <a:hlinkClick r:id="" action="ppaction://noaction"/>
          </p:cNvPr>
          <p:cNvSpPr txBox="1"/>
          <p:nvPr userDrawn="1"/>
        </p:nvSpPr>
        <p:spPr>
          <a:xfrm>
            <a:off x="1031406" y="2742907"/>
            <a:ext cx="1970671" cy="710156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endParaRPr lang="nl-NL" sz="1200" noProof="0">
              <a:solidFill>
                <a:schemeClr val="tx2"/>
              </a:solidFill>
              <a:latin typeface="+mj-lt"/>
            </a:endParaRPr>
          </a:p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r>
              <a:rPr lang="nl-NL" sz="1200" noProof="0">
                <a:solidFill>
                  <a:srgbClr val="0096A5"/>
                </a:solidFill>
                <a:latin typeface="Oswald" panose="02000503000000000000" pitchFamily="2" charset="0"/>
              </a:rPr>
              <a:t>Instructie:</a:t>
            </a:r>
            <a:br>
              <a:rPr lang="nl-NL" sz="1200" noProof="0">
                <a:solidFill>
                  <a:schemeClr val="tx2"/>
                </a:solidFill>
                <a:latin typeface="Oswald" panose="02000503000000000000" pitchFamily="2" charset="0"/>
              </a:rPr>
            </a:br>
            <a:r>
              <a:rPr lang="nl-NL" sz="1200" noProof="0">
                <a:solidFill>
                  <a:srgbClr val="44546A"/>
                </a:solidFill>
                <a:latin typeface="Oswald" panose="02000503000000000000" pitchFamily="2" charset="0"/>
              </a:rPr>
              <a:t>Werken met Tekst Niveaus</a:t>
            </a: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nl-NL" sz="1000" noProof="0">
                <a:solidFill>
                  <a:srgbClr val="44546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https://youtu.be/hM16rifWsjU</a:t>
            </a:r>
          </a:p>
        </p:txBody>
      </p:sp>
      <p:sp>
        <p:nvSpPr>
          <p:cNvPr id="72" name="H2">
            <a:hlinkClick r:id="" action="ppaction://noaction"/>
          </p:cNvPr>
          <p:cNvSpPr txBox="1"/>
          <p:nvPr userDrawn="1"/>
        </p:nvSpPr>
        <p:spPr>
          <a:xfrm>
            <a:off x="3781120" y="2742907"/>
            <a:ext cx="1970671" cy="710156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endParaRPr lang="nl-NL" sz="1200" noProof="0">
              <a:solidFill>
                <a:schemeClr val="tx2"/>
              </a:solidFill>
              <a:latin typeface="+mj-lt"/>
            </a:endParaRPr>
          </a:p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r>
              <a:rPr lang="nl-NL" sz="1200" noProof="0">
                <a:solidFill>
                  <a:srgbClr val="0096A5"/>
                </a:solidFill>
                <a:latin typeface="Oswald" panose="02000503000000000000" pitchFamily="2" charset="0"/>
              </a:rPr>
              <a:t>Instructie:</a:t>
            </a:r>
            <a:br>
              <a:rPr lang="nl-NL" sz="1200" noProof="0">
                <a:solidFill>
                  <a:schemeClr val="tx2"/>
                </a:solidFill>
                <a:latin typeface="Oswald" panose="02000503000000000000" pitchFamily="2" charset="0"/>
              </a:rPr>
            </a:br>
            <a:r>
              <a:rPr lang="nl-NL" sz="1200" kern="1200" noProof="0">
                <a:solidFill>
                  <a:srgbClr val="44546A"/>
                </a:solidFill>
                <a:latin typeface="Oswald" panose="02000503000000000000" pitchFamily="2" charset="0"/>
                <a:ea typeface="+mn-ea"/>
                <a:cs typeface="+mn-cs"/>
              </a:rPr>
              <a:t>Werken met Afbeeldingen</a:t>
            </a:r>
          </a:p>
          <a:p>
            <a:pPr marL="0" algn="ctr" defTabSz="1217512" rt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lang="nl-NL" sz="1000" kern="1200" noProof="0">
                <a:solidFill>
                  <a:srgbClr val="44546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https://youtu.be/09yTK-OTEPA</a:t>
            </a:r>
          </a:p>
        </p:txBody>
      </p:sp>
      <p:sp>
        <p:nvSpPr>
          <p:cNvPr id="73" name="H2">
            <a:hlinkClick r:id="" action="ppaction://noaction"/>
          </p:cNvPr>
          <p:cNvSpPr txBox="1"/>
          <p:nvPr userDrawn="1"/>
        </p:nvSpPr>
        <p:spPr>
          <a:xfrm>
            <a:off x="6481282" y="2742907"/>
            <a:ext cx="1970671" cy="710156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endParaRPr lang="nl-NL" sz="1200" noProof="0">
              <a:solidFill>
                <a:schemeClr val="tx2"/>
              </a:solidFill>
              <a:latin typeface="+mj-lt"/>
            </a:endParaRPr>
          </a:p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r>
              <a:rPr lang="nl-NL" sz="1200" noProof="0">
                <a:solidFill>
                  <a:srgbClr val="0096A5"/>
                </a:solidFill>
                <a:latin typeface="Oswald" panose="02000503000000000000" pitchFamily="2" charset="0"/>
              </a:rPr>
              <a:t>Instructie:</a:t>
            </a:r>
            <a:br>
              <a:rPr lang="nl-NL" sz="1200" noProof="0">
                <a:solidFill>
                  <a:schemeClr val="tx2"/>
                </a:solidFill>
                <a:latin typeface="Oswald" panose="02000503000000000000" pitchFamily="2" charset="0"/>
              </a:rPr>
            </a:br>
            <a:r>
              <a:rPr lang="nl-NL" sz="1200" kern="1200" noProof="0">
                <a:solidFill>
                  <a:srgbClr val="44546A"/>
                </a:solidFill>
                <a:latin typeface="Oswald" panose="02000503000000000000" pitchFamily="2" charset="0"/>
                <a:ea typeface="+mn-ea"/>
                <a:cs typeface="+mn-cs"/>
              </a:rPr>
              <a:t>Werken met Grafieken</a:t>
            </a:r>
          </a:p>
          <a:p>
            <a:pPr marL="0" algn="ctr" defTabSz="1217512" rt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lang="nl-NL" sz="1000" kern="1200" noProof="0">
                <a:solidFill>
                  <a:srgbClr val="44546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https://youtu.be/fbByse1_RSY</a:t>
            </a:r>
          </a:p>
        </p:txBody>
      </p:sp>
      <p:grpSp>
        <p:nvGrpSpPr>
          <p:cNvPr id="79" name="Grafiek icoon"/>
          <p:cNvGrpSpPr/>
          <p:nvPr userDrawn="1"/>
        </p:nvGrpSpPr>
        <p:grpSpPr>
          <a:xfrm>
            <a:off x="7264959" y="2184002"/>
            <a:ext cx="358817" cy="389873"/>
            <a:chOff x="12468049" y="1754144"/>
            <a:chExt cx="339072" cy="369091"/>
          </a:xfrm>
        </p:grpSpPr>
        <p:sp>
          <p:nvSpPr>
            <p:cNvPr id="80" name="Rechthoek 79"/>
            <p:cNvSpPr/>
            <p:nvPr/>
          </p:nvSpPr>
          <p:spPr>
            <a:xfrm>
              <a:off x="12468049" y="1869625"/>
              <a:ext cx="92751" cy="253609"/>
            </a:xfrm>
            <a:prstGeom prst="rect">
              <a:avLst/>
            </a:prstGeom>
            <a:solidFill>
              <a:srgbClr val="4D82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800" noProof="0"/>
            </a:p>
          </p:txBody>
        </p:sp>
        <p:sp>
          <p:nvSpPr>
            <p:cNvPr id="81" name="Rechthoek 80"/>
            <p:cNvSpPr/>
            <p:nvPr/>
          </p:nvSpPr>
          <p:spPr>
            <a:xfrm>
              <a:off x="12590223" y="1754144"/>
              <a:ext cx="92751" cy="369091"/>
            </a:xfrm>
            <a:prstGeom prst="rect">
              <a:avLst/>
            </a:prstGeom>
            <a:solidFill>
              <a:srgbClr val="FFCC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800" noProof="0"/>
            </a:p>
          </p:txBody>
        </p:sp>
        <p:sp>
          <p:nvSpPr>
            <p:cNvPr id="82" name="Rechthoek 81"/>
            <p:cNvSpPr/>
            <p:nvPr/>
          </p:nvSpPr>
          <p:spPr>
            <a:xfrm>
              <a:off x="12714370" y="1836322"/>
              <a:ext cx="92751" cy="286913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800" noProof="0"/>
            </a:p>
          </p:txBody>
        </p:sp>
      </p:grpSp>
      <p:sp>
        <p:nvSpPr>
          <p:cNvPr id="83" name="H2">
            <a:hlinkClick r:id="" action="ppaction://noaction"/>
          </p:cNvPr>
          <p:cNvSpPr txBox="1"/>
          <p:nvPr userDrawn="1"/>
        </p:nvSpPr>
        <p:spPr>
          <a:xfrm>
            <a:off x="1066304" y="4962341"/>
            <a:ext cx="1970671" cy="710156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endParaRPr lang="nl-NL" sz="1200" noProof="0">
              <a:solidFill>
                <a:schemeClr val="tx2"/>
              </a:solidFill>
              <a:latin typeface="+mj-lt"/>
            </a:endParaRPr>
          </a:p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r>
              <a:rPr lang="nl-NL" sz="1200" noProof="0">
                <a:solidFill>
                  <a:srgbClr val="0096A5"/>
                </a:solidFill>
                <a:latin typeface="Oswald" panose="02000503000000000000" pitchFamily="2" charset="0"/>
              </a:rPr>
              <a:t>Instructie:</a:t>
            </a:r>
            <a:br>
              <a:rPr lang="nl-NL" sz="1200" noProof="0">
                <a:solidFill>
                  <a:schemeClr val="tx2"/>
                </a:solidFill>
                <a:latin typeface="Oswald" panose="02000503000000000000" pitchFamily="2" charset="0"/>
              </a:rPr>
            </a:br>
            <a:r>
              <a:rPr lang="nl-NL" sz="1200" kern="1200" noProof="0">
                <a:solidFill>
                  <a:srgbClr val="44546A"/>
                </a:solidFill>
                <a:latin typeface="Oswald" panose="02000503000000000000" pitchFamily="2" charset="0"/>
                <a:ea typeface="+mn-ea"/>
                <a:cs typeface="+mn-cs"/>
              </a:rPr>
              <a:t>Werken met Tabellen</a:t>
            </a:r>
          </a:p>
          <a:p>
            <a:pPr marL="0" algn="ctr" defTabSz="1217512" rt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lang="nl-NL" sz="1000" kern="1200" noProof="0">
                <a:solidFill>
                  <a:srgbClr val="44546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https://youtu.be/IIjbiKAotek</a:t>
            </a:r>
          </a:p>
        </p:txBody>
      </p:sp>
      <p:sp>
        <p:nvSpPr>
          <p:cNvPr id="84" name="H2">
            <a:hlinkClick r:id="" action="ppaction://noaction"/>
          </p:cNvPr>
          <p:cNvSpPr txBox="1"/>
          <p:nvPr userDrawn="1"/>
        </p:nvSpPr>
        <p:spPr>
          <a:xfrm>
            <a:off x="3816019" y="4962341"/>
            <a:ext cx="1970671" cy="710156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endParaRPr lang="nl-NL" sz="1200" noProof="0">
              <a:solidFill>
                <a:schemeClr val="tx2"/>
              </a:solidFill>
              <a:latin typeface="+mj-lt"/>
            </a:endParaRPr>
          </a:p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r>
              <a:rPr lang="nl-NL" sz="1200" noProof="0">
                <a:solidFill>
                  <a:srgbClr val="0096A5"/>
                </a:solidFill>
                <a:latin typeface="Oswald" panose="02000503000000000000" pitchFamily="2" charset="0"/>
              </a:rPr>
              <a:t>Instructie:</a:t>
            </a:r>
            <a:br>
              <a:rPr lang="nl-NL" sz="1200" noProof="0">
                <a:solidFill>
                  <a:schemeClr val="tx2"/>
                </a:solidFill>
                <a:latin typeface="Oswald" panose="02000503000000000000" pitchFamily="2" charset="0"/>
              </a:rPr>
            </a:br>
            <a:r>
              <a:rPr lang="nl-NL" sz="1200" kern="1200" noProof="0">
                <a:solidFill>
                  <a:srgbClr val="44546A"/>
                </a:solidFill>
                <a:latin typeface="Oswald" panose="02000503000000000000" pitchFamily="2" charset="0"/>
                <a:ea typeface="+mn-ea"/>
                <a:cs typeface="+mn-cs"/>
              </a:rPr>
              <a:t>Werken met Video’s</a:t>
            </a:r>
          </a:p>
          <a:p>
            <a:pPr marL="0" algn="ctr" defTabSz="1217512" rt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lang="nl-NL" sz="1000" kern="1200" noProof="0">
                <a:solidFill>
                  <a:srgbClr val="44546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https://youtu.be/H_4HH09zxC0</a:t>
            </a:r>
          </a:p>
        </p:txBody>
      </p:sp>
      <p:sp>
        <p:nvSpPr>
          <p:cNvPr id="85" name="H2">
            <a:hlinkClick r:id="" action="ppaction://noaction"/>
          </p:cNvPr>
          <p:cNvSpPr txBox="1"/>
          <p:nvPr userDrawn="1"/>
        </p:nvSpPr>
        <p:spPr>
          <a:xfrm>
            <a:off x="6516180" y="4962341"/>
            <a:ext cx="1970671" cy="710156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endParaRPr lang="nl-NL" sz="1200" noProof="0">
              <a:solidFill>
                <a:schemeClr val="tx2"/>
              </a:solidFill>
              <a:latin typeface="+mj-lt"/>
            </a:endParaRPr>
          </a:p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r>
              <a:rPr lang="nl-NL" sz="1200" noProof="0">
                <a:solidFill>
                  <a:schemeClr val="accent2"/>
                </a:solidFill>
                <a:latin typeface="+mj-lt"/>
              </a:rPr>
              <a:t> </a:t>
            </a:r>
            <a:br>
              <a:rPr lang="nl-NL" sz="1200" noProof="0">
                <a:solidFill>
                  <a:schemeClr val="tx2"/>
                </a:solidFill>
                <a:latin typeface="+mj-lt"/>
              </a:rPr>
            </a:br>
            <a:r>
              <a:rPr lang="nl-NL" sz="1200" kern="1200" noProof="0">
                <a:solidFill>
                  <a:srgbClr val="44546A"/>
                </a:solidFill>
                <a:latin typeface="Oswald" panose="02000503000000000000" pitchFamily="2" charset="0"/>
                <a:ea typeface="+mn-ea"/>
                <a:cs typeface="+mn-cs"/>
              </a:rPr>
              <a:t>Meer Tips &amp; Tricks</a:t>
            </a:r>
          </a:p>
          <a:p>
            <a:pPr marL="0" algn="ctr" defTabSz="1217512" rt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lang="nl-NL" sz="1000" kern="1200" noProof="0">
                <a:solidFill>
                  <a:srgbClr val="44546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www.pptsolutions.nl</a:t>
            </a:r>
          </a:p>
        </p:txBody>
      </p:sp>
      <p:grpSp>
        <p:nvGrpSpPr>
          <p:cNvPr id="86" name="Tabel icoon"/>
          <p:cNvGrpSpPr/>
          <p:nvPr userDrawn="1"/>
        </p:nvGrpSpPr>
        <p:grpSpPr>
          <a:xfrm>
            <a:off x="1808088" y="4385924"/>
            <a:ext cx="447825" cy="403759"/>
            <a:chOff x="6072040" y="3376043"/>
            <a:chExt cx="1227920" cy="1109109"/>
          </a:xfrm>
        </p:grpSpPr>
        <p:sp>
          <p:nvSpPr>
            <p:cNvPr id="87" name="Rechthoek 86"/>
            <p:cNvSpPr/>
            <p:nvPr userDrawn="1"/>
          </p:nvSpPr>
          <p:spPr>
            <a:xfrm>
              <a:off x="6072040" y="3376043"/>
              <a:ext cx="1227920" cy="1109109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800" noProof="0"/>
            </a:p>
          </p:txBody>
        </p:sp>
        <p:sp>
          <p:nvSpPr>
            <p:cNvPr id="88" name="Rechthoek 87"/>
            <p:cNvSpPr/>
            <p:nvPr userDrawn="1"/>
          </p:nvSpPr>
          <p:spPr>
            <a:xfrm>
              <a:off x="6090829" y="3393962"/>
              <a:ext cx="1209131" cy="218971"/>
            </a:xfrm>
            <a:prstGeom prst="rect">
              <a:avLst/>
            </a:prstGeom>
            <a:solidFill>
              <a:srgbClr val="6C6C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800" noProof="0"/>
            </a:p>
          </p:txBody>
        </p:sp>
        <p:cxnSp>
          <p:nvCxnSpPr>
            <p:cNvPr id="89" name="Rechte verbindingslijn 88"/>
            <p:cNvCxnSpPr/>
            <p:nvPr userDrawn="1"/>
          </p:nvCxnSpPr>
          <p:spPr>
            <a:xfrm>
              <a:off x="6493304" y="3605313"/>
              <a:ext cx="0" cy="872219"/>
            </a:xfrm>
            <a:prstGeom prst="line">
              <a:avLst/>
            </a:prstGeom>
            <a:ln w="12700">
              <a:solidFill>
                <a:srgbClr val="B5B5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Rechte verbindingslijn 89"/>
            <p:cNvCxnSpPr/>
            <p:nvPr userDrawn="1"/>
          </p:nvCxnSpPr>
          <p:spPr>
            <a:xfrm>
              <a:off x="6883025" y="3605313"/>
              <a:ext cx="0" cy="872219"/>
            </a:xfrm>
            <a:prstGeom prst="line">
              <a:avLst/>
            </a:prstGeom>
            <a:ln w="12700">
              <a:solidFill>
                <a:srgbClr val="B5B5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Rechte verbindingslijn 90"/>
            <p:cNvCxnSpPr/>
            <p:nvPr userDrawn="1"/>
          </p:nvCxnSpPr>
          <p:spPr>
            <a:xfrm flipH="1">
              <a:off x="6090561" y="3827108"/>
              <a:ext cx="1209399" cy="0"/>
            </a:xfrm>
            <a:prstGeom prst="line">
              <a:avLst/>
            </a:prstGeom>
            <a:ln w="12700">
              <a:solidFill>
                <a:srgbClr val="B5B5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Rechte verbindingslijn 91"/>
            <p:cNvCxnSpPr/>
            <p:nvPr userDrawn="1"/>
          </p:nvCxnSpPr>
          <p:spPr>
            <a:xfrm flipH="1">
              <a:off x="6090561" y="4055708"/>
              <a:ext cx="1209399" cy="0"/>
            </a:xfrm>
            <a:prstGeom prst="line">
              <a:avLst/>
            </a:prstGeom>
            <a:ln w="12700">
              <a:solidFill>
                <a:srgbClr val="B5B5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Rechte verbindingslijn 92"/>
            <p:cNvCxnSpPr/>
            <p:nvPr userDrawn="1"/>
          </p:nvCxnSpPr>
          <p:spPr>
            <a:xfrm flipH="1">
              <a:off x="6090561" y="4276688"/>
              <a:ext cx="1209399" cy="0"/>
            </a:xfrm>
            <a:prstGeom prst="line">
              <a:avLst/>
            </a:prstGeom>
            <a:ln w="12700">
              <a:solidFill>
                <a:srgbClr val="B5B5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Rechthoek 93"/>
            <p:cNvSpPr/>
            <p:nvPr userDrawn="1"/>
          </p:nvSpPr>
          <p:spPr>
            <a:xfrm>
              <a:off x="6072040" y="3376043"/>
              <a:ext cx="1227920" cy="1109109"/>
            </a:xfrm>
            <a:prstGeom prst="rect">
              <a:avLst/>
            </a:prstGeom>
            <a:noFill/>
            <a:ln w="12700">
              <a:solidFill>
                <a:srgbClr val="6C6C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800" noProof="0"/>
            </a:p>
          </p:txBody>
        </p:sp>
      </p:grpSp>
      <p:grpSp>
        <p:nvGrpSpPr>
          <p:cNvPr id="97" name="Video icoon"/>
          <p:cNvGrpSpPr/>
          <p:nvPr userDrawn="1"/>
        </p:nvGrpSpPr>
        <p:grpSpPr>
          <a:xfrm>
            <a:off x="4603376" y="4392447"/>
            <a:ext cx="401285" cy="403079"/>
            <a:chOff x="8066315" y="1676399"/>
            <a:chExt cx="1371600" cy="1380253"/>
          </a:xfrm>
        </p:grpSpPr>
        <p:sp>
          <p:nvSpPr>
            <p:cNvPr id="98" name="Rechthoek 97"/>
            <p:cNvSpPr/>
            <p:nvPr userDrawn="1"/>
          </p:nvSpPr>
          <p:spPr>
            <a:xfrm>
              <a:off x="8066315" y="1687286"/>
              <a:ext cx="1360714" cy="136071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6C6C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800" noProof="0"/>
            </a:p>
          </p:txBody>
        </p:sp>
        <p:sp>
          <p:nvSpPr>
            <p:cNvPr id="99" name="Vrije vorm 112"/>
            <p:cNvSpPr/>
            <p:nvPr userDrawn="1"/>
          </p:nvSpPr>
          <p:spPr>
            <a:xfrm>
              <a:off x="8077201" y="1676399"/>
              <a:ext cx="1360714" cy="206829"/>
            </a:xfrm>
            <a:custGeom>
              <a:avLst/>
              <a:gdLst>
                <a:gd name="connsiteX0" fmla="*/ 1186901 w 1360714"/>
                <a:gd name="connsiteY0" fmla="*/ 41746 h 206829"/>
                <a:gd name="connsiteX1" fmla="*/ 1186901 w 1360714"/>
                <a:gd name="connsiteY1" fmla="*/ 175847 h 206829"/>
                <a:gd name="connsiteX2" fmla="*/ 1315854 w 1360714"/>
                <a:gd name="connsiteY2" fmla="*/ 175847 h 206829"/>
                <a:gd name="connsiteX3" fmla="*/ 1315854 w 1360714"/>
                <a:gd name="connsiteY3" fmla="*/ 41746 h 206829"/>
                <a:gd name="connsiteX4" fmla="*/ 958249 w 1360714"/>
                <a:gd name="connsiteY4" fmla="*/ 41746 h 206829"/>
                <a:gd name="connsiteX5" fmla="*/ 958249 w 1360714"/>
                <a:gd name="connsiteY5" fmla="*/ 175847 h 206829"/>
                <a:gd name="connsiteX6" fmla="*/ 1087202 w 1360714"/>
                <a:gd name="connsiteY6" fmla="*/ 175847 h 206829"/>
                <a:gd name="connsiteX7" fmla="*/ 1087202 w 1360714"/>
                <a:gd name="connsiteY7" fmla="*/ 41746 h 206829"/>
                <a:gd name="connsiteX8" fmla="*/ 729440 w 1360714"/>
                <a:gd name="connsiteY8" fmla="*/ 41746 h 206829"/>
                <a:gd name="connsiteX9" fmla="*/ 729440 w 1360714"/>
                <a:gd name="connsiteY9" fmla="*/ 175847 h 206829"/>
                <a:gd name="connsiteX10" fmla="*/ 858393 w 1360714"/>
                <a:gd name="connsiteY10" fmla="*/ 175847 h 206829"/>
                <a:gd name="connsiteX11" fmla="*/ 858393 w 1360714"/>
                <a:gd name="connsiteY11" fmla="*/ 41746 h 206829"/>
                <a:gd name="connsiteX12" fmla="*/ 493889 w 1360714"/>
                <a:gd name="connsiteY12" fmla="*/ 41746 h 206829"/>
                <a:gd name="connsiteX13" fmla="*/ 493889 w 1360714"/>
                <a:gd name="connsiteY13" fmla="*/ 175847 h 206829"/>
                <a:gd name="connsiteX14" fmla="*/ 622842 w 1360714"/>
                <a:gd name="connsiteY14" fmla="*/ 175847 h 206829"/>
                <a:gd name="connsiteX15" fmla="*/ 622842 w 1360714"/>
                <a:gd name="connsiteY15" fmla="*/ 41746 h 206829"/>
                <a:gd name="connsiteX16" fmla="*/ 260368 w 1360714"/>
                <a:gd name="connsiteY16" fmla="*/ 41746 h 206829"/>
                <a:gd name="connsiteX17" fmla="*/ 260368 w 1360714"/>
                <a:gd name="connsiteY17" fmla="*/ 175847 h 206829"/>
                <a:gd name="connsiteX18" fmla="*/ 389321 w 1360714"/>
                <a:gd name="connsiteY18" fmla="*/ 175847 h 206829"/>
                <a:gd name="connsiteX19" fmla="*/ 389321 w 1360714"/>
                <a:gd name="connsiteY19" fmla="*/ 41746 h 206829"/>
                <a:gd name="connsiteX20" fmla="*/ 35169 w 1360714"/>
                <a:gd name="connsiteY20" fmla="*/ 41746 h 206829"/>
                <a:gd name="connsiteX21" fmla="*/ 35169 w 1360714"/>
                <a:gd name="connsiteY21" fmla="*/ 175847 h 206829"/>
                <a:gd name="connsiteX22" fmla="*/ 164122 w 1360714"/>
                <a:gd name="connsiteY22" fmla="*/ 175847 h 206829"/>
                <a:gd name="connsiteX23" fmla="*/ 164122 w 1360714"/>
                <a:gd name="connsiteY23" fmla="*/ 41746 h 206829"/>
                <a:gd name="connsiteX24" fmla="*/ 0 w 1360714"/>
                <a:gd name="connsiteY24" fmla="*/ 0 h 206829"/>
                <a:gd name="connsiteX25" fmla="*/ 1360714 w 1360714"/>
                <a:gd name="connsiteY25" fmla="*/ 0 h 206829"/>
                <a:gd name="connsiteX26" fmla="*/ 1360714 w 1360714"/>
                <a:gd name="connsiteY26" fmla="*/ 206829 h 206829"/>
                <a:gd name="connsiteX27" fmla="*/ 0 w 1360714"/>
                <a:gd name="connsiteY27" fmla="*/ 206829 h 206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360714" h="206829">
                  <a:moveTo>
                    <a:pt x="1186901" y="41746"/>
                  </a:moveTo>
                  <a:lnTo>
                    <a:pt x="1186901" y="175847"/>
                  </a:lnTo>
                  <a:lnTo>
                    <a:pt x="1315854" y="175847"/>
                  </a:lnTo>
                  <a:lnTo>
                    <a:pt x="1315854" y="41746"/>
                  </a:lnTo>
                  <a:close/>
                  <a:moveTo>
                    <a:pt x="958249" y="41746"/>
                  </a:moveTo>
                  <a:lnTo>
                    <a:pt x="958249" y="175847"/>
                  </a:lnTo>
                  <a:lnTo>
                    <a:pt x="1087202" y="175847"/>
                  </a:lnTo>
                  <a:lnTo>
                    <a:pt x="1087202" y="41746"/>
                  </a:lnTo>
                  <a:close/>
                  <a:moveTo>
                    <a:pt x="729440" y="41746"/>
                  </a:moveTo>
                  <a:lnTo>
                    <a:pt x="729440" y="175847"/>
                  </a:lnTo>
                  <a:lnTo>
                    <a:pt x="858393" y="175847"/>
                  </a:lnTo>
                  <a:lnTo>
                    <a:pt x="858393" y="41746"/>
                  </a:lnTo>
                  <a:close/>
                  <a:moveTo>
                    <a:pt x="493889" y="41746"/>
                  </a:moveTo>
                  <a:lnTo>
                    <a:pt x="493889" y="175847"/>
                  </a:lnTo>
                  <a:lnTo>
                    <a:pt x="622842" y="175847"/>
                  </a:lnTo>
                  <a:lnTo>
                    <a:pt x="622842" y="41746"/>
                  </a:lnTo>
                  <a:close/>
                  <a:moveTo>
                    <a:pt x="260368" y="41746"/>
                  </a:moveTo>
                  <a:lnTo>
                    <a:pt x="260368" y="175847"/>
                  </a:lnTo>
                  <a:lnTo>
                    <a:pt x="389321" y="175847"/>
                  </a:lnTo>
                  <a:lnTo>
                    <a:pt x="389321" y="41746"/>
                  </a:lnTo>
                  <a:close/>
                  <a:moveTo>
                    <a:pt x="35169" y="41746"/>
                  </a:moveTo>
                  <a:lnTo>
                    <a:pt x="35169" y="175847"/>
                  </a:lnTo>
                  <a:lnTo>
                    <a:pt x="164122" y="175847"/>
                  </a:lnTo>
                  <a:lnTo>
                    <a:pt x="164122" y="41746"/>
                  </a:lnTo>
                  <a:close/>
                  <a:moveTo>
                    <a:pt x="0" y="0"/>
                  </a:moveTo>
                  <a:lnTo>
                    <a:pt x="1360714" y="0"/>
                  </a:lnTo>
                  <a:lnTo>
                    <a:pt x="1360714" y="206829"/>
                  </a:lnTo>
                  <a:lnTo>
                    <a:pt x="0" y="206829"/>
                  </a:lnTo>
                  <a:close/>
                </a:path>
              </a:pathLst>
            </a:custGeom>
            <a:solidFill>
              <a:srgbClr val="6C6C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800" noProof="0"/>
            </a:p>
          </p:txBody>
        </p:sp>
        <p:sp>
          <p:nvSpPr>
            <p:cNvPr id="100" name="Vrije vorm 113"/>
            <p:cNvSpPr/>
            <p:nvPr userDrawn="1"/>
          </p:nvSpPr>
          <p:spPr>
            <a:xfrm>
              <a:off x="8071339" y="2849823"/>
              <a:ext cx="1360714" cy="206829"/>
            </a:xfrm>
            <a:custGeom>
              <a:avLst/>
              <a:gdLst>
                <a:gd name="connsiteX0" fmla="*/ 1186901 w 1360714"/>
                <a:gd name="connsiteY0" fmla="*/ 41746 h 206829"/>
                <a:gd name="connsiteX1" fmla="*/ 1186901 w 1360714"/>
                <a:gd name="connsiteY1" fmla="*/ 175847 h 206829"/>
                <a:gd name="connsiteX2" fmla="*/ 1315854 w 1360714"/>
                <a:gd name="connsiteY2" fmla="*/ 175847 h 206829"/>
                <a:gd name="connsiteX3" fmla="*/ 1315854 w 1360714"/>
                <a:gd name="connsiteY3" fmla="*/ 41746 h 206829"/>
                <a:gd name="connsiteX4" fmla="*/ 958249 w 1360714"/>
                <a:gd name="connsiteY4" fmla="*/ 41746 h 206829"/>
                <a:gd name="connsiteX5" fmla="*/ 958249 w 1360714"/>
                <a:gd name="connsiteY5" fmla="*/ 175847 h 206829"/>
                <a:gd name="connsiteX6" fmla="*/ 1087202 w 1360714"/>
                <a:gd name="connsiteY6" fmla="*/ 175847 h 206829"/>
                <a:gd name="connsiteX7" fmla="*/ 1087202 w 1360714"/>
                <a:gd name="connsiteY7" fmla="*/ 41746 h 206829"/>
                <a:gd name="connsiteX8" fmla="*/ 729440 w 1360714"/>
                <a:gd name="connsiteY8" fmla="*/ 41746 h 206829"/>
                <a:gd name="connsiteX9" fmla="*/ 729440 w 1360714"/>
                <a:gd name="connsiteY9" fmla="*/ 175847 h 206829"/>
                <a:gd name="connsiteX10" fmla="*/ 858393 w 1360714"/>
                <a:gd name="connsiteY10" fmla="*/ 175847 h 206829"/>
                <a:gd name="connsiteX11" fmla="*/ 858393 w 1360714"/>
                <a:gd name="connsiteY11" fmla="*/ 41746 h 206829"/>
                <a:gd name="connsiteX12" fmla="*/ 493889 w 1360714"/>
                <a:gd name="connsiteY12" fmla="*/ 41746 h 206829"/>
                <a:gd name="connsiteX13" fmla="*/ 493889 w 1360714"/>
                <a:gd name="connsiteY13" fmla="*/ 175847 h 206829"/>
                <a:gd name="connsiteX14" fmla="*/ 622842 w 1360714"/>
                <a:gd name="connsiteY14" fmla="*/ 175847 h 206829"/>
                <a:gd name="connsiteX15" fmla="*/ 622842 w 1360714"/>
                <a:gd name="connsiteY15" fmla="*/ 41746 h 206829"/>
                <a:gd name="connsiteX16" fmla="*/ 260368 w 1360714"/>
                <a:gd name="connsiteY16" fmla="*/ 41746 h 206829"/>
                <a:gd name="connsiteX17" fmla="*/ 260368 w 1360714"/>
                <a:gd name="connsiteY17" fmla="*/ 175847 h 206829"/>
                <a:gd name="connsiteX18" fmla="*/ 389321 w 1360714"/>
                <a:gd name="connsiteY18" fmla="*/ 175847 h 206829"/>
                <a:gd name="connsiteX19" fmla="*/ 389321 w 1360714"/>
                <a:gd name="connsiteY19" fmla="*/ 41746 h 206829"/>
                <a:gd name="connsiteX20" fmla="*/ 35169 w 1360714"/>
                <a:gd name="connsiteY20" fmla="*/ 41746 h 206829"/>
                <a:gd name="connsiteX21" fmla="*/ 35169 w 1360714"/>
                <a:gd name="connsiteY21" fmla="*/ 175847 h 206829"/>
                <a:gd name="connsiteX22" fmla="*/ 164122 w 1360714"/>
                <a:gd name="connsiteY22" fmla="*/ 175847 h 206829"/>
                <a:gd name="connsiteX23" fmla="*/ 164122 w 1360714"/>
                <a:gd name="connsiteY23" fmla="*/ 41746 h 206829"/>
                <a:gd name="connsiteX24" fmla="*/ 0 w 1360714"/>
                <a:gd name="connsiteY24" fmla="*/ 0 h 206829"/>
                <a:gd name="connsiteX25" fmla="*/ 1360714 w 1360714"/>
                <a:gd name="connsiteY25" fmla="*/ 0 h 206829"/>
                <a:gd name="connsiteX26" fmla="*/ 1360714 w 1360714"/>
                <a:gd name="connsiteY26" fmla="*/ 206829 h 206829"/>
                <a:gd name="connsiteX27" fmla="*/ 0 w 1360714"/>
                <a:gd name="connsiteY27" fmla="*/ 206829 h 206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360714" h="206829">
                  <a:moveTo>
                    <a:pt x="1186901" y="41746"/>
                  </a:moveTo>
                  <a:lnTo>
                    <a:pt x="1186901" y="175847"/>
                  </a:lnTo>
                  <a:lnTo>
                    <a:pt x="1315854" y="175847"/>
                  </a:lnTo>
                  <a:lnTo>
                    <a:pt x="1315854" y="41746"/>
                  </a:lnTo>
                  <a:close/>
                  <a:moveTo>
                    <a:pt x="958249" y="41746"/>
                  </a:moveTo>
                  <a:lnTo>
                    <a:pt x="958249" y="175847"/>
                  </a:lnTo>
                  <a:lnTo>
                    <a:pt x="1087202" y="175847"/>
                  </a:lnTo>
                  <a:lnTo>
                    <a:pt x="1087202" y="41746"/>
                  </a:lnTo>
                  <a:close/>
                  <a:moveTo>
                    <a:pt x="729440" y="41746"/>
                  </a:moveTo>
                  <a:lnTo>
                    <a:pt x="729440" y="175847"/>
                  </a:lnTo>
                  <a:lnTo>
                    <a:pt x="858393" y="175847"/>
                  </a:lnTo>
                  <a:lnTo>
                    <a:pt x="858393" y="41746"/>
                  </a:lnTo>
                  <a:close/>
                  <a:moveTo>
                    <a:pt x="493889" y="41746"/>
                  </a:moveTo>
                  <a:lnTo>
                    <a:pt x="493889" y="175847"/>
                  </a:lnTo>
                  <a:lnTo>
                    <a:pt x="622842" y="175847"/>
                  </a:lnTo>
                  <a:lnTo>
                    <a:pt x="622842" y="41746"/>
                  </a:lnTo>
                  <a:close/>
                  <a:moveTo>
                    <a:pt x="260368" y="41746"/>
                  </a:moveTo>
                  <a:lnTo>
                    <a:pt x="260368" y="175847"/>
                  </a:lnTo>
                  <a:lnTo>
                    <a:pt x="389321" y="175847"/>
                  </a:lnTo>
                  <a:lnTo>
                    <a:pt x="389321" y="41746"/>
                  </a:lnTo>
                  <a:close/>
                  <a:moveTo>
                    <a:pt x="35169" y="41746"/>
                  </a:moveTo>
                  <a:lnTo>
                    <a:pt x="35169" y="175847"/>
                  </a:lnTo>
                  <a:lnTo>
                    <a:pt x="164122" y="175847"/>
                  </a:lnTo>
                  <a:lnTo>
                    <a:pt x="164122" y="41746"/>
                  </a:lnTo>
                  <a:close/>
                  <a:moveTo>
                    <a:pt x="0" y="0"/>
                  </a:moveTo>
                  <a:lnTo>
                    <a:pt x="1360714" y="0"/>
                  </a:lnTo>
                  <a:lnTo>
                    <a:pt x="1360714" y="206829"/>
                  </a:lnTo>
                  <a:lnTo>
                    <a:pt x="0" y="206829"/>
                  </a:lnTo>
                  <a:close/>
                </a:path>
              </a:pathLst>
            </a:custGeom>
            <a:solidFill>
              <a:srgbClr val="6C6C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800" noProof="0"/>
            </a:p>
          </p:txBody>
        </p:sp>
      </p:grpSp>
      <p:sp>
        <p:nvSpPr>
          <p:cNvPr id="101" name="Freeform 17"/>
          <p:cNvSpPr>
            <a:spLocks noEditPoints="1"/>
          </p:cNvSpPr>
          <p:nvPr userDrawn="1"/>
        </p:nvSpPr>
        <p:spPr bwMode="auto">
          <a:xfrm>
            <a:off x="7294860" y="4392446"/>
            <a:ext cx="409961" cy="409214"/>
          </a:xfrm>
          <a:custGeom>
            <a:avLst/>
            <a:gdLst>
              <a:gd name="T0" fmla="*/ 281 w 445"/>
              <a:gd name="T1" fmla="*/ 374 h 445"/>
              <a:gd name="T2" fmla="*/ 320 w 445"/>
              <a:gd name="T3" fmla="*/ 366 h 445"/>
              <a:gd name="T4" fmla="*/ 297 w 445"/>
              <a:gd name="T5" fmla="*/ 330 h 445"/>
              <a:gd name="T6" fmla="*/ 98 w 445"/>
              <a:gd name="T7" fmla="*/ 344 h 445"/>
              <a:gd name="T8" fmla="*/ 175 w 445"/>
              <a:gd name="T9" fmla="*/ 390 h 445"/>
              <a:gd name="T10" fmla="*/ 147 w 445"/>
              <a:gd name="T11" fmla="*/ 329 h 445"/>
              <a:gd name="T12" fmla="*/ 171 w 445"/>
              <a:gd name="T13" fmla="*/ 324 h 445"/>
              <a:gd name="T14" fmla="*/ 200 w 445"/>
              <a:gd name="T15" fmla="*/ 384 h 445"/>
              <a:gd name="T16" fmla="*/ 234 w 445"/>
              <a:gd name="T17" fmla="*/ 392 h 445"/>
              <a:gd name="T18" fmla="*/ 265 w 445"/>
              <a:gd name="T19" fmla="*/ 349 h 445"/>
              <a:gd name="T20" fmla="*/ 310 w 445"/>
              <a:gd name="T21" fmla="*/ 232 h 445"/>
              <a:gd name="T22" fmla="*/ 306 w 445"/>
              <a:gd name="T23" fmla="*/ 290 h 445"/>
              <a:gd name="T24" fmla="*/ 358 w 445"/>
              <a:gd name="T25" fmla="*/ 330 h 445"/>
              <a:gd name="T26" fmla="*/ 393 w 445"/>
              <a:gd name="T27" fmla="*/ 260 h 445"/>
              <a:gd name="T28" fmla="*/ 159 w 445"/>
              <a:gd name="T29" fmla="*/ 232 h 445"/>
              <a:gd name="T30" fmla="*/ 201 w 445"/>
              <a:gd name="T31" fmla="*/ 295 h 445"/>
              <a:gd name="T32" fmla="*/ 284 w 445"/>
              <a:gd name="T33" fmla="*/ 268 h 445"/>
              <a:gd name="T34" fmla="*/ 48 w 445"/>
              <a:gd name="T35" fmla="*/ 232 h 445"/>
              <a:gd name="T36" fmla="*/ 62 w 445"/>
              <a:gd name="T37" fmla="*/ 292 h 445"/>
              <a:gd name="T38" fmla="*/ 98 w 445"/>
              <a:gd name="T39" fmla="*/ 317 h 445"/>
              <a:gd name="T40" fmla="*/ 139 w 445"/>
              <a:gd name="T41" fmla="*/ 281 h 445"/>
              <a:gd name="T42" fmla="*/ 48 w 445"/>
              <a:gd name="T43" fmla="*/ 232 h 445"/>
              <a:gd name="T44" fmla="*/ 223 w 445"/>
              <a:gd name="T45" fmla="*/ 148 h 445"/>
              <a:gd name="T46" fmla="*/ 162 w 445"/>
              <a:gd name="T47" fmla="*/ 173 h 445"/>
              <a:gd name="T48" fmla="*/ 284 w 445"/>
              <a:gd name="T49" fmla="*/ 173 h 445"/>
              <a:gd name="T50" fmla="*/ 69 w 445"/>
              <a:gd name="T51" fmla="*/ 138 h 445"/>
              <a:gd name="T52" fmla="*/ 48 w 445"/>
              <a:gd name="T53" fmla="*/ 208 h 445"/>
              <a:gd name="T54" fmla="*/ 143 w 445"/>
              <a:gd name="T55" fmla="*/ 137 h 445"/>
              <a:gd name="T56" fmla="*/ 82 w 445"/>
              <a:gd name="T57" fmla="*/ 117 h 445"/>
              <a:gd name="T58" fmla="*/ 302 w 445"/>
              <a:gd name="T59" fmla="*/ 136 h 445"/>
              <a:gd name="T60" fmla="*/ 396 w 445"/>
              <a:gd name="T61" fmla="*/ 208 h 445"/>
              <a:gd name="T62" fmla="*/ 373 w 445"/>
              <a:gd name="T63" fmla="*/ 133 h 445"/>
              <a:gd name="T64" fmla="*/ 281 w 445"/>
              <a:gd name="T65" fmla="*/ 71 h 445"/>
              <a:gd name="T66" fmla="*/ 319 w 445"/>
              <a:gd name="T67" fmla="*/ 105 h 445"/>
              <a:gd name="T68" fmla="*/ 296 w 445"/>
              <a:gd name="T69" fmla="*/ 64 h 445"/>
              <a:gd name="T70" fmla="*/ 146 w 445"/>
              <a:gd name="T71" fmla="*/ 65 h 445"/>
              <a:gd name="T72" fmla="*/ 121 w 445"/>
              <a:gd name="T73" fmla="*/ 108 h 445"/>
              <a:gd name="T74" fmla="*/ 165 w 445"/>
              <a:gd name="T75" fmla="*/ 72 h 445"/>
              <a:gd name="T76" fmla="*/ 212 w 445"/>
              <a:gd name="T77" fmla="*/ 52 h 445"/>
              <a:gd name="T78" fmla="*/ 180 w 445"/>
              <a:gd name="T79" fmla="*/ 96 h 445"/>
              <a:gd name="T80" fmla="*/ 238 w 445"/>
              <a:gd name="T81" fmla="*/ 124 h 445"/>
              <a:gd name="T82" fmla="*/ 255 w 445"/>
              <a:gd name="T83" fmla="*/ 75 h 445"/>
              <a:gd name="T84" fmla="*/ 223 w 445"/>
              <a:gd name="T85" fmla="*/ 49 h 445"/>
              <a:gd name="T86" fmla="*/ 293 w 445"/>
              <a:gd name="T87" fmla="*/ 11 h 445"/>
              <a:gd name="T88" fmla="*/ 380 w 445"/>
              <a:gd name="T89" fmla="*/ 65 h 445"/>
              <a:gd name="T90" fmla="*/ 433 w 445"/>
              <a:gd name="T91" fmla="*/ 151 h 445"/>
              <a:gd name="T92" fmla="*/ 442 w 445"/>
              <a:gd name="T93" fmla="*/ 258 h 445"/>
              <a:gd name="T94" fmla="*/ 402 w 445"/>
              <a:gd name="T95" fmla="*/ 353 h 445"/>
              <a:gd name="T96" fmla="*/ 325 w 445"/>
              <a:gd name="T97" fmla="*/ 420 h 445"/>
              <a:gd name="T98" fmla="*/ 223 w 445"/>
              <a:gd name="T99" fmla="*/ 445 h 445"/>
              <a:gd name="T100" fmla="*/ 120 w 445"/>
              <a:gd name="T101" fmla="*/ 420 h 445"/>
              <a:gd name="T102" fmla="*/ 43 w 445"/>
              <a:gd name="T103" fmla="*/ 353 h 445"/>
              <a:gd name="T104" fmla="*/ 2 w 445"/>
              <a:gd name="T105" fmla="*/ 258 h 445"/>
              <a:gd name="T106" fmla="*/ 11 w 445"/>
              <a:gd name="T107" fmla="*/ 151 h 445"/>
              <a:gd name="T108" fmla="*/ 66 w 445"/>
              <a:gd name="T109" fmla="*/ 65 h 445"/>
              <a:gd name="T110" fmla="*/ 152 w 445"/>
              <a:gd name="T111" fmla="*/ 11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445" h="445">
                <a:moveTo>
                  <a:pt x="297" y="330"/>
                </a:moveTo>
                <a:lnTo>
                  <a:pt x="289" y="353"/>
                </a:lnTo>
                <a:lnTo>
                  <a:pt x="281" y="374"/>
                </a:lnTo>
                <a:lnTo>
                  <a:pt x="270" y="390"/>
                </a:lnTo>
                <a:lnTo>
                  <a:pt x="296" y="380"/>
                </a:lnTo>
                <a:lnTo>
                  <a:pt x="320" y="366"/>
                </a:lnTo>
                <a:lnTo>
                  <a:pt x="342" y="350"/>
                </a:lnTo>
                <a:lnTo>
                  <a:pt x="319" y="339"/>
                </a:lnTo>
                <a:lnTo>
                  <a:pt x="297" y="330"/>
                </a:lnTo>
                <a:close/>
                <a:moveTo>
                  <a:pt x="147" y="329"/>
                </a:moveTo>
                <a:lnTo>
                  <a:pt x="120" y="337"/>
                </a:lnTo>
                <a:lnTo>
                  <a:pt x="98" y="344"/>
                </a:lnTo>
                <a:lnTo>
                  <a:pt x="121" y="364"/>
                </a:lnTo>
                <a:lnTo>
                  <a:pt x="146" y="379"/>
                </a:lnTo>
                <a:lnTo>
                  <a:pt x="175" y="390"/>
                </a:lnTo>
                <a:lnTo>
                  <a:pt x="165" y="373"/>
                </a:lnTo>
                <a:lnTo>
                  <a:pt x="155" y="352"/>
                </a:lnTo>
                <a:lnTo>
                  <a:pt x="147" y="329"/>
                </a:lnTo>
                <a:close/>
                <a:moveTo>
                  <a:pt x="238" y="320"/>
                </a:moveTo>
                <a:lnTo>
                  <a:pt x="203" y="320"/>
                </a:lnTo>
                <a:lnTo>
                  <a:pt x="171" y="324"/>
                </a:lnTo>
                <a:lnTo>
                  <a:pt x="180" y="349"/>
                </a:lnTo>
                <a:lnTo>
                  <a:pt x="190" y="368"/>
                </a:lnTo>
                <a:lnTo>
                  <a:pt x="200" y="384"/>
                </a:lnTo>
                <a:lnTo>
                  <a:pt x="212" y="392"/>
                </a:lnTo>
                <a:lnTo>
                  <a:pt x="223" y="396"/>
                </a:lnTo>
                <a:lnTo>
                  <a:pt x="234" y="392"/>
                </a:lnTo>
                <a:lnTo>
                  <a:pt x="245" y="384"/>
                </a:lnTo>
                <a:lnTo>
                  <a:pt x="255" y="368"/>
                </a:lnTo>
                <a:lnTo>
                  <a:pt x="265" y="349"/>
                </a:lnTo>
                <a:lnTo>
                  <a:pt x="273" y="325"/>
                </a:lnTo>
                <a:lnTo>
                  <a:pt x="238" y="320"/>
                </a:lnTo>
                <a:close/>
                <a:moveTo>
                  <a:pt x="310" y="232"/>
                </a:moveTo>
                <a:lnTo>
                  <a:pt x="309" y="254"/>
                </a:lnTo>
                <a:lnTo>
                  <a:pt x="308" y="272"/>
                </a:lnTo>
                <a:lnTo>
                  <a:pt x="306" y="290"/>
                </a:lnTo>
                <a:lnTo>
                  <a:pt x="302" y="306"/>
                </a:lnTo>
                <a:lnTo>
                  <a:pt x="331" y="316"/>
                </a:lnTo>
                <a:lnTo>
                  <a:pt x="358" y="330"/>
                </a:lnTo>
                <a:lnTo>
                  <a:pt x="373" y="308"/>
                </a:lnTo>
                <a:lnTo>
                  <a:pt x="385" y="285"/>
                </a:lnTo>
                <a:lnTo>
                  <a:pt x="393" y="260"/>
                </a:lnTo>
                <a:lnTo>
                  <a:pt x="396" y="232"/>
                </a:lnTo>
                <a:lnTo>
                  <a:pt x="310" y="232"/>
                </a:lnTo>
                <a:close/>
                <a:moveTo>
                  <a:pt x="159" y="232"/>
                </a:moveTo>
                <a:lnTo>
                  <a:pt x="162" y="267"/>
                </a:lnTo>
                <a:lnTo>
                  <a:pt x="166" y="299"/>
                </a:lnTo>
                <a:lnTo>
                  <a:pt x="201" y="295"/>
                </a:lnTo>
                <a:lnTo>
                  <a:pt x="239" y="295"/>
                </a:lnTo>
                <a:lnTo>
                  <a:pt x="278" y="301"/>
                </a:lnTo>
                <a:lnTo>
                  <a:pt x="284" y="268"/>
                </a:lnTo>
                <a:lnTo>
                  <a:pt x="286" y="232"/>
                </a:lnTo>
                <a:lnTo>
                  <a:pt x="159" y="232"/>
                </a:lnTo>
                <a:close/>
                <a:moveTo>
                  <a:pt x="48" y="232"/>
                </a:moveTo>
                <a:lnTo>
                  <a:pt x="50" y="255"/>
                </a:lnTo>
                <a:lnTo>
                  <a:pt x="56" y="275"/>
                </a:lnTo>
                <a:lnTo>
                  <a:pt x="62" y="292"/>
                </a:lnTo>
                <a:lnTo>
                  <a:pt x="71" y="308"/>
                </a:lnTo>
                <a:lnTo>
                  <a:pt x="82" y="324"/>
                </a:lnTo>
                <a:lnTo>
                  <a:pt x="98" y="317"/>
                </a:lnTo>
                <a:lnTo>
                  <a:pt x="119" y="311"/>
                </a:lnTo>
                <a:lnTo>
                  <a:pt x="142" y="304"/>
                </a:lnTo>
                <a:lnTo>
                  <a:pt x="139" y="281"/>
                </a:lnTo>
                <a:lnTo>
                  <a:pt x="137" y="257"/>
                </a:lnTo>
                <a:lnTo>
                  <a:pt x="135" y="232"/>
                </a:lnTo>
                <a:lnTo>
                  <a:pt x="48" y="232"/>
                </a:lnTo>
                <a:close/>
                <a:moveTo>
                  <a:pt x="278" y="141"/>
                </a:moveTo>
                <a:lnTo>
                  <a:pt x="250" y="146"/>
                </a:lnTo>
                <a:lnTo>
                  <a:pt x="223" y="148"/>
                </a:lnTo>
                <a:lnTo>
                  <a:pt x="193" y="146"/>
                </a:lnTo>
                <a:lnTo>
                  <a:pt x="166" y="143"/>
                </a:lnTo>
                <a:lnTo>
                  <a:pt x="162" y="173"/>
                </a:lnTo>
                <a:lnTo>
                  <a:pt x="159" y="208"/>
                </a:lnTo>
                <a:lnTo>
                  <a:pt x="286" y="208"/>
                </a:lnTo>
                <a:lnTo>
                  <a:pt x="284" y="173"/>
                </a:lnTo>
                <a:lnTo>
                  <a:pt x="278" y="141"/>
                </a:lnTo>
                <a:close/>
                <a:moveTo>
                  <a:pt x="82" y="117"/>
                </a:moveTo>
                <a:lnTo>
                  <a:pt x="69" y="138"/>
                </a:lnTo>
                <a:lnTo>
                  <a:pt x="59" y="160"/>
                </a:lnTo>
                <a:lnTo>
                  <a:pt x="51" y="184"/>
                </a:lnTo>
                <a:lnTo>
                  <a:pt x="48" y="208"/>
                </a:lnTo>
                <a:lnTo>
                  <a:pt x="135" y="208"/>
                </a:lnTo>
                <a:lnTo>
                  <a:pt x="138" y="172"/>
                </a:lnTo>
                <a:lnTo>
                  <a:pt x="143" y="137"/>
                </a:lnTo>
                <a:lnTo>
                  <a:pt x="119" y="131"/>
                </a:lnTo>
                <a:lnTo>
                  <a:pt x="99" y="124"/>
                </a:lnTo>
                <a:lnTo>
                  <a:pt x="82" y="117"/>
                </a:lnTo>
                <a:close/>
                <a:moveTo>
                  <a:pt x="358" y="111"/>
                </a:moveTo>
                <a:lnTo>
                  <a:pt x="331" y="125"/>
                </a:lnTo>
                <a:lnTo>
                  <a:pt x="302" y="136"/>
                </a:lnTo>
                <a:lnTo>
                  <a:pt x="308" y="171"/>
                </a:lnTo>
                <a:lnTo>
                  <a:pt x="310" y="208"/>
                </a:lnTo>
                <a:lnTo>
                  <a:pt x="396" y="208"/>
                </a:lnTo>
                <a:lnTo>
                  <a:pt x="393" y="183"/>
                </a:lnTo>
                <a:lnTo>
                  <a:pt x="385" y="158"/>
                </a:lnTo>
                <a:lnTo>
                  <a:pt x="373" y="133"/>
                </a:lnTo>
                <a:lnTo>
                  <a:pt x="358" y="111"/>
                </a:lnTo>
                <a:close/>
                <a:moveTo>
                  <a:pt x="270" y="54"/>
                </a:moveTo>
                <a:lnTo>
                  <a:pt x="281" y="71"/>
                </a:lnTo>
                <a:lnTo>
                  <a:pt x="289" y="90"/>
                </a:lnTo>
                <a:lnTo>
                  <a:pt x="297" y="113"/>
                </a:lnTo>
                <a:lnTo>
                  <a:pt x="319" y="105"/>
                </a:lnTo>
                <a:lnTo>
                  <a:pt x="342" y="95"/>
                </a:lnTo>
                <a:lnTo>
                  <a:pt x="320" y="77"/>
                </a:lnTo>
                <a:lnTo>
                  <a:pt x="296" y="64"/>
                </a:lnTo>
                <a:lnTo>
                  <a:pt x="270" y="54"/>
                </a:lnTo>
                <a:close/>
                <a:moveTo>
                  <a:pt x="175" y="54"/>
                </a:moveTo>
                <a:lnTo>
                  <a:pt x="146" y="65"/>
                </a:lnTo>
                <a:lnTo>
                  <a:pt x="121" y="80"/>
                </a:lnTo>
                <a:lnTo>
                  <a:pt x="98" y="99"/>
                </a:lnTo>
                <a:lnTo>
                  <a:pt x="121" y="108"/>
                </a:lnTo>
                <a:lnTo>
                  <a:pt x="149" y="115"/>
                </a:lnTo>
                <a:lnTo>
                  <a:pt x="155" y="91"/>
                </a:lnTo>
                <a:lnTo>
                  <a:pt x="165" y="72"/>
                </a:lnTo>
                <a:lnTo>
                  <a:pt x="175" y="54"/>
                </a:lnTo>
                <a:close/>
                <a:moveTo>
                  <a:pt x="223" y="49"/>
                </a:moveTo>
                <a:lnTo>
                  <a:pt x="212" y="52"/>
                </a:lnTo>
                <a:lnTo>
                  <a:pt x="200" y="61"/>
                </a:lnTo>
                <a:lnTo>
                  <a:pt x="190" y="75"/>
                </a:lnTo>
                <a:lnTo>
                  <a:pt x="180" y="96"/>
                </a:lnTo>
                <a:lnTo>
                  <a:pt x="171" y="120"/>
                </a:lnTo>
                <a:lnTo>
                  <a:pt x="203" y="124"/>
                </a:lnTo>
                <a:lnTo>
                  <a:pt x="238" y="124"/>
                </a:lnTo>
                <a:lnTo>
                  <a:pt x="273" y="120"/>
                </a:lnTo>
                <a:lnTo>
                  <a:pt x="265" y="95"/>
                </a:lnTo>
                <a:lnTo>
                  <a:pt x="255" y="75"/>
                </a:lnTo>
                <a:lnTo>
                  <a:pt x="245" y="61"/>
                </a:lnTo>
                <a:lnTo>
                  <a:pt x="234" y="52"/>
                </a:lnTo>
                <a:lnTo>
                  <a:pt x="223" y="49"/>
                </a:lnTo>
                <a:close/>
                <a:moveTo>
                  <a:pt x="223" y="0"/>
                </a:moveTo>
                <a:lnTo>
                  <a:pt x="259" y="3"/>
                </a:lnTo>
                <a:lnTo>
                  <a:pt x="293" y="11"/>
                </a:lnTo>
                <a:lnTo>
                  <a:pt x="325" y="25"/>
                </a:lnTo>
                <a:lnTo>
                  <a:pt x="354" y="42"/>
                </a:lnTo>
                <a:lnTo>
                  <a:pt x="380" y="65"/>
                </a:lnTo>
                <a:lnTo>
                  <a:pt x="402" y="90"/>
                </a:lnTo>
                <a:lnTo>
                  <a:pt x="420" y="120"/>
                </a:lnTo>
                <a:lnTo>
                  <a:pt x="433" y="151"/>
                </a:lnTo>
                <a:lnTo>
                  <a:pt x="442" y="186"/>
                </a:lnTo>
                <a:lnTo>
                  <a:pt x="445" y="222"/>
                </a:lnTo>
                <a:lnTo>
                  <a:pt x="442" y="258"/>
                </a:lnTo>
                <a:lnTo>
                  <a:pt x="433" y="292"/>
                </a:lnTo>
                <a:lnTo>
                  <a:pt x="420" y="325"/>
                </a:lnTo>
                <a:lnTo>
                  <a:pt x="402" y="353"/>
                </a:lnTo>
                <a:lnTo>
                  <a:pt x="380" y="379"/>
                </a:lnTo>
                <a:lnTo>
                  <a:pt x="354" y="402"/>
                </a:lnTo>
                <a:lnTo>
                  <a:pt x="325" y="420"/>
                </a:lnTo>
                <a:lnTo>
                  <a:pt x="293" y="434"/>
                </a:lnTo>
                <a:lnTo>
                  <a:pt x="259" y="441"/>
                </a:lnTo>
                <a:lnTo>
                  <a:pt x="223" y="445"/>
                </a:lnTo>
                <a:lnTo>
                  <a:pt x="187" y="441"/>
                </a:lnTo>
                <a:lnTo>
                  <a:pt x="152" y="434"/>
                </a:lnTo>
                <a:lnTo>
                  <a:pt x="120" y="420"/>
                </a:lnTo>
                <a:lnTo>
                  <a:pt x="91" y="402"/>
                </a:lnTo>
                <a:lnTo>
                  <a:pt x="66" y="379"/>
                </a:lnTo>
                <a:lnTo>
                  <a:pt x="43" y="353"/>
                </a:lnTo>
                <a:lnTo>
                  <a:pt x="25" y="325"/>
                </a:lnTo>
                <a:lnTo>
                  <a:pt x="11" y="292"/>
                </a:lnTo>
                <a:lnTo>
                  <a:pt x="2" y="258"/>
                </a:lnTo>
                <a:lnTo>
                  <a:pt x="0" y="222"/>
                </a:lnTo>
                <a:lnTo>
                  <a:pt x="2" y="186"/>
                </a:lnTo>
                <a:lnTo>
                  <a:pt x="11" y="151"/>
                </a:lnTo>
                <a:lnTo>
                  <a:pt x="25" y="120"/>
                </a:lnTo>
                <a:lnTo>
                  <a:pt x="43" y="90"/>
                </a:lnTo>
                <a:lnTo>
                  <a:pt x="66" y="65"/>
                </a:lnTo>
                <a:lnTo>
                  <a:pt x="91" y="42"/>
                </a:lnTo>
                <a:lnTo>
                  <a:pt x="120" y="25"/>
                </a:lnTo>
                <a:lnTo>
                  <a:pt x="152" y="11"/>
                </a:lnTo>
                <a:lnTo>
                  <a:pt x="187" y="3"/>
                </a:lnTo>
                <a:lnTo>
                  <a:pt x="223" y="0"/>
                </a:lnTo>
                <a:close/>
              </a:path>
            </a:pathLst>
          </a:custGeom>
          <a:solidFill>
            <a:srgbClr val="0096A5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 sz="1800" noProof="0"/>
          </a:p>
        </p:txBody>
      </p:sp>
      <p:grpSp>
        <p:nvGrpSpPr>
          <p:cNvPr id="120" name="Knop uitleg"/>
          <p:cNvGrpSpPr/>
          <p:nvPr userDrawn="1"/>
        </p:nvGrpSpPr>
        <p:grpSpPr>
          <a:xfrm>
            <a:off x="9508901" y="2860359"/>
            <a:ext cx="1947767" cy="2037397"/>
            <a:chOff x="9275416" y="2755352"/>
            <a:chExt cx="1944216" cy="2037397"/>
          </a:xfrm>
        </p:grpSpPr>
        <p:sp>
          <p:nvSpPr>
            <p:cNvPr id="43" name="Rechthoek: afgeronde hoeken 42"/>
            <p:cNvSpPr/>
            <p:nvPr userDrawn="1"/>
          </p:nvSpPr>
          <p:spPr>
            <a:xfrm>
              <a:off x="9275416" y="2755352"/>
              <a:ext cx="1944216" cy="2037397"/>
            </a:xfrm>
            <a:prstGeom prst="roundRect">
              <a:avLst>
                <a:gd name="adj" fmla="val 3052"/>
              </a:avLst>
            </a:prstGeom>
            <a:solidFill>
              <a:srgbClr val="FF7800"/>
            </a:solidFill>
            <a:ln>
              <a:noFill/>
            </a:ln>
            <a:effectLst>
              <a:outerShdw dist="50800" dir="2700000" algn="tl" rotWithShape="0">
                <a:srgbClr val="76717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nl-NL" sz="1000" b="1" noProof="0">
                <a:solidFill>
                  <a:schemeClr val="tx1"/>
                </a:solidFill>
              </a:endParaRPr>
            </a:p>
          </p:txBody>
        </p:sp>
        <p:grpSp>
          <p:nvGrpSpPr>
            <p:cNvPr id="42" name="Groep 41"/>
            <p:cNvGrpSpPr/>
            <p:nvPr userDrawn="1"/>
          </p:nvGrpSpPr>
          <p:grpSpPr>
            <a:xfrm>
              <a:off x="9434682" y="3006335"/>
              <a:ext cx="1625685" cy="1701927"/>
              <a:chOff x="9434682" y="3006335"/>
              <a:chExt cx="1625685" cy="1701927"/>
            </a:xfrm>
          </p:grpSpPr>
          <p:sp>
            <p:nvSpPr>
              <p:cNvPr id="36" name="Ovaal 35"/>
              <p:cNvSpPr/>
              <p:nvPr userDrawn="1"/>
            </p:nvSpPr>
            <p:spPr>
              <a:xfrm>
                <a:off x="9815476" y="3006335"/>
                <a:ext cx="864096" cy="86409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6" name="H2">
                <a:hlinkClick r:id="" action="ppaction://noaction"/>
              </p:cNvPr>
              <p:cNvSpPr txBox="1"/>
              <p:nvPr userDrawn="1"/>
            </p:nvSpPr>
            <p:spPr>
              <a:xfrm>
                <a:off x="9434682" y="3998106"/>
                <a:ext cx="1625685" cy="71015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noAutofit/>
              </a:bodyPr>
              <a:lstStyle/>
              <a:p>
                <a:pPr algn="ctr" defTabSz="1217512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1200" kern="1200" noProof="0">
                    <a:solidFill>
                      <a:srgbClr val="FFFFFF"/>
                    </a:solidFill>
                    <a:latin typeface="Oswald" panose="02000503000000000000" pitchFamily="2" charset="0"/>
                    <a:ea typeface="+mn-ea"/>
                    <a:cs typeface="+mn-cs"/>
                  </a:rPr>
                  <a:t>Open deze dia in de diavoorstelling en klik</a:t>
                </a:r>
                <a:br>
                  <a:rPr lang="nl-NL" sz="1200" kern="1200" noProof="0">
                    <a:solidFill>
                      <a:srgbClr val="FFFFFF"/>
                    </a:solidFill>
                    <a:latin typeface="Oswald" panose="02000503000000000000" pitchFamily="2" charset="0"/>
                    <a:ea typeface="+mn-ea"/>
                    <a:cs typeface="+mn-cs"/>
                  </a:rPr>
                </a:br>
                <a:r>
                  <a:rPr lang="nl-NL" sz="1200" kern="1200" noProof="0">
                    <a:solidFill>
                      <a:srgbClr val="FFFFFF"/>
                    </a:solidFill>
                    <a:latin typeface="Oswald" panose="02000503000000000000" pitchFamily="2" charset="0"/>
                    <a:ea typeface="+mn-ea"/>
                    <a:cs typeface="+mn-cs"/>
                  </a:rPr>
                  <a:t>op de YouTube-link</a:t>
                </a:r>
                <a:endParaRPr lang="nl-NL" sz="1000" kern="1200" noProof="0">
                  <a:solidFill>
                    <a:srgbClr val="FFFFFF"/>
                  </a:solidFill>
                  <a:latin typeface="Oswald" panose="02000503000000000000" pitchFamily="2" charset="0"/>
                  <a:ea typeface="+mn-ea"/>
                  <a:cs typeface="+mn-cs"/>
                </a:endParaRPr>
              </a:p>
            </p:txBody>
          </p:sp>
          <p:grpSp>
            <p:nvGrpSpPr>
              <p:cNvPr id="117" name="Groep 116"/>
              <p:cNvGrpSpPr>
                <a:grpSpLocks noChangeAspect="1"/>
              </p:cNvGrpSpPr>
              <p:nvPr userDrawn="1"/>
            </p:nvGrpSpPr>
            <p:grpSpPr>
              <a:xfrm>
                <a:off x="10139574" y="3193941"/>
                <a:ext cx="215900" cy="464820"/>
                <a:chOff x="9836152" y="1052862"/>
                <a:chExt cx="269875" cy="581025"/>
              </a:xfrm>
              <a:solidFill>
                <a:schemeClr val="bg1"/>
              </a:solidFill>
            </p:grpSpPr>
            <p:sp>
              <p:nvSpPr>
                <p:cNvPr id="118" name="Freeform 300"/>
                <p:cNvSpPr>
                  <a:spLocks/>
                </p:cNvSpPr>
                <p:nvPr/>
              </p:nvSpPr>
              <p:spPr bwMode="auto">
                <a:xfrm>
                  <a:off x="9836152" y="1219549"/>
                  <a:ext cx="269875" cy="414338"/>
                </a:xfrm>
                <a:custGeom>
                  <a:avLst/>
                  <a:gdLst>
                    <a:gd name="T0" fmla="*/ 54 w 170"/>
                    <a:gd name="T1" fmla="*/ 0 h 261"/>
                    <a:gd name="T2" fmla="*/ 77 w 170"/>
                    <a:gd name="T3" fmla="*/ 0 h 261"/>
                    <a:gd name="T4" fmla="*/ 77 w 170"/>
                    <a:gd name="T5" fmla="*/ 67 h 261"/>
                    <a:gd name="T6" fmla="*/ 77 w 170"/>
                    <a:gd name="T7" fmla="*/ 73 h 261"/>
                    <a:gd name="T8" fmla="*/ 79 w 170"/>
                    <a:gd name="T9" fmla="*/ 75 h 261"/>
                    <a:gd name="T10" fmla="*/ 85 w 170"/>
                    <a:gd name="T11" fmla="*/ 75 h 261"/>
                    <a:gd name="T12" fmla="*/ 87 w 170"/>
                    <a:gd name="T13" fmla="*/ 75 h 261"/>
                    <a:gd name="T14" fmla="*/ 92 w 170"/>
                    <a:gd name="T15" fmla="*/ 73 h 261"/>
                    <a:gd name="T16" fmla="*/ 92 w 170"/>
                    <a:gd name="T17" fmla="*/ 67 h 261"/>
                    <a:gd name="T18" fmla="*/ 92 w 170"/>
                    <a:gd name="T19" fmla="*/ 0 h 261"/>
                    <a:gd name="T20" fmla="*/ 116 w 170"/>
                    <a:gd name="T21" fmla="*/ 0 h 261"/>
                    <a:gd name="T22" fmla="*/ 136 w 170"/>
                    <a:gd name="T23" fmla="*/ 8 h 261"/>
                    <a:gd name="T24" fmla="*/ 154 w 170"/>
                    <a:gd name="T25" fmla="*/ 21 h 261"/>
                    <a:gd name="T26" fmla="*/ 165 w 170"/>
                    <a:gd name="T27" fmla="*/ 42 h 261"/>
                    <a:gd name="T28" fmla="*/ 170 w 170"/>
                    <a:gd name="T29" fmla="*/ 65 h 261"/>
                    <a:gd name="T30" fmla="*/ 170 w 170"/>
                    <a:gd name="T31" fmla="*/ 160 h 261"/>
                    <a:gd name="T32" fmla="*/ 167 w 170"/>
                    <a:gd name="T33" fmla="*/ 181 h 261"/>
                    <a:gd name="T34" fmla="*/ 159 w 170"/>
                    <a:gd name="T35" fmla="*/ 204 h 261"/>
                    <a:gd name="T36" fmla="*/ 149 w 170"/>
                    <a:gd name="T37" fmla="*/ 225 h 261"/>
                    <a:gd name="T38" fmla="*/ 134 w 170"/>
                    <a:gd name="T39" fmla="*/ 245 h 261"/>
                    <a:gd name="T40" fmla="*/ 110 w 170"/>
                    <a:gd name="T41" fmla="*/ 258 h 261"/>
                    <a:gd name="T42" fmla="*/ 85 w 170"/>
                    <a:gd name="T43" fmla="*/ 261 h 261"/>
                    <a:gd name="T44" fmla="*/ 59 w 170"/>
                    <a:gd name="T45" fmla="*/ 258 h 261"/>
                    <a:gd name="T46" fmla="*/ 36 w 170"/>
                    <a:gd name="T47" fmla="*/ 245 h 261"/>
                    <a:gd name="T48" fmla="*/ 20 w 170"/>
                    <a:gd name="T49" fmla="*/ 225 h 261"/>
                    <a:gd name="T50" fmla="*/ 7 w 170"/>
                    <a:gd name="T51" fmla="*/ 204 h 261"/>
                    <a:gd name="T52" fmla="*/ 2 w 170"/>
                    <a:gd name="T53" fmla="*/ 181 h 261"/>
                    <a:gd name="T54" fmla="*/ 0 w 170"/>
                    <a:gd name="T55" fmla="*/ 160 h 261"/>
                    <a:gd name="T56" fmla="*/ 0 w 170"/>
                    <a:gd name="T57" fmla="*/ 65 h 261"/>
                    <a:gd name="T58" fmla="*/ 5 w 170"/>
                    <a:gd name="T59" fmla="*/ 42 h 261"/>
                    <a:gd name="T60" fmla="*/ 15 w 170"/>
                    <a:gd name="T61" fmla="*/ 21 h 261"/>
                    <a:gd name="T62" fmla="*/ 33 w 170"/>
                    <a:gd name="T63" fmla="*/ 8 h 261"/>
                    <a:gd name="T64" fmla="*/ 54 w 170"/>
                    <a:gd name="T65" fmla="*/ 0 h 2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70" h="261">
                      <a:moveTo>
                        <a:pt x="54" y="0"/>
                      </a:moveTo>
                      <a:lnTo>
                        <a:pt x="77" y="0"/>
                      </a:lnTo>
                      <a:lnTo>
                        <a:pt x="77" y="67"/>
                      </a:lnTo>
                      <a:lnTo>
                        <a:pt x="77" y="73"/>
                      </a:lnTo>
                      <a:lnTo>
                        <a:pt x="79" y="75"/>
                      </a:lnTo>
                      <a:lnTo>
                        <a:pt x="85" y="75"/>
                      </a:lnTo>
                      <a:lnTo>
                        <a:pt x="87" y="75"/>
                      </a:lnTo>
                      <a:lnTo>
                        <a:pt x="92" y="73"/>
                      </a:lnTo>
                      <a:lnTo>
                        <a:pt x="92" y="67"/>
                      </a:lnTo>
                      <a:lnTo>
                        <a:pt x="92" y="0"/>
                      </a:lnTo>
                      <a:lnTo>
                        <a:pt x="116" y="0"/>
                      </a:lnTo>
                      <a:lnTo>
                        <a:pt x="136" y="8"/>
                      </a:lnTo>
                      <a:lnTo>
                        <a:pt x="154" y="21"/>
                      </a:lnTo>
                      <a:lnTo>
                        <a:pt x="165" y="42"/>
                      </a:lnTo>
                      <a:lnTo>
                        <a:pt x="170" y="65"/>
                      </a:lnTo>
                      <a:lnTo>
                        <a:pt x="170" y="160"/>
                      </a:lnTo>
                      <a:lnTo>
                        <a:pt x="167" y="181"/>
                      </a:lnTo>
                      <a:lnTo>
                        <a:pt x="159" y="204"/>
                      </a:lnTo>
                      <a:lnTo>
                        <a:pt x="149" y="225"/>
                      </a:lnTo>
                      <a:lnTo>
                        <a:pt x="134" y="245"/>
                      </a:lnTo>
                      <a:lnTo>
                        <a:pt x="110" y="258"/>
                      </a:lnTo>
                      <a:lnTo>
                        <a:pt x="85" y="261"/>
                      </a:lnTo>
                      <a:lnTo>
                        <a:pt x="59" y="258"/>
                      </a:lnTo>
                      <a:lnTo>
                        <a:pt x="36" y="245"/>
                      </a:lnTo>
                      <a:lnTo>
                        <a:pt x="20" y="225"/>
                      </a:lnTo>
                      <a:lnTo>
                        <a:pt x="7" y="204"/>
                      </a:lnTo>
                      <a:lnTo>
                        <a:pt x="2" y="181"/>
                      </a:lnTo>
                      <a:lnTo>
                        <a:pt x="0" y="160"/>
                      </a:lnTo>
                      <a:lnTo>
                        <a:pt x="0" y="65"/>
                      </a:lnTo>
                      <a:lnTo>
                        <a:pt x="5" y="42"/>
                      </a:lnTo>
                      <a:lnTo>
                        <a:pt x="15" y="21"/>
                      </a:lnTo>
                      <a:lnTo>
                        <a:pt x="33" y="8"/>
                      </a:lnTo>
                      <a:lnTo>
                        <a:pt x="54" y="0"/>
                      </a:lnTo>
                      <a:close/>
                    </a:path>
                  </a:pathLst>
                </a:custGeom>
                <a:solidFill>
                  <a:srgbClr val="FF78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nl-NL" sz="1800" noProof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19" name="Freeform 301"/>
                <p:cNvSpPr>
                  <a:spLocks/>
                </p:cNvSpPr>
                <p:nvPr/>
              </p:nvSpPr>
              <p:spPr bwMode="auto">
                <a:xfrm>
                  <a:off x="9864727" y="1052862"/>
                  <a:ext cx="122238" cy="163513"/>
                </a:xfrm>
                <a:custGeom>
                  <a:avLst/>
                  <a:gdLst>
                    <a:gd name="T0" fmla="*/ 15 w 77"/>
                    <a:gd name="T1" fmla="*/ 0 h 103"/>
                    <a:gd name="T2" fmla="*/ 18 w 77"/>
                    <a:gd name="T3" fmla="*/ 0 h 103"/>
                    <a:gd name="T4" fmla="*/ 23 w 77"/>
                    <a:gd name="T5" fmla="*/ 5 h 103"/>
                    <a:gd name="T6" fmla="*/ 23 w 77"/>
                    <a:gd name="T7" fmla="*/ 10 h 103"/>
                    <a:gd name="T8" fmla="*/ 23 w 77"/>
                    <a:gd name="T9" fmla="*/ 13 h 103"/>
                    <a:gd name="T10" fmla="*/ 23 w 77"/>
                    <a:gd name="T11" fmla="*/ 13 h 103"/>
                    <a:gd name="T12" fmla="*/ 23 w 77"/>
                    <a:gd name="T13" fmla="*/ 15 h 103"/>
                    <a:gd name="T14" fmla="*/ 23 w 77"/>
                    <a:gd name="T15" fmla="*/ 15 h 103"/>
                    <a:gd name="T16" fmla="*/ 20 w 77"/>
                    <a:gd name="T17" fmla="*/ 18 h 103"/>
                    <a:gd name="T18" fmla="*/ 20 w 77"/>
                    <a:gd name="T19" fmla="*/ 23 h 103"/>
                    <a:gd name="T20" fmla="*/ 18 w 77"/>
                    <a:gd name="T21" fmla="*/ 28 h 103"/>
                    <a:gd name="T22" fmla="*/ 20 w 77"/>
                    <a:gd name="T23" fmla="*/ 36 h 103"/>
                    <a:gd name="T24" fmla="*/ 23 w 77"/>
                    <a:gd name="T25" fmla="*/ 44 h 103"/>
                    <a:gd name="T26" fmla="*/ 28 w 77"/>
                    <a:gd name="T27" fmla="*/ 49 h 103"/>
                    <a:gd name="T28" fmla="*/ 33 w 77"/>
                    <a:gd name="T29" fmla="*/ 51 h 103"/>
                    <a:gd name="T30" fmla="*/ 43 w 77"/>
                    <a:gd name="T31" fmla="*/ 56 h 103"/>
                    <a:gd name="T32" fmla="*/ 54 w 77"/>
                    <a:gd name="T33" fmla="*/ 62 h 103"/>
                    <a:gd name="T34" fmla="*/ 61 w 77"/>
                    <a:gd name="T35" fmla="*/ 69 h 103"/>
                    <a:gd name="T36" fmla="*/ 67 w 77"/>
                    <a:gd name="T37" fmla="*/ 74 h 103"/>
                    <a:gd name="T38" fmla="*/ 72 w 77"/>
                    <a:gd name="T39" fmla="*/ 82 h 103"/>
                    <a:gd name="T40" fmla="*/ 74 w 77"/>
                    <a:gd name="T41" fmla="*/ 93 h 103"/>
                    <a:gd name="T42" fmla="*/ 77 w 77"/>
                    <a:gd name="T43" fmla="*/ 103 h 103"/>
                    <a:gd name="T44" fmla="*/ 56 w 77"/>
                    <a:gd name="T45" fmla="*/ 103 h 103"/>
                    <a:gd name="T46" fmla="*/ 54 w 77"/>
                    <a:gd name="T47" fmla="*/ 98 h 103"/>
                    <a:gd name="T48" fmla="*/ 51 w 77"/>
                    <a:gd name="T49" fmla="*/ 87 h 103"/>
                    <a:gd name="T50" fmla="*/ 46 w 77"/>
                    <a:gd name="T51" fmla="*/ 82 h 103"/>
                    <a:gd name="T52" fmla="*/ 43 w 77"/>
                    <a:gd name="T53" fmla="*/ 77 h 103"/>
                    <a:gd name="T54" fmla="*/ 36 w 77"/>
                    <a:gd name="T55" fmla="*/ 74 h 103"/>
                    <a:gd name="T56" fmla="*/ 23 w 77"/>
                    <a:gd name="T57" fmla="*/ 69 h 103"/>
                    <a:gd name="T58" fmla="*/ 15 w 77"/>
                    <a:gd name="T59" fmla="*/ 62 h 103"/>
                    <a:gd name="T60" fmla="*/ 7 w 77"/>
                    <a:gd name="T61" fmla="*/ 54 h 103"/>
                    <a:gd name="T62" fmla="*/ 2 w 77"/>
                    <a:gd name="T63" fmla="*/ 46 h 103"/>
                    <a:gd name="T64" fmla="*/ 0 w 77"/>
                    <a:gd name="T65" fmla="*/ 38 h 103"/>
                    <a:gd name="T66" fmla="*/ 0 w 77"/>
                    <a:gd name="T67" fmla="*/ 28 h 103"/>
                    <a:gd name="T68" fmla="*/ 0 w 77"/>
                    <a:gd name="T69" fmla="*/ 20 h 103"/>
                    <a:gd name="T70" fmla="*/ 2 w 77"/>
                    <a:gd name="T71" fmla="*/ 13 h 103"/>
                    <a:gd name="T72" fmla="*/ 5 w 77"/>
                    <a:gd name="T73" fmla="*/ 7 h 103"/>
                    <a:gd name="T74" fmla="*/ 5 w 77"/>
                    <a:gd name="T75" fmla="*/ 5 h 103"/>
                    <a:gd name="T76" fmla="*/ 5 w 77"/>
                    <a:gd name="T77" fmla="*/ 5 h 103"/>
                    <a:gd name="T78" fmla="*/ 10 w 77"/>
                    <a:gd name="T79" fmla="*/ 0 h 103"/>
                    <a:gd name="T80" fmla="*/ 15 w 77"/>
                    <a:gd name="T81" fmla="*/ 0 h 1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77" h="103">
                      <a:moveTo>
                        <a:pt x="15" y="0"/>
                      </a:moveTo>
                      <a:lnTo>
                        <a:pt x="18" y="0"/>
                      </a:lnTo>
                      <a:lnTo>
                        <a:pt x="23" y="5"/>
                      </a:lnTo>
                      <a:lnTo>
                        <a:pt x="23" y="10"/>
                      </a:lnTo>
                      <a:lnTo>
                        <a:pt x="23" y="13"/>
                      </a:lnTo>
                      <a:lnTo>
                        <a:pt x="23" y="13"/>
                      </a:lnTo>
                      <a:lnTo>
                        <a:pt x="23" y="15"/>
                      </a:lnTo>
                      <a:lnTo>
                        <a:pt x="23" y="15"/>
                      </a:lnTo>
                      <a:lnTo>
                        <a:pt x="20" y="18"/>
                      </a:lnTo>
                      <a:lnTo>
                        <a:pt x="20" y="23"/>
                      </a:lnTo>
                      <a:lnTo>
                        <a:pt x="18" y="28"/>
                      </a:lnTo>
                      <a:lnTo>
                        <a:pt x="20" y="36"/>
                      </a:lnTo>
                      <a:lnTo>
                        <a:pt x="23" y="44"/>
                      </a:lnTo>
                      <a:lnTo>
                        <a:pt x="28" y="49"/>
                      </a:lnTo>
                      <a:lnTo>
                        <a:pt x="33" y="51"/>
                      </a:lnTo>
                      <a:lnTo>
                        <a:pt x="43" y="56"/>
                      </a:lnTo>
                      <a:lnTo>
                        <a:pt x="54" y="62"/>
                      </a:lnTo>
                      <a:lnTo>
                        <a:pt x="61" y="69"/>
                      </a:lnTo>
                      <a:lnTo>
                        <a:pt x="67" y="74"/>
                      </a:lnTo>
                      <a:lnTo>
                        <a:pt x="72" y="82"/>
                      </a:lnTo>
                      <a:lnTo>
                        <a:pt x="74" y="93"/>
                      </a:lnTo>
                      <a:lnTo>
                        <a:pt x="77" y="103"/>
                      </a:lnTo>
                      <a:lnTo>
                        <a:pt x="56" y="103"/>
                      </a:lnTo>
                      <a:lnTo>
                        <a:pt x="54" y="98"/>
                      </a:lnTo>
                      <a:lnTo>
                        <a:pt x="51" y="87"/>
                      </a:lnTo>
                      <a:lnTo>
                        <a:pt x="46" y="82"/>
                      </a:lnTo>
                      <a:lnTo>
                        <a:pt x="43" y="77"/>
                      </a:lnTo>
                      <a:lnTo>
                        <a:pt x="36" y="74"/>
                      </a:lnTo>
                      <a:lnTo>
                        <a:pt x="23" y="69"/>
                      </a:lnTo>
                      <a:lnTo>
                        <a:pt x="15" y="62"/>
                      </a:lnTo>
                      <a:lnTo>
                        <a:pt x="7" y="54"/>
                      </a:lnTo>
                      <a:lnTo>
                        <a:pt x="2" y="46"/>
                      </a:lnTo>
                      <a:lnTo>
                        <a:pt x="0" y="38"/>
                      </a:lnTo>
                      <a:lnTo>
                        <a:pt x="0" y="28"/>
                      </a:lnTo>
                      <a:lnTo>
                        <a:pt x="0" y="20"/>
                      </a:lnTo>
                      <a:lnTo>
                        <a:pt x="2" y="13"/>
                      </a:lnTo>
                      <a:lnTo>
                        <a:pt x="5" y="7"/>
                      </a:lnTo>
                      <a:lnTo>
                        <a:pt x="5" y="5"/>
                      </a:lnTo>
                      <a:lnTo>
                        <a:pt x="5" y="5"/>
                      </a:lnTo>
                      <a:lnTo>
                        <a:pt x="10" y="0"/>
                      </a:lnTo>
                      <a:lnTo>
                        <a:pt x="15" y="0"/>
                      </a:lnTo>
                      <a:close/>
                    </a:path>
                  </a:pathLst>
                </a:custGeom>
                <a:solidFill>
                  <a:srgbClr val="FF78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nl-NL" sz="1800" noProof="0">
                    <a:solidFill>
                      <a:schemeClr val="bg1"/>
                    </a:solidFill>
                  </a:endParaRPr>
                </a:p>
              </p:txBody>
            </p:sp>
          </p:grpSp>
        </p:grpSp>
      </p:grpSp>
      <p:sp>
        <p:nvSpPr>
          <p:cNvPr id="58" name="Tijdelijke aanduiding voor tekst 58"/>
          <p:cNvSpPr txBox="1">
            <a:spLocks/>
          </p:cNvSpPr>
          <p:nvPr userDrawn="1"/>
        </p:nvSpPr>
        <p:spPr>
          <a:xfrm>
            <a:off x="1" y="6750000"/>
            <a:ext cx="12192000" cy="108000"/>
          </a:xfrm>
          <a:prstGeom prst="rect">
            <a:avLst/>
          </a:prstGeom>
          <a:solidFill>
            <a:srgbClr val="0096A5"/>
          </a:solidFill>
          <a:effectLst>
            <a:innerShdw blurRad="114300" dist="38100" dir="16200000">
              <a:prstClr val="black">
                <a:alpha val="20000"/>
              </a:prstClr>
            </a:innerShdw>
          </a:effectLst>
        </p:spPr>
        <p:txBody>
          <a:bodyPr vert="horz" lIns="72000" tIns="108000" rIns="72000" bIns="36000" rtlCol="0" anchor="ctr">
            <a:noAutofit/>
          </a:bodyPr>
          <a:lstStyle>
            <a:lvl1pPr marL="180975" indent="-180975" algn="ctr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Courier New" panose="02070309020205020404" pitchFamily="49" charset="0"/>
              <a:buChar char="o"/>
              <a:defRPr lang="nl-NL" sz="2000" kern="1200" cap="all" baseline="0" smtClean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  <a:lvl2pPr marL="360363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  <a:defRPr lang="nl-NL" sz="1600" kern="120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541338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-"/>
              <a:defRPr lang="nl-NL" sz="1600" kern="120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nl-NL" sz="1600" b="0" i="0" kern="120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400" b="0" i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80975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360363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541338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-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b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noProof="0"/>
          </a:p>
        </p:txBody>
      </p:sp>
      <p:cxnSp>
        <p:nvCxnSpPr>
          <p:cNvPr id="60" name="Rechte verbindingslijn 59"/>
          <p:cNvCxnSpPr>
            <a:cxnSpLocks/>
          </p:cNvCxnSpPr>
          <p:nvPr userDrawn="1"/>
        </p:nvCxnSpPr>
        <p:spPr>
          <a:xfrm>
            <a:off x="693962" y="1124808"/>
            <a:ext cx="9946827" cy="0"/>
          </a:xfrm>
          <a:prstGeom prst="line">
            <a:avLst/>
          </a:prstGeom>
          <a:ln w="12700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Vrije vorm 308"/>
          <p:cNvSpPr/>
          <p:nvPr userDrawn="1"/>
        </p:nvSpPr>
        <p:spPr>
          <a:xfrm>
            <a:off x="11056395" y="692697"/>
            <a:ext cx="434787" cy="433993"/>
          </a:xfrm>
          <a:custGeom>
            <a:avLst/>
            <a:gdLst>
              <a:gd name="connsiteX0" fmla="*/ 3160837 w 6321674"/>
              <a:gd name="connsiteY0" fmla="*/ 0 h 6321674"/>
              <a:gd name="connsiteX1" fmla="*/ 6321674 w 6321674"/>
              <a:gd name="connsiteY1" fmla="*/ 3160837 h 6321674"/>
              <a:gd name="connsiteX2" fmla="*/ 6073280 w 6321674"/>
              <a:gd name="connsiteY2" fmla="*/ 4391178 h 6321674"/>
              <a:gd name="connsiteX3" fmla="*/ 6050767 w 6321674"/>
              <a:gd name="connsiteY3" fmla="*/ 4437912 h 6321674"/>
              <a:gd name="connsiteX4" fmla="*/ 5808464 w 6321674"/>
              <a:gd name="connsiteY4" fmla="*/ 4437912 h 6321674"/>
              <a:gd name="connsiteX5" fmla="*/ 4886641 w 6321674"/>
              <a:gd name="connsiteY5" fmla="*/ 3516089 h 6321674"/>
              <a:gd name="connsiteX6" fmla="*/ 4886641 w 6321674"/>
              <a:gd name="connsiteY6" fmla="*/ 2976234 h 6321674"/>
              <a:gd name="connsiteX7" fmla="*/ 4861424 w 6321674"/>
              <a:gd name="connsiteY7" fmla="*/ 2811002 h 6321674"/>
              <a:gd name="connsiteX8" fmla="*/ 3160837 w 6321674"/>
              <a:gd name="connsiteY8" fmla="*/ 1424984 h 6321674"/>
              <a:gd name="connsiteX9" fmla="*/ 1759746 w 6321674"/>
              <a:gd name="connsiteY9" fmla="*/ 1424984 h 6321674"/>
              <a:gd name="connsiteX10" fmla="*/ 2750811 w 6321674"/>
              <a:gd name="connsiteY10" fmla="*/ 2416049 h 6321674"/>
              <a:gd name="connsiteX11" fmla="*/ 2828413 w 6321674"/>
              <a:gd name="connsiteY11" fmla="*/ 2373928 h 6321674"/>
              <a:gd name="connsiteX12" fmla="*/ 3160836 w 6321674"/>
              <a:gd name="connsiteY12" fmla="*/ 2306815 h 6321674"/>
              <a:gd name="connsiteX13" fmla="*/ 4014858 w 6321674"/>
              <a:gd name="connsiteY13" fmla="*/ 3160837 h 6321674"/>
              <a:gd name="connsiteX14" fmla="*/ 3947745 w 6321674"/>
              <a:gd name="connsiteY14" fmla="*/ 3493261 h 6321674"/>
              <a:gd name="connsiteX15" fmla="*/ 3905624 w 6321674"/>
              <a:gd name="connsiteY15" fmla="*/ 3570862 h 6321674"/>
              <a:gd name="connsiteX16" fmla="*/ 4978204 w 6321674"/>
              <a:gd name="connsiteY16" fmla="*/ 4651491 h 6321674"/>
              <a:gd name="connsiteX17" fmla="*/ 5564528 w 6321674"/>
              <a:gd name="connsiteY17" fmla="*/ 4886642 h 6321674"/>
              <a:gd name="connsiteX18" fmla="*/ 5807033 w 6321674"/>
              <a:gd name="connsiteY18" fmla="*/ 4886642 h 6321674"/>
              <a:gd name="connsiteX19" fmla="*/ 5781853 w 6321674"/>
              <a:gd name="connsiteY19" fmla="*/ 4928091 h 6321674"/>
              <a:gd name="connsiteX20" fmla="*/ 3160837 w 6321674"/>
              <a:gd name="connsiteY20" fmla="*/ 6321674 h 6321674"/>
              <a:gd name="connsiteX21" fmla="*/ 0 w 6321674"/>
              <a:gd name="connsiteY21" fmla="*/ 3160837 h 6321674"/>
              <a:gd name="connsiteX22" fmla="*/ 248395 w 6321674"/>
              <a:gd name="connsiteY22" fmla="*/ 1930497 h 6321674"/>
              <a:gd name="connsiteX23" fmla="*/ 278958 w 6321674"/>
              <a:gd name="connsiteY23" fmla="*/ 1867050 h 6321674"/>
              <a:gd name="connsiteX24" fmla="*/ 523257 w 6321674"/>
              <a:gd name="connsiteY24" fmla="*/ 1867050 h 6321674"/>
              <a:gd name="connsiteX25" fmla="*/ 1445080 w 6321674"/>
              <a:gd name="connsiteY25" fmla="*/ 2788873 h 6321674"/>
              <a:gd name="connsiteX26" fmla="*/ 1445080 w 6321674"/>
              <a:gd name="connsiteY26" fmla="*/ 3411271 h 6321674"/>
              <a:gd name="connsiteX27" fmla="*/ 1460251 w 6321674"/>
              <a:gd name="connsiteY27" fmla="*/ 3510672 h 6321674"/>
              <a:gd name="connsiteX28" fmla="*/ 3160837 w 6321674"/>
              <a:gd name="connsiteY28" fmla="*/ 4896690 h 6321674"/>
              <a:gd name="connsiteX29" fmla="*/ 4561928 w 6321674"/>
              <a:gd name="connsiteY29" fmla="*/ 4896690 h 6321674"/>
              <a:gd name="connsiteX30" fmla="*/ 3570862 w 6321674"/>
              <a:gd name="connsiteY30" fmla="*/ 3905624 h 6321674"/>
              <a:gd name="connsiteX31" fmla="*/ 3493260 w 6321674"/>
              <a:gd name="connsiteY31" fmla="*/ 3947745 h 6321674"/>
              <a:gd name="connsiteX32" fmla="*/ 3160836 w 6321674"/>
              <a:gd name="connsiteY32" fmla="*/ 4014859 h 6321674"/>
              <a:gd name="connsiteX33" fmla="*/ 2306814 w 6321674"/>
              <a:gd name="connsiteY33" fmla="*/ 3160837 h 6321674"/>
              <a:gd name="connsiteX34" fmla="*/ 2373928 w 6321674"/>
              <a:gd name="connsiteY34" fmla="*/ 2828413 h 6321674"/>
              <a:gd name="connsiteX35" fmla="*/ 2416050 w 6321674"/>
              <a:gd name="connsiteY35" fmla="*/ 2750811 h 6321674"/>
              <a:gd name="connsiteX36" fmla="*/ 1433758 w 6321674"/>
              <a:gd name="connsiteY36" fmla="*/ 1759384 h 6321674"/>
              <a:gd name="connsiteX37" fmla="*/ 731545 w 6321674"/>
              <a:gd name="connsiteY37" fmla="*/ 1403612 h 6321674"/>
              <a:gd name="connsiteX38" fmla="*/ 533729 w 6321674"/>
              <a:gd name="connsiteY38" fmla="*/ 1403612 h 6321674"/>
              <a:gd name="connsiteX39" fmla="*/ 539822 w 6321674"/>
              <a:gd name="connsiteY39" fmla="*/ 1393583 h 6321674"/>
              <a:gd name="connsiteX40" fmla="*/ 3160837 w 6321674"/>
              <a:gd name="connsiteY40" fmla="*/ 0 h 6321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321674" h="6321674">
                <a:moveTo>
                  <a:pt x="3160837" y="0"/>
                </a:moveTo>
                <a:cubicBezTo>
                  <a:pt x="4906519" y="0"/>
                  <a:pt x="6321674" y="1415155"/>
                  <a:pt x="6321674" y="3160837"/>
                </a:cubicBezTo>
                <a:cubicBezTo>
                  <a:pt x="6321674" y="3597258"/>
                  <a:pt x="6233227" y="4013020"/>
                  <a:pt x="6073280" y="4391178"/>
                </a:cubicBezTo>
                <a:lnTo>
                  <a:pt x="6050767" y="4437912"/>
                </a:lnTo>
                <a:lnTo>
                  <a:pt x="5808464" y="4437912"/>
                </a:lnTo>
                <a:cubicBezTo>
                  <a:pt x="5299355" y="4437912"/>
                  <a:pt x="4886641" y="4025198"/>
                  <a:pt x="4886641" y="3516089"/>
                </a:cubicBezTo>
                <a:lnTo>
                  <a:pt x="4886641" y="2976234"/>
                </a:lnTo>
                <a:lnTo>
                  <a:pt x="4861424" y="2811002"/>
                </a:lnTo>
                <a:cubicBezTo>
                  <a:pt x="4699562" y="2020003"/>
                  <a:pt x="3999687" y="1424984"/>
                  <a:pt x="3160837" y="1424984"/>
                </a:cubicBezTo>
                <a:lnTo>
                  <a:pt x="1759746" y="1424984"/>
                </a:lnTo>
                <a:lnTo>
                  <a:pt x="2750811" y="2416049"/>
                </a:lnTo>
                <a:lnTo>
                  <a:pt x="2828413" y="2373928"/>
                </a:lnTo>
                <a:cubicBezTo>
                  <a:pt x="2930586" y="2330712"/>
                  <a:pt x="3042921" y="2306815"/>
                  <a:pt x="3160836" y="2306815"/>
                </a:cubicBezTo>
                <a:cubicBezTo>
                  <a:pt x="3632499" y="2306815"/>
                  <a:pt x="4014858" y="2689174"/>
                  <a:pt x="4014858" y="3160837"/>
                </a:cubicBezTo>
                <a:cubicBezTo>
                  <a:pt x="4014858" y="3278753"/>
                  <a:pt x="3990961" y="3391087"/>
                  <a:pt x="3947745" y="3493261"/>
                </a:cubicBezTo>
                <a:lnTo>
                  <a:pt x="3905624" y="3570862"/>
                </a:lnTo>
                <a:lnTo>
                  <a:pt x="4978204" y="4651491"/>
                </a:lnTo>
                <a:cubicBezTo>
                  <a:pt x="5125286" y="4798573"/>
                  <a:pt x="5340089" y="4886642"/>
                  <a:pt x="5564528" y="4886642"/>
                </a:cubicBezTo>
                <a:lnTo>
                  <a:pt x="5807033" y="4886642"/>
                </a:lnTo>
                <a:lnTo>
                  <a:pt x="5781853" y="4928091"/>
                </a:lnTo>
                <a:cubicBezTo>
                  <a:pt x="5213828" y="5768879"/>
                  <a:pt x="4251889" y="6321674"/>
                  <a:pt x="3160837" y="6321674"/>
                </a:cubicBezTo>
                <a:cubicBezTo>
                  <a:pt x="1415155" y="6321674"/>
                  <a:pt x="0" y="4906519"/>
                  <a:pt x="0" y="3160837"/>
                </a:cubicBezTo>
                <a:cubicBezTo>
                  <a:pt x="0" y="2724417"/>
                  <a:pt x="88448" y="2308654"/>
                  <a:pt x="248395" y="1930497"/>
                </a:cubicBezTo>
                <a:lnTo>
                  <a:pt x="278958" y="1867050"/>
                </a:lnTo>
                <a:lnTo>
                  <a:pt x="523257" y="1867050"/>
                </a:lnTo>
                <a:cubicBezTo>
                  <a:pt x="1032366" y="1867050"/>
                  <a:pt x="1445080" y="2279764"/>
                  <a:pt x="1445080" y="2788873"/>
                </a:cubicBezTo>
                <a:lnTo>
                  <a:pt x="1445080" y="3411271"/>
                </a:lnTo>
                <a:lnTo>
                  <a:pt x="1460251" y="3510672"/>
                </a:lnTo>
                <a:cubicBezTo>
                  <a:pt x="1622113" y="4301671"/>
                  <a:pt x="2321988" y="4896690"/>
                  <a:pt x="3160837" y="4896690"/>
                </a:cubicBezTo>
                <a:lnTo>
                  <a:pt x="4561928" y="4896690"/>
                </a:lnTo>
                <a:lnTo>
                  <a:pt x="3570862" y="3905624"/>
                </a:lnTo>
                <a:lnTo>
                  <a:pt x="3493260" y="3947745"/>
                </a:lnTo>
                <a:cubicBezTo>
                  <a:pt x="3391086" y="3990961"/>
                  <a:pt x="3278752" y="4014859"/>
                  <a:pt x="3160836" y="4014859"/>
                </a:cubicBezTo>
                <a:cubicBezTo>
                  <a:pt x="2689173" y="4014859"/>
                  <a:pt x="2306814" y="3632500"/>
                  <a:pt x="2306814" y="3160837"/>
                </a:cubicBezTo>
                <a:cubicBezTo>
                  <a:pt x="2306814" y="3042921"/>
                  <a:pt x="2330712" y="2930587"/>
                  <a:pt x="2373928" y="2828413"/>
                </a:cubicBezTo>
                <a:lnTo>
                  <a:pt x="2416050" y="2750811"/>
                </a:lnTo>
                <a:lnTo>
                  <a:pt x="1433758" y="1759384"/>
                </a:lnTo>
                <a:cubicBezTo>
                  <a:pt x="1244033" y="1545756"/>
                  <a:pt x="1012094" y="1403612"/>
                  <a:pt x="731545" y="1403612"/>
                </a:cubicBezTo>
                <a:lnTo>
                  <a:pt x="533729" y="1403612"/>
                </a:lnTo>
                <a:lnTo>
                  <a:pt x="539822" y="1393583"/>
                </a:lnTo>
                <a:cubicBezTo>
                  <a:pt x="1107847" y="552795"/>
                  <a:pt x="2069786" y="0"/>
                  <a:pt x="3160837" y="0"/>
                </a:cubicBezTo>
                <a:close/>
              </a:path>
            </a:pathLst>
          </a:custGeom>
          <a:solidFill>
            <a:srgbClr val="0096A5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/>
            <a:endParaRPr lang="nl-NL" sz="1800" noProof="0">
              <a:solidFill>
                <a:prstClr val="black"/>
              </a:solidFill>
            </a:endParaRPr>
          </a:p>
        </p:txBody>
      </p:sp>
      <p:grpSp>
        <p:nvGrpSpPr>
          <p:cNvPr id="4" name="Groep 3"/>
          <p:cNvGrpSpPr/>
          <p:nvPr userDrawn="1"/>
        </p:nvGrpSpPr>
        <p:grpSpPr>
          <a:xfrm>
            <a:off x="1630522" y="2276771"/>
            <a:ext cx="758666" cy="226154"/>
            <a:chOff x="1607118" y="2276771"/>
            <a:chExt cx="757283" cy="226154"/>
          </a:xfrm>
        </p:grpSpPr>
        <p:grpSp>
          <p:nvGrpSpPr>
            <p:cNvPr id="71" name="Groep 70"/>
            <p:cNvGrpSpPr/>
            <p:nvPr userDrawn="1"/>
          </p:nvGrpSpPr>
          <p:grpSpPr>
            <a:xfrm>
              <a:off x="2077148" y="2276771"/>
              <a:ext cx="287253" cy="226154"/>
              <a:chOff x="-3310843" y="700986"/>
              <a:chExt cx="182598" cy="143759"/>
            </a:xfrm>
          </p:grpSpPr>
          <p:grpSp>
            <p:nvGrpSpPr>
              <p:cNvPr id="160" name="Groep 159"/>
              <p:cNvGrpSpPr/>
              <p:nvPr userDrawn="1"/>
            </p:nvGrpSpPr>
            <p:grpSpPr>
              <a:xfrm>
                <a:off x="-3310843" y="700986"/>
                <a:ext cx="182598" cy="143759"/>
                <a:chOff x="-3310843" y="700986"/>
                <a:chExt cx="182598" cy="143759"/>
              </a:xfrm>
            </p:grpSpPr>
            <p:cxnSp>
              <p:nvCxnSpPr>
                <p:cNvPr id="164" name="Rechte verbindingslijn 163"/>
                <p:cNvCxnSpPr/>
                <p:nvPr userDrawn="1"/>
              </p:nvCxnSpPr>
              <p:spPr>
                <a:xfrm>
                  <a:off x="-3310843" y="700986"/>
                  <a:ext cx="182598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  <p:cxnSp>
              <p:nvCxnSpPr>
                <p:cNvPr id="165" name="Rechte verbindingslijn 164"/>
                <p:cNvCxnSpPr/>
                <p:nvPr userDrawn="1"/>
              </p:nvCxnSpPr>
              <p:spPr>
                <a:xfrm>
                  <a:off x="-3310843" y="844745"/>
                  <a:ext cx="182598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  <p:cxnSp>
              <p:nvCxnSpPr>
                <p:cNvPr id="166" name="Rechte verbindingslijn 165"/>
                <p:cNvCxnSpPr/>
                <p:nvPr userDrawn="1"/>
              </p:nvCxnSpPr>
              <p:spPr>
                <a:xfrm>
                  <a:off x="-3213196" y="808806"/>
                  <a:ext cx="82203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  <p:cxnSp>
              <p:nvCxnSpPr>
                <p:cNvPr id="167" name="Rechte verbindingslijn 166"/>
                <p:cNvCxnSpPr/>
                <p:nvPr userDrawn="1"/>
              </p:nvCxnSpPr>
              <p:spPr>
                <a:xfrm>
                  <a:off x="-3213196" y="772866"/>
                  <a:ext cx="82203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  <p:cxnSp>
              <p:nvCxnSpPr>
                <p:cNvPr id="168" name="Rechte verbindingslijn 167"/>
                <p:cNvCxnSpPr/>
                <p:nvPr userDrawn="1"/>
              </p:nvCxnSpPr>
              <p:spPr>
                <a:xfrm>
                  <a:off x="-3213196" y="736926"/>
                  <a:ext cx="82203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</p:grpSp>
          <p:grpSp>
            <p:nvGrpSpPr>
              <p:cNvPr id="161" name="Groep 160"/>
              <p:cNvGrpSpPr/>
              <p:nvPr userDrawn="1"/>
            </p:nvGrpSpPr>
            <p:grpSpPr>
              <a:xfrm flipH="1">
                <a:off x="-3310774" y="735854"/>
                <a:ext cx="88801" cy="72568"/>
                <a:chOff x="-2091059" y="1395403"/>
                <a:chExt cx="157316" cy="128558"/>
              </a:xfrm>
            </p:grpSpPr>
            <p:sp>
              <p:nvSpPr>
                <p:cNvPr id="162" name="Rechthoek 161"/>
                <p:cNvSpPr/>
                <p:nvPr userDrawn="1"/>
              </p:nvSpPr>
              <p:spPr>
                <a:xfrm>
                  <a:off x="-2051585" y="1436824"/>
                  <a:ext cx="117842" cy="45718"/>
                </a:xfrm>
                <a:prstGeom prst="rect">
                  <a:avLst/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3" name="Pijl: punthaak 162"/>
                <p:cNvSpPr/>
                <p:nvPr userDrawn="1"/>
              </p:nvSpPr>
              <p:spPr>
                <a:xfrm flipH="1">
                  <a:off x="-2091059" y="1395403"/>
                  <a:ext cx="128558" cy="128558"/>
                </a:xfrm>
                <a:prstGeom prst="chevron">
                  <a:avLst>
                    <a:gd name="adj" fmla="val 47962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74" name="Groep 73"/>
            <p:cNvGrpSpPr/>
            <p:nvPr userDrawn="1"/>
          </p:nvGrpSpPr>
          <p:grpSpPr>
            <a:xfrm>
              <a:off x="1607118" y="2276771"/>
              <a:ext cx="287253" cy="226154"/>
              <a:chOff x="-3634116" y="700986"/>
              <a:chExt cx="182598" cy="143759"/>
            </a:xfrm>
          </p:grpSpPr>
          <p:grpSp>
            <p:nvGrpSpPr>
              <p:cNvPr id="151" name="Groep 150"/>
              <p:cNvGrpSpPr/>
              <p:nvPr userDrawn="1"/>
            </p:nvGrpSpPr>
            <p:grpSpPr>
              <a:xfrm>
                <a:off x="-3634116" y="700986"/>
                <a:ext cx="182598" cy="143759"/>
                <a:chOff x="-3634116" y="700986"/>
                <a:chExt cx="182598" cy="143759"/>
              </a:xfrm>
            </p:grpSpPr>
            <p:cxnSp>
              <p:nvCxnSpPr>
                <p:cNvPr id="155" name="Rechte verbindingslijn 154"/>
                <p:cNvCxnSpPr/>
                <p:nvPr userDrawn="1"/>
              </p:nvCxnSpPr>
              <p:spPr>
                <a:xfrm>
                  <a:off x="-3634116" y="700986"/>
                  <a:ext cx="182598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  <p:cxnSp>
              <p:nvCxnSpPr>
                <p:cNvPr id="156" name="Rechte verbindingslijn 155"/>
                <p:cNvCxnSpPr/>
                <p:nvPr userDrawn="1"/>
              </p:nvCxnSpPr>
              <p:spPr>
                <a:xfrm>
                  <a:off x="-3634116" y="844745"/>
                  <a:ext cx="182598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  <p:cxnSp>
              <p:nvCxnSpPr>
                <p:cNvPr id="157" name="Rechte verbindingslijn 156"/>
                <p:cNvCxnSpPr/>
                <p:nvPr userDrawn="1"/>
              </p:nvCxnSpPr>
              <p:spPr>
                <a:xfrm>
                  <a:off x="-3536469" y="808806"/>
                  <a:ext cx="82203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  <p:cxnSp>
              <p:nvCxnSpPr>
                <p:cNvPr id="158" name="Rechte verbindingslijn 157"/>
                <p:cNvCxnSpPr/>
                <p:nvPr userDrawn="1"/>
              </p:nvCxnSpPr>
              <p:spPr>
                <a:xfrm>
                  <a:off x="-3536469" y="772866"/>
                  <a:ext cx="82203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  <p:cxnSp>
              <p:nvCxnSpPr>
                <p:cNvPr id="159" name="Rechte verbindingslijn 158"/>
                <p:cNvCxnSpPr/>
                <p:nvPr userDrawn="1"/>
              </p:nvCxnSpPr>
              <p:spPr>
                <a:xfrm>
                  <a:off x="-3536469" y="736926"/>
                  <a:ext cx="82203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</p:grpSp>
          <p:grpSp>
            <p:nvGrpSpPr>
              <p:cNvPr id="152" name="Groep 151"/>
              <p:cNvGrpSpPr/>
              <p:nvPr userDrawn="1"/>
            </p:nvGrpSpPr>
            <p:grpSpPr>
              <a:xfrm>
                <a:off x="-3634047" y="735854"/>
                <a:ext cx="88801" cy="72568"/>
                <a:chOff x="-2091059" y="1395403"/>
                <a:chExt cx="157316" cy="128558"/>
              </a:xfrm>
            </p:grpSpPr>
            <p:sp>
              <p:nvSpPr>
                <p:cNvPr id="153" name="Rechthoek 152"/>
                <p:cNvSpPr/>
                <p:nvPr userDrawn="1"/>
              </p:nvSpPr>
              <p:spPr>
                <a:xfrm>
                  <a:off x="-2051585" y="1436824"/>
                  <a:ext cx="117842" cy="45718"/>
                </a:xfrm>
                <a:prstGeom prst="rect">
                  <a:avLst/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4" name="Pijl: punthaak 153"/>
                <p:cNvSpPr/>
                <p:nvPr userDrawn="1"/>
              </p:nvSpPr>
              <p:spPr>
                <a:xfrm flipH="1">
                  <a:off x="-2091059" y="1395403"/>
                  <a:ext cx="128558" cy="128558"/>
                </a:xfrm>
                <a:prstGeom prst="chevron">
                  <a:avLst>
                    <a:gd name="adj" fmla="val 47962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grpSp>
        <p:nvGrpSpPr>
          <p:cNvPr id="179" name="Groep 178"/>
          <p:cNvGrpSpPr/>
          <p:nvPr userDrawn="1"/>
        </p:nvGrpSpPr>
        <p:grpSpPr>
          <a:xfrm>
            <a:off x="4573974" y="2179391"/>
            <a:ext cx="369155" cy="398538"/>
            <a:chOff x="14466489" y="1001522"/>
            <a:chExt cx="290627" cy="314333"/>
          </a:xfrm>
        </p:grpSpPr>
        <p:sp>
          <p:nvSpPr>
            <p:cNvPr id="200" name="Rechthoek 199"/>
            <p:cNvSpPr/>
            <p:nvPr userDrawn="1"/>
          </p:nvSpPr>
          <p:spPr>
            <a:xfrm>
              <a:off x="14466489" y="1001522"/>
              <a:ext cx="257935" cy="2541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C0C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endParaRPr lang="nl-NL" sz="800" b="0" noProof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1" name="Ovaal 200"/>
            <p:cNvSpPr/>
            <p:nvPr userDrawn="1"/>
          </p:nvSpPr>
          <p:spPr>
            <a:xfrm>
              <a:off x="14623626" y="1033630"/>
              <a:ext cx="71169" cy="71169"/>
            </a:xfrm>
            <a:prstGeom prst="ellipse">
              <a:avLst/>
            </a:prstGeom>
            <a:solidFill>
              <a:srgbClr val="F1D8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nl-NL" sz="1000" b="1" noProof="0">
                <a:solidFill>
                  <a:schemeClr val="tx1"/>
                </a:solidFill>
              </a:endParaRPr>
            </a:p>
          </p:txBody>
        </p:sp>
        <p:sp>
          <p:nvSpPr>
            <p:cNvPr id="202" name="Vrije vorm: vorm 201"/>
            <p:cNvSpPr/>
            <p:nvPr userDrawn="1"/>
          </p:nvSpPr>
          <p:spPr>
            <a:xfrm rot="2700000">
              <a:off x="14498877" y="1157846"/>
              <a:ext cx="168558" cy="147459"/>
            </a:xfrm>
            <a:custGeom>
              <a:avLst/>
              <a:gdLst>
                <a:gd name="connsiteX0" fmla="*/ 12837 w 168558"/>
                <a:gd name="connsiteY0" fmla="*/ 12836 h 147459"/>
                <a:gd name="connsiteX1" fmla="*/ 43826 w 168558"/>
                <a:gd name="connsiteY1" fmla="*/ 0 h 147459"/>
                <a:gd name="connsiteX2" fmla="*/ 168558 w 168558"/>
                <a:gd name="connsiteY2" fmla="*/ 0 h 147459"/>
                <a:gd name="connsiteX3" fmla="*/ 21099 w 168558"/>
                <a:gd name="connsiteY3" fmla="*/ 147459 h 147459"/>
                <a:gd name="connsiteX4" fmla="*/ 0 w 168558"/>
                <a:gd name="connsiteY4" fmla="*/ 126361 h 147459"/>
                <a:gd name="connsiteX5" fmla="*/ 0 w 168558"/>
                <a:gd name="connsiteY5" fmla="*/ 43826 h 147459"/>
                <a:gd name="connsiteX6" fmla="*/ 12837 w 168558"/>
                <a:gd name="connsiteY6" fmla="*/ 12836 h 1474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8558" h="147459">
                  <a:moveTo>
                    <a:pt x="12837" y="12836"/>
                  </a:moveTo>
                  <a:cubicBezTo>
                    <a:pt x="20768" y="4905"/>
                    <a:pt x="31724" y="0"/>
                    <a:pt x="43826" y="0"/>
                  </a:cubicBezTo>
                  <a:lnTo>
                    <a:pt x="168558" y="0"/>
                  </a:lnTo>
                  <a:lnTo>
                    <a:pt x="21099" y="147459"/>
                  </a:lnTo>
                  <a:lnTo>
                    <a:pt x="0" y="126361"/>
                  </a:lnTo>
                  <a:lnTo>
                    <a:pt x="0" y="43826"/>
                  </a:lnTo>
                  <a:cubicBezTo>
                    <a:pt x="1" y="31723"/>
                    <a:pt x="4906" y="20767"/>
                    <a:pt x="12837" y="12836"/>
                  </a:cubicBezTo>
                  <a:close/>
                </a:path>
              </a:pathLst>
            </a:custGeom>
            <a:solidFill>
              <a:srgbClr val="C9D8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nl-NL" sz="1000" b="1" noProof="0">
                <a:solidFill>
                  <a:schemeClr val="tx1"/>
                </a:solidFill>
              </a:endParaRPr>
            </a:p>
          </p:txBody>
        </p:sp>
        <p:sp>
          <p:nvSpPr>
            <p:cNvPr id="203" name="Rechthoek: afgeronde hoeken 202"/>
            <p:cNvSpPr/>
            <p:nvPr userDrawn="1"/>
          </p:nvSpPr>
          <p:spPr>
            <a:xfrm>
              <a:off x="14601150" y="1145314"/>
              <a:ext cx="155966" cy="116816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8AAD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endParaRPr lang="nl-NL" sz="800" b="0" noProof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04" name="Rechte verbindingslijn 203"/>
            <p:cNvCxnSpPr>
              <a:cxnSpLocks/>
            </p:cNvCxnSpPr>
            <p:nvPr userDrawn="1"/>
          </p:nvCxnSpPr>
          <p:spPr>
            <a:xfrm>
              <a:off x="14637490" y="1308665"/>
              <a:ext cx="83286" cy="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rgbClr val="8AAD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5" name="Rechte verbindingslijn 204"/>
            <p:cNvCxnSpPr>
              <a:cxnSpLocks/>
              <a:stCxn id="203" idx="2"/>
            </p:cNvCxnSpPr>
            <p:nvPr userDrawn="1"/>
          </p:nvCxnSpPr>
          <p:spPr>
            <a:xfrm flipH="1">
              <a:off x="14678717" y="1262130"/>
              <a:ext cx="416" cy="43573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rgbClr val="8AAD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8" name="HYPERLINKS"/>
          <p:cNvGrpSpPr/>
          <p:nvPr userDrawn="1"/>
        </p:nvGrpSpPr>
        <p:grpSpPr>
          <a:xfrm>
            <a:off x="674999" y="1599166"/>
            <a:ext cx="8081505" cy="4559785"/>
            <a:chOff x="673768" y="1599165"/>
            <a:chExt cx="8066773" cy="4559785"/>
          </a:xfrm>
        </p:grpSpPr>
        <p:sp>
          <p:nvSpPr>
            <p:cNvPr id="121" name="HYPERLINK">
              <a:hlinkClick r:id="rId2"/>
            </p:cNvPr>
            <p:cNvSpPr/>
            <p:nvPr userDrawn="1"/>
          </p:nvSpPr>
          <p:spPr>
            <a:xfrm>
              <a:off x="673768" y="1599165"/>
              <a:ext cx="2676295" cy="2226877"/>
            </a:xfrm>
            <a:prstGeom prst="rect">
              <a:avLst/>
            </a:prstGeom>
            <a:solidFill>
              <a:srgbClr val="F0F0F0">
                <a:alpha val="0"/>
              </a:srgb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nl-NL" sz="1000" b="1">
                <a:solidFill>
                  <a:schemeClr val="tx1"/>
                </a:solidFill>
              </a:endParaRPr>
            </a:p>
          </p:txBody>
        </p:sp>
        <p:sp>
          <p:nvSpPr>
            <p:cNvPr id="123" name="HYPERLINK">
              <a:hlinkClick r:id="rId3"/>
            </p:cNvPr>
            <p:cNvSpPr/>
            <p:nvPr userDrawn="1"/>
          </p:nvSpPr>
          <p:spPr>
            <a:xfrm>
              <a:off x="3465094" y="1599165"/>
              <a:ext cx="2574759" cy="2226877"/>
            </a:xfrm>
            <a:prstGeom prst="rect">
              <a:avLst/>
            </a:prstGeom>
            <a:solidFill>
              <a:srgbClr val="F0F0F0">
                <a:alpha val="0"/>
              </a:srgb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nl-NL" sz="1000" b="1">
                <a:solidFill>
                  <a:schemeClr val="tx1"/>
                </a:solidFill>
              </a:endParaRPr>
            </a:p>
          </p:txBody>
        </p:sp>
        <p:sp>
          <p:nvSpPr>
            <p:cNvPr id="124" name="HYPERLINK">
              <a:hlinkClick r:id="rId4"/>
            </p:cNvPr>
            <p:cNvSpPr/>
            <p:nvPr userDrawn="1"/>
          </p:nvSpPr>
          <p:spPr>
            <a:xfrm>
              <a:off x="6148301" y="1599165"/>
              <a:ext cx="2574759" cy="2226877"/>
            </a:xfrm>
            <a:prstGeom prst="rect">
              <a:avLst/>
            </a:prstGeom>
            <a:solidFill>
              <a:srgbClr val="F0F0F0">
                <a:alpha val="0"/>
              </a:srgb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nl-NL" sz="1000" b="1">
                <a:solidFill>
                  <a:schemeClr val="tx1"/>
                </a:solidFill>
              </a:endParaRPr>
            </a:p>
          </p:txBody>
        </p:sp>
        <p:sp>
          <p:nvSpPr>
            <p:cNvPr id="125" name="HYPERLINK">
              <a:hlinkClick r:id="rId5"/>
            </p:cNvPr>
            <p:cNvSpPr/>
            <p:nvPr userDrawn="1"/>
          </p:nvSpPr>
          <p:spPr>
            <a:xfrm>
              <a:off x="673768" y="3932073"/>
              <a:ext cx="2676295" cy="2226877"/>
            </a:xfrm>
            <a:prstGeom prst="rect">
              <a:avLst/>
            </a:prstGeom>
            <a:solidFill>
              <a:srgbClr val="F0F0F0">
                <a:alpha val="0"/>
              </a:srgb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nl-NL" sz="1000" b="1">
                <a:solidFill>
                  <a:schemeClr val="tx1"/>
                </a:solidFill>
              </a:endParaRPr>
            </a:p>
          </p:txBody>
        </p:sp>
        <p:sp>
          <p:nvSpPr>
            <p:cNvPr id="126" name="HYPERLINK">
              <a:hlinkClick r:id="rId6"/>
            </p:cNvPr>
            <p:cNvSpPr/>
            <p:nvPr userDrawn="1"/>
          </p:nvSpPr>
          <p:spPr>
            <a:xfrm>
              <a:off x="3454453" y="3932073"/>
              <a:ext cx="2590849" cy="2226877"/>
            </a:xfrm>
            <a:prstGeom prst="rect">
              <a:avLst/>
            </a:prstGeom>
            <a:solidFill>
              <a:srgbClr val="F0F0F0">
                <a:alpha val="0"/>
              </a:srgb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nl-NL" sz="1000" b="1">
                <a:solidFill>
                  <a:schemeClr val="tx1"/>
                </a:solidFill>
              </a:endParaRPr>
            </a:p>
          </p:txBody>
        </p:sp>
        <p:sp>
          <p:nvSpPr>
            <p:cNvPr id="127" name="HYPERLINK">
              <a:hlinkClick r:id="rId7"/>
            </p:cNvPr>
            <p:cNvSpPr/>
            <p:nvPr userDrawn="1"/>
          </p:nvSpPr>
          <p:spPr>
            <a:xfrm>
              <a:off x="6149692" y="3932073"/>
              <a:ext cx="2590849" cy="2226877"/>
            </a:xfrm>
            <a:prstGeom prst="rect">
              <a:avLst/>
            </a:prstGeom>
            <a:solidFill>
              <a:srgbClr val="F0F0F0">
                <a:alpha val="0"/>
              </a:srgb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nl-NL" sz="1000" b="1">
                <a:solidFill>
                  <a:schemeClr val="tx1"/>
                </a:solidFill>
              </a:endParaRPr>
            </a:p>
          </p:txBody>
        </p:sp>
      </p:grpSp>
      <p:sp>
        <p:nvSpPr>
          <p:cNvPr id="103" name="Rechthoek 102">
            <a:hlinkClick r:id="rId7"/>
            <a:extLst>
              <a:ext uri="{FF2B5EF4-FFF2-40B4-BE49-F238E27FC236}">
                <a16:creationId xmlns:a16="http://schemas.microsoft.com/office/drawing/2014/main" id="{A74EDF85-9D78-4A54-895F-5F47F5DE6BF2}"/>
              </a:ext>
            </a:extLst>
          </p:cNvPr>
          <p:cNvSpPr/>
          <p:nvPr userDrawn="1"/>
        </p:nvSpPr>
        <p:spPr>
          <a:xfrm>
            <a:off x="10208368" y="-1"/>
            <a:ext cx="1983633" cy="1997213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38173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DIA (10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ID" hidden="1">
            <a:extLst>
              <a:ext uri="{FF2B5EF4-FFF2-40B4-BE49-F238E27FC236}">
                <a16:creationId xmlns:a16="http://schemas.microsoft.com/office/drawing/2014/main" id="{B2685EF9-3068-415F-B9ED-225316426223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BDCA59AB-4ADA-46B6-9123-8D4DCD9CD56B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DB8D413C-4CA9-4404-93FC-29E5D7246E0F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83BCEF68-DD53-4A2F-B64F-76565655293E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7" name="Rechthoek 16">
              <a:extLst>
                <a:ext uri="{FF2B5EF4-FFF2-40B4-BE49-F238E27FC236}">
                  <a16:creationId xmlns:a16="http://schemas.microsoft.com/office/drawing/2014/main" id="{450183A5-53A5-4F6B-9678-058FE56731F3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8" name="Rechthoek 17">
              <a:extLst>
                <a:ext uri="{FF2B5EF4-FFF2-40B4-BE49-F238E27FC236}">
                  <a16:creationId xmlns:a16="http://schemas.microsoft.com/office/drawing/2014/main" id="{AA426062-2C36-4321-8992-B3E86D034500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9" name="Rechthoek 18">
              <a:extLst>
                <a:ext uri="{FF2B5EF4-FFF2-40B4-BE49-F238E27FC236}">
                  <a16:creationId xmlns:a16="http://schemas.microsoft.com/office/drawing/2014/main" id="{47E730E5-8A0C-434A-8E0D-683DD4073CCC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0" name="Rechthoek 19">
              <a:extLst>
                <a:ext uri="{FF2B5EF4-FFF2-40B4-BE49-F238E27FC236}">
                  <a16:creationId xmlns:a16="http://schemas.microsoft.com/office/drawing/2014/main" id="{8F612C4F-9DCB-400A-9E73-A8B1A519C351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1" name="Rechthoek 20">
              <a:extLst>
                <a:ext uri="{FF2B5EF4-FFF2-40B4-BE49-F238E27FC236}">
                  <a16:creationId xmlns:a16="http://schemas.microsoft.com/office/drawing/2014/main" id="{9E202C06-6636-4C1D-90FA-AD215F67B955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3" name="Rechthoek 22">
              <a:extLst>
                <a:ext uri="{FF2B5EF4-FFF2-40B4-BE49-F238E27FC236}">
                  <a16:creationId xmlns:a16="http://schemas.microsoft.com/office/drawing/2014/main" id="{3DB3D0D4-7D42-4D7D-8685-1E9FC523F053}"/>
                </a:ext>
              </a:extLst>
            </p:cNvPr>
            <p:cNvSpPr/>
            <p:nvPr userDrawn="1"/>
          </p:nvSpPr>
          <p:spPr>
            <a:xfrm>
              <a:off x="9491269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4" name="Rechthoek 23">
              <a:extLst>
                <a:ext uri="{FF2B5EF4-FFF2-40B4-BE49-F238E27FC236}">
                  <a16:creationId xmlns:a16="http://schemas.microsoft.com/office/drawing/2014/main" id="{F03B15F9-32B4-4F44-B944-8279A7BCF7E8}"/>
                </a:ext>
              </a:extLst>
            </p:cNvPr>
            <p:cNvSpPr/>
            <p:nvPr userDrawn="1"/>
          </p:nvSpPr>
          <p:spPr>
            <a:xfrm>
              <a:off x="0" y="1132976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5" name="Rechthoek 24">
              <a:extLst>
                <a:ext uri="{FF2B5EF4-FFF2-40B4-BE49-F238E27FC236}">
                  <a16:creationId xmlns:a16="http://schemas.microsoft.com/office/drawing/2014/main" id="{35407207-177C-4EFF-B9AC-E7BBB9E12D8F}"/>
                </a:ext>
              </a:extLst>
            </p:cNvPr>
            <p:cNvSpPr/>
            <p:nvPr userDrawn="1"/>
          </p:nvSpPr>
          <p:spPr>
            <a:xfrm>
              <a:off x="0" y="5859033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27" name="Onder balkje">
            <a:extLst>
              <a:ext uri="{FF2B5EF4-FFF2-40B4-BE49-F238E27FC236}">
                <a16:creationId xmlns:a16="http://schemas.microsoft.com/office/drawing/2014/main" id="{EC338F84-A3AF-48F4-A412-8D1363198E1A}"/>
              </a:ext>
            </a:extLst>
          </p:cNvPr>
          <p:cNvSpPr/>
          <p:nvPr userDrawn="1"/>
        </p:nvSpPr>
        <p:spPr>
          <a:xfrm>
            <a:off x="-2507" y="6785940"/>
            <a:ext cx="12192000" cy="769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DA75972-73CC-4A0A-9567-F2B4412F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7045418"/>
            <a:ext cx="3140325" cy="216909"/>
          </a:xfrm>
        </p:spPr>
        <p:txBody>
          <a:bodyPr/>
          <a:lstStyle/>
          <a:p>
            <a:fld id="{282E6B19-C172-4760-8A97-D66BFBC0201A}" type="datetime1">
              <a:rPr lang="nl-NL" smtClean="0"/>
              <a:t>15-5-2023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07A43D8-7ED9-442E-BF69-FF890270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7045418"/>
            <a:ext cx="671879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2AEFA4AD-513F-4FA2-94D5-B906A27FAE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899" y="272177"/>
            <a:ext cx="11149188" cy="600744"/>
          </a:xfrm>
        </p:spPr>
        <p:txBody>
          <a:bodyPr tIns="72000"/>
          <a:lstStyle>
            <a:lvl1pPr>
              <a:defRPr/>
            </a:lvl1pPr>
          </a:lstStyle>
          <a:p>
            <a:r>
              <a:rPr lang="nl-NL" noProof="0" dirty="0"/>
              <a:t>Plaats hier je titel</a:t>
            </a:r>
            <a:endParaRPr lang="nl-NL" dirty="0"/>
          </a:p>
        </p:txBody>
      </p:sp>
      <p:sp>
        <p:nvSpPr>
          <p:cNvPr id="3" name="tekst">
            <a:extLst>
              <a:ext uri="{FF2B5EF4-FFF2-40B4-BE49-F238E27FC236}">
                <a16:creationId xmlns:a16="http://schemas.microsoft.com/office/drawing/2014/main" id="{FDD826C5-0082-44A8-A23D-491166C08D5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523807" y="1400483"/>
            <a:ext cx="8974163" cy="4456846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noProof="0" dirty="0"/>
              <a:t>Klik hier om een </a:t>
            </a:r>
            <a:r>
              <a:rPr lang="nl-NL" noProof="0" dirty="0" err="1"/>
              <a:t>bullet</a:t>
            </a:r>
            <a:r>
              <a:rPr lang="nl-NL" noProof="0" dirty="0"/>
              <a:t> te plaatsen. Andere </a:t>
            </a:r>
            <a:r>
              <a:rPr lang="nl-NL" noProof="0" dirty="0" err="1"/>
              <a:t>bullet</a:t>
            </a:r>
            <a:r>
              <a:rPr lang="nl-NL" noProof="0" dirty="0"/>
              <a:t> of tekststijl nodig? Gebruik het menu Tekstopmaak.</a:t>
            </a:r>
          </a:p>
          <a:p>
            <a:pPr lvl="1"/>
            <a:r>
              <a:rPr lang="nl-NL" noProof="0" dirty="0"/>
              <a:t>Sub-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2"/>
            <a:r>
              <a:rPr lang="nl-NL" noProof="0" dirty="0"/>
              <a:t>Leestekst</a:t>
            </a:r>
          </a:p>
          <a:p>
            <a:pPr lvl="3"/>
            <a:r>
              <a:rPr lang="nl-NL" noProof="0" dirty="0"/>
              <a:t>Subtitel</a:t>
            </a:r>
          </a:p>
          <a:p>
            <a:pPr lvl="4"/>
            <a:r>
              <a:rPr lang="nl-NL" noProof="0" dirty="0"/>
              <a:t>Numerieke 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5"/>
            <a:r>
              <a:rPr lang="nl-NL" noProof="0" dirty="0" err="1"/>
              <a:t>Bullet</a:t>
            </a:r>
            <a:endParaRPr lang="nl-NL" noProof="0" dirty="0"/>
          </a:p>
          <a:p>
            <a:pPr lvl="6"/>
            <a:r>
              <a:rPr lang="nl-NL" noProof="0" dirty="0"/>
              <a:t>Sub-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7"/>
            <a:r>
              <a:rPr lang="nl-NL" noProof="0" dirty="0"/>
              <a:t>Leestekst</a:t>
            </a:r>
          </a:p>
          <a:p>
            <a:pPr lvl="8"/>
            <a:r>
              <a:rPr lang="nl-NL" noProof="0" dirty="0"/>
              <a:t>Subtitel</a:t>
            </a:r>
          </a:p>
        </p:txBody>
      </p:sp>
      <p:sp>
        <p:nvSpPr>
          <p:cNvPr id="7" name="Tekstvak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035995" y="-885712"/>
            <a:ext cx="2120041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TEKST DIA (100%)</a:t>
            </a:r>
          </a:p>
        </p:txBody>
      </p:sp>
      <p:sp>
        <p:nvSpPr>
          <p:cNvPr id="22" name="Tijdelijke aanduiding voor tekst 21">
            <a:extLst>
              <a:ext uri="{FF2B5EF4-FFF2-40B4-BE49-F238E27FC236}">
                <a16:creationId xmlns:a16="http://schemas.microsoft.com/office/drawing/2014/main" id="{EA3F018E-3681-4180-9C3F-F5324D11154E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>
          <a:xfrm>
            <a:off x="10706470" y="0"/>
            <a:ext cx="1480516" cy="6858000"/>
          </a:xfrm>
          <a:custGeom>
            <a:avLst/>
            <a:gdLst>
              <a:gd name="connsiteX0" fmla="*/ 2209313 w 2219324"/>
              <a:gd name="connsiteY0" fmla="*/ 0 h 7931150"/>
              <a:gd name="connsiteX1" fmla="*/ 2219324 w 2219324"/>
              <a:gd name="connsiteY1" fmla="*/ 9968 h 7931150"/>
              <a:gd name="connsiteX2" fmla="*/ 2219324 w 2219324"/>
              <a:gd name="connsiteY2" fmla="*/ 2491982 h 7931150"/>
              <a:gd name="connsiteX3" fmla="*/ 1528497 w 2219324"/>
              <a:gd name="connsiteY3" fmla="*/ 3179770 h 7931150"/>
              <a:gd name="connsiteX4" fmla="*/ 690827 w 2219324"/>
              <a:gd name="connsiteY4" fmla="*/ 3179770 h 7931150"/>
              <a:gd name="connsiteX5" fmla="*/ 20024 w 2219324"/>
              <a:gd name="connsiteY5" fmla="*/ 3847621 h 7931150"/>
              <a:gd name="connsiteX6" fmla="*/ 20024 w 2219324"/>
              <a:gd name="connsiteY6" fmla="*/ 7921182 h 7931150"/>
              <a:gd name="connsiteX7" fmla="*/ 10012 w 2219324"/>
              <a:gd name="connsiteY7" fmla="*/ 7931150 h 7931150"/>
              <a:gd name="connsiteX8" fmla="*/ 0 w 2219324"/>
              <a:gd name="connsiteY8" fmla="*/ 7921182 h 7931150"/>
              <a:gd name="connsiteX9" fmla="*/ 0 w 2219324"/>
              <a:gd name="connsiteY9" fmla="*/ 3847621 h 7931150"/>
              <a:gd name="connsiteX10" fmla="*/ 690827 w 2219324"/>
              <a:gd name="connsiteY10" fmla="*/ 3159834 h 7931150"/>
              <a:gd name="connsiteX11" fmla="*/ 1528497 w 2219324"/>
              <a:gd name="connsiteY11" fmla="*/ 3159834 h 7931150"/>
              <a:gd name="connsiteX12" fmla="*/ 2199301 w 2219324"/>
              <a:gd name="connsiteY12" fmla="*/ 2491982 h 7931150"/>
              <a:gd name="connsiteX13" fmla="*/ 2199301 w 2219324"/>
              <a:gd name="connsiteY13" fmla="*/ 9968 h 7931150"/>
              <a:gd name="connsiteX14" fmla="*/ 2209313 w 2219324"/>
              <a:gd name="connsiteY14" fmla="*/ 0 h 793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19324" h="7931150">
                <a:moveTo>
                  <a:pt x="2209313" y="0"/>
                </a:moveTo>
                <a:cubicBezTo>
                  <a:pt x="2215987" y="0"/>
                  <a:pt x="2219324" y="3322"/>
                  <a:pt x="2219324" y="9968"/>
                </a:cubicBezTo>
                <a:cubicBezTo>
                  <a:pt x="2219324" y="2491982"/>
                  <a:pt x="2219324" y="2491982"/>
                  <a:pt x="2219324" y="2491982"/>
                </a:cubicBezTo>
                <a:cubicBezTo>
                  <a:pt x="2219324" y="2870764"/>
                  <a:pt x="1908953" y="3179770"/>
                  <a:pt x="1528497" y="3179770"/>
                </a:cubicBezTo>
                <a:cubicBezTo>
                  <a:pt x="690827" y="3179770"/>
                  <a:pt x="690827" y="3179770"/>
                  <a:pt x="690827" y="3179770"/>
                </a:cubicBezTo>
                <a:cubicBezTo>
                  <a:pt x="320383" y="3179770"/>
                  <a:pt x="20024" y="3478808"/>
                  <a:pt x="20024" y="3847621"/>
                </a:cubicBezTo>
                <a:cubicBezTo>
                  <a:pt x="20024" y="7921182"/>
                  <a:pt x="20024" y="7921182"/>
                  <a:pt x="20024" y="7921182"/>
                </a:cubicBezTo>
                <a:cubicBezTo>
                  <a:pt x="20024" y="7924504"/>
                  <a:pt x="16686" y="7931150"/>
                  <a:pt x="10012" y="7931150"/>
                </a:cubicBezTo>
                <a:cubicBezTo>
                  <a:pt x="3337" y="7931150"/>
                  <a:pt x="0" y="7924504"/>
                  <a:pt x="0" y="7921182"/>
                </a:cubicBezTo>
                <a:cubicBezTo>
                  <a:pt x="0" y="3847621"/>
                  <a:pt x="0" y="3847621"/>
                  <a:pt x="0" y="3847621"/>
                </a:cubicBezTo>
                <a:cubicBezTo>
                  <a:pt x="0" y="3468840"/>
                  <a:pt x="310371" y="3159834"/>
                  <a:pt x="690827" y="3159834"/>
                </a:cubicBezTo>
                <a:cubicBezTo>
                  <a:pt x="1528497" y="3159834"/>
                  <a:pt x="1528497" y="3159834"/>
                  <a:pt x="1528497" y="3159834"/>
                </a:cubicBezTo>
                <a:cubicBezTo>
                  <a:pt x="1898941" y="3159834"/>
                  <a:pt x="2199301" y="2860796"/>
                  <a:pt x="2199301" y="2491982"/>
                </a:cubicBezTo>
                <a:cubicBezTo>
                  <a:pt x="2199301" y="9968"/>
                  <a:pt x="2199301" y="9968"/>
                  <a:pt x="2199301" y="9968"/>
                </a:cubicBezTo>
                <a:cubicBezTo>
                  <a:pt x="2199301" y="3322"/>
                  <a:pt x="2202638" y="0"/>
                  <a:pt x="2209313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 marL="0" indent="0">
              <a:buNone/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Tijdelijke aanduiding voor dianummer 5">
            <a:extLst>
              <a:ext uri="{FF2B5EF4-FFF2-40B4-BE49-F238E27FC236}">
                <a16:creationId xmlns:a16="http://schemas.microsoft.com/office/drawing/2014/main" id="{77CA6B8A-BEB2-49FD-AE28-FD4427226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7306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RUCTIES: Dia plak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hthoek 59"/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nl-NL" sz="1000" b="1">
              <a:solidFill>
                <a:schemeClr val="tx1"/>
              </a:solidFill>
            </a:endParaRPr>
          </a:p>
        </p:txBody>
      </p:sp>
      <p:sp>
        <p:nvSpPr>
          <p:cNvPr id="8" name="Tekstvak 7"/>
          <p:cNvSpPr txBox="1"/>
          <p:nvPr userDrawn="1"/>
        </p:nvSpPr>
        <p:spPr>
          <a:xfrm>
            <a:off x="8548743" y="-399456"/>
            <a:ext cx="3643257" cy="38167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/>
            <a:r>
              <a:rPr lang="nl-NL" sz="1400" noProof="0">
                <a:solidFill>
                  <a:srgbClr val="303E48">
                    <a:lumMod val="60000"/>
                    <a:lumOff val="40000"/>
                  </a:srgbClr>
                </a:solidFill>
              </a:rPr>
              <a:t>Instructie dia: Dia plakken</a:t>
            </a:r>
          </a:p>
        </p:txBody>
      </p:sp>
      <p:sp>
        <p:nvSpPr>
          <p:cNvPr id="7" name="Tekstvak 6"/>
          <p:cNvSpPr txBox="1"/>
          <p:nvPr userDrawn="1"/>
        </p:nvSpPr>
        <p:spPr>
          <a:xfrm>
            <a:off x="693962" y="692697"/>
            <a:ext cx="9946827" cy="461665"/>
          </a:xfrm>
          <a:prstGeom prst="rect">
            <a:avLst/>
          </a:prstGeom>
          <a:noFill/>
          <a:effectLst/>
        </p:spPr>
        <p:txBody>
          <a:bodyPr vert="horz" lIns="0" tIns="0" rIns="0" bIns="0" rtlCol="0" anchor="ctr">
            <a:noAutofit/>
          </a:bodyPr>
          <a:lstStyle>
            <a:lvl1pPr defTabSz="91440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None/>
              <a:defRPr cap="all" baseline="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nl-NL" sz="2400" b="0" kern="1200" cap="all" baseline="0" noProof="0">
                <a:solidFill>
                  <a:srgbClr val="0096A5"/>
                </a:solidFill>
                <a:latin typeface="+mj-lt"/>
                <a:ea typeface="+mj-ea"/>
                <a:cs typeface="+mj-cs"/>
              </a:rPr>
              <a:t>Voordat je begint…</a:t>
            </a:r>
          </a:p>
        </p:txBody>
      </p:sp>
      <p:grpSp>
        <p:nvGrpSpPr>
          <p:cNvPr id="23" name="Groep 22">
            <a:extLst>
              <a:ext uri="{FF2B5EF4-FFF2-40B4-BE49-F238E27FC236}">
                <a16:creationId xmlns:a16="http://schemas.microsoft.com/office/drawing/2014/main" id="{AECC605F-1D7D-44DC-ACA6-7D0A7E2B238F}"/>
              </a:ext>
            </a:extLst>
          </p:cNvPr>
          <p:cNvGrpSpPr/>
          <p:nvPr userDrawn="1"/>
        </p:nvGrpSpPr>
        <p:grpSpPr>
          <a:xfrm>
            <a:off x="692151" y="1979427"/>
            <a:ext cx="10807637" cy="3437453"/>
            <a:chOff x="690889" y="1979426"/>
            <a:chExt cx="10787936" cy="3437453"/>
          </a:xfrm>
        </p:grpSpPr>
        <p:pic>
          <p:nvPicPr>
            <p:cNvPr id="10" name="Afbeelding 9">
              <a:extLst>
                <a:ext uri="{FF2B5EF4-FFF2-40B4-BE49-F238E27FC236}">
                  <a16:creationId xmlns:a16="http://schemas.microsoft.com/office/drawing/2014/main" id="{D247FBA0-6236-4D93-A681-2816EDF52ED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381984" y="2928312"/>
              <a:ext cx="2757115" cy="1443177"/>
            </a:xfrm>
            <a:prstGeom prst="rect">
              <a:avLst/>
            </a:prstGeom>
            <a:ln>
              <a:solidFill>
                <a:srgbClr val="8C8F92"/>
              </a:solidFill>
            </a:ln>
          </p:spPr>
        </p:pic>
        <p:pic>
          <p:nvPicPr>
            <p:cNvPr id="5" name="Afbeelding 4">
              <a:extLst>
                <a:ext uri="{FF2B5EF4-FFF2-40B4-BE49-F238E27FC236}">
                  <a16:creationId xmlns:a16="http://schemas.microsoft.com/office/drawing/2014/main" id="{FAABE902-541F-43CD-B0AB-BAE7064CE48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528720" y="2922054"/>
              <a:ext cx="2760606" cy="1443633"/>
            </a:xfrm>
            <a:prstGeom prst="rect">
              <a:avLst/>
            </a:prstGeom>
            <a:ln>
              <a:solidFill>
                <a:srgbClr val="8C8F92"/>
              </a:solidFill>
            </a:ln>
          </p:spPr>
        </p:pic>
        <p:pic>
          <p:nvPicPr>
            <p:cNvPr id="4" name="Afbeelding 3">
              <a:extLst>
                <a:ext uri="{FF2B5EF4-FFF2-40B4-BE49-F238E27FC236}">
                  <a16:creationId xmlns:a16="http://schemas.microsoft.com/office/drawing/2014/main" id="{15E11FFE-88B5-4A5D-8FE3-E92B473F349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90889" y="2942759"/>
              <a:ext cx="2735216" cy="1429545"/>
            </a:xfrm>
            <a:prstGeom prst="rect">
              <a:avLst/>
            </a:prstGeom>
            <a:ln>
              <a:solidFill>
                <a:srgbClr val="8C8F92"/>
              </a:solidFill>
            </a:ln>
          </p:spPr>
        </p:pic>
        <p:grpSp>
          <p:nvGrpSpPr>
            <p:cNvPr id="35" name="Groep 34"/>
            <p:cNvGrpSpPr/>
            <p:nvPr userDrawn="1"/>
          </p:nvGrpSpPr>
          <p:grpSpPr>
            <a:xfrm>
              <a:off x="691258" y="1979426"/>
              <a:ext cx="10787567" cy="3437453"/>
              <a:chOff x="435100" y="2165458"/>
              <a:chExt cx="10787567" cy="3437453"/>
            </a:xfrm>
          </p:grpSpPr>
          <p:grpSp>
            <p:nvGrpSpPr>
              <p:cNvPr id="42" name="Groep 41"/>
              <p:cNvGrpSpPr/>
              <p:nvPr/>
            </p:nvGrpSpPr>
            <p:grpSpPr>
              <a:xfrm>
                <a:off x="689183" y="2317897"/>
                <a:ext cx="1819124" cy="1488559"/>
                <a:chOff x="1576217" y="1539637"/>
                <a:chExt cx="2497599" cy="2043743"/>
              </a:xfrm>
            </p:grpSpPr>
            <p:sp>
              <p:nvSpPr>
                <p:cNvPr id="70" name="Ovaal 69"/>
                <p:cNvSpPr/>
                <p:nvPr/>
              </p:nvSpPr>
              <p:spPr>
                <a:xfrm>
                  <a:off x="1576217" y="2624542"/>
                  <a:ext cx="268099" cy="268101"/>
                </a:xfrm>
                <a:prstGeom prst="ellipse">
                  <a:avLst/>
                </a:prstGeom>
                <a:solidFill>
                  <a:schemeClr val="bg1">
                    <a:alpha val="0"/>
                  </a:schemeClr>
                </a:solidFill>
                <a:ln w="19050">
                  <a:solidFill>
                    <a:srgbClr val="0096A5"/>
                  </a:solidFill>
                </a:ln>
                <a:effectLst>
                  <a:outerShdw dir="8100000" sx="105000" sy="105000" algn="tr" rotWithShape="0">
                    <a:srgbClr val="000000">
                      <a:alpha val="60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 algn="ctr"/>
                  <a:endParaRPr lang="nl-NL" sz="1800">
                    <a:latin typeface="+mn-lt"/>
                  </a:endParaRPr>
                </a:p>
              </p:txBody>
            </p:sp>
            <p:cxnSp>
              <p:nvCxnSpPr>
                <p:cNvPr id="72" name="Rechte verbindingslijn 71"/>
                <p:cNvCxnSpPr>
                  <a:cxnSpLocks/>
                </p:cNvCxnSpPr>
                <p:nvPr/>
              </p:nvCxnSpPr>
              <p:spPr>
                <a:xfrm flipH="1">
                  <a:off x="1710267" y="1539637"/>
                  <a:ext cx="2013194" cy="1093496"/>
                </a:xfrm>
                <a:prstGeom prst="line">
                  <a:avLst/>
                </a:prstGeom>
                <a:ln w="28575">
                  <a:solidFill>
                    <a:srgbClr val="0096A5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Rechte verbindingslijn 72"/>
                <p:cNvCxnSpPr>
                  <a:cxnSpLocks/>
                </p:cNvCxnSpPr>
                <p:nvPr/>
              </p:nvCxnSpPr>
              <p:spPr>
                <a:xfrm flipH="1" flipV="1">
                  <a:off x="1693333" y="2878667"/>
                  <a:ext cx="2380483" cy="704713"/>
                </a:xfrm>
                <a:prstGeom prst="line">
                  <a:avLst/>
                </a:prstGeom>
                <a:ln w="28575">
                  <a:solidFill>
                    <a:srgbClr val="0096A5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3" name="Groep 42"/>
              <p:cNvGrpSpPr/>
              <p:nvPr/>
            </p:nvGrpSpPr>
            <p:grpSpPr>
              <a:xfrm>
                <a:off x="4524700" y="3531339"/>
                <a:ext cx="135750" cy="135750"/>
                <a:chOff x="6569918" y="3240107"/>
                <a:chExt cx="430310" cy="430310"/>
              </a:xfrm>
            </p:grpSpPr>
            <p:sp>
              <p:nvSpPr>
                <p:cNvPr id="59" name="Ovaal 58"/>
                <p:cNvSpPr/>
                <p:nvPr/>
              </p:nvSpPr>
              <p:spPr>
                <a:xfrm>
                  <a:off x="6569918" y="3240107"/>
                  <a:ext cx="430310" cy="43031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273" tIns="45637" rIns="91273" bIns="45637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2396">
                    <a:latin typeface="+mn-lt"/>
                  </a:endParaRPr>
                </a:p>
              </p:txBody>
            </p:sp>
            <p:sp>
              <p:nvSpPr>
                <p:cNvPr id="61" name="Vermenigvuldigen 49"/>
                <p:cNvSpPr/>
                <p:nvPr/>
              </p:nvSpPr>
              <p:spPr>
                <a:xfrm>
                  <a:off x="6579279" y="3259665"/>
                  <a:ext cx="403927" cy="403927"/>
                </a:xfrm>
                <a:prstGeom prst="mathMultiply">
                  <a:avLst>
                    <a:gd name="adj1" fmla="val 538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273" tIns="45637" rIns="91273" bIns="45637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2396">
                    <a:latin typeface="+mn-lt"/>
                  </a:endParaRPr>
                </a:p>
              </p:txBody>
            </p:sp>
          </p:grpSp>
          <p:sp>
            <p:nvSpPr>
              <p:cNvPr id="44" name="Ovaal 43"/>
              <p:cNvSpPr/>
              <p:nvPr/>
            </p:nvSpPr>
            <p:spPr>
              <a:xfrm>
                <a:off x="4498329" y="3511480"/>
                <a:ext cx="195270" cy="195270"/>
              </a:xfrm>
              <a:prstGeom prst="ellipse">
                <a:avLst/>
              </a:prstGeom>
              <a:solidFill>
                <a:schemeClr val="bg1">
                  <a:alpha val="0"/>
                </a:schemeClr>
              </a:solidFill>
              <a:ln w="19050">
                <a:solidFill>
                  <a:srgbClr val="0096A5"/>
                </a:solidFill>
              </a:ln>
              <a:effectLst>
                <a:outerShdw dir="8100000" sx="105000" sy="105000" algn="tr" rotWithShape="0">
                  <a:srgbClr val="000000">
                    <a:alpha val="6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nl-NL" sz="1800">
                  <a:latin typeface="+mn-lt"/>
                </a:endParaRPr>
              </a:p>
            </p:txBody>
          </p:sp>
          <p:cxnSp>
            <p:nvCxnSpPr>
              <p:cNvPr id="45" name="Rechte verbindingslijn 44"/>
              <p:cNvCxnSpPr>
                <a:cxnSpLocks/>
                <a:stCxn id="40" idx="1"/>
              </p:cNvCxnSpPr>
              <p:nvPr/>
            </p:nvCxnSpPr>
            <p:spPr>
              <a:xfrm flipH="1">
                <a:off x="4592067" y="2411559"/>
                <a:ext cx="1394690" cy="997615"/>
              </a:xfrm>
              <a:prstGeom prst="line">
                <a:avLst/>
              </a:prstGeom>
              <a:ln w="28575">
                <a:solidFill>
                  <a:srgbClr val="0096A5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Rechte verbindingslijn 46"/>
              <p:cNvCxnSpPr>
                <a:cxnSpLocks/>
              </p:cNvCxnSpPr>
              <p:nvPr/>
            </p:nvCxnSpPr>
            <p:spPr>
              <a:xfrm flipH="1" flipV="1">
                <a:off x="4611117" y="3714750"/>
                <a:ext cx="1962150" cy="133350"/>
              </a:xfrm>
              <a:prstGeom prst="line">
                <a:avLst/>
              </a:prstGeom>
              <a:ln w="28575">
                <a:solidFill>
                  <a:srgbClr val="0096A5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Ovaal 47"/>
              <p:cNvSpPr/>
              <p:nvPr/>
            </p:nvSpPr>
            <p:spPr>
              <a:xfrm>
                <a:off x="435100" y="4744072"/>
                <a:ext cx="313200" cy="313200"/>
              </a:xfrm>
              <a:prstGeom prst="ellipse">
                <a:avLst/>
              </a:prstGeom>
              <a:solidFill>
                <a:srgbClr val="4454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lvl="0" algn="ctr">
                  <a:lnSpc>
                    <a:spcPct val="8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1000" b="1" cap="all">
                    <a:solidFill>
                      <a:schemeClr val="bg1"/>
                    </a:solidFill>
                    <a:latin typeface="+mn-lt"/>
                  </a:rPr>
                  <a:t>A</a:t>
                </a:r>
              </a:p>
            </p:txBody>
          </p:sp>
          <p:sp>
            <p:nvSpPr>
              <p:cNvPr id="49" name="Ovaal 48"/>
              <p:cNvSpPr/>
              <p:nvPr/>
            </p:nvSpPr>
            <p:spPr>
              <a:xfrm>
                <a:off x="4273589" y="4744072"/>
                <a:ext cx="313200" cy="313200"/>
              </a:xfrm>
              <a:prstGeom prst="ellipse">
                <a:avLst/>
              </a:prstGeom>
              <a:solidFill>
                <a:srgbClr val="4454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lvl="0" algn="ctr">
                  <a:lnSpc>
                    <a:spcPct val="8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1000" b="1" cap="all">
                    <a:solidFill>
                      <a:schemeClr val="bg1"/>
                    </a:solidFill>
                    <a:latin typeface="+mn-lt"/>
                  </a:rPr>
                  <a:t>B</a:t>
                </a:r>
              </a:p>
            </p:txBody>
          </p:sp>
          <p:grpSp>
            <p:nvGrpSpPr>
              <p:cNvPr id="50" name="Groep 49"/>
              <p:cNvGrpSpPr/>
              <p:nvPr/>
            </p:nvGrpSpPr>
            <p:grpSpPr>
              <a:xfrm>
                <a:off x="6610285" y="2756643"/>
                <a:ext cx="433398" cy="433398"/>
                <a:chOff x="7376403" y="3240107"/>
                <a:chExt cx="430310" cy="430310"/>
              </a:xfrm>
            </p:grpSpPr>
            <p:sp>
              <p:nvSpPr>
                <p:cNvPr id="57" name="Ovaal 56"/>
                <p:cNvSpPr/>
                <p:nvPr/>
              </p:nvSpPr>
              <p:spPr>
                <a:xfrm>
                  <a:off x="7376403" y="3240107"/>
                  <a:ext cx="430310" cy="43031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273" tIns="45637" rIns="91273" bIns="45637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2396">
                    <a:latin typeface="+mn-lt"/>
                  </a:endParaRPr>
                </a:p>
              </p:txBody>
            </p:sp>
            <p:sp>
              <p:nvSpPr>
                <p:cNvPr id="58" name="Vermenigvuldigen 40"/>
                <p:cNvSpPr/>
                <p:nvPr/>
              </p:nvSpPr>
              <p:spPr>
                <a:xfrm>
                  <a:off x="7389594" y="3259666"/>
                  <a:ext cx="403928" cy="403928"/>
                </a:xfrm>
                <a:prstGeom prst="mathMultiply">
                  <a:avLst>
                    <a:gd name="adj1" fmla="val 538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273" tIns="45637" rIns="91273" bIns="45637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2396">
                    <a:latin typeface="+mn-lt"/>
                  </a:endParaRPr>
                </a:p>
              </p:txBody>
            </p:sp>
          </p:grpSp>
          <p:sp>
            <p:nvSpPr>
              <p:cNvPr id="51" name="Tekstvak 50"/>
              <p:cNvSpPr txBox="1"/>
              <p:nvPr/>
            </p:nvSpPr>
            <p:spPr>
              <a:xfrm>
                <a:off x="8516760" y="4854881"/>
                <a:ext cx="2697316" cy="7480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>
                <a:defPPr>
                  <a:defRPr lang="nl-NL"/>
                </a:defPPr>
                <a:lvl1pPr>
                  <a:lnSpc>
                    <a:spcPct val="90000"/>
                  </a:lnSpc>
                  <a:defRPr sz="1000">
                    <a:solidFill>
                      <a:srgbClr val="44546A"/>
                    </a:solidFill>
                  </a:defRPr>
                </a:lvl1pPr>
              </a:lstStyle>
              <a:p>
                <a:pPr lvl="0"/>
                <a:r>
                  <a:rPr lang="nl-NL" sz="1000">
                    <a:solidFill>
                      <a:srgbClr val="44546A"/>
                    </a:solidFill>
                    <a:latin typeface="+mn-lt"/>
                  </a:rPr>
                  <a:t>Klik met je rechter muisknop op de miniatuur weergave van de dia, aan de linker kant van het scherm. Kies </a:t>
                </a:r>
                <a:r>
                  <a:rPr lang="nl-NL" sz="1000" b="1">
                    <a:solidFill>
                      <a:srgbClr val="44546A"/>
                    </a:solidFill>
                    <a:latin typeface="+mn-lt"/>
                  </a:rPr>
                  <a:t>‘Dia herstellen’</a:t>
                </a:r>
                <a:r>
                  <a:rPr lang="nl-NL" sz="1000">
                    <a:solidFill>
                      <a:srgbClr val="44546A"/>
                    </a:solidFill>
                    <a:latin typeface="+mn-lt"/>
                  </a:rPr>
                  <a:t> om de opmaak van de dia weer te herstellen, volgens template instellingen.</a:t>
                </a:r>
              </a:p>
            </p:txBody>
          </p:sp>
          <p:sp>
            <p:nvSpPr>
              <p:cNvPr id="52" name="Ovaal 51"/>
              <p:cNvSpPr/>
              <p:nvPr/>
            </p:nvSpPr>
            <p:spPr>
              <a:xfrm>
                <a:off x="8465635" y="3979522"/>
                <a:ext cx="195270" cy="195270"/>
              </a:xfrm>
              <a:prstGeom prst="ellipse">
                <a:avLst/>
              </a:prstGeom>
              <a:solidFill>
                <a:schemeClr val="bg1">
                  <a:alpha val="0"/>
                </a:schemeClr>
              </a:solidFill>
              <a:ln w="19050">
                <a:solidFill>
                  <a:srgbClr val="0096A5"/>
                </a:solidFill>
              </a:ln>
              <a:effectLst>
                <a:outerShdw dir="8100000" sx="105000" sy="105000" algn="tr" rotWithShape="0">
                  <a:srgbClr val="000000">
                    <a:alpha val="6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nl-NL" sz="1800">
                  <a:latin typeface="+mn-lt"/>
                </a:endParaRPr>
              </a:p>
            </p:txBody>
          </p:sp>
          <p:cxnSp>
            <p:nvCxnSpPr>
              <p:cNvPr id="53" name="Rechte verbindingslijn 52"/>
              <p:cNvCxnSpPr>
                <a:cxnSpLocks/>
              </p:cNvCxnSpPr>
              <p:nvPr/>
            </p:nvCxnSpPr>
            <p:spPr>
              <a:xfrm flipH="1">
                <a:off x="8497317" y="2392326"/>
                <a:ext cx="1315559" cy="1608174"/>
              </a:xfrm>
              <a:prstGeom prst="line">
                <a:avLst/>
              </a:prstGeom>
              <a:ln w="28575">
                <a:solidFill>
                  <a:srgbClr val="0096A5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Rechte verbindingslijn 53"/>
              <p:cNvCxnSpPr>
                <a:cxnSpLocks/>
                <a:endCxn id="52" idx="5"/>
              </p:cNvCxnSpPr>
              <p:nvPr/>
            </p:nvCxnSpPr>
            <p:spPr>
              <a:xfrm flipH="1">
                <a:off x="8632308" y="3819525"/>
                <a:ext cx="1989084" cy="326670"/>
              </a:xfrm>
              <a:prstGeom prst="line">
                <a:avLst/>
              </a:prstGeom>
              <a:ln w="28575">
                <a:solidFill>
                  <a:srgbClr val="0096A5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Ovaal 55"/>
              <p:cNvSpPr/>
              <p:nvPr/>
            </p:nvSpPr>
            <p:spPr>
              <a:xfrm>
                <a:off x="8117980" y="4744072"/>
                <a:ext cx="313200" cy="313200"/>
              </a:xfrm>
              <a:prstGeom prst="ellipse">
                <a:avLst/>
              </a:prstGeom>
              <a:solidFill>
                <a:srgbClr val="4454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lvl="0" algn="ctr">
                  <a:lnSpc>
                    <a:spcPct val="8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1000" b="1" cap="all">
                    <a:solidFill>
                      <a:schemeClr val="bg1"/>
                    </a:solidFill>
                    <a:latin typeface="+mn-lt"/>
                  </a:rPr>
                  <a:t>C</a:t>
                </a:r>
              </a:p>
            </p:txBody>
          </p:sp>
          <p:pic>
            <p:nvPicPr>
              <p:cNvPr id="40" name="Afbeelding 39"/>
              <p:cNvPicPr>
                <a:picLocks/>
              </p:cNvPicPr>
              <p:nvPr/>
            </p:nvPicPr>
            <p:blipFill rotWithShape="1">
              <a:blip r:embed="rId5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5741291" y="2165880"/>
                <a:ext cx="1676146" cy="1677600"/>
              </a:xfrm>
              <a:prstGeom prst="ellipse">
                <a:avLst/>
              </a:prstGeom>
              <a:ln w="3175">
                <a:solidFill>
                  <a:srgbClr val="0096A5"/>
                </a:solidFill>
              </a:ln>
              <a:effectLst>
                <a:outerShdw dir="8100000" sx="102000" sy="102000" algn="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55" name="Afbeelding 54"/>
              <p:cNvPicPr>
                <a:picLocks/>
              </p:cNvPicPr>
              <p:nvPr/>
            </p:nvPicPr>
            <p:blipFill rotWithShape="1">
              <a:blip r:embed="rId6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9545067" y="2165458"/>
                <a:ext cx="1677600" cy="1676147"/>
              </a:xfrm>
              <a:prstGeom prst="ellipse">
                <a:avLst/>
              </a:prstGeom>
              <a:ln w="3175">
                <a:solidFill>
                  <a:srgbClr val="0096A5"/>
                </a:solidFill>
              </a:ln>
              <a:effectLst>
                <a:outerShdw dir="8100000" sx="102000" sy="102000" algn="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38" name="Afbeelding 37"/>
              <p:cNvPicPr>
                <a:picLocks/>
              </p:cNvPicPr>
              <p:nvPr/>
            </p:nvPicPr>
            <p:blipFill rotWithShape="1">
              <a:blip r:embed="rId7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1902822" y="2165458"/>
                <a:ext cx="1676146" cy="1677600"/>
              </a:xfrm>
              <a:prstGeom prst="ellipse">
                <a:avLst/>
              </a:prstGeom>
              <a:ln w="3175">
                <a:solidFill>
                  <a:srgbClr val="0096A5"/>
                </a:solidFill>
              </a:ln>
              <a:effectLst>
                <a:outerShdw dir="8100000" sx="102000" sy="102000" algn="tr" rotWithShape="0">
                  <a:prstClr val="black">
                    <a:alpha val="40000"/>
                  </a:prstClr>
                </a:outerShdw>
              </a:effectLst>
            </p:spPr>
          </p:pic>
        </p:grpSp>
      </p:grpSp>
      <p:grpSp>
        <p:nvGrpSpPr>
          <p:cNvPr id="63" name="GRID" hidden="1"/>
          <p:cNvGrpSpPr/>
          <p:nvPr userDrawn="1"/>
        </p:nvGrpSpPr>
        <p:grpSpPr>
          <a:xfrm>
            <a:off x="0" y="0"/>
            <a:ext cx="12191999" cy="6858000"/>
            <a:chOff x="0" y="0"/>
            <a:chExt cx="12169774" cy="6858000"/>
          </a:xfrm>
        </p:grpSpPr>
        <p:sp>
          <p:nvSpPr>
            <p:cNvPr id="64" name="Rechthoek 63"/>
            <p:cNvSpPr/>
            <p:nvPr userDrawn="1"/>
          </p:nvSpPr>
          <p:spPr>
            <a:xfrm>
              <a:off x="0" y="6057304"/>
              <a:ext cx="12169774" cy="692696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  <p:sp>
          <p:nvSpPr>
            <p:cNvPr id="65" name="Rechthoek 64"/>
            <p:cNvSpPr/>
            <p:nvPr userDrawn="1"/>
          </p:nvSpPr>
          <p:spPr>
            <a:xfrm>
              <a:off x="0" y="0"/>
              <a:ext cx="12169774" cy="692696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  <p:sp>
          <p:nvSpPr>
            <p:cNvPr id="66" name="Rechthoek 65"/>
            <p:cNvSpPr/>
            <p:nvPr userDrawn="1"/>
          </p:nvSpPr>
          <p:spPr>
            <a:xfrm rot="5400000">
              <a:off x="-3082652" y="3082652"/>
              <a:ext cx="6858000" cy="692696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  <p:sp>
          <p:nvSpPr>
            <p:cNvPr id="67" name="Rechthoek 66"/>
            <p:cNvSpPr/>
            <p:nvPr userDrawn="1"/>
          </p:nvSpPr>
          <p:spPr>
            <a:xfrm rot="5400000">
              <a:off x="8391004" y="3082652"/>
              <a:ext cx="6858000" cy="692696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  <p:sp>
          <p:nvSpPr>
            <p:cNvPr id="68" name="Rechthoek 67"/>
            <p:cNvSpPr/>
            <p:nvPr userDrawn="1"/>
          </p:nvSpPr>
          <p:spPr>
            <a:xfrm>
              <a:off x="0" y="1124808"/>
              <a:ext cx="12169774" cy="576002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  <p:sp>
          <p:nvSpPr>
            <p:cNvPr id="69" name="Rechthoek 68"/>
            <p:cNvSpPr/>
            <p:nvPr userDrawn="1"/>
          </p:nvSpPr>
          <p:spPr>
            <a:xfrm rot="5400000">
              <a:off x="760320" y="3082652"/>
              <a:ext cx="6858000" cy="692696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  <p:sp>
          <p:nvSpPr>
            <p:cNvPr id="71" name="Rechthoek 70"/>
            <p:cNvSpPr/>
            <p:nvPr userDrawn="1"/>
          </p:nvSpPr>
          <p:spPr>
            <a:xfrm>
              <a:off x="0" y="4558336"/>
              <a:ext cx="12169774" cy="180239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  <p:sp>
          <p:nvSpPr>
            <p:cNvPr id="74" name="Rechthoek 73"/>
            <p:cNvSpPr/>
            <p:nvPr userDrawn="1"/>
          </p:nvSpPr>
          <p:spPr>
            <a:xfrm rot="5400000">
              <a:off x="288408" y="5406273"/>
              <a:ext cx="1495007" cy="70253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  <p:sp>
          <p:nvSpPr>
            <p:cNvPr id="75" name="Rechthoek 74"/>
            <p:cNvSpPr/>
            <p:nvPr userDrawn="1"/>
          </p:nvSpPr>
          <p:spPr>
            <a:xfrm rot="5400000">
              <a:off x="4146704" y="5320345"/>
              <a:ext cx="1495007" cy="70253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  <p:sp>
          <p:nvSpPr>
            <p:cNvPr id="76" name="Rechthoek 75"/>
            <p:cNvSpPr/>
            <p:nvPr userDrawn="1"/>
          </p:nvSpPr>
          <p:spPr>
            <a:xfrm rot="5400000">
              <a:off x="4598789" y="3082652"/>
              <a:ext cx="6858000" cy="692696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  <p:sp>
          <p:nvSpPr>
            <p:cNvPr id="80" name="Rechthoek 79"/>
            <p:cNvSpPr/>
            <p:nvPr userDrawn="1"/>
          </p:nvSpPr>
          <p:spPr>
            <a:xfrm rot="5400000">
              <a:off x="7990288" y="5320345"/>
              <a:ext cx="1495007" cy="70253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</p:grpSp>
      <p:sp>
        <p:nvSpPr>
          <p:cNvPr id="78" name="Tekstvak 77"/>
          <p:cNvSpPr txBox="1"/>
          <p:nvPr userDrawn="1"/>
        </p:nvSpPr>
        <p:spPr>
          <a:xfrm>
            <a:off x="1072994" y="4667649"/>
            <a:ext cx="2773568" cy="80785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nl-NL" sz="1000">
                <a:solidFill>
                  <a:srgbClr val="44546A"/>
                </a:solidFill>
                <a:latin typeface="+mn-lt"/>
              </a:rPr>
              <a:t>Klik op de knop </a:t>
            </a:r>
            <a:r>
              <a:rPr lang="nl-NL" sz="1000" b="1">
                <a:solidFill>
                  <a:srgbClr val="44546A"/>
                </a:solidFill>
                <a:latin typeface="+mn-lt"/>
              </a:rPr>
              <a:t>‘Nieuwe dia’</a:t>
            </a:r>
            <a:br>
              <a:rPr lang="nl-NL" sz="1000" b="1">
                <a:solidFill>
                  <a:srgbClr val="44546A"/>
                </a:solidFill>
                <a:latin typeface="+mn-lt"/>
              </a:rPr>
            </a:br>
            <a:r>
              <a:rPr lang="nl-NL" sz="1000">
                <a:solidFill>
                  <a:srgbClr val="44546A"/>
                </a:solidFill>
                <a:latin typeface="+mn-lt"/>
              </a:rPr>
              <a:t>om een </a:t>
            </a:r>
            <a:r>
              <a:rPr lang="nl-NL" sz="1000" b="1">
                <a:solidFill>
                  <a:srgbClr val="44546A"/>
                </a:solidFill>
                <a:latin typeface="+mn-lt"/>
              </a:rPr>
              <a:t>template</a:t>
            </a:r>
            <a:r>
              <a:rPr lang="nl-NL" sz="1000">
                <a:solidFill>
                  <a:srgbClr val="44546A"/>
                </a:solidFill>
                <a:latin typeface="+mn-lt"/>
              </a:rPr>
              <a:t> indeling toe te voegen.</a:t>
            </a:r>
            <a:endParaRPr lang="en-GB" sz="1000">
              <a:solidFill>
                <a:srgbClr val="44546A"/>
              </a:solidFill>
              <a:latin typeface="+mn-lt"/>
            </a:endParaRPr>
          </a:p>
        </p:txBody>
      </p:sp>
      <p:sp>
        <p:nvSpPr>
          <p:cNvPr id="79" name="Tekstvak 78"/>
          <p:cNvSpPr txBox="1"/>
          <p:nvPr userDrawn="1"/>
        </p:nvSpPr>
        <p:spPr>
          <a:xfrm>
            <a:off x="4935951" y="4667649"/>
            <a:ext cx="2748843" cy="75043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nl-NL"/>
            </a:defPPr>
            <a:lvl1pPr>
              <a:lnSpc>
                <a:spcPct val="90000"/>
              </a:lnSpc>
              <a:defRPr sz="1050">
                <a:solidFill>
                  <a:srgbClr val="44546A"/>
                </a:solidFill>
              </a:defRPr>
            </a:lvl1pPr>
          </a:lstStyle>
          <a:p>
            <a:pPr lvl="0"/>
            <a:r>
              <a:rPr lang="nl-NL" sz="1000" b="1">
                <a:solidFill>
                  <a:srgbClr val="FF7800"/>
                </a:solidFill>
                <a:latin typeface="+mn-lt"/>
              </a:rPr>
              <a:t>Let op: </a:t>
            </a:r>
            <a:br>
              <a:rPr lang="nl-NL" sz="1000">
                <a:latin typeface="+mn-lt"/>
              </a:rPr>
            </a:br>
            <a:r>
              <a:rPr lang="nl-NL" sz="1000">
                <a:solidFill>
                  <a:srgbClr val="44546A"/>
                </a:solidFill>
                <a:latin typeface="+mn-lt"/>
              </a:rPr>
              <a:t>Het is </a:t>
            </a:r>
            <a:r>
              <a:rPr lang="nl-NL" sz="1000" b="1" u="sng">
                <a:solidFill>
                  <a:srgbClr val="44546A"/>
                </a:solidFill>
                <a:latin typeface="+mn-lt"/>
              </a:rPr>
              <a:t>niet</a:t>
            </a:r>
            <a:r>
              <a:rPr lang="nl-NL" sz="1000">
                <a:solidFill>
                  <a:srgbClr val="44546A"/>
                </a:solidFill>
                <a:latin typeface="+mn-lt"/>
              </a:rPr>
              <a:t> mogelijk een slide te kopiëren </a:t>
            </a:r>
            <a:br>
              <a:rPr lang="nl-NL" sz="1000">
                <a:solidFill>
                  <a:srgbClr val="44546A"/>
                </a:solidFill>
                <a:latin typeface="+mn-lt"/>
              </a:rPr>
            </a:br>
            <a:r>
              <a:rPr lang="nl-NL" sz="1000">
                <a:solidFill>
                  <a:srgbClr val="44546A"/>
                </a:solidFill>
                <a:latin typeface="+mn-lt"/>
              </a:rPr>
              <a:t>met een </a:t>
            </a:r>
            <a:r>
              <a:rPr lang="nl-NL" sz="1000" b="1">
                <a:solidFill>
                  <a:srgbClr val="44546A"/>
                </a:solidFill>
                <a:latin typeface="+mn-lt"/>
              </a:rPr>
              <a:t>andere</a:t>
            </a:r>
            <a:r>
              <a:rPr lang="nl-NL" sz="1000">
                <a:solidFill>
                  <a:srgbClr val="44546A"/>
                </a:solidFill>
                <a:latin typeface="+mn-lt"/>
              </a:rPr>
              <a:t> opmaak. Teksten en andere objecten dienen </a:t>
            </a:r>
            <a:r>
              <a:rPr lang="nl-NL" sz="1000" b="1">
                <a:solidFill>
                  <a:srgbClr val="FF7800"/>
                </a:solidFill>
                <a:latin typeface="+mn-lt"/>
              </a:rPr>
              <a:t>één-voor-één</a:t>
            </a:r>
            <a:r>
              <a:rPr lang="nl-NL" sz="1000">
                <a:solidFill>
                  <a:srgbClr val="44546A"/>
                </a:solidFill>
                <a:latin typeface="+mn-lt"/>
              </a:rPr>
              <a:t> te worden over gekopieerd, van de originele dia naar de nieuwe.</a:t>
            </a:r>
          </a:p>
        </p:txBody>
      </p:sp>
      <p:sp>
        <p:nvSpPr>
          <p:cNvPr id="77" name="Tijdelijke aanduiding voor tekst 58"/>
          <p:cNvSpPr txBox="1">
            <a:spLocks/>
          </p:cNvSpPr>
          <p:nvPr userDrawn="1"/>
        </p:nvSpPr>
        <p:spPr>
          <a:xfrm>
            <a:off x="1" y="6750000"/>
            <a:ext cx="12192000" cy="108000"/>
          </a:xfrm>
          <a:prstGeom prst="rect">
            <a:avLst/>
          </a:prstGeom>
          <a:solidFill>
            <a:srgbClr val="0096A5"/>
          </a:solidFill>
          <a:effectLst>
            <a:innerShdw blurRad="114300" dist="38100" dir="16200000">
              <a:prstClr val="black">
                <a:alpha val="20000"/>
              </a:prstClr>
            </a:innerShdw>
          </a:effectLst>
        </p:spPr>
        <p:txBody>
          <a:bodyPr vert="horz" lIns="72000" tIns="108000" rIns="72000" bIns="36000" rtlCol="0" anchor="ctr">
            <a:noAutofit/>
          </a:bodyPr>
          <a:lstStyle>
            <a:lvl1pPr marL="180975" indent="-180975" algn="ctr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Courier New" panose="02070309020205020404" pitchFamily="49" charset="0"/>
              <a:buChar char="o"/>
              <a:defRPr lang="nl-NL" sz="2000" kern="1200" cap="all" baseline="0" smtClean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  <a:lvl2pPr marL="360363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  <a:defRPr lang="nl-NL" sz="1600" kern="120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541338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-"/>
              <a:defRPr lang="nl-NL" sz="1600" kern="120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nl-NL" sz="1600" b="0" i="0" kern="120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400" b="0" i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80975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360363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541338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-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b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/>
          </a:p>
        </p:txBody>
      </p:sp>
      <p:cxnSp>
        <p:nvCxnSpPr>
          <p:cNvPr id="62" name="Rechte verbindingslijn 61"/>
          <p:cNvCxnSpPr>
            <a:cxnSpLocks/>
          </p:cNvCxnSpPr>
          <p:nvPr userDrawn="1"/>
        </p:nvCxnSpPr>
        <p:spPr>
          <a:xfrm>
            <a:off x="693962" y="1124808"/>
            <a:ext cx="9946827" cy="0"/>
          </a:xfrm>
          <a:prstGeom prst="line">
            <a:avLst/>
          </a:prstGeom>
          <a:ln w="12700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Vrije vorm 308"/>
          <p:cNvSpPr/>
          <p:nvPr userDrawn="1"/>
        </p:nvSpPr>
        <p:spPr>
          <a:xfrm>
            <a:off x="11056395" y="692697"/>
            <a:ext cx="434787" cy="433993"/>
          </a:xfrm>
          <a:custGeom>
            <a:avLst/>
            <a:gdLst>
              <a:gd name="connsiteX0" fmla="*/ 3160837 w 6321674"/>
              <a:gd name="connsiteY0" fmla="*/ 0 h 6321674"/>
              <a:gd name="connsiteX1" fmla="*/ 6321674 w 6321674"/>
              <a:gd name="connsiteY1" fmla="*/ 3160837 h 6321674"/>
              <a:gd name="connsiteX2" fmla="*/ 6073280 w 6321674"/>
              <a:gd name="connsiteY2" fmla="*/ 4391178 h 6321674"/>
              <a:gd name="connsiteX3" fmla="*/ 6050767 w 6321674"/>
              <a:gd name="connsiteY3" fmla="*/ 4437912 h 6321674"/>
              <a:gd name="connsiteX4" fmla="*/ 5808464 w 6321674"/>
              <a:gd name="connsiteY4" fmla="*/ 4437912 h 6321674"/>
              <a:gd name="connsiteX5" fmla="*/ 4886641 w 6321674"/>
              <a:gd name="connsiteY5" fmla="*/ 3516089 h 6321674"/>
              <a:gd name="connsiteX6" fmla="*/ 4886641 w 6321674"/>
              <a:gd name="connsiteY6" fmla="*/ 2976234 h 6321674"/>
              <a:gd name="connsiteX7" fmla="*/ 4861424 w 6321674"/>
              <a:gd name="connsiteY7" fmla="*/ 2811002 h 6321674"/>
              <a:gd name="connsiteX8" fmla="*/ 3160837 w 6321674"/>
              <a:gd name="connsiteY8" fmla="*/ 1424984 h 6321674"/>
              <a:gd name="connsiteX9" fmla="*/ 1759746 w 6321674"/>
              <a:gd name="connsiteY9" fmla="*/ 1424984 h 6321674"/>
              <a:gd name="connsiteX10" fmla="*/ 2750811 w 6321674"/>
              <a:gd name="connsiteY10" fmla="*/ 2416049 h 6321674"/>
              <a:gd name="connsiteX11" fmla="*/ 2828413 w 6321674"/>
              <a:gd name="connsiteY11" fmla="*/ 2373928 h 6321674"/>
              <a:gd name="connsiteX12" fmla="*/ 3160836 w 6321674"/>
              <a:gd name="connsiteY12" fmla="*/ 2306815 h 6321674"/>
              <a:gd name="connsiteX13" fmla="*/ 4014858 w 6321674"/>
              <a:gd name="connsiteY13" fmla="*/ 3160837 h 6321674"/>
              <a:gd name="connsiteX14" fmla="*/ 3947745 w 6321674"/>
              <a:gd name="connsiteY14" fmla="*/ 3493261 h 6321674"/>
              <a:gd name="connsiteX15" fmla="*/ 3905624 w 6321674"/>
              <a:gd name="connsiteY15" fmla="*/ 3570862 h 6321674"/>
              <a:gd name="connsiteX16" fmla="*/ 4978204 w 6321674"/>
              <a:gd name="connsiteY16" fmla="*/ 4651491 h 6321674"/>
              <a:gd name="connsiteX17" fmla="*/ 5564528 w 6321674"/>
              <a:gd name="connsiteY17" fmla="*/ 4886642 h 6321674"/>
              <a:gd name="connsiteX18" fmla="*/ 5807033 w 6321674"/>
              <a:gd name="connsiteY18" fmla="*/ 4886642 h 6321674"/>
              <a:gd name="connsiteX19" fmla="*/ 5781853 w 6321674"/>
              <a:gd name="connsiteY19" fmla="*/ 4928091 h 6321674"/>
              <a:gd name="connsiteX20" fmla="*/ 3160837 w 6321674"/>
              <a:gd name="connsiteY20" fmla="*/ 6321674 h 6321674"/>
              <a:gd name="connsiteX21" fmla="*/ 0 w 6321674"/>
              <a:gd name="connsiteY21" fmla="*/ 3160837 h 6321674"/>
              <a:gd name="connsiteX22" fmla="*/ 248395 w 6321674"/>
              <a:gd name="connsiteY22" fmla="*/ 1930497 h 6321674"/>
              <a:gd name="connsiteX23" fmla="*/ 278958 w 6321674"/>
              <a:gd name="connsiteY23" fmla="*/ 1867050 h 6321674"/>
              <a:gd name="connsiteX24" fmla="*/ 523257 w 6321674"/>
              <a:gd name="connsiteY24" fmla="*/ 1867050 h 6321674"/>
              <a:gd name="connsiteX25" fmla="*/ 1445080 w 6321674"/>
              <a:gd name="connsiteY25" fmla="*/ 2788873 h 6321674"/>
              <a:gd name="connsiteX26" fmla="*/ 1445080 w 6321674"/>
              <a:gd name="connsiteY26" fmla="*/ 3411271 h 6321674"/>
              <a:gd name="connsiteX27" fmla="*/ 1460251 w 6321674"/>
              <a:gd name="connsiteY27" fmla="*/ 3510672 h 6321674"/>
              <a:gd name="connsiteX28" fmla="*/ 3160837 w 6321674"/>
              <a:gd name="connsiteY28" fmla="*/ 4896690 h 6321674"/>
              <a:gd name="connsiteX29" fmla="*/ 4561928 w 6321674"/>
              <a:gd name="connsiteY29" fmla="*/ 4896690 h 6321674"/>
              <a:gd name="connsiteX30" fmla="*/ 3570862 w 6321674"/>
              <a:gd name="connsiteY30" fmla="*/ 3905624 h 6321674"/>
              <a:gd name="connsiteX31" fmla="*/ 3493260 w 6321674"/>
              <a:gd name="connsiteY31" fmla="*/ 3947745 h 6321674"/>
              <a:gd name="connsiteX32" fmla="*/ 3160836 w 6321674"/>
              <a:gd name="connsiteY32" fmla="*/ 4014859 h 6321674"/>
              <a:gd name="connsiteX33" fmla="*/ 2306814 w 6321674"/>
              <a:gd name="connsiteY33" fmla="*/ 3160837 h 6321674"/>
              <a:gd name="connsiteX34" fmla="*/ 2373928 w 6321674"/>
              <a:gd name="connsiteY34" fmla="*/ 2828413 h 6321674"/>
              <a:gd name="connsiteX35" fmla="*/ 2416050 w 6321674"/>
              <a:gd name="connsiteY35" fmla="*/ 2750811 h 6321674"/>
              <a:gd name="connsiteX36" fmla="*/ 1433758 w 6321674"/>
              <a:gd name="connsiteY36" fmla="*/ 1759384 h 6321674"/>
              <a:gd name="connsiteX37" fmla="*/ 731545 w 6321674"/>
              <a:gd name="connsiteY37" fmla="*/ 1403612 h 6321674"/>
              <a:gd name="connsiteX38" fmla="*/ 533729 w 6321674"/>
              <a:gd name="connsiteY38" fmla="*/ 1403612 h 6321674"/>
              <a:gd name="connsiteX39" fmla="*/ 539822 w 6321674"/>
              <a:gd name="connsiteY39" fmla="*/ 1393583 h 6321674"/>
              <a:gd name="connsiteX40" fmla="*/ 3160837 w 6321674"/>
              <a:gd name="connsiteY40" fmla="*/ 0 h 6321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321674" h="6321674">
                <a:moveTo>
                  <a:pt x="3160837" y="0"/>
                </a:moveTo>
                <a:cubicBezTo>
                  <a:pt x="4906519" y="0"/>
                  <a:pt x="6321674" y="1415155"/>
                  <a:pt x="6321674" y="3160837"/>
                </a:cubicBezTo>
                <a:cubicBezTo>
                  <a:pt x="6321674" y="3597258"/>
                  <a:pt x="6233227" y="4013020"/>
                  <a:pt x="6073280" y="4391178"/>
                </a:cubicBezTo>
                <a:lnTo>
                  <a:pt x="6050767" y="4437912"/>
                </a:lnTo>
                <a:lnTo>
                  <a:pt x="5808464" y="4437912"/>
                </a:lnTo>
                <a:cubicBezTo>
                  <a:pt x="5299355" y="4437912"/>
                  <a:pt x="4886641" y="4025198"/>
                  <a:pt x="4886641" y="3516089"/>
                </a:cubicBezTo>
                <a:lnTo>
                  <a:pt x="4886641" y="2976234"/>
                </a:lnTo>
                <a:lnTo>
                  <a:pt x="4861424" y="2811002"/>
                </a:lnTo>
                <a:cubicBezTo>
                  <a:pt x="4699562" y="2020003"/>
                  <a:pt x="3999687" y="1424984"/>
                  <a:pt x="3160837" y="1424984"/>
                </a:cubicBezTo>
                <a:lnTo>
                  <a:pt x="1759746" y="1424984"/>
                </a:lnTo>
                <a:lnTo>
                  <a:pt x="2750811" y="2416049"/>
                </a:lnTo>
                <a:lnTo>
                  <a:pt x="2828413" y="2373928"/>
                </a:lnTo>
                <a:cubicBezTo>
                  <a:pt x="2930586" y="2330712"/>
                  <a:pt x="3042921" y="2306815"/>
                  <a:pt x="3160836" y="2306815"/>
                </a:cubicBezTo>
                <a:cubicBezTo>
                  <a:pt x="3632499" y="2306815"/>
                  <a:pt x="4014858" y="2689174"/>
                  <a:pt x="4014858" y="3160837"/>
                </a:cubicBezTo>
                <a:cubicBezTo>
                  <a:pt x="4014858" y="3278753"/>
                  <a:pt x="3990961" y="3391087"/>
                  <a:pt x="3947745" y="3493261"/>
                </a:cubicBezTo>
                <a:lnTo>
                  <a:pt x="3905624" y="3570862"/>
                </a:lnTo>
                <a:lnTo>
                  <a:pt x="4978204" y="4651491"/>
                </a:lnTo>
                <a:cubicBezTo>
                  <a:pt x="5125286" y="4798573"/>
                  <a:pt x="5340089" y="4886642"/>
                  <a:pt x="5564528" y="4886642"/>
                </a:cubicBezTo>
                <a:lnTo>
                  <a:pt x="5807033" y="4886642"/>
                </a:lnTo>
                <a:lnTo>
                  <a:pt x="5781853" y="4928091"/>
                </a:lnTo>
                <a:cubicBezTo>
                  <a:pt x="5213828" y="5768879"/>
                  <a:pt x="4251889" y="6321674"/>
                  <a:pt x="3160837" y="6321674"/>
                </a:cubicBezTo>
                <a:cubicBezTo>
                  <a:pt x="1415155" y="6321674"/>
                  <a:pt x="0" y="4906519"/>
                  <a:pt x="0" y="3160837"/>
                </a:cubicBezTo>
                <a:cubicBezTo>
                  <a:pt x="0" y="2724417"/>
                  <a:pt x="88448" y="2308654"/>
                  <a:pt x="248395" y="1930497"/>
                </a:cubicBezTo>
                <a:lnTo>
                  <a:pt x="278958" y="1867050"/>
                </a:lnTo>
                <a:lnTo>
                  <a:pt x="523257" y="1867050"/>
                </a:lnTo>
                <a:cubicBezTo>
                  <a:pt x="1032366" y="1867050"/>
                  <a:pt x="1445080" y="2279764"/>
                  <a:pt x="1445080" y="2788873"/>
                </a:cubicBezTo>
                <a:lnTo>
                  <a:pt x="1445080" y="3411271"/>
                </a:lnTo>
                <a:lnTo>
                  <a:pt x="1460251" y="3510672"/>
                </a:lnTo>
                <a:cubicBezTo>
                  <a:pt x="1622113" y="4301671"/>
                  <a:pt x="2321988" y="4896690"/>
                  <a:pt x="3160837" y="4896690"/>
                </a:cubicBezTo>
                <a:lnTo>
                  <a:pt x="4561928" y="4896690"/>
                </a:lnTo>
                <a:lnTo>
                  <a:pt x="3570862" y="3905624"/>
                </a:lnTo>
                <a:lnTo>
                  <a:pt x="3493260" y="3947745"/>
                </a:lnTo>
                <a:cubicBezTo>
                  <a:pt x="3391086" y="3990961"/>
                  <a:pt x="3278752" y="4014859"/>
                  <a:pt x="3160836" y="4014859"/>
                </a:cubicBezTo>
                <a:cubicBezTo>
                  <a:pt x="2689173" y="4014859"/>
                  <a:pt x="2306814" y="3632500"/>
                  <a:pt x="2306814" y="3160837"/>
                </a:cubicBezTo>
                <a:cubicBezTo>
                  <a:pt x="2306814" y="3042921"/>
                  <a:pt x="2330712" y="2930587"/>
                  <a:pt x="2373928" y="2828413"/>
                </a:cubicBezTo>
                <a:lnTo>
                  <a:pt x="2416050" y="2750811"/>
                </a:lnTo>
                <a:lnTo>
                  <a:pt x="1433758" y="1759384"/>
                </a:lnTo>
                <a:cubicBezTo>
                  <a:pt x="1244033" y="1545756"/>
                  <a:pt x="1012094" y="1403612"/>
                  <a:pt x="731545" y="1403612"/>
                </a:cubicBezTo>
                <a:lnTo>
                  <a:pt x="533729" y="1403612"/>
                </a:lnTo>
                <a:lnTo>
                  <a:pt x="539822" y="1393583"/>
                </a:lnTo>
                <a:cubicBezTo>
                  <a:pt x="1107847" y="552795"/>
                  <a:pt x="2069786" y="0"/>
                  <a:pt x="3160837" y="0"/>
                </a:cubicBezTo>
                <a:close/>
              </a:path>
            </a:pathLst>
          </a:custGeom>
          <a:solidFill>
            <a:srgbClr val="0096A5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/>
            <a:endParaRPr lang="nl-NL" sz="1800">
              <a:solidFill>
                <a:prstClr val="black"/>
              </a:solidFill>
            </a:endParaRPr>
          </a:p>
        </p:txBody>
      </p:sp>
      <p:sp>
        <p:nvSpPr>
          <p:cNvPr id="81" name="Rechthoek 80">
            <a:hlinkClick r:id="rId8"/>
            <a:extLst>
              <a:ext uri="{FF2B5EF4-FFF2-40B4-BE49-F238E27FC236}">
                <a16:creationId xmlns:a16="http://schemas.microsoft.com/office/drawing/2014/main" id="{BFFA7641-A9CC-435C-A805-0EECE9C2AA66}"/>
              </a:ext>
            </a:extLst>
          </p:cNvPr>
          <p:cNvSpPr/>
          <p:nvPr userDrawn="1"/>
        </p:nvSpPr>
        <p:spPr>
          <a:xfrm>
            <a:off x="10208368" y="-1"/>
            <a:ext cx="1983633" cy="1997213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74423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DIA (100%)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ID" hidden="1">
            <a:extLst>
              <a:ext uri="{FF2B5EF4-FFF2-40B4-BE49-F238E27FC236}">
                <a16:creationId xmlns:a16="http://schemas.microsoft.com/office/drawing/2014/main" id="{B2685EF9-3068-415F-B9ED-225316426223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BDCA59AB-4ADA-46B6-9123-8D4DCD9CD56B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DB8D413C-4CA9-4404-93FC-29E5D7246E0F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83BCEF68-DD53-4A2F-B64F-76565655293E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7" name="Rechthoek 16">
              <a:extLst>
                <a:ext uri="{FF2B5EF4-FFF2-40B4-BE49-F238E27FC236}">
                  <a16:creationId xmlns:a16="http://schemas.microsoft.com/office/drawing/2014/main" id="{450183A5-53A5-4F6B-9678-058FE56731F3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8" name="Rechthoek 17">
              <a:extLst>
                <a:ext uri="{FF2B5EF4-FFF2-40B4-BE49-F238E27FC236}">
                  <a16:creationId xmlns:a16="http://schemas.microsoft.com/office/drawing/2014/main" id="{AA426062-2C36-4321-8992-B3E86D034500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9" name="Rechthoek 18">
              <a:extLst>
                <a:ext uri="{FF2B5EF4-FFF2-40B4-BE49-F238E27FC236}">
                  <a16:creationId xmlns:a16="http://schemas.microsoft.com/office/drawing/2014/main" id="{47E730E5-8A0C-434A-8E0D-683DD4073CCC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0" name="Rechthoek 19">
              <a:extLst>
                <a:ext uri="{FF2B5EF4-FFF2-40B4-BE49-F238E27FC236}">
                  <a16:creationId xmlns:a16="http://schemas.microsoft.com/office/drawing/2014/main" id="{8F612C4F-9DCB-400A-9E73-A8B1A519C351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1" name="Rechthoek 20">
              <a:extLst>
                <a:ext uri="{FF2B5EF4-FFF2-40B4-BE49-F238E27FC236}">
                  <a16:creationId xmlns:a16="http://schemas.microsoft.com/office/drawing/2014/main" id="{9E202C06-6636-4C1D-90FA-AD215F67B955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3" name="Rechthoek 22">
              <a:extLst>
                <a:ext uri="{FF2B5EF4-FFF2-40B4-BE49-F238E27FC236}">
                  <a16:creationId xmlns:a16="http://schemas.microsoft.com/office/drawing/2014/main" id="{3DB3D0D4-7D42-4D7D-8685-1E9FC523F053}"/>
                </a:ext>
              </a:extLst>
            </p:cNvPr>
            <p:cNvSpPr/>
            <p:nvPr userDrawn="1"/>
          </p:nvSpPr>
          <p:spPr>
            <a:xfrm>
              <a:off x="9491269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4" name="Rechthoek 23">
              <a:extLst>
                <a:ext uri="{FF2B5EF4-FFF2-40B4-BE49-F238E27FC236}">
                  <a16:creationId xmlns:a16="http://schemas.microsoft.com/office/drawing/2014/main" id="{F03B15F9-32B4-4F44-B944-8279A7BCF7E8}"/>
                </a:ext>
              </a:extLst>
            </p:cNvPr>
            <p:cNvSpPr/>
            <p:nvPr userDrawn="1"/>
          </p:nvSpPr>
          <p:spPr>
            <a:xfrm>
              <a:off x="0" y="1132976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5" name="Rechthoek 24">
              <a:extLst>
                <a:ext uri="{FF2B5EF4-FFF2-40B4-BE49-F238E27FC236}">
                  <a16:creationId xmlns:a16="http://schemas.microsoft.com/office/drawing/2014/main" id="{35407207-177C-4EFF-B9AC-E7BBB9E12D8F}"/>
                </a:ext>
              </a:extLst>
            </p:cNvPr>
            <p:cNvSpPr/>
            <p:nvPr userDrawn="1"/>
          </p:nvSpPr>
          <p:spPr>
            <a:xfrm>
              <a:off x="0" y="5859033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8" name="Rechthoek 27">
              <a:extLst>
                <a:ext uri="{FF2B5EF4-FFF2-40B4-BE49-F238E27FC236}">
                  <a16:creationId xmlns:a16="http://schemas.microsoft.com/office/drawing/2014/main" id="{A3AEE279-B9C9-47AF-B390-560A26DDE35A}"/>
                </a:ext>
              </a:extLst>
            </p:cNvPr>
            <p:cNvSpPr/>
            <p:nvPr userDrawn="1"/>
          </p:nvSpPr>
          <p:spPr>
            <a:xfrm>
              <a:off x="4857129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27" name="Onder balkje">
            <a:extLst>
              <a:ext uri="{FF2B5EF4-FFF2-40B4-BE49-F238E27FC236}">
                <a16:creationId xmlns:a16="http://schemas.microsoft.com/office/drawing/2014/main" id="{EC338F84-A3AF-48F4-A412-8D1363198E1A}"/>
              </a:ext>
            </a:extLst>
          </p:cNvPr>
          <p:cNvSpPr/>
          <p:nvPr userDrawn="1"/>
        </p:nvSpPr>
        <p:spPr>
          <a:xfrm>
            <a:off x="-2507" y="6785940"/>
            <a:ext cx="12192000" cy="769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DA75972-73CC-4A0A-9567-F2B4412F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7045418"/>
            <a:ext cx="3140325" cy="216909"/>
          </a:xfrm>
        </p:spPr>
        <p:txBody>
          <a:bodyPr/>
          <a:lstStyle/>
          <a:p>
            <a:fld id="{4B9DCFDA-5821-4714-A7A4-43465064099D}" type="datetime1">
              <a:rPr lang="nl-NL" smtClean="0"/>
              <a:t>15-5-2023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07A43D8-7ED9-442E-BF69-FF890270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7045418"/>
            <a:ext cx="671879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2AEFA4AD-513F-4FA2-94D5-B906A27FAE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899" y="272177"/>
            <a:ext cx="11149188" cy="600744"/>
          </a:xfrm>
        </p:spPr>
        <p:txBody>
          <a:bodyPr/>
          <a:lstStyle>
            <a:lvl1pPr>
              <a:defRPr/>
            </a:lvl1pPr>
          </a:lstStyle>
          <a:p>
            <a:r>
              <a:rPr lang="nl-NL" noProof="0" dirty="0"/>
              <a:t>Plaats hier je titel</a:t>
            </a:r>
            <a:endParaRPr lang="nl-NL" dirty="0"/>
          </a:p>
        </p:txBody>
      </p:sp>
      <p:sp>
        <p:nvSpPr>
          <p:cNvPr id="3" name="tekst">
            <a:extLst>
              <a:ext uri="{FF2B5EF4-FFF2-40B4-BE49-F238E27FC236}">
                <a16:creationId xmlns:a16="http://schemas.microsoft.com/office/drawing/2014/main" id="{FDD826C5-0082-44A8-A23D-491166C08D5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523808" y="1400483"/>
            <a:ext cx="4320000" cy="4456846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noProof="0" dirty="0"/>
              <a:t>Klik hier om een </a:t>
            </a:r>
            <a:r>
              <a:rPr lang="nl-NL" noProof="0" dirty="0" err="1"/>
              <a:t>bullet</a:t>
            </a:r>
            <a:r>
              <a:rPr lang="nl-NL" noProof="0" dirty="0"/>
              <a:t> te plaatsen. Andere </a:t>
            </a:r>
            <a:r>
              <a:rPr lang="nl-NL" noProof="0" dirty="0" err="1"/>
              <a:t>bullet</a:t>
            </a:r>
            <a:r>
              <a:rPr lang="nl-NL" noProof="0" dirty="0"/>
              <a:t> of tekststijl nodig? Gebruik het menu Tekstopmaak.</a:t>
            </a:r>
          </a:p>
          <a:p>
            <a:pPr lvl="1"/>
            <a:r>
              <a:rPr lang="nl-NL" noProof="0" dirty="0"/>
              <a:t>Sub-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2"/>
            <a:r>
              <a:rPr lang="nl-NL" noProof="0" dirty="0"/>
              <a:t>Leestekst</a:t>
            </a:r>
          </a:p>
          <a:p>
            <a:pPr lvl="3"/>
            <a:r>
              <a:rPr lang="nl-NL" noProof="0" dirty="0"/>
              <a:t>Subtitel</a:t>
            </a:r>
          </a:p>
          <a:p>
            <a:pPr lvl="4"/>
            <a:r>
              <a:rPr lang="nl-NL" noProof="0" dirty="0"/>
              <a:t>Numerieke 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5"/>
            <a:r>
              <a:rPr lang="nl-NL" noProof="0" dirty="0" err="1"/>
              <a:t>Bullet</a:t>
            </a:r>
            <a:endParaRPr lang="nl-NL" noProof="0" dirty="0"/>
          </a:p>
          <a:p>
            <a:pPr lvl="6"/>
            <a:r>
              <a:rPr lang="nl-NL" noProof="0" dirty="0"/>
              <a:t>Sub-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7"/>
            <a:r>
              <a:rPr lang="nl-NL" noProof="0" dirty="0"/>
              <a:t>Leestekst</a:t>
            </a:r>
          </a:p>
          <a:p>
            <a:pPr lvl="8"/>
            <a:r>
              <a:rPr lang="nl-NL" noProof="0" dirty="0"/>
              <a:t>Subtitel</a:t>
            </a:r>
          </a:p>
        </p:txBody>
      </p:sp>
      <p:sp>
        <p:nvSpPr>
          <p:cNvPr id="7" name="Tekstvak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035995" y="-885712"/>
            <a:ext cx="2120041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TEKST DIA (100%)</a:t>
            </a:r>
          </a:p>
        </p:txBody>
      </p:sp>
      <p:sp>
        <p:nvSpPr>
          <p:cNvPr id="26" name="tekst">
            <a:extLst>
              <a:ext uri="{FF2B5EF4-FFF2-40B4-BE49-F238E27FC236}">
                <a16:creationId xmlns:a16="http://schemas.microsoft.com/office/drawing/2014/main" id="{B8C88FFE-EF7A-4AB4-BA5A-008DBDC15DA4}"/>
              </a:ext>
            </a:extLst>
          </p:cNvPr>
          <p:cNvSpPr>
            <a:spLocks noGrp="1"/>
          </p:cNvSpPr>
          <p:nvPr>
            <p:ph type="body" orient="vert" idx="66" hasCustomPrompt="1"/>
          </p:nvPr>
        </p:nvSpPr>
        <p:spPr>
          <a:xfrm>
            <a:off x="5156423" y="1385957"/>
            <a:ext cx="4320000" cy="4456846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noProof="0" dirty="0"/>
              <a:t>Klik hier om een </a:t>
            </a:r>
            <a:r>
              <a:rPr lang="nl-NL" noProof="0" dirty="0" err="1"/>
              <a:t>bullet</a:t>
            </a:r>
            <a:r>
              <a:rPr lang="nl-NL" noProof="0" dirty="0"/>
              <a:t> te plaatsen. Andere </a:t>
            </a:r>
            <a:r>
              <a:rPr lang="nl-NL" noProof="0" dirty="0" err="1"/>
              <a:t>bullet</a:t>
            </a:r>
            <a:r>
              <a:rPr lang="nl-NL" noProof="0" dirty="0"/>
              <a:t> of tekststijl nodig? Gebruik het menu Tekstopmaak.</a:t>
            </a:r>
          </a:p>
          <a:p>
            <a:pPr lvl="1"/>
            <a:r>
              <a:rPr lang="nl-NL" noProof="0" dirty="0"/>
              <a:t>Sub-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2"/>
            <a:r>
              <a:rPr lang="nl-NL" noProof="0" dirty="0"/>
              <a:t>Leestekst</a:t>
            </a:r>
          </a:p>
          <a:p>
            <a:pPr lvl="3"/>
            <a:r>
              <a:rPr lang="nl-NL" noProof="0" dirty="0"/>
              <a:t>Subtitel</a:t>
            </a:r>
          </a:p>
          <a:p>
            <a:pPr lvl="4"/>
            <a:r>
              <a:rPr lang="nl-NL" noProof="0" dirty="0"/>
              <a:t>Numerieke 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5"/>
            <a:r>
              <a:rPr lang="nl-NL" noProof="0" dirty="0" err="1"/>
              <a:t>Bullet</a:t>
            </a:r>
            <a:endParaRPr lang="nl-NL" noProof="0" dirty="0"/>
          </a:p>
          <a:p>
            <a:pPr lvl="6"/>
            <a:r>
              <a:rPr lang="nl-NL" noProof="0" dirty="0"/>
              <a:t>Sub-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7"/>
            <a:r>
              <a:rPr lang="nl-NL" noProof="0" dirty="0"/>
              <a:t>Leestekst</a:t>
            </a:r>
          </a:p>
          <a:p>
            <a:pPr lvl="8"/>
            <a:r>
              <a:rPr lang="nl-NL" noProof="0" dirty="0"/>
              <a:t>Subtitel</a:t>
            </a:r>
          </a:p>
        </p:txBody>
      </p:sp>
      <p:sp>
        <p:nvSpPr>
          <p:cNvPr id="29" name="Tijdelijke aanduiding voor dianummer 5">
            <a:extLst>
              <a:ext uri="{FF2B5EF4-FFF2-40B4-BE49-F238E27FC236}">
                <a16:creationId xmlns:a16="http://schemas.microsoft.com/office/drawing/2014/main" id="{E8C4C3C6-686A-490D-B361-C02FAC648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  <p:sp>
        <p:nvSpPr>
          <p:cNvPr id="30" name="Tijdelijke aanduiding voor tekst 21">
            <a:extLst>
              <a:ext uri="{FF2B5EF4-FFF2-40B4-BE49-F238E27FC236}">
                <a16:creationId xmlns:a16="http://schemas.microsoft.com/office/drawing/2014/main" id="{EA3F018E-3681-4180-9C3F-F5324D11154E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>
          <a:xfrm>
            <a:off x="10786032" y="0"/>
            <a:ext cx="1400953" cy="6858000"/>
          </a:xfrm>
          <a:custGeom>
            <a:avLst/>
            <a:gdLst>
              <a:gd name="connsiteX0" fmla="*/ 2209313 w 2219324"/>
              <a:gd name="connsiteY0" fmla="*/ 0 h 7931150"/>
              <a:gd name="connsiteX1" fmla="*/ 2219324 w 2219324"/>
              <a:gd name="connsiteY1" fmla="*/ 9968 h 7931150"/>
              <a:gd name="connsiteX2" fmla="*/ 2219324 w 2219324"/>
              <a:gd name="connsiteY2" fmla="*/ 2491982 h 7931150"/>
              <a:gd name="connsiteX3" fmla="*/ 1528497 w 2219324"/>
              <a:gd name="connsiteY3" fmla="*/ 3179770 h 7931150"/>
              <a:gd name="connsiteX4" fmla="*/ 690827 w 2219324"/>
              <a:gd name="connsiteY4" fmla="*/ 3179770 h 7931150"/>
              <a:gd name="connsiteX5" fmla="*/ 20024 w 2219324"/>
              <a:gd name="connsiteY5" fmla="*/ 3847621 h 7931150"/>
              <a:gd name="connsiteX6" fmla="*/ 20024 w 2219324"/>
              <a:gd name="connsiteY6" fmla="*/ 7921182 h 7931150"/>
              <a:gd name="connsiteX7" fmla="*/ 10012 w 2219324"/>
              <a:gd name="connsiteY7" fmla="*/ 7931150 h 7931150"/>
              <a:gd name="connsiteX8" fmla="*/ 0 w 2219324"/>
              <a:gd name="connsiteY8" fmla="*/ 7921182 h 7931150"/>
              <a:gd name="connsiteX9" fmla="*/ 0 w 2219324"/>
              <a:gd name="connsiteY9" fmla="*/ 3847621 h 7931150"/>
              <a:gd name="connsiteX10" fmla="*/ 690827 w 2219324"/>
              <a:gd name="connsiteY10" fmla="*/ 3159834 h 7931150"/>
              <a:gd name="connsiteX11" fmla="*/ 1528497 w 2219324"/>
              <a:gd name="connsiteY11" fmla="*/ 3159834 h 7931150"/>
              <a:gd name="connsiteX12" fmla="*/ 2199301 w 2219324"/>
              <a:gd name="connsiteY12" fmla="*/ 2491982 h 7931150"/>
              <a:gd name="connsiteX13" fmla="*/ 2199301 w 2219324"/>
              <a:gd name="connsiteY13" fmla="*/ 9968 h 7931150"/>
              <a:gd name="connsiteX14" fmla="*/ 2209313 w 2219324"/>
              <a:gd name="connsiteY14" fmla="*/ 0 h 793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19324" h="7931150">
                <a:moveTo>
                  <a:pt x="2209313" y="0"/>
                </a:moveTo>
                <a:cubicBezTo>
                  <a:pt x="2215987" y="0"/>
                  <a:pt x="2219324" y="3322"/>
                  <a:pt x="2219324" y="9968"/>
                </a:cubicBezTo>
                <a:cubicBezTo>
                  <a:pt x="2219324" y="2491982"/>
                  <a:pt x="2219324" y="2491982"/>
                  <a:pt x="2219324" y="2491982"/>
                </a:cubicBezTo>
                <a:cubicBezTo>
                  <a:pt x="2219324" y="2870764"/>
                  <a:pt x="1908953" y="3179770"/>
                  <a:pt x="1528497" y="3179770"/>
                </a:cubicBezTo>
                <a:cubicBezTo>
                  <a:pt x="690827" y="3179770"/>
                  <a:pt x="690827" y="3179770"/>
                  <a:pt x="690827" y="3179770"/>
                </a:cubicBezTo>
                <a:cubicBezTo>
                  <a:pt x="320383" y="3179770"/>
                  <a:pt x="20024" y="3478808"/>
                  <a:pt x="20024" y="3847621"/>
                </a:cubicBezTo>
                <a:cubicBezTo>
                  <a:pt x="20024" y="7921182"/>
                  <a:pt x="20024" y="7921182"/>
                  <a:pt x="20024" y="7921182"/>
                </a:cubicBezTo>
                <a:cubicBezTo>
                  <a:pt x="20024" y="7924504"/>
                  <a:pt x="16686" y="7931150"/>
                  <a:pt x="10012" y="7931150"/>
                </a:cubicBezTo>
                <a:cubicBezTo>
                  <a:pt x="3337" y="7931150"/>
                  <a:pt x="0" y="7924504"/>
                  <a:pt x="0" y="7921182"/>
                </a:cubicBezTo>
                <a:cubicBezTo>
                  <a:pt x="0" y="3847621"/>
                  <a:pt x="0" y="3847621"/>
                  <a:pt x="0" y="3847621"/>
                </a:cubicBezTo>
                <a:cubicBezTo>
                  <a:pt x="0" y="3468840"/>
                  <a:pt x="310371" y="3159834"/>
                  <a:pt x="690827" y="3159834"/>
                </a:cubicBezTo>
                <a:cubicBezTo>
                  <a:pt x="1528497" y="3159834"/>
                  <a:pt x="1528497" y="3159834"/>
                  <a:pt x="1528497" y="3159834"/>
                </a:cubicBezTo>
                <a:cubicBezTo>
                  <a:pt x="1898941" y="3159834"/>
                  <a:pt x="2199301" y="2860796"/>
                  <a:pt x="2199301" y="2491982"/>
                </a:cubicBezTo>
                <a:cubicBezTo>
                  <a:pt x="2199301" y="9968"/>
                  <a:pt x="2199301" y="9968"/>
                  <a:pt x="2199301" y="9968"/>
                </a:cubicBezTo>
                <a:cubicBezTo>
                  <a:pt x="2199301" y="3322"/>
                  <a:pt x="2202638" y="0"/>
                  <a:pt x="2209313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 marL="0" indent="0">
              <a:buNone/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1043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T FOTO (50% / 5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RID" hidden="1">
            <a:extLst>
              <a:ext uri="{FF2B5EF4-FFF2-40B4-BE49-F238E27FC236}">
                <a16:creationId xmlns:a16="http://schemas.microsoft.com/office/drawing/2014/main" id="{C2A45CA0-1358-48B6-9E48-303D89490780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5" name="Rechthoek 114">
              <a:extLst>
                <a:ext uri="{FF2B5EF4-FFF2-40B4-BE49-F238E27FC236}">
                  <a16:creationId xmlns:a16="http://schemas.microsoft.com/office/drawing/2014/main" id="{94FEA51A-4C32-44E3-AC61-EDC99F0769AA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6" name="Rechthoek 115">
              <a:extLst>
                <a:ext uri="{FF2B5EF4-FFF2-40B4-BE49-F238E27FC236}">
                  <a16:creationId xmlns:a16="http://schemas.microsoft.com/office/drawing/2014/main" id="{03EE3AEF-44B8-4223-9C77-0E2127CED24F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7" name="Rechthoek 116">
              <a:extLst>
                <a:ext uri="{FF2B5EF4-FFF2-40B4-BE49-F238E27FC236}">
                  <a16:creationId xmlns:a16="http://schemas.microsoft.com/office/drawing/2014/main" id="{D5E7D763-288B-488C-9031-77784358A6AE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8" name="Rechthoek 117">
              <a:extLst>
                <a:ext uri="{FF2B5EF4-FFF2-40B4-BE49-F238E27FC236}">
                  <a16:creationId xmlns:a16="http://schemas.microsoft.com/office/drawing/2014/main" id="{642B446A-0298-4E14-8348-7FA75F33B885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9" name="Rechthoek 118">
              <a:extLst>
                <a:ext uri="{FF2B5EF4-FFF2-40B4-BE49-F238E27FC236}">
                  <a16:creationId xmlns:a16="http://schemas.microsoft.com/office/drawing/2014/main" id="{7EE50644-4155-4D50-A90D-5C7D37B4F735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0" name="Rechthoek 119">
              <a:extLst>
                <a:ext uri="{FF2B5EF4-FFF2-40B4-BE49-F238E27FC236}">
                  <a16:creationId xmlns:a16="http://schemas.microsoft.com/office/drawing/2014/main" id="{0A4B7EEE-2920-40A2-8623-02C666C7EA13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1" name="Rechthoek 120">
              <a:extLst>
                <a:ext uri="{FF2B5EF4-FFF2-40B4-BE49-F238E27FC236}">
                  <a16:creationId xmlns:a16="http://schemas.microsoft.com/office/drawing/2014/main" id="{B6ADDAAD-37B7-4932-8284-8CA1B65A834F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2" name="Rechthoek 121">
              <a:extLst>
                <a:ext uri="{FF2B5EF4-FFF2-40B4-BE49-F238E27FC236}">
                  <a16:creationId xmlns:a16="http://schemas.microsoft.com/office/drawing/2014/main" id="{9E67493A-5BA0-4DF1-9B84-F8F83E520824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3" name="Rechthoek 122">
              <a:extLst>
                <a:ext uri="{FF2B5EF4-FFF2-40B4-BE49-F238E27FC236}">
                  <a16:creationId xmlns:a16="http://schemas.microsoft.com/office/drawing/2014/main" id="{B88026CC-8DA0-48DB-940A-DB85A4CA7060}"/>
                </a:ext>
              </a:extLst>
            </p:cNvPr>
            <p:cNvSpPr/>
            <p:nvPr userDrawn="1"/>
          </p:nvSpPr>
          <p:spPr>
            <a:xfrm>
              <a:off x="9491269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4" name="Rechthoek 123">
              <a:extLst>
                <a:ext uri="{FF2B5EF4-FFF2-40B4-BE49-F238E27FC236}">
                  <a16:creationId xmlns:a16="http://schemas.microsoft.com/office/drawing/2014/main" id="{6BD45FED-6518-48FC-8244-888D5D4D1A4E}"/>
                </a:ext>
              </a:extLst>
            </p:cNvPr>
            <p:cNvSpPr/>
            <p:nvPr userDrawn="1"/>
          </p:nvSpPr>
          <p:spPr>
            <a:xfrm>
              <a:off x="0" y="1132976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5" name="Rechthoek 124">
              <a:extLst>
                <a:ext uri="{FF2B5EF4-FFF2-40B4-BE49-F238E27FC236}">
                  <a16:creationId xmlns:a16="http://schemas.microsoft.com/office/drawing/2014/main" id="{51DD2445-94EA-4A3A-97C8-776EC4562D42}"/>
                </a:ext>
              </a:extLst>
            </p:cNvPr>
            <p:cNvSpPr/>
            <p:nvPr userDrawn="1"/>
          </p:nvSpPr>
          <p:spPr>
            <a:xfrm>
              <a:off x="0" y="5859033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6" name="Rechthoek 125">
              <a:extLst>
                <a:ext uri="{FF2B5EF4-FFF2-40B4-BE49-F238E27FC236}">
                  <a16:creationId xmlns:a16="http://schemas.microsoft.com/office/drawing/2014/main" id="{6407C404-EE88-46C2-9A32-2ECE9764CA7E}"/>
                </a:ext>
              </a:extLst>
            </p:cNvPr>
            <p:cNvSpPr/>
            <p:nvPr userDrawn="1"/>
          </p:nvSpPr>
          <p:spPr>
            <a:xfrm>
              <a:off x="5964600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129" name="Onder balkje">
            <a:extLst>
              <a:ext uri="{FF2B5EF4-FFF2-40B4-BE49-F238E27FC236}">
                <a16:creationId xmlns:a16="http://schemas.microsoft.com/office/drawing/2014/main" id="{93B821B0-D9C3-453C-B3CB-E51133442ABC}"/>
              </a:ext>
            </a:extLst>
          </p:cNvPr>
          <p:cNvSpPr/>
          <p:nvPr userDrawn="1"/>
        </p:nvSpPr>
        <p:spPr>
          <a:xfrm>
            <a:off x="-2507" y="6785940"/>
            <a:ext cx="12192000" cy="769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DA75972-73CC-4A0A-9567-F2B4412F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6995151"/>
            <a:ext cx="3140325" cy="216909"/>
          </a:xfrm>
        </p:spPr>
        <p:txBody>
          <a:bodyPr/>
          <a:lstStyle/>
          <a:p>
            <a:fld id="{98BFDA63-73B4-4601-904F-E0AB02FDFF7A}" type="datetime1">
              <a:rPr lang="nl-NL" smtClean="0"/>
              <a:t>15-5-2023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07A43D8-7ED9-442E-BF69-FF890270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6995151"/>
            <a:ext cx="719350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17" name="foto">
            <a:extLst>
              <a:ext uri="{FF2B5EF4-FFF2-40B4-BE49-F238E27FC236}">
                <a16:creationId xmlns:a16="http://schemas.microsoft.com/office/drawing/2014/main" id="{9A29AFAD-46EE-42D3-AE33-64CC662FC00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27400" y="259477"/>
            <a:ext cx="6078361" cy="6526464"/>
          </a:xfrm>
          <a:prstGeom prst="round2SameRect">
            <a:avLst>
              <a:gd name="adj1" fmla="val 2120"/>
              <a:gd name="adj2" fmla="val 0"/>
            </a:avLst>
          </a:prstGeom>
          <a:solidFill>
            <a:schemeClr val="bg1">
              <a:lumMod val="95000"/>
            </a:schemeClr>
          </a:solidFill>
        </p:spPr>
        <p:txBody>
          <a:bodyPr tIns="2880000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050" b="1" baseline="0"/>
            </a:lvl1pPr>
          </a:lstStyle>
          <a:p>
            <a:r>
              <a:rPr lang="nl-NL"/>
              <a:t>Klik op onderstaand pictogram</a:t>
            </a:r>
            <a:br>
              <a:rPr lang="nl-NL"/>
            </a:br>
            <a:r>
              <a:rPr lang="nl-NL"/>
              <a:t>om een afbeelding in te voegen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AEFA4AD-513F-4FA2-94D5-B906A27FAE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1864" y="272177"/>
            <a:ext cx="5424706" cy="600744"/>
          </a:xfrm>
        </p:spPr>
        <p:txBody>
          <a:bodyPr/>
          <a:lstStyle>
            <a:lvl1pPr>
              <a:defRPr/>
            </a:lvl1pPr>
          </a:lstStyle>
          <a:p>
            <a:r>
              <a:rPr lang="nl-NL" noProof="0" dirty="0"/>
              <a:t>Plaats hier je titel</a:t>
            </a:r>
            <a:endParaRPr lang="nl-NL" dirty="0"/>
          </a:p>
        </p:txBody>
      </p:sp>
      <p:sp>
        <p:nvSpPr>
          <p:cNvPr id="3" name="tekst">
            <a:extLst>
              <a:ext uri="{FF2B5EF4-FFF2-40B4-BE49-F238E27FC236}">
                <a16:creationId xmlns:a16="http://schemas.microsoft.com/office/drawing/2014/main" id="{FDD826C5-0082-44A8-A23D-491166C08D5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523133" y="1396613"/>
            <a:ext cx="5424706" cy="4469349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noProof="0" dirty="0"/>
              <a:t>Klik hier om een </a:t>
            </a:r>
            <a:r>
              <a:rPr lang="nl-NL" noProof="0" dirty="0" err="1"/>
              <a:t>bullet</a:t>
            </a:r>
            <a:r>
              <a:rPr lang="nl-NL" noProof="0" dirty="0"/>
              <a:t> te plaatsen. Andere </a:t>
            </a:r>
            <a:r>
              <a:rPr lang="nl-NL" noProof="0" dirty="0" err="1"/>
              <a:t>bullet</a:t>
            </a:r>
            <a:r>
              <a:rPr lang="nl-NL" noProof="0" dirty="0"/>
              <a:t> of tekststijl nodig? Gebruik het menu Tekstopmaak.</a:t>
            </a:r>
          </a:p>
          <a:p>
            <a:pPr lvl="1"/>
            <a:r>
              <a:rPr lang="nl-NL" noProof="0" dirty="0"/>
              <a:t>Sub-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2"/>
            <a:r>
              <a:rPr lang="nl-NL" noProof="0" dirty="0"/>
              <a:t>Leestekst</a:t>
            </a:r>
          </a:p>
          <a:p>
            <a:pPr lvl="3"/>
            <a:r>
              <a:rPr lang="nl-NL" noProof="0" dirty="0"/>
              <a:t>Subtitel</a:t>
            </a:r>
          </a:p>
          <a:p>
            <a:pPr lvl="4"/>
            <a:r>
              <a:rPr lang="nl-NL" noProof="0" dirty="0"/>
              <a:t>Numerieke 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5"/>
            <a:r>
              <a:rPr lang="nl-NL" noProof="0" dirty="0" err="1"/>
              <a:t>Bullet</a:t>
            </a:r>
            <a:endParaRPr lang="nl-NL" noProof="0" dirty="0"/>
          </a:p>
          <a:p>
            <a:pPr lvl="6"/>
            <a:r>
              <a:rPr lang="nl-NL" noProof="0" dirty="0"/>
              <a:t>Sub-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7"/>
            <a:r>
              <a:rPr lang="nl-NL" noProof="0" dirty="0"/>
              <a:t>Leestekst</a:t>
            </a:r>
          </a:p>
          <a:p>
            <a:pPr lvl="8"/>
            <a:r>
              <a:rPr lang="nl-NL" noProof="0" dirty="0"/>
              <a:t>Subtitel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4624023" y="-885712"/>
            <a:ext cx="2943985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TEKST MET FOTO (50% / 50%)</a:t>
            </a:r>
          </a:p>
        </p:txBody>
      </p:sp>
      <p:grpSp>
        <p:nvGrpSpPr>
          <p:cNvPr id="53" name="Instructies">
            <a:extLst>
              <a:ext uri="{FF2B5EF4-FFF2-40B4-BE49-F238E27FC236}">
                <a16:creationId xmlns:a16="http://schemas.microsoft.com/office/drawing/2014/main" id="{C78CB953-7AC8-4C76-B70C-B4341CD578B5}"/>
              </a:ext>
            </a:extLst>
          </p:cNvPr>
          <p:cNvGrpSpPr/>
          <p:nvPr userDrawn="1"/>
        </p:nvGrpSpPr>
        <p:grpSpPr>
          <a:xfrm>
            <a:off x="12391601" y="0"/>
            <a:ext cx="3183678" cy="6589569"/>
            <a:chOff x="12391601" y="0"/>
            <a:chExt cx="3183678" cy="6589569"/>
          </a:xfrm>
        </p:grpSpPr>
        <p:grpSp>
          <p:nvGrpSpPr>
            <p:cNvPr id="54" name="Groep 53">
              <a:extLst>
                <a:ext uri="{FF2B5EF4-FFF2-40B4-BE49-F238E27FC236}">
                  <a16:creationId xmlns:a16="http://schemas.microsoft.com/office/drawing/2014/main" id="{0FB13C0E-6A45-4CF7-BCAD-A3EC4D99032E}"/>
                </a:ext>
              </a:extLst>
            </p:cNvPr>
            <p:cNvGrpSpPr/>
            <p:nvPr userDrawn="1"/>
          </p:nvGrpSpPr>
          <p:grpSpPr>
            <a:xfrm>
              <a:off x="12757282" y="3100116"/>
              <a:ext cx="1499406" cy="678267"/>
              <a:chOff x="12757283" y="3120781"/>
              <a:chExt cx="1499406" cy="678267"/>
            </a:xfrm>
          </p:grpSpPr>
          <p:sp>
            <p:nvSpPr>
              <p:cNvPr id="99" name="Rechthoek 98">
                <a:extLst>
                  <a:ext uri="{FF2B5EF4-FFF2-40B4-BE49-F238E27FC236}">
                    <a16:creationId xmlns:a16="http://schemas.microsoft.com/office/drawing/2014/main" id="{04CCC6A4-C9F1-4CE6-AAB0-80DE7C432FD0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0" name="Rechthoek 99">
                <a:extLst>
                  <a:ext uri="{FF2B5EF4-FFF2-40B4-BE49-F238E27FC236}">
                    <a16:creationId xmlns:a16="http://schemas.microsoft.com/office/drawing/2014/main" id="{EB98EA50-0E55-4EF6-9D8A-22E4C2F79E6E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Tekstvak 100">
                <a:extLst>
                  <a:ext uri="{FF2B5EF4-FFF2-40B4-BE49-F238E27FC236}">
                    <a16:creationId xmlns:a16="http://schemas.microsoft.com/office/drawing/2014/main" id="{E1E749AA-9B45-4626-997F-C6A50B3336FD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102" name="Tekstvak 101">
                <a:extLst>
                  <a:ext uri="{FF2B5EF4-FFF2-40B4-BE49-F238E27FC236}">
                    <a16:creationId xmlns:a16="http://schemas.microsoft.com/office/drawing/2014/main" id="{7DE5A2AA-47EC-4F72-AC73-252B98993AE2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103" name="Picture 3">
                <a:extLst>
                  <a:ext uri="{FF2B5EF4-FFF2-40B4-BE49-F238E27FC236}">
                    <a16:creationId xmlns:a16="http://schemas.microsoft.com/office/drawing/2014/main" id="{40E7DD23-B1EA-431E-8035-49D0FA5A5D6E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04" name="Gelijkbenige driehoek 103">
                <a:extLst>
                  <a:ext uri="{FF2B5EF4-FFF2-40B4-BE49-F238E27FC236}">
                    <a16:creationId xmlns:a16="http://schemas.microsoft.com/office/drawing/2014/main" id="{00ADC6F2-9DE9-4F3D-88AA-320CE87CAAC0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05" name="Groep 104">
                <a:extLst>
                  <a:ext uri="{FF2B5EF4-FFF2-40B4-BE49-F238E27FC236}">
                    <a16:creationId xmlns:a16="http://schemas.microsoft.com/office/drawing/2014/main" id="{A8ED3291-7B27-4A9E-AE75-A9ACCCD14380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110" name="Rechthoek 109">
                  <a:extLst>
                    <a:ext uri="{FF2B5EF4-FFF2-40B4-BE49-F238E27FC236}">
                      <a16:creationId xmlns:a16="http://schemas.microsoft.com/office/drawing/2014/main" id="{B9FE3F69-5FAB-4125-95D0-A7E0A4705BBA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11" name="Rechthoek 110">
                  <a:extLst>
                    <a:ext uri="{FF2B5EF4-FFF2-40B4-BE49-F238E27FC236}">
                      <a16:creationId xmlns:a16="http://schemas.microsoft.com/office/drawing/2014/main" id="{E2183DEB-B1D6-420A-9354-8654B3BB1E53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12" name="Rechthoek 111">
                  <a:extLst>
                    <a:ext uri="{FF2B5EF4-FFF2-40B4-BE49-F238E27FC236}">
                      <a16:creationId xmlns:a16="http://schemas.microsoft.com/office/drawing/2014/main" id="{FE584A5F-B34E-4097-A334-481ADD3A62F9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106" name="Groep 105">
                <a:extLst>
                  <a:ext uri="{FF2B5EF4-FFF2-40B4-BE49-F238E27FC236}">
                    <a16:creationId xmlns:a16="http://schemas.microsoft.com/office/drawing/2014/main" id="{A3F08D64-D2AA-4B6A-A387-AA09167ED07B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107" name="Rechthoek 106">
                  <a:extLst>
                    <a:ext uri="{FF2B5EF4-FFF2-40B4-BE49-F238E27FC236}">
                      <a16:creationId xmlns:a16="http://schemas.microsoft.com/office/drawing/2014/main" id="{18D986A8-CB40-4204-937C-6A99FA00BE7E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08" name="Rechthoek 107">
                  <a:extLst>
                    <a:ext uri="{FF2B5EF4-FFF2-40B4-BE49-F238E27FC236}">
                      <a16:creationId xmlns:a16="http://schemas.microsoft.com/office/drawing/2014/main" id="{5ACBC428-979F-4629-803C-60FDD89EED63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09" name="Rechthoek 108">
                  <a:extLst>
                    <a:ext uri="{FF2B5EF4-FFF2-40B4-BE49-F238E27FC236}">
                      <a16:creationId xmlns:a16="http://schemas.microsoft.com/office/drawing/2014/main" id="{739FA060-8121-444D-B1DD-41ADE514D4B0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  <p:grpSp>
          <p:nvGrpSpPr>
            <p:cNvPr id="55" name="Meer informatie">
              <a:extLst>
                <a:ext uri="{FF2B5EF4-FFF2-40B4-BE49-F238E27FC236}">
                  <a16:creationId xmlns:a16="http://schemas.microsoft.com/office/drawing/2014/main" id="{B41C59E9-59CF-4C4F-9A8E-332A5A153A52}"/>
                </a:ext>
              </a:extLst>
            </p:cNvPr>
            <p:cNvGrpSpPr/>
            <p:nvPr userDrawn="1"/>
          </p:nvGrpSpPr>
          <p:grpSpPr>
            <a:xfrm>
              <a:off x="12396764" y="5806296"/>
              <a:ext cx="3178515" cy="783273"/>
              <a:chOff x="-3741486" y="3386444"/>
              <a:chExt cx="3178515" cy="783273"/>
            </a:xfrm>
          </p:grpSpPr>
          <p:sp>
            <p:nvSpPr>
              <p:cNvPr id="96" name="Freeform 101">
                <a:extLst>
                  <a:ext uri="{FF2B5EF4-FFF2-40B4-BE49-F238E27FC236}">
                    <a16:creationId xmlns:a16="http://schemas.microsoft.com/office/drawing/2014/main" id="{EB64E5A9-5FFF-4648-BDA6-6E70CB029AE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6444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100" noProof="0"/>
              </a:p>
            </p:txBody>
          </p:sp>
          <p:sp>
            <p:nvSpPr>
              <p:cNvPr id="97" name="Rechthoek 96">
                <a:extLst>
                  <a:ext uri="{FF2B5EF4-FFF2-40B4-BE49-F238E27FC236}">
                    <a16:creationId xmlns:a16="http://schemas.microsoft.com/office/drawing/2014/main" id="{6B52F795-A2D6-413B-A960-974B6C3A255A}"/>
                  </a:ext>
                </a:extLst>
              </p:cNvPr>
              <p:cNvSpPr/>
              <p:nvPr userDrawn="1"/>
            </p:nvSpPr>
            <p:spPr>
              <a:xfrm>
                <a:off x="-3380966" y="3458473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Meer weten?</a:t>
                </a:r>
                <a:b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Ga naar dia </a:t>
                </a:r>
                <a:r>
                  <a:rPr kumimoji="0" lang="nl-NL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‘Instructie dia: YouTube links’</a:t>
                </a: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deze in de diavoorstelling en klik op de gewenste video link.</a:t>
                </a:r>
              </a:p>
            </p:txBody>
          </p:sp>
          <p:cxnSp>
            <p:nvCxnSpPr>
              <p:cNvPr id="98" name="Rechte verbindingslijn 97">
                <a:extLst>
                  <a:ext uri="{FF2B5EF4-FFF2-40B4-BE49-F238E27FC236}">
                    <a16:creationId xmlns:a16="http://schemas.microsoft.com/office/drawing/2014/main" id="{6211734C-E4D3-4D01-AD62-B89EB4A1092D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69717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56" name="Rechthoek 55">
              <a:extLst>
                <a:ext uri="{FF2B5EF4-FFF2-40B4-BE49-F238E27FC236}">
                  <a16:creationId xmlns:a16="http://schemas.microsoft.com/office/drawing/2014/main" id="{572D796F-777F-40DF-AB4C-E8D4CBC7C90F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Afbeelding invoegen/veranderen</a:t>
              </a:r>
            </a:p>
          </p:txBody>
        </p:sp>
        <p:sp>
          <p:nvSpPr>
            <p:cNvPr id="57" name="Ovaal 56">
              <a:extLst>
                <a:ext uri="{FF2B5EF4-FFF2-40B4-BE49-F238E27FC236}">
                  <a16:creationId xmlns:a16="http://schemas.microsoft.com/office/drawing/2014/main" id="{E0022A5A-85B0-404F-9D56-18E15B4DDF3D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58" name="Rechte verbindingslijn 57">
              <a:extLst>
                <a:ext uri="{FF2B5EF4-FFF2-40B4-BE49-F238E27FC236}">
                  <a16:creationId xmlns:a16="http://schemas.microsoft.com/office/drawing/2014/main" id="{0B1847A9-5ADF-47B1-8440-C70FA57AEE6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59" name="Rechte verbindingslijn 58">
              <a:extLst>
                <a:ext uri="{FF2B5EF4-FFF2-40B4-BE49-F238E27FC236}">
                  <a16:creationId xmlns:a16="http://schemas.microsoft.com/office/drawing/2014/main" id="{654E7969-88DA-4944-BD2A-C67BC761072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60" name="Rechthoek 59">
              <a:extLst>
                <a:ext uri="{FF2B5EF4-FFF2-40B4-BE49-F238E27FC236}">
                  <a16:creationId xmlns:a16="http://schemas.microsoft.com/office/drawing/2014/main" id="{F0500D62-2CBC-4B9D-B7C1-4D2EFE886FDA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afbeelding d.m.v. de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afbeelding in te voegen. </a:t>
              </a:r>
              <a:r>
                <a:rPr kumimoji="0" lang="nl-NL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61" name="Rechte verbindingslijn 60">
              <a:extLst>
                <a:ext uri="{FF2B5EF4-FFF2-40B4-BE49-F238E27FC236}">
                  <a16:creationId xmlns:a16="http://schemas.microsoft.com/office/drawing/2014/main" id="{E27C1EFD-A001-40F3-BB88-8B1B466EB22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568841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62" name="Ovaal 61">
              <a:extLst>
                <a:ext uri="{FF2B5EF4-FFF2-40B4-BE49-F238E27FC236}">
                  <a16:creationId xmlns:a16="http://schemas.microsoft.com/office/drawing/2014/main" id="{6C69BAB4-F22C-4CBA-9DA0-C0FFE82D8EB6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63" name="Rechthoek 62">
              <a:extLst>
                <a:ext uri="{FF2B5EF4-FFF2-40B4-BE49-F238E27FC236}">
                  <a16:creationId xmlns:a16="http://schemas.microsoft.com/office/drawing/2014/main" id="{EF6FDC64-FE1C-43FB-81E6-40A12F849DD0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afbeelding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klik op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64" name="Groep 63">
              <a:extLst>
                <a:ext uri="{FF2B5EF4-FFF2-40B4-BE49-F238E27FC236}">
                  <a16:creationId xmlns:a16="http://schemas.microsoft.com/office/drawing/2014/main" id="{00221C3E-710E-4CBF-889E-F773F2F82C70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93" name="Rechthoek 92">
                <a:extLst>
                  <a:ext uri="{FF2B5EF4-FFF2-40B4-BE49-F238E27FC236}">
                    <a16:creationId xmlns:a16="http://schemas.microsoft.com/office/drawing/2014/main" id="{DDBEB7FD-E8F8-4E65-A647-486E503576D0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94" name="Rechte verbindingslijn 93">
                <a:extLst>
                  <a:ext uri="{FF2B5EF4-FFF2-40B4-BE49-F238E27FC236}">
                    <a16:creationId xmlns:a16="http://schemas.microsoft.com/office/drawing/2014/main" id="{322E8E44-6361-4245-9863-9D6242A1BB12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95" name="Gelijkbenige driehoek 94">
                <a:extLst>
                  <a:ext uri="{FF2B5EF4-FFF2-40B4-BE49-F238E27FC236}">
                    <a16:creationId xmlns:a16="http://schemas.microsoft.com/office/drawing/2014/main" id="{6C9BEC24-B376-4095-AC04-119A469E65FD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5" name="Groep 64">
              <a:extLst>
                <a:ext uri="{FF2B5EF4-FFF2-40B4-BE49-F238E27FC236}">
                  <a16:creationId xmlns:a16="http://schemas.microsoft.com/office/drawing/2014/main" id="{9F75C778-B918-402E-A7BB-51305D6F3556}"/>
                </a:ext>
              </a:extLst>
            </p:cNvPr>
            <p:cNvGrpSpPr/>
            <p:nvPr userDrawn="1"/>
          </p:nvGrpSpPr>
          <p:grpSpPr>
            <a:xfrm>
              <a:off x="12757282" y="1141626"/>
              <a:ext cx="294789" cy="318834"/>
              <a:chOff x="14466489" y="1001522"/>
              <a:chExt cx="290627" cy="314333"/>
            </a:xfrm>
          </p:grpSpPr>
          <p:sp>
            <p:nvSpPr>
              <p:cNvPr id="87" name="Rechthoek 86">
                <a:extLst>
                  <a:ext uri="{FF2B5EF4-FFF2-40B4-BE49-F238E27FC236}">
                    <a16:creationId xmlns:a16="http://schemas.microsoft.com/office/drawing/2014/main" id="{24F6F8B5-7969-4AC5-9426-510AA67C693B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8" name="Ovaal 87">
                <a:extLst>
                  <a:ext uri="{FF2B5EF4-FFF2-40B4-BE49-F238E27FC236}">
                    <a16:creationId xmlns:a16="http://schemas.microsoft.com/office/drawing/2014/main" id="{464895BF-576C-4006-8C7C-D23C77699A07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Vrije vorm: vorm 88">
                <a:extLst>
                  <a:ext uri="{FF2B5EF4-FFF2-40B4-BE49-F238E27FC236}">
                    <a16:creationId xmlns:a16="http://schemas.microsoft.com/office/drawing/2014/main" id="{B049A9F4-D7A4-4D5A-9718-D3F1A55694C2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Rechthoek: afgeronde hoeken 89">
                <a:extLst>
                  <a:ext uri="{FF2B5EF4-FFF2-40B4-BE49-F238E27FC236}">
                    <a16:creationId xmlns:a16="http://schemas.microsoft.com/office/drawing/2014/main" id="{9DDB06FF-C555-437D-AC8B-66B9621EF663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91" name="Rechte verbindingslijn 90">
                <a:extLst>
                  <a:ext uri="{FF2B5EF4-FFF2-40B4-BE49-F238E27FC236}">
                    <a16:creationId xmlns:a16="http://schemas.microsoft.com/office/drawing/2014/main" id="{F068C0F7-C62E-4EEC-9E5E-49FC70864524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2" name="Rechte verbindingslijn 91">
                <a:extLst>
                  <a:ext uri="{FF2B5EF4-FFF2-40B4-BE49-F238E27FC236}">
                    <a16:creationId xmlns:a16="http://schemas.microsoft.com/office/drawing/2014/main" id="{A679EF66-67EB-4C52-AF2A-7AB6B5D8A50E}"/>
                  </a:ext>
                </a:extLst>
              </p:cNvPr>
              <p:cNvCxnSpPr>
                <a:cxnSpLocks/>
                <a:stCxn id="90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66" name="Ovaal 65">
              <a:extLst>
                <a:ext uri="{FF2B5EF4-FFF2-40B4-BE49-F238E27FC236}">
                  <a16:creationId xmlns:a16="http://schemas.microsoft.com/office/drawing/2014/main" id="{ABD34FAB-9D32-4FD0-8ABE-B5E3394DE2A7}"/>
                </a:ext>
              </a:extLst>
            </p:cNvPr>
            <p:cNvSpPr/>
            <p:nvPr userDrawn="1"/>
          </p:nvSpPr>
          <p:spPr>
            <a:xfrm>
              <a:off x="12391601" y="26179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67" name="Rechthoek 66">
              <a:extLst>
                <a:ext uri="{FF2B5EF4-FFF2-40B4-BE49-F238E27FC236}">
                  <a16:creationId xmlns:a16="http://schemas.microsoft.com/office/drawing/2014/main" id="{4C2B9AFA-5979-4269-AB90-EAC548E800FB}"/>
                </a:ext>
              </a:extLst>
            </p:cNvPr>
            <p:cNvSpPr/>
            <p:nvPr userDrawn="1"/>
          </p:nvSpPr>
          <p:spPr>
            <a:xfrm>
              <a:off x="12757283" y="2684015"/>
              <a:ext cx="2817996" cy="31661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Klik met de rechter muisknop op de afbeelding en kies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´Naar achtergrond´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68" name="Rechte verbindingslijn 67">
              <a:extLst>
                <a:ext uri="{FF2B5EF4-FFF2-40B4-BE49-F238E27FC236}">
                  <a16:creationId xmlns:a16="http://schemas.microsoft.com/office/drawing/2014/main" id="{66B5580D-B116-43F0-8EC8-0F2E3209DAB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69" name="Groep 68">
              <a:extLst>
                <a:ext uri="{FF2B5EF4-FFF2-40B4-BE49-F238E27FC236}">
                  <a16:creationId xmlns:a16="http://schemas.microsoft.com/office/drawing/2014/main" id="{8F788CA4-CF7C-4B1C-A39F-E5653B491DDD}"/>
                </a:ext>
              </a:extLst>
            </p:cNvPr>
            <p:cNvGrpSpPr/>
            <p:nvPr userDrawn="1"/>
          </p:nvGrpSpPr>
          <p:grpSpPr>
            <a:xfrm>
              <a:off x="12757282" y="4967075"/>
              <a:ext cx="1499406" cy="580946"/>
              <a:chOff x="12757283" y="3120781"/>
              <a:chExt cx="1499406" cy="580946"/>
            </a:xfrm>
          </p:grpSpPr>
          <p:sp>
            <p:nvSpPr>
              <p:cNvPr id="73" name="Rechthoek 72">
                <a:extLst>
                  <a:ext uri="{FF2B5EF4-FFF2-40B4-BE49-F238E27FC236}">
                    <a16:creationId xmlns:a16="http://schemas.microsoft.com/office/drawing/2014/main" id="{47BE0BC2-87FD-4161-8BF7-A868E119CE6B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" name="Rechthoek 73">
                <a:extLst>
                  <a:ext uri="{FF2B5EF4-FFF2-40B4-BE49-F238E27FC236}">
                    <a16:creationId xmlns:a16="http://schemas.microsoft.com/office/drawing/2014/main" id="{3EB9547E-B291-4198-81C5-F22D774BDB56}"/>
                  </a:ext>
                </a:extLst>
              </p:cNvPr>
              <p:cNvSpPr/>
              <p:nvPr userDrawn="1"/>
            </p:nvSpPr>
            <p:spPr>
              <a:xfrm>
                <a:off x="12761843" y="314642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7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Tekstvak 74">
                <a:extLst>
                  <a:ext uri="{FF2B5EF4-FFF2-40B4-BE49-F238E27FC236}">
                    <a16:creationId xmlns:a16="http://schemas.microsoft.com/office/drawing/2014/main" id="{CBC8FEB4-9920-4082-9E4C-0E65648BFDAF}"/>
                  </a:ext>
                </a:extLst>
              </p:cNvPr>
              <p:cNvSpPr txBox="1"/>
              <p:nvPr userDrawn="1"/>
            </p:nvSpPr>
            <p:spPr>
              <a:xfrm>
                <a:off x="12997648" y="317347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76" name="Tekstvak 75">
                <a:extLst>
                  <a:ext uri="{FF2B5EF4-FFF2-40B4-BE49-F238E27FC236}">
                    <a16:creationId xmlns:a16="http://schemas.microsoft.com/office/drawing/2014/main" id="{88316C1A-8330-4913-B669-729975C06AE0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77" name="Picture 3">
                <a:extLst>
                  <a:ext uri="{FF2B5EF4-FFF2-40B4-BE49-F238E27FC236}">
                    <a16:creationId xmlns:a16="http://schemas.microsoft.com/office/drawing/2014/main" id="{518C41E3-ED28-402C-9A72-9A60A0EF81BE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24386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78" name="Gelijkbenige driehoek 77">
                <a:extLst>
                  <a:ext uri="{FF2B5EF4-FFF2-40B4-BE49-F238E27FC236}">
                    <a16:creationId xmlns:a16="http://schemas.microsoft.com/office/drawing/2014/main" id="{E706970C-15CD-48A7-9A59-4A1E414DA893}"/>
                  </a:ext>
                </a:extLst>
              </p:cNvPr>
              <p:cNvSpPr/>
              <p:nvPr userDrawn="1"/>
            </p:nvSpPr>
            <p:spPr>
              <a:xfrm rot="5400000">
                <a:off x="14094210" y="32441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79" name="Groep 78">
                <a:extLst>
                  <a:ext uri="{FF2B5EF4-FFF2-40B4-BE49-F238E27FC236}">
                    <a16:creationId xmlns:a16="http://schemas.microsoft.com/office/drawing/2014/main" id="{4FCAE65E-DC79-40B6-B4C5-80F5335565E1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84" name="Rechthoek 83">
                  <a:extLst>
                    <a:ext uri="{FF2B5EF4-FFF2-40B4-BE49-F238E27FC236}">
                      <a16:creationId xmlns:a16="http://schemas.microsoft.com/office/drawing/2014/main" id="{3F0B40DA-4E24-4FC7-B312-EB73D4B3C8B2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85" name="Rechthoek 84">
                  <a:extLst>
                    <a:ext uri="{FF2B5EF4-FFF2-40B4-BE49-F238E27FC236}">
                      <a16:creationId xmlns:a16="http://schemas.microsoft.com/office/drawing/2014/main" id="{7249057B-B5AA-4B3D-A7DF-7FEAE2CA1F29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86" name="Rechthoek 85">
                  <a:extLst>
                    <a:ext uri="{FF2B5EF4-FFF2-40B4-BE49-F238E27FC236}">
                      <a16:creationId xmlns:a16="http://schemas.microsoft.com/office/drawing/2014/main" id="{022141BE-B3AA-42ED-B672-F0BF1A0C45B8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80" name="Groep 79">
                <a:extLst>
                  <a:ext uri="{FF2B5EF4-FFF2-40B4-BE49-F238E27FC236}">
                    <a16:creationId xmlns:a16="http://schemas.microsoft.com/office/drawing/2014/main" id="{27C4DEA3-8AEE-46B2-912B-2E3D83752D91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81" name="Rechthoek 80">
                  <a:extLst>
                    <a:ext uri="{FF2B5EF4-FFF2-40B4-BE49-F238E27FC236}">
                      <a16:creationId xmlns:a16="http://schemas.microsoft.com/office/drawing/2014/main" id="{575B3DE1-78D6-4445-9B8B-4D9AAD358998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82" name="Rechthoek 81">
                  <a:extLst>
                    <a:ext uri="{FF2B5EF4-FFF2-40B4-BE49-F238E27FC236}">
                      <a16:creationId xmlns:a16="http://schemas.microsoft.com/office/drawing/2014/main" id="{953D29B4-26F3-4FE9-93B7-94D3B279E0C1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83" name="Rechthoek 82">
                  <a:extLst>
                    <a:ext uri="{FF2B5EF4-FFF2-40B4-BE49-F238E27FC236}">
                      <a16:creationId xmlns:a16="http://schemas.microsoft.com/office/drawing/2014/main" id="{C4DC1EB7-6BDA-4EAE-AF9D-A6C36D57AAB8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  <p:sp>
          <p:nvSpPr>
            <p:cNvPr id="70" name="Ovaal 69">
              <a:extLst>
                <a:ext uri="{FF2B5EF4-FFF2-40B4-BE49-F238E27FC236}">
                  <a16:creationId xmlns:a16="http://schemas.microsoft.com/office/drawing/2014/main" id="{E8421EA3-A62A-4BE1-BAF6-27A4542A884F}"/>
                </a:ext>
              </a:extLst>
            </p:cNvPr>
            <p:cNvSpPr/>
            <p:nvPr userDrawn="1"/>
          </p:nvSpPr>
          <p:spPr>
            <a:xfrm>
              <a:off x="12391601" y="40276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71" name="Rechthoek 70">
              <a:extLst>
                <a:ext uri="{FF2B5EF4-FFF2-40B4-BE49-F238E27FC236}">
                  <a16:creationId xmlns:a16="http://schemas.microsoft.com/office/drawing/2014/main" id="{68C66A47-D732-4F15-AC4C-6E77C6309645}"/>
                </a:ext>
              </a:extLst>
            </p:cNvPr>
            <p:cNvSpPr/>
            <p:nvPr userDrawn="1"/>
          </p:nvSpPr>
          <p:spPr>
            <a:xfrm>
              <a:off x="12757283" y="4093714"/>
              <a:ext cx="2817996" cy="62865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Staat het invoegvenster achter de oranje lijn? Klik dan op de rechtermuisknop en kies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naar voorgrond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’ om deze naar voren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te halen. Klik na het invoegen op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Naar achtergrond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’.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72" name="Rechte verbindingslijn 71">
              <a:extLst>
                <a:ext uri="{FF2B5EF4-FFF2-40B4-BE49-F238E27FC236}">
                  <a16:creationId xmlns:a16="http://schemas.microsoft.com/office/drawing/2014/main" id="{583A8211-DFDF-4E6A-917E-9E928E3FDAF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39094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</p:grpSp>
      <p:sp>
        <p:nvSpPr>
          <p:cNvPr id="133" name="logo">
            <a:extLst>
              <a:ext uri="{FF2B5EF4-FFF2-40B4-BE49-F238E27FC236}">
                <a16:creationId xmlns:a16="http://schemas.microsoft.com/office/drawing/2014/main" id="{090D5C26-76BF-4649-B5F3-50FF33F7EE57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10987512" y="6122285"/>
            <a:ext cx="954000" cy="482400"/>
          </a:xfr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99" r="99"/>
            </a:stretch>
          </a:blipFill>
        </p:spPr>
        <p:txBody>
          <a:bodyPr anchor="t"/>
          <a:lstStyle>
            <a:lvl1pPr marL="0" indent="0" algn="ctr">
              <a:lnSpc>
                <a:spcPct val="80000"/>
              </a:lnSpc>
              <a:buNone/>
              <a:defRPr sz="1600" b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lvl="0"/>
            <a:r>
              <a:rPr lang="nl-NL"/>
              <a:t>  </a:t>
            </a:r>
            <a:endParaRPr lang="nl-NL" dirty="0"/>
          </a:p>
        </p:txBody>
      </p:sp>
      <p:sp>
        <p:nvSpPr>
          <p:cNvPr id="113" name="Tijdelijke aanduiding voor dianummer 5">
            <a:extLst>
              <a:ext uri="{FF2B5EF4-FFF2-40B4-BE49-F238E27FC236}">
                <a16:creationId xmlns:a16="http://schemas.microsoft.com/office/drawing/2014/main" id="{6101DB38-4A0C-405C-9E38-7AF00EC15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  <p:sp>
        <p:nvSpPr>
          <p:cNvPr id="127" name="Tijdelijke aanduiding voor tekst 21">
            <a:extLst>
              <a:ext uri="{FF2B5EF4-FFF2-40B4-BE49-F238E27FC236}">
                <a16:creationId xmlns:a16="http://schemas.microsoft.com/office/drawing/2014/main" id="{EA3F018E-3681-4180-9C3F-F5324D11154E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>
          <a:xfrm>
            <a:off x="10786032" y="0"/>
            <a:ext cx="1400953" cy="6858000"/>
          </a:xfrm>
          <a:custGeom>
            <a:avLst/>
            <a:gdLst>
              <a:gd name="connsiteX0" fmla="*/ 2209313 w 2219324"/>
              <a:gd name="connsiteY0" fmla="*/ 0 h 7931150"/>
              <a:gd name="connsiteX1" fmla="*/ 2219324 w 2219324"/>
              <a:gd name="connsiteY1" fmla="*/ 9968 h 7931150"/>
              <a:gd name="connsiteX2" fmla="*/ 2219324 w 2219324"/>
              <a:gd name="connsiteY2" fmla="*/ 2491982 h 7931150"/>
              <a:gd name="connsiteX3" fmla="*/ 1528497 w 2219324"/>
              <a:gd name="connsiteY3" fmla="*/ 3179770 h 7931150"/>
              <a:gd name="connsiteX4" fmla="*/ 690827 w 2219324"/>
              <a:gd name="connsiteY4" fmla="*/ 3179770 h 7931150"/>
              <a:gd name="connsiteX5" fmla="*/ 20024 w 2219324"/>
              <a:gd name="connsiteY5" fmla="*/ 3847621 h 7931150"/>
              <a:gd name="connsiteX6" fmla="*/ 20024 w 2219324"/>
              <a:gd name="connsiteY6" fmla="*/ 7921182 h 7931150"/>
              <a:gd name="connsiteX7" fmla="*/ 10012 w 2219324"/>
              <a:gd name="connsiteY7" fmla="*/ 7931150 h 7931150"/>
              <a:gd name="connsiteX8" fmla="*/ 0 w 2219324"/>
              <a:gd name="connsiteY8" fmla="*/ 7921182 h 7931150"/>
              <a:gd name="connsiteX9" fmla="*/ 0 w 2219324"/>
              <a:gd name="connsiteY9" fmla="*/ 3847621 h 7931150"/>
              <a:gd name="connsiteX10" fmla="*/ 690827 w 2219324"/>
              <a:gd name="connsiteY10" fmla="*/ 3159834 h 7931150"/>
              <a:gd name="connsiteX11" fmla="*/ 1528497 w 2219324"/>
              <a:gd name="connsiteY11" fmla="*/ 3159834 h 7931150"/>
              <a:gd name="connsiteX12" fmla="*/ 2199301 w 2219324"/>
              <a:gd name="connsiteY12" fmla="*/ 2491982 h 7931150"/>
              <a:gd name="connsiteX13" fmla="*/ 2199301 w 2219324"/>
              <a:gd name="connsiteY13" fmla="*/ 9968 h 7931150"/>
              <a:gd name="connsiteX14" fmla="*/ 2209313 w 2219324"/>
              <a:gd name="connsiteY14" fmla="*/ 0 h 793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19324" h="7931150">
                <a:moveTo>
                  <a:pt x="2209313" y="0"/>
                </a:moveTo>
                <a:cubicBezTo>
                  <a:pt x="2215987" y="0"/>
                  <a:pt x="2219324" y="3322"/>
                  <a:pt x="2219324" y="9968"/>
                </a:cubicBezTo>
                <a:cubicBezTo>
                  <a:pt x="2219324" y="2491982"/>
                  <a:pt x="2219324" y="2491982"/>
                  <a:pt x="2219324" y="2491982"/>
                </a:cubicBezTo>
                <a:cubicBezTo>
                  <a:pt x="2219324" y="2870764"/>
                  <a:pt x="1908953" y="3179770"/>
                  <a:pt x="1528497" y="3179770"/>
                </a:cubicBezTo>
                <a:cubicBezTo>
                  <a:pt x="690827" y="3179770"/>
                  <a:pt x="690827" y="3179770"/>
                  <a:pt x="690827" y="3179770"/>
                </a:cubicBezTo>
                <a:cubicBezTo>
                  <a:pt x="320383" y="3179770"/>
                  <a:pt x="20024" y="3478808"/>
                  <a:pt x="20024" y="3847621"/>
                </a:cubicBezTo>
                <a:cubicBezTo>
                  <a:pt x="20024" y="7921182"/>
                  <a:pt x="20024" y="7921182"/>
                  <a:pt x="20024" y="7921182"/>
                </a:cubicBezTo>
                <a:cubicBezTo>
                  <a:pt x="20024" y="7924504"/>
                  <a:pt x="16686" y="7931150"/>
                  <a:pt x="10012" y="7931150"/>
                </a:cubicBezTo>
                <a:cubicBezTo>
                  <a:pt x="3337" y="7931150"/>
                  <a:pt x="0" y="7924504"/>
                  <a:pt x="0" y="7921182"/>
                </a:cubicBezTo>
                <a:cubicBezTo>
                  <a:pt x="0" y="3847621"/>
                  <a:pt x="0" y="3847621"/>
                  <a:pt x="0" y="3847621"/>
                </a:cubicBezTo>
                <a:cubicBezTo>
                  <a:pt x="0" y="3468840"/>
                  <a:pt x="310371" y="3159834"/>
                  <a:pt x="690827" y="3159834"/>
                </a:cubicBezTo>
                <a:cubicBezTo>
                  <a:pt x="1528497" y="3159834"/>
                  <a:pt x="1528497" y="3159834"/>
                  <a:pt x="1528497" y="3159834"/>
                </a:cubicBezTo>
                <a:cubicBezTo>
                  <a:pt x="1898941" y="3159834"/>
                  <a:pt x="2199301" y="2860796"/>
                  <a:pt x="2199301" y="2491982"/>
                </a:cubicBezTo>
                <a:cubicBezTo>
                  <a:pt x="2199301" y="9968"/>
                  <a:pt x="2199301" y="9968"/>
                  <a:pt x="2199301" y="9968"/>
                </a:cubicBezTo>
                <a:cubicBezTo>
                  <a:pt x="2199301" y="3322"/>
                  <a:pt x="2202638" y="0"/>
                  <a:pt x="2209313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 marL="0" indent="0">
              <a:buNone/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0497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T FOTO ANDERSOM (70% / 3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foto">
            <a:extLst>
              <a:ext uri="{FF2B5EF4-FFF2-40B4-BE49-F238E27FC236}">
                <a16:creationId xmlns:a16="http://schemas.microsoft.com/office/drawing/2014/main" id="{8675B554-5CE7-4D5E-8A45-11A43EE64C7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-199601" y="276939"/>
            <a:ext cx="4766416" cy="6508904"/>
          </a:xfrm>
          <a:prstGeom prst="round2SameRect">
            <a:avLst>
              <a:gd name="adj1" fmla="val 2120"/>
              <a:gd name="adj2" fmla="val 0"/>
            </a:avLst>
          </a:prstGeom>
          <a:solidFill>
            <a:schemeClr val="bg1">
              <a:lumMod val="95000"/>
            </a:schemeClr>
          </a:solidFill>
        </p:spPr>
        <p:txBody>
          <a:bodyPr tIns="2880000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050" b="1" baseline="0"/>
            </a:lvl1pPr>
          </a:lstStyle>
          <a:p>
            <a:r>
              <a:rPr lang="nl-NL"/>
              <a:t>Klik op onderstaand pictogram</a:t>
            </a:r>
            <a:br>
              <a:rPr lang="nl-NL"/>
            </a:br>
            <a:r>
              <a:rPr lang="nl-NL"/>
              <a:t>om een afbeelding in te voegen</a:t>
            </a:r>
          </a:p>
        </p:txBody>
      </p:sp>
      <p:sp>
        <p:nvSpPr>
          <p:cNvPr id="128" name="Onder balkje">
            <a:extLst>
              <a:ext uri="{FF2B5EF4-FFF2-40B4-BE49-F238E27FC236}">
                <a16:creationId xmlns:a16="http://schemas.microsoft.com/office/drawing/2014/main" id="{18DBE45D-5F2E-411F-8A68-CD9CD5B31DE9}"/>
              </a:ext>
            </a:extLst>
          </p:cNvPr>
          <p:cNvSpPr/>
          <p:nvPr userDrawn="1"/>
        </p:nvSpPr>
        <p:spPr>
          <a:xfrm>
            <a:off x="-2507" y="6785940"/>
            <a:ext cx="12192000" cy="769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113" name="GRID" hidden="1">
            <a:extLst>
              <a:ext uri="{FF2B5EF4-FFF2-40B4-BE49-F238E27FC236}">
                <a16:creationId xmlns:a16="http://schemas.microsoft.com/office/drawing/2014/main" id="{5C8A23F1-1E75-4A10-AD96-B836E7052487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4" name="Rechthoek 113">
              <a:extLst>
                <a:ext uri="{FF2B5EF4-FFF2-40B4-BE49-F238E27FC236}">
                  <a16:creationId xmlns:a16="http://schemas.microsoft.com/office/drawing/2014/main" id="{963F726C-6740-4A59-9FA5-9654F83EC49B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5" name="Rechthoek 114">
              <a:extLst>
                <a:ext uri="{FF2B5EF4-FFF2-40B4-BE49-F238E27FC236}">
                  <a16:creationId xmlns:a16="http://schemas.microsoft.com/office/drawing/2014/main" id="{F3D46D3D-79D3-4FDB-9AC4-637F1FE5A1D7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6" name="Rechthoek 115">
              <a:extLst>
                <a:ext uri="{FF2B5EF4-FFF2-40B4-BE49-F238E27FC236}">
                  <a16:creationId xmlns:a16="http://schemas.microsoft.com/office/drawing/2014/main" id="{1098B5C1-F44D-41BE-8E84-2C506CDBDD72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7" name="Rechthoek 116">
              <a:extLst>
                <a:ext uri="{FF2B5EF4-FFF2-40B4-BE49-F238E27FC236}">
                  <a16:creationId xmlns:a16="http://schemas.microsoft.com/office/drawing/2014/main" id="{BC3B9193-76E6-4709-A725-37C6173B1204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8" name="Rechthoek 117">
              <a:extLst>
                <a:ext uri="{FF2B5EF4-FFF2-40B4-BE49-F238E27FC236}">
                  <a16:creationId xmlns:a16="http://schemas.microsoft.com/office/drawing/2014/main" id="{AF14CAD4-BF2D-465D-8F23-5AED86C43E27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9" name="Rechthoek 118">
              <a:extLst>
                <a:ext uri="{FF2B5EF4-FFF2-40B4-BE49-F238E27FC236}">
                  <a16:creationId xmlns:a16="http://schemas.microsoft.com/office/drawing/2014/main" id="{6714C93A-6652-4C11-BCCF-E7355E8CA401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0" name="Rechthoek 119">
              <a:extLst>
                <a:ext uri="{FF2B5EF4-FFF2-40B4-BE49-F238E27FC236}">
                  <a16:creationId xmlns:a16="http://schemas.microsoft.com/office/drawing/2014/main" id="{801317D9-2071-472C-91D6-C94E915D4C3D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1" name="Rechthoek 120">
              <a:extLst>
                <a:ext uri="{FF2B5EF4-FFF2-40B4-BE49-F238E27FC236}">
                  <a16:creationId xmlns:a16="http://schemas.microsoft.com/office/drawing/2014/main" id="{41F3BD06-A397-4A44-9685-0328ADAD026F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2" name="Rechthoek 121">
              <a:extLst>
                <a:ext uri="{FF2B5EF4-FFF2-40B4-BE49-F238E27FC236}">
                  <a16:creationId xmlns:a16="http://schemas.microsoft.com/office/drawing/2014/main" id="{30EF1DE9-5821-4EA8-B9BB-893E2349664E}"/>
                </a:ext>
              </a:extLst>
            </p:cNvPr>
            <p:cNvSpPr/>
            <p:nvPr userDrawn="1"/>
          </p:nvSpPr>
          <p:spPr>
            <a:xfrm>
              <a:off x="9491269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3" name="Rechthoek 122">
              <a:extLst>
                <a:ext uri="{FF2B5EF4-FFF2-40B4-BE49-F238E27FC236}">
                  <a16:creationId xmlns:a16="http://schemas.microsoft.com/office/drawing/2014/main" id="{ADE29A6C-68D5-442D-9137-4901FBA476AB}"/>
                </a:ext>
              </a:extLst>
            </p:cNvPr>
            <p:cNvSpPr/>
            <p:nvPr userDrawn="1"/>
          </p:nvSpPr>
          <p:spPr>
            <a:xfrm>
              <a:off x="0" y="1132976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4" name="Rechthoek 123">
              <a:extLst>
                <a:ext uri="{FF2B5EF4-FFF2-40B4-BE49-F238E27FC236}">
                  <a16:creationId xmlns:a16="http://schemas.microsoft.com/office/drawing/2014/main" id="{1BEA619E-1B3D-4737-967B-BFA76C4342A3}"/>
                </a:ext>
              </a:extLst>
            </p:cNvPr>
            <p:cNvSpPr/>
            <p:nvPr userDrawn="1"/>
          </p:nvSpPr>
          <p:spPr>
            <a:xfrm>
              <a:off x="0" y="5859033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5" name="Rechthoek 124">
              <a:extLst>
                <a:ext uri="{FF2B5EF4-FFF2-40B4-BE49-F238E27FC236}">
                  <a16:creationId xmlns:a16="http://schemas.microsoft.com/office/drawing/2014/main" id="{5BBB84AE-9171-41E7-8081-615B6A2B87DC}"/>
                </a:ext>
              </a:extLst>
            </p:cNvPr>
            <p:cNvSpPr/>
            <p:nvPr userDrawn="1"/>
          </p:nvSpPr>
          <p:spPr>
            <a:xfrm>
              <a:off x="4572418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DA75972-73CC-4A0A-9567-F2B4412F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6995151"/>
            <a:ext cx="3140325" cy="216909"/>
          </a:xfrm>
        </p:spPr>
        <p:txBody>
          <a:bodyPr/>
          <a:lstStyle/>
          <a:p>
            <a:fld id="{3172A3D0-8B64-4718-89CF-CC414EA98B08}" type="datetime1">
              <a:rPr lang="nl-NL" smtClean="0"/>
              <a:t>15-5-2023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07A43D8-7ED9-442E-BF69-FF890270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6997532"/>
            <a:ext cx="719350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AEFA4AD-513F-4FA2-94D5-B906A27FAE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52135" y="272177"/>
            <a:ext cx="7076234" cy="600744"/>
          </a:xfrm>
        </p:spPr>
        <p:txBody>
          <a:bodyPr/>
          <a:lstStyle>
            <a:lvl1pPr>
              <a:defRPr/>
            </a:lvl1pPr>
          </a:lstStyle>
          <a:p>
            <a:r>
              <a:rPr lang="nl-NL" noProof="0" dirty="0"/>
              <a:t>Plaats hier je titel</a:t>
            </a:r>
            <a:endParaRPr lang="nl-NL" dirty="0"/>
          </a:p>
        </p:txBody>
      </p:sp>
      <p:sp>
        <p:nvSpPr>
          <p:cNvPr id="3" name="tekst">
            <a:extLst>
              <a:ext uri="{FF2B5EF4-FFF2-40B4-BE49-F238E27FC236}">
                <a16:creationId xmlns:a16="http://schemas.microsoft.com/office/drawing/2014/main" id="{FDD826C5-0082-44A8-A23D-491166C08D5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4852135" y="1399433"/>
            <a:ext cx="6815952" cy="4478892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noProof="0" dirty="0"/>
              <a:t>Klik hier om een </a:t>
            </a:r>
            <a:r>
              <a:rPr lang="nl-NL" noProof="0" dirty="0" err="1"/>
              <a:t>bullet</a:t>
            </a:r>
            <a:r>
              <a:rPr lang="nl-NL" noProof="0" dirty="0"/>
              <a:t> te plaatsen. Andere </a:t>
            </a:r>
            <a:r>
              <a:rPr lang="nl-NL" noProof="0" dirty="0" err="1"/>
              <a:t>bullet</a:t>
            </a:r>
            <a:r>
              <a:rPr lang="nl-NL" noProof="0" dirty="0"/>
              <a:t> of tekststijl nodig? Gebruik het menu Tekstopmaak.</a:t>
            </a:r>
          </a:p>
          <a:p>
            <a:pPr lvl="1"/>
            <a:r>
              <a:rPr lang="nl-NL" noProof="0" dirty="0"/>
              <a:t>Sub-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2"/>
            <a:r>
              <a:rPr lang="nl-NL" noProof="0" dirty="0"/>
              <a:t>Leestekst</a:t>
            </a:r>
          </a:p>
          <a:p>
            <a:pPr lvl="3"/>
            <a:r>
              <a:rPr lang="nl-NL" noProof="0" dirty="0"/>
              <a:t>Subtitel</a:t>
            </a:r>
          </a:p>
          <a:p>
            <a:pPr lvl="4"/>
            <a:r>
              <a:rPr lang="nl-NL" noProof="0" dirty="0"/>
              <a:t>Numerieke 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5"/>
            <a:r>
              <a:rPr lang="nl-NL" noProof="0" dirty="0" err="1"/>
              <a:t>Bullet</a:t>
            </a:r>
            <a:endParaRPr lang="nl-NL" noProof="0" dirty="0"/>
          </a:p>
          <a:p>
            <a:pPr lvl="6"/>
            <a:r>
              <a:rPr lang="nl-NL" noProof="0" dirty="0"/>
              <a:t>Sub-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7"/>
            <a:r>
              <a:rPr lang="nl-NL" noProof="0" dirty="0"/>
              <a:t>Leestekst</a:t>
            </a:r>
          </a:p>
          <a:p>
            <a:pPr lvl="8"/>
            <a:r>
              <a:rPr lang="nl-NL" noProof="0" dirty="0"/>
              <a:t>Subtitel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4299323" y="-885712"/>
            <a:ext cx="3593393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TEKST MET FOTO ANDERSOM (70% / 30%)</a:t>
            </a:r>
          </a:p>
        </p:txBody>
      </p:sp>
      <p:grpSp>
        <p:nvGrpSpPr>
          <p:cNvPr id="53" name="Groep 52">
            <a:extLst>
              <a:ext uri="{FF2B5EF4-FFF2-40B4-BE49-F238E27FC236}">
                <a16:creationId xmlns:a16="http://schemas.microsoft.com/office/drawing/2014/main" id="{EAA174CE-7517-49A5-923A-21D80CE3DCCB}"/>
              </a:ext>
            </a:extLst>
          </p:cNvPr>
          <p:cNvGrpSpPr/>
          <p:nvPr userDrawn="1"/>
        </p:nvGrpSpPr>
        <p:grpSpPr>
          <a:xfrm>
            <a:off x="12391601" y="0"/>
            <a:ext cx="3183678" cy="6589569"/>
            <a:chOff x="12391601" y="0"/>
            <a:chExt cx="3183678" cy="6589569"/>
          </a:xfrm>
        </p:grpSpPr>
        <p:grpSp>
          <p:nvGrpSpPr>
            <p:cNvPr id="54" name="Groep 53">
              <a:extLst>
                <a:ext uri="{FF2B5EF4-FFF2-40B4-BE49-F238E27FC236}">
                  <a16:creationId xmlns:a16="http://schemas.microsoft.com/office/drawing/2014/main" id="{C4F53567-A556-401C-B626-11693C73B9A8}"/>
                </a:ext>
              </a:extLst>
            </p:cNvPr>
            <p:cNvGrpSpPr/>
            <p:nvPr userDrawn="1"/>
          </p:nvGrpSpPr>
          <p:grpSpPr>
            <a:xfrm>
              <a:off x="12757282" y="3100116"/>
              <a:ext cx="1499406" cy="678267"/>
              <a:chOff x="12757283" y="3120781"/>
              <a:chExt cx="1499406" cy="678267"/>
            </a:xfrm>
          </p:grpSpPr>
          <p:sp>
            <p:nvSpPr>
              <p:cNvPr id="99" name="Rechthoek 98">
                <a:extLst>
                  <a:ext uri="{FF2B5EF4-FFF2-40B4-BE49-F238E27FC236}">
                    <a16:creationId xmlns:a16="http://schemas.microsoft.com/office/drawing/2014/main" id="{A83A254A-5683-4BF6-A966-9820D560BA1E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0" name="Rechthoek 99">
                <a:extLst>
                  <a:ext uri="{FF2B5EF4-FFF2-40B4-BE49-F238E27FC236}">
                    <a16:creationId xmlns:a16="http://schemas.microsoft.com/office/drawing/2014/main" id="{B1CA2C3C-6159-4210-88E3-756C236B4C75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Tekstvak 100">
                <a:extLst>
                  <a:ext uri="{FF2B5EF4-FFF2-40B4-BE49-F238E27FC236}">
                    <a16:creationId xmlns:a16="http://schemas.microsoft.com/office/drawing/2014/main" id="{D71FDAE9-5FC9-4745-9DDC-B85E58DD66A6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102" name="Tekstvak 101">
                <a:extLst>
                  <a:ext uri="{FF2B5EF4-FFF2-40B4-BE49-F238E27FC236}">
                    <a16:creationId xmlns:a16="http://schemas.microsoft.com/office/drawing/2014/main" id="{05190549-D27A-484E-8BBA-360ACF702C32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103" name="Picture 3">
                <a:extLst>
                  <a:ext uri="{FF2B5EF4-FFF2-40B4-BE49-F238E27FC236}">
                    <a16:creationId xmlns:a16="http://schemas.microsoft.com/office/drawing/2014/main" id="{CDD5C37B-BFB6-4A23-B7FC-0344FC8E9164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04" name="Gelijkbenige driehoek 103">
                <a:extLst>
                  <a:ext uri="{FF2B5EF4-FFF2-40B4-BE49-F238E27FC236}">
                    <a16:creationId xmlns:a16="http://schemas.microsoft.com/office/drawing/2014/main" id="{628440A2-BEFB-435F-9013-8BEF2C830469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05" name="Groep 104">
                <a:extLst>
                  <a:ext uri="{FF2B5EF4-FFF2-40B4-BE49-F238E27FC236}">
                    <a16:creationId xmlns:a16="http://schemas.microsoft.com/office/drawing/2014/main" id="{D3DC29F3-6362-4DE0-A4E1-45CCCE19FC11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110" name="Rechthoek 109">
                  <a:extLst>
                    <a:ext uri="{FF2B5EF4-FFF2-40B4-BE49-F238E27FC236}">
                      <a16:creationId xmlns:a16="http://schemas.microsoft.com/office/drawing/2014/main" id="{6E5BF282-2A3F-4291-A880-28FA08D6A5B0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11" name="Rechthoek 110">
                  <a:extLst>
                    <a:ext uri="{FF2B5EF4-FFF2-40B4-BE49-F238E27FC236}">
                      <a16:creationId xmlns:a16="http://schemas.microsoft.com/office/drawing/2014/main" id="{9CC2ACF3-3802-403E-B0C5-8EF6F8ECDBCF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12" name="Rechthoek 111">
                  <a:extLst>
                    <a:ext uri="{FF2B5EF4-FFF2-40B4-BE49-F238E27FC236}">
                      <a16:creationId xmlns:a16="http://schemas.microsoft.com/office/drawing/2014/main" id="{15FAD060-A55C-47DF-9A59-23A8C0B0BAA4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106" name="Groep 105">
                <a:extLst>
                  <a:ext uri="{FF2B5EF4-FFF2-40B4-BE49-F238E27FC236}">
                    <a16:creationId xmlns:a16="http://schemas.microsoft.com/office/drawing/2014/main" id="{6BDF7D75-E06B-4C39-8B8A-22C2D65A64B6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107" name="Rechthoek 106">
                  <a:extLst>
                    <a:ext uri="{FF2B5EF4-FFF2-40B4-BE49-F238E27FC236}">
                      <a16:creationId xmlns:a16="http://schemas.microsoft.com/office/drawing/2014/main" id="{81583AC6-CF71-42E9-A085-6621BE76DFF3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08" name="Rechthoek 107">
                  <a:extLst>
                    <a:ext uri="{FF2B5EF4-FFF2-40B4-BE49-F238E27FC236}">
                      <a16:creationId xmlns:a16="http://schemas.microsoft.com/office/drawing/2014/main" id="{70F1DF87-BDE4-4799-A9B4-3FF188E56760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09" name="Rechthoek 108">
                  <a:extLst>
                    <a:ext uri="{FF2B5EF4-FFF2-40B4-BE49-F238E27FC236}">
                      <a16:creationId xmlns:a16="http://schemas.microsoft.com/office/drawing/2014/main" id="{79467046-78AD-4170-A083-85E1EDF4CBDC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  <p:grpSp>
          <p:nvGrpSpPr>
            <p:cNvPr id="55" name="Meer informatie">
              <a:extLst>
                <a:ext uri="{FF2B5EF4-FFF2-40B4-BE49-F238E27FC236}">
                  <a16:creationId xmlns:a16="http://schemas.microsoft.com/office/drawing/2014/main" id="{D601B2F3-3B16-42C0-8C99-57FC335AA253}"/>
                </a:ext>
              </a:extLst>
            </p:cNvPr>
            <p:cNvGrpSpPr/>
            <p:nvPr userDrawn="1"/>
          </p:nvGrpSpPr>
          <p:grpSpPr>
            <a:xfrm>
              <a:off x="12396764" y="5806296"/>
              <a:ext cx="3178515" cy="783273"/>
              <a:chOff x="-3741486" y="3386444"/>
              <a:chExt cx="3178515" cy="783273"/>
            </a:xfrm>
          </p:grpSpPr>
          <p:sp>
            <p:nvSpPr>
              <p:cNvPr id="96" name="Freeform 101">
                <a:extLst>
                  <a:ext uri="{FF2B5EF4-FFF2-40B4-BE49-F238E27FC236}">
                    <a16:creationId xmlns:a16="http://schemas.microsoft.com/office/drawing/2014/main" id="{5BA0A9D9-5FC2-45BE-B752-DAB789B37D8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6444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100" noProof="0"/>
              </a:p>
            </p:txBody>
          </p:sp>
          <p:sp>
            <p:nvSpPr>
              <p:cNvPr id="97" name="Rechthoek 96">
                <a:extLst>
                  <a:ext uri="{FF2B5EF4-FFF2-40B4-BE49-F238E27FC236}">
                    <a16:creationId xmlns:a16="http://schemas.microsoft.com/office/drawing/2014/main" id="{8F8985AC-F625-4B04-B3C1-9E284F5140F8}"/>
                  </a:ext>
                </a:extLst>
              </p:cNvPr>
              <p:cNvSpPr/>
              <p:nvPr userDrawn="1"/>
            </p:nvSpPr>
            <p:spPr>
              <a:xfrm>
                <a:off x="-3380966" y="3458473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Meer weten?</a:t>
                </a:r>
                <a:b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Ga naar dia </a:t>
                </a:r>
                <a:r>
                  <a:rPr kumimoji="0" lang="nl-NL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‘Instructie dia: YouTube links’</a:t>
                </a: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deze in de diavoorstelling en klik op de gewenste video link.</a:t>
                </a:r>
              </a:p>
            </p:txBody>
          </p:sp>
          <p:cxnSp>
            <p:nvCxnSpPr>
              <p:cNvPr id="98" name="Rechte verbindingslijn 97">
                <a:extLst>
                  <a:ext uri="{FF2B5EF4-FFF2-40B4-BE49-F238E27FC236}">
                    <a16:creationId xmlns:a16="http://schemas.microsoft.com/office/drawing/2014/main" id="{4410758E-138D-4273-9B9E-3E72B50230E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69717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56" name="Rechthoek 55">
              <a:extLst>
                <a:ext uri="{FF2B5EF4-FFF2-40B4-BE49-F238E27FC236}">
                  <a16:creationId xmlns:a16="http://schemas.microsoft.com/office/drawing/2014/main" id="{7874FD59-A20E-433A-8313-E57E00695AEF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Afbeelding invoegen/veranderen</a:t>
              </a:r>
            </a:p>
          </p:txBody>
        </p:sp>
        <p:sp>
          <p:nvSpPr>
            <p:cNvPr id="57" name="Ovaal 56">
              <a:extLst>
                <a:ext uri="{FF2B5EF4-FFF2-40B4-BE49-F238E27FC236}">
                  <a16:creationId xmlns:a16="http://schemas.microsoft.com/office/drawing/2014/main" id="{557C4C7A-2B7B-40B1-8FCE-BA14B81218B6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58" name="Rechte verbindingslijn 57">
              <a:extLst>
                <a:ext uri="{FF2B5EF4-FFF2-40B4-BE49-F238E27FC236}">
                  <a16:creationId xmlns:a16="http://schemas.microsoft.com/office/drawing/2014/main" id="{510E934D-2422-4FF0-AACF-217E8515876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59" name="Rechte verbindingslijn 58">
              <a:extLst>
                <a:ext uri="{FF2B5EF4-FFF2-40B4-BE49-F238E27FC236}">
                  <a16:creationId xmlns:a16="http://schemas.microsoft.com/office/drawing/2014/main" id="{80477909-00F0-4A1F-B540-BCA5FD517CD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60" name="Rechthoek 59">
              <a:extLst>
                <a:ext uri="{FF2B5EF4-FFF2-40B4-BE49-F238E27FC236}">
                  <a16:creationId xmlns:a16="http://schemas.microsoft.com/office/drawing/2014/main" id="{6960CE26-B85B-4000-BD2F-541E65044FA8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afbeelding d.m.v. de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afbeelding in te voegen. </a:t>
              </a:r>
              <a:r>
                <a:rPr kumimoji="0" lang="nl-NL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61" name="Rechte verbindingslijn 60">
              <a:extLst>
                <a:ext uri="{FF2B5EF4-FFF2-40B4-BE49-F238E27FC236}">
                  <a16:creationId xmlns:a16="http://schemas.microsoft.com/office/drawing/2014/main" id="{A2534C93-5B2C-44FF-BA58-7F92FD7C058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568841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62" name="Ovaal 61">
              <a:extLst>
                <a:ext uri="{FF2B5EF4-FFF2-40B4-BE49-F238E27FC236}">
                  <a16:creationId xmlns:a16="http://schemas.microsoft.com/office/drawing/2014/main" id="{441DB6A8-DC59-49F6-BFE9-1B5D5EE76AED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63" name="Rechthoek 62">
              <a:extLst>
                <a:ext uri="{FF2B5EF4-FFF2-40B4-BE49-F238E27FC236}">
                  <a16:creationId xmlns:a16="http://schemas.microsoft.com/office/drawing/2014/main" id="{05C113F6-1D45-4584-93DA-E58E333945CA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afbeelding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klik op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64" name="Groep 63">
              <a:extLst>
                <a:ext uri="{FF2B5EF4-FFF2-40B4-BE49-F238E27FC236}">
                  <a16:creationId xmlns:a16="http://schemas.microsoft.com/office/drawing/2014/main" id="{4055D273-62C7-46D2-A165-2505C44C8A40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93" name="Rechthoek 92">
                <a:extLst>
                  <a:ext uri="{FF2B5EF4-FFF2-40B4-BE49-F238E27FC236}">
                    <a16:creationId xmlns:a16="http://schemas.microsoft.com/office/drawing/2014/main" id="{B1C0E312-9BF5-4B49-BC53-2242EED7FF76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94" name="Rechte verbindingslijn 93">
                <a:extLst>
                  <a:ext uri="{FF2B5EF4-FFF2-40B4-BE49-F238E27FC236}">
                    <a16:creationId xmlns:a16="http://schemas.microsoft.com/office/drawing/2014/main" id="{8479EFE0-8635-4DB1-B778-F943116E9FC2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95" name="Gelijkbenige driehoek 94">
                <a:extLst>
                  <a:ext uri="{FF2B5EF4-FFF2-40B4-BE49-F238E27FC236}">
                    <a16:creationId xmlns:a16="http://schemas.microsoft.com/office/drawing/2014/main" id="{AECDC201-3FA6-4E86-9DEA-A30268D17877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5" name="Groep 64">
              <a:extLst>
                <a:ext uri="{FF2B5EF4-FFF2-40B4-BE49-F238E27FC236}">
                  <a16:creationId xmlns:a16="http://schemas.microsoft.com/office/drawing/2014/main" id="{73D96032-2A04-4E69-B143-57D145DCF7C2}"/>
                </a:ext>
              </a:extLst>
            </p:cNvPr>
            <p:cNvGrpSpPr/>
            <p:nvPr userDrawn="1"/>
          </p:nvGrpSpPr>
          <p:grpSpPr>
            <a:xfrm>
              <a:off x="12757282" y="1141626"/>
              <a:ext cx="294789" cy="318834"/>
              <a:chOff x="14466489" y="1001522"/>
              <a:chExt cx="290627" cy="314333"/>
            </a:xfrm>
          </p:grpSpPr>
          <p:sp>
            <p:nvSpPr>
              <p:cNvPr id="87" name="Rechthoek 86">
                <a:extLst>
                  <a:ext uri="{FF2B5EF4-FFF2-40B4-BE49-F238E27FC236}">
                    <a16:creationId xmlns:a16="http://schemas.microsoft.com/office/drawing/2014/main" id="{74C9B7FC-0AB1-4DE5-A874-565F1C4CB20A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8" name="Ovaal 87">
                <a:extLst>
                  <a:ext uri="{FF2B5EF4-FFF2-40B4-BE49-F238E27FC236}">
                    <a16:creationId xmlns:a16="http://schemas.microsoft.com/office/drawing/2014/main" id="{FAE8FE3A-D752-4344-8AF3-AEF4DCE36C54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Vrije vorm: vorm 88">
                <a:extLst>
                  <a:ext uri="{FF2B5EF4-FFF2-40B4-BE49-F238E27FC236}">
                    <a16:creationId xmlns:a16="http://schemas.microsoft.com/office/drawing/2014/main" id="{68CAA4A5-6391-499D-AE6E-D9494792B07A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Rechthoek: afgeronde hoeken 89">
                <a:extLst>
                  <a:ext uri="{FF2B5EF4-FFF2-40B4-BE49-F238E27FC236}">
                    <a16:creationId xmlns:a16="http://schemas.microsoft.com/office/drawing/2014/main" id="{C0AB7A02-3DD6-4EFA-9FA9-4463DED1F134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91" name="Rechte verbindingslijn 90">
                <a:extLst>
                  <a:ext uri="{FF2B5EF4-FFF2-40B4-BE49-F238E27FC236}">
                    <a16:creationId xmlns:a16="http://schemas.microsoft.com/office/drawing/2014/main" id="{1695E653-F215-4B1F-ABFF-75134A40D4F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2" name="Rechte verbindingslijn 91">
                <a:extLst>
                  <a:ext uri="{FF2B5EF4-FFF2-40B4-BE49-F238E27FC236}">
                    <a16:creationId xmlns:a16="http://schemas.microsoft.com/office/drawing/2014/main" id="{BCA56E40-B027-4D6D-84D0-E5B62B4CD791}"/>
                  </a:ext>
                </a:extLst>
              </p:cNvPr>
              <p:cNvCxnSpPr>
                <a:cxnSpLocks/>
                <a:stCxn id="90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66" name="Ovaal 65">
              <a:extLst>
                <a:ext uri="{FF2B5EF4-FFF2-40B4-BE49-F238E27FC236}">
                  <a16:creationId xmlns:a16="http://schemas.microsoft.com/office/drawing/2014/main" id="{58A27B51-EF04-4624-A8E1-23DC583F26A7}"/>
                </a:ext>
              </a:extLst>
            </p:cNvPr>
            <p:cNvSpPr/>
            <p:nvPr userDrawn="1"/>
          </p:nvSpPr>
          <p:spPr>
            <a:xfrm>
              <a:off x="12391601" y="26179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67" name="Rechthoek 66">
              <a:extLst>
                <a:ext uri="{FF2B5EF4-FFF2-40B4-BE49-F238E27FC236}">
                  <a16:creationId xmlns:a16="http://schemas.microsoft.com/office/drawing/2014/main" id="{9F6F3146-2772-4377-B140-65B5A9EDC878}"/>
                </a:ext>
              </a:extLst>
            </p:cNvPr>
            <p:cNvSpPr/>
            <p:nvPr userDrawn="1"/>
          </p:nvSpPr>
          <p:spPr>
            <a:xfrm>
              <a:off x="12757283" y="2684015"/>
              <a:ext cx="2817996" cy="31661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Klik met de rechter muisknop op de afbeelding en kies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´Naar achtergrond´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68" name="Rechte verbindingslijn 67">
              <a:extLst>
                <a:ext uri="{FF2B5EF4-FFF2-40B4-BE49-F238E27FC236}">
                  <a16:creationId xmlns:a16="http://schemas.microsoft.com/office/drawing/2014/main" id="{01738F76-82D6-4FA0-9698-3163A5BA39C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69" name="Groep 68">
              <a:extLst>
                <a:ext uri="{FF2B5EF4-FFF2-40B4-BE49-F238E27FC236}">
                  <a16:creationId xmlns:a16="http://schemas.microsoft.com/office/drawing/2014/main" id="{F270236B-9D84-46D9-8280-FE13BEB476D6}"/>
                </a:ext>
              </a:extLst>
            </p:cNvPr>
            <p:cNvGrpSpPr/>
            <p:nvPr userDrawn="1"/>
          </p:nvGrpSpPr>
          <p:grpSpPr>
            <a:xfrm>
              <a:off x="12757282" y="4967075"/>
              <a:ext cx="1499406" cy="580946"/>
              <a:chOff x="12757283" y="3120781"/>
              <a:chExt cx="1499406" cy="580946"/>
            </a:xfrm>
          </p:grpSpPr>
          <p:sp>
            <p:nvSpPr>
              <p:cNvPr id="73" name="Rechthoek 72">
                <a:extLst>
                  <a:ext uri="{FF2B5EF4-FFF2-40B4-BE49-F238E27FC236}">
                    <a16:creationId xmlns:a16="http://schemas.microsoft.com/office/drawing/2014/main" id="{F281A87E-D248-40DC-AD90-1DF2EB2AFF97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" name="Rechthoek 73">
                <a:extLst>
                  <a:ext uri="{FF2B5EF4-FFF2-40B4-BE49-F238E27FC236}">
                    <a16:creationId xmlns:a16="http://schemas.microsoft.com/office/drawing/2014/main" id="{1D7826FD-2D45-45A0-B459-357DAAF50B79}"/>
                  </a:ext>
                </a:extLst>
              </p:cNvPr>
              <p:cNvSpPr/>
              <p:nvPr userDrawn="1"/>
            </p:nvSpPr>
            <p:spPr>
              <a:xfrm>
                <a:off x="12761843" y="314642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7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Tekstvak 74">
                <a:extLst>
                  <a:ext uri="{FF2B5EF4-FFF2-40B4-BE49-F238E27FC236}">
                    <a16:creationId xmlns:a16="http://schemas.microsoft.com/office/drawing/2014/main" id="{C6C1CEF3-EB75-46EE-9A2A-501EE846A3B4}"/>
                  </a:ext>
                </a:extLst>
              </p:cNvPr>
              <p:cNvSpPr txBox="1"/>
              <p:nvPr userDrawn="1"/>
            </p:nvSpPr>
            <p:spPr>
              <a:xfrm>
                <a:off x="12997648" y="317347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76" name="Tekstvak 75">
                <a:extLst>
                  <a:ext uri="{FF2B5EF4-FFF2-40B4-BE49-F238E27FC236}">
                    <a16:creationId xmlns:a16="http://schemas.microsoft.com/office/drawing/2014/main" id="{13266105-05B3-4350-9A3E-80A1808869A3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77" name="Picture 3">
                <a:extLst>
                  <a:ext uri="{FF2B5EF4-FFF2-40B4-BE49-F238E27FC236}">
                    <a16:creationId xmlns:a16="http://schemas.microsoft.com/office/drawing/2014/main" id="{6CA297B1-4E52-4277-BFA8-8CC06C3BF4AB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24386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78" name="Gelijkbenige driehoek 77">
                <a:extLst>
                  <a:ext uri="{FF2B5EF4-FFF2-40B4-BE49-F238E27FC236}">
                    <a16:creationId xmlns:a16="http://schemas.microsoft.com/office/drawing/2014/main" id="{44932BA7-C72C-43E3-9B17-546A83674776}"/>
                  </a:ext>
                </a:extLst>
              </p:cNvPr>
              <p:cNvSpPr/>
              <p:nvPr userDrawn="1"/>
            </p:nvSpPr>
            <p:spPr>
              <a:xfrm rot="5400000">
                <a:off x="14094210" y="32441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79" name="Groep 78">
                <a:extLst>
                  <a:ext uri="{FF2B5EF4-FFF2-40B4-BE49-F238E27FC236}">
                    <a16:creationId xmlns:a16="http://schemas.microsoft.com/office/drawing/2014/main" id="{CE76BEC3-94A8-424B-880C-90B490615237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84" name="Rechthoek 83">
                  <a:extLst>
                    <a:ext uri="{FF2B5EF4-FFF2-40B4-BE49-F238E27FC236}">
                      <a16:creationId xmlns:a16="http://schemas.microsoft.com/office/drawing/2014/main" id="{B6B33279-769C-4A58-8BF9-FC9F47184ED4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85" name="Rechthoek 84">
                  <a:extLst>
                    <a:ext uri="{FF2B5EF4-FFF2-40B4-BE49-F238E27FC236}">
                      <a16:creationId xmlns:a16="http://schemas.microsoft.com/office/drawing/2014/main" id="{FE7BBA67-1C6C-4FC8-B51A-817EB082490A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86" name="Rechthoek 85">
                  <a:extLst>
                    <a:ext uri="{FF2B5EF4-FFF2-40B4-BE49-F238E27FC236}">
                      <a16:creationId xmlns:a16="http://schemas.microsoft.com/office/drawing/2014/main" id="{787C9042-5693-4EDA-8CA0-E6602F27839A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80" name="Groep 79">
                <a:extLst>
                  <a:ext uri="{FF2B5EF4-FFF2-40B4-BE49-F238E27FC236}">
                    <a16:creationId xmlns:a16="http://schemas.microsoft.com/office/drawing/2014/main" id="{B4AC4E55-355C-4332-B5D5-AB29177B7680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81" name="Rechthoek 80">
                  <a:extLst>
                    <a:ext uri="{FF2B5EF4-FFF2-40B4-BE49-F238E27FC236}">
                      <a16:creationId xmlns:a16="http://schemas.microsoft.com/office/drawing/2014/main" id="{525FEEB2-A267-4C46-8FD8-D17EC069A425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82" name="Rechthoek 81">
                  <a:extLst>
                    <a:ext uri="{FF2B5EF4-FFF2-40B4-BE49-F238E27FC236}">
                      <a16:creationId xmlns:a16="http://schemas.microsoft.com/office/drawing/2014/main" id="{18829EEE-77AE-4E06-B27F-92CE391B3AC1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83" name="Rechthoek 82">
                  <a:extLst>
                    <a:ext uri="{FF2B5EF4-FFF2-40B4-BE49-F238E27FC236}">
                      <a16:creationId xmlns:a16="http://schemas.microsoft.com/office/drawing/2014/main" id="{BE5810B9-0716-46BA-988E-C5685B51DB0D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  <p:sp>
          <p:nvSpPr>
            <p:cNvPr id="70" name="Ovaal 69">
              <a:extLst>
                <a:ext uri="{FF2B5EF4-FFF2-40B4-BE49-F238E27FC236}">
                  <a16:creationId xmlns:a16="http://schemas.microsoft.com/office/drawing/2014/main" id="{7AFFA373-9126-43A8-A2EA-3FF212C6CA96}"/>
                </a:ext>
              </a:extLst>
            </p:cNvPr>
            <p:cNvSpPr/>
            <p:nvPr userDrawn="1"/>
          </p:nvSpPr>
          <p:spPr>
            <a:xfrm>
              <a:off x="12391601" y="40276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71" name="Rechthoek 70">
              <a:extLst>
                <a:ext uri="{FF2B5EF4-FFF2-40B4-BE49-F238E27FC236}">
                  <a16:creationId xmlns:a16="http://schemas.microsoft.com/office/drawing/2014/main" id="{C94AD153-3045-47D6-955C-F6869E081F18}"/>
                </a:ext>
              </a:extLst>
            </p:cNvPr>
            <p:cNvSpPr/>
            <p:nvPr userDrawn="1"/>
          </p:nvSpPr>
          <p:spPr>
            <a:xfrm>
              <a:off x="12757283" y="4093714"/>
              <a:ext cx="2817996" cy="62865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Staat het invoegvenster achter de oranje lijn? Klik dan op de rechtermuisknop en kies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naar voorgrond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’ om deze naar voren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te halen. Klik na het invoegen op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Naar achtergrond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’.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72" name="Rechte verbindingslijn 71">
              <a:extLst>
                <a:ext uri="{FF2B5EF4-FFF2-40B4-BE49-F238E27FC236}">
                  <a16:creationId xmlns:a16="http://schemas.microsoft.com/office/drawing/2014/main" id="{EC1A5CAE-9F30-439F-9FCE-0201BA2080C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39094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</p:grpSp>
      <p:sp>
        <p:nvSpPr>
          <p:cNvPr id="127" name="Tijdelijke aanduiding voor tekst 126">
            <a:extLst>
              <a:ext uri="{FF2B5EF4-FFF2-40B4-BE49-F238E27FC236}">
                <a16:creationId xmlns:a16="http://schemas.microsoft.com/office/drawing/2014/main" id="{6C3BBCF6-5BDB-47A2-8C5B-A3011553378E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>
          <a:xfrm>
            <a:off x="265647" y="0"/>
            <a:ext cx="1919032" cy="6858000"/>
          </a:xfrm>
          <a:custGeom>
            <a:avLst/>
            <a:gdLst>
              <a:gd name="connsiteX0" fmla="*/ 2209313 w 2219324"/>
              <a:gd name="connsiteY0" fmla="*/ 0 h 7931150"/>
              <a:gd name="connsiteX1" fmla="*/ 2219324 w 2219324"/>
              <a:gd name="connsiteY1" fmla="*/ 9968 h 7931150"/>
              <a:gd name="connsiteX2" fmla="*/ 2219324 w 2219324"/>
              <a:gd name="connsiteY2" fmla="*/ 2491982 h 7931150"/>
              <a:gd name="connsiteX3" fmla="*/ 1528497 w 2219324"/>
              <a:gd name="connsiteY3" fmla="*/ 3179770 h 7931150"/>
              <a:gd name="connsiteX4" fmla="*/ 690827 w 2219324"/>
              <a:gd name="connsiteY4" fmla="*/ 3179770 h 7931150"/>
              <a:gd name="connsiteX5" fmla="*/ 20024 w 2219324"/>
              <a:gd name="connsiteY5" fmla="*/ 3847621 h 7931150"/>
              <a:gd name="connsiteX6" fmla="*/ 20024 w 2219324"/>
              <a:gd name="connsiteY6" fmla="*/ 7921182 h 7931150"/>
              <a:gd name="connsiteX7" fmla="*/ 10012 w 2219324"/>
              <a:gd name="connsiteY7" fmla="*/ 7931150 h 7931150"/>
              <a:gd name="connsiteX8" fmla="*/ 0 w 2219324"/>
              <a:gd name="connsiteY8" fmla="*/ 7921182 h 7931150"/>
              <a:gd name="connsiteX9" fmla="*/ 0 w 2219324"/>
              <a:gd name="connsiteY9" fmla="*/ 3847621 h 7931150"/>
              <a:gd name="connsiteX10" fmla="*/ 690827 w 2219324"/>
              <a:gd name="connsiteY10" fmla="*/ 3159834 h 7931150"/>
              <a:gd name="connsiteX11" fmla="*/ 1528497 w 2219324"/>
              <a:gd name="connsiteY11" fmla="*/ 3159834 h 7931150"/>
              <a:gd name="connsiteX12" fmla="*/ 2199301 w 2219324"/>
              <a:gd name="connsiteY12" fmla="*/ 2491982 h 7931150"/>
              <a:gd name="connsiteX13" fmla="*/ 2199301 w 2219324"/>
              <a:gd name="connsiteY13" fmla="*/ 9968 h 7931150"/>
              <a:gd name="connsiteX14" fmla="*/ 2209313 w 2219324"/>
              <a:gd name="connsiteY14" fmla="*/ 0 h 793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19324" h="7931150">
                <a:moveTo>
                  <a:pt x="2209313" y="0"/>
                </a:moveTo>
                <a:cubicBezTo>
                  <a:pt x="2215987" y="0"/>
                  <a:pt x="2219324" y="3322"/>
                  <a:pt x="2219324" y="9968"/>
                </a:cubicBezTo>
                <a:cubicBezTo>
                  <a:pt x="2219324" y="2491982"/>
                  <a:pt x="2219324" y="2491982"/>
                  <a:pt x="2219324" y="2491982"/>
                </a:cubicBezTo>
                <a:cubicBezTo>
                  <a:pt x="2219324" y="2870764"/>
                  <a:pt x="1908953" y="3179770"/>
                  <a:pt x="1528497" y="3179770"/>
                </a:cubicBezTo>
                <a:cubicBezTo>
                  <a:pt x="690827" y="3179770"/>
                  <a:pt x="690827" y="3179770"/>
                  <a:pt x="690827" y="3179770"/>
                </a:cubicBezTo>
                <a:cubicBezTo>
                  <a:pt x="320383" y="3179770"/>
                  <a:pt x="20024" y="3478808"/>
                  <a:pt x="20024" y="3847621"/>
                </a:cubicBezTo>
                <a:cubicBezTo>
                  <a:pt x="20024" y="7921182"/>
                  <a:pt x="20024" y="7921182"/>
                  <a:pt x="20024" y="7921182"/>
                </a:cubicBezTo>
                <a:cubicBezTo>
                  <a:pt x="20024" y="7924504"/>
                  <a:pt x="16686" y="7931150"/>
                  <a:pt x="10012" y="7931150"/>
                </a:cubicBezTo>
                <a:cubicBezTo>
                  <a:pt x="3337" y="7931150"/>
                  <a:pt x="0" y="7924504"/>
                  <a:pt x="0" y="7921182"/>
                </a:cubicBezTo>
                <a:cubicBezTo>
                  <a:pt x="0" y="3847621"/>
                  <a:pt x="0" y="3847621"/>
                  <a:pt x="0" y="3847621"/>
                </a:cubicBezTo>
                <a:cubicBezTo>
                  <a:pt x="0" y="3468840"/>
                  <a:pt x="310371" y="3159834"/>
                  <a:pt x="690827" y="3159834"/>
                </a:cubicBezTo>
                <a:cubicBezTo>
                  <a:pt x="1528497" y="3159834"/>
                  <a:pt x="1528497" y="3159834"/>
                  <a:pt x="1528497" y="3159834"/>
                </a:cubicBezTo>
                <a:cubicBezTo>
                  <a:pt x="1898941" y="3159834"/>
                  <a:pt x="2199301" y="2860796"/>
                  <a:pt x="2199301" y="2491982"/>
                </a:cubicBezTo>
                <a:cubicBezTo>
                  <a:pt x="2199301" y="9968"/>
                  <a:pt x="2199301" y="9968"/>
                  <a:pt x="2199301" y="9968"/>
                </a:cubicBezTo>
                <a:cubicBezTo>
                  <a:pt x="2199301" y="3322"/>
                  <a:pt x="2202638" y="0"/>
                  <a:pt x="2209313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 marL="0" indent="0">
              <a:buNone/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0" name="Tijdelijke aanduiding voor dianummer 5">
            <a:extLst>
              <a:ext uri="{FF2B5EF4-FFF2-40B4-BE49-F238E27FC236}">
                <a16:creationId xmlns:a16="http://schemas.microsoft.com/office/drawing/2014/main" id="{B420AA81-754B-45EB-8942-AF665B88B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4968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T GRAFIEK (50%/ 5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ID" hidden="1">
            <a:extLst>
              <a:ext uri="{FF2B5EF4-FFF2-40B4-BE49-F238E27FC236}">
                <a16:creationId xmlns:a16="http://schemas.microsoft.com/office/drawing/2014/main" id="{D8098A61-1797-4AB0-A023-CD4B7C6E863E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3" name="Rechthoek 72">
              <a:extLst>
                <a:ext uri="{FF2B5EF4-FFF2-40B4-BE49-F238E27FC236}">
                  <a16:creationId xmlns:a16="http://schemas.microsoft.com/office/drawing/2014/main" id="{4398C623-ABDD-483E-9286-CAFBD5DABFDA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4" name="Rechthoek 73">
              <a:extLst>
                <a:ext uri="{FF2B5EF4-FFF2-40B4-BE49-F238E27FC236}">
                  <a16:creationId xmlns:a16="http://schemas.microsoft.com/office/drawing/2014/main" id="{B8001D40-9B45-4E7F-8DBE-87EA71A36B48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5" name="Rechthoek 74">
              <a:extLst>
                <a:ext uri="{FF2B5EF4-FFF2-40B4-BE49-F238E27FC236}">
                  <a16:creationId xmlns:a16="http://schemas.microsoft.com/office/drawing/2014/main" id="{BE80029F-0D70-40DB-843E-34A3A952CF57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6" name="Rechthoek 75">
              <a:extLst>
                <a:ext uri="{FF2B5EF4-FFF2-40B4-BE49-F238E27FC236}">
                  <a16:creationId xmlns:a16="http://schemas.microsoft.com/office/drawing/2014/main" id="{0346A7F8-30E3-4F08-A234-B6D2FD8C8252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7" name="Rechthoek 76">
              <a:extLst>
                <a:ext uri="{FF2B5EF4-FFF2-40B4-BE49-F238E27FC236}">
                  <a16:creationId xmlns:a16="http://schemas.microsoft.com/office/drawing/2014/main" id="{B68540D6-690A-4197-A9DB-58EB90C01F2D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8" name="Rechthoek 77">
              <a:extLst>
                <a:ext uri="{FF2B5EF4-FFF2-40B4-BE49-F238E27FC236}">
                  <a16:creationId xmlns:a16="http://schemas.microsoft.com/office/drawing/2014/main" id="{7D97E9F9-A31B-46E8-88FC-FE7984C7F748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9" name="Rechthoek 78">
              <a:extLst>
                <a:ext uri="{FF2B5EF4-FFF2-40B4-BE49-F238E27FC236}">
                  <a16:creationId xmlns:a16="http://schemas.microsoft.com/office/drawing/2014/main" id="{5AD708E2-A7E2-4D52-A0F7-9CB23122CA63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0" name="Rechthoek 79">
              <a:extLst>
                <a:ext uri="{FF2B5EF4-FFF2-40B4-BE49-F238E27FC236}">
                  <a16:creationId xmlns:a16="http://schemas.microsoft.com/office/drawing/2014/main" id="{071E772C-68F0-46A2-A7A8-F9A1ED98AC53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1" name="Rechthoek 80">
              <a:extLst>
                <a:ext uri="{FF2B5EF4-FFF2-40B4-BE49-F238E27FC236}">
                  <a16:creationId xmlns:a16="http://schemas.microsoft.com/office/drawing/2014/main" id="{A5D98152-DA71-4196-8DC7-35B274E6821C}"/>
                </a:ext>
              </a:extLst>
            </p:cNvPr>
            <p:cNvSpPr/>
            <p:nvPr userDrawn="1"/>
          </p:nvSpPr>
          <p:spPr>
            <a:xfrm>
              <a:off x="9491269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2" name="Rechthoek 81">
              <a:extLst>
                <a:ext uri="{FF2B5EF4-FFF2-40B4-BE49-F238E27FC236}">
                  <a16:creationId xmlns:a16="http://schemas.microsoft.com/office/drawing/2014/main" id="{246655AC-E1BC-477D-B554-C586E3DCACF8}"/>
                </a:ext>
              </a:extLst>
            </p:cNvPr>
            <p:cNvSpPr/>
            <p:nvPr userDrawn="1"/>
          </p:nvSpPr>
          <p:spPr>
            <a:xfrm>
              <a:off x="0" y="1132976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3" name="Rechthoek 82">
              <a:extLst>
                <a:ext uri="{FF2B5EF4-FFF2-40B4-BE49-F238E27FC236}">
                  <a16:creationId xmlns:a16="http://schemas.microsoft.com/office/drawing/2014/main" id="{EA42BD67-1553-4AAB-81A1-AF7CA6030C13}"/>
                </a:ext>
              </a:extLst>
            </p:cNvPr>
            <p:cNvSpPr/>
            <p:nvPr userDrawn="1"/>
          </p:nvSpPr>
          <p:spPr>
            <a:xfrm>
              <a:off x="0" y="5859033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4" name="Rechthoek 83">
              <a:extLst>
                <a:ext uri="{FF2B5EF4-FFF2-40B4-BE49-F238E27FC236}">
                  <a16:creationId xmlns:a16="http://schemas.microsoft.com/office/drawing/2014/main" id="{9C912707-9497-401A-BF0A-0E2FC2B1C018}"/>
                </a:ext>
              </a:extLst>
            </p:cNvPr>
            <p:cNvSpPr/>
            <p:nvPr userDrawn="1"/>
          </p:nvSpPr>
          <p:spPr>
            <a:xfrm>
              <a:off x="5964600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DA75972-73CC-4A0A-9567-F2B4412F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7014546"/>
            <a:ext cx="3140325" cy="216909"/>
          </a:xfrm>
        </p:spPr>
        <p:txBody>
          <a:bodyPr/>
          <a:lstStyle/>
          <a:p>
            <a:fld id="{81B33066-8D2A-4A75-BFF1-CF44C8C09CE9}" type="datetime1">
              <a:rPr lang="nl-NL" smtClean="0"/>
              <a:t>15-5-2023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07A43D8-7ED9-442E-BF69-FF890270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7014546"/>
            <a:ext cx="671879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AEFA4AD-513F-4FA2-94D5-B906A27FAE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1864" y="272177"/>
            <a:ext cx="11407336" cy="600744"/>
          </a:xfrm>
        </p:spPr>
        <p:txBody>
          <a:bodyPr/>
          <a:lstStyle>
            <a:lvl1pPr>
              <a:defRPr/>
            </a:lvl1pPr>
          </a:lstStyle>
          <a:p>
            <a:r>
              <a:rPr lang="nl-NL" noProof="0" dirty="0"/>
              <a:t>Plaats hier je titel</a:t>
            </a:r>
            <a:endParaRPr lang="nl-NL" dirty="0"/>
          </a:p>
        </p:txBody>
      </p:sp>
      <p:sp>
        <p:nvSpPr>
          <p:cNvPr id="3" name="tekst">
            <a:extLst>
              <a:ext uri="{FF2B5EF4-FFF2-40B4-BE49-F238E27FC236}">
                <a16:creationId xmlns:a16="http://schemas.microsoft.com/office/drawing/2014/main" id="{FDD826C5-0082-44A8-A23D-491166C08D5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521864" y="1401494"/>
            <a:ext cx="5426486" cy="4451377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noProof="0" dirty="0"/>
              <a:t>Klik hier om een </a:t>
            </a:r>
            <a:r>
              <a:rPr lang="nl-NL" noProof="0" dirty="0" err="1"/>
              <a:t>bullet</a:t>
            </a:r>
            <a:r>
              <a:rPr lang="nl-NL" noProof="0" dirty="0"/>
              <a:t> te plaatsen. Andere </a:t>
            </a:r>
            <a:r>
              <a:rPr lang="nl-NL" noProof="0" dirty="0" err="1"/>
              <a:t>bullet</a:t>
            </a:r>
            <a:r>
              <a:rPr lang="nl-NL" noProof="0" dirty="0"/>
              <a:t> of tekststijl nodig? Gebruik het menu Tekstopmaak.</a:t>
            </a:r>
          </a:p>
          <a:p>
            <a:pPr lvl="1"/>
            <a:r>
              <a:rPr lang="nl-NL" noProof="0" dirty="0"/>
              <a:t>Sub-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2"/>
            <a:r>
              <a:rPr lang="nl-NL" noProof="0" dirty="0"/>
              <a:t>Leestekst</a:t>
            </a:r>
          </a:p>
          <a:p>
            <a:pPr lvl="3"/>
            <a:r>
              <a:rPr lang="nl-NL" noProof="0" dirty="0"/>
              <a:t>Subtitel</a:t>
            </a:r>
          </a:p>
          <a:p>
            <a:pPr lvl="4"/>
            <a:r>
              <a:rPr lang="nl-NL" noProof="0" dirty="0"/>
              <a:t>Numerieke 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5"/>
            <a:r>
              <a:rPr lang="nl-NL" noProof="0" dirty="0" err="1"/>
              <a:t>Bullet</a:t>
            </a:r>
            <a:endParaRPr lang="nl-NL" noProof="0" dirty="0"/>
          </a:p>
          <a:p>
            <a:pPr lvl="6"/>
            <a:r>
              <a:rPr lang="nl-NL" noProof="0" dirty="0"/>
              <a:t>Sub-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7"/>
            <a:r>
              <a:rPr lang="nl-NL" noProof="0" dirty="0"/>
              <a:t>Leestekst</a:t>
            </a:r>
          </a:p>
          <a:p>
            <a:pPr lvl="8"/>
            <a:r>
              <a:rPr lang="nl-NL" noProof="0" dirty="0"/>
              <a:t>Subtitel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4530247" y="-885712"/>
            <a:ext cx="3131537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TEKST MET GRAFIEK (50%/ 50%)</a:t>
            </a:r>
          </a:p>
        </p:txBody>
      </p:sp>
      <p:sp>
        <p:nvSpPr>
          <p:cNvPr id="91" name="grafiek">
            <a:extLst>
              <a:ext uri="{FF2B5EF4-FFF2-40B4-BE49-F238E27FC236}">
                <a16:creationId xmlns:a16="http://schemas.microsoft.com/office/drawing/2014/main" id="{BDED734F-E8EE-4A40-A3B0-CCDA1D102C45}"/>
              </a:ext>
            </a:extLst>
          </p:cNvPr>
          <p:cNvSpPr>
            <a:spLocks noGrp="1"/>
          </p:cNvSpPr>
          <p:nvPr>
            <p:ph type="chart" sz="quarter" idx="14" hasCustomPrompt="1"/>
          </p:nvPr>
        </p:nvSpPr>
        <p:spPr>
          <a:xfrm>
            <a:off x="6227400" y="1401494"/>
            <a:ext cx="5437991" cy="4422432"/>
          </a:xfrm>
          <a:solidFill>
            <a:schemeClr val="bg1">
              <a:lumMod val="95000"/>
            </a:schemeClr>
          </a:solidFill>
        </p:spPr>
        <p:txBody>
          <a:bodyPr tIns="1620000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050" b="1" baseline="0"/>
            </a:lvl1pPr>
          </a:lstStyle>
          <a:p>
            <a:r>
              <a:rPr lang="nl-NL"/>
              <a:t>Klik op onderstaand pictogram</a:t>
            </a:r>
            <a:br>
              <a:rPr lang="nl-NL"/>
            </a:br>
            <a:r>
              <a:rPr lang="nl-NL"/>
              <a:t>om een grafiek in te voegen</a:t>
            </a:r>
          </a:p>
        </p:txBody>
      </p:sp>
      <p:grpSp>
        <p:nvGrpSpPr>
          <p:cNvPr id="93" name="Instructie">
            <a:extLst>
              <a:ext uri="{FF2B5EF4-FFF2-40B4-BE49-F238E27FC236}">
                <a16:creationId xmlns:a16="http://schemas.microsoft.com/office/drawing/2014/main" id="{C9E001F6-3FBC-45DC-8207-6548440F7712}"/>
              </a:ext>
            </a:extLst>
          </p:cNvPr>
          <p:cNvGrpSpPr/>
          <p:nvPr userDrawn="1"/>
        </p:nvGrpSpPr>
        <p:grpSpPr>
          <a:xfrm>
            <a:off x="12389714" y="3046306"/>
            <a:ext cx="3183677" cy="2546619"/>
            <a:chOff x="12389714" y="4327164"/>
            <a:chExt cx="3183677" cy="2546619"/>
          </a:xfrm>
        </p:grpSpPr>
        <p:grpSp>
          <p:nvGrpSpPr>
            <p:cNvPr id="94" name="Meer informatie">
              <a:extLst>
                <a:ext uri="{FF2B5EF4-FFF2-40B4-BE49-F238E27FC236}">
                  <a16:creationId xmlns:a16="http://schemas.microsoft.com/office/drawing/2014/main" id="{7A1C1B78-6E2D-43F3-86BB-D14987A8AA27}"/>
                </a:ext>
              </a:extLst>
            </p:cNvPr>
            <p:cNvGrpSpPr/>
            <p:nvPr userDrawn="1"/>
          </p:nvGrpSpPr>
          <p:grpSpPr>
            <a:xfrm>
              <a:off x="12394875" y="6090510"/>
              <a:ext cx="3178515" cy="783273"/>
              <a:chOff x="-3741486" y="3359148"/>
              <a:chExt cx="3178515" cy="783273"/>
            </a:xfrm>
          </p:grpSpPr>
          <p:sp>
            <p:nvSpPr>
              <p:cNvPr id="132" name="Freeform 101">
                <a:extLst>
                  <a:ext uri="{FF2B5EF4-FFF2-40B4-BE49-F238E27FC236}">
                    <a16:creationId xmlns:a16="http://schemas.microsoft.com/office/drawing/2014/main" id="{16A53905-2267-4835-AA50-6145FC3B3FC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59148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100" noProof="0"/>
              </a:p>
            </p:txBody>
          </p:sp>
          <p:sp>
            <p:nvSpPr>
              <p:cNvPr id="133" name="Rechthoek 132">
                <a:extLst>
                  <a:ext uri="{FF2B5EF4-FFF2-40B4-BE49-F238E27FC236}">
                    <a16:creationId xmlns:a16="http://schemas.microsoft.com/office/drawing/2014/main" id="{BBC55B4F-53EC-4FA0-9FA4-A2BA84E90F87}"/>
                  </a:ext>
                </a:extLst>
              </p:cNvPr>
              <p:cNvSpPr/>
              <p:nvPr userDrawn="1"/>
            </p:nvSpPr>
            <p:spPr>
              <a:xfrm>
                <a:off x="-3380966" y="3431177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Meer weten?</a:t>
                </a:r>
                <a:b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Ga naar dia </a:t>
                </a:r>
                <a:r>
                  <a:rPr kumimoji="0" lang="nl-NL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‘Instructie dia: YouTube links’</a:t>
                </a: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deze in de diavoorstelling en klik op de gewenste video link.</a:t>
                </a:r>
              </a:p>
            </p:txBody>
          </p:sp>
          <p:cxnSp>
            <p:nvCxnSpPr>
              <p:cNvPr id="134" name="Rechte verbindingslijn 133">
                <a:extLst>
                  <a:ext uri="{FF2B5EF4-FFF2-40B4-BE49-F238E27FC236}">
                    <a16:creationId xmlns:a16="http://schemas.microsoft.com/office/drawing/2014/main" id="{501C72D5-9204-4357-8F61-28678659109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42421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cxnSp>
          <p:nvCxnSpPr>
            <p:cNvPr id="95" name="Rechte verbindingslijn 94">
              <a:extLst>
                <a:ext uri="{FF2B5EF4-FFF2-40B4-BE49-F238E27FC236}">
                  <a16:creationId xmlns:a16="http://schemas.microsoft.com/office/drawing/2014/main" id="{E73A71B5-D298-408B-B81A-669EDBCB715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5374" y="596372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96" name="Rechthoek 95">
              <a:extLst>
                <a:ext uri="{FF2B5EF4-FFF2-40B4-BE49-F238E27FC236}">
                  <a16:creationId xmlns:a16="http://schemas.microsoft.com/office/drawing/2014/main" id="{4F090187-74DB-4F08-B9D2-5A2495208D4F}"/>
                </a:ext>
              </a:extLst>
            </p:cNvPr>
            <p:cNvSpPr/>
            <p:nvPr userDrawn="1"/>
          </p:nvSpPr>
          <p:spPr>
            <a:xfrm>
              <a:off x="12395375" y="4327164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Data van de Grafiek Bewerken</a:t>
              </a:r>
            </a:p>
          </p:txBody>
        </p:sp>
        <p:sp>
          <p:nvSpPr>
            <p:cNvPr id="97" name="Ovaal 96">
              <a:extLst>
                <a:ext uri="{FF2B5EF4-FFF2-40B4-BE49-F238E27FC236}">
                  <a16:creationId xmlns:a16="http://schemas.microsoft.com/office/drawing/2014/main" id="{56242B33-BB1A-4AC4-A7AF-6695B08F87DE}"/>
                </a:ext>
              </a:extLst>
            </p:cNvPr>
            <p:cNvSpPr/>
            <p:nvPr userDrawn="1"/>
          </p:nvSpPr>
          <p:spPr>
            <a:xfrm>
              <a:off x="12389714" y="4706254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98" name="Rechte verbindingslijn 97">
              <a:extLst>
                <a:ext uri="{FF2B5EF4-FFF2-40B4-BE49-F238E27FC236}">
                  <a16:creationId xmlns:a16="http://schemas.microsoft.com/office/drawing/2014/main" id="{7E3C0BF9-E98E-44A9-8118-80E0DAB7D10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5374" y="4584932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99" name="Rechthoek 98">
              <a:extLst>
                <a:ext uri="{FF2B5EF4-FFF2-40B4-BE49-F238E27FC236}">
                  <a16:creationId xmlns:a16="http://schemas.microsoft.com/office/drawing/2014/main" id="{7CFB252F-FA08-4A37-88FC-077A1F4CE170}"/>
                </a:ext>
              </a:extLst>
            </p:cNvPr>
            <p:cNvSpPr/>
            <p:nvPr userDrawn="1"/>
          </p:nvSpPr>
          <p:spPr>
            <a:xfrm>
              <a:off x="12755395" y="4772316"/>
              <a:ext cx="2817995" cy="31443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lvl="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nl-NL" sz="1100" kern="0" noProof="0">
                  <a:solidFill>
                    <a:schemeClr val="tx1"/>
                  </a:solidFill>
                  <a:latin typeface="+mn-lt"/>
                  <a:cs typeface="Segoe UI Light" panose="020B0502040204020203" pitchFamily="34" charset="0"/>
                </a:rPr>
                <a:t>Selecteer de grafiek, klik met de rechter muisknop en kies </a:t>
              </a:r>
              <a:r>
                <a:rPr lang="nl-NL" sz="1100" b="1" kern="0" noProof="0">
                  <a:solidFill>
                    <a:schemeClr val="tx1"/>
                  </a:solidFill>
                  <a:latin typeface="+mn-lt"/>
                  <a:cs typeface="Segoe UI Light" panose="020B0502040204020203" pitchFamily="34" charset="0"/>
                </a:rPr>
                <a:t>‘Gegevens bewerken’</a:t>
              </a:r>
            </a:p>
          </p:txBody>
        </p:sp>
        <p:grpSp>
          <p:nvGrpSpPr>
            <p:cNvPr id="100" name="Groep 99">
              <a:extLst>
                <a:ext uri="{FF2B5EF4-FFF2-40B4-BE49-F238E27FC236}">
                  <a16:creationId xmlns:a16="http://schemas.microsoft.com/office/drawing/2014/main" id="{5149F826-5473-4D84-B11A-B8FCED0BC60B}"/>
                </a:ext>
              </a:extLst>
            </p:cNvPr>
            <p:cNvGrpSpPr/>
            <p:nvPr userDrawn="1"/>
          </p:nvGrpSpPr>
          <p:grpSpPr>
            <a:xfrm>
              <a:off x="12755394" y="5222855"/>
              <a:ext cx="1714530" cy="639425"/>
              <a:chOff x="12757283" y="4365594"/>
              <a:chExt cx="1714530" cy="639425"/>
            </a:xfrm>
          </p:grpSpPr>
          <p:sp>
            <p:nvSpPr>
              <p:cNvPr id="101" name="Rechthoek 100">
                <a:extLst>
                  <a:ext uri="{FF2B5EF4-FFF2-40B4-BE49-F238E27FC236}">
                    <a16:creationId xmlns:a16="http://schemas.microsoft.com/office/drawing/2014/main" id="{4DBEFDC8-2B58-429A-A80F-BECE302BD12E}"/>
                  </a:ext>
                </a:extLst>
              </p:cNvPr>
              <p:cNvSpPr/>
              <p:nvPr userDrawn="1"/>
            </p:nvSpPr>
            <p:spPr>
              <a:xfrm>
                <a:off x="12757283" y="4365594"/>
                <a:ext cx="1626818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2" name="Rechthoek 101">
                <a:extLst>
                  <a:ext uri="{FF2B5EF4-FFF2-40B4-BE49-F238E27FC236}">
                    <a16:creationId xmlns:a16="http://schemas.microsoft.com/office/drawing/2014/main" id="{D9C13CA8-362E-419F-8E5B-5423F1B8C43F}"/>
                  </a:ext>
                </a:extLst>
              </p:cNvPr>
              <p:cNvSpPr/>
              <p:nvPr userDrawn="1"/>
            </p:nvSpPr>
            <p:spPr>
              <a:xfrm>
                <a:off x="12768263" y="4676983"/>
                <a:ext cx="1609231" cy="261256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Tekstvak 102">
                <a:extLst>
                  <a:ext uri="{FF2B5EF4-FFF2-40B4-BE49-F238E27FC236}">
                    <a16:creationId xmlns:a16="http://schemas.microsoft.com/office/drawing/2014/main" id="{38A87954-6B96-4840-99EE-473A13BF08BB}"/>
                  </a:ext>
                </a:extLst>
              </p:cNvPr>
              <p:cNvSpPr txBox="1"/>
              <p:nvPr userDrawn="1"/>
            </p:nvSpPr>
            <p:spPr>
              <a:xfrm>
                <a:off x="12997648" y="4404704"/>
                <a:ext cx="1248154" cy="216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Grafiektype wijzigen</a:t>
                </a:r>
              </a:p>
            </p:txBody>
          </p:sp>
          <p:sp>
            <p:nvSpPr>
              <p:cNvPr id="104" name="Tekstvak 103">
                <a:extLst>
                  <a:ext uri="{FF2B5EF4-FFF2-40B4-BE49-F238E27FC236}">
                    <a16:creationId xmlns:a16="http://schemas.microsoft.com/office/drawing/2014/main" id="{64EAE2DA-E998-42D4-AF66-6DC0D991A793}"/>
                  </a:ext>
                </a:extLst>
              </p:cNvPr>
              <p:cNvSpPr txBox="1"/>
              <p:nvPr userDrawn="1"/>
            </p:nvSpPr>
            <p:spPr>
              <a:xfrm>
                <a:off x="12984219" y="4725830"/>
                <a:ext cx="1274711" cy="216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Gegevens bewerken</a:t>
                </a:r>
              </a:p>
            </p:txBody>
          </p:sp>
          <p:pic>
            <p:nvPicPr>
              <p:cNvPr id="105" name="Picture 3">
                <a:extLst>
                  <a:ext uri="{FF2B5EF4-FFF2-40B4-BE49-F238E27FC236}">
                    <a16:creationId xmlns:a16="http://schemas.microsoft.com/office/drawing/2014/main" id="{2637CA94-7489-4D59-BA7C-0072F03D7793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328727" y="4773688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106" name="Groep 105">
                <a:extLst>
                  <a:ext uri="{FF2B5EF4-FFF2-40B4-BE49-F238E27FC236}">
                    <a16:creationId xmlns:a16="http://schemas.microsoft.com/office/drawing/2014/main" id="{E0F65D8A-932C-4FFE-8A7C-FCD741C254C1}"/>
                  </a:ext>
                </a:extLst>
              </p:cNvPr>
              <p:cNvGrpSpPr/>
              <p:nvPr userDrawn="1"/>
            </p:nvGrpSpPr>
            <p:grpSpPr>
              <a:xfrm>
                <a:off x="12831198" y="4432250"/>
                <a:ext cx="139861" cy="152244"/>
                <a:chOff x="12574450" y="6053892"/>
                <a:chExt cx="169232" cy="184215"/>
              </a:xfrm>
            </p:grpSpPr>
            <p:sp>
              <p:nvSpPr>
                <p:cNvPr id="129" name="Rechthoek 128">
                  <a:extLst>
                    <a:ext uri="{FF2B5EF4-FFF2-40B4-BE49-F238E27FC236}">
                      <a16:creationId xmlns:a16="http://schemas.microsoft.com/office/drawing/2014/main" id="{E4F2CAC6-C286-4619-9A46-94AF0F3B4813}"/>
                    </a:ext>
                  </a:extLst>
                </p:cNvPr>
                <p:cNvSpPr/>
                <p:nvPr userDrawn="1"/>
              </p:nvSpPr>
              <p:spPr>
                <a:xfrm>
                  <a:off x="12574450" y="6111529"/>
                  <a:ext cx="46293" cy="126577"/>
                </a:xfrm>
                <a:prstGeom prst="rect">
                  <a:avLst/>
                </a:prstGeom>
                <a:solidFill>
                  <a:srgbClr val="4D82B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sz="2000" noProof="0">
                    <a:solidFill>
                      <a:schemeClr val="tx2"/>
                    </a:solidFill>
                    <a:latin typeface="+mn-lt"/>
                  </a:endParaRPr>
                </a:p>
              </p:txBody>
            </p:sp>
            <p:sp>
              <p:nvSpPr>
                <p:cNvPr id="130" name="Rechthoek 129">
                  <a:extLst>
                    <a:ext uri="{FF2B5EF4-FFF2-40B4-BE49-F238E27FC236}">
                      <a16:creationId xmlns:a16="http://schemas.microsoft.com/office/drawing/2014/main" id="{FF309A0B-5266-403E-A702-BE9F65D24750}"/>
                    </a:ext>
                  </a:extLst>
                </p:cNvPr>
                <p:cNvSpPr/>
                <p:nvPr userDrawn="1"/>
              </p:nvSpPr>
              <p:spPr>
                <a:xfrm>
                  <a:off x="12635427" y="6053892"/>
                  <a:ext cx="46293" cy="184215"/>
                </a:xfrm>
                <a:prstGeom prst="rect">
                  <a:avLst/>
                </a:prstGeom>
                <a:solidFill>
                  <a:srgbClr val="EDC87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sz="2000" noProof="0">
                    <a:solidFill>
                      <a:schemeClr val="tx2"/>
                    </a:solidFill>
                    <a:latin typeface="+mn-lt"/>
                  </a:endParaRPr>
                </a:p>
              </p:txBody>
            </p:sp>
            <p:sp>
              <p:nvSpPr>
                <p:cNvPr id="131" name="Rechthoek 130">
                  <a:extLst>
                    <a:ext uri="{FF2B5EF4-FFF2-40B4-BE49-F238E27FC236}">
                      <a16:creationId xmlns:a16="http://schemas.microsoft.com/office/drawing/2014/main" id="{6473A50E-AE4B-43CE-8EC8-1620785C8D60}"/>
                    </a:ext>
                  </a:extLst>
                </p:cNvPr>
                <p:cNvSpPr/>
                <p:nvPr userDrawn="1"/>
              </p:nvSpPr>
              <p:spPr>
                <a:xfrm>
                  <a:off x="12697389" y="6094907"/>
                  <a:ext cx="46293" cy="143200"/>
                </a:xfrm>
                <a:prstGeom prst="rect">
                  <a:avLst/>
                </a:prstGeom>
                <a:solidFill>
                  <a:srgbClr val="80808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sz="2000" noProof="0">
                    <a:solidFill>
                      <a:schemeClr val="tx2"/>
                    </a:solidFill>
                    <a:latin typeface="+mn-lt"/>
                  </a:endParaRPr>
                </a:p>
              </p:txBody>
            </p:sp>
          </p:grpSp>
          <p:grpSp>
            <p:nvGrpSpPr>
              <p:cNvPr id="107" name="Groep 106">
                <a:extLst>
                  <a:ext uri="{FF2B5EF4-FFF2-40B4-BE49-F238E27FC236}">
                    <a16:creationId xmlns:a16="http://schemas.microsoft.com/office/drawing/2014/main" id="{A10A86B2-4771-4F86-94AC-EE55D2392979}"/>
                  </a:ext>
                </a:extLst>
              </p:cNvPr>
              <p:cNvGrpSpPr/>
              <p:nvPr userDrawn="1"/>
            </p:nvGrpSpPr>
            <p:grpSpPr>
              <a:xfrm>
                <a:off x="12831198" y="4748585"/>
                <a:ext cx="184916" cy="120210"/>
                <a:chOff x="8815516" y="1076284"/>
                <a:chExt cx="503174" cy="327105"/>
              </a:xfrm>
            </p:grpSpPr>
            <p:sp>
              <p:nvSpPr>
                <p:cNvPr id="108" name="Rechthoek 107">
                  <a:extLst>
                    <a:ext uri="{FF2B5EF4-FFF2-40B4-BE49-F238E27FC236}">
                      <a16:creationId xmlns:a16="http://schemas.microsoft.com/office/drawing/2014/main" id="{47F3F537-AC54-4DE4-9350-4910FCF53CEE}"/>
                    </a:ext>
                  </a:extLst>
                </p:cNvPr>
                <p:cNvSpPr/>
                <p:nvPr userDrawn="1"/>
              </p:nvSpPr>
              <p:spPr>
                <a:xfrm>
                  <a:off x="8815516" y="1133167"/>
                  <a:ext cx="372729" cy="23597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grpSp>
              <p:nvGrpSpPr>
                <p:cNvPr id="109" name="Groep 108">
                  <a:extLst>
                    <a:ext uri="{FF2B5EF4-FFF2-40B4-BE49-F238E27FC236}">
                      <a16:creationId xmlns:a16="http://schemas.microsoft.com/office/drawing/2014/main" id="{E845CEF2-5548-4E42-8AF4-6F14ED3A3499}"/>
                    </a:ext>
                  </a:extLst>
                </p:cNvPr>
                <p:cNvGrpSpPr/>
                <p:nvPr userDrawn="1"/>
              </p:nvGrpSpPr>
              <p:grpSpPr>
                <a:xfrm>
                  <a:off x="8815517" y="1076284"/>
                  <a:ext cx="503173" cy="327105"/>
                  <a:chOff x="1351248" y="-683635"/>
                  <a:chExt cx="503173" cy="327105"/>
                </a:xfrm>
              </p:grpSpPr>
              <p:grpSp>
                <p:nvGrpSpPr>
                  <p:cNvPr id="110" name="Groep 109">
                    <a:extLst>
                      <a:ext uri="{FF2B5EF4-FFF2-40B4-BE49-F238E27FC236}">
                        <a16:creationId xmlns:a16="http://schemas.microsoft.com/office/drawing/2014/main" id="{E9E726B1-A7C6-4F14-9CAC-F4CD04BDDDF0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1248" y="-683635"/>
                    <a:ext cx="375186" cy="293652"/>
                    <a:chOff x="1094874" y="-884923"/>
                    <a:chExt cx="884668" cy="692417"/>
                  </a:xfrm>
                </p:grpSpPr>
                <p:sp>
                  <p:nvSpPr>
                    <p:cNvPr id="115" name="Rechthoek 114">
                      <a:extLst>
                        <a:ext uri="{FF2B5EF4-FFF2-40B4-BE49-F238E27FC236}">
                          <a16:creationId xmlns:a16="http://schemas.microsoft.com/office/drawing/2014/main" id="{CB7A4333-9006-4DEC-8C05-AB8BA2C89A4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094874" y="-884923"/>
                      <a:ext cx="878304" cy="145579"/>
                    </a:xfrm>
                    <a:prstGeom prst="rect">
                      <a:avLst/>
                    </a:prstGeom>
                    <a:solidFill>
                      <a:srgbClr val="8181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NL" noProof="0"/>
                    </a:p>
                  </p:txBody>
                </p:sp>
                <p:grpSp>
                  <p:nvGrpSpPr>
                    <p:cNvPr id="116" name="Groep 115">
                      <a:extLst>
                        <a:ext uri="{FF2B5EF4-FFF2-40B4-BE49-F238E27FC236}">
                          <a16:creationId xmlns:a16="http://schemas.microsoft.com/office/drawing/2014/main" id="{BBDB74E0-95DA-4B1B-B0B5-526EB602003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1094874" y="-878306"/>
                      <a:ext cx="867364" cy="685800"/>
                      <a:chOff x="1094874" y="-878306"/>
                      <a:chExt cx="867364" cy="613611"/>
                    </a:xfrm>
                  </p:grpSpPr>
                  <p:cxnSp>
                    <p:nvCxnSpPr>
                      <p:cNvPr id="122" name="Rechte verbindingslijn 121">
                        <a:extLst>
                          <a:ext uri="{FF2B5EF4-FFF2-40B4-BE49-F238E27FC236}">
                            <a16:creationId xmlns:a16="http://schemas.microsoft.com/office/drawing/2014/main" id="{1F5CA13D-6259-465D-A375-8AADDDE629CC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1094874" y="-878305"/>
                        <a:ext cx="0" cy="613610"/>
                      </a:xfrm>
                      <a:prstGeom prst="line">
                        <a:avLst/>
                      </a:prstGeom>
                      <a:ln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3" name="Rechte verbindingslijn 122">
                        <a:extLst>
                          <a:ext uri="{FF2B5EF4-FFF2-40B4-BE49-F238E27FC236}">
                            <a16:creationId xmlns:a16="http://schemas.microsoft.com/office/drawing/2014/main" id="{F761B7E8-C0D2-4D72-A278-8D0AB0AC27A2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1962238" y="-878306"/>
                        <a:ext cx="0" cy="613611"/>
                      </a:xfrm>
                      <a:prstGeom prst="line">
                        <a:avLst/>
                      </a:prstGeom>
                      <a:ln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124" name="Groep 123">
                        <a:extLst>
                          <a:ext uri="{FF2B5EF4-FFF2-40B4-BE49-F238E27FC236}">
                            <a16:creationId xmlns:a16="http://schemas.microsoft.com/office/drawing/2014/main" id="{4E325CC0-D128-44F7-A915-260996265FAB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1270535" y="-878306"/>
                        <a:ext cx="526983" cy="613611"/>
                        <a:chOff x="1270535" y="-745959"/>
                        <a:chExt cx="526983" cy="481264"/>
                      </a:xfrm>
                    </p:grpSpPr>
                    <p:cxnSp>
                      <p:nvCxnSpPr>
                        <p:cNvPr id="125" name="Rechte verbindingslijn 124">
                          <a:extLst>
                            <a:ext uri="{FF2B5EF4-FFF2-40B4-BE49-F238E27FC236}">
                              <a16:creationId xmlns:a16="http://schemas.microsoft.com/office/drawing/2014/main" id="{C7638D50-02D3-4B9D-A6A4-D1014B950C3B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446196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26" name="Rechte verbindingslijn 125">
                          <a:extLst>
                            <a:ext uri="{FF2B5EF4-FFF2-40B4-BE49-F238E27FC236}">
                              <a16:creationId xmlns:a16="http://schemas.microsoft.com/office/drawing/2014/main" id="{FC25F6D1-67A7-4D32-8D54-D5234326E527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270535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27" name="Rechte verbindingslijn 126">
                          <a:extLst>
                            <a:ext uri="{FF2B5EF4-FFF2-40B4-BE49-F238E27FC236}">
                              <a16:creationId xmlns:a16="http://schemas.microsoft.com/office/drawing/2014/main" id="{3D5DF2D7-D0A1-4107-A507-0C75344A26E9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621857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28" name="Rechte verbindingslijn 127">
                          <a:extLst>
                            <a:ext uri="{FF2B5EF4-FFF2-40B4-BE49-F238E27FC236}">
                              <a16:creationId xmlns:a16="http://schemas.microsoft.com/office/drawing/2014/main" id="{521D8DF3-8251-4453-9315-AC24AD6A8ADD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797518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cxnSp>
                  <p:nvCxnSpPr>
                    <p:cNvPr id="117" name="Rechte verbindingslijn 116">
                      <a:extLst>
                        <a:ext uri="{FF2B5EF4-FFF2-40B4-BE49-F238E27FC236}">
                          <a16:creationId xmlns:a16="http://schemas.microsoft.com/office/drawing/2014/main" id="{28098B12-E9CD-4E38-8F60-278A86109DF3}"/>
                        </a:ext>
                      </a:extLst>
                    </p:cNvPr>
                    <p:cNvCxnSpPr>
                      <a:cxnSpLocks/>
                    </p:cNvCxnSpPr>
                    <p:nvPr userDrawn="1"/>
                  </p:nvCxnSpPr>
                  <p:spPr>
                    <a:xfrm flipH="1">
                      <a:off x="1098555" y="-192506"/>
                      <a:ext cx="880987" cy="0"/>
                    </a:xfrm>
                    <a:prstGeom prst="line">
                      <a:avLst/>
                    </a:prstGeom>
                    <a:ln>
                      <a:solidFill>
                        <a:srgbClr val="81818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18" name="Groep 117">
                      <a:extLst>
                        <a:ext uri="{FF2B5EF4-FFF2-40B4-BE49-F238E27FC236}">
                          <a16:creationId xmlns:a16="http://schemas.microsoft.com/office/drawing/2014/main" id="{162FE508-906F-49AE-A86E-44E52136004B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1094874" y="-607596"/>
                      <a:ext cx="878306" cy="276726"/>
                      <a:chOff x="1106905" y="-607596"/>
                      <a:chExt cx="878307" cy="276726"/>
                    </a:xfrm>
                  </p:grpSpPr>
                  <p:cxnSp>
                    <p:nvCxnSpPr>
                      <p:cNvPr id="119" name="Rechte verbindingslijn 118">
                        <a:extLst>
                          <a:ext uri="{FF2B5EF4-FFF2-40B4-BE49-F238E27FC236}">
                            <a16:creationId xmlns:a16="http://schemas.microsoft.com/office/drawing/2014/main" id="{5503EED9-B041-4F8A-B272-009E252CCF53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flipH="1">
                        <a:off x="1106905" y="-330870"/>
                        <a:ext cx="878307" cy="0"/>
                      </a:xfrm>
                      <a:prstGeom prst="line">
                        <a:avLst/>
                      </a:prstGeom>
                      <a:ln w="6350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0" name="Rechte verbindingslijn 119">
                        <a:extLst>
                          <a:ext uri="{FF2B5EF4-FFF2-40B4-BE49-F238E27FC236}">
                            <a16:creationId xmlns:a16="http://schemas.microsoft.com/office/drawing/2014/main" id="{94E33E19-C581-40C2-ABEB-4BD42A33E9C1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flipH="1">
                        <a:off x="1106905" y="-469233"/>
                        <a:ext cx="878307" cy="0"/>
                      </a:xfrm>
                      <a:prstGeom prst="line">
                        <a:avLst/>
                      </a:prstGeom>
                      <a:ln w="6350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1" name="Rechte verbindingslijn 120">
                        <a:extLst>
                          <a:ext uri="{FF2B5EF4-FFF2-40B4-BE49-F238E27FC236}">
                            <a16:creationId xmlns:a16="http://schemas.microsoft.com/office/drawing/2014/main" id="{7BD10776-A3E1-48E1-86CD-8CDD6A102B0F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flipH="1">
                        <a:off x="1106905" y="-607596"/>
                        <a:ext cx="878307" cy="0"/>
                      </a:xfrm>
                      <a:prstGeom prst="line">
                        <a:avLst/>
                      </a:prstGeom>
                      <a:ln w="6350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111" name="Groep 110">
                    <a:extLst>
                      <a:ext uri="{FF2B5EF4-FFF2-40B4-BE49-F238E27FC236}">
                        <a16:creationId xmlns:a16="http://schemas.microsoft.com/office/drawing/2014/main" id="{8B5AFAAA-DAD1-4662-9C8D-62732563B290}"/>
                      </a:ext>
                    </a:extLst>
                  </p:cNvPr>
                  <p:cNvGrpSpPr/>
                  <p:nvPr userDrawn="1"/>
                </p:nvGrpSpPr>
                <p:grpSpPr>
                  <a:xfrm rot="2700000">
                    <a:off x="1605871" y="-605080"/>
                    <a:ext cx="90079" cy="407021"/>
                    <a:chOff x="3130062" y="-817193"/>
                    <a:chExt cx="131884" cy="595920"/>
                  </a:xfrm>
                  <a:solidFill>
                    <a:srgbClr val="3399FF"/>
                  </a:solidFill>
                </p:grpSpPr>
                <p:sp>
                  <p:nvSpPr>
                    <p:cNvPr id="112" name="Rechthoek 111">
                      <a:extLst>
                        <a:ext uri="{FF2B5EF4-FFF2-40B4-BE49-F238E27FC236}">
                          <a16:creationId xmlns:a16="http://schemas.microsoft.com/office/drawing/2014/main" id="{880B84C0-5DE3-42E3-9EF9-49216969E428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3130062" y="-705979"/>
                      <a:ext cx="131884" cy="281354"/>
                    </a:xfrm>
                    <a:prstGeom prst="rect">
                      <a:avLst/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NL" noProof="0"/>
                    </a:p>
                  </p:txBody>
                </p:sp>
                <p:sp>
                  <p:nvSpPr>
                    <p:cNvPr id="113" name="Rechthoek: afgeronde bovenhoeken 112">
                      <a:extLst>
                        <a:ext uri="{FF2B5EF4-FFF2-40B4-BE49-F238E27FC236}">
                          <a16:creationId xmlns:a16="http://schemas.microsoft.com/office/drawing/2014/main" id="{FE1C688C-1D06-4343-A0F7-B7B214ECF33A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3130063" y="-817193"/>
                      <a:ext cx="131883" cy="87615"/>
                    </a:xfrm>
                    <a:prstGeom prst="round2SameRect">
                      <a:avLst>
                        <a:gd name="adj1" fmla="val 50000"/>
                        <a:gd name="adj2" fmla="val 0"/>
                      </a:avLst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NL" noProof="0"/>
                    </a:p>
                  </p:txBody>
                </p:sp>
                <p:sp>
                  <p:nvSpPr>
                    <p:cNvPr id="114" name="Gelijkbenige driehoek 113">
                      <a:extLst>
                        <a:ext uri="{FF2B5EF4-FFF2-40B4-BE49-F238E27FC236}">
                          <a16:creationId xmlns:a16="http://schemas.microsoft.com/office/drawing/2014/main" id="{26A48251-B39F-43D2-A5B4-8579A5A464C2}"/>
                        </a:ext>
                      </a:extLst>
                    </p:cNvPr>
                    <p:cNvSpPr/>
                    <p:nvPr userDrawn="1"/>
                  </p:nvSpPr>
                  <p:spPr>
                    <a:xfrm rot="10800000">
                      <a:off x="3130062" y="-401026"/>
                      <a:ext cx="131884" cy="179753"/>
                    </a:xfrm>
                    <a:prstGeom prst="triangle">
                      <a:avLst/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NL" noProof="0"/>
                    </a:p>
                  </p:txBody>
                </p:sp>
              </p:grpSp>
            </p:grpSp>
          </p:grpSp>
        </p:grpSp>
      </p:grpSp>
      <p:grpSp>
        <p:nvGrpSpPr>
          <p:cNvPr id="135" name="Instructie">
            <a:extLst>
              <a:ext uri="{FF2B5EF4-FFF2-40B4-BE49-F238E27FC236}">
                <a16:creationId xmlns:a16="http://schemas.microsoft.com/office/drawing/2014/main" id="{015A3A78-3E5D-474B-8118-23BEB68D7F72}"/>
              </a:ext>
            </a:extLst>
          </p:cNvPr>
          <p:cNvGrpSpPr/>
          <p:nvPr userDrawn="1"/>
        </p:nvGrpSpPr>
        <p:grpSpPr>
          <a:xfrm>
            <a:off x="12391601" y="0"/>
            <a:ext cx="3183677" cy="2499789"/>
            <a:chOff x="12391601" y="0"/>
            <a:chExt cx="3183677" cy="2499789"/>
          </a:xfrm>
        </p:grpSpPr>
        <p:sp>
          <p:nvSpPr>
            <p:cNvPr id="136" name="Rechthoek 135">
              <a:extLst>
                <a:ext uri="{FF2B5EF4-FFF2-40B4-BE49-F238E27FC236}">
                  <a16:creationId xmlns:a16="http://schemas.microsoft.com/office/drawing/2014/main" id="{1EF28382-F5DA-4222-B10F-3C1A3B1D4D1B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Grafiek invoegen/veranderen</a:t>
              </a:r>
            </a:p>
          </p:txBody>
        </p:sp>
        <p:sp>
          <p:nvSpPr>
            <p:cNvPr id="137" name="Ovaal 136">
              <a:extLst>
                <a:ext uri="{FF2B5EF4-FFF2-40B4-BE49-F238E27FC236}">
                  <a16:creationId xmlns:a16="http://schemas.microsoft.com/office/drawing/2014/main" id="{E71F8945-6688-42DC-B6BB-F5523F38EAFD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38" name="Rechte verbindingslijn 137">
              <a:extLst>
                <a:ext uri="{FF2B5EF4-FFF2-40B4-BE49-F238E27FC236}">
                  <a16:creationId xmlns:a16="http://schemas.microsoft.com/office/drawing/2014/main" id="{E37094F8-B57D-4C64-B920-796D1AFC858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139" name="Rechte verbindingslijn 138">
              <a:extLst>
                <a:ext uri="{FF2B5EF4-FFF2-40B4-BE49-F238E27FC236}">
                  <a16:creationId xmlns:a16="http://schemas.microsoft.com/office/drawing/2014/main" id="{82D6A188-7533-4E36-BA8C-7CFBBF1DFD9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40" name="Rechthoek 139">
              <a:extLst>
                <a:ext uri="{FF2B5EF4-FFF2-40B4-BE49-F238E27FC236}">
                  <a16:creationId xmlns:a16="http://schemas.microsoft.com/office/drawing/2014/main" id="{03F6F256-BAED-42AD-B7CD-CD74E7CB538D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grafiek d.m.v. de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grafiek in te voegen. </a:t>
              </a:r>
              <a:r>
                <a:rPr kumimoji="0" lang="nl-NL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41" name="Ovaal 140">
              <a:extLst>
                <a:ext uri="{FF2B5EF4-FFF2-40B4-BE49-F238E27FC236}">
                  <a16:creationId xmlns:a16="http://schemas.microsoft.com/office/drawing/2014/main" id="{97A56B35-5EF6-4088-816C-CB973DBB0871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42" name="Rechthoek 141">
              <a:extLst>
                <a:ext uri="{FF2B5EF4-FFF2-40B4-BE49-F238E27FC236}">
                  <a16:creationId xmlns:a16="http://schemas.microsoft.com/office/drawing/2014/main" id="{1107F6C4-83ED-4B0A-BA8C-C2D85F7CD015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grafiek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klik op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143" name="Groep 142">
              <a:extLst>
                <a:ext uri="{FF2B5EF4-FFF2-40B4-BE49-F238E27FC236}">
                  <a16:creationId xmlns:a16="http://schemas.microsoft.com/office/drawing/2014/main" id="{099C7953-056F-4CF9-B984-08C5D0BB378B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149" name="Rechthoek 148">
                <a:extLst>
                  <a:ext uri="{FF2B5EF4-FFF2-40B4-BE49-F238E27FC236}">
                    <a16:creationId xmlns:a16="http://schemas.microsoft.com/office/drawing/2014/main" id="{7128E767-D7C4-4F0A-A11C-C36D78ABCA50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150" name="Rechte verbindingslijn 149">
                <a:extLst>
                  <a:ext uri="{FF2B5EF4-FFF2-40B4-BE49-F238E27FC236}">
                    <a16:creationId xmlns:a16="http://schemas.microsoft.com/office/drawing/2014/main" id="{0313D5C2-5876-407F-9A6B-82883BF4BF8C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51" name="Gelijkbenige driehoek 150">
                <a:extLst>
                  <a:ext uri="{FF2B5EF4-FFF2-40B4-BE49-F238E27FC236}">
                    <a16:creationId xmlns:a16="http://schemas.microsoft.com/office/drawing/2014/main" id="{81923B41-E4FE-4FEA-906E-82B89458B5D7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44" name="Rechte verbindingslijn 143">
              <a:extLst>
                <a:ext uri="{FF2B5EF4-FFF2-40B4-BE49-F238E27FC236}">
                  <a16:creationId xmlns:a16="http://schemas.microsoft.com/office/drawing/2014/main" id="{8EB43433-97DE-4461-9FAE-0E382BE65EC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145" name="Groep 144">
              <a:extLst>
                <a:ext uri="{FF2B5EF4-FFF2-40B4-BE49-F238E27FC236}">
                  <a16:creationId xmlns:a16="http://schemas.microsoft.com/office/drawing/2014/main" id="{F96A3E84-258C-4FDC-B46B-F7D1B2F335BB}"/>
                </a:ext>
              </a:extLst>
            </p:cNvPr>
            <p:cNvGrpSpPr/>
            <p:nvPr userDrawn="1"/>
          </p:nvGrpSpPr>
          <p:grpSpPr>
            <a:xfrm>
              <a:off x="12751697" y="1147804"/>
              <a:ext cx="289372" cy="314992"/>
              <a:chOff x="7322769" y="-310267"/>
              <a:chExt cx="289372" cy="314992"/>
            </a:xfrm>
          </p:grpSpPr>
          <p:sp>
            <p:nvSpPr>
              <p:cNvPr id="146" name="Rechthoek 145">
                <a:extLst>
                  <a:ext uri="{FF2B5EF4-FFF2-40B4-BE49-F238E27FC236}">
                    <a16:creationId xmlns:a16="http://schemas.microsoft.com/office/drawing/2014/main" id="{01475AE3-376C-47EE-83D5-684D16F77743}"/>
                  </a:ext>
                </a:extLst>
              </p:cNvPr>
              <p:cNvSpPr/>
              <p:nvPr userDrawn="1"/>
            </p:nvSpPr>
            <p:spPr>
              <a:xfrm>
                <a:off x="7322769" y="-211712"/>
                <a:ext cx="79156" cy="216437"/>
              </a:xfrm>
              <a:prstGeom prst="rect">
                <a:avLst/>
              </a:prstGeom>
              <a:solidFill>
                <a:srgbClr val="4D82B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noProof="0"/>
              </a:p>
            </p:txBody>
          </p:sp>
          <p:sp>
            <p:nvSpPr>
              <p:cNvPr id="147" name="Rechthoek 146">
                <a:extLst>
                  <a:ext uri="{FF2B5EF4-FFF2-40B4-BE49-F238E27FC236}">
                    <a16:creationId xmlns:a16="http://schemas.microsoft.com/office/drawing/2014/main" id="{D4EE6DCE-B63B-434C-91ED-1587AF755CD2}"/>
                  </a:ext>
                </a:extLst>
              </p:cNvPr>
              <p:cNvSpPr/>
              <p:nvPr userDrawn="1"/>
            </p:nvSpPr>
            <p:spPr>
              <a:xfrm>
                <a:off x="7427035" y="-310267"/>
                <a:ext cx="79156" cy="314992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noProof="0"/>
              </a:p>
            </p:txBody>
          </p:sp>
          <p:sp>
            <p:nvSpPr>
              <p:cNvPr id="148" name="Rechthoek 147">
                <a:extLst>
                  <a:ext uri="{FF2B5EF4-FFF2-40B4-BE49-F238E27FC236}">
                    <a16:creationId xmlns:a16="http://schemas.microsoft.com/office/drawing/2014/main" id="{792EC821-EC1B-45CD-AA31-A5174D9AEE25}"/>
                  </a:ext>
                </a:extLst>
              </p:cNvPr>
              <p:cNvSpPr/>
              <p:nvPr userDrawn="1"/>
            </p:nvSpPr>
            <p:spPr>
              <a:xfrm>
                <a:off x="7532985" y="-240134"/>
                <a:ext cx="79156" cy="244859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noProof="0"/>
              </a:p>
            </p:txBody>
          </p:sp>
        </p:grpSp>
      </p:grpSp>
      <p:pic>
        <p:nvPicPr>
          <p:cNvPr id="152" name="logo">
            <a:extLst>
              <a:ext uri="{FF2B5EF4-FFF2-40B4-BE49-F238E27FC236}">
                <a16:creationId xmlns:a16="http://schemas.microsoft.com/office/drawing/2014/main" id="{6E7B684F-DA32-4F63-9FF5-BE1122AA898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87093" y="6122145"/>
            <a:ext cx="952038" cy="482540"/>
          </a:xfrm>
          <a:prstGeom prst="rect">
            <a:avLst/>
          </a:prstGeom>
        </p:spPr>
      </p:pic>
      <p:sp>
        <p:nvSpPr>
          <p:cNvPr id="71" name="Onder balkje">
            <a:extLst>
              <a:ext uri="{FF2B5EF4-FFF2-40B4-BE49-F238E27FC236}">
                <a16:creationId xmlns:a16="http://schemas.microsoft.com/office/drawing/2014/main" id="{A4B100AB-4F9B-4A64-908F-0A386EE51625}"/>
              </a:ext>
            </a:extLst>
          </p:cNvPr>
          <p:cNvSpPr/>
          <p:nvPr userDrawn="1"/>
        </p:nvSpPr>
        <p:spPr>
          <a:xfrm>
            <a:off x="-2507" y="6785940"/>
            <a:ext cx="12192000" cy="769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6" name="Tijdelijke aanduiding voor dianummer 5">
            <a:extLst>
              <a:ext uri="{FF2B5EF4-FFF2-40B4-BE49-F238E27FC236}">
                <a16:creationId xmlns:a16="http://schemas.microsoft.com/office/drawing/2014/main" id="{FF854FE4-B0F5-4BD8-9188-4DC0CF882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19110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EK (10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DA75972-73CC-4A0A-9567-F2B4412F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6987129"/>
            <a:ext cx="3140325" cy="216909"/>
          </a:xfrm>
        </p:spPr>
        <p:txBody>
          <a:bodyPr/>
          <a:lstStyle/>
          <a:p>
            <a:fld id="{A1B00CF6-CBF8-4891-A1EF-BA979A9524BF}" type="datetime1">
              <a:rPr lang="nl-NL" smtClean="0"/>
              <a:t>15-5-2023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07A43D8-7ED9-442E-BF69-FF890270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6987129"/>
            <a:ext cx="671879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AEFA4AD-513F-4FA2-94D5-B906A27FAE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1863" y="272177"/>
            <a:ext cx="11146224" cy="600744"/>
          </a:xfrm>
        </p:spPr>
        <p:txBody>
          <a:bodyPr/>
          <a:lstStyle>
            <a:lvl1pPr>
              <a:defRPr/>
            </a:lvl1pPr>
          </a:lstStyle>
          <a:p>
            <a:r>
              <a:rPr lang="nl-NL" noProof="0" dirty="0"/>
              <a:t>Plaats hier je titel</a:t>
            </a:r>
            <a:endParaRPr lang="nl-NL" dirty="0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110534" y="-885712"/>
            <a:ext cx="1970962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GRAFIEK (100%)</a:t>
            </a:r>
          </a:p>
        </p:txBody>
      </p:sp>
      <p:sp>
        <p:nvSpPr>
          <p:cNvPr id="91" name="grafiek">
            <a:extLst>
              <a:ext uri="{FF2B5EF4-FFF2-40B4-BE49-F238E27FC236}">
                <a16:creationId xmlns:a16="http://schemas.microsoft.com/office/drawing/2014/main" id="{BDED734F-E8EE-4A40-A3B0-CCDA1D102C45}"/>
              </a:ext>
            </a:extLst>
          </p:cNvPr>
          <p:cNvSpPr>
            <a:spLocks noGrp="1"/>
          </p:cNvSpPr>
          <p:nvPr>
            <p:ph type="chart" sz="quarter" idx="14" hasCustomPrompt="1"/>
          </p:nvPr>
        </p:nvSpPr>
        <p:spPr>
          <a:xfrm>
            <a:off x="521863" y="1388794"/>
            <a:ext cx="11133275" cy="4469349"/>
          </a:xfrm>
          <a:solidFill>
            <a:schemeClr val="bg1">
              <a:lumMod val="95000"/>
            </a:schemeClr>
          </a:solidFill>
        </p:spPr>
        <p:txBody>
          <a:bodyPr tIns="1620000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050" b="1" baseline="0"/>
            </a:lvl1pPr>
          </a:lstStyle>
          <a:p>
            <a:r>
              <a:rPr lang="nl-NL"/>
              <a:t>Klik op onderstaand pictogram</a:t>
            </a:r>
            <a:br>
              <a:rPr lang="nl-NL"/>
            </a:br>
            <a:r>
              <a:rPr lang="nl-NL"/>
              <a:t>om een grafiek in te voegen</a:t>
            </a:r>
          </a:p>
        </p:txBody>
      </p:sp>
      <p:grpSp>
        <p:nvGrpSpPr>
          <p:cNvPr id="93" name="Instructie">
            <a:extLst>
              <a:ext uri="{FF2B5EF4-FFF2-40B4-BE49-F238E27FC236}">
                <a16:creationId xmlns:a16="http://schemas.microsoft.com/office/drawing/2014/main" id="{C9E001F6-3FBC-45DC-8207-6548440F7712}"/>
              </a:ext>
            </a:extLst>
          </p:cNvPr>
          <p:cNvGrpSpPr/>
          <p:nvPr userDrawn="1"/>
        </p:nvGrpSpPr>
        <p:grpSpPr>
          <a:xfrm>
            <a:off x="12389714" y="3046306"/>
            <a:ext cx="3183677" cy="2546619"/>
            <a:chOff x="12389714" y="4327164"/>
            <a:chExt cx="3183677" cy="2546619"/>
          </a:xfrm>
        </p:grpSpPr>
        <p:grpSp>
          <p:nvGrpSpPr>
            <p:cNvPr id="94" name="Meer informatie">
              <a:extLst>
                <a:ext uri="{FF2B5EF4-FFF2-40B4-BE49-F238E27FC236}">
                  <a16:creationId xmlns:a16="http://schemas.microsoft.com/office/drawing/2014/main" id="{7A1C1B78-6E2D-43F3-86BB-D14987A8AA27}"/>
                </a:ext>
              </a:extLst>
            </p:cNvPr>
            <p:cNvGrpSpPr/>
            <p:nvPr userDrawn="1"/>
          </p:nvGrpSpPr>
          <p:grpSpPr>
            <a:xfrm>
              <a:off x="12394875" y="6090510"/>
              <a:ext cx="3178515" cy="783273"/>
              <a:chOff x="-3741486" y="3359148"/>
              <a:chExt cx="3178515" cy="783273"/>
            </a:xfrm>
          </p:grpSpPr>
          <p:sp>
            <p:nvSpPr>
              <p:cNvPr id="132" name="Freeform 101">
                <a:extLst>
                  <a:ext uri="{FF2B5EF4-FFF2-40B4-BE49-F238E27FC236}">
                    <a16:creationId xmlns:a16="http://schemas.microsoft.com/office/drawing/2014/main" id="{16A53905-2267-4835-AA50-6145FC3B3FC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59148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100" noProof="0"/>
              </a:p>
            </p:txBody>
          </p:sp>
          <p:sp>
            <p:nvSpPr>
              <p:cNvPr id="133" name="Rechthoek 132">
                <a:extLst>
                  <a:ext uri="{FF2B5EF4-FFF2-40B4-BE49-F238E27FC236}">
                    <a16:creationId xmlns:a16="http://schemas.microsoft.com/office/drawing/2014/main" id="{BBC55B4F-53EC-4FA0-9FA4-A2BA84E90F87}"/>
                  </a:ext>
                </a:extLst>
              </p:cNvPr>
              <p:cNvSpPr/>
              <p:nvPr userDrawn="1"/>
            </p:nvSpPr>
            <p:spPr>
              <a:xfrm>
                <a:off x="-3380966" y="3431177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Meer weten?</a:t>
                </a:r>
                <a:b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Ga naar dia </a:t>
                </a:r>
                <a:r>
                  <a:rPr kumimoji="0" lang="nl-NL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‘Instructie dia: YouTube links’</a:t>
                </a: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deze in de diavoorstelling en klik op de gewenste video link.</a:t>
                </a:r>
              </a:p>
            </p:txBody>
          </p:sp>
          <p:cxnSp>
            <p:nvCxnSpPr>
              <p:cNvPr id="134" name="Rechte verbindingslijn 133">
                <a:extLst>
                  <a:ext uri="{FF2B5EF4-FFF2-40B4-BE49-F238E27FC236}">
                    <a16:creationId xmlns:a16="http://schemas.microsoft.com/office/drawing/2014/main" id="{501C72D5-9204-4357-8F61-28678659109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42421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cxnSp>
          <p:nvCxnSpPr>
            <p:cNvPr id="95" name="Rechte verbindingslijn 94">
              <a:extLst>
                <a:ext uri="{FF2B5EF4-FFF2-40B4-BE49-F238E27FC236}">
                  <a16:creationId xmlns:a16="http://schemas.microsoft.com/office/drawing/2014/main" id="{E73A71B5-D298-408B-B81A-669EDBCB715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5374" y="596372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96" name="Rechthoek 95">
              <a:extLst>
                <a:ext uri="{FF2B5EF4-FFF2-40B4-BE49-F238E27FC236}">
                  <a16:creationId xmlns:a16="http://schemas.microsoft.com/office/drawing/2014/main" id="{4F090187-74DB-4F08-B9D2-5A2495208D4F}"/>
                </a:ext>
              </a:extLst>
            </p:cNvPr>
            <p:cNvSpPr/>
            <p:nvPr userDrawn="1"/>
          </p:nvSpPr>
          <p:spPr>
            <a:xfrm>
              <a:off x="12395375" y="4327164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Data van de Grafiek Bewerken</a:t>
              </a:r>
            </a:p>
          </p:txBody>
        </p:sp>
        <p:sp>
          <p:nvSpPr>
            <p:cNvPr id="97" name="Ovaal 96">
              <a:extLst>
                <a:ext uri="{FF2B5EF4-FFF2-40B4-BE49-F238E27FC236}">
                  <a16:creationId xmlns:a16="http://schemas.microsoft.com/office/drawing/2014/main" id="{56242B33-BB1A-4AC4-A7AF-6695B08F87DE}"/>
                </a:ext>
              </a:extLst>
            </p:cNvPr>
            <p:cNvSpPr/>
            <p:nvPr userDrawn="1"/>
          </p:nvSpPr>
          <p:spPr>
            <a:xfrm>
              <a:off x="12389714" y="4706254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98" name="Rechte verbindingslijn 97">
              <a:extLst>
                <a:ext uri="{FF2B5EF4-FFF2-40B4-BE49-F238E27FC236}">
                  <a16:creationId xmlns:a16="http://schemas.microsoft.com/office/drawing/2014/main" id="{7E3C0BF9-E98E-44A9-8118-80E0DAB7D10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5374" y="4584932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99" name="Rechthoek 98">
              <a:extLst>
                <a:ext uri="{FF2B5EF4-FFF2-40B4-BE49-F238E27FC236}">
                  <a16:creationId xmlns:a16="http://schemas.microsoft.com/office/drawing/2014/main" id="{7CFB252F-FA08-4A37-88FC-077A1F4CE170}"/>
                </a:ext>
              </a:extLst>
            </p:cNvPr>
            <p:cNvSpPr/>
            <p:nvPr userDrawn="1"/>
          </p:nvSpPr>
          <p:spPr>
            <a:xfrm>
              <a:off x="12755395" y="4772316"/>
              <a:ext cx="2817995" cy="31443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lvl="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nl-NL" sz="1100" kern="0" noProof="0">
                  <a:solidFill>
                    <a:schemeClr val="tx1"/>
                  </a:solidFill>
                  <a:latin typeface="+mn-lt"/>
                  <a:cs typeface="Segoe UI Light" panose="020B0502040204020203" pitchFamily="34" charset="0"/>
                </a:rPr>
                <a:t>Selecteer de grafiek, klik met de rechter muisknop en kies </a:t>
              </a:r>
              <a:r>
                <a:rPr lang="nl-NL" sz="1100" b="1" kern="0" noProof="0">
                  <a:solidFill>
                    <a:schemeClr val="tx1"/>
                  </a:solidFill>
                  <a:latin typeface="+mn-lt"/>
                  <a:cs typeface="Segoe UI Light" panose="020B0502040204020203" pitchFamily="34" charset="0"/>
                </a:rPr>
                <a:t>‘Gegevens bewerken’</a:t>
              </a:r>
            </a:p>
          </p:txBody>
        </p:sp>
        <p:grpSp>
          <p:nvGrpSpPr>
            <p:cNvPr id="100" name="Groep 99">
              <a:extLst>
                <a:ext uri="{FF2B5EF4-FFF2-40B4-BE49-F238E27FC236}">
                  <a16:creationId xmlns:a16="http://schemas.microsoft.com/office/drawing/2014/main" id="{5149F826-5473-4D84-B11A-B8FCED0BC60B}"/>
                </a:ext>
              </a:extLst>
            </p:cNvPr>
            <p:cNvGrpSpPr/>
            <p:nvPr userDrawn="1"/>
          </p:nvGrpSpPr>
          <p:grpSpPr>
            <a:xfrm>
              <a:off x="12755394" y="5222855"/>
              <a:ext cx="1714530" cy="639425"/>
              <a:chOff x="12757283" y="4365594"/>
              <a:chExt cx="1714530" cy="639425"/>
            </a:xfrm>
          </p:grpSpPr>
          <p:sp>
            <p:nvSpPr>
              <p:cNvPr id="101" name="Rechthoek 100">
                <a:extLst>
                  <a:ext uri="{FF2B5EF4-FFF2-40B4-BE49-F238E27FC236}">
                    <a16:creationId xmlns:a16="http://schemas.microsoft.com/office/drawing/2014/main" id="{4DBEFDC8-2B58-429A-A80F-BECE302BD12E}"/>
                  </a:ext>
                </a:extLst>
              </p:cNvPr>
              <p:cNvSpPr/>
              <p:nvPr userDrawn="1"/>
            </p:nvSpPr>
            <p:spPr>
              <a:xfrm>
                <a:off x="12757283" y="4365594"/>
                <a:ext cx="1626818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2" name="Rechthoek 101">
                <a:extLst>
                  <a:ext uri="{FF2B5EF4-FFF2-40B4-BE49-F238E27FC236}">
                    <a16:creationId xmlns:a16="http://schemas.microsoft.com/office/drawing/2014/main" id="{D9C13CA8-362E-419F-8E5B-5423F1B8C43F}"/>
                  </a:ext>
                </a:extLst>
              </p:cNvPr>
              <p:cNvSpPr/>
              <p:nvPr userDrawn="1"/>
            </p:nvSpPr>
            <p:spPr>
              <a:xfrm>
                <a:off x="12768263" y="4676983"/>
                <a:ext cx="1609231" cy="261256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Tekstvak 102">
                <a:extLst>
                  <a:ext uri="{FF2B5EF4-FFF2-40B4-BE49-F238E27FC236}">
                    <a16:creationId xmlns:a16="http://schemas.microsoft.com/office/drawing/2014/main" id="{38A87954-6B96-4840-99EE-473A13BF08BB}"/>
                  </a:ext>
                </a:extLst>
              </p:cNvPr>
              <p:cNvSpPr txBox="1"/>
              <p:nvPr userDrawn="1"/>
            </p:nvSpPr>
            <p:spPr>
              <a:xfrm>
                <a:off x="12997648" y="4404704"/>
                <a:ext cx="1248154" cy="216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Grafiektype wijzigen</a:t>
                </a:r>
              </a:p>
            </p:txBody>
          </p:sp>
          <p:sp>
            <p:nvSpPr>
              <p:cNvPr id="104" name="Tekstvak 103">
                <a:extLst>
                  <a:ext uri="{FF2B5EF4-FFF2-40B4-BE49-F238E27FC236}">
                    <a16:creationId xmlns:a16="http://schemas.microsoft.com/office/drawing/2014/main" id="{64EAE2DA-E998-42D4-AF66-6DC0D991A793}"/>
                  </a:ext>
                </a:extLst>
              </p:cNvPr>
              <p:cNvSpPr txBox="1"/>
              <p:nvPr userDrawn="1"/>
            </p:nvSpPr>
            <p:spPr>
              <a:xfrm>
                <a:off x="12984219" y="4725830"/>
                <a:ext cx="1274711" cy="216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Gegevens bewerken</a:t>
                </a:r>
              </a:p>
            </p:txBody>
          </p:sp>
          <p:pic>
            <p:nvPicPr>
              <p:cNvPr id="105" name="Picture 3">
                <a:extLst>
                  <a:ext uri="{FF2B5EF4-FFF2-40B4-BE49-F238E27FC236}">
                    <a16:creationId xmlns:a16="http://schemas.microsoft.com/office/drawing/2014/main" id="{2637CA94-7489-4D59-BA7C-0072F03D7793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328727" y="4773688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106" name="Groep 105">
                <a:extLst>
                  <a:ext uri="{FF2B5EF4-FFF2-40B4-BE49-F238E27FC236}">
                    <a16:creationId xmlns:a16="http://schemas.microsoft.com/office/drawing/2014/main" id="{E0F65D8A-932C-4FFE-8A7C-FCD741C254C1}"/>
                  </a:ext>
                </a:extLst>
              </p:cNvPr>
              <p:cNvGrpSpPr/>
              <p:nvPr userDrawn="1"/>
            </p:nvGrpSpPr>
            <p:grpSpPr>
              <a:xfrm>
                <a:off x="12831198" y="4432250"/>
                <a:ext cx="139861" cy="152244"/>
                <a:chOff x="12574450" y="6053892"/>
                <a:chExt cx="169232" cy="184215"/>
              </a:xfrm>
            </p:grpSpPr>
            <p:sp>
              <p:nvSpPr>
                <p:cNvPr id="129" name="Rechthoek 128">
                  <a:extLst>
                    <a:ext uri="{FF2B5EF4-FFF2-40B4-BE49-F238E27FC236}">
                      <a16:creationId xmlns:a16="http://schemas.microsoft.com/office/drawing/2014/main" id="{E4F2CAC6-C286-4619-9A46-94AF0F3B4813}"/>
                    </a:ext>
                  </a:extLst>
                </p:cNvPr>
                <p:cNvSpPr/>
                <p:nvPr userDrawn="1"/>
              </p:nvSpPr>
              <p:spPr>
                <a:xfrm>
                  <a:off x="12574450" y="6111529"/>
                  <a:ext cx="46293" cy="126577"/>
                </a:xfrm>
                <a:prstGeom prst="rect">
                  <a:avLst/>
                </a:prstGeom>
                <a:solidFill>
                  <a:srgbClr val="4D82B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sz="2000" noProof="0">
                    <a:solidFill>
                      <a:schemeClr val="tx2"/>
                    </a:solidFill>
                    <a:latin typeface="+mn-lt"/>
                  </a:endParaRPr>
                </a:p>
              </p:txBody>
            </p:sp>
            <p:sp>
              <p:nvSpPr>
                <p:cNvPr id="130" name="Rechthoek 129">
                  <a:extLst>
                    <a:ext uri="{FF2B5EF4-FFF2-40B4-BE49-F238E27FC236}">
                      <a16:creationId xmlns:a16="http://schemas.microsoft.com/office/drawing/2014/main" id="{FF309A0B-5266-403E-A702-BE9F65D24750}"/>
                    </a:ext>
                  </a:extLst>
                </p:cNvPr>
                <p:cNvSpPr/>
                <p:nvPr userDrawn="1"/>
              </p:nvSpPr>
              <p:spPr>
                <a:xfrm>
                  <a:off x="12635427" y="6053892"/>
                  <a:ext cx="46293" cy="184215"/>
                </a:xfrm>
                <a:prstGeom prst="rect">
                  <a:avLst/>
                </a:prstGeom>
                <a:solidFill>
                  <a:srgbClr val="EDC87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sz="2000" noProof="0">
                    <a:solidFill>
                      <a:schemeClr val="tx2"/>
                    </a:solidFill>
                    <a:latin typeface="+mn-lt"/>
                  </a:endParaRPr>
                </a:p>
              </p:txBody>
            </p:sp>
            <p:sp>
              <p:nvSpPr>
                <p:cNvPr id="131" name="Rechthoek 130">
                  <a:extLst>
                    <a:ext uri="{FF2B5EF4-FFF2-40B4-BE49-F238E27FC236}">
                      <a16:creationId xmlns:a16="http://schemas.microsoft.com/office/drawing/2014/main" id="{6473A50E-AE4B-43CE-8EC8-1620785C8D60}"/>
                    </a:ext>
                  </a:extLst>
                </p:cNvPr>
                <p:cNvSpPr/>
                <p:nvPr userDrawn="1"/>
              </p:nvSpPr>
              <p:spPr>
                <a:xfrm>
                  <a:off x="12697389" y="6094907"/>
                  <a:ext cx="46293" cy="143200"/>
                </a:xfrm>
                <a:prstGeom prst="rect">
                  <a:avLst/>
                </a:prstGeom>
                <a:solidFill>
                  <a:srgbClr val="80808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sz="2000" noProof="0">
                    <a:solidFill>
                      <a:schemeClr val="tx2"/>
                    </a:solidFill>
                    <a:latin typeface="+mn-lt"/>
                  </a:endParaRPr>
                </a:p>
              </p:txBody>
            </p:sp>
          </p:grpSp>
          <p:grpSp>
            <p:nvGrpSpPr>
              <p:cNvPr id="107" name="Groep 106">
                <a:extLst>
                  <a:ext uri="{FF2B5EF4-FFF2-40B4-BE49-F238E27FC236}">
                    <a16:creationId xmlns:a16="http://schemas.microsoft.com/office/drawing/2014/main" id="{A10A86B2-4771-4F86-94AC-EE55D2392979}"/>
                  </a:ext>
                </a:extLst>
              </p:cNvPr>
              <p:cNvGrpSpPr/>
              <p:nvPr userDrawn="1"/>
            </p:nvGrpSpPr>
            <p:grpSpPr>
              <a:xfrm>
                <a:off x="12831198" y="4748585"/>
                <a:ext cx="184916" cy="120210"/>
                <a:chOff x="8815516" y="1076284"/>
                <a:chExt cx="503174" cy="327105"/>
              </a:xfrm>
            </p:grpSpPr>
            <p:sp>
              <p:nvSpPr>
                <p:cNvPr id="108" name="Rechthoek 107">
                  <a:extLst>
                    <a:ext uri="{FF2B5EF4-FFF2-40B4-BE49-F238E27FC236}">
                      <a16:creationId xmlns:a16="http://schemas.microsoft.com/office/drawing/2014/main" id="{47F3F537-AC54-4DE4-9350-4910FCF53CEE}"/>
                    </a:ext>
                  </a:extLst>
                </p:cNvPr>
                <p:cNvSpPr/>
                <p:nvPr userDrawn="1"/>
              </p:nvSpPr>
              <p:spPr>
                <a:xfrm>
                  <a:off x="8815516" y="1133167"/>
                  <a:ext cx="372729" cy="23597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grpSp>
              <p:nvGrpSpPr>
                <p:cNvPr id="109" name="Groep 108">
                  <a:extLst>
                    <a:ext uri="{FF2B5EF4-FFF2-40B4-BE49-F238E27FC236}">
                      <a16:creationId xmlns:a16="http://schemas.microsoft.com/office/drawing/2014/main" id="{E845CEF2-5548-4E42-8AF4-6F14ED3A3499}"/>
                    </a:ext>
                  </a:extLst>
                </p:cNvPr>
                <p:cNvGrpSpPr/>
                <p:nvPr userDrawn="1"/>
              </p:nvGrpSpPr>
              <p:grpSpPr>
                <a:xfrm>
                  <a:off x="8815517" y="1076284"/>
                  <a:ext cx="503173" cy="327105"/>
                  <a:chOff x="1351248" y="-683635"/>
                  <a:chExt cx="503173" cy="327105"/>
                </a:xfrm>
              </p:grpSpPr>
              <p:grpSp>
                <p:nvGrpSpPr>
                  <p:cNvPr id="110" name="Groep 109">
                    <a:extLst>
                      <a:ext uri="{FF2B5EF4-FFF2-40B4-BE49-F238E27FC236}">
                        <a16:creationId xmlns:a16="http://schemas.microsoft.com/office/drawing/2014/main" id="{E9E726B1-A7C6-4F14-9CAC-F4CD04BDDDF0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1248" y="-683635"/>
                    <a:ext cx="375186" cy="293652"/>
                    <a:chOff x="1094874" y="-884923"/>
                    <a:chExt cx="884668" cy="692417"/>
                  </a:xfrm>
                </p:grpSpPr>
                <p:sp>
                  <p:nvSpPr>
                    <p:cNvPr id="115" name="Rechthoek 114">
                      <a:extLst>
                        <a:ext uri="{FF2B5EF4-FFF2-40B4-BE49-F238E27FC236}">
                          <a16:creationId xmlns:a16="http://schemas.microsoft.com/office/drawing/2014/main" id="{CB7A4333-9006-4DEC-8C05-AB8BA2C89A4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094874" y="-884923"/>
                      <a:ext cx="878304" cy="145579"/>
                    </a:xfrm>
                    <a:prstGeom prst="rect">
                      <a:avLst/>
                    </a:prstGeom>
                    <a:solidFill>
                      <a:srgbClr val="8181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NL" noProof="0"/>
                    </a:p>
                  </p:txBody>
                </p:sp>
                <p:grpSp>
                  <p:nvGrpSpPr>
                    <p:cNvPr id="116" name="Groep 115">
                      <a:extLst>
                        <a:ext uri="{FF2B5EF4-FFF2-40B4-BE49-F238E27FC236}">
                          <a16:creationId xmlns:a16="http://schemas.microsoft.com/office/drawing/2014/main" id="{BBDB74E0-95DA-4B1B-B0B5-526EB602003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1094874" y="-878306"/>
                      <a:ext cx="867364" cy="685800"/>
                      <a:chOff x="1094874" y="-878306"/>
                      <a:chExt cx="867364" cy="613611"/>
                    </a:xfrm>
                  </p:grpSpPr>
                  <p:cxnSp>
                    <p:nvCxnSpPr>
                      <p:cNvPr id="122" name="Rechte verbindingslijn 121">
                        <a:extLst>
                          <a:ext uri="{FF2B5EF4-FFF2-40B4-BE49-F238E27FC236}">
                            <a16:creationId xmlns:a16="http://schemas.microsoft.com/office/drawing/2014/main" id="{1F5CA13D-6259-465D-A375-8AADDDE629CC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1094874" y="-878305"/>
                        <a:ext cx="0" cy="613610"/>
                      </a:xfrm>
                      <a:prstGeom prst="line">
                        <a:avLst/>
                      </a:prstGeom>
                      <a:ln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3" name="Rechte verbindingslijn 122">
                        <a:extLst>
                          <a:ext uri="{FF2B5EF4-FFF2-40B4-BE49-F238E27FC236}">
                            <a16:creationId xmlns:a16="http://schemas.microsoft.com/office/drawing/2014/main" id="{F761B7E8-C0D2-4D72-A278-8D0AB0AC27A2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1962238" y="-878306"/>
                        <a:ext cx="0" cy="613611"/>
                      </a:xfrm>
                      <a:prstGeom prst="line">
                        <a:avLst/>
                      </a:prstGeom>
                      <a:ln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124" name="Groep 123">
                        <a:extLst>
                          <a:ext uri="{FF2B5EF4-FFF2-40B4-BE49-F238E27FC236}">
                            <a16:creationId xmlns:a16="http://schemas.microsoft.com/office/drawing/2014/main" id="{4E325CC0-D128-44F7-A915-260996265FAB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1270535" y="-878306"/>
                        <a:ext cx="526983" cy="613611"/>
                        <a:chOff x="1270535" y="-745959"/>
                        <a:chExt cx="526983" cy="481264"/>
                      </a:xfrm>
                    </p:grpSpPr>
                    <p:cxnSp>
                      <p:nvCxnSpPr>
                        <p:cNvPr id="125" name="Rechte verbindingslijn 124">
                          <a:extLst>
                            <a:ext uri="{FF2B5EF4-FFF2-40B4-BE49-F238E27FC236}">
                              <a16:creationId xmlns:a16="http://schemas.microsoft.com/office/drawing/2014/main" id="{C7638D50-02D3-4B9D-A6A4-D1014B950C3B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446196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26" name="Rechte verbindingslijn 125">
                          <a:extLst>
                            <a:ext uri="{FF2B5EF4-FFF2-40B4-BE49-F238E27FC236}">
                              <a16:creationId xmlns:a16="http://schemas.microsoft.com/office/drawing/2014/main" id="{FC25F6D1-67A7-4D32-8D54-D5234326E527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270535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27" name="Rechte verbindingslijn 126">
                          <a:extLst>
                            <a:ext uri="{FF2B5EF4-FFF2-40B4-BE49-F238E27FC236}">
                              <a16:creationId xmlns:a16="http://schemas.microsoft.com/office/drawing/2014/main" id="{3D5DF2D7-D0A1-4107-A507-0C75344A26E9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621857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28" name="Rechte verbindingslijn 127">
                          <a:extLst>
                            <a:ext uri="{FF2B5EF4-FFF2-40B4-BE49-F238E27FC236}">
                              <a16:creationId xmlns:a16="http://schemas.microsoft.com/office/drawing/2014/main" id="{521D8DF3-8251-4453-9315-AC24AD6A8ADD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797518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cxnSp>
                  <p:nvCxnSpPr>
                    <p:cNvPr id="117" name="Rechte verbindingslijn 116">
                      <a:extLst>
                        <a:ext uri="{FF2B5EF4-FFF2-40B4-BE49-F238E27FC236}">
                          <a16:creationId xmlns:a16="http://schemas.microsoft.com/office/drawing/2014/main" id="{28098B12-E9CD-4E38-8F60-278A86109DF3}"/>
                        </a:ext>
                      </a:extLst>
                    </p:cNvPr>
                    <p:cNvCxnSpPr>
                      <a:cxnSpLocks/>
                    </p:cNvCxnSpPr>
                    <p:nvPr userDrawn="1"/>
                  </p:nvCxnSpPr>
                  <p:spPr>
                    <a:xfrm flipH="1">
                      <a:off x="1098555" y="-192506"/>
                      <a:ext cx="880987" cy="0"/>
                    </a:xfrm>
                    <a:prstGeom prst="line">
                      <a:avLst/>
                    </a:prstGeom>
                    <a:ln>
                      <a:solidFill>
                        <a:srgbClr val="81818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18" name="Groep 117">
                      <a:extLst>
                        <a:ext uri="{FF2B5EF4-FFF2-40B4-BE49-F238E27FC236}">
                          <a16:creationId xmlns:a16="http://schemas.microsoft.com/office/drawing/2014/main" id="{162FE508-906F-49AE-A86E-44E52136004B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1094874" y="-607596"/>
                      <a:ext cx="878306" cy="276726"/>
                      <a:chOff x="1106905" y="-607596"/>
                      <a:chExt cx="878307" cy="276726"/>
                    </a:xfrm>
                  </p:grpSpPr>
                  <p:cxnSp>
                    <p:nvCxnSpPr>
                      <p:cNvPr id="119" name="Rechte verbindingslijn 118">
                        <a:extLst>
                          <a:ext uri="{FF2B5EF4-FFF2-40B4-BE49-F238E27FC236}">
                            <a16:creationId xmlns:a16="http://schemas.microsoft.com/office/drawing/2014/main" id="{5503EED9-B041-4F8A-B272-009E252CCF53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flipH="1">
                        <a:off x="1106905" y="-330870"/>
                        <a:ext cx="878307" cy="0"/>
                      </a:xfrm>
                      <a:prstGeom prst="line">
                        <a:avLst/>
                      </a:prstGeom>
                      <a:ln w="6350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0" name="Rechte verbindingslijn 119">
                        <a:extLst>
                          <a:ext uri="{FF2B5EF4-FFF2-40B4-BE49-F238E27FC236}">
                            <a16:creationId xmlns:a16="http://schemas.microsoft.com/office/drawing/2014/main" id="{94E33E19-C581-40C2-ABEB-4BD42A33E9C1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flipH="1">
                        <a:off x="1106905" y="-469233"/>
                        <a:ext cx="878307" cy="0"/>
                      </a:xfrm>
                      <a:prstGeom prst="line">
                        <a:avLst/>
                      </a:prstGeom>
                      <a:ln w="6350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1" name="Rechte verbindingslijn 120">
                        <a:extLst>
                          <a:ext uri="{FF2B5EF4-FFF2-40B4-BE49-F238E27FC236}">
                            <a16:creationId xmlns:a16="http://schemas.microsoft.com/office/drawing/2014/main" id="{7BD10776-A3E1-48E1-86CD-8CDD6A102B0F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flipH="1">
                        <a:off x="1106905" y="-607596"/>
                        <a:ext cx="878307" cy="0"/>
                      </a:xfrm>
                      <a:prstGeom prst="line">
                        <a:avLst/>
                      </a:prstGeom>
                      <a:ln w="6350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111" name="Groep 110">
                    <a:extLst>
                      <a:ext uri="{FF2B5EF4-FFF2-40B4-BE49-F238E27FC236}">
                        <a16:creationId xmlns:a16="http://schemas.microsoft.com/office/drawing/2014/main" id="{8B5AFAAA-DAD1-4662-9C8D-62732563B290}"/>
                      </a:ext>
                    </a:extLst>
                  </p:cNvPr>
                  <p:cNvGrpSpPr/>
                  <p:nvPr userDrawn="1"/>
                </p:nvGrpSpPr>
                <p:grpSpPr>
                  <a:xfrm rot="2700000">
                    <a:off x="1605871" y="-605080"/>
                    <a:ext cx="90079" cy="407021"/>
                    <a:chOff x="3130062" y="-817193"/>
                    <a:chExt cx="131884" cy="595920"/>
                  </a:xfrm>
                  <a:solidFill>
                    <a:srgbClr val="3399FF"/>
                  </a:solidFill>
                </p:grpSpPr>
                <p:sp>
                  <p:nvSpPr>
                    <p:cNvPr id="112" name="Rechthoek 111">
                      <a:extLst>
                        <a:ext uri="{FF2B5EF4-FFF2-40B4-BE49-F238E27FC236}">
                          <a16:creationId xmlns:a16="http://schemas.microsoft.com/office/drawing/2014/main" id="{880B84C0-5DE3-42E3-9EF9-49216969E428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3130062" y="-705979"/>
                      <a:ext cx="131884" cy="281354"/>
                    </a:xfrm>
                    <a:prstGeom prst="rect">
                      <a:avLst/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NL" noProof="0"/>
                    </a:p>
                  </p:txBody>
                </p:sp>
                <p:sp>
                  <p:nvSpPr>
                    <p:cNvPr id="113" name="Rechthoek: afgeronde bovenhoeken 112">
                      <a:extLst>
                        <a:ext uri="{FF2B5EF4-FFF2-40B4-BE49-F238E27FC236}">
                          <a16:creationId xmlns:a16="http://schemas.microsoft.com/office/drawing/2014/main" id="{FE1C688C-1D06-4343-A0F7-B7B214ECF33A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3130063" y="-817193"/>
                      <a:ext cx="131883" cy="87615"/>
                    </a:xfrm>
                    <a:prstGeom prst="round2SameRect">
                      <a:avLst>
                        <a:gd name="adj1" fmla="val 50000"/>
                        <a:gd name="adj2" fmla="val 0"/>
                      </a:avLst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NL" noProof="0"/>
                    </a:p>
                  </p:txBody>
                </p:sp>
                <p:sp>
                  <p:nvSpPr>
                    <p:cNvPr id="114" name="Gelijkbenige driehoek 113">
                      <a:extLst>
                        <a:ext uri="{FF2B5EF4-FFF2-40B4-BE49-F238E27FC236}">
                          <a16:creationId xmlns:a16="http://schemas.microsoft.com/office/drawing/2014/main" id="{26A48251-B39F-43D2-A5B4-8579A5A464C2}"/>
                        </a:ext>
                      </a:extLst>
                    </p:cNvPr>
                    <p:cNvSpPr/>
                    <p:nvPr userDrawn="1"/>
                  </p:nvSpPr>
                  <p:spPr>
                    <a:xfrm rot="10800000">
                      <a:off x="3130062" y="-401026"/>
                      <a:ext cx="131884" cy="179753"/>
                    </a:xfrm>
                    <a:prstGeom prst="triangle">
                      <a:avLst/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NL" noProof="0"/>
                    </a:p>
                  </p:txBody>
                </p:sp>
              </p:grpSp>
            </p:grpSp>
          </p:grpSp>
        </p:grpSp>
      </p:grpSp>
      <p:grpSp>
        <p:nvGrpSpPr>
          <p:cNvPr id="73" name="GRID" hidden="1">
            <a:extLst>
              <a:ext uri="{FF2B5EF4-FFF2-40B4-BE49-F238E27FC236}">
                <a16:creationId xmlns:a16="http://schemas.microsoft.com/office/drawing/2014/main" id="{A42AA2CB-EB2C-4371-99B2-FFE1C7ABC653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4" name="Rechthoek 73">
              <a:extLst>
                <a:ext uri="{FF2B5EF4-FFF2-40B4-BE49-F238E27FC236}">
                  <a16:creationId xmlns:a16="http://schemas.microsoft.com/office/drawing/2014/main" id="{1B148C1F-0DC3-40A3-9ABA-60E3F85AE7F2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5" name="Rechthoek 74">
              <a:extLst>
                <a:ext uri="{FF2B5EF4-FFF2-40B4-BE49-F238E27FC236}">
                  <a16:creationId xmlns:a16="http://schemas.microsoft.com/office/drawing/2014/main" id="{73E3192B-3823-4A68-84E9-3C984563ED0B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6" name="Rechthoek 75">
              <a:extLst>
                <a:ext uri="{FF2B5EF4-FFF2-40B4-BE49-F238E27FC236}">
                  <a16:creationId xmlns:a16="http://schemas.microsoft.com/office/drawing/2014/main" id="{9155171A-1727-48A0-9D0A-0D7C94E29723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7" name="Rechthoek 76">
              <a:extLst>
                <a:ext uri="{FF2B5EF4-FFF2-40B4-BE49-F238E27FC236}">
                  <a16:creationId xmlns:a16="http://schemas.microsoft.com/office/drawing/2014/main" id="{CED705F7-47C7-4D84-B9A4-EF4160028016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8" name="Rechthoek 77">
              <a:extLst>
                <a:ext uri="{FF2B5EF4-FFF2-40B4-BE49-F238E27FC236}">
                  <a16:creationId xmlns:a16="http://schemas.microsoft.com/office/drawing/2014/main" id="{51564711-4802-42AE-A003-604DAFEC66D6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9" name="Rechthoek 78">
              <a:extLst>
                <a:ext uri="{FF2B5EF4-FFF2-40B4-BE49-F238E27FC236}">
                  <a16:creationId xmlns:a16="http://schemas.microsoft.com/office/drawing/2014/main" id="{A33B453C-82AE-43AA-B3DA-4A9B0925A942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0" name="Rechthoek 79">
              <a:extLst>
                <a:ext uri="{FF2B5EF4-FFF2-40B4-BE49-F238E27FC236}">
                  <a16:creationId xmlns:a16="http://schemas.microsoft.com/office/drawing/2014/main" id="{C261EECC-4C34-4F17-AFB5-3CB1CC9E52EB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1" name="Rechthoek 80">
              <a:extLst>
                <a:ext uri="{FF2B5EF4-FFF2-40B4-BE49-F238E27FC236}">
                  <a16:creationId xmlns:a16="http://schemas.microsoft.com/office/drawing/2014/main" id="{DB7F3834-98C1-4824-95C1-84A4AD0BB102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2" name="Rechthoek 81">
              <a:extLst>
                <a:ext uri="{FF2B5EF4-FFF2-40B4-BE49-F238E27FC236}">
                  <a16:creationId xmlns:a16="http://schemas.microsoft.com/office/drawing/2014/main" id="{F3EA1BE1-E41D-4388-9B5A-48435EF2F41E}"/>
                </a:ext>
              </a:extLst>
            </p:cNvPr>
            <p:cNvSpPr/>
            <p:nvPr userDrawn="1"/>
          </p:nvSpPr>
          <p:spPr>
            <a:xfrm>
              <a:off x="9491269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3" name="Rechthoek 82">
              <a:extLst>
                <a:ext uri="{FF2B5EF4-FFF2-40B4-BE49-F238E27FC236}">
                  <a16:creationId xmlns:a16="http://schemas.microsoft.com/office/drawing/2014/main" id="{9B706927-B552-461D-8CAB-7D27387C4669}"/>
                </a:ext>
              </a:extLst>
            </p:cNvPr>
            <p:cNvSpPr/>
            <p:nvPr userDrawn="1"/>
          </p:nvSpPr>
          <p:spPr>
            <a:xfrm>
              <a:off x="0" y="1132976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4" name="Rechthoek 83">
              <a:extLst>
                <a:ext uri="{FF2B5EF4-FFF2-40B4-BE49-F238E27FC236}">
                  <a16:creationId xmlns:a16="http://schemas.microsoft.com/office/drawing/2014/main" id="{C1979472-D81B-43AA-9831-B5D13FD80B6F}"/>
                </a:ext>
              </a:extLst>
            </p:cNvPr>
            <p:cNvSpPr/>
            <p:nvPr userDrawn="1"/>
          </p:nvSpPr>
          <p:spPr>
            <a:xfrm>
              <a:off x="0" y="5859033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5" name="Rechthoek 84">
              <a:extLst>
                <a:ext uri="{FF2B5EF4-FFF2-40B4-BE49-F238E27FC236}">
                  <a16:creationId xmlns:a16="http://schemas.microsoft.com/office/drawing/2014/main" id="{ED3B4A7B-F5C0-4103-8E58-E0D3779A2B72}"/>
                </a:ext>
              </a:extLst>
            </p:cNvPr>
            <p:cNvSpPr/>
            <p:nvPr userDrawn="1"/>
          </p:nvSpPr>
          <p:spPr>
            <a:xfrm>
              <a:off x="5964600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grpSp>
        <p:nvGrpSpPr>
          <p:cNvPr id="135" name="Instructie">
            <a:extLst>
              <a:ext uri="{FF2B5EF4-FFF2-40B4-BE49-F238E27FC236}">
                <a16:creationId xmlns:a16="http://schemas.microsoft.com/office/drawing/2014/main" id="{015A3A78-3E5D-474B-8118-23BEB68D7F72}"/>
              </a:ext>
            </a:extLst>
          </p:cNvPr>
          <p:cNvGrpSpPr/>
          <p:nvPr userDrawn="1"/>
        </p:nvGrpSpPr>
        <p:grpSpPr>
          <a:xfrm>
            <a:off x="12391601" y="0"/>
            <a:ext cx="3183677" cy="2499789"/>
            <a:chOff x="12391601" y="0"/>
            <a:chExt cx="3183677" cy="2499789"/>
          </a:xfrm>
        </p:grpSpPr>
        <p:sp>
          <p:nvSpPr>
            <p:cNvPr id="136" name="Rechthoek 135">
              <a:extLst>
                <a:ext uri="{FF2B5EF4-FFF2-40B4-BE49-F238E27FC236}">
                  <a16:creationId xmlns:a16="http://schemas.microsoft.com/office/drawing/2014/main" id="{1EF28382-F5DA-4222-B10F-3C1A3B1D4D1B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Grafiek invoegen/veranderen</a:t>
              </a:r>
            </a:p>
          </p:txBody>
        </p:sp>
        <p:sp>
          <p:nvSpPr>
            <p:cNvPr id="137" name="Ovaal 136">
              <a:extLst>
                <a:ext uri="{FF2B5EF4-FFF2-40B4-BE49-F238E27FC236}">
                  <a16:creationId xmlns:a16="http://schemas.microsoft.com/office/drawing/2014/main" id="{E71F8945-6688-42DC-B6BB-F5523F38EAFD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38" name="Rechte verbindingslijn 137">
              <a:extLst>
                <a:ext uri="{FF2B5EF4-FFF2-40B4-BE49-F238E27FC236}">
                  <a16:creationId xmlns:a16="http://schemas.microsoft.com/office/drawing/2014/main" id="{E37094F8-B57D-4C64-B920-796D1AFC858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139" name="Rechte verbindingslijn 138">
              <a:extLst>
                <a:ext uri="{FF2B5EF4-FFF2-40B4-BE49-F238E27FC236}">
                  <a16:creationId xmlns:a16="http://schemas.microsoft.com/office/drawing/2014/main" id="{82D6A188-7533-4E36-BA8C-7CFBBF1DFD9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40" name="Rechthoek 139">
              <a:extLst>
                <a:ext uri="{FF2B5EF4-FFF2-40B4-BE49-F238E27FC236}">
                  <a16:creationId xmlns:a16="http://schemas.microsoft.com/office/drawing/2014/main" id="{03F6F256-BAED-42AD-B7CD-CD74E7CB538D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grafiek d.m.v. de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grafiek in te voegen. </a:t>
              </a:r>
              <a:r>
                <a:rPr kumimoji="0" lang="nl-NL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41" name="Ovaal 140">
              <a:extLst>
                <a:ext uri="{FF2B5EF4-FFF2-40B4-BE49-F238E27FC236}">
                  <a16:creationId xmlns:a16="http://schemas.microsoft.com/office/drawing/2014/main" id="{97A56B35-5EF6-4088-816C-CB973DBB0871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42" name="Rechthoek 141">
              <a:extLst>
                <a:ext uri="{FF2B5EF4-FFF2-40B4-BE49-F238E27FC236}">
                  <a16:creationId xmlns:a16="http://schemas.microsoft.com/office/drawing/2014/main" id="{1107F6C4-83ED-4B0A-BA8C-C2D85F7CD015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grafiek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klik op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143" name="Groep 142">
              <a:extLst>
                <a:ext uri="{FF2B5EF4-FFF2-40B4-BE49-F238E27FC236}">
                  <a16:creationId xmlns:a16="http://schemas.microsoft.com/office/drawing/2014/main" id="{099C7953-056F-4CF9-B984-08C5D0BB378B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149" name="Rechthoek 148">
                <a:extLst>
                  <a:ext uri="{FF2B5EF4-FFF2-40B4-BE49-F238E27FC236}">
                    <a16:creationId xmlns:a16="http://schemas.microsoft.com/office/drawing/2014/main" id="{7128E767-D7C4-4F0A-A11C-C36D78ABCA50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150" name="Rechte verbindingslijn 149">
                <a:extLst>
                  <a:ext uri="{FF2B5EF4-FFF2-40B4-BE49-F238E27FC236}">
                    <a16:creationId xmlns:a16="http://schemas.microsoft.com/office/drawing/2014/main" id="{0313D5C2-5876-407F-9A6B-82883BF4BF8C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51" name="Gelijkbenige driehoek 150">
                <a:extLst>
                  <a:ext uri="{FF2B5EF4-FFF2-40B4-BE49-F238E27FC236}">
                    <a16:creationId xmlns:a16="http://schemas.microsoft.com/office/drawing/2014/main" id="{81923B41-E4FE-4FEA-906E-82B89458B5D7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44" name="Rechte verbindingslijn 143">
              <a:extLst>
                <a:ext uri="{FF2B5EF4-FFF2-40B4-BE49-F238E27FC236}">
                  <a16:creationId xmlns:a16="http://schemas.microsoft.com/office/drawing/2014/main" id="{8EB43433-97DE-4461-9FAE-0E382BE65EC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145" name="Groep 144">
              <a:extLst>
                <a:ext uri="{FF2B5EF4-FFF2-40B4-BE49-F238E27FC236}">
                  <a16:creationId xmlns:a16="http://schemas.microsoft.com/office/drawing/2014/main" id="{F96A3E84-258C-4FDC-B46B-F7D1B2F335BB}"/>
                </a:ext>
              </a:extLst>
            </p:cNvPr>
            <p:cNvGrpSpPr/>
            <p:nvPr userDrawn="1"/>
          </p:nvGrpSpPr>
          <p:grpSpPr>
            <a:xfrm>
              <a:off x="12751697" y="1147804"/>
              <a:ext cx="289372" cy="314992"/>
              <a:chOff x="7322769" y="-310267"/>
              <a:chExt cx="289372" cy="314992"/>
            </a:xfrm>
          </p:grpSpPr>
          <p:sp>
            <p:nvSpPr>
              <p:cNvPr id="146" name="Rechthoek 145">
                <a:extLst>
                  <a:ext uri="{FF2B5EF4-FFF2-40B4-BE49-F238E27FC236}">
                    <a16:creationId xmlns:a16="http://schemas.microsoft.com/office/drawing/2014/main" id="{01475AE3-376C-47EE-83D5-684D16F77743}"/>
                  </a:ext>
                </a:extLst>
              </p:cNvPr>
              <p:cNvSpPr/>
              <p:nvPr userDrawn="1"/>
            </p:nvSpPr>
            <p:spPr>
              <a:xfrm>
                <a:off x="7322769" y="-211712"/>
                <a:ext cx="79156" cy="216437"/>
              </a:xfrm>
              <a:prstGeom prst="rect">
                <a:avLst/>
              </a:prstGeom>
              <a:solidFill>
                <a:srgbClr val="4D82B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noProof="0"/>
              </a:p>
            </p:txBody>
          </p:sp>
          <p:sp>
            <p:nvSpPr>
              <p:cNvPr id="147" name="Rechthoek 146">
                <a:extLst>
                  <a:ext uri="{FF2B5EF4-FFF2-40B4-BE49-F238E27FC236}">
                    <a16:creationId xmlns:a16="http://schemas.microsoft.com/office/drawing/2014/main" id="{D4EE6DCE-B63B-434C-91ED-1587AF755CD2}"/>
                  </a:ext>
                </a:extLst>
              </p:cNvPr>
              <p:cNvSpPr/>
              <p:nvPr userDrawn="1"/>
            </p:nvSpPr>
            <p:spPr>
              <a:xfrm>
                <a:off x="7427035" y="-310267"/>
                <a:ext cx="79156" cy="314992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noProof="0"/>
              </a:p>
            </p:txBody>
          </p:sp>
          <p:sp>
            <p:nvSpPr>
              <p:cNvPr id="148" name="Rechthoek 147">
                <a:extLst>
                  <a:ext uri="{FF2B5EF4-FFF2-40B4-BE49-F238E27FC236}">
                    <a16:creationId xmlns:a16="http://schemas.microsoft.com/office/drawing/2014/main" id="{792EC821-EC1B-45CD-AA31-A5174D9AEE25}"/>
                  </a:ext>
                </a:extLst>
              </p:cNvPr>
              <p:cNvSpPr/>
              <p:nvPr userDrawn="1"/>
            </p:nvSpPr>
            <p:spPr>
              <a:xfrm>
                <a:off x="7532985" y="-240134"/>
                <a:ext cx="79156" cy="244859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noProof="0"/>
              </a:p>
            </p:txBody>
          </p:sp>
        </p:grpSp>
      </p:grpSp>
      <p:pic>
        <p:nvPicPr>
          <p:cNvPr id="69" name="logo">
            <a:extLst>
              <a:ext uri="{FF2B5EF4-FFF2-40B4-BE49-F238E27FC236}">
                <a16:creationId xmlns:a16="http://schemas.microsoft.com/office/drawing/2014/main" id="{42489D6E-7153-4D41-A3CA-45094A5775A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87093" y="6122145"/>
            <a:ext cx="952038" cy="482540"/>
          </a:xfrm>
          <a:prstGeom prst="rect">
            <a:avLst/>
          </a:prstGeom>
        </p:spPr>
      </p:pic>
      <p:sp>
        <p:nvSpPr>
          <p:cNvPr id="71" name="Onder balkje">
            <a:extLst>
              <a:ext uri="{FF2B5EF4-FFF2-40B4-BE49-F238E27FC236}">
                <a16:creationId xmlns:a16="http://schemas.microsoft.com/office/drawing/2014/main" id="{A43B3275-0DAA-46DF-AA83-74A0CD51782F}"/>
              </a:ext>
            </a:extLst>
          </p:cNvPr>
          <p:cNvSpPr/>
          <p:nvPr userDrawn="1"/>
        </p:nvSpPr>
        <p:spPr>
          <a:xfrm>
            <a:off x="-2507" y="6785940"/>
            <a:ext cx="12192000" cy="769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7" name="Tijdelijke aanduiding voor dianummer 5">
            <a:extLst>
              <a:ext uri="{FF2B5EF4-FFF2-40B4-BE49-F238E27FC236}">
                <a16:creationId xmlns:a16="http://schemas.microsoft.com/office/drawing/2014/main" id="{59A8263C-BADD-4468-84A9-1E09DB414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60983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T TABEL (50%/ 5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DA75972-73CC-4A0A-9567-F2B4412F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7020856"/>
            <a:ext cx="3140325" cy="216909"/>
          </a:xfrm>
        </p:spPr>
        <p:txBody>
          <a:bodyPr/>
          <a:lstStyle/>
          <a:p>
            <a:fld id="{C8226F51-BA4F-47DD-BB27-1D52D814875C}" type="datetime1">
              <a:rPr lang="nl-NL" smtClean="0"/>
              <a:t>15-5-2023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07A43D8-7ED9-442E-BF69-FF890270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7020856"/>
            <a:ext cx="671879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AEFA4AD-513F-4FA2-94D5-B906A27FAE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1864" y="272177"/>
            <a:ext cx="11146223" cy="600744"/>
          </a:xfrm>
        </p:spPr>
        <p:txBody>
          <a:bodyPr/>
          <a:lstStyle>
            <a:lvl1pPr>
              <a:defRPr/>
            </a:lvl1pPr>
          </a:lstStyle>
          <a:p>
            <a:r>
              <a:rPr lang="nl-NL" noProof="0" dirty="0"/>
              <a:t>Plaats hier je titel</a:t>
            </a:r>
            <a:endParaRPr lang="nl-NL" dirty="0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4639252" y="-885712"/>
            <a:ext cx="2913528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TEKST MET TABEL (50%/ 50%)</a:t>
            </a:r>
          </a:p>
        </p:txBody>
      </p:sp>
      <p:sp>
        <p:nvSpPr>
          <p:cNvPr id="152" name="tabel">
            <a:extLst>
              <a:ext uri="{FF2B5EF4-FFF2-40B4-BE49-F238E27FC236}">
                <a16:creationId xmlns:a16="http://schemas.microsoft.com/office/drawing/2014/main" id="{A53CAFF0-6C2E-4CED-9470-8DA99266AE50}"/>
              </a:ext>
            </a:extLst>
          </p:cNvPr>
          <p:cNvSpPr>
            <a:spLocks noGrp="1"/>
          </p:cNvSpPr>
          <p:nvPr>
            <p:ph type="tbl" sz="quarter" idx="14" hasCustomPrompt="1"/>
          </p:nvPr>
        </p:nvSpPr>
        <p:spPr>
          <a:xfrm>
            <a:off x="6247711" y="1407861"/>
            <a:ext cx="5412132" cy="4454808"/>
          </a:xfrm>
          <a:solidFill>
            <a:schemeClr val="bg1">
              <a:lumMod val="95000"/>
            </a:schemeClr>
          </a:solidFill>
        </p:spPr>
        <p:txBody>
          <a:bodyPr tIns="1620000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050" b="1"/>
            </a:lvl1pPr>
          </a:lstStyle>
          <a:p>
            <a:r>
              <a:rPr lang="nl-NL"/>
              <a:t>Klik op onderstaand pictogram</a:t>
            </a:r>
            <a:br>
              <a:rPr lang="nl-NL"/>
            </a:br>
            <a:r>
              <a:rPr lang="nl-NL"/>
              <a:t>om een tabel in te voegen</a:t>
            </a:r>
          </a:p>
        </p:txBody>
      </p:sp>
      <p:grpSp>
        <p:nvGrpSpPr>
          <p:cNvPr id="153" name="Instructie">
            <a:extLst>
              <a:ext uri="{FF2B5EF4-FFF2-40B4-BE49-F238E27FC236}">
                <a16:creationId xmlns:a16="http://schemas.microsoft.com/office/drawing/2014/main" id="{D8FA1774-32C6-44BB-B330-6554B0E7E12D}"/>
              </a:ext>
            </a:extLst>
          </p:cNvPr>
          <p:cNvGrpSpPr/>
          <p:nvPr userDrawn="1"/>
        </p:nvGrpSpPr>
        <p:grpSpPr>
          <a:xfrm>
            <a:off x="12391601" y="0"/>
            <a:ext cx="3183678" cy="3418198"/>
            <a:chOff x="12391601" y="0"/>
            <a:chExt cx="3183678" cy="3418198"/>
          </a:xfrm>
        </p:grpSpPr>
        <p:grpSp>
          <p:nvGrpSpPr>
            <p:cNvPr id="154" name="Meer informatie">
              <a:extLst>
                <a:ext uri="{FF2B5EF4-FFF2-40B4-BE49-F238E27FC236}">
                  <a16:creationId xmlns:a16="http://schemas.microsoft.com/office/drawing/2014/main" id="{7D53CC9C-CDBE-4DFB-AE21-4160803B4CD1}"/>
                </a:ext>
              </a:extLst>
            </p:cNvPr>
            <p:cNvGrpSpPr/>
            <p:nvPr userDrawn="1"/>
          </p:nvGrpSpPr>
          <p:grpSpPr>
            <a:xfrm>
              <a:off x="12396764" y="2622893"/>
              <a:ext cx="3178515" cy="795305"/>
              <a:chOff x="-3741486" y="3347116"/>
              <a:chExt cx="3178515" cy="795305"/>
            </a:xfrm>
          </p:grpSpPr>
          <p:sp>
            <p:nvSpPr>
              <p:cNvPr id="176" name="Freeform 101">
                <a:extLst>
                  <a:ext uri="{FF2B5EF4-FFF2-40B4-BE49-F238E27FC236}">
                    <a16:creationId xmlns:a16="http://schemas.microsoft.com/office/drawing/2014/main" id="{B78FDC53-F231-49E7-A154-56F81091116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47116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100" noProof="0"/>
              </a:p>
            </p:txBody>
          </p:sp>
          <p:sp>
            <p:nvSpPr>
              <p:cNvPr id="177" name="Rechthoek 176">
                <a:extLst>
                  <a:ext uri="{FF2B5EF4-FFF2-40B4-BE49-F238E27FC236}">
                    <a16:creationId xmlns:a16="http://schemas.microsoft.com/office/drawing/2014/main" id="{D40104D5-463A-4C56-920E-DB709D9672FD}"/>
                  </a:ext>
                </a:extLst>
              </p:cNvPr>
              <p:cNvSpPr/>
              <p:nvPr userDrawn="1"/>
            </p:nvSpPr>
            <p:spPr>
              <a:xfrm>
                <a:off x="-3380966" y="3419145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Meer weten?</a:t>
                </a:r>
                <a:b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Ga naar dia </a:t>
                </a:r>
                <a:r>
                  <a:rPr kumimoji="0" lang="nl-NL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‘Instructie dia: YouTube links’</a:t>
                </a: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deze in de diavoorstelling en klik op de gewenste video link.</a:t>
                </a:r>
              </a:p>
            </p:txBody>
          </p:sp>
          <p:cxnSp>
            <p:nvCxnSpPr>
              <p:cNvPr id="178" name="Rechte verbindingslijn 177">
                <a:extLst>
                  <a:ext uri="{FF2B5EF4-FFF2-40B4-BE49-F238E27FC236}">
                    <a16:creationId xmlns:a16="http://schemas.microsoft.com/office/drawing/2014/main" id="{E9CD1AE4-DA73-4EC4-81C0-1F75EE829AA5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42421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155" name="Rechthoek 154">
              <a:extLst>
                <a:ext uri="{FF2B5EF4-FFF2-40B4-BE49-F238E27FC236}">
                  <a16:creationId xmlns:a16="http://schemas.microsoft.com/office/drawing/2014/main" id="{1D0DA284-6D84-4D36-B1B6-DB37B4EE58DE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Tabel invoegen/veranderen</a:t>
              </a:r>
            </a:p>
          </p:txBody>
        </p:sp>
        <p:sp>
          <p:nvSpPr>
            <p:cNvPr id="156" name="Ovaal 155">
              <a:extLst>
                <a:ext uri="{FF2B5EF4-FFF2-40B4-BE49-F238E27FC236}">
                  <a16:creationId xmlns:a16="http://schemas.microsoft.com/office/drawing/2014/main" id="{9F53628B-F530-4001-99B6-93A0F44C1D48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57" name="Rechte verbindingslijn 156">
              <a:extLst>
                <a:ext uri="{FF2B5EF4-FFF2-40B4-BE49-F238E27FC236}">
                  <a16:creationId xmlns:a16="http://schemas.microsoft.com/office/drawing/2014/main" id="{BA5E46A7-E4C0-420C-BD1B-206B69E2B01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158" name="Rechte verbindingslijn 157">
              <a:extLst>
                <a:ext uri="{FF2B5EF4-FFF2-40B4-BE49-F238E27FC236}">
                  <a16:creationId xmlns:a16="http://schemas.microsoft.com/office/drawing/2014/main" id="{59953485-194D-42FF-82E6-0F30D398DDD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59" name="Rechthoek 158">
              <a:extLst>
                <a:ext uri="{FF2B5EF4-FFF2-40B4-BE49-F238E27FC236}">
                  <a16:creationId xmlns:a16="http://schemas.microsoft.com/office/drawing/2014/main" id="{74094B7F-E9F2-4748-9700-863C8ED52479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tabel d.m.v. de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tabel in te voegen. </a:t>
              </a:r>
              <a:r>
                <a:rPr kumimoji="0" lang="nl-NL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60" name="Ovaal 159">
              <a:extLst>
                <a:ext uri="{FF2B5EF4-FFF2-40B4-BE49-F238E27FC236}">
                  <a16:creationId xmlns:a16="http://schemas.microsoft.com/office/drawing/2014/main" id="{234F4CA7-6E68-48F7-90A9-EA8ADB6F2D62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61" name="Rechthoek 160">
              <a:extLst>
                <a:ext uri="{FF2B5EF4-FFF2-40B4-BE49-F238E27FC236}">
                  <a16:creationId xmlns:a16="http://schemas.microsoft.com/office/drawing/2014/main" id="{79CA1389-B637-4556-96EE-0093988A463D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het gewenste aantal rijen en kolommen en klik op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‘OK’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162" name="Groep 161">
              <a:extLst>
                <a:ext uri="{FF2B5EF4-FFF2-40B4-BE49-F238E27FC236}">
                  <a16:creationId xmlns:a16="http://schemas.microsoft.com/office/drawing/2014/main" id="{36D3135C-9114-41E0-ACB5-71D213B1A776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173" name="Rechthoek 172">
                <a:extLst>
                  <a:ext uri="{FF2B5EF4-FFF2-40B4-BE49-F238E27FC236}">
                    <a16:creationId xmlns:a16="http://schemas.microsoft.com/office/drawing/2014/main" id="{F466C695-CD09-4087-A78D-68D7B0B7730D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252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OK</a:t>
                </a:r>
              </a:p>
            </p:txBody>
          </p:sp>
          <p:cxnSp>
            <p:nvCxnSpPr>
              <p:cNvPr id="174" name="Rechte verbindingslijn 173">
                <a:extLst>
                  <a:ext uri="{FF2B5EF4-FFF2-40B4-BE49-F238E27FC236}">
                    <a16:creationId xmlns:a16="http://schemas.microsoft.com/office/drawing/2014/main" id="{D78B9D92-55AF-410D-9537-D703025B8E58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75" name="Gelijkbenige driehoek 174">
                <a:extLst>
                  <a:ext uri="{FF2B5EF4-FFF2-40B4-BE49-F238E27FC236}">
                    <a16:creationId xmlns:a16="http://schemas.microsoft.com/office/drawing/2014/main" id="{7A520EAA-77FA-4ED5-A4D4-3DE2F8285306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63" name="Rechte verbindingslijn 162">
              <a:extLst>
                <a:ext uri="{FF2B5EF4-FFF2-40B4-BE49-F238E27FC236}">
                  <a16:creationId xmlns:a16="http://schemas.microsoft.com/office/drawing/2014/main" id="{65918623-D162-4D5A-9A47-3A7D5A1E091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164" name="Tabel icoon">
              <a:extLst>
                <a:ext uri="{FF2B5EF4-FFF2-40B4-BE49-F238E27FC236}">
                  <a16:creationId xmlns:a16="http://schemas.microsoft.com/office/drawing/2014/main" id="{A6113588-03B7-4533-ADB2-D0A1084B39F1}"/>
                </a:ext>
              </a:extLst>
            </p:cNvPr>
            <p:cNvGrpSpPr/>
            <p:nvPr userDrawn="1"/>
          </p:nvGrpSpPr>
          <p:grpSpPr>
            <a:xfrm>
              <a:off x="12757283" y="1133664"/>
              <a:ext cx="375500" cy="339168"/>
              <a:chOff x="6072040" y="3376043"/>
              <a:chExt cx="1227920" cy="1109109"/>
            </a:xfrm>
          </p:grpSpPr>
          <p:sp>
            <p:nvSpPr>
              <p:cNvPr id="165" name="Rechthoek 164">
                <a:extLst>
                  <a:ext uri="{FF2B5EF4-FFF2-40B4-BE49-F238E27FC236}">
                    <a16:creationId xmlns:a16="http://schemas.microsoft.com/office/drawing/2014/main" id="{4AFCC203-FD5B-468F-99FB-D1E8E80EFAB9}"/>
                  </a:ext>
                </a:extLst>
              </p:cNvPr>
              <p:cNvSpPr/>
              <p:nvPr userDrawn="1"/>
            </p:nvSpPr>
            <p:spPr>
              <a:xfrm>
                <a:off x="6072040" y="3376043"/>
                <a:ext cx="1227920" cy="1109109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noProof="0"/>
              </a:p>
            </p:txBody>
          </p:sp>
          <p:sp>
            <p:nvSpPr>
              <p:cNvPr id="166" name="Rechthoek 165">
                <a:extLst>
                  <a:ext uri="{FF2B5EF4-FFF2-40B4-BE49-F238E27FC236}">
                    <a16:creationId xmlns:a16="http://schemas.microsoft.com/office/drawing/2014/main" id="{41EFEE30-7FFC-401F-8547-9FBDA36DE4AC}"/>
                  </a:ext>
                </a:extLst>
              </p:cNvPr>
              <p:cNvSpPr/>
              <p:nvPr userDrawn="1"/>
            </p:nvSpPr>
            <p:spPr>
              <a:xfrm>
                <a:off x="6090829" y="3393962"/>
                <a:ext cx="1209131" cy="218971"/>
              </a:xfrm>
              <a:prstGeom prst="rect">
                <a:avLst/>
              </a:prstGeom>
              <a:solidFill>
                <a:srgbClr val="6C6C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noProof="0"/>
              </a:p>
            </p:txBody>
          </p:sp>
          <p:cxnSp>
            <p:nvCxnSpPr>
              <p:cNvPr id="167" name="Rechte verbindingslijn 166">
                <a:extLst>
                  <a:ext uri="{FF2B5EF4-FFF2-40B4-BE49-F238E27FC236}">
                    <a16:creationId xmlns:a16="http://schemas.microsoft.com/office/drawing/2014/main" id="{B8972847-4D20-4203-B318-E85BAC05ED5B}"/>
                  </a:ext>
                </a:extLst>
              </p:cNvPr>
              <p:cNvCxnSpPr/>
              <p:nvPr userDrawn="1"/>
            </p:nvCxnSpPr>
            <p:spPr>
              <a:xfrm>
                <a:off x="6493304" y="3605313"/>
                <a:ext cx="0" cy="872219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Rechte verbindingslijn 167">
                <a:extLst>
                  <a:ext uri="{FF2B5EF4-FFF2-40B4-BE49-F238E27FC236}">
                    <a16:creationId xmlns:a16="http://schemas.microsoft.com/office/drawing/2014/main" id="{F1C4E8A1-E26F-447E-9920-D066950EFDCE}"/>
                  </a:ext>
                </a:extLst>
              </p:cNvPr>
              <p:cNvCxnSpPr/>
              <p:nvPr userDrawn="1"/>
            </p:nvCxnSpPr>
            <p:spPr>
              <a:xfrm>
                <a:off x="6883025" y="3605313"/>
                <a:ext cx="0" cy="872219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Rechte verbindingslijn 168">
                <a:extLst>
                  <a:ext uri="{FF2B5EF4-FFF2-40B4-BE49-F238E27FC236}">
                    <a16:creationId xmlns:a16="http://schemas.microsoft.com/office/drawing/2014/main" id="{92C262A0-EBDF-4F9B-BF6B-E48D21785575}"/>
                  </a:ext>
                </a:extLst>
              </p:cNvPr>
              <p:cNvCxnSpPr/>
              <p:nvPr userDrawn="1"/>
            </p:nvCxnSpPr>
            <p:spPr>
              <a:xfrm flipH="1">
                <a:off x="6090561" y="3827108"/>
                <a:ext cx="1209399" cy="0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Rechte verbindingslijn 169">
                <a:extLst>
                  <a:ext uri="{FF2B5EF4-FFF2-40B4-BE49-F238E27FC236}">
                    <a16:creationId xmlns:a16="http://schemas.microsoft.com/office/drawing/2014/main" id="{D4FE1558-6BE7-4FB4-BCDD-2FC1300DE2CE}"/>
                  </a:ext>
                </a:extLst>
              </p:cNvPr>
              <p:cNvCxnSpPr/>
              <p:nvPr userDrawn="1"/>
            </p:nvCxnSpPr>
            <p:spPr>
              <a:xfrm flipH="1">
                <a:off x="6090561" y="4055708"/>
                <a:ext cx="1209399" cy="0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Rechte verbindingslijn 170">
                <a:extLst>
                  <a:ext uri="{FF2B5EF4-FFF2-40B4-BE49-F238E27FC236}">
                    <a16:creationId xmlns:a16="http://schemas.microsoft.com/office/drawing/2014/main" id="{77DE6BDA-6F53-4F6F-883C-D71B322CD5EA}"/>
                  </a:ext>
                </a:extLst>
              </p:cNvPr>
              <p:cNvCxnSpPr/>
              <p:nvPr userDrawn="1"/>
            </p:nvCxnSpPr>
            <p:spPr>
              <a:xfrm flipH="1">
                <a:off x="6090561" y="4276688"/>
                <a:ext cx="1209399" cy="0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2" name="Rechthoek 171">
                <a:extLst>
                  <a:ext uri="{FF2B5EF4-FFF2-40B4-BE49-F238E27FC236}">
                    <a16:creationId xmlns:a16="http://schemas.microsoft.com/office/drawing/2014/main" id="{917903B9-C840-4B22-8332-0F6FF4E12BCE}"/>
                  </a:ext>
                </a:extLst>
              </p:cNvPr>
              <p:cNvSpPr/>
              <p:nvPr userDrawn="1"/>
            </p:nvSpPr>
            <p:spPr>
              <a:xfrm>
                <a:off x="6072040" y="3376043"/>
                <a:ext cx="1227920" cy="1109109"/>
              </a:xfrm>
              <a:prstGeom prst="rect">
                <a:avLst/>
              </a:prstGeom>
              <a:noFill/>
              <a:ln w="12700">
                <a:solidFill>
                  <a:srgbClr val="6C6C6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noProof="0"/>
              </a:p>
            </p:txBody>
          </p:sp>
        </p:grpSp>
      </p:grpSp>
      <p:pic>
        <p:nvPicPr>
          <p:cNvPr id="110" name="logo">
            <a:extLst>
              <a:ext uri="{FF2B5EF4-FFF2-40B4-BE49-F238E27FC236}">
                <a16:creationId xmlns:a16="http://schemas.microsoft.com/office/drawing/2014/main" id="{5A08214E-DF57-48EA-84B2-CA6EE2CD7BF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87093" y="6122145"/>
            <a:ext cx="952038" cy="482540"/>
          </a:xfrm>
          <a:prstGeom prst="rect">
            <a:avLst/>
          </a:prstGeom>
        </p:spPr>
      </p:pic>
      <p:grpSp>
        <p:nvGrpSpPr>
          <p:cNvPr id="38" name="GRID" hidden="1">
            <a:extLst>
              <a:ext uri="{FF2B5EF4-FFF2-40B4-BE49-F238E27FC236}">
                <a16:creationId xmlns:a16="http://schemas.microsoft.com/office/drawing/2014/main" id="{63091A87-E469-4741-AFAE-D9FE9D31606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9" name="Rechthoek 38">
              <a:extLst>
                <a:ext uri="{FF2B5EF4-FFF2-40B4-BE49-F238E27FC236}">
                  <a16:creationId xmlns:a16="http://schemas.microsoft.com/office/drawing/2014/main" id="{5A6E0E6B-9076-4747-B72A-CE6754E64B56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0" name="Rechthoek 39">
              <a:extLst>
                <a:ext uri="{FF2B5EF4-FFF2-40B4-BE49-F238E27FC236}">
                  <a16:creationId xmlns:a16="http://schemas.microsoft.com/office/drawing/2014/main" id="{76726127-9718-42DE-8B36-ACFA6484CDAD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1" name="Rechthoek 40">
              <a:extLst>
                <a:ext uri="{FF2B5EF4-FFF2-40B4-BE49-F238E27FC236}">
                  <a16:creationId xmlns:a16="http://schemas.microsoft.com/office/drawing/2014/main" id="{5C7B464E-EB02-44DE-B0EA-1B24AF5D234F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2" name="Rechthoek 41">
              <a:extLst>
                <a:ext uri="{FF2B5EF4-FFF2-40B4-BE49-F238E27FC236}">
                  <a16:creationId xmlns:a16="http://schemas.microsoft.com/office/drawing/2014/main" id="{73496353-1240-4E64-BED4-2A49E6244083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3" name="Rechthoek 42">
              <a:extLst>
                <a:ext uri="{FF2B5EF4-FFF2-40B4-BE49-F238E27FC236}">
                  <a16:creationId xmlns:a16="http://schemas.microsoft.com/office/drawing/2014/main" id="{A67ABC18-63E9-4A12-8233-B9211B2E9B3A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4" name="Rechthoek 43">
              <a:extLst>
                <a:ext uri="{FF2B5EF4-FFF2-40B4-BE49-F238E27FC236}">
                  <a16:creationId xmlns:a16="http://schemas.microsoft.com/office/drawing/2014/main" id="{89377A1B-9100-4765-8EBA-772D65451901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5" name="Rechthoek 44">
              <a:extLst>
                <a:ext uri="{FF2B5EF4-FFF2-40B4-BE49-F238E27FC236}">
                  <a16:creationId xmlns:a16="http://schemas.microsoft.com/office/drawing/2014/main" id="{99204BCB-084E-4A74-AFCC-C7FBCC293978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6" name="Rechthoek 45">
              <a:extLst>
                <a:ext uri="{FF2B5EF4-FFF2-40B4-BE49-F238E27FC236}">
                  <a16:creationId xmlns:a16="http://schemas.microsoft.com/office/drawing/2014/main" id="{ADD40E2F-10B1-4CA7-9ED6-3F3F72DF520E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7" name="Rechthoek 46">
              <a:extLst>
                <a:ext uri="{FF2B5EF4-FFF2-40B4-BE49-F238E27FC236}">
                  <a16:creationId xmlns:a16="http://schemas.microsoft.com/office/drawing/2014/main" id="{426073FA-9DF6-4303-80AD-06336912AA18}"/>
                </a:ext>
              </a:extLst>
            </p:cNvPr>
            <p:cNvSpPr/>
            <p:nvPr userDrawn="1"/>
          </p:nvSpPr>
          <p:spPr>
            <a:xfrm>
              <a:off x="9491269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8" name="Rechthoek 47">
              <a:extLst>
                <a:ext uri="{FF2B5EF4-FFF2-40B4-BE49-F238E27FC236}">
                  <a16:creationId xmlns:a16="http://schemas.microsoft.com/office/drawing/2014/main" id="{9252037A-C515-44C2-A220-ABB721F5C4A5}"/>
                </a:ext>
              </a:extLst>
            </p:cNvPr>
            <p:cNvSpPr/>
            <p:nvPr userDrawn="1"/>
          </p:nvSpPr>
          <p:spPr>
            <a:xfrm>
              <a:off x="0" y="1132976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9" name="Rechthoek 48">
              <a:extLst>
                <a:ext uri="{FF2B5EF4-FFF2-40B4-BE49-F238E27FC236}">
                  <a16:creationId xmlns:a16="http://schemas.microsoft.com/office/drawing/2014/main" id="{A06BB989-B0BE-45A8-8D37-EB49821A29C7}"/>
                </a:ext>
              </a:extLst>
            </p:cNvPr>
            <p:cNvSpPr/>
            <p:nvPr userDrawn="1"/>
          </p:nvSpPr>
          <p:spPr>
            <a:xfrm>
              <a:off x="0" y="5859033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50" name="Rechthoek 49">
              <a:extLst>
                <a:ext uri="{FF2B5EF4-FFF2-40B4-BE49-F238E27FC236}">
                  <a16:creationId xmlns:a16="http://schemas.microsoft.com/office/drawing/2014/main" id="{7EE64E67-40EE-4FF9-AA93-4EDDC2C9A948}"/>
                </a:ext>
              </a:extLst>
            </p:cNvPr>
            <p:cNvSpPr/>
            <p:nvPr userDrawn="1"/>
          </p:nvSpPr>
          <p:spPr>
            <a:xfrm>
              <a:off x="5964600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51" name="tekst">
            <a:extLst>
              <a:ext uri="{FF2B5EF4-FFF2-40B4-BE49-F238E27FC236}">
                <a16:creationId xmlns:a16="http://schemas.microsoft.com/office/drawing/2014/main" id="{2277963E-BB3D-4657-8FDB-59BC2A5ACE82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521864" y="1401494"/>
            <a:ext cx="5426486" cy="4451377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noProof="0" dirty="0"/>
              <a:t>Klik hier om een </a:t>
            </a:r>
            <a:r>
              <a:rPr lang="nl-NL" noProof="0" dirty="0" err="1"/>
              <a:t>bullet</a:t>
            </a:r>
            <a:r>
              <a:rPr lang="nl-NL" noProof="0" dirty="0"/>
              <a:t> te plaatsen. Andere </a:t>
            </a:r>
            <a:r>
              <a:rPr lang="nl-NL" noProof="0" dirty="0" err="1"/>
              <a:t>bullet</a:t>
            </a:r>
            <a:r>
              <a:rPr lang="nl-NL" noProof="0" dirty="0"/>
              <a:t> of tekststijl nodig? Gebruik het menu Tekstopmaak.</a:t>
            </a:r>
          </a:p>
          <a:p>
            <a:pPr lvl="1"/>
            <a:r>
              <a:rPr lang="nl-NL" noProof="0" dirty="0"/>
              <a:t>Sub-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2"/>
            <a:r>
              <a:rPr lang="nl-NL" noProof="0" dirty="0"/>
              <a:t>Leestekst</a:t>
            </a:r>
          </a:p>
          <a:p>
            <a:pPr lvl="3"/>
            <a:r>
              <a:rPr lang="nl-NL" noProof="0" dirty="0"/>
              <a:t>Subtitel</a:t>
            </a:r>
          </a:p>
          <a:p>
            <a:pPr lvl="4"/>
            <a:r>
              <a:rPr lang="nl-NL" noProof="0" dirty="0"/>
              <a:t>Numerieke 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5"/>
            <a:r>
              <a:rPr lang="nl-NL" noProof="0" dirty="0" err="1"/>
              <a:t>Bullet</a:t>
            </a:r>
            <a:endParaRPr lang="nl-NL" noProof="0" dirty="0"/>
          </a:p>
          <a:p>
            <a:pPr lvl="6"/>
            <a:r>
              <a:rPr lang="nl-NL" noProof="0" dirty="0"/>
              <a:t>Sub-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7"/>
            <a:r>
              <a:rPr lang="nl-NL" noProof="0" dirty="0"/>
              <a:t>Leestekst</a:t>
            </a:r>
          </a:p>
          <a:p>
            <a:pPr lvl="8"/>
            <a:r>
              <a:rPr lang="nl-NL" noProof="0" dirty="0"/>
              <a:t>Subtitel</a:t>
            </a:r>
          </a:p>
        </p:txBody>
      </p:sp>
      <p:sp>
        <p:nvSpPr>
          <p:cNvPr id="53" name="Onder balkje">
            <a:extLst>
              <a:ext uri="{FF2B5EF4-FFF2-40B4-BE49-F238E27FC236}">
                <a16:creationId xmlns:a16="http://schemas.microsoft.com/office/drawing/2014/main" id="{11CB7B56-D687-4517-BBBD-5752B48393E8}"/>
              </a:ext>
            </a:extLst>
          </p:cNvPr>
          <p:cNvSpPr/>
          <p:nvPr userDrawn="1"/>
        </p:nvSpPr>
        <p:spPr>
          <a:xfrm>
            <a:off x="-2507" y="6785940"/>
            <a:ext cx="12192000" cy="769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4" name="Tijdelijke aanduiding voor dianummer 5">
            <a:extLst>
              <a:ext uri="{FF2B5EF4-FFF2-40B4-BE49-F238E27FC236}">
                <a16:creationId xmlns:a16="http://schemas.microsoft.com/office/drawing/2014/main" id="{96F150C4-E3A4-40F1-9ED4-DC76B003B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04265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 (10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DA75972-73CC-4A0A-9567-F2B4412F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7007893"/>
            <a:ext cx="3140325" cy="216909"/>
          </a:xfrm>
        </p:spPr>
        <p:txBody>
          <a:bodyPr/>
          <a:lstStyle/>
          <a:p>
            <a:fld id="{45804E2F-6799-4914-A5D0-6B51B35EFB93}" type="datetime1">
              <a:rPr lang="nl-NL" smtClean="0"/>
              <a:t>15-5-2023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07A43D8-7ED9-442E-BF69-FF890270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7007893"/>
            <a:ext cx="671879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219539" y="-885712"/>
            <a:ext cx="1752954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TABEL (100%)</a:t>
            </a:r>
          </a:p>
        </p:txBody>
      </p:sp>
      <p:sp>
        <p:nvSpPr>
          <p:cNvPr id="152" name="tabel">
            <a:extLst>
              <a:ext uri="{FF2B5EF4-FFF2-40B4-BE49-F238E27FC236}">
                <a16:creationId xmlns:a16="http://schemas.microsoft.com/office/drawing/2014/main" id="{A53CAFF0-6C2E-4CED-9470-8DA99266AE50}"/>
              </a:ext>
            </a:extLst>
          </p:cNvPr>
          <p:cNvSpPr>
            <a:spLocks noGrp="1"/>
          </p:cNvSpPr>
          <p:nvPr>
            <p:ph type="tbl" sz="quarter" idx="14" hasCustomPrompt="1"/>
          </p:nvPr>
        </p:nvSpPr>
        <p:spPr>
          <a:xfrm>
            <a:off x="516221" y="1395160"/>
            <a:ext cx="11143622" cy="4471547"/>
          </a:xfrm>
          <a:solidFill>
            <a:schemeClr val="bg1">
              <a:lumMod val="95000"/>
            </a:schemeClr>
          </a:solidFill>
        </p:spPr>
        <p:txBody>
          <a:bodyPr tIns="1620000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050" b="1"/>
            </a:lvl1pPr>
          </a:lstStyle>
          <a:p>
            <a:r>
              <a:rPr lang="nl-NL"/>
              <a:t>Klik op onderstaand pictogram</a:t>
            </a:r>
            <a:br>
              <a:rPr lang="nl-NL"/>
            </a:br>
            <a:r>
              <a:rPr lang="nl-NL"/>
              <a:t>om een tabel in te voegen</a:t>
            </a:r>
          </a:p>
        </p:txBody>
      </p:sp>
      <p:grpSp>
        <p:nvGrpSpPr>
          <p:cNvPr id="153" name="Instructie">
            <a:extLst>
              <a:ext uri="{FF2B5EF4-FFF2-40B4-BE49-F238E27FC236}">
                <a16:creationId xmlns:a16="http://schemas.microsoft.com/office/drawing/2014/main" id="{D8FA1774-32C6-44BB-B330-6554B0E7E12D}"/>
              </a:ext>
            </a:extLst>
          </p:cNvPr>
          <p:cNvGrpSpPr/>
          <p:nvPr userDrawn="1"/>
        </p:nvGrpSpPr>
        <p:grpSpPr>
          <a:xfrm>
            <a:off x="12391601" y="0"/>
            <a:ext cx="3183678" cy="3418198"/>
            <a:chOff x="12391601" y="0"/>
            <a:chExt cx="3183678" cy="3418198"/>
          </a:xfrm>
        </p:grpSpPr>
        <p:grpSp>
          <p:nvGrpSpPr>
            <p:cNvPr id="154" name="Meer informatie">
              <a:extLst>
                <a:ext uri="{FF2B5EF4-FFF2-40B4-BE49-F238E27FC236}">
                  <a16:creationId xmlns:a16="http://schemas.microsoft.com/office/drawing/2014/main" id="{7D53CC9C-CDBE-4DFB-AE21-4160803B4CD1}"/>
                </a:ext>
              </a:extLst>
            </p:cNvPr>
            <p:cNvGrpSpPr/>
            <p:nvPr userDrawn="1"/>
          </p:nvGrpSpPr>
          <p:grpSpPr>
            <a:xfrm>
              <a:off x="12396764" y="2622893"/>
              <a:ext cx="3178515" cy="795305"/>
              <a:chOff x="-3741486" y="3347116"/>
              <a:chExt cx="3178515" cy="795305"/>
            </a:xfrm>
          </p:grpSpPr>
          <p:sp>
            <p:nvSpPr>
              <p:cNvPr id="176" name="Freeform 101">
                <a:extLst>
                  <a:ext uri="{FF2B5EF4-FFF2-40B4-BE49-F238E27FC236}">
                    <a16:creationId xmlns:a16="http://schemas.microsoft.com/office/drawing/2014/main" id="{B78FDC53-F231-49E7-A154-56F81091116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47116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100" noProof="0"/>
              </a:p>
            </p:txBody>
          </p:sp>
          <p:sp>
            <p:nvSpPr>
              <p:cNvPr id="177" name="Rechthoek 176">
                <a:extLst>
                  <a:ext uri="{FF2B5EF4-FFF2-40B4-BE49-F238E27FC236}">
                    <a16:creationId xmlns:a16="http://schemas.microsoft.com/office/drawing/2014/main" id="{D40104D5-463A-4C56-920E-DB709D9672FD}"/>
                  </a:ext>
                </a:extLst>
              </p:cNvPr>
              <p:cNvSpPr/>
              <p:nvPr userDrawn="1"/>
            </p:nvSpPr>
            <p:spPr>
              <a:xfrm>
                <a:off x="-3380966" y="3419145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Meer weten?</a:t>
                </a:r>
                <a:b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Ga naar dia </a:t>
                </a:r>
                <a:r>
                  <a:rPr kumimoji="0" lang="nl-NL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‘Instructie dia: YouTube links’</a:t>
                </a: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deze in de diavoorstelling en klik op de gewenste video link.</a:t>
                </a:r>
              </a:p>
            </p:txBody>
          </p:sp>
          <p:cxnSp>
            <p:nvCxnSpPr>
              <p:cNvPr id="178" name="Rechte verbindingslijn 177">
                <a:extLst>
                  <a:ext uri="{FF2B5EF4-FFF2-40B4-BE49-F238E27FC236}">
                    <a16:creationId xmlns:a16="http://schemas.microsoft.com/office/drawing/2014/main" id="{E9CD1AE4-DA73-4EC4-81C0-1F75EE829AA5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42421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155" name="Rechthoek 154">
              <a:extLst>
                <a:ext uri="{FF2B5EF4-FFF2-40B4-BE49-F238E27FC236}">
                  <a16:creationId xmlns:a16="http://schemas.microsoft.com/office/drawing/2014/main" id="{1D0DA284-6D84-4D36-B1B6-DB37B4EE58DE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Tabel invoegen/veranderen</a:t>
              </a:r>
            </a:p>
          </p:txBody>
        </p:sp>
        <p:sp>
          <p:nvSpPr>
            <p:cNvPr id="156" name="Ovaal 155">
              <a:extLst>
                <a:ext uri="{FF2B5EF4-FFF2-40B4-BE49-F238E27FC236}">
                  <a16:creationId xmlns:a16="http://schemas.microsoft.com/office/drawing/2014/main" id="{9F53628B-F530-4001-99B6-93A0F44C1D48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57" name="Rechte verbindingslijn 156">
              <a:extLst>
                <a:ext uri="{FF2B5EF4-FFF2-40B4-BE49-F238E27FC236}">
                  <a16:creationId xmlns:a16="http://schemas.microsoft.com/office/drawing/2014/main" id="{BA5E46A7-E4C0-420C-BD1B-206B69E2B01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158" name="Rechte verbindingslijn 157">
              <a:extLst>
                <a:ext uri="{FF2B5EF4-FFF2-40B4-BE49-F238E27FC236}">
                  <a16:creationId xmlns:a16="http://schemas.microsoft.com/office/drawing/2014/main" id="{59953485-194D-42FF-82E6-0F30D398DDD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59" name="Rechthoek 158">
              <a:extLst>
                <a:ext uri="{FF2B5EF4-FFF2-40B4-BE49-F238E27FC236}">
                  <a16:creationId xmlns:a16="http://schemas.microsoft.com/office/drawing/2014/main" id="{74094B7F-E9F2-4748-9700-863C8ED52479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tabel d.m.v. de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tabel in te voegen. </a:t>
              </a:r>
              <a:r>
                <a:rPr kumimoji="0" lang="nl-NL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60" name="Ovaal 159">
              <a:extLst>
                <a:ext uri="{FF2B5EF4-FFF2-40B4-BE49-F238E27FC236}">
                  <a16:creationId xmlns:a16="http://schemas.microsoft.com/office/drawing/2014/main" id="{234F4CA7-6E68-48F7-90A9-EA8ADB6F2D62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61" name="Rechthoek 160">
              <a:extLst>
                <a:ext uri="{FF2B5EF4-FFF2-40B4-BE49-F238E27FC236}">
                  <a16:creationId xmlns:a16="http://schemas.microsoft.com/office/drawing/2014/main" id="{79CA1389-B637-4556-96EE-0093988A463D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het gewenste aantal rijen en kolommen en klik op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‘OK’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162" name="Groep 161">
              <a:extLst>
                <a:ext uri="{FF2B5EF4-FFF2-40B4-BE49-F238E27FC236}">
                  <a16:creationId xmlns:a16="http://schemas.microsoft.com/office/drawing/2014/main" id="{36D3135C-9114-41E0-ACB5-71D213B1A776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173" name="Rechthoek 172">
                <a:extLst>
                  <a:ext uri="{FF2B5EF4-FFF2-40B4-BE49-F238E27FC236}">
                    <a16:creationId xmlns:a16="http://schemas.microsoft.com/office/drawing/2014/main" id="{F466C695-CD09-4087-A78D-68D7B0B7730D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252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OK</a:t>
                </a:r>
              </a:p>
            </p:txBody>
          </p:sp>
          <p:cxnSp>
            <p:nvCxnSpPr>
              <p:cNvPr id="174" name="Rechte verbindingslijn 173">
                <a:extLst>
                  <a:ext uri="{FF2B5EF4-FFF2-40B4-BE49-F238E27FC236}">
                    <a16:creationId xmlns:a16="http://schemas.microsoft.com/office/drawing/2014/main" id="{D78B9D92-55AF-410D-9537-D703025B8E58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75" name="Gelijkbenige driehoek 174">
                <a:extLst>
                  <a:ext uri="{FF2B5EF4-FFF2-40B4-BE49-F238E27FC236}">
                    <a16:creationId xmlns:a16="http://schemas.microsoft.com/office/drawing/2014/main" id="{7A520EAA-77FA-4ED5-A4D4-3DE2F8285306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63" name="Rechte verbindingslijn 162">
              <a:extLst>
                <a:ext uri="{FF2B5EF4-FFF2-40B4-BE49-F238E27FC236}">
                  <a16:creationId xmlns:a16="http://schemas.microsoft.com/office/drawing/2014/main" id="{65918623-D162-4D5A-9A47-3A7D5A1E091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164" name="Tabel icoon">
              <a:extLst>
                <a:ext uri="{FF2B5EF4-FFF2-40B4-BE49-F238E27FC236}">
                  <a16:creationId xmlns:a16="http://schemas.microsoft.com/office/drawing/2014/main" id="{A6113588-03B7-4533-ADB2-D0A1084B39F1}"/>
                </a:ext>
              </a:extLst>
            </p:cNvPr>
            <p:cNvGrpSpPr/>
            <p:nvPr userDrawn="1"/>
          </p:nvGrpSpPr>
          <p:grpSpPr>
            <a:xfrm>
              <a:off x="12757283" y="1133664"/>
              <a:ext cx="375500" cy="339168"/>
              <a:chOff x="6072040" y="3376043"/>
              <a:chExt cx="1227920" cy="1109109"/>
            </a:xfrm>
          </p:grpSpPr>
          <p:sp>
            <p:nvSpPr>
              <p:cNvPr id="165" name="Rechthoek 164">
                <a:extLst>
                  <a:ext uri="{FF2B5EF4-FFF2-40B4-BE49-F238E27FC236}">
                    <a16:creationId xmlns:a16="http://schemas.microsoft.com/office/drawing/2014/main" id="{4AFCC203-FD5B-468F-99FB-D1E8E80EFAB9}"/>
                  </a:ext>
                </a:extLst>
              </p:cNvPr>
              <p:cNvSpPr/>
              <p:nvPr userDrawn="1"/>
            </p:nvSpPr>
            <p:spPr>
              <a:xfrm>
                <a:off x="6072040" y="3376043"/>
                <a:ext cx="1227920" cy="1109109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noProof="0"/>
              </a:p>
            </p:txBody>
          </p:sp>
          <p:sp>
            <p:nvSpPr>
              <p:cNvPr id="166" name="Rechthoek 165">
                <a:extLst>
                  <a:ext uri="{FF2B5EF4-FFF2-40B4-BE49-F238E27FC236}">
                    <a16:creationId xmlns:a16="http://schemas.microsoft.com/office/drawing/2014/main" id="{41EFEE30-7FFC-401F-8547-9FBDA36DE4AC}"/>
                  </a:ext>
                </a:extLst>
              </p:cNvPr>
              <p:cNvSpPr/>
              <p:nvPr userDrawn="1"/>
            </p:nvSpPr>
            <p:spPr>
              <a:xfrm>
                <a:off x="6090829" y="3393962"/>
                <a:ext cx="1209131" cy="218971"/>
              </a:xfrm>
              <a:prstGeom prst="rect">
                <a:avLst/>
              </a:prstGeom>
              <a:solidFill>
                <a:srgbClr val="6C6C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noProof="0"/>
              </a:p>
            </p:txBody>
          </p:sp>
          <p:cxnSp>
            <p:nvCxnSpPr>
              <p:cNvPr id="167" name="Rechte verbindingslijn 166">
                <a:extLst>
                  <a:ext uri="{FF2B5EF4-FFF2-40B4-BE49-F238E27FC236}">
                    <a16:creationId xmlns:a16="http://schemas.microsoft.com/office/drawing/2014/main" id="{B8972847-4D20-4203-B318-E85BAC05ED5B}"/>
                  </a:ext>
                </a:extLst>
              </p:cNvPr>
              <p:cNvCxnSpPr/>
              <p:nvPr userDrawn="1"/>
            </p:nvCxnSpPr>
            <p:spPr>
              <a:xfrm>
                <a:off x="6493304" y="3605313"/>
                <a:ext cx="0" cy="872219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Rechte verbindingslijn 167">
                <a:extLst>
                  <a:ext uri="{FF2B5EF4-FFF2-40B4-BE49-F238E27FC236}">
                    <a16:creationId xmlns:a16="http://schemas.microsoft.com/office/drawing/2014/main" id="{F1C4E8A1-E26F-447E-9920-D066950EFDCE}"/>
                  </a:ext>
                </a:extLst>
              </p:cNvPr>
              <p:cNvCxnSpPr/>
              <p:nvPr userDrawn="1"/>
            </p:nvCxnSpPr>
            <p:spPr>
              <a:xfrm>
                <a:off x="6883025" y="3605313"/>
                <a:ext cx="0" cy="872219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Rechte verbindingslijn 168">
                <a:extLst>
                  <a:ext uri="{FF2B5EF4-FFF2-40B4-BE49-F238E27FC236}">
                    <a16:creationId xmlns:a16="http://schemas.microsoft.com/office/drawing/2014/main" id="{92C262A0-EBDF-4F9B-BF6B-E48D21785575}"/>
                  </a:ext>
                </a:extLst>
              </p:cNvPr>
              <p:cNvCxnSpPr/>
              <p:nvPr userDrawn="1"/>
            </p:nvCxnSpPr>
            <p:spPr>
              <a:xfrm flipH="1">
                <a:off x="6090561" y="3827108"/>
                <a:ext cx="1209399" cy="0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Rechte verbindingslijn 169">
                <a:extLst>
                  <a:ext uri="{FF2B5EF4-FFF2-40B4-BE49-F238E27FC236}">
                    <a16:creationId xmlns:a16="http://schemas.microsoft.com/office/drawing/2014/main" id="{D4FE1558-6BE7-4FB4-BCDD-2FC1300DE2CE}"/>
                  </a:ext>
                </a:extLst>
              </p:cNvPr>
              <p:cNvCxnSpPr/>
              <p:nvPr userDrawn="1"/>
            </p:nvCxnSpPr>
            <p:spPr>
              <a:xfrm flipH="1">
                <a:off x="6090561" y="4055708"/>
                <a:ext cx="1209399" cy="0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Rechte verbindingslijn 170">
                <a:extLst>
                  <a:ext uri="{FF2B5EF4-FFF2-40B4-BE49-F238E27FC236}">
                    <a16:creationId xmlns:a16="http://schemas.microsoft.com/office/drawing/2014/main" id="{77DE6BDA-6F53-4F6F-883C-D71B322CD5EA}"/>
                  </a:ext>
                </a:extLst>
              </p:cNvPr>
              <p:cNvCxnSpPr/>
              <p:nvPr userDrawn="1"/>
            </p:nvCxnSpPr>
            <p:spPr>
              <a:xfrm flipH="1">
                <a:off x="6090561" y="4276688"/>
                <a:ext cx="1209399" cy="0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2" name="Rechthoek 171">
                <a:extLst>
                  <a:ext uri="{FF2B5EF4-FFF2-40B4-BE49-F238E27FC236}">
                    <a16:creationId xmlns:a16="http://schemas.microsoft.com/office/drawing/2014/main" id="{917903B9-C840-4B22-8332-0F6FF4E12BCE}"/>
                  </a:ext>
                </a:extLst>
              </p:cNvPr>
              <p:cNvSpPr/>
              <p:nvPr userDrawn="1"/>
            </p:nvSpPr>
            <p:spPr>
              <a:xfrm>
                <a:off x="6072040" y="3376043"/>
                <a:ext cx="1227920" cy="1109109"/>
              </a:xfrm>
              <a:prstGeom prst="rect">
                <a:avLst/>
              </a:prstGeom>
              <a:noFill/>
              <a:ln w="12700">
                <a:solidFill>
                  <a:srgbClr val="6C6C6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noProof="0"/>
              </a:p>
            </p:txBody>
          </p:sp>
        </p:grpSp>
      </p:grpSp>
      <p:pic>
        <p:nvPicPr>
          <p:cNvPr id="36" name="logo">
            <a:extLst>
              <a:ext uri="{FF2B5EF4-FFF2-40B4-BE49-F238E27FC236}">
                <a16:creationId xmlns:a16="http://schemas.microsoft.com/office/drawing/2014/main" id="{26B97214-EB17-4B4C-A83C-2409CD416F1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87093" y="6122145"/>
            <a:ext cx="952038" cy="482540"/>
          </a:xfrm>
          <a:prstGeom prst="rect">
            <a:avLst/>
          </a:prstGeom>
        </p:spPr>
      </p:pic>
      <p:grpSp>
        <p:nvGrpSpPr>
          <p:cNvPr id="38" name="GRID" hidden="1">
            <a:extLst>
              <a:ext uri="{FF2B5EF4-FFF2-40B4-BE49-F238E27FC236}">
                <a16:creationId xmlns:a16="http://schemas.microsoft.com/office/drawing/2014/main" id="{639A76BF-A163-4EFD-8CFF-4BFA25D0FEBC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9" name="Rechthoek 38">
              <a:extLst>
                <a:ext uri="{FF2B5EF4-FFF2-40B4-BE49-F238E27FC236}">
                  <a16:creationId xmlns:a16="http://schemas.microsoft.com/office/drawing/2014/main" id="{D00E6290-8C9C-4F77-93B2-6502D3515E19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0" name="Rechthoek 39">
              <a:extLst>
                <a:ext uri="{FF2B5EF4-FFF2-40B4-BE49-F238E27FC236}">
                  <a16:creationId xmlns:a16="http://schemas.microsoft.com/office/drawing/2014/main" id="{2C27B0A1-76DD-46F5-91B4-0E59C6218A45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1" name="Rechthoek 40">
              <a:extLst>
                <a:ext uri="{FF2B5EF4-FFF2-40B4-BE49-F238E27FC236}">
                  <a16:creationId xmlns:a16="http://schemas.microsoft.com/office/drawing/2014/main" id="{FACD1F38-57BF-4C6E-9241-DE4C2D895E41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2" name="Rechthoek 41">
              <a:extLst>
                <a:ext uri="{FF2B5EF4-FFF2-40B4-BE49-F238E27FC236}">
                  <a16:creationId xmlns:a16="http://schemas.microsoft.com/office/drawing/2014/main" id="{589FA1D8-466C-4112-ADD7-5B535CDFB777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3" name="Rechthoek 42">
              <a:extLst>
                <a:ext uri="{FF2B5EF4-FFF2-40B4-BE49-F238E27FC236}">
                  <a16:creationId xmlns:a16="http://schemas.microsoft.com/office/drawing/2014/main" id="{3FD6F558-5E20-4BB5-8466-ABF62A84CBDE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4" name="Rechthoek 43">
              <a:extLst>
                <a:ext uri="{FF2B5EF4-FFF2-40B4-BE49-F238E27FC236}">
                  <a16:creationId xmlns:a16="http://schemas.microsoft.com/office/drawing/2014/main" id="{D167014A-79D1-475C-B572-0DD0EBEA4FC8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5" name="Rechthoek 44">
              <a:extLst>
                <a:ext uri="{FF2B5EF4-FFF2-40B4-BE49-F238E27FC236}">
                  <a16:creationId xmlns:a16="http://schemas.microsoft.com/office/drawing/2014/main" id="{5310A694-C177-48B0-9637-F7F43795911E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6" name="Rechthoek 45">
              <a:extLst>
                <a:ext uri="{FF2B5EF4-FFF2-40B4-BE49-F238E27FC236}">
                  <a16:creationId xmlns:a16="http://schemas.microsoft.com/office/drawing/2014/main" id="{244BF96B-7A55-44DD-A11B-2729D6D08EF7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7" name="Rechthoek 46">
              <a:extLst>
                <a:ext uri="{FF2B5EF4-FFF2-40B4-BE49-F238E27FC236}">
                  <a16:creationId xmlns:a16="http://schemas.microsoft.com/office/drawing/2014/main" id="{8CF30CC7-24F4-486B-BE5E-9178BF47AA80}"/>
                </a:ext>
              </a:extLst>
            </p:cNvPr>
            <p:cNvSpPr/>
            <p:nvPr userDrawn="1"/>
          </p:nvSpPr>
          <p:spPr>
            <a:xfrm>
              <a:off x="9491269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8" name="Rechthoek 47">
              <a:extLst>
                <a:ext uri="{FF2B5EF4-FFF2-40B4-BE49-F238E27FC236}">
                  <a16:creationId xmlns:a16="http://schemas.microsoft.com/office/drawing/2014/main" id="{0D3D758D-F5D7-4981-9C91-0751CE0A3D76}"/>
                </a:ext>
              </a:extLst>
            </p:cNvPr>
            <p:cNvSpPr/>
            <p:nvPr userDrawn="1"/>
          </p:nvSpPr>
          <p:spPr>
            <a:xfrm>
              <a:off x="0" y="1132976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9" name="Rechthoek 48">
              <a:extLst>
                <a:ext uri="{FF2B5EF4-FFF2-40B4-BE49-F238E27FC236}">
                  <a16:creationId xmlns:a16="http://schemas.microsoft.com/office/drawing/2014/main" id="{905494EE-D0BB-48C9-98FE-C0CE5007967B}"/>
                </a:ext>
              </a:extLst>
            </p:cNvPr>
            <p:cNvSpPr/>
            <p:nvPr userDrawn="1"/>
          </p:nvSpPr>
          <p:spPr>
            <a:xfrm>
              <a:off x="0" y="5859033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50" name="Rechthoek 49">
              <a:extLst>
                <a:ext uri="{FF2B5EF4-FFF2-40B4-BE49-F238E27FC236}">
                  <a16:creationId xmlns:a16="http://schemas.microsoft.com/office/drawing/2014/main" id="{CF4AC7A3-CF6E-4270-A7DC-8EFDC6DBA286}"/>
                </a:ext>
              </a:extLst>
            </p:cNvPr>
            <p:cNvSpPr/>
            <p:nvPr userDrawn="1"/>
          </p:nvSpPr>
          <p:spPr>
            <a:xfrm>
              <a:off x="5964600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51" name="Titel 1">
            <a:extLst>
              <a:ext uri="{FF2B5EF4-FFF2-40B4-BE49-F238E27FC236}">
                <a16:creationId xmlns:a16="http://schemas.microsoft.com/office/drawing/2014/main" id="{8EEC04D4-F0CA-43BD-BFB9-58F71B9D4F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1863" y="272177"/>
            <a:ext cx="11146224" cy="600744"/>
          </a:xfrm>
        </p:spPr>
        <p:txBody>
          <a:bodyPr/>
          <a:lstStyle>
            <a:lvl1pPr>
              <a:defRPr/>
            </a:lvl1pPr>
          </a:lstStyle>
          <a:p>
            <a:r>
              <a:rPr lang="nl-NL" noProof="0" dirty="0"/>
              <a:t>Plaats hier je titel</a:t>
            </a:r>
            <a:endParaRPr lang="nl-NL" dirty="0"/>
          </a:p>
        </p:txBody>
      </p:sp>
      <p:sp>
        <p:nvSpPr>
          <p:cNvPr id="52" name="Onder balkje">
            <a:extLst>
              <a:ext uri="{FF2B5EF4-FFF2-40B4-BE49-F238E27FC236}">
                <a16:creationId xmlns:a16="http://schemas.microsoft.com/office/drawing/2014/main" id="{B2ACF3EC-2949-48DB-9FF3-371DCF605862}"/>
              </a:ext>
            </a:extLst>
          </p:cNvPr>
          <p:cNvSpPr/>
          <p:nvPr userDrawn="1"/>
        </p:nvSpPr>
        <p:spPr>
          <a:xfrm>
            <a:off x="-2507" y="6785940"/>
            <a:ext cx="12192000" cy="769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4" name="Tijdelijke aanduiding voor dianummer 5">
            <a:extLst>
              <a:ext uri="{FF2B5EF4-FFF2-40B4-BE49-F238E27FC236}">
                <a16:creationId xmlns:a16="http://schemas.microsoft.com/office/drawing/2014/main" id="{6AF92EA9-37D8-4C42-88F3-48205D95F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31330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6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logo">
            <a:extLst>
              <a:ext uri="{FF2B5EF4-FFF2-40B4-BE49-F238E27FC236}">
                <a16:creationId xmlns:a16="http://schemas.microsoft.com/office/drawing/2014/main" id="{A9EF41EF-91DB-4F13-83A5-72C0E41968CA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0987093" y="6122145"/>
            <a:ext cx="952038" cy="482540"/>
          </a:xfrm>
          <a:prstGeom prst="rect">
            <a:avLst/>
          </a:prstGeom>
        </p:spPr>
      </p:pic>
      <p:sp>
        <p:nvSpPr>
          <p:cNvPr id="2" name="titel">
            <a:extLst>
              <a:ext uri="{FF2B5EF4-FFF2-40B4-BE49-F238E27FC236}">
                <a16:creationId xmlns:a16="http://schemas.microsoft.com/office/drawing/2014/main" id="{5584EFC4-1262-4DCE-B5BE-6643429FD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272177"/>
            <a:ext cx="11293914" cy="600744"/>
          </a:xfrm>
          <a:prstGeom prst="rect">
            <a:avLst/>
          </a:prstGeom>
        </p:spPr>
        <p:txBody>
          <a:bodyPr vert="horz" lIns="0" tIns="72000" rIns="0" bIns="0" rtlCol="0" anchor="t">
            <a:noAutofit/>
          </a:bodyPr>
          <a:lstStyle/>
          <a:p>
            <a:r>
              <a:rPr lang="nl-NL" noProof="0" dirty="0"/>
              <a:t>Plaats hier je titel</a:t>
            </a:r>
          </a:p>
        </p:txBody>
      </p:sp>
      <p:sp>
        <p:nvSpPr>
          <p:cNvPr id="3" name="tekst">
            <a:extLst>
              <a:ext uri="{FF2B5EF4-FFF2-40B4-BE49-F238E27FC236}">
                <a16:creationId xmlns:a16="http://schemas.microsoft.com/office/drawing/2014/main" id="{C176942F-F0F8-4066-905E-22E2B72C95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464994"/>
            <a:ext cx="11268000" cy="446934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noProof="0" dirty="0"/>
              <a:t>JU-LEVEL1=</a:t>
            </a:r>
            <a:r>
              <a:rPr lang="nl-NL" noProof="0" dirty="0" err="1"/>
              <a:t>Bullet</a:t>
            </a:r>
            <a:r>
              <a:rPr lang="nl-NL" noProof="0" dirty="0"/>
              <a:t> oranje</a:t>
            </a:r>
          </a:p>
          <a:p>
            <a:pPr lvl="1"/>
            <a:r>
              <a:rPr lang="nl-NL" noProof="0" dirty="0"/>
              <a:t>JU-LEVEL2=</a:t>
            </a:r>
            <a:r>
              <a:rPr lang="nl-NL" noProof="0" dirty="0" err="1"/>
              <a:t>Bullet</a:t>
            </a:r>
            <a:r>
              <a:rPr lang="nl-NL" noProof="0" dirty="0"/>
              <a:t> rood</a:t>
            </a:r>
          </a:p>
          <a:p>
            <a:pPr lvl="2"/>
            <a:r>
              <a:rPr lang="nl-NL" noProof="0" dirty="0"/>
              <a:t>JU-LEVEL3=</a:t>
            </a:r>
            <a:r>
              <a:rPr lang="nl-NL" noProof="0" dirty="0" err="1"/>
              <a:t>Bullet</a:t>
            </a:r>
            <a:r>
              <a:rPr lang="nl-NL" noProof="0" dirty="0"/>
              <a:t> blauw</a:t>
            </a:r>
          </a:p>
          <a:p>
            <a:pPr lvl="3"/>
            <a:r>
              <a:rPr lang="nl-NL" noProof="0" dirty="0"/>
              <a:t>JU-LEVEL4=</a:t>
            </a:r>
            <a:r>
              <a:rPr lang="nl-NL" noProof="0" dirty="0" err="1"/>
              <a:t>Bullet</a:t>
            </a:r>
            <a:r>
              <a:rPr lang="nl-NL" noProof="0" dirty="0"/>
              <a:t> groen</a:t>
            </a:r>
          </a:p>
          <a:p>
            <a:pPr lvl="4"/>
            <a:r>
              <a:rPr lang="nl-NL" noProof="0" dirty="0"/>
              <a:t>JU-LEVEL5=Leestekst</a:t>
            </a:r>
          </a:p>
          <a:p>
            <a:pPr lvl="5"/>
            <a:r>
              <a:rPr lang="nl-NL" noProof="0" dirty="0"/>
              <a:t>JU-LEVEL6=Subtitel</a:t>
            </a:r>
          </a:p>
          <a:p>
            <a:pPr lvl="6"/>
            <a:r>
              <a:rPr lang="nl-NL" noProof="0" dirty="0"/>
              <a:t>JU-LEVEL7=Sub-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7"/>
            <a:r>
              <a:rPr lang="nl-NL" noProof="0" dirty="0"/>
              <a:t>JU-LEVEL8=Nummers</a:t>
            </a:r>
          </a:p>
          <a:p>
            <a:pPr lvl="8"/>
            <a:r>
              <a:rPr lang="nl-NL" noProof="0" dirty="0"/>
              <a:t>JU-LEVEL9=Sub-nummering</a:t>
            </a:r>
          </a:p>
        </p:txBody>
      </p:sp>
      <p:grpSp>
        <p:nvGrpSpPr>
          <p:cNvPr id="103" name="GRID" hidden="1">
            <a:extLst>
              <a:ext uri="{FF2B5EF4-FFF2-40B4-BE49-F238E27FC236}">
                <a16:creationId xmlns:a16="http://schemas.microsoft.com/office/drawing/2014/main" id="{8474276A-7378-47BC-A88E-F5BABDA49AF6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4" name="Rechthoek 103">
              <a:extLst>
                <a:ext uri="{FF2B5EF4-FFF2-40B4-BE49-F238E27FC236}">
                  <a16:creationId xmlns:a16="http://schemas.microsoft.com/office/drawing/2014/main" id="{F138F63C-9024-48F4-8CD3-A4992A6D91DE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05" name="Rechthoek 104">
              <a:extLst>
                <a:ext uri="{FF2B5EF4-FFF2-40B4-BE49-F238E27FC236}">
                  <a16:creationId xmlns:a16="http://schemas.microsoft.com/office/drawing/2014/main" id="{0215613B-5C64-45D6-80BB-B963DC8EDE2A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06" name="Rechthoek 105">
              <a:extLst>
                <a:ext uri="{FF2B5EF4-FFF2-40B4-BE49-F238E27FC236}">
                  <a16:creationId xmlns:a16="http://schemas.microsoft.com/office/drawing/2014/main" id="{72465A97-6C2F-45B6-8024-AF684A3AD5D6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07" name="Rechthoek 106">
              <a:extLst>
                <a:ext uri="{FF2B5EF4-FFF2-40B4-BE49-F238E27FC236}">
                  <a16:creationId xmlns:a16="http://schemas.microsoft.com/office/drawing/2014/main" id="{259D72CC-F81D-4F98-A3A5-0BAD485A58A5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08" name="Rechthoek 107">
              <a:extLst>
                <a:ext uri="{FF2B5EF4-FFF2-40B4-BE49-F238E27FC236}">
                  <a16:creationId xmlns:a16="http://schemas.microsoft.com/office/drawing/2014/main" id="{28A2B9C3-3230-440F-8073-1EF9F74C13A6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09" name="Rechthoek 108">
              <a:extLst>
                <a:ext uri="{FF2B5EF4-FFF2-40B4-BE49-F238E27FC236}">
                  <a16:creationId xmlns:a16="http://schemas.microsoft.com/office/drawing/2014/main" id="{3C86417D-2D40-44D5-BED5-15D4355710CE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0" name="Rechthoek 109">
              <a:extLst>
                <a:ext uri="{FF2B5EF4-FFF2-40B4-BE49-F238E27FC236}">
                  <a16:creationId xmlns:a16="http://schemas.microsoft.com/office/drawing/2014/main" id="{ECE60979-D6D1-478E-90C1-26EFC26CC802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9" name="Rechthoek 118">
              <a:extLst>
                <a:ext uri="{FF2B5EF4-FFF2-40B4-BE49-F238E27FC236}">
                  <a16:creationId xmlns:a16="http://schemas.microsoft.com/office/drawing/2014/main" id="{3BE90DC0-51B0-4F22-86A2-1384A52355C7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0" name="Rechthoek 119">
              <a:extLst>
                <a:ext uri="{FF2B5EF4-FFF2-40B4-BE49-F238E27FC236}">
                  <a16:creationId xmlns:a16="http://schemas.microsoft.com/office/drawing/2014/main" id="{61069823-AAA4-494E-A2C2-145F92894526}"/>
                </a:ext>
              </a:extLst>
            </p:cNvPr>
            <p:cNvSpPr/>
            <p:nvPr userDrawn="1"/>
          </p:nvSpPr>
          <p:spPr>
            <a:xfrm>
              <a:off x="9491269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1" name="Rechthoek 120">
              <a:extLst>
                <a:ext uri="{FF2B5EF4-FFF2-40B4-BE49-F238E27FC236}">
                  <a16:creationId xmlns:a16="http://schemas.microsoft.com/office/drawing/2014/main" id="{D381AF8F-0B24-47CE-8CA3-95221D67D0F6}"/>
                </a:ext>
              </a:extLst>
            </p:cNvPr>
            <p:cNvSpPr/>
            <p:nvPr userDrawn="1"/>
          </p:nvSpPr>
          <p:spPr>
            <a:xfrm>
              <a:off x="0" y="1132976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2" name="Rechthoek 121">
              <a:extLst>
                <a:ext uri="{FF2B5EF4-FFF2-40B4-BE49-F238E27FC236}">
                  <a16:creationId xmlns:a16="http://schemas.microsoft.com/office/drawing/2014/main" id="{36C3D69B-F065-4A21-8578-E48BFBEA8144}"/>
                </a:ext>
              </a:extLst>
            </p:cNvPr>
            <p:cNvSpPr/>
            <p:nvPr userDrawn="1"/>
          </p:nvSpPr>
          <p:spPr>
            <a:xfrm>
              <a:off x="0" y="5859033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grpSp>
        <p:nvGrpSpPr>
          <p:cNvPr id="27" name="KADER" hidden="1">
            <a:extLst>
              <a:ext uri="{FF2B5EF4-FFF2-40B4-BE49-F238E27FC236}">
                <a16:creationId xmlns:a16="http://schemas.microsoft.com/office/drawing/2014/main" id="{E6E7F0C9-3A01-4084-9EFF-E9B01BB674B9}"/>
              </a:ext>
            </a:extLst>
          </p:cNvPr>
          <p:cNvGrpSpPr/>
          <p:nvPr userDrawn="1"/>
        </p:nvGrpSpPr>
        <p:grpSpPr>
          <a:xfrm>
            <a:off x="-355722" y="-212464"/>
            <a:ext cx="12894355" cy="7257527"/>
            <a:chOff x="-355722" y="-212464"/>
            <a:chExt cx="12894355" cy="7257527"/>
          </a:xfrm>
        </p:grpSpPr>
        <p:sp>
          <p:nvSpPr>
            <p:cNvPr id="23" name="Rechthoek 22">
              <a:extLst>
                <a:ext uri="{FF2B5EF4-FFF2-40B4-BE49-F238E27FC236}">
                  <a16:creationId xmlns:a16="http://schemas.microsoft.com/office/drawing/2014/main" id="{EA8EF71D-19CD-4203-9B9C-9F56A2224E5B}"/>
                </a:ext>
              </a:extLst>
            </p:cNvPr>
            <p:cNvSpPr/>
            <p:nvPr userDrawn="1"/>
          </p:nvSpPr>
          <p:spPr>
            <a:xfrm rot="16200000">
              <a:off x="8439105" y="3287562"/>
              <a:ext cx="7257527" cy="2574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/>
            </a:p>
          </p:txBody>
        </p:sp>
        <p:sp>
          <p:nvSpPr>
            <p:cNvPr id="24" name="Rechthoek 23">
              <a:extLst>
                <a:ext uri="{FF2B5EF4-FFF2-40B4-BE49-F238E27FC236}">
                  <a16:creationId xmlns:a16="http://schemas.microsoft.com/office/drawing/2014/main" id="{2EDA6DA0-A430-44EF-88B3-6F36E44BBC17}"/>
                </a:ext>
              </a:extLst>
            </p:cNvPr>
            <p:cNvSpPr/>
            <p:nvPr userDrawn="1"/>
          </p:nvSpPr>
          <p:spPr>
            <a:xfrm rot="16200000">
              <a:off x="-3498895" y="3287562"/>
              <a:ext cx="7257527" cy="2574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/>
            </a:p>
          </p:txBody>
        </p:sp>
        <p:sp>
          <p:nvSpPr>
            <p:cNvPr id="25" name="Rechthoek 24">
              <a:extLst>
                <a:ext uri="{FF2B5EF4-FFF2-40B4-BE49-F238E27FC236}">
                  <a16:creationId xmlns:a16="http://schemas.microsoft.com/office/drawing/2014/main" id="{37A82A2E-5716-4F29-AA63-0242AA0E4216}"/>
                </a:ext>
              </a:extLst>
            </p:cNvPr>
            <p:cNvSpPr/>
            <p:nvPr userDrawn="1"/>
          </p:nvSpPr>
          <p:spPr>
            <a:xfrm>
              <a:off x="-355722" y="-5619"/>
              <a:ext cx="12894355" cy="2574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/>
            </a:p>
          </p:txBody>
        </p:sp>
        <p:sp>
          <p:nvSpPr>
            <p:cNvPr id="26" name="Rechthoek 25">
              <a:extLst>
                <a:ext uri="{FF2B5EF4-FFF2-40B4-BE49-F238E27FC236}">
                  <a16:creationId xmlns:a16="http://schemas.microsoft.com/office/drawing/2014/main" id="{BCF563EC-A799-4E63-B987-7B93FFBDF726}"/>
                </a:ext>
              </a:extLst>
            </p:cNvPr>
            <p:cNvSpPr/>
            <p:nvPr userDrawn="1"/>
          </p:nvSpPr>
          <p:spPr>
            <a:xfrm>
              <a:off x="-355722" y="6604685"/>
              <a:ext cx="12894355" cy="257475"/>
            </a:xfrm>
            <a:prstGeom prst="rect">
              <a:avLst/>
            </a:prstGeom>
            <a:solidFill>
              <a:schemeClr val="accent3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/>
            </a:p>
          </p:txBody>
        </p:sp>
      </p:grpSp>
      <p:sp>
        <p:nvSpPr>
          <p:cNvPr id="4" name="datum">
            <a:extLst>
              <a:ext uri="{FF2B5EF4-FFF2-40B4-BE49-F238E27FC236}">
                <a16:creationId xmlns:a16="http://schemas.microsoft.com/office/drawing/2014/main" id="{BA8A27F1-40C7-4ABA-A23D-ABF73FB6F1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45707" y="6376061"/>
            <a:ext cx="3140325" cy="21690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A3BC5AFA-D9DA-4B84-B0D7-1918E212144A}" type="datetime1">
              <a:rPr lang="nl-NL" smtClean="0"/>
              <a:t>15-5-2023</a:t>
            </a:fld>
            <a:endParaRPr lang="nl-NL"/>
          </a:p>
        </p:txBody>
      </p:sp>
      <p:sp>
        <p:nvSpPr>
          <p:cNvPr id="5" name="voettekst">
            <a:extLst>
              <a:ext uri="{FF2B5EF4-FFF2-40B4-BE49-F238E27FC236}">
                <a16:creationId xmlns:a16="http://schemas.microsoft.com/office/drawing/2014/main" id="{A8CC3061-3BED-4D38-839F-6419010C85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6910" y="6376061"/>
            <a:ext cx="6718797" cy="21690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200" cap="all" baseline="0">
                <a:solidFill>
                  <a:schemeClr val="tx1"/>
                </a:solidFill>
              </a:defRPr>
            </a:lvl1pPr>
          </a:lstStyle>
          <a:p>
            <a:r>
              <a:rPr lang="nl-NL"/>
              <a:t>&lt;Plaats hier je voettekst&gt;</a:t>
            </a:r>
          </a:p>
        </p:txBody>
      </p:sp>
      <p:sp>
        <p:nvSpPr>
          <p:cNvPr id="6" name="nummer">
            <a:extLst>
              <a:ext uri="{FF2B5EF4-FFF2-40B4-BE49-F238E27FC236}">
                <a16:creationId xmlns:a16="http://schemas.microsoft.com/office/drawing/2014/main" id="{94213057-4619-486A-8604-BE7285D397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16362" y="6376061"/>
            <a:ext cx="392576" cy="21690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200" b="1">
                <a:solidFill>
                  <a:schemeClr val="tx1"/>
                </a:solidFill>
              </a:defRPr>
            </a:lvl1pPr>
          </a:lstStyle>
          <a:p>
            <a:fld id="{0E7476D2-0896-4839-9387-ABF8745D58E4}" type="slidenum">
              <a:rPr lang="nl-NL" smtClean="0"/>
              <a:pPr/>
              <a:t>‹#›</a:t>
            </a:fld>
            <a:endParaRPr lang="nl-NL"/>
          </a:p>
        </p:txBody>
      </p:sp>
      <p:pic>
        <p:nvPicPr>
          <p:cNvPr id="22" name="logoboven">
            <a:extLst>
              <a:ext uri="{FF2B5EF4-FFF2-40B4-BE49-F238E27FC236}">
                <a16:creationId xmlns:a16="http://schemas.microsoft.com/office/drawing/2014/main" id="{CBC6162C-9627-4687-89A5-937B0031F48B}"/>
              </a:ext>
            </a:extLst>
          </p:cNvPr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15266" y="-1395191"/>
            <a:ext cx="952381" cy="482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704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718" r:id="rId2"/>
    <p:sldLayoutId id="2147483736" r:id="rId3"/>
    <p:sldLayoutId id="2147483723" r:id="rId4"/>
    <p:sldLayoutId id="2147483725" r:id="rId5"/>
    <p:sldLayoutId id="2147483730" r:id="rId6"/>
    <p:sldLayoutId id="2147483731" r:id="rId7"/>
    <p:sldLayoutId id="2147483732" r:id="rId8"/>
    <p:sldLayoutId id="2147483733" r:id="rId9"/>
    <p:sldLayoutId id="2147483737" r:id="rId10"/>
    <p:sldLayoutId id="2147483738" r:id="rId11"/>
    <p:sldLayoutId id="2147483739" r:id="rId12"/>
    <p:sldLayoutId id="2147483740" r:id="rId13"/>
    <p:sldLayoutId id="2147483721" r:id="rId14"/>
    <p:sldLayoutId id="2147483741" r:id="rId15"/>
    <p:sldLayoutId id="2147483745" r:id="rId16"/>
    <p:sldLayoutId id="2147483743" r:id="rId17"/>
  </p:sldLayoutIdLst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200" b="1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875" indent="-269875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1"/>
        </a:buClr>
        <a:buFontTx/>
        <a:buBlip>
          <a:blip r:embed="rId22"/>
        </a:buBlip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9875" indent="-269875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4"/>
        </a:buClr>
        <a:buFontTx/>
        <a:buBlip>
          <a:blip r:embed="rId23"/>
        </a:buBlip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269875" indent="-269875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Tx/>
        <a:buBlip>
          <a:blip r:embed="rId24"/>
        </a:buBlip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269875" indent="-269875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Tx/>
        <a:buBlip>
          <a:blip r:embed="rId25"/>
        </a:buBlip>
        <a:tabLst/>
        <a:defRPr sz="2000" b="0" kern="1200" cap="none" baseline="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1"/>
        </a:buClr>
        <a:buFont typeface="+mj-lt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3"/>
        </a:buClr>
        <a:buFont typeface="Arial" panose="020B0604020202020204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6pPr>
      <a:lvl7pPr marL="533400" indent="-271463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Tx/>
        <a:buFont typeface="Calibri" panose="020F0502020204030204" pitchFamily="34" charset="0"/>
        <a:buChar char="→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61938" indent="-261938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+mj-lt"/>
        <a:buAutoNum type="arabicPeriod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536575" indent="-274638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+mj-lt"/>
        <a:buAutoNum type="arabicPeriod"/>
        <a:defRPr sz="2000" kern="1200" cap="none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3430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eurohpc-ju.europa.eu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jupyter.snellius.surf.nl/jhssrf001" TargetMode="External"/><Relationship Id="rId2" Type="http://schemas.openxmlformats.org/officeDocument/2006/relationships/hyperlink" Target="https://jupyter.lisa.surfsara.nl/jhlsrf024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19732-9FD5-AF0D-E22F-33BDC83C1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on HPC systems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83C820-18B4-D61F-80CD-F53426DCDA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en-US" dirty="0"/>
              <a:t>16 May 2023</a:t>
            </a:r>
          </a:p>
          <a:p>
            <a:r>
              <a:rPr lang="en-US" dirty="0"/>
              <a:t>Trainers: Robert Jan Schlimbach, Yue Zhao, Caspar van Leeuwen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B3FB1A-B4CB-FC35-6ECB-2F0273AB5A40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FD5657-1A3F-C92A-F6D1-45E17FE19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1</a:t>
            </a:fld>
            <a:endParaRPr lang="nl-NL"/>
          </a:p>
        </p:txBody>
      </p:sp>
      <p:pic>
        <p:nvPicPr>
          <p:cNvPr id="2050" name="Picture 2" descr="logo surf - Stichting Academisch Erfgoed">
            <a:extLst>
              <a:ext uri="{FF2B5EF4-FFF2-40B4-BE49-F238E27FC236}">
                <a16:creationId xmlns:a16="http://schemas.microsoft.com/office/drawing/2014/main" id="{48D72101-E3EA-E551-C705-A1AB057F46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3113" y="3887845"/>
            <a:ext cx="2857500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Access to EuroHPC supercomputers now open | etp4hpc">
            <a:extLst>
              <a:ext uri="{FF2B5EF4-FFF2-40B4-BE49-F238E27FC236}">
                <a16:creationId xmlns:a16="http://schemas.microsoft.com/office/drawing/2014/main" id="{3445A5F6-DB10-CAB7-3C90-034491F11D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323" y="2215406"/>
            <a:ext cx="4850566" cy="285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upercomputing, Data and AI: The role of the national ...">
            <a:extLst>
              <a:ext uri="{FF2B5EF4-FFF2-40B4-BE49-F238E27FC236}">
                <a16:creationId xmlns:a16="http://schemas.microsoft.com/office/drawing/2014/main" id="{C2921341-4895-36CB-62BD-E5BE54C8F4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9535" y="5041740"/>
            <a:ext cx="1209675" cy="120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2565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EF32B-93BA-82DD-F9CD-BCC427C24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</a:t>
            </a:r>
            <a:r>
              <a:rPr lang="en-US" dirty="0" err="1"/>
              <a:t>EuroCC</a:t>
            </a:r>
            <a:r>
              <a:rPr lang="en-US" dirty="0"/>
              <a:t> &amp; </a:t>
            </a:r>
            <a:r>
              <a:rPr lang="en-US" dirty="0" err="1"/>
              <a:t>EuroHPC</a:t>
            </a:r>
            <a:r>
              <a:rPr lang="en-US" dirty="0"/>
              <a:t> JU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03B113-D579-6222-1C05-BFDC874B2D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EuroHPC</a:t>
            </a:r>
            <a:r>
              <a:rPr lang="en-US" dirty="0"/>
              <a:t> JU:</a:t>
            </a:r>
          </a:p>
          <a:p>
            <a:r>
              <a:rPr lang="en-US" dirty="0"/>
              <a:t>joint initiative between EU, EU member states, and private partners to develop a World Class Supercomputing Ecosystem in Europe </a:t>
            </a:r>
          </a:p>
          <a:p>
            <a:r>
              <a:rPr lang="en-US" dirty="0">
                <a:hlinkClick r:id="rId2"/>
              </a:rPr>
              <a:t>https://eurohpc-ju.europa.eu/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EuroCC</a:t>
            </a:r>
            <a:endParaRPr lang="en-US" dirty="0"/>
          </a:p>
          <a:p>
            <a:r>
              <a:rPr lang="en-US" dirty="0"/>
              <a:t>A key program in </a:t>
            </a:r>
            <a:r>
              <a:rPr lang="en-US" dirty="0" err="1"/>
              <a:t>EuroHPC</a:t>
            </a:r>
            <a:r>
              <a:rPr lang="en-US" dirty="0"/>
              <a:t> JU</a:t>
            </a:r>
          </a:p>
          <a:p>
            <a:r>
              <a:rPr lang="en-US" dirty="0" err="1"/>
              <a:t>EuroCC</a:t>
            </a:r>
            <a:r>
              <a:rPr lang="en-US" dirty="0"/>
              <a:t> acts as gateway for industry and academia to find providers with suitable HPC expertise</a:t>
            </a:r>
          </a:p>
          <a:p>
            <a:r>
              <a:rPr lang="en-US" dirty="0" err="1"/>
              <a:t>EuroCC</a:t>
            </a:r>
            <a:r>
              <a:rPr lang="en-US" dirty="0"/>
              <a:t> facilitates HPC-skill oriented trainings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0BBC3A-13A4-0A7A-71E1-3FDF567035EE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B644B2-347B-7428-AB7C-4F9C10AB1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43543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5E669-EA46-E143-9ACD-7930B8B24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899" y="272177"/>
            <a:ext cx="11149188" cy="600744"/>
          </a:xfrm>
        </p:spPr>
        <p:txBody>
          <a:bodyPr/>
          <a:lstStyle/>
          <a:p>
            <a:r>
              <a:rPr lang="en-US" dirty="0"/>
              <a:t>About SURF</a:t>
            </a:r>
            <a:endParaRPr lang="nl-NL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C4D60B-031A-B34C-89D7-11C0D9A8A4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3807" y="1400483"/>
            <a:ext cx="9620318" cy="462884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Collaborative organization for ICT in Dutch education and research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National Competence Center in </a:t>
            </a:r>
            <a:r>
              <a:rPr lang="en-US" dirty="0" err="1"/>
              <a:t>EuroCC</a:t>
            </a:r>
            <a:r>
              <a:rPr lang="en-US" dirty="0"/>
              <a:t> for The Netherlands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Offers HPC services (and many others, data storage, cloud, networking,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marL="493713" lvl="1" indent="-254000"/>
            <a:endParaRPr lang="en-US" dirty="0"/>
          </a:p>
          <a:p>
            <a:pPr marL="0" indent="0">
              <a:buNone/>
            </a:pPr>
            <a:endParaRPr lang="nl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BD0DF8-0F02-7741-A9E6-03724B834148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CC32C2-B3E8-1A45-80C1-ABEB97F9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3</a:t>
            </a:fld>
            <a:endParaRPr lang="nl-NL"/>
          </a:p>
        </p:txBody>
      </p:sp>
      <p:pic>
        <p:nvPicPr>
          <p:cNvPr id="23" name="Picture 2" descr="logo surf - Stichting Academisch Erfgoed">
            <a:extLst>
              <a:ext uri="{FF2B5EF4-FFF2-40B4-BE49-F238E27FC236}">
                <a16:creationId xmlns:a16="http://schemas.microsoft.com/office/drawing/2014/main" id="{0B3C043D-2878-D1B7-A2E4-9DB05F0838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3331" y="572549"/>
            <a:ext cx="2419544" cy="1258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onfluence Mobile - SURF User Knowledge Base">
            <a:extLst>
              <a:ext uri="{FF2B5EF4-FFF2-40B4-BE49-F238E27FC236}">
                <a16:creationId xmlns:a16="http://schemas.microsoft.com/office/drawing/2014/main" id="{841CBE6D-561C-B16D-AF2C-0456E2DF04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6913" y="2964261"/>
            <a:ext cx="5386785" cy="3628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7202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D1BB7-FB20-7441-B7DD-B342356ED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Course plan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01D17A-8471-C54C-BAB3-CE2F74484A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6362" y="1145098"/>
            <a:ext cx="8974163" cy="4456846"/>
          </a:xfrm>
        </p:spPr>
        <p:txBody>
          <a:bodyPr/>
          <a:lstStyle/>
          <a:p>
            <a:r>
              <a:rPr lang="nl-NL" sz="1600" dirty="0"/>
              <a:t>9:30 – 9:45	Welcome and course overview (Caspar van Leeuwen)</a:t>
            </a:r>
          </a:p>
          <a:p>
            <a:r>
              <a:rPr lang="nl-NL" sz="1600" dirty="0"/>
              <a:t>9:45 – 11:00	Software installations on HPC systems (Caspar van Leeuwen)</a:t>
            </a:r>
          </a:p>
          <a:p>
            <a:r>
              <a:rPr lang="nl-NL" sz="1600" dirty="0"/>
              <a:t>11:00 – 11:15	Coffee break</a:t>
            </a:r>
          </a:p>
          <a:p>
            <a:r>
              <a:rPr lang="nl-NL" sz="1600" dirty="0"/>
              <a:t>11:15 – 12:30	</a:t>
            </a:r>
            <a:r>
              <a:rPr lang="en-US" sz="1600" dirty="0"/>
              <a:t>Packed file formats (Caspar </a:t>
            </a:r>
            <a:r>
              <a:rPr lang="en-US" sz="1600"/>
              <a:t>van Leeuwen)</a:t>
            </a:r>
            <a:endParaRPr lang="en-US" sz="1600" dirty="0"/>
          </a:p>
          <a:p>
            <a:r>
              <a:rPr lang="nl-NL" sz="1600" dirty="0"/>
              <a:t>12:30 – 13:30	Lunch Break</a:t>
            </a:r>
          </a:p>
          <a:p>
            <a:r>
              <a:rPr lang="nl-NL" sz="1600" dirty="0"/>
              <a:t>13:30 – 15:00	</a:t>
            </a:r>
            <a:r>
              <a:rPr lang="en-US" sz="1600" dirty="0"/>
              <a:t>Parallel Computing for Deep Learning (Caspar van Leeuwen &amp; Yue Zhao)</a:t>
            </a:r>
          </a:p>
          <a:p>
            <a:r>
              <a:rPr lang="en-US" sz="1600" dirty="0"/>
              <a:t>15:00</a:t>
            </a:r>
            <a:r>
              <a:rPr lang="nl-NL" sz="1600" dirty="0"/>
              <a:t> – </a:t>
            </a:r>
            <a:r>
              <a:rPr lang="en-US" sz="1600" dirty="0"/>
              <a:t>15:15	Coffee Break</a:t>
            </a:r>
            <a:endParaRPr lang="nl-NL" sz="1600" dirty="0"/>
          </a:p>
          <a:p>
            <a:r>
              <a:rPr lang="nl-NL" sz="1600" dirty="0"/>
              <a:t>15:15 – 16:00	</a:t>
            </a:r>
            <a:r>
              <a:rPr lang="en-US" sz="1600" dirty="0"/>
              <a:t>Hardware and software features to accelerate deep learning (Robert Jan Schlimbach)</a:t>
            </a:r>
            <a:endParaRPr lang="nl-NL" sz="1600" dirty="0"/>
          </a:p>
          <a:p>
            <a:r>
              <a:rPr lang="nl-NL" sz="1600" dirty="0"/>
              <a:t>16:00 – 16:50	Profiling to understand your neural network’s performance (</a:t>
            </a:r>
            <a:r>
              <a:rPr lang="en-US" sz="1600" dirty="0"/>
              <a:t>Robert Jan Schlimbach</a:t>
            </a:r>
            <a:r>
              <a:rPr lang="nl-NL" sz="1600" dirty="0"/>
              <a:t>)</a:t>
            </a:r>
          </a:p>
          <a:p>
            <a:r>
              <a:rPr lang="nl-NL" sz="1600" dirty="0"/>
              <a:t>16:50 – 17:00	Questions, wrap up</a:t>
            </a:r>
          </a:p>
          <a:p>
            <a:pPr lvl="1"/>
            <a:endParaRPr lang="nl-NL" sz="1400" dirty="0"/>
          </a:p>
          <a:p>
            <a:endParaRPr lang="nl-NL" sz="14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21EB90-6063-084B-AEBB-B08C20B74B54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574DB4-4BA2-7747-8C62-E3DFFBAEA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03383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A5525-DCD1-434F-8142-C152653EB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DC7FEF-AF29-4649-900A-CE7380A1AC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634F90-CECA-1B41-905B-5DA979C6EE6F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8D4F83-230E-3E48-B6DB-92A0755E2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5</a:t>
            </a:fld>
            <a:endParaRPr lang="nl-NL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E3965A-70B8-3844-9C54-2B9D157AD420}"/>
              </a:ext>
            </a:extLst>
          </p:cNvPr>
          <p:cNvSpPr/>
          <p:nvPr/>
        </p:nvSpPr>
        <p:spPr>
          <a:xfrm>
            <a:off x="516362" y="3157574"/>
            <a:ext cx="1018625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4000"/>
              <a:t>https://github.com/sara-nl/MLonHPC_May2023</a:t>
            </a:r>
            <a:endParaRPr lang="nl-NL" sz="4000" dirty="0"/>
          </a:p>
        </p:txBody>
      </p:sp>
    </p:spTree>
    <p:extLst>
      <p:ext uri="{BB962C8B-B14F-4D97-AF65-F5344CB8AC3E}">
        <p14:creationId xmlns:p14="http://schemas.microsoft.com/office/powerpoint/2010/main" val="2852237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15767-74A3-1EA3-D20E-C10ACEF39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Introductions!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1B08AE-F352-85E2-FA48-DE5077416E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3 sentences, tell us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Your name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Your job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Why you’re attending this course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1D6633-81BC-8DCB-EA7B-A6E533EE9E9C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8E6D02-38E5-A878-F144-22B5370F3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06524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0A913-F237-C654-BBE8-114D5654B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Logins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816D99-7206-344A-6A7E-7A95C3284A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Access to </a:t>
            </a:r>
            <a:r>
              <a:rPr lang="en-US" i="1" dirty="0"/>
              <a:t>two</a:t>
            </a:r>
            <a:r>
              <a:rPr lang="en-US" dirty="0"/>
              <a:t> systems for this course</a:t>
            </a:r>
          </a:p>
          <a:p>
            <a:r>
              <a:rPr lang="en-US" dirty="0"/>
              <a:t>Lisa Cluster (GPU-based </a:t>
            </a:r>
            <a:r>
              <a:rPr lang="en-US" dirty="0" err="1"/>
              <a:t>Jupyter</a:t>
            </a:r>
            <a:r>
              <a:rPr lang="en-US" dirty="0"/>
              <a:t> Notebook environment)</a:t>
            </a:r>
          </a:p>
          <a:p>
            <a:pPr marL="512763" lvl="1"/>
            <a:r>
              <a:rPr lang="en-US" dirty="0"/>
              <a:t>Did you get an initiation for SRAM? And after registering, did you get another login ‘jhlsrf024-XXX’?</a:t>
            </a:r>
          </a:p>
          <a:p>
            <a:pPr marL="512763" lvl="1"/>
            <a:r>
              <a:rPr lang="en-US" dirty="0"/>
              <a:t>Try to login at </a:t>
            </a:r>
            <a:r>
              <a:rPr lang="en-US" dirty="0">
                <a:hlinkClick r:id="rId2"/>
              </a:rPr>
              <a:t>https://jupyter.lisa.surfsara.nl/jhlsrf024</a:t>
            </a:r>
            <a:r>
              <a:rPr lang="en-US" dirty="0"/>
              <a:t> </a:t>
            </a:r>
          </a:p>
          <a:p>
            <a:r>
              <a:rPr lang="en-US" dirty="0" err="1"/>
              <a:t>Snellius</a:t>
            </a:r>
            <a:r>
              <a:rPr lang="en-US" dirty="0"/>
              <a:t> Supercomputer (CPU-based </a:t>
            </a:r>
            <a:r>
              <a:rPr lang="en-US" dirty="0" err="1"/>
              <a:t>Jupyter</a:t>
            </a:r>
            <a:r>
              <a:rPr lang="en-US" dirty="0"/>
              <a:t> Notebook environment, GPU batch jobs)</a:t>
            </a:r>
          </a:p>
          <a:p>
            <a:pPr marL="569913" lvl="1"/>
            <a:r>
              <a:rPr lang="en-US" dirty="0"/>
              <a:t>Did you get a login ‘</a:t>
            </a:r>
            <a:r>
              <a:rPr lang="en-US" dirty="0" err="1"/>
              <a:t>scurXXX</a:t>
            </a:r>
            <a:r>
              <a:rPr lang="en-US" dirty="0"/>
              <a:t>’?</a:t>
            </a:r>
          </a:p>
          <a:p>
            <a:pPr marL="569913" lvl="1"/>
            <a:r>
              <a:rPr lang="en-US" dirty="0"/>
              <a:t>Try to login at </a:t>
            </a:r>
            <a:r>
              <a:rPr lang="en-US" dirty="0">
                <a:hlinkClick r:id="rId3"/>
              </a:rPr>
              <a:t>https://jupyter.snellius.surf.nl/jhssrf001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If not, let me know!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967D30-A7D6-A9CA-2B22-444926D4FE7F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0913DC-0A8D-16CF-55D8-7D271DBAB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55793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4036e0a74f67ba7fba8b432fe1cbcb1e279f331"/>
  <p:tag name="JUTAG_EINDMACROS_PRESERVEGUIDES" val="1"/>
</p:tagLst>
</file>

<file path=ppt/theme/theme1.xml><?xml version="1.0" encoding="utf-8"?>
<a:theme xmlns:a="http://schemas.openxmlformats.org/drawingml/2006/main" name="SURF">
  <a:themeElements>
    <a:clrScheme name="Aangepast 5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EA7600"/>
      </a:accent1>
      <a:accent2>
        <a:srgbClr val="E03C31"/>
      </a:accent2>
      <a:accent3>
        <a:srgbClr val="0077C8"/>
      </a:accent3>
      <a:accent4>
        <a:srgbClr val="009F4D"/>
      </a:accent4>
      <a:accent5>
        <a:srgbClr val="FEDB00"/>
      </a:accent5>
      <a:accent6>
        <a:srgbClr val="772583"/>
      </a:accent6>
      <a:hlink>
        <a:srgbClr val="0077C8"/>
      </a:hlink>
      <a:folHlink>
        <a:srgbClr val="009F4D"/>
      </a:folHlink>
    </a:clrScheme>
    <a:fontScheme name="SURF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 algn="l">
          <a:defRPr cap="all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e SURF.potx" id="{7FCCFDF8-7726-472E-A700-5D7F9EECB06C}" vid="{17BE6A99-8B59-4987-ABEF-B9883AFE7ACC}"/>
    </a:ext>
  </a:extLst>
</a:theme>
</file>

<file path=ppt/theme/theme2.xml><?xml version="1.0" encoding="utf-8"?>
<a:theme xmlns:a="http://schemas.openxmlformats.org/drawingml/2006/main" name="(INSTRUCTIES)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e SURF.potx" id="{7FCCFDF8-7726-472E-A700-5D7F9EECB06C}" vid="{0BD3932E-07CB-492E-A279-310A2EE43DED}"/>
    </a:ext>
  </a:extLst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SURF</Template>
  <TotalTime>18225</TotalTime>
  <Words>366</Words>
  <Application>Microsoft Office PowerPoint</Application>
  <PresentationFormat>Widescreen</PresentationFormat>
  <Paragraphs>51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Open Sans</vt:lpstr>
      <vt:lpstr>Oswald</vt:lpstr>
      <vt:lpstr>SURF</vt:lpstr>
      <vt:lpstr>(INSTRUCTIES)</vt:lpstr>
      <vt:lpstr>Machine Learning on HPC systems</vt:lpstr>
      <vt:lpstr>About EuroCC &amp; EuroHPC JU</vt:lpstr>
      <vt:lpstr>About SURF</vt:lpstr>
      <vt:lpstr>Course plan</vt:lpstr>
      <vt:lpstr>PowerPoint Presentation</vt:lpstr>
      <vt:lpstr>Introductions!</vt:lpstr>
      <vt:lpstr>Logins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Microsoft Office User</dc:creator>
  <cp:keywords/>
  <dc:description>Sjabloonversie 2.0, 2 juli 2018</dc:description>
  <cp:lastModifiedBy>Caspar van Leeuwen</cp:lastModifiedBy>
  <cp:revision>491</cp:revision>
  <cp:lastPrinted>2019-06-12T07:01:08Z</cp:lastPrinted>
  <dcterms:created xsi:type="dcterms:W3CDTF">2018-10-01T11:25:03Z</dcterms:created>
  <dcterms:modified xsi:type="dcterms:W3CDTF">2023-05-15T14:09:34Z</dcterms:modified>
  <cp:category/>
</cp:coreProperties>
</file>