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74" r:id="rId2"/>
  </p:sldMasterIdLst>
  <p:notesMasterIdLst>
    <p:notesMasterId r:id="rId49"/>
  </p:notesMasterIdLst>
  <p:handoutMasterIdLst>
    <p:handoutMasterId r:id="rId50"/>
  </p:handoutMasterIdLst>
  <p:sldIdLst>
    <p:sldId id="312" r:id="rId3"/>
    <p:sldId id="501" r:id="rId4"/>
    <p:sldId id="475" r:id="rId5"/>
    <p:sldId id="573" r:id="rId6"/>
    <p:sldId id="570" r:id="rId7"/>
    <p:sldId id="571" r:id="rId8"/>
    <p:sldId id="484" r:id="rId9"/>
    <p:sldId id="533" r:id="rId10"/>
    <p:sldId id="535" r:id="rId11"/>
    <p:sldId id="549" r:id="rId12"/>
    <p:sldId id="537" r:id="rId13"/>
    <p:sldId id="536" r:id="rId14"/>
    <p:sldId id="545" r:id="rId15"/>
    <p:sldId id="546" r:id="rId16"/>
    <p:sldId id="539" r:id="rId17"/>
    <p:sldId id="547" r:id="rId18"/>
    <p:sldId id="538" r:id="rId19"/>
    <p:sldId id="540" r:id="rId20"/>
    <p:sldId id="572" r:id="rId21"/>
    <p:sldId id="564" r:id="rId22"/>
    <p:sldId id="550" r:id="rId23"/>
    <p:sldId id="541" r:id="rId24"/>
    <p:sldId id="551" r:id="rId25"/>
    <p:sldId id="529" r:id="rId26"/>
    <p:sldId id="531" r:id="rId27"/>
    <p:sldId id="552" r:id="rId28"/>
    <p:sldId id="527" r:id="rId29"/>
    <p:sldId id="528" r:id="rId30"/>
    <p:sldId id="556" r:id="rId31"/>
    <p:sldId id="555" r:id="rId32"/>
    <p:sldId id="553" r:id="rId33"/>
    <p:sldId id="554" r:id="rId34"/>
    <p:sldId id="558" r:id="rId35"/>
    <p:sldId id="557" r:id="rId36"/>
    <p:sldId id="532" r:id="rId37"/>
    <p:sldId id="561" r:id="rId38"/>
    <p:sldId id="559" r:id="rId39"/>
    <p:sldId id="560" r:id="rId40"/>
    <p:sldId id="565" r:id="rId41"/>
    <p:sldId id="566" r:id="rId42"/>
    <p:sldId id="567" r:id="rId43"/>
    <p:sldId id="569" r:id="rId44"/>
    <p:sldId id="563" r:id="rId45"/>
    <p:sldId id="548" r:id="rId46"/>
    <p:sldId id="498" r:id="rId47"/>
    <p:sldId id="542" r:id="rId48"/>
  </p:sldIdLst>
  <p:sldSz cx="12192000" cy="6858000"/>
  <p:notesSz cx="6858000" cy="9144000"/>
  <p:custDataLst>
    <p:tags r:id="rId51"/>
  </p:custDataLst>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set voorbeeld indelingen" id="{130FA196-B901-4748-8A24-CE4C5D292687}">
          <p14:sldIdLst>
            <p14:sldId id="312"/>
            <p14:sldId id="501"/>
            <p14:sldId id="475"/>
            <p14:sldId id="573"/>
            <p14:sldId id="570"/>
            <p14:sldId id="571"/>
            <p14:sldId id="484"/>
            <p14:sldId id="533"/>
            <p14:sldId id="535"/>
            <p14:sldId id="549"/>
            <p14:sldId id="537"/>
            <p14:sldId id="536"/>
            <p14:sldId id="545"/>
            <p14:sldId id="546"/>
            <p14:sldId id="539"/>
            <p14:sldId id="547"/>
            <p14:sldId id="538"/>
            <p14:sldId id="540"/>
            <p14:sldId id="572"/>
            <p14:sldId id="564"/>
            <p14:sldId id="550"/>
            <p14:sldId id="541"/>
            <p14:sldId id="551"/>
            <p14:sldId id="529"/>
            <p14:sldId id="531"/>
            <p14:sldId id="552"/>
            <p14:sldId id="527"/>
            <p14:sldId id="528"/>
            <p14:sldId id="556"/>
            <p14:sldId id="555"/>
            <p14:sldId id="553"/>
            <p14:sldId id="554"/>
            <p14:sldId id="558"/>
            <p14:sldId id="557"/>
            <p14:sldId id="532"/>
            <p14:sldId id="561"/>
            <p14:sldId id="559"/>
            <p14:sldId id="560"/>
            <p14:sldId id="565"/>
            <p14:sldId id="566"/>
            <p14:sldId id="567"/>
            <p14:sldId id="569"/>
            <p14:sldId id="563"/>
            <p14:sldId id="548"/>
            <p14:sldId id="498"/>
            <p14:sldId id="542"/>
          </p14:sldIdLst>
        </p14:section>
        <p14:section name="Instructies" id="{875E3A6B-19CF-4943-B4B3-BDBE4022238D}">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lse de Groot" initials="IdG" lastIdx="12" clrIdx="0">
    <p:extLst>
      <p:ext uri="{19B8F6BF-5375-455C-9EA6-DF929625EA0E}">
        <p15:presenceInfo xmlns:p15="http://schemas.microsoft.com/office/powerpoint/2012/main" userId="S-1-5-21-2890558824-3927818043-3374662254-1188" providerId="AD"/>
      </p:ext>
    </p:extLst>
  </p:cmAuthor>
  <p:cmAuthor id="2" name="Tess Hoogenraad" initials="TH" lastIdx="1" clrIdx="1">
    <p:extLst>
      <p:ext uri="{19B8F6BF-5375-455C-9EA6-DF929625EA0E}">
        <p15:presenceInfo xmlns:p15="http://schemas.microsoft.com/office/powerpoint/2012/main" userId="S-1-5-21-2890558824-3927818043-3374662254-1209" providerId="AD"/>
      </p:ext>
    </p:extLst>
  </p:cmAuthor>
  <p:cmAuthor id="3" name="PPT Solutions" initials="PS" lastIdx="20" clrIdx="2">
    <p:extLst>
      <p:ext uri="{19B8F6BF-5375-455C-9EA6-DF929625EA0E}">
        <p15:presenceInfo xmlns:p15="http://schemas.microsoft.com/office/powerpoint/2012/main" userId="PPT Solutions" providerId="None"/>
      </p:ext>
    </p:extLst>
  </p:cmAuthor>
  <p:cmAuthor id="4" name="Kelly Kok" initials="KK" lastIdx="7" clrIdx="3">
    <p:extLst>
      <p:ext uri="{19B8F6BF-5375-455C-9EA6-DF929625EA0E}">
        <p15:presenceInfo xmlns:p15="http://schemas.microsoft.com/office/powerpoint/2012/main" userId="S-1-5-21-2890558824-3927818043-3374662254-1238" providerId="AD"/>
      </p:ext>
    </p:extLst>
  </p:cmAuthor>
  <p:cmAuthor id="5" name="Marjolijn de Kruijff" initials="MdK" lastIdx="40" clrIdx="4">
    <p:extLst>
      <p:ext uri="{19B8F6BF-5375-455C-9EA6-DF929625EA0E}">
        <p15:presenceInfo xmlns:p15="http://schemas.microsoft.com/office/powerpoint/2012/main" userId="S-1-5-21-2890558824-3927818043-3374662254-1222" providerId="AD"/>
      </p:ext>
    </p:extLst>
  </p:cmAuthor>
  <p:cmAuthor id="6" name="Microsoft Office User" initials="MOU" lastIdx="1" clrIdx="5">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FFFF"/>
    <a:srgbClr val="02A33E"/>
    <a:srgbClr val="1E63A9"/>
    <a:srgbClr val="00A3ED"/>
    <a:srgbClr val="FF0101"/>
    <a:srgbClr val="FBA638"/>
    <a:srgbClr val="FFCC00"/>
    <a:srgbClr val="7693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15" autoAdjust="0"/>
    <p:restoredTop sz="93395" autoAdjust="0"/>
  </p:normalViewPr>
  <p:slideViewPr>
    <p:cSldViewPr snapToGrid="0">
      <p:cViewPr varScale="1">
        <p:scale>
          <a:sx n="103" d="100"/>
          <a:sy n="103" d="100"/>
        </p:scale>
        <p:origin x="336" y="144"/>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tags" Target="tags/tag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AC98AC25-4A32-4075-AA3C-3DCF4F6217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EA63CC90-5761-4E4D-B50A-D607A56B09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5E3D1E-5615-46D1-96C4-ABA4000F4F11}" type="datetimeFigureOut">
              <a:rPr lang="nl-NL" smtClean="0"/>
              <a:t>15-5-2023</a:t>
            </a:fld>
            <a:endParaRPr lang="nl-NL"/>
          </a:p>
        </p:txBody>
      </p:sp>
      <p:sp>
        <p:nvSpPr>
          <p:cNvPr id="4" name="Tijdelijke aanduiding voor voettekst 3">
            <a:extLst>
              <a:ext uri="{FF2B5EF4-FFF2-40B4-BE49-F238E27FC236}">
                <a16:creationId xmlns:a16="http://schemas.microsoft.com/office/drawing/2014/main" id="{66C10707-9097-4F7F-9E9C-CFC233DA4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E2507002-0427-45CE-9E16-40BA0BD287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689EB24-5BCB-40EE-913C-A4E03839A772}" type="slidenum">
              <a:rPr lang="nl-NL" smtClean="0"/>
              <a:t>‹#›</a:t>
            </a:fld>
            <a:endParaRPr lang="nl-NL"/>
          </a:p>
        </p:txBody>
      </p:sp>
    </p:spTree>
    <p:extLst>
      <p:ext uri="{BB962C8B-B14F-4D97-AF65-F5344CB8AC3E}">
        <p14:creationId xmlns:p14="http://schemas.microsoft.com/office/powerpoint/2010/main" val="18348484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596BC-FA37-459B-A0D2-0B7FE8790135}" type="datetimeFigureOut">
              <a:rPr lang="nl-NL" smtClean="0"/>
              <a:t>15-5-2023</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dirty="0"/>
          </a:p>
        </p:txBody>
      </p:sp>
      <p:sp>
        <p:nvSpPr>
          <p:cNvPr id="4" name="Slide Number Placeholder 3"/>
          <p:cNvSpPr>
            <a:spLocks noGrp="1"/>
          </p:cNvSpPr>
          <p:nvPr>
            <p:ph type="sldNum" sz="quarter" idx="10"/>
          </p:nvPr>
        </p:nvSpPr>
        <p:spPr/>
        <p:txBody>
          <a:bodyPr/>
          <a:lstStyle/>
          <a:p>
            <a:fld id="{544D7F65-5299-4383-99A9-3EF851E1080D}" type="slidenum">
              <a:rPr lang="nl-NL" smtClean="0"/>
              <a:t>1</a:t>
            </a:fld>
            <a:endParaRPr lang="nl-NL" dirty="0"/>
          </a:p>
        </p:txBody>
      </p:sp>
    </p:spTree>
    <p:extLst>
      <p:ext uri="{BB962C8B-B14F-4D97-AF65-F5344CB8AC3E}">
        <p14:creationId xmlns:p14="http://schemas.microsoft.com/office/powerpoint/2010/main" val="2823740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16.jpeg"/><Relationship Id="rId7" Type="http://schemas.openxmlformats.org/officeDocument/2006/relationships/image" Target="../media/image20.jpg"/><Relationship Id="rId2" Type="http://schemas.openxmlformats.org/officeDocument/2006/relationships/image" Target="../media/image15.jpeg"/><Relationship Id="rId1" Type="http://schemas.openxmlformats.org/officeDocument/2006/relationships/slideMaster" Target="../slideMasters/slideMaster2.xml"/><Relationship Id="rId6" Type="http://schemas.openxmlformats.org/officeDocument/2006/relationships/image" Target="../media/image19.jpeg"/><Relationship Id="rId5" Type="http://schemas.openxmlformats.org/officeDocument/2006/relationships/image" Target="../media/image18.jpg"/><Relationship Id="rId4" Type="http://schemas.openxmlformats.org/officeDocument/2006/relationships/image" Target="../media/image17.jpe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youtu.be/09yTK-OTEPA" TargetMode="External"/><Relationship Id="rId7" Type="http://schemas.openxmlformats.org/officeDocument/2006/relationships/hyperlink" Target="http://www.pptsolutions.nl/" TargetMode="External"/><Relationship Id="rId2" Type="http://schemas.openxmlformats.org/officeDocument/2006/relationships/hyperlink" Target="https://youtu.be/hM16rifWsjU" TargetMode="External"/><Relationship Id="rId1" Type="http://schemas.openxmlformats.org/officeDocument/2006/relationships/slideMaster" Target="../slideMasters/slideMaster2.xml"/><Relationship Id="rId6" Type="http://schemas.openxmlformats.org/officeDocument/2006/relationships/hyperlink" Target="https://youtu.be/H_4HH09zxC0" TargetMode="External"/><Relationship Id="rId5" Type="http://schemas.openxmlformats.org/officeDocument/2006/relationships/hyperlink" Target="https://youtu.be/IIjbiKAotek" TargetMode="External"/><Relationship Id="rId4" Type="http://schemas.openxmlformats.org/officeDocument/2006/relationships/hyperlink" Target="https://youtu.be/fbByse1_RS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hyperlink" Target="http://www.pptsolutions.nl/" TargetMode="External"/><Relationship Id="rId3" Type="http://schemas.openxmlformats.org/officeDocument/2006/relationships/image" Target="../media/image22.png"/><Relationship Id="rId7" Type="http://schemas.openxmlformats.org/officeDocument/2006/relationships/image" Target="../media/image26.jpeg"/><Relationship Id="rId2" Type="http://schemas.openxmlformats.org/officeDocument/2006/relationships/image" Target="../media/image21.png"/><Relationship Id="rId1" Type="http://schemas.openxmlformats.org/officeDocument/2006/relationships/slideMaster" Target="../slideMasters/slideMaster2.xml"/><Relationship Id="rId6" Type="http://schemas.openxmlformats.org/officeDocument/2006/relationships/image" Target="../media/image25.jpeg"/><Relationship Id="rId5" Type="http://schemas.openxmlformats.org/officeDocument/2006/relationships/image" Target="../media/image24.jpeg"/><Relationship Id="rId4" Type="http://schemas.openxmlformats.org/officeDocument/2006/relationships/image" Target="../media/image2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d">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8C867F64-C16A-4958-8FCE-A2FB9753FA85}"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432772" y="-885712"/>
            <a:ext cx="132649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Titelblad</a:t>
            </a:r>
          </a:p>
        </p:txBody>
      </p:sp>
      <p:grpSp>
        <p:nvGrpSpPr>
          <p:cNvPr id="60" name="Groep 59">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86" name="wolk">
            <a:extLst>
              <a:ext uri="{FF2B5EF4-FFF2-40B4-BE49-F238E27FC236}">
                <a16:creationId xmlns:a16="http://schemas.microsoft.com/office/drawing/2014/main" id="{7BD14135-453A-4E43-96D6-867167DD967F}"/>
              </a:ext>
            </a:extLst>
          </p:cNvPr>
          <p:cNvSpPr>
            <a:spLocks noGrp="1"/>
          </p:cNvSpPr>
          <p:nvPr>
            <p:ph type="body" sz="quarter" idx="61" hasCustomPrompt="1"/>
          </p:nvPr>
        </p:nvSpPr>
        <p:spPr>
          <a:xfrm>
            <a:off x="423435" y="524498"/>
            <a:ext cx="5556741" cy="2645107"/>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pPr marL="0" marR="0" lvl="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a:pPr>
            <a:r>
              <a:rPr lang="nl-NL" noProof="0" dirty="0"/>
              <a:t>Plaats hier de titel van de presentatie</a:t>
            </a:r>
            <a:endParaRPr lang="en-US" dirty="0"/>
          </a:p>
        </p:txBody>
      </p:sp>
      <p:sp>
        <p:nvSpPr>
          <p:cNvPr id="87" name="tekst">
            <a:extLst>
              <a:ext uri="{FF2B5EF4-FFF2-40B4-BE49-F238E27FC236}">
                <a16:creationId xmlns:a16="http://schemas.microsoft.com/office/drawing/2014/main" id="{95CEE5E6-3AA7-411A-9A5D-B22740BCD27D}"/>
              </a:ext>
            </a:extLst>
          </p:cNvPr>
          <p:cNvSpPr>
            <a:spLocks noGrp="1"/>
          </p:cNvSpPr>
          <p:nvPr>
            <p:ph type="body" sz="quarter" idx="53" hasCustomPrompt="1"/>
          </p:nvPr>
        </p:nvSpPr>
        <p:spPr>
          <a:xfrm>
            <a:off x="1013091" y="2183753"/>
            <a:ext cx="4875645" cy="974116"/>
          </a:xfrm>
        </p:spPr>
        <p:txBody>
          <a:bodyPr lIns="324000" rIns="252000" anchor="t"/>
          <a:lstStyle>
            <a:lvl1pPr marL="0" indent="0" algn="l">
              <a:lnSpc>
                <a:spcPct val="90000"/>
              </a:lnSpc>
              <a:spcBef>
                <a:spcPts val="100"/>
              </a:spcBef>
              <a:spcAft>
                <a:spcPts val="100"/>
              </a:spcAft>
              <a:buNone/>
              <a:defRPr sz="1800" b="0" cap="none" baseline="0">
                <a:solidFill>
                  <a:schemeClr val="tx1"/>
                </a:solidFill>
                <a:effectLst/>
                <a:latin typeface="+mj-lt"/>
              </a:defRPr>
            </a:lvl1pPr>
          </a:lstStyle>
          <a:p>
            <a:pPr lvl="0"/>
            <a:r>
              <a:rPr lang="nl-NL" dirty="0"/>
              <a:t>Plaats hier de naam van </a:t>
            </a:r>
            <a:br>
              <a:rPr lang="nl-NL" dirty="0"/>
            </a:br>
            <a:r>
              <a:rPr lang="nl-NL" dirty="0"/>
              <a:t>De spreker óf subtitel</a:t>
            </a:r>
            <a:endParaRPr lang="en-US" dirty="0"/>
          </a:p>
        </p:txBody>
      </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4"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4" name="Tijdelijke aanduiding voor tekst 103">
            <a:extLst>
              <a:ext uri="{FF2B5EF4-FFF2-40B4-BE49-F238E27FC236}">
                <a16:creationId xmlns:a16="http://schemas.microsoft.com/office/drawing/2014/main" id="{C95E6A41-0DB4-405A-B296-ED86636C6275}"/>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96" name="Tijdelijke aanduiding voor dianummer 5">
            <a:extLst>
              <a:ext uri="{FF2B5EF4-FFF2-40B4-BE49-F238E27FC236}">
                <a16:creationId xmlns:a16="http://schemas.microsoft.com/office/drawing/2014/main" id="{D6A528FE-D3FB-4684-8AA2-43392FC2038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051033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TO 100%">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A9F8B797-7D29-405C-AA62-7DA8D2E9F83B}"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5289370" y="-885712"/>
            <a:ext cx="161330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87" name="Tijdelijke aanduiding voor dianummer 5">
            <a:extLst>
              <a:ext uri="{FF2B5EF4-FFF2-40B4-BE49-F238E27FC236}">
                <a16:creationId xmlns:a16="http://schemas.microsoft.com/office/drawing/2014/main" id="{1ADB3DF9-1775-4B02-BB3B-7CA5D78347E5}"/>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96529493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TAAT - ZWAR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B7BF963E-A335-4EFC-96E2-BC5DDD288207}"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728033" y="-885712"/>
            <a:ext cx="2735979"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ZWART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a:lvl1pPr>
            <a:lvl2pPr marL="0" indent="0" algn="ctr">
              <a:buFont typeface="Arial" panose="020B0604020202020204" pitchFamily="34" charset="0"/>
              <a:buNone/>
              <a:defRPr/>
            </a:lvl2pPr>
            <a:lvl3pPr marL="0" indent="0" algn="ctr">
              <a:buFont typeface="Arial" panose="020B0604020202020204" pitchFamily="34" charset="0"/>
              <a:buNone/>
              <a:defRPr/>
            </a:lvl3pPr>
            <a:lvl4pPr marL="0" indent="0" algn="ctr">
              <a:buFont typeface="Arial" panose="020B0604020202020204" pitchFamily="34" charset="0"/>
              <a:buNone/>
              <a:defRPr/>
            </a:lvl4pPr>
            <a:lvl5pPr marL="0" indent="0" algn="ctr">
              <a:buFont typeface="Arial" panose="020B0604020202020204" pitchFamily="34" charset="0"/>
              <a:buNone/>
              <a:defRPr/>
            </a:lvl5pPr>
            <a:lvl6pPr algn="ctr">
              <a:defRPr sz="4000" b="0"/>
            </a:lvl6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CC4936A4-A609-4DB4-B771-319DE3996ABF}"/>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1229574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ITAAT - WIT (100% FOTO)">
    <p:spTree>
      <p:nvGrpSpPr>
        <p:cNvPr id="1" name=""/>
        <p:cNvGrpSpPr/>
        <p:nvPr/>
      </p:nvGrpSpPr>
      <p:grpSpPr>
        <a:xfrm>
          <a:off x="0" y="0"/>
          <a:ext cx="0" cy="0"/>
          <a:chOff x="0" y="0"/>
          <a:chExt cx="0" cy="0"/>
        </a:xfrm>
      </p:grpSpPr>
      <p:sp>
        <p:nvSpPr>
          <p:cNvPr id="29" name="Cover logo">
            <a:extLst>
              <a:ext uri="{FF2B5EF4-FFF2-40B4-BE49-F238E27FC236}">
                <a16:creationId xmlns:a16="http://schemas.microsoft.com/office/drawing/2014/main" id="{53E90B51-6AB8-431C-94A8-DB69841799D4}"/>
              </a:ext>
            </a:extLst>
          </p:cNvPr>
          <p:cNvSpPr/>
          <p:nvPr userDrawn="1"/>
        </p:nvSpPr>
        <p:spPr>
          <a:xfrm>
            <a:off x="10325101" y="5688413"/>
            <a:ext cx="1866900" cy="11695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3" name="Tijdelijke aanduiding voor datum 3">
            <a:extLst>
              <a:ext uri="{FF2B5EF4-FFF2-40B4-BE49-F238E27FC236}">
                <a16:creationId xmlns:a16="http://schemas.microsoft.com/office/drawing/2014/main" id="{C920EDDF-0CF0-40F2-A240-62F1DBE1BD6B}"/>
              </a:ext>
            </a:extLst>
          </p:cNvPr>
          <p:cNvSpPr>
            <a:spLocks noGrp="1"/>
          </p:cNvSpPr>
          <p:nvPr>
            <p:ph type="dt" sz="half" idx="10"/>
          </p:nvPr>
        </p:nvSpPr>
        <p:spPr>
          <a:xfrm>
            <a:off x="7645707" y="7004037"/>
            <a:ext cx="3140325" cy="216909"/>
          </a:xfrm>
        </p:spPr>
        <p:txBody>
          <a:bodyPr/>
          <a:lstStyle/>
          <a:p>
            <a:fld id="{715CEF43-AFAE-4401-A83A-77818006065C}" type="datetime1">
              <a:rPr lang="nl-NL" smtClean="0"/>
              <a:t>15-5-2023</a:t>
            </a:fld>
            <a:endParaRPr lang="nl-NL"/>
          </a:p>
        </p:txBody>
      </p:sp>
      <p:sp>
        <p:nvSpPr>
          <p:cNvPr id="64" name="Tijdelijke aanduiding voor voettekst 4">
            <a:extLst>
              <a:ext uri="{FF2B5EF4-FFF2-40B4-BE49-F238E27FC236}">
                <a16:creationId xmlns:a16="http://schemas.microsoft.com/office/drawing/2014/main" id="{D9BD7BD9-035F-447F-81D8-F794B396CC5E}"/>
              </a:ext>
            </a:extLst>
          </p:cNvPr>
          <p:cNvSpPr>
            <a:spLocks noGrp="1"/>
          </p:cNvSpPr>
          <p:nvPr>
            <p:ph type="ftr" sz="quarter" idx="11"/>
          </p:nvPr>
        </p:nvSpPr>
        <p:spPr>
          <a:xfrm>
            <a:off x="926910" y="7004037"/>
            <a:ext cx="6718797" cy="216909"/>
          </a:xfrm>
        </p:spPr>
        <p:txBody>
          <a:bodyPr/>
          <a:lstStyle/>
          <a:p>
            <a:r>
              <a:rPr lang="nl-NL"/>
              <a:t>&lt;Plaats hier je voettekst&gt;</a:t>
            </a:r>
          </a:p>
        </p:txBody>
      </p:sp>
      <p:sp>
        <p:nvSpPr>
          <p:cNvPr id="81" name="foto">
            <a:extLst>
              <a:ext uri="{FF2B5EF4-FFF2-40B4-BE49-F238E27FC236}">
                <a16:creationId xmlns:a16="http://schemas.microsoft.com/office/drawing/2014/main" id="{9E6F06BF-EA5C-4854-8C27-73BF65BAF07E}"/>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3" name="GRID" hidden="1">
            <a:extLst>
              <a:ext uri="{FF2B5EF4-FFF2-40B4-BE49-F238E27FC236}">
                <a16:creationId xmlns:a16="http://schemas.microsoft.com/office/drawing/2014/main" id="{DF9D39C2-2215-4138-8F2D-29B26FF9687E}"/>
              </a:ext>
            </a:extLst>
          </p:cNvPr>
          <p:cNvGrpSpPr/>
          <p:nvPr userDrawn="1"/>
        </p:nvGrpSpPr>
        <p:grpSpPr>
          <a:xfrm>
            <a:off x="0" y="0"/>
            <a:ext cx="12192000" cy="6858000"/>
            <a:chOff x="0" y="0"/>
            <a:chExt cx="12192000" cy="6858000"/>
          </a:xfrm>
        </p:grpSpPr>
        <p:sp>
          <p:nvSpPr>
            <p:cNvPr id="2" name="Rechthoek 1">
              <a:extLst>
                <a:ext uri="{FF2B5EF4-FFF2-40B4-BE49-F238E27FC236}">
                  <a16:creationId xmlns:a16="http://schemas.microsoft.com/office/drawing/2014/main" id="{88695B46-BCFB-46AE-BDD3-EBC5ED0EF15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8" name="Rechthoek 87">
              <a:extLst>
                <a:ext uri="{FF2B5EF4-FFF2-40B4-BE49-F238E27FC236}">
                  <a16:creationId xmlns:a16="http://schemas.microsoft.com/office/drawing/2014/main" id="{F4C4B9B5-431E-4649-8656-9BA6EC80CF9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9" name="Rechthoek 88">
              <a:extLst>
                <a:ext uri="{FF2B5EF4-FFF2-40B4-BE49-F238E27FC236}">
                  <a16:creationId xmlns:a16="http://schemas.microsoft.com/office/drawing/2014/main" id="{8F8F300F-40D2-4E56-96C0-6EDCEF308BE4}"/>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0" name="Rechthoek 89">
              <a:extLst>
                <a:ext uri="{FF2B5EF4-FFF2-40B4-BE49-F238E27FC236}">
                  <a16:creationId xmlns:a16="http://schemas.microsoft.com/office/drawing/2014/main" id="{A2736596-913A-45B1-BFD9-BFBAB228CF30}"/>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1" name="Rechthoek 90">
              <a:extLst>
                <a:ext uri="{FF2B5EF4-FFF2-40B4-BE49-F238E27FC236}">
                  <a16:creationId xmlns:a16="http://schemas.microsoft.com/office/drawing/2014/main" id="{3E0D08FE-DAC3-4450-B117-863BD3CF4A74}"/>
                </a:ext>
              </a:extLst>
            </p:cNvPr>
            <p:cNvSpPr/>
            <p:nvPr userDrawn="1"/>
          </p:nvSpPr>
          <p:spPr>
            <a:xfrm>
              <a:off x="0" y="55462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2" name="Rechthoek 91">
              <a:extLst>
                <a:ext uri="{FF2B5EF4-FFF2-40B4-BE49-F238E27FC236}">
                  <a16:creationId xmlns:a16="http://schemas.microsoft.com/office/drawing/2014/main" id="{3FAB4B74-1C67-41D3-9B06-C6D45D157F0F}"/>
                </a:ext>
              </a:extLst>
            </p:cNvPr>
            <p:cNvSpPr/>
            <p:nvPr userDrawn="1"/>
          </p:nvSpPr>
          <p:spPr>
            <a:xfrm>
              <a:off x="548696"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3" name="Rechthoek 92">
              <a:extLst>
                <a:ext uri="{FF2B5EF4-FFF2-40B4-BE49-F238E27FC236}">
                  <a16:creationId xmlns:a16="http://schemas.microsoft.com/office/drawing/2014/main" id="{9175AA73-BB14-45AB-8655-3B28533168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4" name="Rechthoek 93">
              <a:extLst>
                <a:ext uri="{FF2B5EF4-FFF2-40B4-BE49-F238E27FC236}">
                  <a16:creationId xmlns:a16="http://schemas.microsoft.com/office/drawing/2014/main" id="{8A551A27-F963-4330-84CC-1A36F682D208}"/>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Rechthoek 85">
              <a:extLst>
                <a:ext uri="{FF2B5EF4-FFF2-40B4-BE49-F238E27FC236}">
                  <a16:creationId xmlns:a16="http://schemas.microsoft.com/office/drawing/2014/main" id="{AAB64408-F9F2-48A3-9D2A-956BA628C6D4}"/>
                </a:ext>
              </a:extLst>
            </p:cNvPr>
            <p:cNvSpPr/>
            <p:nvPr userDrawn="1"/>
          </p:nvSpPr>
          <p:spPr>
            <a:xfrm>
              <a:off x="0" y="6074199"/>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 name="Tekstvak 6">
            <a:extLst>
              <a:ext uri="{FF2B5EF4-FFF2-40B4-BE49-F238E27FC236}">
                <a16:creationId xmlns:a16="http://schemas.microsoft.com/office/drawing/2014/main" id="{A6DE5EA5-27BD-42F3-BD1D-C1E35D802DEE}"/>
              </a:ext>
            </a:extLst>
          </p:cNvPr>
          <p:cNvSpPr txBox="1"/>
          <p:nvPr userDrawn="1"/>
        </p:nvSpPr>
        <p:spPr>
          <a:xfrm>
            <a:off x="4833351" y="-885712"/>
            <a:ext cx="252534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CITAAT - WIT (FOTO 100%)</a:t>
            </a:r>
          </a:p>
        </p:txBody>
      </p:sp>
      <p:grpSp>
        <p:nvGrpSpPr>
          <p:cNvPr id="60" name="Instructies">
            <a:extLst>
              <a:ext uri="{FF2B5EF4-FFF2-40B4-BE49-F238E27FC236}">
                <a16:creationId xmlns:a16="http://schemas.microsoft.com/office/drawing/2014/main" id="{98470357-A3BB-4987-BF3A-0293E1EAD884}"/>
              </a:ext>
            </a:extLst>
          </p:cNvPr>
          <p:cNvGrpSpPr/>
          <p:nvPr userDrawn="1"/>
        </p:nvGrpSpPr>
        <p:grpSpPr>
          <a:xfrm>
            <a:off x="12391601" y="0"/>
            <a:ext cx="3183678" cy="6589569"/>
            <a:chOff x="12391601" y="0"/>
            <a:chExt cx="3183678" cy="6589569"/>
          </a:xfrm>
        </p:grpSpPr>
        <p:grpSp>
          <p:nvGrpSpPr>
            <p:cNvPr id="61" name="Groep 60">
              <a:extLst>
                <a:ext uri="{FF2B5EF4-FFF2-40B4-BE49-F238E27FC236}">
                  <a16:creationId xmlns:a16="http://schemas.microsoft.com/office/drawing/2014/main" id="{7216C5C1-F4B1-4B57-9D51-2B13B48B5C6B}"/>
                </a:ext>
              </a:extLst>
            </p:cNvPr>
            <p:cNvGrpSpPr/>
            <p:nvPr userDrawn="1"/>
          </p:nvGrpSpPr>
          <p:grpSpPr>
            <a:xfrm>
              <a:off x="12757282" y="3100116"/>
              <a:ext cx="1499406" cy="678267"/>
              <a:chOff x="12757283" y="3120781"/>
              <a:chExt cx="1499406" cy="678267"/>
            </a:xfrm>
          </p:grpSpPr>
          <p:sp>
            <p:nvSpPr>
              <p:cNvPr id="163" name="Rechthoek 162">
                <a:extLst>
                  <a:ext uri="{FF2B5EF4-FFF2-40B4-BE49-F238E27FC236}">
                    <a16:creationId xmlns:a16="http://schemas.microsoft.com/office/drawing/2014/main" id="{FC31FD13-F608-4A9F-A9B5-A1DBE021B0F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4" name="Rechthoek 163">
                <a:extLst>
                  <a:ext uri="{FF2B5EF4-FFF2-40B4-BE49-F238E27FC236}">
                    <a16:creationId xmlns:a16="http://schemas.microsoft.com/office/drawing/2014/main" id="{CF08CDE9-48F1-47DE-A061-FE0A4BA5FB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5" name="Tekstvak 164">
                <a:extLst>
                  <a:ext uri="{FF2B5EF4-FFF2-40B4-BE49-F238E27FC236}">
                    <a16:creationId xmlns:a16="http://schemas.microsoft.com/office/drawing/2014/main" id="{2D3759EA-0329-4D2E-B950-F6DEA1DA7463}"/>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6" name="Tekstvak 165">
                <a:extLst>
                  <a:ext uri="{FF2B5EF4-FFF2-40B4-BE49-F238E27FC236}">
                    <a16:creationId xmlns:a16="http://schemas.microsoft.com/office/drawing/2014/main" id="{346A390B-4F04-46FE-AEA9-E9933CF3A16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7" name="Picture 3">
                <a:extLst>
                  <a:ext uri="{FF2B5EF4-FFF2-40B4-BE49-F238E27FC236}">
                    <a16:creationId xmlns:a16="http://schemas.microsoft.com/office/drawing/2014/main" id="{5D959765-4B6B-4C0F-9E1B-41CEB29D9BF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8" name="Gelijkbenige driehoek 167">
                <a:extLst>
                  <a:ext uri="{FF2B5EF4-FFF2-40B4-BE49-F238E27FC236}">
                    <a16:creationId xmlns:a16="http://schemas.microsoft.com/office/drawing/2014/main" id="{3F8C1FF6-930D-4B1F-883F-C386F95C16C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9" name="Groep 168">
                <a:extLst>
                  <a:ext uri="{FF2B5EF4-FFF2-40B4-BE49-F238E27FC236}">
                    <a16:creationId xmlns:a16="http://schemas.microsoft.com/office/drawing/2014/main" id="{3C538D33-FDEF-4E14-A185-047D677D69D7}"/>
                  </a:ext>
                </a:extLst>
              </p:cNvPr>
              <p:cNvGrpSpPr/>
              <p:nvPr userDrawn="1"/>
            </p:nvGrpSpPr>
            <p:grpSpPr>
              <a:xfrm>
                <a:off x="12822311" y="3178534"/>
                <a:ext cx="182309" cy="163794"/>
                <a:chOff x="12832541" y="3162395"/>
                <a:chExt cx="219532" cy="197236"/>
              </a:xfrm>
            </p:grpSpPr>
            <p:sp>
              <p:nvSpPr>
                <p:cNvPr id="174" name="Rechthoek 173">
                  <a:extLst>
                    <a:ext uri="{FF2B5EF4-FFF2-40B4-BE49-F238E27FC236}">
                      <a16:creationId xmlns:a16="http://schemas.microsoft.com/office/drawing/2014/main" id="{274FBD21-6828-4B68-913F-584B4B0E12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5" name="Rechthoek 174">
                  <a:extLst>
                    <a:ext uri="{FF2B5EF4-FFF2-40B4-BE49-F238E27FC236}">
                      <a16:creationId xmlns:a16="http://schemas.microsoft.com/office/drawing/2014/main" id="{09BA5AE3-A533-4B65-BBD2-1EFCA1EDBE45}"/>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6" name="Rechthoek 175">
                  <a:extLst>
                    <a:ext uri="{FF2B5EF4-FFF2-40B4-BE49-F238E27FC236}">
                      <a16:creationId xmlns:a16="http://schemas.microsoft.com/office/drawing/2014/main" id="{72E84307-5A87-442F-8FF9-7FEBE7B5070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70" name="Groep 169">
                <a:extLst>
                  <a:ext uri="{FF2B5EF4-FFF2-40B4-BE49-F238E27FC236}">
                    <a16:creationId xmlns:a16="http://schemas.microsoft.com/office/drawing/2014/main" id="{495CC8FE-D427-4294-BDD6-26C033F57EBE}"/>
                  </a:ext>
                </a:extLst>
              </p:cNvPr>
              <p:cNvGrpSpPr/>
              <p:nvPr userDrawn="1"/>
            </p:nvGrpSpPr>
            <p:grpSpPr>
              <a:xfrm>
                <a:off x="12822311" y="3480352"/>
                <a:ext cx="182309" cy="163794"/>
                <a:chOff x="12832541" y="3162395"/>
                <a:chExt cx="219532" cy="197236"/>
              </a:xfrm>
            </p:grpSpPr>
            <p:sp>
              <p:nvSpPr>
                <p:cNvPr id="171" name="Rechthoek 170">
                  <a:extLst>
                    <a:ext uri="{FF2B5EF4-FFF2-40B4-BE49-F238E27FC236}">
                      <a16:creationId xmlns:a16="http://schemas.microsoft.com/office/drawing/2014/main" id="{FC68A5C7-E609-41C7-B288-8F2C7EA9B1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2" name="Rechthoek 171">
                  <a:extLst>
                    <a:ext uri="{FF2B5EF4-FFF2-40B4-BE49-F238E27FC236}">
                      <a16:creationId xmlns:a16="http://schemas.microsoft.com/office/drawing/2014/main" id="{3321C70B-29B3-48B6-A676-0F8E5F570EF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3" name="Rechthoek 172">
                  <a:extLst>
                    <a:ext uri="{FF2B5EF4-FFF2-40B4-BE49-F238E27FC236}">
                      <a16:creationId xmlns:a16="http://schemas.microsoft.com/office/drawing/2014/main" id="{417364DA-3A21-4534-B44E-7A3B1ADE2C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62" name="Meer informatie">
              <a:extLst>
                <a:ext uri="{FF2B5EF4-FFF2-40B4-BE49-F238E27FC236}">
                  <a16:creationId xmlns:a16="http://schemas.microsoft.com/office/drawing/2014/main" id="{650CD994-0CE0-4FE2-99FF-9744C95370A3}"/>
                </a:ext>
              </a:extLst>
            </p:cNvPr>
            <p:cNvGrpSpPr/>
            <p:nvPr userDrawn="1"/>
          </p:nvGrpSpPr>
          <p:grpSpPr>
            <a:xfrm>
              <a:off x="12396764" y="5806296"/>
              <a:ext cx="3178515" cy="783273"/>
              <a:chOff x="-3741486" y="3386444"/>
              <a:chExt cx="3178515" cy="783273"/>
            </a:xfrm>
          </p:grpSpPr>
          <p:sp>
            <p:nvSpPr>
              <p:cNvPr id="160" name="Freeform 101">
                <a:extLst>
                  <a:ext uri="{FF2B5EF4-FFF2-40B4-BE49-F238E27FC236}">
                    <a16:creationId xmlns:a16="http://schemas.microsoft.com/office/drawing/2014/main" id="{B75B8996-C368-4210-8D25-5937B697B9E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61" name="Rechthoek 160">
                <a:extLst>
                  <a:ext uri="{FF2B5EF4-FFF2-40B4-BE49-F238E27FC236}">
                    <a16:creationId xmlns:a16="http://schemas.microsoft.com/office/drawing/2014/main" id="{E05D4D07-5FB3-4EC9-86F9-4E9D6220A1A1}"/>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62" name="Rechte verbindingslijn 161">
                <a:extLst>
                  <a:ext uri="{FF2B5EF4-FFF2-40B4-BE49-F238E27FC236}">
                    <a16:creationId xmlns:a16="http://schemas.microsoft.com/office/drawing/2014/main" id="{C5897805-9BF7-466B-90B4-122E11DA9C89}"/>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67" name="Rechthoek 66">
              <a:extLst>
                <a:ext uri="{FF2B5EF4-FFF2-40B4-BE49-F238E27FC236}">
                  <a16:creationId xmlns:a16="http://schemas.microsoft.com/office/drawing/2014/main" id="{8A2936BC-0D2F-4DEC-9A36-D49BB4790B82}"/>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69" name="Ovaal 68">
              <a:extLst>
                <a:ext uri="{FF2B5EF4-FFF2-40B4-BE49-F238E27FC236}">
                  <a16:creationId xmlns:a16="http://schemas.microsoft.com/office/drawing/2014/main" id="{D8479DE8-58D3-4BD6-8B33-1D342945635A}"/>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70" name="Rechte verbindingslijn 69">
              <a:extLst>
                <a:ext uri="{FF2B5EF4-FFF2-40B4-BE49-F238E27FC236}">
                  <a16:creationId xmlns:a16="http://schemas.microsoft.com/office/drawing/2014/main" id="{F68F612D-E2FE-438B-AF6C-D650A11D6173}"/>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71" name="Rechte verbindingslijn 70">
              <a:extLst>
                <a:ext uri="{FF2B5EF4-FFF2-40B4-BE49-F238E27FC236}">
                  <a16:creationId xmlns:a16="http://schemas.microsoft.com/office/drawing/2014/main" id="{1719104B-BFD6-4F99-ACB0-76A6B91F6BF1}"/>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72" name="Rechthoek 71">
              <a:extLst>
                <a:ext uri="{FF2B5EF4-FFF2-40B4-BE49-F238E27FC236}">
                  <a16:creationId xmlns:a16="http://schemas.microsoft.com/office/drawing/2014/main" id="{6A76C2CE-5F20-4EB2-9A6F-65D70EA662D3}"/>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3" name="Rechte verbindingslijn 72">
              <a:extLst>
                <a:ext uri="{FF2B5EF4-FFF2-40B4-BE49-F238E27FC236}">
                  <a16:creationId xmlns:a16="http://schemas.microsoft.com/office/drawing/2014/main" id="{B642726B-5625-41A3-97FD-51B3ADC166E2}"/>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75" name="Ovaal 74">
              <a:extLst>
                <a:ext uri="{FF2B5EF4-FFF2-40B4-BE49-F238E27FC236}">
                  <a16:creationId xmlns:a16="http://schemas.microsoft.com/office/drawing/2014/main" id="{6A1D5F81-2CCD-4841-A8BC-C55424790FDA}"/>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76" name="Rechthoek 75">
              <a:extLst>
                <a:ext uri="{FF2B5EF4-FFF2-40B4-BE49-F238E27FC236}">
                  <a16:creationId xmlns:a16="http://schemas.microsoft.com/office/drawing/2014/main" id="{51DEED6B-8A75-4CCC-B153-B4C182E02F93}"/>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77" name="Groep 76">
              <a:extLst>
                <a:ext uri="{FF2B5EF4-FFF2-40B4-BE49-F238E27FC236}">
                  <a16:creationId xmlns:a16="http://schemas.microsoft.com/office/drawing/2014/main" id="{39404035-A07A-4071-8C0F-8FC1846C53EC}"/>
                </a:ext>
              </a:extLst>
            </p:cNvPr>
            <p:cNvGrpSpPr/>
            <p:nvPr userDrawn="1"/>
          </p:nvGrpSpPr>
          <p:grpSpPr>
            <a:xfrm>
              <a:off x="12757282" y="2184550"/>
              <a:ext cx="825500" cy="209550"/>
              <a:chOff x="13504624" y="2482850"/>
              <a:chExt cx="825500" cy="209550"/>
            </a:xfrm>
          </p:grpSpPr>
          <p:sp>
            <p:nvSpPr>
              <p:cNvPr id="157" name="Rechthoek 156">
                <a:extLst>
                  <a:ext uri="{FF2B5EF4-FFF2-40B4-BE49-F238E27FC236}">
                    <a16:creationId xmlns:a16="http://schemas.microsoft.com/office/drawing/2014/main" id="{B9FCAFAF-FDFA-45FE-8FB4-A95BFDF2CA0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8" name="Rechte verbindingslijn 157">
                <a:extLst>
                  <a:ext uri="{FF2B5EF4-FFF2-40B4-BE49-F238E27FC236}">
                    <a16:creationId xmlns:a16="http://schemas.microsoft.com/office/drawing/2014/main" id="{937B9EA0-1740-4175-BB87-E60F9BF3440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9" name="Gelijkbenige driehoek 158">
                <a:extLst>
                  <a:ext uri="{FF2B5EF4-FFF2-40B4-BE49-F238E27FC236}">
                    <a16:creationId xmlns:a16="http://schemas.microsoft.com/office/drawing/2014/main" id="{AD5D6E17-3679-4ECD-BB9A-094F5E0E717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78" name="Groep 77">
              <a:extLst>
                <a:ext uri="{FF2B5EF4-FFF2-40B4-BE49-F238E27FC236}">
                  <a16:creationId xmlns:a16="http://schemas.microsoft.com/office/drawing/2014/main" id="{31D6A9A0-2C04-45EC-9FC9-53A66589F59A}"/>
                </a:ext>
              </a:extLst>
            </p:cNvPr>
            <p:cNvGrpSpPr/>
            <p:nvPr userDrawn="1"/>
          </p:nvGrpSpPr>
          <p:grpSpPr>
            <a:xfrm>
              <a:off x="12757282" y="1141626"/>
              <a:ext cx="294789" cy="318834"/>
              <a:chOff x="14466489" y="1001522"/>
              <a:chExt cx="290627" cy="314333"/>
            </a:xfrm>
          </p:grpSpPr>
          <p:sp>
            <p:nvSpPr>
              <p:cNvPr id="151" name="Rechthoek 150">
                <a:extLst>
                  <a:ext uri="{FF2B5EF4-FFF2-40B4-BE49-F238E27FC236}">
                    <a16:creationId xmlns:a16="http://schemas.microsoft.com/office/drawing/2014/main" id="{7537D14E-3145-41AA-8BA6-E2DA4792DAB5}"/>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2" name="Ovaal 151">
                <a:extLst>
                  <a:ext uri="{FF2B5EF4-FFF2-40B4-BE49-F238E27FC236}">
                    <a16:creationId xmlns:a16="http://schemas.microsoft.com/office/drawing/2014/main" id="{5A063F0D-3016-4D67-A80E-A2ACE05C76A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Vrije vorm: vorm 152">
                <a:extLst>
                  <a:ext uri="{FF2B5EF4-FFF2-40B4-BE49-F238E27FC236}">
                    <a16:creationId xmlns:a16="http://schemas.microsoft.com/office/drawing/2014/main" id="{B6672389-7339-4818-917A-210CB31A7851}"/>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Rechthoek: afgeronde hoeken 153">
                <a:extLst>
                  <a:ext uri="{FF2B5EF4-FFF2-40B4-BE49-F238E27FC236}">
                    <a16:creationId xmlns:a16="http://schemas.microsoft.com/office/drawing/2014/main" id="{CC87DF75-C992-4B02-97F4-10B66F4FCBB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55" name="Rechte verbindingslijn 154">
                <a:extLst>
                  <a:ext uri="{FF2B5EF4-FFF2-40B4-BE49-F238E27FC236}">
                    <a16:creationId xmlns:a16="http://schemas.microsoft.com/office/drawing/2014/main" id="{A594B960-EC39-48A1-BD3B-8BDE1CEA55DC}"/>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56" name="Rechte verbindingslijn 155">
                <a:extLst>
                  <a:ext uri="{FF2B5EF4-FFF2-40B4-BE49-F238E27FC236}">
                    <a16:creationId xmlns:a16="http://schemas.microsoft.com/office/drawing/2014/main" id="{29E4933F-B681-40E9-81E6-4BFE50351C8B}"/>
                  </a:ext>
                </a:extLst>
              </p:cNvPr>
              <p:cNvCxnSpPr>
                <a:cxnSpLocks/>
                <a:stCxn id="15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79" name="Ovaal 78">
              <a:extLst>
                <a:ext uri="{FF2B5EF4-FFF2-40B4-BE49-F238E27FC236}">
                  <a16:creationId xmlns:a16="http://schemas.microsoft.com/office/drawing/2014/main" id="{95ADBB4B-DB43-4B95-BBB1-4EF78D913B23}"/>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0" name="Rechthoek 79">
              <a:extLst>
                <a:ext uri="{FF2B5EF4-FFF2-40B4-BE49-F238E27FC236}">
                  <a16:creationId xmlns:a16="http://schemas.microsoft.com/office/drawing/2014/main" id="{28504821-72A2-4CEA-9D50-70679CC2C0B7}"/>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82" name="Rechte verbindingslijn 81">
              <a:extLst>
                <a:ext uri="{FF2B5EF4-FFF2-40B4-BE49-F238E27FC236}">
                  <a16:creationId xmlns:a16="http://schemas.microsoft.com/office/drawing/2014/main" id="{240EAD0F-2F2B-4096-9FD4-D4694C040511}"/>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83" name="Groep 82">
              <a:extLst>
                <a:ext uri="{FF2B5EF4-FFF2-40B4-BE49-F238E27FC236}">
                  <a16:creationId xmlns:a16="http://schemas.microsoft.com/office/drawing/2014/main" id="{21918E90-E0C4-4A19-B70F-77772F93CCCE}"/>
                </a:ext>
              </a:extLst>
            </p:cNvPr>
            <p:cNvGrpSpPr/>
            <p:nvPr userDrawn="1"/>
          </p:nvGrpSpPr>
          <p:grpSpPr>
            <a:xfrm>
              <a:off x="12757282" y="4967075"/>
              <a:ext cx="1499406" cy="580946"/>
              <a:chOff x="12757283" y="3120781"/>
              <a:chExt cx="1499406" cy="580946"/>
            </a:xfrm>
          </p:grpSpPr>
          <p:sp>
            <p:nvSpPr>
              <p:cNvPr id="137" name="Rechthoek 136">
                <a:extLst>
                  <a:ext uri="{FF2B5EF4-FFF2-40B4-BE49-F238E27FC236}">
                    <a16:creationId xmlns:a16="http://schemas.microsoft.com/office/drawing/2014/main" id="{C505D121-7242-4280-A811-F9654B7259E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38" name="Rechthoek 137">
                <a:extLst>
                  <a:ext uri="{FF2B5EF4-FFF2-40B4-BE49-F238E27FC236}">
                    <a16:creationId xmlns:a16="http://schemas.microsoft.com/office/drawing/2014/main" id="{9E207B54-A356-463F-BDD8-988B2933314B}"/>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139" name="Tekstvak 138">
                <a:extLst>
                  <a:ext uri="{FF2B5EF4-FFF2-40B4-BE49-F238E27FC236}">
                    <a16:creationId xmlns:a16="http://schemas.microsoft.com/office/drawing/2014/main" id="{030C3FAC-57AC-41A4-B754-252703D57B58}"/>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40" name="Tekstvak 139">
                <a:extLst>
                  <a:ext uri="{FF2B5EF4-FFF2-40B4-BE49-F238E27FC236}">
                    <a16:creationId xmlns:a16="http://schemas.microsoft.com/office/drawing/2014/main" id="{5C11FAC4-4C9D-4DED-B58C-8B3C3878D53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41" name="Picture 3">
                <a:extLst>
                  <a:ext uri="{FF2B5EF4-FFF2-40B4-BE49-F238E27FC236}">
                    <a16:creationId xmlns:a16="http://schemas.microsoft.com/office/drawing/2014/main" id="{05F88D51-A991-4386-ADA4-11EDA59DD8E6}"/>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2" name="Gelijkbenige driehoek 141">
                <a:extLst>
                  <a:ext uri="{FF2B5EF4-FFF2-40B4-BE49-F238E27FC236}">
                    <a16:creationId xmlns:a16="http://schemas.microsoft.com/office/drawing/2014/main" id="{8DE089DD-599B-460B-9DAE-D75E57CA5E25}"/>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43" name="Groep 142">
                <a:extLst>
                  <a:ext uri="{FF2B5EF4-FFF2-40B4-BE49-F238E27FC236}">
                    <a16:creationId xmlns:a16="http://schemas.microsoft.com/office/drawing/2014/main" id="{A5951D05-6D0B-4634-A3CD-03C4848054FA}"/>
                  </a:ext>
                </a:extLst>
              </p:cNvPr>
              <p:cNvGrpSpPr/>
              <p:nvPr userDrawn="1"/>
            </p:nvGrpSpPr>
            <p:grpSpPr>
              <a:xfrm>
                <a:off x="12822311" y="3178534"/>
                <a:ext cx="182309" cy="163794"/>
                <a:chOff x="12832541" y="3162395"/>
                <a:chExt cx="219532" cy="197236"/>
              </a:xfrm>
            </p:grpSpPr>
            <p:sp>
              <p:nvSpPr>
                <p:cNvPr id="148" name="Rechthoek 147">
                  <a:extLst>
                    <a:ext uri="{FF2B5EF4-FFF2-40B4-BE49-F238E27FC236}">
                      <a16:creationId xmlns:a16="http://schemas.microsoft.com/office/drawing/2014/main" id="{07BDD439-596B-4C5D-A74F-A713FEB706E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9" name="Rechthoek 148">
                  <a:extLst>
                    <a:ext uri="{FF2B5EF4-FFF2-40B4-BE49-F238E27FC236}">
                      <a16:creationId xmlns:a16="http://schemas.microsoft.com/office/drawing/2014/main" id="{3981B1DD-F789-4EA5-B4C6-9CEFC733AEC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50" name="Rechthoek 149">
                  <a:extLst>
                    <a:ext uri="{FF2B5EF4-FFF2-40B4-BE49-F238E27FC236}">
                      <a16:creationId xmlns:a16="http://schemas.microsoft.com/office/drawing/2014/main" id="{842F42B4-4878-410D-904A-E73DA089926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44" name="Groep 143">
                <a:extLst>
                  <a:ext uri="{FF2B5EF4-FFF2-40B4-BE49-F238E27FC236}">
                    <a16:creationId xmlns:a16="http://schemas.microsoft.com/office/drawing/2014/main" id="{4E12BE22-FB15-497E-9873-919D343F0EBF}"/>
                  </a:ext>
                </a:extLst>
              </p:cNvPr>
              <p:cNvGrpSpPr/>
              <p:nvPr userDrawn="1"/>
            </p:nvGrpSpPr>
            <p:grpSpPr>
              <a:xfrm>
                <a:off x="12822311" y="3480352"/>
                <a:ext cx="182309" cy="163794"/>
                <a:chOff x="12832541" y="3162395"/>
                <a:chExt cx="219532" cy="197236"/>
              </a:xfrm>
            </p:grpSpPr>
            <p:sp>
              <p:nvSpPr>
                <p:cNvPr id="145" name="Rechthoek 144">
                  <a:extLst>
                    <a:ext uri="{FF2B5EF4-FFF2-40B4-BE49-F238E27FC236}">
                      <a16:creationId xmlns:a16="http://schemas.microsoft.com/office/drawing/2014/main" id="{041B8852-528A-4DE0-90D1-89383BC87B3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6" name="Rechthoek 145">
                  <a:extLst>
                    <a:ext uri="{FF2B5EF4-FFF2-40B4-BE49-F238E27FC236}">
                      <a16:creationId xmlns:a16="http://schemas.microsoft.com/office/drawing/2014/main" id="{DA209949-23BB-4725-8472-A7C4CE10DDF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C024A17F-57DA-4CE8-8CFB-620696FBEB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84" name="Ovaal 83">
              <a:extLst>
                <a:ext uri="{FF2B5EF4-FFF2-40B4-BE49-F238E27FC236}">
                  <a16:creationId xmlns:a16="http://schemas.microsoft.com/office/drawing/2014/main" id="{6B404E5B-A21A-48CD-9633-E950FE14BC1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85" name="Rechthoek 84">
              <a:extLst>
                <a:ext uri="{FF2B5EF4-FFF2-40B4-BE49-F238E27FC236}">
                  <a16:creationId xmlns:a16="http://schemas.microsoft.com/office/drawing/2014/main" id="{3BD891F5-8C9E-4D5F-9723-D81EB874E023}"/>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35" name="Rechte verbindingslijn 134">
              <a:extLst>
                <a:ext uri="{FF2B5EF4-FFF2-40B4-BE49-F238E27FC236}">
                  <a16:creationId xmlns:a16="http://schemas.microsoft.com/office/drawing/2014/main" id="{A8CAD07D-6BEC-4525-A385-59CA6FD1ACC3}"/>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74" name="logo">
            <a:extLst>
              <a:ext uri="{FF2B5EF4-FFF2-40B4-BE49-F238E27FC236}">
                <a16:creationId xmlns:a16="http://schemas.microsoft.com/office/drawing/2014/main" id="{458ED21E-36CB-428F-A21D-04589AFD8EE0}"/>
              </a:ext>
            </a:extLst>
          </p:cNvPr>
          <p:cNvSpPr>
            <a:spLocks noGrp="1"/>
          </p:cNvSpPr>
          <p:nvPr>
            <p:ph type="body" sz="quarter" idx="64" hasCustomPrompt="1"/>
          </p:nvPr>
        </p:nvSpPr>
        <p:spPr>
          <a:xfrm>
            <a:off x="10691963" y="5852007"/>
            <a:ext cx="991742" cy="486603"/>
          </a:xfrm>
          <a:blipFill>
            <a:blip r:embed="rId3"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5" name="Tijdelijke aanduiding voor tekst 4">
            <a:extLst>
              <a:ext uri="{FF2B5EF4-FFF2-40B4-BE49-F238E27FC236}">
                <a16:creationId xmlns:a16="http://schemas.microsoft.com/office/drawing/2014/main" id="{7AF0307D-613D-4A4A-87F3-837BD313BCE6}"/>
              </a:ext>
            </a:extLst>
          </p:cNvPr>
          <p:cNvSpPr>
            <a:spLocks noGrp="1"/>
          </p:cNvSpPr>
          <p:nvPr>
            <p:ph type="body" sz="quarter" idx="65" hasCustomPrompt="1"/>
          </p:nvPr>
        </p:nvSpPr>
        <p:spPr>
          <a:xfrm>
            <a:off x="820498" y="824593"/>
            <a:ext cx="4448188" cy="5233988"/>
          </a:xfrm>
          <a:prstGeom prst="roundRect">
            <a:avLst>
              <a:gd name="adj" fmla="val 3255"/>
            </a:avLst>
          </a:prstGeom>
          <a:solidFill>
            <a:schemeClr val="bg1">
              <a:alpha val="70000"/>
            </a:schemeClr>
          </a:solidFill>
          <a:ln w="12700">
            <a:noFill/>
          </a:ln>
        </p:spPr>
        <p:txBody>
          <a:bodyPr lIns="180000" tIns="252000" rIns="180000" bIns="252000" anchor="ctr" anchorCtr="0"/>
          <a:lstStyle>
            <a:lvl1pPr marL="0" indent="0" algn="ctr">
              <a:buFont typeface="Arial" panose="020B0604020202020204" pitchFamily="34" charset="0"/>
              <a:buNone/>
              <a:defRPr sz="4000" b="0">
                <a:solidFill>
                  <a:schemeClr val="tx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nl-NL" dirty="0"/>
              <a:t>‘’Plaats hier </a:t>
            </a:r>
            <a:br>
              <a:rPr lang="nl-NL" dirty="0"/>
            </a:br>
            <a:r>
              <a:rPr lang="nl-NL" dirty="0"/>
              <a:t>de citaat’’</a:t>
            </a:r>
          </a:p>
          <a:p>
            <a:pPr lvl="0"/>
            <a:r>
              <a:rPr lang="nl-NL" dirty="0"/>
              <a:t>JU-LEVEL1=Citaat</a:t>
            </a:r>
          </a:p>
        </p:txBody>
      </p:sp>
      <p:sp>
        <p:nvSpPr>
          <p:cNvPr id="95" name="Tijdelijke aanduiding voor dianummer 5">
            <a:extLst>
              <a:ext uri="{FF2B5EF4-FFF2-40B4-BE49-F238E27FC236}">
                <a16:creationId xmlns:a16="http://schemas.microsoft.com/office/drawing/2014/main" id="{621E4A0F-D5B5-4E58-B6EA-4A7F4DFB61E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84923179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83364D3C-7064-4347-94A0-F2074AB9AB5B}"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6" name="Tijdelijke aanduiding voor dianummer 5">
            <a:extLst>
              <a:ext uri="{FF2B5EF4-FFF2-40B4-BE49-F238E27FC236}">
                <a16:creationId xmlns:a16="http://schemas.microsoft.com/office/drawing/2014/main" id="{4D6B08DF-E31D-400F-9D49-014B2090B3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78050" y="-885712"/>
            <a:ext cx="163593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ALLEEN TITEL</a:t>
            </a:r>
          </a:p>
        </p:txBody>
      </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926910" y="6337267"/>
              <a:ext cx="1126509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778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OORSTELLEN">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53EE96EE-7724-42F6-A3E5-18EEB734E16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28974" y="-885712"/>
            <a:ext cx="19340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VOORSTELLEN</a:t>
            </a:r>
          </a:p>
        </p:txBody>
      </p:sp>
      <p:grpSp>
        <p:nvGrpSpPr>
          <p:cNvPr id="164" name="Instructie">
            <a:extLst>
              <a:ext uri="{FF2B5EF4-FFF2-40B4-BE49-F238E27FC236}">
                <a16:creationId xmlns:a16="http://schemas.microsoft.com/office/drawing/2014/main" id="{37026B65-6948-43CC-8024-F1D2036974B0}"/>
              </a:ext>
            </a:extLst>
          </p:cNvPr>
          <p:cNvGrpSpPr/>
          <p:nvPr userDrawn="1"/>
        </p:nvGrpSpPr>
        <p:grpSpPr>
          <a:xfrm>
            <a:off x="12391601" y="0"/>
            <a:ext cx="3389661" cy="4934293"/>
            <a:chOff x="12391601" y="0"/>
            <a:chExt cx="3389661" cy="4934293"/>
          </a:xfrm>
        </p:grpSpPr>
        <p:grpSp>
          <p:nvGrpSpPr>
            <p:cNvPr id="165" name="Groep 164">
              <a:extLst>
                <a:ext uri="{FF2B5EF4-FFF2-40B4-BE49-F238E27FC236}">
                  <a16:creationId xmlns:a16="http://schemas.microsoft.com/office/drawing/2014/main" id="{C9B20113-4759-48C1-9881-247CCBE98DD8}"/>
                </a:ext>
              </a:extLst>
            </p:cNvPr>
            <p:cNvGrpSpPr/>
            <p:nvPr userDrawn="1"/>
          </p:nvGrpSpPr>
          <p:grpSpPr>
            <a:xfrm>
              <a:off x="12757282" y="3250242"/>
              <a:ext cx="1499406" cy="678267"/>
              <a:chOff x="12757283" y="3120781"/>
              <a:chExt cx="1499406" cy="678267"/>
            </a:xfrm>
          </p:grpSpPr>
          <p:sp>
            <p:nvSpPr>
              <p:cNvPr id="192" name="Rechthoek 191">
                <a:extLst>
                  <a:ext uri="{FF2B5EF4-FFF2-40B4-BE49-F238E27FC236}">
                    <a16:creationId xmlns:a16="http://schemas.microsoft.com/office/drawing/2014/main" id="{70DE0F46-9A43-45A3-8280-BC629B8D4CC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3" name="Rechthoek 192">
                <a:extLst>
                  <a:ext uri="{FF2B5EF4-FFF2-40B4-BE49-F238E27FC236}">
                    <a16:creationId xmlns:a16="http://schemas.microsoft.com/office/drawing/2014/main" id="{72B758CA-6448-4B27-B22A-73FD81A2315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4" name="Tekstvak 193">
                <a:extLst>
                  <a:ext uri="{FF2B5EF4-FFF2-40B4-BE49-F238E27FC236}">
                    <a16:creationId xmlns:a16="http://schemas.microsoft.com/office/drawing/2014/main" id="{59C2BBDD-97DB-440D-B3CB-54C597D3A0B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95" name="Tekstvak 194">
                <a:extLst>
                  <a:ext uri="{FF2B5EF4-FFF2-40B4-BE49-F238E27FC236}">
                    <a16:creationId xmlns:a16="http://schemas.microsoft.com/office/drawing/2014/main" id="{771169D2-EFDC-4694-999E-2025DE9EE1BB}"/>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96" name="Picture 3">
                <a:extLst>
                  <a:ext uri="{FF2B5EF4-FFF2-40B4-BE49-F238E27FC236}">
                    <a16:creationId xmlns:a16="http://schemas.microsoft.com/office/drawing/2014/main" id="{CEE1DA5C-2467-4252-BF64-A9345864D9D1}"/>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7" name="Gelijkbenige driehoek 196">
                <a:extLst>
                  <a:ext uri="{FF2B5EF4-FFF2-40B4-BE49-F238E27FC236}">
                    <a16:creationId xmlns:a16="http://schemas.microsoft.com/office/drawing/2014/main" id="{2FBBEC4F-CD14-491C-B9AA-9B1D29FDF15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8" name="Groep 197">
                <a:extLst>
                  <a:ext uri="{FF2B5EF4-FFF2-40B4-BE49-F238E27FC236}">
                    <a16:creationId xmlns:a16="http://schemas.microsoft.com/office/drawing/2014/main" id="{F41E19F4-1ADB-48EB-B67D-27A2AF6F1D63}"/>
                  </a:ext>
                </a:extLst>
              </p:cNvPr>
              <p:cNvGrpSpPr/>
              <p:nvPr userDrawn="1"/>
            </p:nvGrpSpPr>
            <p:grpSpPr>
              <a:xfrm>
                <a:off x="12822311" y="3178534"/>
                <a:ext cx="182309" cy="163794"/>
                <a:chOff x="12832541" y="3162395"/>
                <a:chExt cx="219532" cy="197236"/>
              </a:xfrm>
            </p:grpSpPr>
            <p:sp>
              <p:nvSpPr>
                <p:cNvPr id="203" name="Rechthoek 202">
                  <a:extLst>
                    <a:ext uri="{FF2B5EF4-FFF2-40B4-BE49-F238E27FC236}">
                      <a16:creationId xmlns:a16="http://schemas.microsoft.com/office/drawing/2014/main" id="{D5FC398C-269A-49E8-8A64-64AABDADF7A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4" name="Rechthoek 203">
                  <a:extLst>
                    <a:ext uri="{FF2B5EF4-FFF2-40B4-BE49-F238E27FC236}">
                      <a16:creationId xmlns:a16="http://schemas.microsoft.com/office/drawing/2014/main" id="{04ED29EE-FBE0-4481-BE52-B2AB359E877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5" name="Rechthoek 204">
                  <a:extLst>
                    <a:ext uri="{FF2B5EF4-FFF2-40B4-BE49-F238E27FC236}">
                      <a16:creationId xmlns:a16="http://schemas.microsoft.com/office/drawing/2014/main" id="{D33C010D-13CC-40D2-989B-508ADF8E076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99" name="Groep 198">
                <a:extLst>
                  <a:ext uri="{FF2B5EF4-FFF2-40B4-BE49-F238E27FC236}">
                    <a16:creationId xmlns:a16="http://schemas.microsoft.com/office/drawing/2014/main" id="{C875A591-EBA0-45D6-870D-3BECA0D0F7B5}"/>
                  </a:ext>
                </a:extLst>
              </p:cNvPr>
              <p:cNvGrpSpPr/>
              <p:nvPr userDrawn="1"/>
            </p:nvGrpSpPr>
            <p:grpSpPr>
              <a:xfrm>
                <a:off x="12822311" y="3480352"/>
                <a:ext cx="182309" cy="163794"/>
                <a:chOff x="12832541" y="3162395"/>
                <a:chExt cx="219532" cy="197236"/>
              </a:xfrm>
            </p:grpSpPr>
            <p:sp>
              <p:nvSpPr>
                <p:cNvPr id="200" name="Rechthoek 199">
                  <a:extLst>
                    <a:ext uri="{FF2B5EF4-FFF2-40B4-BE49-F238E27FC236}">
                      <a16:creationId xmlns:a16="http://schemas.microsoft.com/office/drawing/2014/main" id="{ED9CEDED-7608-4099-B0F2-67CBCC83AEA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1" name="Rechthoek 200">
                  <a:extLst>
                    <a:ext uri="{FF2B5EF4-FFF2-40B4-BE49-F238E27FC236}">
                      <a16:creationId xmlns:a16="http://schemas.microsoft.com/office/drawing/2014/main" id="{CCE29130-9E34-487F-9106-B5FDF5C215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2" name="Rechthoek 201">
                  <a:extLst>
                    <a:ext uri="{FF2B5EF4-FFF2-40B4-BE49-F238E27FC236}">
                      <a16:creationId xmlns:a16="http://schemas.microsoft.com/office/drawing/2014/main" id="{2033FAF5-9A0C-4D5C-8A37-39CD78C82A8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166" name="Meer informatie">
              <a:extLst>
                <a:ext uri="{FF2B5EF4-FFF2-40B4-BE49-F238E27FC236}">
                  <a16:creationId xmlns:a16="http://schemas.microsoft.com/office/drawing/2014/main" id="{5526D891-AD8C-44F9-B187-13E5DCB2E139}"/>
                </a:ext>
              </a:extLst>
            </p:cNvPr>
            <p:cNvGrpSpPr/>
            <p:nvPr userDrawn="1"/>
          </p:nvGrpSpPr>
          <p:grpSpPr>
            <a:xfrm>
              <a:off x="12396764" y="4151020"/>
              <a:ext cx="3178515" cy="783273"/>
              <a:chOff x="-3741486" y="3386444"/>
              <a:chExt cx="3178515" cy="783273"/>
            </a:xfrm>
          </p:grpSpPr>
          <p:sp>
            <p:nvSpPr>
              <p:cNvPr id="189" name="Freeform 101">
                <a:extLst>
                  <a:ext uri="{FF2B5EF4-FFF2-40B4-BE49-F238E27FC236}">
                    <a16:creationId xmlns:a16="http://schemas.microsoft.com/office/drawing/2014/main" id="{59822D6C-2DC3-4442-8B3C-6AB767BA813B}"/>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90" name="Rechthoek 189">
                <a:extLst>
                  <a:ext uri="{FF2B5EF4-FFF2-40B4-BE49-F238E27FC236}">
                    <a16:creationId xmlns:a16="http://schemas.microsoft.com/office/drawing/2014/main" id="{C017B7CB-D89E-4BF0-9B2B-E247BA82C30C}"/>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91" name="Rechte verbindingslijn 190">
                <a:extLst>
                  <a:ext uri="{FF2B5EF4-FFF2-40B4-BE49-F238E27FC236}">
                    <a16:creationId xmlns:a16="http://schemas.microsoft.com/office/drawing/2014/main" id="{2A731424-3861-43C3-84BC-130DD7142DE1}"/>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167" name="Rechthoek 166">
              <a:extLst>
                <a:ext uri="{FF2B5EF4-FFF2-40B4-BE49-F238E27FC236}">
                  <a16:creationId xmlns:a16="http://schemas.microsoft.com/office/drawing/2014/main" id="{1E86F7E8-EC7E-4A7E-A896-C02C792D470C}"/>
                </a:ext>
              </a:extLst>
            </p:cNvPr>
            <p:cNvSpPr/>
            <p:nvPr userDrawn="1"/>
          </p:nvSpPr>
          <p:spPr>
            <a:xfrm>
              <a:off x="12397262" y="0"/>
              <a:ext cx="3384000"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168" name="Ovaal 167">
              <a:extLst>
                <a:ext uri="{FF2B5EF4-FFF2-40B4-BE49-F238E27FC236}">
                  <a16:creationId xmlns:a16="http://schemas.microsoft.com/office/drawing/2014/main" id="{28E9221C-8038-4B14-ACE9-D6013B120CB4}"/>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9" name="Rechte verbindingslijn 168">
              <a:extLst>
                <a:ext uri="{FF2B5EF4-FFF2-40B4-BE49-F238E27FC236}">
                  <a16:creationId xmlns:a16="http://schemas.microsoft.com/office/drawing/2014/main" id="{FE1259F2-AEF7-4D9F-AE3A-6934AB5C5D67}"/>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70" name="Rechte verbindingslijn 169">
              <a:extLst>
                <a:ext uri="{FF2B5EF4-FFF2-40B4-BE49-F238E27FC236}">
                  <a16:creationId xmlns:a16="http://schemas.microsoft.com/office/drawing/2014/main" id="{CEE20EEE-ED28-4052-A0AD-3A088A2B7352}"/>
                </a:ext>
              </a:extLst>
            </p:cNvPr>
            <p:cNvCxnSpPr>
              <a:cxnSpLocks/>
            </p:cNvCxnSpPr>
            <p:nvPr userDrawn="1"/>
          </p:nvCxnSpPr>
          <p:spPr>
            <a:xfrm>
              <a:off x="12397261" y="1728059"/>
              <a:ext cx="3178017" cy="0"/>
            </a:xfrm>
            <a:prstGeom prst="line">
              <a:avLst/>
            </a:prstGeom>
            <a:noFill/>
            <a:ln w="3175" cap="flat" cmpd="sng" algn="ctr">
              <a:solidFill>
                <a:schemeClr val="accent1"/>
              </a:solidFill>
              <a:prstDash val="solid"/>
            </a:ln>
            <a:effectLst/>
          </p:spPr>
        </p:cxnSp>
        <p:sp>
          <p:nvSpPr>
            <p:cNvPr id="171" name="Rechthoek 170">
              <a:extLst>
                <a:ext uri="{FF2B5EF4-FFF2-40B4-BE49-F238E27FC236}">
                  <a16:creationId xmlns:a16="http://schemas.microsoft.com/office/drawing/2014/main" id="{DFC1C346-65E6-4243-9117-B1B682C8F071}"/>
                </a:ext>
              </a:extLst>
            </p:cNvPr>
            <p:cNvSpPr/>
            <p:nvPr userDrawn="1"/>
          </p:nvSpPr>
          <p:spPr>
            <a:xfrm>
              <a:off x="12757282" y="432552"/>
              <a:ext cx="2817995" cy="73863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AB8010CD-67EB-4078-9600-B83E44233637}"/>
                </a:ext>
              </a:extLst>
            </p:cNvPr>
            <p:cNvCxnSpPr>
              <a:cxnSpLocks/>
            </p:cNvCxnSpPr>
            <p:nvPr userDrawn="1"/>
          </p:nvCxnSpPr>
          <p:spPr>
            <a:xfrm>
              <a:off x="12397261" y="4033137"/>
              <a:ext cx="3178017" cy="0"/>
            </a:xfrm>
            <a:prstGeom prst="line">
              <a:avLst/>
            </a:prstGeom>
            <a:noFill/>
            <a:ln w="3175" cap="flat" cmpd="sng" algn="ctr">
              <a:solidFill>
                <a:schemeClr val="accent1"/>
              </a:solidFill>
              <a:prstDash val="solid"/>
            </a:ln>
            <a:effectLst/>
          </p:spPr>
        </p:cxnSp>
        <p:sp>
          <p:nvSpPr>
            <p:cNvPr id="173" name="Ovaal 172">
              <a:extLst>
                <a:ext uri="{FF2B5EF4-FFF2-40B4-BE49-F238E27FC236}">
                  <a16:creationId xmlns:a16="http://schemas.microsoft.com/office/drawing/2014/main" id="{595461CD-F1F7-4393-9666-BF029B65570F}"/>
                </a:ext>
              </a:extLst>
            </p:cNvPr>
            <p:cNvSpPr/>
            <p:nvPr userDrawn="1"/>
          </p:nvSpPr>
          <p:spPr>
            <a:xfrm>
              <a:off x="12391601" y="18565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Rechthoek 173">
              <a:extLst>
                <a:ext uri="{FF2B5EF4-FFF2-40B4-BE49-F238E27FC236}">
                  <a16:creationId xmlns:a16="http://schemas.microsoft.com/office/drawing/2014/main" id="{40FDAC91-C6BF-4FDE-A982-5EA89D20698D}"/>
                </a:ext>
              </a:extLst>
            </p:cNvPr>
            <p:cNvSpPr/>
            <p:nvPr userDrawn="1"/>
          </p:nvSpPr>
          <p:spPr>
            <a:xfrm>
              <a:off x="12757282" y="1922587"/>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75" name="Groep 174">
              <a:extLst>
                <a:ext uri="{FF2B5EF4-FFF2-40B4-BE49-F238E27FC236}">
                  <a16:creationId xmlns:a16="http://schemas.microsoft.com/office/drawing/2014/main" id="{58971AB1-AAD1-4B9D-A465-C72AE3198278}"/>
                </a:ext>
              </a:extLst>
            </p:cNvPr>
            <p:cNvGrpSpPr/>
            <p:nvPr userDrawn="1"/>
          </p:nvGrpSpPr>
          <p:grpSpPr>
            <a:xfrm>
              <a:off x="12757282" y="1291752"/>
              <a:ext cx="294789" cy="318834"/>
              <a:chOff x="14466489" y="1001522"/>
              <a:chExt cx="290627" cy="314333"/>
            </a:xfrm>
          </p:grpSpPr>
          <p:sp>
            <p:nvSpPr>
              <p:cNvPr id="183" name="Rechthoek 182">
                <a:extLst>
                  <a:ext uri="{FF2B5EF4-FFF2-40B4-BE49-F238E27FC236}">
                    <a16:creationId xmlns:a16="http://schemas.microsoft.com/office/drawing/2014/main" id="{B446B015-10CC-489B-8D8A-B269FA37F78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Ovaal 183">
                <a:extLst>
                  <a:ext uri="{FF2B5EF4-FFF2-40B4-BE49-F238E27FC236}">
                    <a16:creationId xmlns:a16="http://schemas.microsoft.com/office/drawing/2014/main" id="{BEC7E7E7-6D1E-452C-A973-0161B7FF3D0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Vrije vorm: vorm 184">
                <a:extLst>
                  <a:ext uri="{FF2B5EF4-FFF2-40B4-BE49-F238E27FC236}">
                    <a16:creationId xmlns:a16="http://schemas.microsoft.com/office/drawing/2014/main" id="{F476E58C-DA17-4829-9639-45B1E5C2373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6" name="Rechthoek: afgeronde hoeken 185">
                <a:extLst>
                  <a:ext uri="{FF2B5EF4-FFF2-40B4-BE49-F238E27FC236}">
                    <a16:creationId xmlns:a16="http://schemas.microsoft.com/office/drawing/2014/main" id="{1E88231B-ED42-41DF-9817-10466535CD5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87" name="Rechte verbindingslijn 186">
                <a:extLst>
                  <a:ext uri="{FF2B5EF4-FFF2-40B4-BE49-F238E27FC236}">
                    <a16:creationId xmlns:a16="http://schemas.microsoft.com/office/drawing/2014/main" id="{08D7C14C-0155-485C-BF6F-813CD9CA03E9}"/>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88" name="Rechte verbindingslijn 187">
                <a:extLst>
                  <a:ext uri="{FF2B5EF4-FFF2-40B4-BE49-F238E27FC236}">
                    <a16:creationId xmlns:a16="http://schemas.microsoft.com/office/drawing/2014/main" id="{8EDE9A61-58F5-4B13-81DA-763FA00A2BA9}"/>
                  </a:ext>
                </a:extLst>
              </p:cNvPr>
              <p:cNvCxnSpPr>
                <a:cxnSpLocks/>
                <a:stCxn id="186"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6" name="Ovaal 175">
              <a:extLst>
                <a:ext uri="{FF2B5EF4-FFF2-40B4-BE49-F238E27FC236}">
                  <a16:creationId xmlns:a16="http://schemas.microsoft.com/office/drawing/2014/main" id="{98693FD5-5435-465A-B94B-B97EA03C476E}"/>
                </a:ext>
              </a:extLst>
            </p:cNvPr>
            <p:cNvSpPr/>
            <p:nvPr userDrawn="1"/>
          </p:nvSpPr>
          <p:spPr>
            <a:xfrm>
              <a:off x="12391601" y="276807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4996E550-739C-44E7-BC89-8B6A974E3931}"/>
                </a:ext>
              </a:extLst>
            </p:cNvPr>
            <p:cNvSpPr/>
            <p:nvPr userDrawn="1"/>
          </p:nvSpPr>
          <p:spPr>
            <a:xfrm>
              <a:off x="12757283" y="2834141"/>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60CBD64B-9E24-4FA3-8AD0-F6F9D151F94E}"/>
                </a:ext>
              </a:extLst>
            </p:cNvPr>
            <p:cNvCxnSpPr>
              <a:cxnSpLocks/>
            </p:cNvCxnSpPr>
            <p:nvPr userDrawn="1"/>
          </p:nvCxnSpPr>
          <p:spPr>
            <a:xfrm>
              <a:off x="12397261" y="2649915"/>
              <a:ext cx="3178017" cy="0"/>
            </a:xfrm>
            <a:prstGeom prst="line">
              <a:avLst/>
            </a:prstGeom>
            <a:noFill/>
            <a:ln w="3175" cap="flat" cmpd="sng" algn="ctr">
              <a:solidFill>
                <a:schemeClr val="accent1"/>
              </a:solidFill>
              <a:prstDash val="solid"/>
            </a:ln>
            <a:effectLst/>
          </p:spPr>
        </p:cxnSp>
        <p:grpSp>
          <p:nvGrpSpPr>
            <p:cNvPr id="179" name="Groep 178">
              <a:extLst>
                <a:ext uri="{FF2B5EF4-FFF2-40B4-BE49-F238E27FC236}">
                  <a16:creationId xmlns:a16="http://schemas.microsoft.com/office/drawing/2014/main" id="{7683C293-9728-42E5-9ABE-07277D2DF1E8}"/>
                </a:ext>
              </a:extLst>
            </p:cNvPr>
            <p:cNvGrpSpPr/>
            <p:nvPr userDrawn="1"/>
          </p:nvGrpSpPr>
          <p:grpSpPr>
            <a:xfrm>
              <a:off x="12757282" y="2296644"/>
              <a:ext cx="825500" cy="209550"/>
              <a:chOff x="13504624" y="2444818"/>
              <a:chExt cx="825500" cy="209550"/>
            </a:xfrm>
          </p:grpSpPr>
          <p:sp>
            <p:nvSpPr>
              <p:cNvPr id="180" name="Rechthoek 179">
                <a:extLst>
                  <a:ext uri="{FF2B5EF4-FFF2-40B4-BE49-F238E27FC236}">
                    <a16:creationId xmlns:a16="http://schemas.microsoft.com/office/drawing/2014/main" id="{8D5780D4-F5E0-407B-963C-7404D8CC4966}"/>
                  </a:ext>
                </a:extLst>
              </p:cNvPr>
              <p:cNvSpPr/>
              <p:nvPr userDrawn="1"/>
            </p:nvSpPr>
            <p:spPr>
              <a:xfrm>
                <a:off x="13504624" y="2444818"/>
                <a:ext cx="825500" cy="209550"/>
              </a:xfrm>
              <a:prstGeom prst="rect">
                <a:avLst/>
              </a:prstGeom>
              <a:solidFill>
                <a:srgbClr val="FFFFFF"/>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81" name="Rechte verbindingslijn 180">
                <a:extLst>
                  <a:ext uri="{FF2B5EF4-FFF2-40B4-BE49-F238E27FC236}">
                    <a16:creationId xmlns:a16="http://schemas.microsoft.com/office/drawing/2014/main" id="{3F7F962C-6A38-48ED-A896-E0092FDF5886}"/>
                  </a:ext>
                </a:extLst>
              </p:cNvPr>
              <p:cNvCxnSpPr/>
              <p:nvPr userDrawn="1"/>
            </p:nvCxnSpPr>
            <p:spPr>
              <a:xfrm>
                <a:off x="14155269" y="2477218"/>
                <a:ext cx="0" cy="142717"/>
              </a:xfrm>
              <a:prstGeom prst="line">
                <a:avLst/>
              </a:prstGeom>
              <a:noFill/>
              <a:ln w="3175" cap="flat" cmpd="sng" algn="ctr">
                <a:solidFill>
                  <a:srgbClr val="44546A"/>
                </a:solidFill>
                <a:prstDash val="solid"/>
              </a:ln>
              <a:effectLst/>
            </p:spPr>
          </p:cxnSp>
          <p:sp>
            <p:nvSpPr>
              <p:cNvPr id="182" name="Gelijkbenige driehoek 181">
                <a:extLst>
                  <a:ext uri="{FF2B5EF4-FFF2-40B4-BE49-F238E27FC236}">
                    <a16:creationId xmlns:a16="http://schemas.microsoft.com/office/drawing/2014/main" id="{57C24AA2-E954-4575-9CA2-228AE45A5E70}"/>
                  </a:ext>
                </a:extLst>
              </p:cNvPr>
              <p:cNvSpPr/>
              <p:nvPr userDrawn="1"/>
            </p:nvSpPr>
            <p:spPr>
              <a:xfrm rot="10800000">
                <a:off x="14196089" y="2528872"/>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6" name="foto">
            <a:extLst>
              <a:ext uri="{FF2B5EF4-FFF2-40B4-BE49-F238E27FC236}">
                <a16:creationId xmlns:a16="http://schemas.microsoft.com/office/drawing/2014/main" id="{CB6B8576-11F8-41EC-8333-F7B206A9E57C}"/>
              </a:ext>
            </a:extLst>
          </p:cNvPr>
          <p:cNvSpPr>
            <a:spLocks noGrp="1"/>
          </p:cNvSpPr>
          <p:nvPr>
            <p:ph type="pic" sz="quarter" idx="14" hasCustomPrompt="1"/>
          </p:nvPr>
        </p:nvSpPr>
        <p:spPr>
          <a:xfrm>
            <a:off x="525244"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7" name="foto">
            <a:extLst>
              <a:ext uri="{FF2B5EF4-FFF2-40B4-BE49-F238E27FC236}">
                <a16:creationId xmlns:a16="http://schemas.microsoft.com/office/drawing/2014/main" id="{93B9B46A-56EE-4744-A5B8-9CD0C972CCD3}"/>
              </a:ext>
            </a:extLst>
          </p:cNvPr>
          <p:cNvSpPr>
            <a:spLocks noGrp="1"/>
          </p:cNvSpPr>
          <p:nvPr>
            <p:ph type="pic" sz="quarter" idx="56" hasCustomPrompt="1"/>
          </p:nvPr>
        </p:nvSpPr>
        <p:spPr>
          <a:xfrm>
            <a:off x="3377953"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8" name="foto">
            <a:extLst>
              <a:ext uri="{FF2B5EF4-FFF2-40B4-BE49-F238E27FC236}">
                <a16:creationId xmlns:a16="http://schemas.microsoft.com/office/drawing/2014/main" id="{147DEBB2-F750-4BC5-8734-F564106F3DB4}"/>
              </a:ext>
            </a:extLst>
          </p:cNvPr>
          <p:cNvSpPr>
            <a:spLocks noGrp="1"/>
          </p:cNvSpPr>
          <p:nvPr>
            <p:ph type="pic" sz="quarter" idx="57" hasCustomPrompt="1"/>
          </p:nvPr>
        </p:nvSpPr>
        <p:spPr>
          <a:xfrm>
            <a:off x="6226121"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09" name="foto">
            <a:extLst>
              <a:ext uri="{FF2B5EF4-FFF2-40B4-BE49-F238E27FC236}">
                <a16:creationId xmlns:a16="http://schemas.microsoft.com/office/drawing/2014/main" id="{92997DD6-3C3E-4D4F-A561-2FBB6E2CB16F}"/>
              </a:ext>
            </a:extLst>
          </p:cNvPr>
          <p:cNvSpPr>
            <a:spLocks noGrp="1"/>
          </p:cNvSpPr>
          <p:nvPr>
            <p:ph type="pic" sz="quarter" idx="58" hasCustomPrompt="1"/>
          </p:nvPr>
        </p:nvSpPr>
        <p:spPr>
          <a:xfrm>
            <a:off x="9074288" y="1388695"/>
            <a:ext cx="2602608" cy="2887574"/>
          </a:xfrm>
          <a:prstGeom prst="roundRect">
            <a:avLst>
              <a:gd name="adj" fmla="val 2713"/>
            </a:avLst>
          </a:prstGeom>
          <a:solidFill>
            <a:schemeClr val="bg1">
              <a:lumMod val="95000"/>
            </a:schemeClr>
          </a:solidFill>
        </p:spPr>
        <p:txBody>
          <a:bodyPr tIns="1620000" anchor="t"/>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11" name="tekst">
            <a:extLst>
              <a:ext uri="{FF2B5EF4-FFF2-40B4-BE49-F238E27FC236}">
                <a16:creationId xmlns:a16="http://schemas.microsoft.com/office/drawing/2014/main" id="{A2E8DCEB-4330-49AA-A7C5-2DAED7A4A97B}"/>
              </a:ext>
            </a:extLst>
          </p:cNvPr>
          <p:cNvSpPr>
            <a:spLocks noGrp="1"/>
          </p:cNvSpPr>
          <p:nvPr>
            <p:ph type="body" orient="vert" idx="59" hasCustomPrompt="1"/>
          </p:nvPr>
        </p:nvSpPr>
        <p:spPr>
          <a:xfrm>
            <a:off x="525244"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6" name="tekst">
            <a:extLst>
              <a:ext uri="{FF2B5EF4-FFF2-40B4-BE49-F238E27FC236}">
                <a16:creationId xmlns:a16="http://schemas.microsoft.com/office/drawing/2014/main" id="{44DC3E61-1D5A-478B-BF82-E05E5C3AB0A1}"/>
              </a:ext>
            </a:extLst>
          </p:cNvPr>
          <p:cNvSpPr>
            <a:spLocks noGrp="1"/>
          </p:cNvSpPr>
          <p:nvPr>
            <p:ph type="body" orient="vert" idx="61" hasCustomPrompt="1"/>
          </p:nvPr>
        </p:nvSpPr>
        <p:spPr>
          <a:xfrm>
            <a:off x="3368870"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18" name="tekst">
            <a:extLst>
              <a:ext uri="{FF2B5EF4-FFF2-40B4-BE49-F238E27FC236}">
                <a16:creationId xmlns:a16="http://schemas.microsoft.com/office/drawing/2014/main" id="{C12A6F54-7562-4C5D-846B-87E626458C4F}"/>
              </a:ext>
            </a:extLst>
          </p:cNvPr>
          <p:cNvSpPr>
            <a:spLocks noGrp="1"/>
          </p:cNvSpPr>
          <p:nvPr>
            <p:ph type="body" orient="vert" idx="63" hasCustomPrompt="1"/>
          </p:nvPr>
        </p:nvSpPr>
        <p:spPr>
          <a:xfrm>
            <a:off x="6217038"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0" name="tekst">
            <a:extLst>
              <a:ext uri="{FF2B5EF4-FFF2-40B4-BE49-F238E27FC236}">
                <a16:creationId xmlns:a16="http://schemas.microsoft.com/office/drawing/2014/main" id="{ABCBA0F9-0F97-45BB-B6DE-999D743635EB}"/>
              </a:ext>
            </a:extLst>
          </p:cNvPr>
          <p:cNvSpPr>
            <a:spLocks noGrp="1"/>
          </p:cNvSpPr>
          <p:nvPr>
            <p:ph type="body" orient="vert" idx="65" hasCustomPrompt="1"/>
          </p:nvPr>
        </p:nvSpPr>
        <p:spPr>
          <a:xfrm>
            <a:off x="9069747" y="4530840"/>
            <a:ext cx="2611691" cy="1323218"/>
          </a:xfrm>
        </p:spPr>
        <p:txBody>
          <a:bodyPr vert="horz"/>
          <a:lstStyle>
            <a:lvl1pPr marL="0" indent="0" algn="ctr">
              <a:lnSpc>
                <a:spcPct val="100000"/>
              </a:lnSpc>
              <a:buNone/>
              <a:defRPr b="0"/>
            </a:lvl1pPr>
            <a:lvl2pPr>
              <a:defRPr/>
            </a:lvl2pPr>
            <a:lvl3pPr>
              <a:defRPr/>
            </a:lvl3pPr>
            <a:lvl4pPr>
              <a:defRPr/>
            </a:lvl4pPr>
            <a:lvl5pPr>
              <a:defRPr/>
            </a:lvl5pPr>
            <a:lvl6pPr algn="ctr">
              <a:defRPr/>
            </a:lvl6pPr>
            <a:lvl7pPr>
              <a:defRPr/>
            </a:lvl7pPr>
            <a:lvl8pPr>
              <a:defRPr/>
            </a:lvl8pPr>
            <a:lvl9pPr>
              <a:defRPr/>
            </a:lvl9pPr>
          </a:lstStyle>
          <a:p>
            <a:pPr lvl="5"/>
            <a:r>
              <a:rPr lang="nl-NL" noProof="0"/>
              <a:t>Naam achternaam</a:t>
            </a:r>
          </a:p>
          <a:p>
            <a:pPr lvl="0"/>
            <a:r>
              <a:rPr lang="nl-NL" noProof="0"/>
              <a:t>Ruimte </a:t>
            </a:r>
            <a:r>
              <a:rPr lang="nl-NL" noProof="0" dirty="0"/>
              <a:t>voor een </a:t>
            </a:r>
            <a:br>
              <a:rPr lang="nl-NL" noProof="0" dirty="0"/>
            </a:br>
            <a:r>
              <a:rPr lang="nl-NL" noProof="0" dirty="0"/>
              <a:t>extra toevoeging</a:t>
            </a:r>
          </a:p>
        </p:txBody>
      </p:sp>
      <p:sp>
        <p:nvSpPr>
          <p:cNvPr id="221" name="Titel 1">
            <a:extLst>
              <a:ext uri="{FF2B5EF4-FFF2-40B4-BE49-F238E27FC236}">
                <a16:creationId xmlns:a16="http://schemas.microsoft.com/office/drawing/2014/main" id="{6B210676-552F-4B28-9F20-5CBEE02DAE84}"/>
              </a:ext>
            </a:extLst>
          </p:cNvPr>
          <p:cNvSpPr>
            <a:spLocks noGrp="1"/>
          </p:cNvSpPr>
          <p:nvPr>
            <p:ph type="title" hasCustomPrompt="1"/>
          </p:nvPr>
        </p:nvSpPr>
        <p:spPr>
          <a:xfrm>
            <a:off x="510562" y="272177"/>
            <a:ext cx="11166334" cy="600744"/>
          </a:xfrm>
        </p:spPr>
        <p:txBody>
          <a:bodyPr/>
          <a:lstStyle>
            <a:lvl1pPr>
              <a:defRPr/>
            </a:lvl1pPr>
          </a:lstStyle>
          <a:p>
            <a:r>
              <a:rPr lang="nl-NL" noProof="0" dirty="0"/>
              <a:t>Plaats hier je titel</a:t>
            </a:r>
            <a:endParaRPr lang="nl-NL" dirty="0"/>
          </a:p>
        </p:txBody>
      </p:sp>
      <p:sp>
        <p:nvSpPr>
          <p:cNvPr id="63" name="Onder balkje">
            <a:extLst>
              <a:ext uri="{FF2B5EF4-FFF2-40B4-BE49-F238E27FC236}">
                <a16:creationId xmlns:a16="http://schemas.microsoft.com/office/drawing/2014/main" id="{EB382FCD-9C8B-4F18-B37B-29CA0F43C41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64" name="GRID" hidden="1">
            <a:extLst>
              <a:ext uri="{FF2B5EF4-FFF2-40B4-BE49-F238E27FC236}">
                <a16:creationId xmlns:a16="http://schemas.microsoft.com/office/drawing/2014/main" id="{EB75E045-9B2F-4037-8D43-019C3B8DAD0C}"/>
              </a:ext>
            </a:extLst>
          </p:cNvPr>
          <p:cNvGrpSpPr/>
          <p:nvPr userDrawn="1"/>
        </p:nvGrpSpPr>
        <p:grpSpPr>
          <a:xfrm>
            <a:off x="0" y="0"/>
            <a:ext cx="12192000" cy="6858000"/>
            <a:chOff x="0" y="0"/>
            <a:chExt cx="12192000" cy="6858000"/>
          </a:xfrm>
        </p:grpSpPr>
        <p:sp>
          <p:nvSpPr>
            <p:cNvPr id="65" name="Rechthoek 64">
              <a:extLst>
                <a:ext uri="{FF2B5EF4-FFF2-40B4-BE49-F238E27FC236}">
                  <a16:creationId xmlns:a16="http://schemas.microsoft.com/office/drawing/2014/main" id="{9DA70BBF-1A70-4CE9-B92D-91AAD3DF13D4}"/>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550D5FBA-5290-4AF6-AA22-20F04180A37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2FE5C9DA-7391-4773-96D0-665A34E0478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38AD4748-BAAA-4B2B-B4E6-3A1492B4BCF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A9941525-5D0D-4509-8ECE-B747140CB04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681D3A7-95CC-4CEF-BFAB-79DF1FCD556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60A5F06F-78F5-4257-84E5-7835A22AE4B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13835FFF-2F9E-4252-9978-9DB584EF03B9}"/>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3" name="Rechthoek 72">
              <a:extLst>
                <a:ext uri="{FF2B5EF4-FFF2-40B4-BE49-F238E27FC236}">
                  <a16:creationId xmlns:a16="http://schemas.microsoft.com/office/drawing/2014/main" id="{877A95CF-E943-452F-98FE-320623CE6607}"/>
                </a:ext>
              </a:extLst>
            </p:cNvPr>
            <p:cNvSpPr/>
            <p:nvPr userDrawn="1"/>
          </p:nvSpPr>
          <p:spPr>
            <a:xfrm>
              <a:off x="8828730" y="0"/>
              <a:ext cx="24555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98B73A68-CF05-4530-9622-5D3A615F068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55A617AD-4F36-41FD-AF6E-A16FCEFFA38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DA7579D0-E164-4569-B5C8-5731FCF6986E}"/>
                </a:ext>
              </a:extLst>
            </p:cNvPr>
            <p:cNvSpPr/>
            <p:nvPr userDrawn="1"/>
          </p:nvSpPr>
          <p:spPr>
            <a:xfrm>
              <a:off x="5980561"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21553237-0241-4E78-B12B-1AC9DE9554B5}"/>
                </a:ext>
              </a:extLst>
            </p:cNvPr>
            <p:cNvSpPr/>
            <p:nvPr userDrawn="1"/>
          </p:nvSpPr>
          <p:spPr>
            <a:xfrm>
              <a:off x="3136756" y="0"/>
              <a:ext cx="238218"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042FC887-2C74-4586-A11E-0965BADF5F84}"/>
                </a:ext>
              </a:extLst>
            </p:cNvPr>
            <p:cNvSpPr/>
            <p:nvPr userDrawn="1"/>
          </p:nvSpPr>
          <p:spPr>
            <a:xfrm>
              <a:off x="0" y="4284370"/>
              <a:ext cx="12192000" cy="24647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76" name="Tijdelijke aanduiding voor dianummer 5">
            <a:extLst>
              <a:ext uri="{FF2B5EF4-FFF2-40B4-BE49-F238E27FC236}">
                <a16:creationId xmlns:a16="http://schemas.microsoft.com/office/drawing/2014/main" id="{3CFA51F5-599C-4898-83AB-6D5F2884DFAA}"/>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304592778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C-BY">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8516D6A5-529C-4A2F-9EF7-A2B647F1C54E}"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Plaats hier de CC-BY tekst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534272" y="-885712"/>
            <a:ext cx="1123486"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CC-BY</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8" name="Tijdelijke aanduiding voor tekst 44">
            <a:extLst>
              <a:ext uri="{FF2B5EF4-FFF2-40B4-BE49-F238E27FC236}">
                <a16:creationId xmlns:a16="http://schemas.microsoft.com/office/drawing/2014/main" id="{2625E133-5B44-43E9-8CFC-FA46765B91E9}"/>
              </a:ext>
            </a:extLst>
          </p:cNvPr>
          <p:cNvSpPr>
            <a:spLocks noGrp="1"/>
          </p:cNvSpPr>
          <p:nvPr>
            <p:ph type="body" sz="quarter" idx="68"/>
          </p:nvPr>
        </p:nvSpPr>
        <p:spPr>
          <a:xfrm>
            <a:off x="10691963" y="5463172"/>
            <a:ext cx="899703" cy="394157"/>
          </a:xfrm>
          <a:blipFill>
            <a:blip r:embed="rId2" cstate="email">
              <a:duotone>
                <a:schemeClr val="accent1">
                  <a:shade val="45000"/>
                  <a:satMod val="135000"/>
                </a:schemeClr>
                <a:prstClr val="white"/>
              </a:duotone>
              <a:extLst>
                <a:ext uri="{28A0092B-C50C-407E-A947-70E740481C1C}">
                  <a14:useLocalDpi xmlns:a14="http://schemas.microsoft.com/office/drawing/2010/main"/>
                </a:ext>
              </a:extLst>
            </a:blip>
            <a:srcRect/>
            <a:stretch>
              <a:fillRect l="2307" r="2307"/>
            </a:stretch>
          </a:blipFill>
        </p:spPr>
        <p:txBody>
          <a:bodyPr/>
          <a:lstStyle>
            <a:lvl1pPr marL="0" indent="0">
              <a:buNone/>
              <a:defRPr sz="100"/>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E6A3CE52-E5F7-4B4F-85AC-CD549AB4D49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903371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FSLUITING">
    <p:spTree>
      <p:nvGrpSpPr>
        <p:cNvPr id="1" name=""/>
        <p:cNvGrpSpPr/>
        <p:nvPr/>
      </p:nvGrpSpPr>
      <p:grpSpPr>
        <a:xfrm>
          <a:off x="0" y="0"/>
          <a:ext cx="0" cy="0"/>
          <a:chOff x="0" y="0"/>
          <a:chExt cx="0" cy="0"/>
        </a:xfrm>
      </p:grpSpPr>
      <p:sp>
        <p:nvSpPr>
          <p:cNvPr id="49" name="Cover Logo">
            <a:extLst>
              <a:ext uri="{FF2B5EF4-FFF2-40B4-BE49-F238E27FC236}">
                <a16:creationId xmlns:a16="http://schemas.microsoft.com/office/drawing/2014/main" id="{BFE3F2DF-F973-4BC9-A966-72782954493A}"/>
              </a:ext>
            </a:extLst>
          </p:cNvPr>
          <p:cNvSpPr/>
          <p:nvPr userDrawn="1"/>
        </p:nvSpPr>
        <p:spPr>
          <a:xfrm>
            <a:off x="10464800" y="5725024"/>
            <a:ext cx="1727200" cy="1060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foto">
            <a:extLst>
              <a:ext uri="{FF2B5EF4-FFF2-40B4-BE49-F238E27FC236}">
                <a16:creationId xmlns:a16="http://schemas.microsoft.com/office/drawing/2014/main" id="{9FA4FBC7-DF59-4250-B300-46C73F538778}"/>
              </a:ext>
            </a:extLst>
          </p:cNvPr>
          <p:cNvSpPr>
            <a:spLocks noGrp="1"/>
          </p:cNvSpPr>
          <p:nvPr>
            <p:ph type="pic" sz="quarter" idx="14" hasCustomPrompt="1"/>
          </p:nvPr>
        </p:nvSpPr>
        <p:spPr>
          <a:xfrm>
            <a:off x="259064" y="261257"/>
            <a:ext cx="11670136" cy="6343604"/>
          </a:xfrm>
          <a:prstGeom prst="roundRect">
            <a:avLst>
              <a:gd name="adj" fmla="val 2210"/>
            </a:avLst>
          </a:prstGeom>
          <a:solidFill>
            <a:schemeClr val="bg1">
              <a:lumMod val="85000"/>
            </a:schemeClr>
          </a:solidFill>
        </p:spPr>
        <p:txBody>
          <a:bodyPr lIns="6480000" tIns="0" anchor="ctr" anchorCtr="0"/>
          <a:lstStyle>
            <a:lvl1pPr marL="0" indent="0" algn="l">
              <a:spcBef>
                <a:spcPts val="0"/>
              </a:spcBef>
              <a:spcAft>
                <a:spcPts val="0"/>
              </a:spcAft>
              <a:buNone/>
              <a:defRPr sz="1050" b="1" baseline="0"/>
            </a:lvl1pPr>
          </a:lstStyle>
          <a:p>
            <a:r>
              <a:rPr lang="nl-NL"/>
              <a:t>Klik op het pictogram hiernaast</a:t>
            </a:r>
            <a:br>
              <a:rPr lang="nl-NL"/>
            </a:br>
            <a:r>
              <a:rPr lang="nl-NL"/>
              <a:t>om een afbeelding in te voegen</a:t>
            </a:r>
          </a:p>
        </p:txBody>
      </p:sp>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FC73CD82-1D46-4D68-A265-F825BBCF0C74}"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41" name="Tijdelijke aanduiding voor tekst 4">
            <a:extLst>
              <a:ext uri="{FF2B5EF4-FFF2-40B4-BE49-F238E27FC236}">
                <a16:creationId xmlns:a16="http://schemas.microsoft.com/office/drawing/2014/main" id="{97D94EDB-F9CC-42E2-BBE0-51B1FA517548}"/>
              </a:ext>
            </a:extLst>
          </p:cNvPr>
          <p:cNvSpPr>
            <a:spLocks noGrp="1"/>
          </p:cNvSpPr>
          <p:nvPr>
            <p:ph type="body" sz="quarter" idx="65"/>
          </p:nvPr>
        </p:nvSpPr>
        <p:spPr>
          <a:xfrm>
            <a:off x="870839" y="3264255"/>
            <a:ext cx="4347528" cy="2135167"/>
          </a:xfrm>
          <a:prstGeom prst="roundRect">
            <a:avLst>
              <a:gd name="adj" fmla="val 7360"/>
            </a:avLst>
          </a:prstGeom>
          <a:solidFill>
            <a:schemeClr val="accent1"/>
          </a:solidFill>
          <a:ln w="12700">
            <a:solidFill>
              <a:schemeClr val="accent1"/>
            </a:solidFill>
          </a:ln>
        </p:spPr>
        <p:txBody>
          <a:bodyPr lIns="612000" tIns="180000" rIns="180000" bIns="252000" anchor="ctr" anchorCtr="0"/>
          <a:lstStyle>
            <a:lvl1pPr marL="0" indent="0" algn="l">
              <a:lnSpc>
                <a:spcPct val="150000"/>
              </a:lnSpc>
              <a:buFont typeface="Arial" panose="020B0604020202020204" pitchFamily="34" charset="0"/>
              <a:buNone/>
              <a:defRPr sz="1600" b="1">
                <a:solidFill>
                  <a:schemeClr val="accent1"/>
                </a:solidFill>
              </a:defRPr>
            </a:lvl1pPr>
            <a:lvl2pPr marL="0" indent="0" algn="ctr">
              <a:buFont typeface="Arial" panose="020B0604020202020204" pitchFamily="34" charset="0"/>
              <a:buNone/>
              <a:defRPr>
                <a:solidFill>
                  <a:schemeClr val="bg1"/>
                </a:solidFill>
              </a:defRPr>
            </a:lvl2pPr>
            <a:lvl3pPr marL="0" indent="0" algn="ctr">
              <a:buFont typeface="Arial" panose="020B0604020202020204" pitchFamily="34" charset="0"/>
              <a:buNone/>
              <a:defRPr>
                <a:solidFill>
                  <a:schemeClr val="bg1"/>
                </a:solidFill>
              </a:defRPr>
            </a:lvl3pPr>
            <a:lvl4pPr marL="0" indent="0" algn="ctr">
              <a:buFont typeface="Arial" panose="020B0604020202020204" pitchFamily="34" charset="0"/>
              <a:buNone/>
              <a:defRPr>
                <a:solidFill>
                  <a:schemeClr val="bg1"/>
                </a:solidFill>
              </a:defRPr>
            </a:lvl4pPr>
            <a:lvl5pPr marL="0" indent="0" algn="ctr">
              <a:buFont typeface="Arial" panose="020B0604020202020204" pitchFamily="34" charset="0"/>
              <a:buNone/>
              <a:defRPr>
                <a:solidFill>
                  <a:schemeClr val="bg1"/>
                </a:solidFill>
              </a:defRPr>
            </a:lvl5pPr>
          </a:lstStyle>
          <a:p>
            <a:pPr lvl="0"/>
            <a:r>
              <a:rPr lang="en-US"/>
              <a:t>Edit Master text styles</a:t>
            </a:r>
          </a:p>
        </p:txBody>
      </p:sp>
      <p:sp>
        <p:nvSpPr>
          <p:cNvPr id="42" name="Tijdelijke aanduiding voor tekst 41">
            <a:extLst>
              <a:ext uri="{FF2B5EF4-FFF2-40B4-BE49-F238E27FC236}">
                <a16:creationId xmlns:a16="http://schemas.microsoft.com/office/drawing/2014/main" id="{B9D02996-54AC-4166-B627-2F4362DC0176}"/>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47" name="logo">
            <a:extLst>
              <a:ext uri="{FF2B5EF4-FFF2-40B4-BE49-F238E27FC236}">
                <a16:creationId xmlns:a16="http://schemas.microsoft.com/office/drawing/2014/main" id="{D5F74550-17D3-4535-94BC-8922C0155B1C}"/>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26" name="wolk">
            <a:extLst>
              <a:ext uri="{FF2B5EF4-FFF2-40B4-BE49-F238E27FC236}">
                <a16:creationId xmlns:a16="http://schemas.microsoft.com/office/drawing/2014/main" id="{2E9579D3-4F63-4CAB-810A-D59D90415FF1}"/>
              </a:ext>
            </a:extLst>
          </p:cNvPr>
          <p:cNvSpPr>
            <a:spLocks noGrp="1"/>
          </p:cNvSpPr>
          <p:nvPr>
            <p:ph type="body" sz="quarter" idx="61" hasCustomPrompt="1"/>
          </p:nvPr>
        </p:nvSpPr>
        <p:spPr>
          <a:xfrm>
            <a:off x="423435" y="524498"/>
            <a:ext cx="4875645" cy="2320893"/>
          </a:xfrm>
          <a:blipFill dpi="0" rotWithShape="1">
            <a:blip r:embed="rId3" cstate="email">
              <a:alphaModFix amt="90000"/>
              <a:extLst>
                <a:ext uri="{28A0092B-C50C-407E-A947-70E740481C1C}">
                  <a14:useLocalDpi xmlns:a14="http://schemas.microsoft.com/office/drawing/2010/main"/>
                </a:ext>
              </a:extLst>
            </a:blip>
            <a:srcRect/>
            <a:stretch>
              <a:fillRect l="1580" r="1580"/>
            </a:stretch>
          </a:blipFill>
        </p:spPr>
        <p:txBody>
          <a:bodyPr wrap="square" lIns="900000" tIns="720000" rIns="288000" bIns="1800000" anchor="t"/>
          <a:lstStyle>
            <a:lvl1pPr marL="0" marR="0" indent="0" algn="l" defTabSz="914400" rtl="0" eaLnBrk="1" fontAlgn="auto" latinLnBrk="0" hangingPunct="1">
              <a:lnSpc>
                <a:spcPct val="80000"/>
              </a:lnSpc>
              <a:spcBef>
                <a:spcPts val="600"/>
              </a:spcBef>
              <a:spcAft>
                <a:spcPts val="600"/>
              </a:spcAft>
              <a:buClr>
                <a:schemeClr val="accent1"/>
              </a:buClr>
              <a:buSzTx/>
              <a:buFont typeface="Arial" panose="020B0604020202020204" pitchFamily="34" charset="0"/>
              <a:buNone/>
              <a:tabLst/>
              <a:defRPr sz="3400" b="1" cap="all" baseline="0">
                <a:solidFill>
                  <a:schemeClr val="tx1"/>
                </a:solidFill>
                <a:effectLst/>
                <a:latin typeface="+mj-lt"/>
              </a:defRPr>
            </a:lvl1pPr>
          </a:lstStyle>
          <a:p>
            <a:r>
              <a:rPr lang="nl-NL" dirty="0"/>
              <a:t>Plaats hier de afsluitingszin</a:t>
            </a:r>
          </a:p>
        </p:txBody>
      </p:sp>
      <p:sp>
        <p:nvSpPr>
          <p:cNvPr id="28" name="Tijdelijke aanduiding voor dianummer 5">
            <a:extLst>
              <a:ext uri="{FF2B5EF4-FFF2-40B4-BE49-F238E27FC236}">
                <a16:creationId xmlns:a16="http://schemas.microsoft.com/office/drawing/2014/main" id="{B715D031-E29A-40E5-9F78-94BB56E8BA5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27" name="tekst">
            <a:extLst>
              <a:ext uri="{FF2B5EF4-FFF2-40B4-BE49-F238E27FC236}">
                <a16:creationId xmlns:a16="http://schemas.microsoft.com/office/drawing/2014/main" id="{48EC4A08-27AE-4FB4-BF24-48B8321D39D1}"/>
              </a:ext>
            </a:extLst>
          </p:cNvPr>
          <p:cNvSpPr>
            <a:spLocks noGrp="1"/>
          </p:cNvSpPr>
          <p:nvPr>
            <p:ph type="body" orient="vert" idx="1" hasCustomPrompt="1"/>
          </p:nvPr>
        </p:nvSpPr>
        <p:spPr>
          <a:xfrm>
            <a:off x="1571062" y="3443305"/>
            <a:ext cx="3200400" cy="261257"/>
          </a:xfrm>
        </p:spPr>
        <p:txBody>
          <a:bodyPr vert="horz" wrap="none" anchor="t"/>
          <a:lstStyle>
            <a:lvl1pPr marL="0" indent="0">
              <a:spcBef>
                <a:spcPts val="0"/>
              </a:spcBef>
              <a:spcAft>
                <a:spcPts val="0"/>
              </a:spcAft>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Naam + achternaam</a:t>
            </a:r>
          </a:p>
          <a:p>
            <a:pPr lvl="0"/>
            <a:endParaRPr lang="nl-NL" noProof="0" dirty="0"/>
          </a:p>
        </p:txBody>
      </p:sp>
      <p:sp>
        <p:nvSpPr>
          <p:cNvPr id="31" name="tekst">
            <a:extLst>
              <a:ext uri="{FF2B5EF4-FFF2-40B4-BE49-F238E27FC236}">
                <a16:creationId xmlns:a16="http://schemas.microsoft.com/office/drawing/2014/main" id="{3DD2758F-58F6-46DA-B775-49E492EA5E31}"/>
              </a:ext>
            </a:extLst>
          </p:cNvPr>
          <p:cNvSpPr>
            <a:spLocks noGrp="1"/>
          </p:cNvSpPr>
          <p:nvPr>
            <p:ph type="body" orient="vert" idx="68" hasCustomPrompt="1"/>
          </p:nvPr>
        </p:nvSpPr>
        <p:spPr>
          <a:xfrm>
            <a:off x="1571062" y="3949026"/>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a:t>E-mail:</a:t>
            </a:r>
          </a:p>
        </p:txBody>
      </p:sp>
      <p:sp>
        <p:nvSpPr>
          <p:cNvPr id="32" name="tekst">
            <a:extLst>
              <a:ext uri="{FF2B5EF4-FFF2-40B4-BE49-F238E27FC236}">
                <a16:creationId xmlns:a16="http://schemas.microsoft.com/office/drawing/2014/main" id="{22BAB6AC-1F1A-4629-A2B9-2D3448E852CA}"/>
              </a:ext>
            </a:extLst>
          </p:cNvPr>
          <p:cNvSpPr>
            <a:spLocks noGrp="1"/>
          </p:cNvSpPr>
          <p:nvPr>
            <p:ph type="body" orient="vert" idx="69" hasCustomPrompt="1"/>
          </p:nvPr>
        </p:nvSpPr>
        <p:spPr>
          <a:xfrm>
            <a:off x="1571062" y="4454747"/>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Website:</a:t>
            </a:r>
          </a:p>
        </p:txBody>
      </p:sp>
      <p:sp>
        <p:nvSpPr>
          <p:cNvPr id="33" name="tekst">
            <a:extLst>
              <a:ext uri="{FF2B5EF4-FFF2-40B4-BE49-F238E27FC236}">
                <a16:creationId xmlns:a16="http://schemas.microsoft.com/office/drawing/2014/main" id="{7C6CD6BC-119A-49EB-9D8D-3794C25113CE}"/>
              </a:ext>
            </a:extLst>
          </p:cNvPr>
          <p:cNvSpPr>
            <a:spLocks noGrp="1"/>
          </p:cNvSpPr>
          <p:nvPr>
            <p:ph type="body" orient="vert" idx="70" hasCustomPrompt="1"/>
          </p:nvPr>
        </p:nvSpPr>
        <p:spPr>
          <a:xfrm>
            <a:off x="1571062" y="4960468"/>
            <a:ext cx="3200400" cy="261257"/>
          </a:xfrm>
        </p:spPr>
        <p:txBody>
          <a:bodyPr vert="horz" wrap="none" anchor="t"/>
          <a:lstStyle>
            <a:lvl1pPr marL="0" indent="0">
              <a:buFontTx/>
              <a:buNone/>
              <a:defRPr sz="1600" b="1">
                <a:solidFill>
                  <a:schemeClr val="bg1"/>
                </a:solidFill>
              </a:defRPr>
            </a:lvl1pPr>
            <a:lvl2pPr>
              <a:defRPr/>
            </a:lvl2pPr>
            <a:lvl3pPr>
              <a:defRPr/>
            </a:lvl3pPr>
            <a:lvl4pPr>
              <a:defRPr/>
            </a:lvl4pPr>
            <a:lvl5pPr>
              <a:defRPr/>
            </a:lvl5pPr>
            <a:lvl6pPr>
              <a:defRPr/>
            </a:lvl6pPr>
            <a:lvl7pPr>
              <a:defRPr/>
            </a:lvl7pPr>
            <a:lvl8pPr>
              <a:defRPr/>
            </a:lvl8pPr>
            <a:lvl9pPr>
              <a:defRPr/>
            </a:lvl9pPr>
          </a:lstStyle>
          <a:p>
            <a:r>
              <a:rPr lang="nl-NL" dirty="0" err="1"/>
              <a:t>Social</a:t>
            </a:r>
            <a:r>
              <a:rPr lang="nl-NL" dirty="0"/>
              <a:t> media:</a:t>
            </a:r>
          </a:p>
        </p:txBody>
      </p:sp>
      <p:sp>
        <p:nvSpPr>
          <p:cNvPr id="3" name="Tijdelijke aanduiding voor tekst 2">
            <a:extLst>
              <a:ext uri="{FF2B5EF4-FFF2-40B4-BE49-F238E27FC236}">
                <a16:creationId xmlns:a16="http://schemas.microsoft.com/office/drawing/2014/main" id="{69A87B61-A945-41B1-9F67-1FAE779BF38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26114247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fsluiting (2)">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6A109DE8-DE3B-4ABF-AE26-4E37A56FDBF9}"/>
              </a:ext>
            </a:extLst>
          </p:cNvPr>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logo">
            <a:extLst>
              <a:ext uri="{FF2B5EF4-FFF2-40B4-BE49-F238E27FC236}">
                <a16:creationId xmlns:a16="http://schemas.microsoft.com/office/drawing/2014/main" id="{980E29EC-4D77-4FE5-9F34-F1B54C0C6410}"/>
              </a:ext>
            </a:extLst>
          </p:cNvPr>
          <p:cNvSpPr>
            <a:spLocks noGrp="1"/>
          </p:cNvSpPr>
          <p:nvPr>
            <p:ph type="body" sz="quarter" idx="64" hasCustomPrompt="1"/>
          </p:nvPr>
        </p:nvSpPr>
        <p:spPr>
          <a:xfrm>
            <a:off x="10691963" y="5852007"/>
            <a:ext cx="991742" cy="486603"/>
          </a:xfrm>
          <a:blipFill>
            <a:blip r:embed="rId2" cstate="email">
              <a:extLst>
                <a:ext uri="{28A0092B-C50C-407E-A947-70E740481C1C}">
                  <a14:useLocalDpi xmlns:a14="http://schemas.microsoft.com/office/drawing/2010/main"/>
                </a:ext>
              </a:extLst>
            </a:blip>
            <a:srcRect/>
            <a:stretch>
              <a:fillRect l="1580" r="1580"/>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0" name="Tekstvak">
            <a:extLst>
              <a:ext uri="{FF2B5EF4-FFF2-40B4-BE49-F238E27FC236}">
                <a16:creationId xmlns:a16="http://schemas.microsoft.com/office/drawing/2014/main" id="{6992082D-EDB3-45DF-96CC-F7B5BC4AC3C2}"/>
              </a:ext>
            </a:extLst>
          </p:cNvPr>
          <p:cNvSpPr txBox="1"/>
          <p:nvPr userDrawn="1"/>
        </p:nvSpPr>
        <p:spPr>
          <a:xfrm>
            <a:off x="5331301" y="-885712"/>
            <a:ext cx="152943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AFSLUITING</a:t>
            </a:r>
          </a:p>
        </p:txBody>
      </p:sp>
      <p:sp>
        <p:nvSpPr>
          <p:cNvPr id="8" name="Tijdelijke aanduiding voor tekst 41">
            <a:extLst>
              <a:ext uri="{FF2B5EF4-FFF2-40B4-BE49-F238E27FC236}">
                <a16:creationId xmlns:a16="http://schemas.microsoft.com/office/drawing/2014/main" id="{9F83E9FC-067F-4F18-B24E-EFC2BDBB5372}"/>
              </a:ext>
            </a:extLst>
          </p:cNvPr>
          <p:cNvSpPr>
            <a:spLocks noGrp="1"/>
          </p:cNvSpPr>
          <p:nvPr>
            <p:ph type="body" sz="quarter" idx="67"/>
          </p:nvPr>
        </p:nvSpPr>
        <p:spPr>
          <a:xfrm>
            <a:off x="9754069"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bg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1" name="Tijdelijke aanduiding voor tekst 2">
            <a:extLst>
              <a:ext uri="{FF2B5EF4-FFF2-40B4-BE49-F238E27FC236}">
                <a16:creationId xmlns:a16="http://schemas.microsoft.com/office/drawing/2014/main" id="{44C80A36-B777-41EB-8184-7E721556A3DF}"/>
              </a:ext>
            </a:extLst>
          </p:cNvPr>
          <p:cNvSpPr>
            <a:spLocks noGrp="1"/>
          </p:cNvSpPr>
          <p:nvPr>
            <p:ph type="body" sz="quarter" idx="71" hasCustomPrompt="1"/>
          </p:nvPr>
        </p:nvSpPr>
        <p:spPr>
          <a:xfrm>
            <a:off x="883538" y="5681386"/>
            <a:ext cx="8439150" cy="596361"/>
          </a:xfrm>
        </p:spPr>
        <p:txBody>
          <a:bodyPr/>
          <a:lstStyle>
            <a:lvl1pPr marL="0" indent="0">
              <a:buFont typeface="Arial" panose="020B0604020202020204" pitchFamily="34" charset="0"/>
              <a:buNone/>
              <a:defRPr sz="4000" b="1">
                <a:solidFill>
                  <a:schemeClr val="bg1"/>
                </a:solidFill>
              </a:defRPr>
            </a:lvl1pPr>
          </a:lstStyle>
          <a:p>
            <a:pPr lvl="0"/>
            <a:r>
              <a:rPr lang="nl-NL" dirty="0"/>
              <a:t>Samen aanjagen van vernieuwing</a:t>
            </a:r>
          </a:p>
        </p:txBody>
      </p:sp>
    </p:spTree>
    <p:extLst>
      <p:ext uri="{BB962C8B-B14F-4D97-AF65-F5344CB8AC3E}">
        <p14:creationId xmlns:p14="http://schemas.microsoft.com/office/powerpoint/2010/main" val="30887946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INSTRUCTIES: Feedback aanleveren">
    <p:spTree>
      <p:nvGrpSpPr>
        <p:cNvPr id="1" name=""/>
        <p:cNvGrpSpPr/>
        <p:nvPr/>
      </p:nvGrpSpPr>
      <p:grpSpPr>
        <a:xfrm>
          <a:off x="0" y="0"/>
          <a:ext cx="0" cy="0"/>
          <a:chOff x="0" y="0"/>
          <a:chExt cx="0" cy="0"/>
        </a:xfrm>
      </p:grpSpPr>
      <p:sp>
        <p:nvSpPr>
          <p:cNvPr id="5" name="Rechthoek 4">
            <a:extLst>
              <a:ext uri="{FF2B5EF4-FFF2-40B4-BE49-F238E27FC236}">
                <a16:creationId xmlns:a16="http://schemas.microsoft.com/office/drawing/2014/main" id="{D8BDCCE3-C9BF-43FB-A9C6-0E04BD088A9A}"/>
              </a:ext>
            </a:extLst>
          </p:cNvPr>
          <p:cNvSpPr/>
          <p:nvPr userDrawn="1"/>
        </p:nvSpPr>
        <p:spPr>
          <a:xfrm>
            <a:off x="1" y="0"/>
            <a:ext cx="12192000" cy="68579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7" name="Rechthoek 6">
            <a:extLst>
              <a:ext uri="{FF2B5EF4-FFF2-40B4-BE49-F238E27FC236}">
                <a16:creationId xmlns:a16="http://schemas.microsoft.com/office/drawing/2014/main" id="{95ECD5CE-F4FE-452A-951F-2EABB08FF745}"/>
              </a:ext>
            </a:extLst>
          </p:cNvPr>
          <p:cNvSpPr/>
          <p:nvPr userDrawn="1"/>
        </p:nvSpPr>
        <p:spPr>
          <a:xfrm>
            <a:off x="701536" y="1571501"/>
            <a:ext cx="10800649" cy="4356494"/>
          </a:xfrm>
          <a:prstGeom prst="rect">
            <a:avLst/>
          </a:prstGeom>
          <a:noFill/>
        </p:spPr>
        <p:txBody>
          <a:bodyPr vert="horz" lIns="0" tIns="0" rIns="0" bIns="0" rtlCol="0">
            <a:noAutofit/>
          </a:bodyPr>
          <a:lstStyle/>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200" kern="1200" cap="none" baseline="0">
                <a:solidFill>
                  <a:srgbClr val="303E48"/>
                </a:solidFill>
                <a:latin typeface="Calibri" panose="020F0502020204030204" pitchFamily="34" charset="0"/>
                <a:ea typeface="Open Sans" panose="020B0606030504020204" pitchFamily="34" charset="0"/>
                <a:cs typeface="Calibri" panose="020F0502020204030204" pitchFamily="34" charset="0"/>
              </a:rPr>
              <a:t>Beste,</a:t>
            </a:r>
          </a:p>
          <a:p>
            <a:pPr marL="0" lvl="3" indent="0" algn="l" defTabSz="914400" rtl="0" eaLnBrk="1" latinLnBrk="0" hangingPunct="1">
              <a:lnSpc>
                <a:spcPct val="90000"/>
              </a:lnSpc>
              <a:spcBef>
                <a:spcPts val="600"/>
              </a:spcBef>
              <a:spcAft>
                <a:spcPts val="600"/>
              </a:spcAft>
              <a:buFont typeface="Arial" panose="020B0604020202020204" pitchFamily="34" charset="0"/>
              <a:buNone/>
            </a:pPr>
            <a:r>
              <a:rPr lang="nl-NL" sz="1000" kern="1200" cap="none" baseline="0">
                <a:solidFill>
                  <a:srgbClr val="303E48"/>
                </a:solidFill>
                <a:ea typeface="Open Sans" panose="020B0606030504020204" pitchFamily="34" charset="0"/>
                <a:cs typeface="Open Sans" panose="020B0606030504020204" pitchFamily="34" charset="0"/>
              </a:rPr>
              <a:t>Bij PPT Solutions communiceren we feedback met opmerkingen in PowerPoint.</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Wanneer u feedback heeft wat betrekking heeft op een dia in de presentatie, ga dan naar de desbetreffende dia en volg de volgende stappen:</a:t>
            </a: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kern="1200" cap="none" baseline="0">
                <a:solidFill>
                  <a:srgbClr val="303E48"/>
                </a:solidFill>
                <a:ea typeface="Open Sans" panose="020B0606030504020204" pitchFamily="34" charset="0"/>
                <a:cs typeface="Open Sans" panose="020B0606030504020204" pitchFamily="34" charset="0"/>
              </a:rPr>
            </a:br>
            <a:endParaRPr lang="nl-NL" sz="1000" kern="1200" cap="none" baseline="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600"/>
              </a:spcAft>
              <a:buFont typeface="Arial" panose="020B0604020202020204" pitchFamily="34" charset="0"/>
              <a:buNone/>
            </a:pPr>
            <a:br>
              <a:rPr lang="nl-NL" sz="1000" kern="1200" cap="none" baseline="0">
                <a:solidFill>
                  <a:srgbClr val="303E48"/>
                </a:solidFill>
                <a:ea typeface="Open Sans" panose="020B0606030504020204" pitchFamily="34" charset="0"/>
                <a:cs typeface="Open Sans" panose="020B0606030504020204" pitchFamily="34" charset="0"/>
              </a:rPr>
            </a:br>
            <a:br>
              <a:rPr lang="nl-NL" sz="1000">
                <a:solidFill>
                  <a:srgbClr val="303E48"/>
                </a:solidFill>
                <a:ea typeface="Open Sans" panose="020B0606030504020204" pitchFamily="34" charset="0"/>
                <a:cs typeface="Open Sans" panose="020B0606030504020204" pitchFamily="34" charset="0"/>
              </a:rPr>
            </a:br>
            <a:endParaRPr lang="nl-NL" sz="1000">
              <a:solidFill>
                <a:srgbClr val="303E48"/>
              </a:solidFill>
              <a:ea typeface="Open Sans" panose="020B0606030504020204" pitchFamily="34" charset="0"/>
              <a:cs typeface="Open Sans" panose="020B0606030504020204" pitchFamily="34" charset="0"/>
            </a:endParaRPr>
          </a:p>
          <a:p>
            <a:pPr marL="0" lvl="3" indent="0" algn="l" defTabSz="914400" rtl="0" eaLnBrk="1" latinLnBrk="0" hangingPunct="1">
              <a:lnSpc>
                <a:spcPct val="90000"/>
              </a:lnSpc>
              <a:spcBef>
                <a:spcPts val="600"/>
              </a:spcBef>
              <a:spcAft>
                <a:spcPts val="800"/>
              </a:spcAft>
              <a:buFont typeface="Arial" panose="020B0604020202020204" pitchFamily="34" charset="0"/>
              <a:buNone/>
            </a:pPr>
            <a:r>
              <a:rPr lang="nl-NL" sz="600" kern="1200" cap="none" baseline="0">
                <a:solidFill>
                  <a:srgbClr val="303E48"/>
                </a:solidFill>
                <a:ea typeface="Open Sans" panose="020B0606030504020204" pitchFamily="34" charset="0"/>
                <a:cs typeface="Open Sans" panose="020B0606030504020204" pitchFamily="34" charset="0"/>
              </a:rPr>
              <a:t> </a:t>
            </a:r>
            <a:br>
              <a:rPr lang="nl-NL" sz="1000" kern="1200" cap="none" baseline="0">
                <a:solidFill>
                  <a:srgbClr val="303E48"/>
                </a:solidFill>
                <a:ea typeface="Open Sans" panose="020B0606030504020204" pitchFamily="34" charset="0"/>
                <a:cs typeface="Open Sans" panose="020B0606030504020204" pitchFamily="34" charset="0"/>
              </a:rPr>
            </a:br>
            <a:r>
              <a:rPr lang="nl-NL" sz="1200">
                <a:solidFill>
                  <a:srgbClr val="303E48"/>
                </a:solidFill>
                <a:ea typeface="Open Sans" panose="020B0606030504020204" pitchFamily="34" charset="0"/>
                <a:cs typeface="Calibri" panose="020F0502020204030204" pitchFamily="34" charset="0"/>
              </a:rPr>
              <a:t>Antwoorden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Deze stappen kunt u uitvoeren door de gehele presentatie en eventueel ook antwoord geven op onze communicatie via opmerkingen.</a:t>
            </a:r>
            <a:br>
              <a:rPr lang="nl-NL" sz="1000" kern="1200" cap="none" baseline="0">
                <a:solidFill>
                  <a:srgbClr val="303E48"/>
                </a:solidFill>
                <a:ea typeface="Open Sans" panose="020B0606030504020204" pitchFamily="34" charset="0"/>
                <a:cs typeface="Open Sans" panose="020B0606030504020204" pitchFamily="34" charset="0"/>
              </a:rPr>
            </a:br>
            <a:r>
              <a:rPr lang="nl-NL" sz="1000" kern="1200" cap="none" baseline="0">
                <a:solidFill>
                  <a:srgbClr val="303E48"/>
                </a:solidFill>
                <a:ea typeface="Open Sans" panose="020B0606030504020204" pitchFamily="34" charset="0"/>
                <a:cs typeface="Open Sans" panose="020B0606030504020204" pitchFamily="34" charset="0"/>
              </a:rPr>
              <a:t>De volgende stappen kunt u uitvoeren om antwoord te geven op evt. opmerkingen of om naar de vorige/volgende opmerking in de presentatie te gaan:</a:t>
            </a:r>
          </a:p>
        </p:txBody>
      </p:sp>
      <p:sp>
        <p:nvSpPr>
          <p:cNvPr id="8" name="Tekstvak 7">
            <a:extLst>
              <a:ext uri="{FF2B5EF4-FFF2-40B4-BE49-F238E27FC236}">
                <a16:creationId xmlns:a16="http://schemas.microsoft.com/office/drawing/2014/main" id="{91861E7F-88C7-473E-BB0F-FA4E34696DC8}"/>
              </a:ext>
            </a:extLst>
          </p:cNvPr>
          <p:cNvSpPr txBox="1"/>
          <p:nvPr userDrawn="1"/>
        </p:nvSpPr>
        <p:spPr>
          <a:xfrm>
            <a:off x="1110428" y="2257839"/>
            <a:ext cx="4833347" cy="2654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Boven in je scherm, in de werkbalk, selecteer je het tabje </a:t>
            </a:r>
            <a:r>
              <a:rPr lang="nl-NL" sz="1000" b="1">
                <a:solidFill>
                  <a:srgbClr val="44546A"/>
                </a:solidFill>
                <a:ea typeface="Open Sans" panose="020B0606030504020204" pitchFamily="34" charset="0"/>
                <a:cs typeface="Open Sans" panose="020B0606030504020204" pitchFamily="34" charset="0"/>
              </a:rPr>
              <a:t>‘Invoegen’.</a:t>
            </a:r>
          </a:p>
        </p:txBody>
      </p:sp>
      <p:sp>
        <p:nvSpPr>
          <p:cNvPr id="9" name="Ovaal 8">
            <a:extLst>
              <a:ext uri="{FF2B5EF4-FFF2-40B4-BE49-F238E27FC236}">
                <a16:creationId xmlns:a16="http://schemas.microsoft.com/office/drawing/2014/main" id="{ABA1FBF8-EDEA-4039-80A7-6A6D27B61A77}"/>
              </a:ext>
            </a:extLst>
          </p:cNvPr>
          <p:cNvSpPr/>
          <p:nvPr userDrawn="1"/>
        </p:nvSpPr>
        <p:spPr>
          <a:xfrm>
            <a:off x="696791" y="2246539"/>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1</a:t>
            </a:r>
          </a:p>
        </p:txBody>
      </p:sp>
      <p:sp>
        <p:nvSpPr>
          <p:cNvPr id="10" name="Tekstvak 9">
            <a:extLst>
              <a:ext uri="{FF2B5EF4-FFF2-40B4-BE49-F238E27FC236}">
                <a16:creationId xmlns:a16="http://schemas.microsoft.com/office/drawing/2014/main" id="{13F83BE3-9CA0-4122-9961-95A5A0F3FB2F}"/>
              </a:ext>
            </a:extLst>
          </p:cNvPr>
          <p:cNvSpPr txBox="1"/>
          <p:nvPr userDrawn="1"/>
        </p:nvSpPr>
        <p:spPr>
          <a:xfrm>
            <a:off x="1110428" y="2737815"/>
            <a:ext cx="483334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Klik op de knop </a:t>
            </a:r>
            <a:r>
              <a:rPr lang="nl-NL" sz="1000" b="1">
                <a:solidFill>
                  <a:srgbClr val="44546A"/>
                </a:solidFill>
                <a:ea typeface="Open Sans" panose="020B0606030504020204" pitchFamily="34" charset="0"/>
                <a:cs typeface="Open Sans" panose="020B0606030504020204" pitchFamily="34" charset="0"/>
              </a:rPr>
              <a:t>‘Nieuwe opmerking’.</a:t>
            </a:r>
          </a:p>
        </p:txBody>
      </p:sp>
      <p:sp>
        <p:nvSpPr>
          <p:cNvPr id="11" name="Ovaal 10">
            <a:extLst>
              <a:ext uri="{FF2B5EF4-FFF2-40B4-BE49-F238E27FC236}">
                <a16:creationId xmlns:a16="http://schemas.microsoft.com/office/drawing/2014/main" id="{D3B50A4B-4773-40A6-9AEE-E193D4DB9BD6}"/>
              </a:ext>
            </a:extLst>
          </p:cNvPr>
          <p:cNvSpPr/>
          <p:nvPr userDrawn="1"/>
        </p:nvSpPr>
        <p:spPr>
          <a:xfrm>
            <a:off x="696791" y="2737815"/>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2</a:t>
            </a:r>
          </a:p>
        </p:txBody>
      </p:sp>
      <p:sp>
        <p:nvSpPr>
          <p:cNvPr id="12" name="Tekstvak 11">
            <a:extLst>
              <a:ext uri="{FF2B5EF4-FFF2-40B4-BE49-F238E27FC236}">
                <a16:creationId xmlns:a16="http://schemas.microsoft.com/office/drawing/2014/main" id="{45A583B3-D2D1-4BE9-BBE4-D44D8D9A7829}"/>
              </a:ext>
            </a:extLst>
          </p:cNvPr>
          <p:cNvSpPr txBox="1"/>
          <p:nvPr userDrawn="1"/>
        </p:nvSpPr>
        <p:spPr>
          <a:xfrm>
            <a:off x="1110428" y="3233318"/>
            <a:ext cx="5682125" cy="291423"/>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Er verschijnt nu een klein spreekwolkje op de slide en het venster voor opmerkingen opent zich aan de zijkant.</a:t>
            </a:r>
          </a:p>
          <a:p>
            <a:pPr>
              <a:lnSpc>
                <a:spcPct val="90000"/>
              </a:lnSpc>
            </a:pPr>
            <a:r>
              <a:rPr lang="nl-NL" sz="1000" b="1">
                <a:solidFill>
                  <a:srgbClr val="44546A"/>
                </a:solidFill>
                <a:ea typeface="Open Sans" panose="020B0606030504020204" pitchFamily="34" charset="0"/>
                <a:cs typeface="Open Sans" panose="020B0606030504020204" pitchFamily="34" charset="0"/>
              </a:rPr>
              <a:t>Typ uw feedback in het tekst vak in het venster voor opmerkingen.</a:t>
            </a:r>
          </a:p>
        </p:txBody>
      </p:sp>
      <p:sp>
        <p:nvSpPr>
          <p:cNvPr id="13" name="Ovaal 12">
            <a:extLst>
              <a:ext uri="{FF2B5EF4-FFF2-40B4-BE49-F238E27FC236}">
                <a16:creationId xmlns:a16="http://schemas.microsoft.com/office/drawing/2014/main" id="{60169D40-BEF8-4387-83A6-C6929733956F}"/>
              </a:ext>
            </a:extLst>
          </p:cNvPr>
          <p:cNvSpPr/>
          <p:nvPr userDrawn="1"/>
        </p:nvSpPr>
        <p:spPr>
          <a:xfrm>
            <a:off x="696791" y="3229091"/>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3</a:t>
            </a:r>
          </a:p>
        </p:txBody>
      </p:sp>
      <p:sp>
        <p:nvSpPr>
          <p:cNvPr id="14" name="Tekstvak 13">
            <a:extLst>
              <a:ext uri="{FF2B5EF4-FFF2-40B4-BE49-F238E27FC236}">
                <a16:creationId xmlns:a16="http://schemas.microsoft.com/office/drawing/2014/main" id="{0E13452B-4695-4201-9D3E-FE4710058DAD}"/>
              </a:ext>
            </a:extLst>
          </p:cNvPr>
          <p:cNvSpPr txBox="1"/>
          <p:nvPr userDrawn="1"/>
        </p:nvSpPr>
        <p:spPr>
          <a:xfrm>
            <a:off x="1110428" y="3727984"/>
            <a:ext cx="7306977" cy="288032"/>
          </a:xfrm>
          <a:prstGeom prst="rect">
            <a:avLst/>
          </a:prstGeom>
          <a:noFill/>
        </p:spPr>
        <p:txBody>
          <a:bodyPr wrap="square" lIns="0" tIns="0" rIns="0" bIns="0" rtlCol="0" anchor="ctr">
            <a:noAutofit/>
          </a:bodyPr>
          <a:lstStyle/>
          <a:p>
            <a:pPr>
              <a:lnSpc>
                <a:spcPct val="90000"/>
              </a:lnSpc>
            </a:pPr>
            <a:r>
              <a:rPr lang="nl-NL" sz="1000">
                <a:solidFill>
                  <a:srgbClr val="44546A"/>
                </a:solidFill>
                <a:ea typeface="Open Sans" panose="020B0606030504020204" pitchFamily="34" charset="0"/>
                <a:cs typeface="Open Sans" panose="020B0606030504020204" pitchFamily="34" charset="0"/>
              </a:rPr>
              <a:t>Wanneer u dit gedaan heeft, kunt u het spreekwolkje op de juiste plaats op de dia slepen. </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Zo is het voor ons duidelijk op welk deel van de content, op de dia, uw feedback betrekking heeft.</a:t>
            </a:r>
          </a:p>
        </p:txBody>
      </p:sp>
      <p:sp>
        <p:nvSpPr>
          <p:cNvPr id="15" name="Ovaal 14">
            <a:extLst>
              <a:ext uri="{FF2B5EF4-FFF2-40B4-BE49-F238E27FC236}">
                <a16:creationId xmlns:a16="http://schemas.microsoft.com/office/drawing/2014/main" id="{0430919E-F44F-41DD-AA27-86E0AF4DA393}"/>
              </a:ext>
            </a:extLst>
          </p:cNvPr>
          <p:cNvSpPr/>
          <p:nvPr userDrawn="1"/>
        </p:nvSpPr>
        <p:spPr>
          <a:xfrm>
            <a:off x="696791" y="3720367"/>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4</a:t>
            </a:r>
          </a:p>
        </p:txBody>
      </p:sp>
      <p:pic>
        <p:nvPicPr>
          <p:cNvPr id="16" name="Afbeelding 15">
            <a:extLst>
              <a:ext uri="{FF2B5EF4-FFF2-40B4-BE49-F238E27FC236}">
                <a16:creationId xmlns:a16="http://schemas.microsoft.com/office/drawing/2014/main" id="{587EF602-1221-4BFF-A78D-D21811EEF5F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648968" y="2277214"/>
            <a:ext cx="1559400" cy="226683"/>
          </a:xfrm>
          <a:prstGeom prst="rect">
            <a:avLst/>
          </a:prstGeom>
          <a:ln w="3175">
            <a:solidFill>
              <a:srgbClr val="E7E6E6"/>
            </a:solidFill>
          </a:ln>
        </p:spPr>
      </p:pic>
      <p:pic>
        <p:nvPicPr>
          <p:cNvPr id="17" name="Afbeelding 16">
            <a:extLst>
              <a:ext uri="{FF2B5EF4-FFF2-40B4-BE49-F238E27FC236}">
                <a16:creationId xmlns:a16="http://schemas.microsoft.com/office/drawing/2014/main" id="{C9FD1223-36F2-4602-9ED2-BF6CE709EAA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8648968" y="2742209"/>
            <a:ext cx="320762" cy="279243"/>
          </a:xfrm>
          <a:prstGeom prst="rect">
            <a:avLst/>
          </a:prstGeom>
          <a:ln w="3175">
            <a:solidFill>
              <a:srgbClr val="E7E6E6"/>
            </a:solidFill>
          </a:ln>
        </p:spPr>
      </p:pic>
      <p:pic>
        <p:nvPicPr>
          <p:cNvPr id="18" name="Afbeelding 17">
            <a:extLst>
              <a:ext uri="{FF2B5EF4-FFF2-40B4-BE49-F238E27FC236}">
                <a16:creationId xmlns:a16="http://schemas.microsoft.com/office/drawing/2014/main" id="{A47B09D0-1011-4094-9BD6-47AA32F6E14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8648969" y="3722858"/>
            <a:ext cx="1479282" cy="618333"/>
          </a:xfrm>
          <a:prstGeom prst="rect">
            <a:avLst/>
          </a:prstGeom>
          <a:ln w="3175">
            <a:solidFill>
              <a:srgbClr val="E7E6E6"/>
            </a:solidFill>
          </a:ln>
        </p:spPr>
      </p:pic>
      <p:pic>
        <p:nvPicPr>
          <p:cNvPr id="19" name="Afbeelding 18">
            <a:extLst>
              <a:ext uri="{FF2B5EF4-FFF2-40B4-BE49-F238E27FC236}">
                <a16:creationId xmlns:a16="http://schemas.microsoft.com/office/drawing/2014/main" id="{94DDB7AA-B57B-4920-A599-25DFA4AAB10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648968" y="3220295"/>
            <a:ext cx="320761" cy="305623"/>
          </a:xfrm>
          <a:prstGeom prst="rect">
            <a:avLst/>
          </a:prstGeom>
          <a:ln w="3175">
            <a:solidFill>
              <a:srgbClr val="E7E6E6"/>
            </a:solidFill>
          </a:ln>
        </p:spPr>
      </p:pic>
      <p:grpSp>
        <p:nvGrpSpPr>
          <p:cNvPr id="20" name="Groep 19">
            <a:extLst>
              <a:ext uri="{FF2B5EF4-FFF2-40B4-BE49-F238E27FC236}">
                <a16:creationId xmlns:a16="http://schemas.microsoft.com/office/drawing/2014/main" id="{EE915324-D06A-478B-93D5-83A134A056FD}"/>
              </a:ext>
            </a:extLst>
          </p:cNvPr>
          <p:cNvGrpSpPr/>
          <p:nvPr userDrawn="1"/>
        </p:nvGrpSpPr>
        <p:grpSpPr>
          <a:xfrm>
            <a:off x="1110427" y="5258975"/>
            <a:ext cx="10532368" cy="787562"/>
            <a:chOff x="1020056" y="4938095"/>
            <a:chExt cx="10513169" cy="787562"/>
          </a:xfrm>
        </p:grpSpPr>
        <p:sp>
          <p:nvSpPr>
            <p:cNvPr id="21" name="Tekstvak 20">
              <a:extLst>
                <a:ext uri="{FF2B5EF4-FFF2-40B4-BE49-F238E27FC236}">
                  <a16:creationId xmlns:a16="http://schemas.microsoft.com/office/drawing/2014/main" id="{AB0E6B07-548D-4AEF-98FB-B988F9B5D7B3}"/>
                </a:ext>
              </a:extLst>
            </p:cNvPr>
            <p:cNvSpPr txBox="1"/>
            <p:nvPr/>
          </p:nvSpPr>
          <p:spPr>
            <a:xfrm>
              <a:off x="1020057" y="493809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en u een opmerking van PPT Solutions ziet staan, Kunt u antwoorden door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Onder de opmerking, waar een tekst vak staat met de beschrijving ‘Beantwoorden’, uw antwoord te typen.</a:t>
              </a:r>
            </a:p>
          </p:txBody>
        </p:sp>
        <p:sp>
          <p:nvSpPr>
            <p:cNvPr id="22" name="Tekstvak 21">
              <a:extLst>
                <a:ext uri="{FF2B5EF4-FFF2-40B4-BE49-F238E27FC236}">
                  <a16:creationId xmlns:a16="http://schemas.microsoft.com/office/drawing/2014/main" id="{187A5F29-E9CF-4EB3-A213-AD472362AFB1}"/>
                </a:ext>
              </a:extLst>
            </p:cNvPr>
            <p:cNvSpPr txBox="1"/>
            <p:nvPr/>
          </p:nvSpPr>
          <p:spPr>
            <a:xfrm>
              <a:off x="1020056" y="5437625"/>
              <a:ext cx="10513168" cy="288032"/>
            </a:xfrm>
            <a:prstGeom prst="rect">
              <a:avLst/>
            </a:prstGeom>
            <a:noFill/>
          </p:spPr>
          <p:txBody>
            <a:bodyPr wrap="square" lIns="0" tIns="0" rIns="0" bIns="0" rtlCol="0" anchor="ctr">
              <a:noAutofit/>
            </a:bodyPr>
            <a:lstStyle/>
            <a:p>
              <a:r>
                <a:rPr lang="nl-NL" sz="1000">
                  <a:solidFill>
                    <a:srgbClr val="44546A"/>
                  </a:solidFill>
                  <a:ea typeface="Open Sans" panose="020B0606030504020204" pitchFamily="34" charset="0"/>
                  <a:cs typeface="Open Sans" panose="020B0606030504020204" pitchFamily="34" charset="0"/>
                </a:rPr>
                <a:t>Wanneer het venster voor opmerkingen is geopend zijn in de rechter bovenhoek twee knopjes zichtbaar.</a:t>
              </a:r>
              <a:br>
                <a:rPr lang="nl-NL" sz="1000">
                  <a:solidFill>
                    <a:srgbClr val="44546A"/>
                  </a:solidFill>
                  <a:ea typeface="Open Sans" panose="020B0606030504020204" pitchFamily="34" charset="0"/>
                  <a:cs typeface="Open Sans" panose="020B0606030504020204" pitchFamily="34" charset="0"/>
                </a:rPr>
              </a:br>
              <a:r>
                <a:rPr lang="nl-NL" sz="1000" b="1">
                  <a:solidFill>
                    <a:srgbClr val="44546A"/>
                  </a:solidFill>
                  <a:ea typeface="Open Sans" panose="020B0606030504020204" pitchFamily="34" charset="0"/>
                  <a:cs typeface="Open Sans" panose="020B0606030504020204" pitchFamily="34" charset="0"/>
                </a:rPr>
                <a:t>Met het linker knopje gaat u naar de vorige opmerking in de presentatie en met het rechter knopje gaat u naar de volgende.</a:t>
              </a:r>
            </a:p>
          </p:txBody>
        </p:sp>
      </p:grpSp>
      <p:pic>
        <p:nvPicPr>
          <p:cNvPr id="23" name="Afbeelding 22">
            <a:extLst>
              <a:ext uri="{FF2B5EF4-FFF2-40B4-BE49-F238E27FC236}">
                <a16:creationId xmlns:a16="http://schemas.microsoft.com/office/drawing/2014/main" id="{F1F51A0F-D8F8-4EFF-9A8D-768629090D16}"/>
              </a:ext>
            </a:extLst>
          </p:cNvPr>
          <p:cNvPicPr>
            <a:picLocks noChangeAspect="1"/>
          </p:cNvPicPr>
          <p:nvPr userDrawn="1"/>
        </p:nvPicPr>
        <p:blipFill rotWithShape="1">
          <a:blip r:embed="rId6" cstate="email">
            <a:extLst>
              <a:ext uri="{28A0092B-C50C-407E-A947-70E740481C1C}">
                <a14:useLocalDpi xmlns:a14="http://schemas.microsoft.com/office/drawing/2010/main"/>
              </a:ext>
            </a:extLst>
          </a:blip>
          <a:srcRect/>
          <a:stretch/>
        </p:blipFill>
        <p:spPr>
          <a:xfrm>
            <a:off x="8648968" y="5235698"/>
            <a:ext cx="1086516" cy="342308"/>
          </a:xfrm>
          <a:prstGeom prst="rect">
            <a:avLst/>
          </a:prstGeom>
          <a:ln w="3175">
            <a:solidFill>
              <a:srgbClr val="E7E6E6"/>
            </a:solidFill>
          </a:ln>
        </p:spPr>
      </p:pic>
      <p:pic>
        <p:nvPicPr>
          <p:cNvPr id="24" name="Afbeelding 23">
            <a:extLst>
              <a:ext uri="{FF2B5EF4-FFF2-40B4-BE49-F238E27FC236}">
                <a16:creationId xmlns:a16="http://schemas.microsoft.com/office/drawing/2014/main" id="{E485764C-C5AF-4E48-AAE8-FC597546EDEB}"/>
              </a:ext>
            </a:extLst>
          </p:cNvPr>
          <p:cNvPicPr>
            <a:picLocks noChangeAspect="1"/>
          </p:cNvPicPr>
          <p:nvPr userDrawn="1"/>
        </p:nvPicPr>
        <p:blipFill>
          <a:blip r:embed="rId7" cstate="email">
            <a:extLst>
              <a:ext uri="{28A0092B-C50C-407E-A947-70E740481C1C}">
                <a14:useLocalDpi xmlns:a14="http://schemas.microsoft.com/office/drawing/2010/main"/>
              </a:ext>
            </a:extLst>
          </a:blip>
          <a:stretch>
            <a:fillRect/>
          </a:stretch>
        </p:blipFill>
        <p:spPr>
          <a:xfrm>
            <a:off x="8648969" y="5727700"/>
            <a:ext cx="599218" cy="338072"/>
          </a:xfrm>
          <a:prstGeom prst="rect">
            <a:avLst/>
          </a:prstGeom>
          <a:ln w="3175">
            <a:solidFill>
              <a:srgbClr val="E7E6E6"/>
            </a:solidFill>
          </a:ln>
        </p:spPr>
      </p:pic>
      <p:sp>
        <p:nvSpPr>
          <p:cNvPr id="25" name="Tijdelijke aanduiding voor tekst 58">
            <a:extLst>
              <a:ext uri="{FF2B5EF4-FFF2-40B4-BE49-F238E27FC236}">
                <a16:creationId xmlns:a16="http://schemas.microsoft.com/office/drawing/2014/main" id="{B1985646-E81E-4957-B2CC-8894AB5E6FB5}"/>
              </a:ext>
            </a:extLst>
          </p:cNvPr>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latin typeface="+mn-lt"/>
            </a:endParaRPr>
          </a:p>
        </p:txBody>
      </p:sp>
      <p:cxnSp>
        <p:nvCxnSpPr>
          <p:cNvPr id="26" name="Rechte verbindingslijn 25">
            <a:extLst>
              <a:ext uri="{FF2B5EF4-FFF2-40B4-BE49-F238E27FC236}">
                <a16:creationId xmlns:a16="http://schemas.microsoft.com/office/drawing/2014/main" id="{58684138-372F-48E9-B7E1-240B06E9D5D5}"/>
              </a:ext>
            </a:extLst>
          </p:cNvPr>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27" name="Ovaal 26">
            <a:extLst>
              <a:ext uri="{FF2B5EF4-FFF2-40B4-BE49-F238E27FC236}">
                <a16:creationId xmlns:a16="http://schemas.microsoft.com/office/drawing/2014/main" id="{4475DE2B-F287-4540-9128-84BFA16D5AD5}"/>
              </a:ext>
            </a:extLst>
          </p:cNvPr>
          <p:cNvSpPr/>
          <p:nvPr userDrawn="1"/>
        </p:nvSpPr>
        <p:spPr>
          <a:xfrm>
            <a:off x="706702" y="5258338"/>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A</a:t>
            </a:r>
          </a:p>
        </p:txBody>
      </p:sp>
      <p:sp>
        <p:nvSpPr>
          <p:cNvPr id="28" name="Ovaal 27">
            <a:extLst>
              <a:ext uri="{FF2B5EF4-FFF2-40B4-BE49-F238E27FC236}">
                <a16:creationId xmlns:a16="http://schemas.microsoft.com/office/drawing/2014/main" id="{ACA1C6D5-4835-4AD0-BD3A-9295F029E75B}"/>
              </a:ext>
            </a:extLst>
          </p:cNvPr>
          <p:cNvSpPr/>
          <p:nvPr userDrawn="1"/>
        </p:nvSpPr>
        <p:spPr>
          <a:xfrm>
            <a:off x="706702" y="5749614"/>
            <a:ext cx="288558" cy="288032"/>
          </a:xfrm>
          <a:prstGeom prst="ellipse">
            <a:avLst/>
          </a:prstGeom>
          <a:solidFill>
            <a:srgbClr val="0096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lnSpc>
                <a:spcPct val="80000"/>
              </a:lnSpc>
              <a:spcBef>
                <a:spcPts val="600"/>
              </a:spcBef>
              <a:spcAft>
                <a:spcPts val="600"/>
              </a:spcAft>
            </a:pPr>
            <a:r>
              <a:rPr lang="nl-NL" sz="1000" b="1" cap="all">
                <a:solidFill>
                  <a:schemeClr val="bg1"/>
                </a:solidFill>
                <a:ea typeface="Open Sans" panose="020B0606030504020204" pitchFamily="34" charset="0"/>
                <a:cs typeface="Open Sans" panose="020B0606030504020204" pitchFamily="34" charset="0"/>
              </a:rPr>
              <a:t>B</a:t>
            </a:r>
          </a:p>
        </p:txBody>
      </p:sp>
      <p:cxnSp>
        <p:nvCxnSpPr>
          <p:cNvPr id="29" name="Rechte verbindingslijn 28">
            <a:extLst>
              <a:ext uri="{FF2B5EF4-FFF2-40B4-BE49-F238E27FC236}">
                <a16:creationId xmlns:a16="http://schemas.microsoft.com/office/drawing/2014/main" id="{A9F6F05C-1320-4D33-9FEF-3A6ACA0B215F}"/>
              </a:ext>
            </a:extLst>
          </p:cNvPr>
          <p:cNvCxnSpPr>
            <a:cxnSpLocks/>
          </p:cNvCxnSpPr>
          <p:nvPr userDrawn="1"/>
        </p:nvCxnSpPr>
        <p:spPr>
          <a:xfrm>
            <a:off x="698500" y="2636193"/>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Rechte verbindingslijn 29">
            <a:extLst>
              <a:ext uri="{FF2B5EF4-FFF2-40B4-BE49-F238E27FC236}">
                <a16:creationId xmlns:a16="http://schemas.microsoft.com/office/drawing/2014/main" id="{DFC2F157-26F3-4969-8B80-F6EF53C93B42}"/>
              </a:ext>
            </a:extLst>
          </p:cNvPr>
          <p:cNvCxnSpPr>
            <a:cxnSpLocks/>
          </p:cNvCxnSpPr>
          <p:nvPr userDrawn="1"/>
        </p:nvCxnSpPr>
        <p:spPr>
          <a:xfrm>
            <a:off x="698500" y="3127469"/>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Rechte verbindingslijn 30">
            <a:extLst>
              <a:ext uri="{FF2B5EF4-FFF2-40B4-BE49-F238E27FC236}">
                <a16:creationId xmlns:a16="http://schemas.microsoft.com/office/drawing/2014/main" id="{61F68AA0-30E5-40EE-BD98-0F1CEE6D6F18}"/>
              </a:ext>
            </a:extLst>
          </p:cNvPr>
          <p:cNvCxnSpPr>
            <a:cxnSpLocks/>
          </p:cNvCxnSpPr>
          <p:nvPr userDrawn="1"/>
        </p:nvCxnSpPr>
        <p:spPr>
          <a:xfrm>
            <a:off x="698500" y="3618745"/>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Rechte verbindingslijn 31">
            <a:extLst>
              <a:ext uri="{FF2B5EF4-FFF2-40B4-BE49-F238E27FC236}">
                <a16:creationId xmlns:a16="http://schemas.microsoft.com/office/drawing/2014/main" id="{EBDC20EA-15F9-4C61-947D-EB6E0BC056DD}"/>
              </a:ext>
            </a:extLst>
          </p:cNvPr>
          <p:cNvCxnSpPr>
            <a:cxnSpLocks/>
          </p:cNvCxnSpPr>
          <p:nvPr userDrawn="1"/>
        </p:nvCxnSpPr>
        <p:spPr>
          <a:xfrm>
            <a:off x="698500" y="4445304"/>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Rechte verbindingslijn 32">
            <a:extLst>
              <a:ext uri="{FF2B5EF4-FFF2-40B4-BE49-F238E27FC236}">
                <a16:creationId xmlns:a16="http://schemas.microsoft.com/office/drawing/2014/main" id="{B1267E48-345D-404C-A92D-761EE1D4EAB3}"/>
              </a:ext>
            </a:extLst>
          </p:cNvPr>
          <p:cNvCxnSpPr>
            <a:cxnSpLocks/>
          </p:cNvCxnSpPr>
          <p:nvPr userDrawn="1"/>
        </p:nvCxnSpPr>
        <p:spPr>
          <a:xfrm>
            <a:off x="707612" y="5647992"/>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cxnSp>
        <p:nvCxnSpPr>
          <p:cNvPr id="34" name="Rechte verbindingslijn 33">
            <a:extLst>
              <a:ext uri="{FF2B5EF4-FFF2-40B4-BE49-F238E27FC236}">
                <a16:creationId xmlns:a16="http://schemas.microsoft.com/office/drawing/2014/main" id="{D458CE1D-651B-4ADC-B561-1BC3F3C45D82}"/>
              </a:ext>
            </a:extLst>
          </p:cNvPr>
          <p:cNvCxnSpPr>
            <a:cxnSpLocks/>
          </p:cNvCxnSpPr>
          <p:nvPr userDrawn="1"/>
        </p:nvCxnSpPr>
        <p:spPr>
          <a:xfrm>
            <a:off x="707612" y="6139268"/>
            <a:ext cx="9933177" cy="0"/>
          </a:xfrm>
          <a:prstGeom prst="line">
            <a:avLst/>
          </a:prstGeom>
          <a:ln w="12700" cap="rnd">
            <a:solidFill>
              <a:srgbClr val="D5D5D5"/>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kstvak 35">
            <a:extLst>
              <a:ext uri="{FF2B5EF4-FFF2-40B4-BE49-F238E27FC236}">
                <a16:creationId xmlns:a16="http://schemas.microsoft.com/office/drawing/2014/main" id="{505E2C39-D0C8-4180-83C4-69FC98D3B3E7}"/>
              </a:ext>
            </a:extLst>
          </p:cNvPr>
          <p:cNvSpPr txBox="1"/>
          <p:nvPr userDrawn="1"/>
        </p:nvSpPr>
        <p:spPr>
          <a:xfrm>
            <a:off x="693962" y="701501"/>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r>
              <a:rPr lang="nl-NL" sz="2400" b="0">
                <a:solidFill>
                  <a:srgbClr val="0096A5"/>
                </a:solidFill>
                <a:latin typeface="+mj-lt"/>
              </a:rPr>
              <a:t>Feedback aanleveren</a:t>
            </a:r>
            <a:endParaRPr lang="en-US" sz="2400" b="0">
              <a:solidFill>
                <a:srgbClr val="0096A5"/>
              </a:solidFill>
              <a:latin typeface="+mj-lt"/>
            </a:endParaRPr>
          </a:p>
        </p:txBody>
      </p:sp>
      <p:sp>
        <p:nvSpPr>
          <p:cNvPr id="39" name="Vrije vorm 308">
            <a:extLst>
              <a:ext uri="{FF2B5EF4-FFF2-40B4-BE49-F238E27FC236}">
                <a16:creationId xmlns:a16="http://schemas.microsoft.com/office/drawing/2014/main" id="{6750858D-5CE8-4E8F-913D-B7E3DD4F2446}"/>
              </a:ext>
            </a:extLst>
          </p:cNvPr>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sp>
        <p:nvSpPr>
          <p:cNvPr id="35" name="Rechthoek 34">
            <a:hlinkClick r:id="rId8"/>
            <a:extLst>
              <a:ext uri="{FF2B5EF4-FFF2-40B4-BE49-F238E27FC236}">
                <a16:creationId xmlns:a16="http://schemas.microsoft.com/office/drawing/2014/main" id="{B785C515-30AB-4B34-97F6-6198ACD43D90}"/>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Tekstvak 39">
            <a:extLst>
              <a:ext uri="{FF2B5EF4-FFF2-40B4-BE49-F238E27FC236}">
                <a16:creationId xmlns:a16="http://schemas.microsoft.com/office/drawing/2014/main" id="{4A462FA7-CAC1-4228-B85C-1CAE28159A26}"/>
              </a:ext>
            </a:extLst>
          </p:cNvPr>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Feedback aanleveren</a:t>
            </a:r>
          </a:p>
        </p:txBody>
      </p:sp>
    </p:spTree>
    <p:extLst>
      <p:ext uri="{BB962C8B-B14F-4D97-AF65-F5344CB8AC3E}">
        <p14:creationId xmlns:p14="http://schemas.microsoft.com/office/powerpoint/2010/main" val="2200966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STRUCTIES: Video instructies">
    <p:spTree>
      <p:nvGrpSpPr>
        <p:cNvPr id="1" name=""/>
        <p:cNvGrpSpPr/>
        <p:nvPr/>
      </p:nvGrpSpPr>
      <p:grpSpPr>
        <a:xfrm>
          <a:off x="0" y="0"/>
          <a:ext cx="0" cy="0"/>
          <a:chOff x="0" y="0"/>
          <a:chExt cx="0" cy="0"/>
        </a:xfrm>
      </p:grpSpPr>
      <p:sp>
        <p:nvSpPr>
          <p:cNvPr id="102" name="Rechthoek 101"/>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YouTube links</a:t>
            </a:r>
          </a:p>
        </p:txBody>
      </p:sp>
      <p:grpSp>
        <p:nvGrpSpPr>
          <p:cNvPr id="9" name="GRID" hidden="1"/>
          <p:cNvGrpSpPr/>
          <p:nvPr userDrawn="1"/>
        </p:nvGrpSpPr>
        <p:grpSpPr>
          <a:xfrm>
            <a:off x="0" y="0"/>
            <a:ext cx="12191999" cy="6858000"/>
            <a:chOff x="0" y="0"/>
            <a:chExt cx="12169774" cy="6858000"/>
          </a:xfrm>
        </p:grpSpPr>
        <p:sp>
          <p:nvSpPr>
            <p:cNvPr id="10" name="Rechthoek 9"/>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1" name="Rechthoek 10"/>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2" name="Rechthoek 11"/>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3" name="Rechthoek 12"/>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14" name="Rechthoek 13"/>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5" name="Rechthoek 94"/>
            <p:cNvSpPr/>
            <p:nvPr userDrawn="1"/>
          </p:nvSpPr>
          <p:spPr>
            <a:xfrm>
              <a:off x="0" y="2582251"/>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96" name="Rechthoek 95"/>
            <p:cNvSpPr/>
            <p:nvPr userDrawn="1"/>
          </p:nvSpPr>
          <p:spPr>
            <a:xfrm>
              <a:off x="0" y="4795817"/>
              <a:ext cx="12169774" cy="21352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Video instructies – YouTube links</a:t>
            </a:r>
          </a:p>
        </p:txBody>
      </p:sp>
      <p:cxnSp>
        <p:nvCxnSpPr>
          <p:cNvPr id="49" name="Rechte verbindingslijn 48"/>
          <p:cNvCxnSpPr/>
          <p:nvPr userDrawn="1"/>
        </p:nvCxnSpPr>
        <p:spPr>
          <a:xfrm>
            <a:off x="3394123"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0" name="Rechte verbindingslijn 49"/>
          <p:cNvCxnSpPr/>
          <p:nvPr userDrawn="1"/>
        </p:nvCxnSpPr>
        <p:spPr>
          <a:xfrm>
            <a:off x="6094285" y="1700810"/>
            <a:ext cx="0" cy="4356494"/>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cxnSp>
        <p:nvCxnSpPr>
          <p:cNvPr id="59" name="Rechte verbindingslijn 58"/>
          <p:cNvCxnSpPr>
            <a:cxnSpLocks/>
          </p:cNvCxnSpPr>
          <p:nvPr userDrawn="1"/>
        </p:nvCxnSpPr>
        <p:spPr>
          <a:xfrm flipH="1">
            <a:off x="672268" y="3879057"/>
            <a:ext cx="8122180" cy="0"/>
          </a:xfrm>
          <a:prstGeom prst="line">
            <a:avLst/>
          </a:prstGeom>
          <a:ln w="3175">
            <a:solidFill>
              <a:srgbClr val="E7E6E6"/>
            </a:solidFill>
          </a:ln>
        </p:spPr>
        <p:style>
          <a:lnRef idx="1">
            <a:schemeClr val="accent1"/>
          </a:lnRef>
          <a:fillRef idx="0">
            <a:schemeClr val="accent1"/>
          </a:fillRef>
          <a:effectRef idx="0">
            <a:schemeClr val="accent1"/>
          </a:effectRef>
          <a:fontRef idx="minor">
            <a:schemeClr val="tx1"/>
          </a:fontRef>
        </p:style>
      </p:cxnSp>
      <p:sp>
        <p:nvSpPr>
          <p:cNvPr id="70" name="H2">
            <a:hlinkClick r:id="" action="ppaction://noaction"/>
          </p:cNvPr>
          <p:cNvSpPr txBox="1"/>
          <p:nvPr userDrawn="1"/>
        </p:nvSpPr>
        <p:spPr>
          <a:xfrm>
            <a:off x="1031406"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noProof="0">
                <a:solidFill>
                  <a:srgbClr val="44546A"/>
                </a:solidFill>
                <a:latin typeface="Oswald" panose="02000503000000000000" pitchFamily="2" charset="0"/>
              </a:rPr>
              <a:t>Werken met Tekst Niveaus</a:t>
            </a:r>
          </a:p>
          <a:p>
            <a:pPr algn="ctr">
              <a:spcBef>
                <a:spcPts val="600"/>
              </a:spcBef>
              <a:spcAft>
                <a:spcPts val="600"/>
              </a:spcAft>
            </a:pPr>
            <a:r>
              <a:rPr lang="nl-NL" sz="10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https://youtu.be/hM16rifWsjU</a:t>
            </a:r>
          </a:p>
        </p:txBody>
      </p:sp>
      <p:sp>
        <p:nvSpPr>
          <p:cNvPr id="72" name="H2">
            <a:hlinkClick r:id="" action="ppaction://noaction"/>
          </p:cNvPr>
          <p:cNvSpPr txBox="1"/>
          <p:nvPr userDrawn="1"/>
        </p:nvSpPr>
        <p:spPr>
          <a:xfrm>
            <a:off x="3781120"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Afbeeldingen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https://youtu.be/09yTK-OTEPA</a:t>
            </a:r>
          </a:p>
        </p:txBody>
      </p:sp>
      <p:sp>
        <p:nvSpPr>
          <p:cNvPr id="73" name="H2">
            <a:hlinkClick r:id="" action="ppaction://noaction"/>
          </p:cNvPr>
          <p:cNvSpPr txBox="1"/>
          <p:nvPr userDrawn="1"/>
        </p:nvSpPr>
        <p:spPr>
          <a:xfrm>
            <a:off x="6481282" y="2742907"/>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Grafieken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https://youtu.be/fbByse1_RSY</a:t>
            </a:r>
          </a:p>
        </p:txBody>
      </p:sp>
      <p:grpSp>
        <p:nvGrpSpPr>
          <p:cNvPr id="79" name="Grafiek icoon"/>
          <p:cNvGrpSpPr/>
          <p:nvPr userDrawn="1"/>
        </p:nvGrpSpPr>
        <p:grpSpPr>
          <a:xfrm>
            <a:off x="7264959" y="2184002"/>
            <a:ext cx="358817" cy="389873"/>
            <a:chOff x="12468049" y="1754144"/>
            <a:chExt cx="339072" cy="369091"/>
          </a:xfrm>
        </p:grpSpPr>
        <p:sp>
          <p:nvSpPr>
            <p:cNvPr id="80" name="Rechthoek 79"/>
            <p:cNvSpPr/>
            <p:nvPr/>
          </p:nvSpPr>
          <p:spPr>
            <a:xfrm>
              <a:off x="12468049" y="1869625"/>
              <a:ext cx="92751" cy="253609"/>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Rechthoek 80"/>
            <p:cNvSpPr/>
            <p:nvPr/>
          </p:nvSpPr>
          <p:spPr>
            <a:xfrm>
              <a:off x="12590223" y="1754144"/>
              <a:ext cx="92751" cy="369091"/>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Rechthoek 81"/>
            <p:cNvSpPr/>
            <p:nvPr/>
          </p:nvSpPr>
          <p:spPr>
            <a:xfrm>
              <a:off x="12714370" y="1836322"/>
              <a:ext cx="92751" cy="286913"/>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83" name="H2">
            <a:hlinkClick r:id="" action="ppaction://noaction"/>
          </p:cNvPr>
          <p:cNvSpPr txBox="1"/>
          <p:nvPr userDrawn="1"/>
        </p:nvSpPr>
        <p:spPr>
          <a:xfrm>
            <a:off x="1066304"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Tabellen</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https://youtu.be/IIjbiKAotek</a:t>
            </a:r>
          </a:p>
        </p:txBody>
      </p:sp>
      <p:sp>
        <p:nvSpPr>
          <p:cNvPr id="84" name="H2">
            <a:hlinkClick r:id="" action="ppaction://noaction"/>
          </p:cNvPr>
          <p:cNvSpPr txBox="1"/>
          <p:nvPr userDrawn="1"/>
        </p:nvSpPr>
        <p:spPr>
          <a:xfrm>
            <a:off x="3816019"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rgbClr val="0096A5"/>
                </a:solidFill>
                <a:latin typeface="Oswald" panose="02000503000000000000" pitchFamily="2" charset="0"/>
              </a:rPr>
              <a:t>Instructie:</a:t>
            </a:r>
            <a:br>
              <a:rPr lang="nl-NL" sz="1200" noProof="0">
                <a:solidFill>
                  <a:schemeClr val="tx2"/>
                </a:solidFill>
                <a:latin typeface="Oswald" panose="02000503000000000000" pitchFamily="2" charset="0"/>
              </a:rPr>
            </a:br>
            <a:r>
              <a:rPr lang="nl-NL" sz="1200" kern="1200" noProof="0">
                <a:solidFill>
                  <a:srgbClr val="44546A"/>
                </a:solidFill>
                <a:latin typeface="Oswald" panose="02000503000000000000" pitchFamily="2" charset="0"/>
                <a:ea typeface="+mn-ea"/>
                <a:cs typeface="+mn-cs"/>
              </a:rPr>
              <a:t>Werken met Video’s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https://youtu.be/H_4HH09zxC0</a:t>
            </a:r>
          </a:p>
        </p:txBody>
      </p:sp>
      <p:sp>
        <p:nvSpPr>
          <p:cNvPr id="85" name="H2">
            <a:hlinkClick r:id="" action="ppaction://noaction"/>
          </p:cNvPr>
          <p:cNvSpPr txBox="1"/>
          <p:nvPr userDrawn="1"/>
        </p:nvSpPr>
        <p:spPr>
          <a:xfrm>
            <a:off x="6516180" y="4962341"/>
            <a:ext cx="1970671" cy="710156"/>
          </a:xfrm>
          <a:prstGeom prst="rect">
            <a:avLst/>
          </a:prstGeom>
          <a:noFill/>
        </p:spPr>
        <p:txBody>
          <a:bodyPr wrap="square" lIns="0" tIns="0" rIns="0" bIns="0" rtlCol="0" anchor="b">
            <a:noAutofit/>
          </a:bodyPr>
          <a:lstStyle/>
          <a:p>
            <a:pPr algn="ctr" defTabSz="1217512">
              <a:spcBef>
                <a:spcPts val="600"/>
              </a:spcBef>
              <a:spcAft>
                <a:spcPts val="600"/>
              </a:spcAft>
            </a:pPr>
            <a:endParaRPr lang="nl-NL" sz="1200" noProof="0">
              <a:solidFill>
                <a:schemeClr val="tx2"/>
              </a:solidFill>
              <a:latin typeface="+mj-lt"/>
            </a:endParaRPr>
          </a:p>
          <a:p>
            <a:pPr algn="ctr" defTabSz="1217512">
              <a:spcBef>
                <a:spcPts val="600"/>
              </a:spcBef>
              <a:spcAft>
                <a:spcPts val="600"/>
              </a:spcAft>
            </a:pPr>
            <a:r>
              <a:rPr lang="nl-NL" sz="1200" noProof="0">
                <a:solidFill>
                  <a:schemeClr val="accent2"/>
                </a:solidFill>
                <a:latin typeface="+mj-lt"/>
              </a:rPr>
              <a:t> </a:t>
            </a:r>
            <a:br>
              <a:rPr lang="nl-NL" sz="1200" noProof="0">
                <a:solidFill>
                  <a:schemeClr val="tx2"/>
                </a:solidFill>
                <a:latin typeface="+mj-lt"/>
              </a:rPr>
            </a:br>
            <a:r>
              <a:rPr lang="nl-NL" sz="1200" kern="1200" noProof="0">
                <a:solidFill>
                  <a:srgbClr val="44546A"/>
                </a:solidFill>
                <a:latin typeface="Oswald" panose="02000503000000000000" pitchFamily="2" charset="0"/>
                <a:ea typeface="+mn-ea"/>
                <a:cs typeface="+mn-cs"/>
              </a:rPr>
              <a:t>Meer Tips &amp; Tricks</a:t>
            </a:r>
          </a:p>
          <a:p>
            <a:pPr marL="0" algn="ctr" defTabSz="1217512" rtl="0" eaLnBrk="1" latinLnBrk="0" hangingPunct="1">
              <a:spcBef>
                <a:spcPts val="600"/>
              </a:spcBef>
              <a:spcAft>
                <a:spcPts val="600"/>
              </a:spcAft>
            </a:pPr>
            <a:r>
              <a:rPr lang="nl-NL" sz="1000" kern="1200" noProof="0">
                <a:solidFill>
                  <a:srgbClr val="44546A"/>
                </a:solidFill>
                <a:latin typeface="Open Sans" panose="020B0606030504020204" pitchFamily="34" charset="0"/>
                <a:ea typeface="Open Sans" panose="020B0606030504020204" pitchFamily="34" charset="0"/>
                <a:cs typeface="Open Sans" panose="020B0606030504020204" pitchFamily="34" charset="0"/>
              </a:rPr>
              <a:t>www.pptsolutions.nl</a:t>
            </a:r>
          </a:p>
        </p:txBody>
      </p:sp>
      <p:grpSp>
        <p:nvGrpSpPr>
          <p:cNvPr id="86" name="Tabel icoon"/>
          <p:cNvGrpSpPr/>
          <p:nvPr userDrawn="1"/>
        </p:nvGrpSpPr>
        <p:grpSpPr>
          <a:xfrm>
            <a:off x="1808088" y="4385924"/>
            <a:ext cx="447825" cy="403759"/>
            <a:chOff x="6072040" y="3376043"/>
            <a:chExt cx="1227920" cy="1109109"/>
          </a:xfrm>
        </p:grpSpPr>
        <p:sp>
          <p:nvSpPr>
            <p:cNvPr id="87" name="Rechthoek 86"/>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8" name="Rechthoek 87"/>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89" name="Rechte verbindingslijn 88"/>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0" name="Rechte verbindingslijn 89"/>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1" name="Rechte verbindingslijn 90"/>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2" name="Rechte verbindingslijn 91"/>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93" name="Rechte verbindingslijn 92"/>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94" name="Rechthoek 93"/>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97" name="Video icoon"/>
          <p:cNvGrpSpPr/>
          <p:nvPr userDrawn="1"/>
        </p:nvGrpSpPr>
        <p:grpSpPr>
          <a:xfrm>
            <a:off x="4603376" y="4392447"/>
            <a:ext cx="401285" cy="403079"/>
            <a:chOff x="8066315" y="1676399"/>
            <a:chExt cx="1371600" cy="1380253"/>
          </a:xfrm>
        </p:grpSpPr>
        <p:sp>
          <p:nvSpPr>
            <p:cNvPr id="98" name="Rechthoek 97"/>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99" name="Vrije vorm 112"/>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00" name="Vrije vorm 113"/>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sp>
        <p:nvSpPr>
          <p:cNvPr id="101" name="Freeform 17"/>
          <p:cNvSpPr>
            <a:spLocks noEditPoints="1"/>
          </p:cNvSpPr>
          <p:nvPr userDrawn="1"/>
        </p:nvSpPr>
        <p:spPr bwMode="auto">
          <a:xfrm>
            <a:off x="7294860" y="4392446"/>
            <a:ext cx="409961" cy="409214"/>
          </a:xfrm>
          <a:custGeom>
            <a:avLst/>
            <a:gdLst>
              <a:gd name="T0" fmla="*/ 281 w 445"/>
              <a:gd name="T1" fmla="*/ 374 h 445"/>
              <a:gd name="T2" fmla="*/ 320 w 445"/>
              <a:gd name="T3" fmla="*/ 366 h 445"/>
              <a:gd name="T4" fmla="*/ 297 w 445"/>
              <a:gd name="T5" fmla="*/ 330 h 445"/>
              <a:gd name="T6" fmla="*/ 98 w 445"/>
              <a:gd name="T7" fmla="*/ 344 h 445"/>
              <a:gd name="T8" fmla="*/ 175 w 445"/>
              <a:gd name="T9" fmla="*/ 390 h 445"/>
              <a:gd name="T10" fmla="*/ 147 w 445"/>
              <a:gd name="T11" fmla="*/ 329 h 445"/>
              <a:gd name="T12" fmla="*/ 171 w 445"/>
              <a:gd name="T13" fmla="*/ 324 h 445"/>
              <a:gd name="T14" fmla="*/ 200 w 445"/>
              <a:gd name="T15" fmla="*/ 384 h 445"/>
              <a:gd name="T16" fmla="*/ 234 w 445"/>
              <a:gd name="T17" fmla="*/ 392 h 445"/>
              <a:gd name="T18" fmla="*/ 265 w 445"/>
              <a:gd name="T19" fmla="*/ 349 h 445"/>
              <a:gd name="T20" fmla="*/ 310 w 445"/>
              <a:gd name="T21" fmla="*/ 232 h 445"/>
              <a:gd name="T22" fmla="*/ 306 w 445"/>
              <a:gd name="T23" fmla="*/ 290 h 445"/>
              <a:gd name="T24" fmla="*/ 358 w 445"/>
              <a:gd name="T25" fmla="*/ 330 h 445"/>
              <a:gd name="T26" fmla="*/ 393 w 445"/>
              <a:gd name="T27" fmla="*/ 260 h 445"/>
              <a:gd name="T28" fmla="*/ 159 w 445"/>
              <a:gd name="T29" fmla="*/ 232 h 445"/>
              <a:gd name="T30" fmla="*/ 201 w 445"/>
              <a:gd name="T31" fmla="*/ 295 h 445"/>
              <a:gd name="T32" fmla="*/ 284 w 445"/>
              <a:gd name="T33" fmla="*/ 268 h 445"/>
              <a:gd name="T34" fmla="*/ 48 w 445"/>
              <a:gd name="T35" fmla="*/ 232 h 445"/>
              <a:gd name="T36" fmla="*/ 62 w 445"/>
              <a:gd name="T37" fmla="*/ 292 h 445"/>
              <a:gd name="T38" fmla="*/ 98 w 445"/>
              <a:gd name="T39" fmla="*/ 317 h 445"/>
              <a:gd name="T40" fmla="*/ 139 w 445"/>
              <a:gd name="T41" fmla="*/ 281 h 445"/>
              <a:gd name="T42" fmla="*/ 48 w 445"/>
              <a:gd name="T43" fmla="*/ 232 h 445"/>
              <a:gd name="T44" fmla="*/ 223 w 445"/>
              <a:gd name="T45" fmla="*/ 148 h 445"/>
              <a:gd name="T46" fmla="*/ 162 w 445"/>
              <a:gd name="T47" fmla="*/ 173 h 445"/>
              <a:gd name="T48" fmla="*/ 284 w 445"/>
              <a:gd name="T49" fmla="*/ 173 h 445"/>
              <a:gd name="T50" fmla="*/ 69 w 445"/>
              <a:gd name="T51" fmla="*/ 138 h 445"/>
              <a:gd name="T52" fmla="*/ 48 w 445"/>
              <a:gd name="T53" fmla="*/ 208 h 445"/>
              <a:gd name="T54" fmla="*/ 143 w 445"/>
              <a:gd name="T55" fmla="*/ 137 h 445"/>
              <a:gd name="T56" fmla="*/ 82 w 445"/>
              <a:gd name="T57" fmla="*/ 117 h 445"/>
              <a:gd name="T58" fmla="*/ 302 w 445"/>
              <a:gd name="T59" fmla="*/ 136 h 445"/>
              <a:gd name="T60" fmla="*/ 396 w 445"/>
              <a:gd name="T61" fmla="*/ 208 h 445"/>
              <a:gd name="T62" fmla="*/ 373 w 445"/>
              <a:gd name="T63" fmla="*/ 133 h 445"/>
              <a:gd name="T64" fmla="*/ 281 w 445"/>
              <a:gd name="T65" fmla="*/ 71 h 445"/>
              <a:gd name="T66" fmla="*/ 319 w 445"/>
              <a:gd name="T67" fmla="*/ 105 h 445"/>
              <a:gd name="T68" fmla="*/ 296 w 445"/>
              <a:gd name="T69" fmla="*/ 64 h 445"/>
              <a:gd name="T70" fmla="*/ 146 w 445"/>
              <a:gd name="T71" fmla="*/ 65 h 445"/>
              <a:gd name="T72" fmla="*/ 121 w 445"/>
              <a:gd name="T73" fmla="*/ 108 h 445"/>
              <a:gd name="T74" fmla="*/ 165 w 445"/>
              <a:gd name="T75" fmla="*/ 72 h 445"/>
              <a:gd name="T76" fmla="*/ 212 w 445"/>
              <a:gd name="T77" fmla="*/ 52 h 445"/>
              <a:gd name="T78" fmla="*/ 180 w 445"/>
              <a:gd name="T79" fmla="*/ 96 h 445"/>
              <a:gd name="T80" fmla="*/ 238 w 445"/>
              <a:gd name="T81" fmla="*/ 124 h 445"/>
              <a:gd name="T82" fmla="*/ 255 w 445"/>
              <a:gd name="T83" fmla="*/ 75 h 445"/>
              <a:gd name="T84" fmla="*/ 223 w 445"/>
              <a:gd name="T85" fmla="*/ 49 h 445"/>
              <a:gd name="T86" fmla="*/ 293 w 445"/>
              <a:gd name="T87" fmla="*/ 11 h 445"/>
              <a:gd name="T88" fmla="*/ 380 w 445"/>
              <a:gd name="T89" fmla="*/ 65 h 445"/>
              <a:gd name="T90" fmla="*/ 433 w 445"/>
              <a:gd name="T91" fmla="*/ 151 h 445"/>
              <a:gd name="T92" fmla="*/ 442 w 445"/>
              <a:gd name="T93" fmla="*/ 258 h 445"/>
              <a:gd name="T94" fmla="*/ 402 w 445"/>
              <a:gd name="T95" fmla="*/ 353 h 445"/>
              <a:gd name="T96" fmla="*/ 325 w 445"/>
              <a:gd name="T97" fmla="*/ 420 h 445"/>
              <a:gd name="T98" fmla="*/ 223 w 445"/>
              <a:gd name="T99" fmla="*/ 445 h 445"/>
              <a:gd name="T100" fmla="*/ 120 w 445"/>
              <a:gd name="T101" fmla="*/ 420 h 445"/>
              <a:gd name="T102" fmla="*/ 43 w 445"/>
              <a:gd name="T103" fmla="*/ 353 h 445"/>
              <a:gd name="T104" fmla="*/ 2 w 445"/>
              <a:gd name="T105" fmla="*/ 258 h 445"/>
              <a:gd name="T106" fmla="*/ 11 w 445"/>
              <a:gd name="T107" fmla="*/ 151 h 445"/>
              <a:gd name="T108" fmla="*/ 66 w 445"/>
              <a:gd name="T109" fmla="*/ 65 h 445"/>
              <a:gd name="T110" fmla="*/ 152 w 445"/>
              <a:gd name="T111" fmla="*/ 11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5" h="445">
                <a:moveTo>
                  <a:pt x="297" y="330"/>
                </a:moveTo>
                <a:lnTo>
                  <a:pt x="289" y="353"/>
                </a:lnTo>
                <a:lnTo>
                  <a:pt x="281" y="374"/>
                </a:lnTo>
                <a:lnTo>
                  <a:pt x="270" y="390"/>
                </a:lnTo>
                <a:lnTo>
                  <a:pt x="296" y="380"/>
                </a:lnTo>
                <a:lnTo>
                  <a:pt x="320" y="366"/>
                </a:lnTo>
                <a:lnTo>
                  <a:pt x="342" y="350"/>
                </a:lnTo>
                <a:lnTo>
                  <a:pt x="319" y="339"/>
                </a:lnTo>
                <a:lnTo>
                  <a:pt x="297" y="330"/>
                </a:lnTo>
                <a:close/>
                <a:moveTo>
                  <a:pt x="147" y="329"/>
                </a:moveTo>
                <a:lnTo>
                  <a:pt x="120" y="337"/>
                </a:lnTo>
                <a:lnTo>
                  <a:pt x="98" y="344"/>
                </a:lnTo>
                <a:lnTo>
                  <a:pt x="121" y="364"/>
                </a:lnTo>
                <a:lnTo>
                  <a:pt x="146" y="379"/>
                </a:lnTo>
                <a:lnTo>
                  <a:pt x="175" y="390"/>
                </a:lnTo>
                <a:lnTo>
                  <a:pt x="165" y="373"/>
                </a:lnTo>
                <a:lnTo>
                  <a:pt x="155" y="352"/>
                </a:lnTo>
                <a:lnTo>
                  <a:pt x="147" y="329"/>
                </a:lnTo>
                <a:close/>
                <a:moveTo>
                  <a:pt x="238" y="320"/>
                </a:moveTo>
                <a:lnTo>
                  <a:pt x="203" y="320"/>
                </a:lnTo>
                <a:lnTo>
                  <a:pt x="171" y="324"/>
                </a:lnTo>
                <a:lnTo>
                  <a:pt x="180" y="349"/>
                </a:lnTo>
                <a:lnTo>
                  <a:pt x="190" y="368"/>
                </a:lnTo>
                <a:lnTo>
                  <a:pt x="200" y="384"/>
                </a:lnTo>
                <a:lnTo>
                  <a:pt x="212" y="392"/>
                </a:lnTo>
                <a:lnTo>
                  <a:pt x="223" y="396"/>
                </a:lnTo>
                <a:lnTo>
                  <a:pt x="234" y="392"/>
                </a:lnTo>
                <a:lnTo>
                  <a:pt x="245" y="384"/>
                </a:lnTo>
                <a:lnTo>
                  <a:pt x="255" y="368"/>
                </a:lnTo>
                <a:lnTo>
                  <a:pt x="265" y="349"/>
                </a:lnTo>
                <a:lnTo>
                  <a:pt x="273" y="325"/>
                </a:lnTo>
                <a:lnTo>
                  <a:pt x="238" y="320"/>
                </a:lnTo>
                <a:close/>
                <a:moveTo>
                  <a:pt x="310" y="232"/>
                </a:moveTo>
                <a:lnTo>
                  <a:pt x="309" y="254"/>
                </a:lnTo>
                <a:lnTo>
                  <a:pt x="308" y="272"/>
                </a:lnTo>
                <a:lnTo>
                  <a:pt x="306" y="290"/>
                </a:lnTo>
                <a:lnTo>
                  <a:pt x="302" y="306"/>
                </a:lnTo>
                <a:lnTo>
                  <a:pt x="331" y="316"/>
                </a:lnTo>
                <a:lnTo>
                  <a:pt x="358" y="330"/>
                </a:lnTo>
                <a:lnTo>
                  <a:pt x="373" y="308"/>
                </a:lnTo>
                <a:lnTo>
                  <a:pt x="385" y="285"/>
                </a:lnTo>
                <a:lnTo>
                  <a:pt x="393" y="260"/>
                </a:lnTo>
                <a:lnTo>
                  <a:pt x="396" y="232"/>
                </a:lnTo>
                <a:lnTo>
                  <a:pt x="310" y="232"/>
                </a:lnTo>
                <a:close/>
                <a:moveTo>
                  <a:pt x="159" y="232"/>
                </a:moveTo>
                <a:lnTo>
                  <a:pt x="162" y="267"/>
                </a:lnTo>
                <a:lnTo>
                  <a:pt x="166" y="299"/>
                </a:lnTo>
                <a:lnTo>
                  <a:pt x="201" y="295"/>
                </a:lnTo>
                <a:lnTo>
                  <a:pt x="239" y="295"/>
                </a:lnTo>
                <a:lnTo>
                  <a:pt x="278" y="301"/>
                </a:lnTo>
                <a:lnTo>
                  <a:pt x="284" y="268"/>
                </a:lnTo>
                <a:lnTo>
                  <a:pt x="286" y="232"/>
                </a:lnTo>
                <a:lnTo>
                  <a:pt x="159" y="232"/>
                </a:lnTo>
                <a:close/>
                <a:moveTo>
                  <a:pt x="48" y="232"/>
                </a:moveTo>
                <a:lnTo>
                  <a:pt x="50" y="255"/>
                </a:lnTo>
                <a:lnTo>
                  <a:pt x="56" y="275"/>
                </a:lnTo>
                <a:lnTo>
                  <a:pt x="62" y="292"/>
                </a:lnTo>
                <a:lnTo>
                  <a:pt x="71" y="308"/>
                </a:lnTo>
                <a:lnTo>
                  <a:pt x="82" y="324"/>
                </a:lnTo>
                <a:lnTo>
                  <a:pt x="98" y="317"/>
                </a:lnTo>
                <a:lnTo>
                  <a:pt x="119" y="311"/>
                </a:lnTo>
                <a:lnTo>
                  <a:pt x="142" y="304"/>
                </a:lnTo>
                <a:lnTo>
                  <a:pt x="139" y="281"/>
                </a:lnTo>
                <a:lnTo>
                  <a:pt x="137" y="257"/>
                </a:lnTo>
                <a:lnTo>
                  <a:pt x="135" y="232"/>
                </a:lnTo>
                <a:lnTo>
                  <a:pt x="48" y="232"/>
                </a:lnTo>
                <a:close/>
                <a:moveTo>
                  <a:pt x="278" y="141"/>
                </a:moveTo>
                <a:lnTo>
                  <a:pt x="250" y="146"/>
                </a:lnTo>
                <a:lnTo>
                  <a:pt x="223" y="148"/>
                </a:lnTo>
                <a:lnTo>
                  <a:pt x="193" y="146"/>
                </a:lnTo>
                <a:lnTo>
                  <a:pt x="166" y="143"/>
                </a:lnTo>
                <a:lnTo>
                  <a:pt x="162" y="173"/>
                </a:lnTo>
                <a:lnTo>
                  <a:pt x="159" y="208"/>
                </a:lnTo>
                <a:lnTo>
                  <a:pt x="286" y="208"/>
                </a:lnTo>
                <a:lnTo>
                  <a:pt x="284" y="173"/>
                </a:lnTo>
                <a:lnTo>
                  <a:pt x="278" y="141"/>
                </a:lnTo>
                <a:close/>
                <a:moveTo>
                  <a:pt x="82" y="117"/>
                </a:moveTo>
                <a:lnTo>
                  <a:pt x="69" y="138"/>
                </a:lnTo>
                <a:lnTo>
                  <a:pt x="59" y="160"/>
                </a:lnTo>
                <a:lnTo>
                  <a:pt x="51" y="184"/>
                </a:lnTo>
                <a:lnTo>
                  <a:pt x="48" y="208"/>
                </a:lnTo>
                <a:lnTo>
                  <a:pt x="135" y="208"/>
                </a:lnTo>
                <a:lnTo>
                  <a:pt x="138" y="172"/>
                </a:lnTo>
                <a:lnTo>
                  <a:pt x="143" y="137"/>
                </a:lnTo>
                <a:lnTo>
                  <a:pt x="119" y="131"/>
                </a:lnTo>
                <a:lnTo>
                  <a:pt x="99" y="124"/>
                </a:lnTo>
                <a:lnTo>
                  <a:pt x="82" y="117"/>
                </a:lnTo>
                <a:close/>
                <a:moveTo>
                  <a:pt x="358" y="111"/>
                </a:moveTo>
                <a:lnTo>
                  <a:pt x="331" y="125"/>
                </a:lnTo>
                <a:lnTo>
                  <a:pt x="302" y="136"/>
                </a:lnTo>
                <a:lnTo>
                  <a:pt x="308" y="171"/>
                </a:lnTo>
                <a:lnTo>
                  <a:pt x="310" y="208"/>
                </a:lnTo>
                <a:lnTo>
                  <a:pt x="396" y="208"/>
                </a:lnTo>
                <a:lnTo>
                  <a:pt x="393" y="183"/>
                </a:lnTo>
                <a:lnTo>
                  <a:pt x="385" y="158"/>
                </a:lnTo>
                <a:lnTo>
                  <a:pt x="373" y="133"/>
                </a:lnTo>
                <a:lnTo>
                  <a:pt x="358" y="111"/>
                </a:lnTo>
                <a:close/>
                <a:moveTo>
                  <a:pt x="270" y="54"/>
                </a:moveTo>
                <a:lnTo>
                  <a:pt x="281" y="71"/>
                </a:lnTo>
                <a:lnTo>
                  <a:pt x="289" y="90"/>
                </a:lnTo>
                <a:lnTo>
                  <a:pt x="297" y="113"/>
                </a:lnTo>
                <a:lnTo>
                  <a:pt x="319" y="105"/>
                </a:lnTo>
                <a:lnTo>
                  <a:pt x="342" y="95"/>
                </a:lnTo>
                <a:lnTo>
                  <a:pt x="320" y="77"/>
                </a:lnTo>
                <a:lnTo>
                  <a:pt x="296" y="64"/>
                </a:lnTo>
                <a:lnTo>
                  <a:pt x="270" y="54"/>
                </a:lnTo>
                <a:close/>
                <a:moveTo>
                  <a:pt x="175" y="54"/>
                </a:moveTo>
                <a:lnTo>
                  <a:pt x="146" y="65"/>
                </a:lnTo>
                <a:lnTo>
                  <a:pt x="121" y="80"/>
                </a:lnTo>
                <a:lnTo>
                  <a:pt x="98" y="99"/>
                </a:lnTo>
                <a:lnTo>
                  <a:pt x="121" y="108"/>
                </a:lnTo>
                <a:lnTo>
                  <a:pt x="149" y="115"/>
                </a:lnTo>
                <a:lnTo>
                  <a:pt x="155" y="91"/>
                </a:lnTo>
                <a:lnTo>
                  <a:pt x="165" y="72"/>
                </a:lnTo>
                <a:lnTo>
                  <a:pt x="175" y="54"/>
                </a:lnTo>
                <a:close/>
                <a:moveTo>
                  <a:pt x="223" y="49"/>
                </a:moveTo>
                <a:lnTo>
                  <a:pt x="212" y="52"/>
                </a:lnTo>
                <a:lnTo>
                  <a:pt x="200" y="61"/>
                </a:lnTo>
                <a:lnTo>
                  <a:pt x="190" y="75"/>
                </a:lnTo>
                <a:lnTo>
                  <a:pt x="180" y="96"/>
                </a:lnTo>
                <a:lnTo>
                  <a:pt x="171" y="120"/>
                </a:lnTo>
                <a:lnTo>
                  <a:pt x="203" y="124"/>
                </a:lnTo>
                <a:lnTo>
                  <a:pt x="238" y="124"/>
                </a:lnTo>
                <a:lnTo>
                  <a:pt x="273" y="120"/>
                </a:lnTo>
                <a:lnTo>
                  <a:pt x="265" y="95"/>
                </a:lnTo>
                <a:lnTo>
                  <a:pt x="255" y="75"/>
                </a:lnTo>
                <a:lnTo>
                  <a:pt x="245" y="61"/>
                </a:lnTo>
                <a:lnTo>
                  <a:pt x="234" y="52"/>
                </a:lnTo>
                <a:lnTo>
                  <a:pt x="223" y="49"/>
                </a:lnTo>
                <a:close/>
                <a:moveTo>
                  <a:pt x="223" y="0"/>
                </a:moveTo>
                <a:lnTo>
                  <a:pt x="259" y="3"/>
                </a:lnTo>
                <a:lnTo>
                  <a:pt x="293" y="11"/>
                </a:lnTo>
                <a:lnTo>
                  <a:pt x="325" y="25"/>
                </a:lnTo>
                <a:lnTo>
                  <a:pt x="354" y="42"/>
                </a:lnTo>
                <a:lnTo>
                  <a:pt x="380" y="65"/>
                </a:lnTo>
                <a:lnTo>
                  <a:pt x="402" y="90"/>
                </a:lnTo>
                <a:lnTo>
                  <a:pt x="420" y="120"/>
                </a:lnTo>
                <a:lnTo>
                  <a:pt x="433" y="151"/>
                </a:lnTo>
                <a:lnTo>
                  <a:pt x="442" y="186"/>
                </a:lnTo>
                <a:lnTo>
                  <a:pt x="445" y="222"/>
                </a:lnTo>
                <a:lnTo>
                  <a:pt x="442" y="258"/>
                </a:lnTo>
                <a:lnTo>
                  <a:pt x="433" y="292"/>
                </a:lnTo>
                <a:lnTo>
                  <a:pt x="420" y="325"/>
                </a:lnTo>
                <a:lnTo>
                  <a:pt x="402" y="353"/>
                </a:lnTo>
                <a:lnTo>
                  <a:pt x="380" y="379"/>
                </a:lnTo>
                <a:lnTo>
                  <a:pt x="354" y="402"/>
                </a:lnTo>
                <a:lnTo>
                  <a:pt x="325" y="420"/>
                </a:lnTo>
                <a:lnTo>
                  <a:pt x="293" y="434"/>
                </a:lnTo>
                <a:lnTo>
                  <a:pt x="259" y="441"/>
                </a:lnTo>
                <a:lnTo>
                  <a:pt x="223" y="445"/>
                </a:lnTo>
                <a:lnTo>
                  <a:pt x="187" y="441"/>
                </a:lnTo>
                <a:lnTo>
                  <a:pt x="152" y="434"/>
                </a:lnTo>
                <a:lnTo>
                  <a:pt x="120" y="420"/>
                </a:lnTo>
                <a:lnTo>
                  <a:pt x="91" y="402"/>
                </a:lnTo>
                <a:lnTo>
                  <a:pt x="66" y="379"/>
                </a:lnTo>
                <a:lnTo>
                  <a:pt x="43" y="353"/>
                </a:lnTo>
                <a:lnTo>
                  <a:pt x="25" y="325"/>
                </a:lnTo>
                <a:lnTo>
                  <a:pt x="11" y="292"/>
                </a:lnTo>
                <a:lnTo>
                  <a:pt x="2" y="258"/>
                </a:lnTo>
                <a:lnTo>
                  <a:pt x="0" y="222"/>
                </a:lnTo>
                <a:lnTo>
                  <a:pt x="2" y="186"/>
                </a:lnTo>
                <a:lnTo>
                  <a:pt x="11" y="151"/>
                </a:lnTo>
                <a:lnTo>
                  <a:pt x="25" y="120"/>
                </a:lnTo>
                <a:lnTo>
                  <a:pt x="43" y="90"/>
                </a:lnTo>
                <a:lnTo>
                  <a:pt x="66" y="65"/>
                </a:lnTo>
                <a:lnTo>
                  <a:pt x="91" y="42"/>
                </a:lnTo>
                <a:lnTo>
                  <a:pt x="120" y="25"/>
                </a:lnTo>
                <a:lnTo>
                  <a:pt x="152" y="11"/>
                </a:lnTo>
                <a:lnTo>
                  <a:pt x="187" y="3"/>
                </a:lnTo>
                <a:lnTo>
                  <a:pt x="223" y="0"/>
                </a:ln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p>
        </p:txBody>
      </p:sp>
      <p:grpSp>
        <p:nvGrpSpPr>
          <p:cNvPr id="120" name="Knop uitleg"/>
          <p:cNvGrpSpPr/>
          <p:nvPr userDrawn="1"/>
        </p:nvGrpSpPr>
        <p:grpSpPr>
          <a:xfrm>
            <a:off x="9508901" y="2860359"/>
            <a:ext cx="1947767" cy="2037397"/>
            <a:chOff x="9275416" y="2755352"/>
            <a:chExt cx="1944216" cy="2037397"/>
          </a:xfrm>
        </p:grpSpPr>
        <p:sp>
          <p:nvSpPr>
            <p:cNvPr id="43" name="Rechthoek: afgeronde hoeken 42"/>
            <p:cNvSpPr/>
            <p:nvPr userDrawn="1"/>
          </p:nvSpPr>
          <p:spPr>
            <a:xfrm>
              <a:off x="9275416" y="2755352"/>
              <a:ext cx="1944216" cy="2037397"/>
            </a:xfrm>
            <a:prstGeom prst="roundRect">
              <a:avLst>
                <a:gd name="adj" fmla="val 3052"/>
              </a:avLst>
            </a:prstGeom>
            <a:solidFill>
              <a:srgbClr val="FF7800"/>
            </a:solidFill>
            <a:ln>
              <a:noFill/>
            </a:ln>
            <a:effectLst>
              <a:outerShdw dist="50800" dir="2700000" algn="tl" rotWithShape="0">
                <a:srgbClr val="767171"/>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2" name="Groep 41"/>
            <p:cNvGrpSpPr/>
            <p:nvPr userDrawn="1"/>
          </p:nvGrpSpPr>
          <p:grpSpPr>
            <a:xfrm>
              <a:off x="9434682" y="3006335"/>
              <a:ext cx="1625685" cy="1701927"/>
              <a:chOff x="9434682" y="3006335"/>
              <a:chExt cx="1625685" cy="1701927"/>
            </a:xfrm>
          </p:grpSpPr>
          <p:sp>
            <p:nvSpPr>
              <p:cNvPr id="36" name="Ovaal 35"/>
              <p:cNvSpPr/>
              <p:nvPr userDrawn="1"/>
            </p:nvSpPr>
            <p:spPr>
              <a:xfrm>
                <a:off x="9815476" y="3006335"/>
                <a:ext cx="864096" cy="86409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16" name="H2">
                <a:hlinkClick r:id="" action="ppaction://noaction"/>
              </p:cNvPr>
              <p:cNvSpPr txBox="1"/>
              <p:nvPr userDrawn="1"/>
            </p:nvSpPr>
            <p:spPr>
              <a:xfrm>
                <a:off x="9434682" y="3998106"/>
                <a:ext cx="1625685" cy="710156"/>
              </a:xfrm>
              <a:prstGeom prst="rect">
                <a:avLst/>
              </a:prstGeom>
              <a:noFill/>
            </p:spPr>
            <p:txBody>
              <a:bodyPr wrap="square" lIns="0" tIns="0" rIns="0" bIns="0" rtlCol="0" anchor="t">
                <a:noAutofit/>
              </a:bodyPr>
              <a:lstStyle/>
              <a:p>
                <a:pPr algn="ctr" defTabSz="1217512">
                  <a:spcBef>
                    <a:spcPts val="600"/>
                  </a:spcBef>
                  <a:spcAft>
                    <a:spcPts val="600"/>
                  </a:spcAft>
                </a:pPr>
                <a:r>
                  <a:rPr lang="nl-NL" sz="1200" kern="1200" noProof="0">
                    <a:solidFill>
                      <a:srgbClr val="FFFFFF"/>
                    </a:solidFill>
                    <a:latin typeface="Oswald" panose="02000503000000000000" pitchFamily="2" charset="0"/>
                    <a:ea typeface="+mn-ea"/>
                    <a:cs typeface="+mn-cs"/>
                  </a:rPr>
                  <a:t>Open deze dia in de diavoorstelling en klik</a:t>
                </a:r>
                <a:br>
                  <a:rPr lang="nl-NL" sz="1200" kern="1200" noProof="0">
                    <a:solidFill>
                      <a:srgbClr val="FFFFFF"/>
                    </a:solidFill>
                    <a:latin typeface="Oswald" panose="02000503000000000000" pitchFamily="2" charset="0"/>
                    <a:ea typeface="+mn-ea"/>
                    <a:cs typeface="+mn-cs"/>
                  </a:rPr>
                </a:br>
                <a:r>
                  <a:rPr lang="nl-NL" sz="1200" kern="1200" noProof="0">
                    <a:solidFill>
                      <a:srgbClr val="FFFFFF"/>
                    </a:solidFill>
                    <a:latin typeface="Oswald" panose="02000503000000000000" pitchFamily="2" charset="0"/>
                    <a:ea typeface="+mn-ea"/>
                    <a:cs typeface="+mn-cs"/>
                  </a:rPr>
                  <a:t>op de YouTube-link</a:t>
                </a:r>
                <a:endParaRPr lang="nl-NL" sz="1000" kern="1200" noProof="0">
                  <a:solidFill>
                    <a:srgbClr val="FFFFFF"/>
                  </a:solidFill>
                  <a:latin typeface="Oswald" panose="02000503000000000000" pitchFamily="2" charset="0"/>
                  <a:ea typeface="+mn-ea"/>
                  <a:cs typeface="+mn-cs"/>
                </a:endParaRPr>
              </a:p>
            </p:txBody>
          </p:sp>
          <p:grpSp>
            <p:nvGrpSpPr>
              <p:cNvPr id="117" name="Groep 116"/>
              <p:cNvGrpSpPr>
                <a:grpSpLocks noChangeAspect="1"/>
              </p:cNvGrpSpPr>
              <p:nvPr userDrawn="1"/>
            </p:nvGrpSpPr>
            <p:grpSpPr>
              <a:xfrm>
                <a:off x="10139574" y="3193941"/>
                <a:ext cx="215900" cy="464820"/>
                <a:chOff x="9836152" y="1052862"/>
                <a:chExt cx="269875" cy="581025"/>
              </a:xfrm>
              <a:solidFill>
                <a:schemeClr val="bg1"/>
              </a:solidFill>
            </p:grpSpPr>
            <p:sp>
              <p:nvSpPr>
                <p:cNvPr id="118" name="Freeform 300"/>
                <p:cNvSpPr>
                  <a:spLocks/>
                </p:cNvSpPr>
                <p:nvPr/>
              </p:nvSpPr>
              <p:spPr bwMode="auto">
                <a:xfrm>
                  <a:off x="9836152" y="1219549"/>
                  <a:ext cx="269875" cy="414338"/>
                </a:xfrm>
                <a:custGeom>
                  <a:avLst/>
                  <a:gdLst>
                    <a:gd name="T0" fmla="*/ 54 w 170"/>
                    <a:gd name="T1" fmla="*/ 0 h 261"/>
                    <a:gd name="T2" fmla="*/ 77 w 170"/>
                    <a:gd name="T3" fmla="*/ 0 h 261"/>
                    <a:gd name="T4" fmla="*/ 77 w 170"/>
                    <a:gd name="T5" fmla="*/ 67 h 261"/>
                    <a:gd name="T6" fmla="*/ 77 w 170"/>
                    <a:gd name="T7" fmla="*/ 73 h 261"/>
                    <a:gd name="T8" fmla="*/ 79 w 170"/>
                    <a:gd name="T9" fmla="*/ 75 h 261"/>
                    <a:gd name="T10" fmla="*/ 85 w 170"/>
                    <a:gd name="T11" fmla="*/ 75 h 261"/>
                    <a:gd name="T12" fmla="*/ 87 w 170"/>
                    <a:gd name="T13" fmla="*/ 75 h 261"/>
                    <a:gd name="T14" fmla="*/ 92 w 170"/>
                    <a:gd name="T15" fmla="*/ 73 h 261"/>
                    <a:gd name="T16" fmla="*/ 92 w 170"/>
                    <a:gd name="T17" fmla="*/ 67 h 261"/>
                    <a:gd name="T18" fmla="*/ 92 w 170"/>
                    <a:gd name="T19" fmla="*/ 0 h 261"/>
                    <a:gd name="T20" fmla="*/ 116 w 170"/>
                    <a:gd name="T21" fmla="*/ 0 h 261"/>
                    <a:gd name="T22" fmla="*/ 136 w 170"/>
                    <a:gd name="T23" fmla="*/ 8 h 261"/>
                    <a:gd name="T24" fmla="*/ 154 w 170"/>
                    <a:gd name="T25" fmla="*/ 21 h 261"/>
                    <a:gd name="T26" fmla="*/ 165 w 170"/>
                    <a:gd name="T27" fmla="*/ 42 h 261"/>
                    <a:gd name="T28" fmla="*/ 170 w 170"/>
                    <a:gd name="T29" fmla="*/ 65 h 261"/>
                    <a:gd name="T30" fmla="*/ 170 w 170"/>
                    <a:gd name="T31" fmla="*/ 160 h 261"/>
                    <a:gd name="T32" fmla="*/ 167 w 170"/>
                    <a:gd name="T33" fmla="*/ 181 h 261"/>
                    <a:gd name="T34" fmla="*/ 159 w 170"/>
                    <a:gd name="T35" fmla="*/ 204 h 261"/>
                    <a:gd name="T36" fmla="*/ 149 w 170"/>
                    <a:gd name="T37" fmla="*/ 225 h 261"/>
                    <a:gd name="T38" fmla="*/ 134 w 170"/>
                    <a:gd name="T39" fmla="*/ 245 h 261"/>
                    <a:gd name="T40" fmla="*/ 110 w 170"/>
                    <a:gd name="T41" fmla="*/ 258 h 261"/>
                    <a:gd name="T42" fmla="*/ 85 w 170"/>
                    <a:gd name="T43" fmla="*/ 261 h 261"/>
                    <a:gd name="T44" fmla="*/ 59 w 170"/>
                    <a:gd name="T45" fmla="*/ 258 h 261"/>
                    <a:gd name="T46" fmla="*/ 36 w 170"/>
                    <a:gd name="T47" fmla="*/ 245 h 261"/>
                    <a:gd name="T48" fmla="*/ 20 w 170"/>
                    <a:gd name="T49" fmla="*/ 225 h 261"/>
                    <a:gd name="T50" fmla="*/ 7 w 170"/>
                    <a:gd name="T51" fmla="*/ 204 h 261"/>
                    <a:gd name="T52" fmla="*/ 2 w 170"/>
                    <a:gd name="T53" fmla="*/ 181 h 261"/>
                    <a:gd name="T54" fmla="*/ 0 w 170"/>
                    <a:gd name="T55" fmla="*/ 160 h 261"/>
                    <a:gd name="T56" fmla="*/ 0 w 170"/>
                    <a:gd name="T57" fmla="*/ 65 h 261"/>
                    <a:gd name="T58" fmla="*/ 5 w 170"/>
                    <a:gd name="T59" fmla="*/ 42 h 261"/>
                    <a:gd name="T60" fmla="*/ 15 w 170"/>
                    <a:gd name="T61" fmla="*/ 21 h 261"/>
                    <a:gd name="T62" fmla="*/ 33 w 170"/>
                    <a:gd name="T63" fmla="*/ 8 h 261"/>
                    <a:gd name="T64" fmla="*/ 54 w 170"/>
                    <a:gd name="T65" fmla="*/ 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70" h="261">
                      <a:moveTo>
                        <a:pt x="54" y="0"/>
                      </a:moveTo>
                      <a:lnTo>
                        <a:pt x="77" y="0"/>
                      </a:lnTo>
                      <a:lnTo>
                        <a:pt x="77" y="67"/>
                      </a:lnTo>
                      <a:lnTo>
                        <a:pt x="77" y="73"/>
                      </a:lnTo>
                      <a:lnTo>
                        <a:pt x="79" y="75"/>
                      </a:lnTo>
                      <a:lnTo>
                        <a:pt x="85" y="75"/>
                      </a:lnTo>
                      <a:lnTo>
                        <a:pt x="87" y="75"/>
                      </a:lnTo>
                      <a:lnTo>
                        <a:pt x="92" y="73"/>
                      </a:lnTo>
                      <a:lnTo>
                        <a:pt x="92" y="67"/>
                      </a:lnTo>
                      <a:lnTo>
                        <a:pt x="92" y="0"/>
                      </a:lnTo>
                      <a:lnTo>
                        <a:pt x="116" y="0"/>
                      </a:lnTo>
                      <a:lnTo>
                        <a:pt x="136" y="8"/>
                      </a:lnTo>
                      <a:lnTo>
                        <a:pt x="154" y="21"/>
                      </a:lnTo>
                      <a:lnTo>
                        <a:pt x="165" y="42"/>
                      </a:lnTo>
                      <a:lnTo>
                        <a:pt x="170" y="65"/>
                      </a:lnTo>
                      <a:lnTo>
                        <a:pt x="170" y="160"/>
                      </a:lnTo>
                      <a:lnTo>
                        <a:pt x="167" y="181"/>
                      </a:lnTo>
                      <a:lnTo>
                        <a:pt x="159" y="204"/>
                      </a:lnTo>
                      <a:lnTo>
                        <a:pt x="149" y="225"/>
                      </a:lnTo>
                      <a:lnTo>
                        <a:pt x="134" y="245"/>
                      </a:lnTo>
                      <a:lnTo>
                        <a:pt x="110" y="258"/>
                      </a:lnTo>
                      <a:lnTo>
                        <a:pt x="85" y="261"/>
                      </a:lnTo>
                      <a:lnTo>
                        <a:pt x="59" y="258"/>
                      </a:lnTo>
                      <a:lnTo>
                        <a:pt x="36" y="245"/>
                      </a:lnTo>
                      <a:lnTo>
                        <a:pt x="20" y="225"/>
                      </a:lnTo>
                      <a:lnTo>
                        <a:pt x="7" y="204"/>
                      </a:lnTo>
                      <a:lnTo>
                        <a:pt x="2" y="181"/>
                      </a:lnTo>
                      <a:lnTo>
                        <a:pt x="0" y="160"/>
                      </a:lnTo>
                      <a:lnTo>
                        <a:pt x="0" y="65"/>
                      </a:lnTo>
                      <a:lnTo>
                        <a:pt x="5" y="42"/>
                      </a:lnTo>
                      <a:lnTo>
                        <a:pt x="15" y="21"/>
                      </a:lnTo>
                      <a:lnTo>
                        <a:pt x="33" y="8"/>
                      </a:lnTo>
                      <a:lnTo>
                        <a:pt x="54"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sp>
              <p:nvSpPr>
                <p:cNvPr id="119" name="Freeform 301"/>
                <p:cNvSpPr>
                  <a:spLocks/>
                </p:cNvSpPr>
                <p:nvPr/>
              </p:nvSpPr>
              <p:spPr bwMode="auto">
                <a:xfrm>
                  <a:off x="9864727" y="1052862"/>
                  <a:ext cx="122238" cy="163513"/>
                </a:xfrm>
                <a:custGeom>
                  <a:avLst/>
                  <a:gdLst>
                    <a:gd name="T0" fmla="*/ 15 w 77"/>
                    <a:gd name="T1" fmla="*/ 0 h 103"/>
                    <a:gd name="T2" fmla="*/ 18 w 77"/>
                    <a:gd name="T3" fmla="*/ 0 h 103"/>
                    <a:gd name="T4" fmla="*/ 23 w 77"/>
                    <a:gd name="T5" fmla="*/ 5 h 103"/>
                    <a:gd name="T6" fmla="*/ 23 w 77"/>
                    <a:gd name="T7" fmla="*/ 10 h 103"/>
                    <a:gd name="T8" fmla="*/ 23 w 77"/>
                    <a:gd name="T9" fmla="*/ 13 h 103"/>
                    <a:gd name="T10" fmla="*/ 23 w 77"/>
                    <a:gd name="T11" fmla="*/ 13 h 103"/>
                    <a:gd name="T12" fmla="*/ 23 w 77"/>
                    <a:gd name="T13" fmla="*/ 15 h 103"/>
                    <a:gd name="T14" fmla="*/ 23 w 77"/>
                    <a:gd name="T15" fmla="*/ 15 h 103"/>
                    <a:gd name="T16" fmla="*/ 20 w 77"/>
                    <a:gd name="T17" fmla="*/ 18 h 103"/>
                    <a:gd name="T18" fmla="*/ 20 w 77"/>
                    <a:gd name="T19" fmla="*/ 23 h 103"/>
                    <a:gd name="T20" fmla="*/ 18 w 77"/>
                    <a:gd name="T21" fmla="*/ 28 h 103"/>
                    <a:gd name="T22" fmla="*/ 20 w 77"/>
                    <a:gd name="T23" fmla="*/ 36 h 103"/>
                    <a:gd name="T24" fmla="*/ 23 w 77"/>
                    <a:gd name="T25" fmla="*/ 44 h 103"/>
                    <a:gd name="T26" fmla="*/ 28 w 77"/>
                    <a:gd name="T27" fmla="*/ 49 h 103"/>
                    <a:gd name="T28" fmla="*/ 33 w 77"/>
                    <a:gd name="T29" fmla="*/ 51 h 103"/>
                    <a:gd name="T30" fmla="*/ 43 w 77"/>
                    <a:gd name="T31" fmla="*/ 56 h 103"/>
                    <a:gd name="T32" fmla="*/ 54 w 77"/>
                    <a:gd name="T33" fmla="*/ 62 h 103"/>
                    <a:gd name="T34" fmla="*/ 61 w 77"/>
                    <a:gd name="T35" fmla="*/ 69 h 103"/>
                    <a:gd name="T36" fmla="*/ 67 w 77"/>
                    <a:gd name="T37" fmla="*/ 74 h 103"/>
                    <a:gd name="T38" fmla="*/ 72 w 77"/>
                    <a:gd name="T39" fmla="*/ 82 h 103"/>
                    <a:gd name="T40" fmla="*/ 74 w 77"/>
                    <a:gd name="T41" fmla="*/ 93 h 103"/>
                    <a:gd name="T42" fmla="*/ 77 w 77"/>
                    <a:gd name="T43" fmla="*/ 103 h 103"/>
                    <a:gd name="T44" fmla="*/ 56 w 77"/>
                    <a:gd name="T45" fmla="*/ 103 h 103"/>
                    <a:gd name="T46" fmla="*/ 54 w 77"/>
                    <a:gd name="T47" fmla="*/ 98 h 103"/>
                    <a:gd name="T48" fmla="*/ 51 w 77"/>
                    <a:gd name="T49" fmla="*/ 87 h 103"/>
                    <a:gd name="T50" fmla="*/ 46 w 77"/>
                    <a:gd name="T51" fmla="*/ 82 h 103"/>
                    <a:gd name="T52" fmla="*/ 43 w 77"/>
                    <a:gd name="T53" fmla="*/ 77 h 103"/>
                    <a:gd name="T54" fmla="*/ 36 w 77"/>
                    <a:gd name="T55" fmla="*/ 74 h 103"/>
                    <a:gd name="T56" fmla="*/ 23 w 77"/>
                    <a:gd name="T57" fmla="*/ 69 h 103"/>
                    <a:gd name="T58" fmla="*/ 15 w 77"/>
                    <a:gd name="T59" fmla="*/ 62 h 103"/>
                    <a:gd name="T60" fmla="*/ 7 w 77"/>
                    <a:gd name="T61" fmla="*/ 54 h 103"/>
                    <a:gd name="T62" fmla="*/ 2 w 77"/>
                    <a:gd name="T63" fmla="*/ 46 h 103"/>
                    <a:gd name="T64" fmla="*/ 0 w 77"/>
                    <a:gd name="T65" fmla="*/ 38 h 103"/>
                    <a:gd name="T66" fmla="*/ 0 w 77"/>
                    <a:gd name="T67" fmla="*/ 28 h 103"/>
                    <a:gd name="T68" fmla="*/ 0 w 77"/>
                    <a:gd name="T69" fmla="*/ 20 h 103"/>
                    <a:gd name="T70" fmla="*/ 2 w 77"/>
                    <a:gd name="T71" fmla="*/ 13 h 103"/>
                    <a:gd name="T72" fmla="*/ 5 w 77"/>
                    <a:gd name="T73" fmla="*/ 7 h 103"/>
                    <a:gd name="T74" fmla="*/ 5 w 77"/>
                    <a:gd name="T75" fmla="*/ 5 h 103"/>
                    <a:gd name="T76" fmla="*/ 5 w 77"/>
                    <a:gd name="T77" fmla="*/ 5 h 103"/>
                    <a:gd name="T78" fmla="*/ 10 w 77"/>
                    <a:gd name="T79" fmla="*/ 0 h 103"/>
                    <a:gd name="T80" fmla="*/ 15 w 77"/>
                    <a:gd name="T81" fmla="*/ 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103">
                      <a:moveTo>
                        <a:pt x="15" y="0"/>
                      </a:moveTo>
                      <a:lnTo>
                        <a:pt x="18" y="0"/>
                      </a:lnTo>
                      <a:lnTo>
                        <a:pt x="23" y="5"/>
                      </a:lnTo>
                      <a:lnTo>
                        <a:pt x="23" y="10"/>
                      </a:lnTo>
                      <a:lnTo>
                        <a:pt x="23" y="13"/>
                      </a:lnTo>
                      <a:lnTo>
                        <a:pt x="23" y="13"/>
                      </a:lnTo>
                      <a:lnTo>
                        <a:pt x="23" y="15"/>
                      </a:lnTo>
                      <a:lnTo>
                        <a:pt x="23" y="15"/>
                      </a:lnTo>
                      <a:lnTo>
                        <a:pt x="20" y="18"/>
                      </a:lnTo>
                      <a:lnTo>
                        <a:pt x="20" y="23"/>
                      </a:lnTo>
                      <a:lnTo>
                        <a:pt x="18" y="28"/>
                      </a:lnTo>
                      <a:lnTo>
                        <a:pt x="20" y="36"/>
                      </a:lnTo>
                      <a:lnTo>
                        <a:pt x="23" y="44"/>
                      </a:lnTo>
                      <a:lnTo>
                        <a:pt x="28" y="49"/>
                      </a:lnTo>
                      <a:lnTo>
                        <a:pt x="33" y="51"/>
                      </a:lnTo>
                      <a:lnTo>
                        <a:pt x="43" y="56"/>
                      </a:lnTo>
                      <a:lnTo>
                        <a:pt x="54" y="62"/>
                      </a:lnTo>
                      <a:lnTo>
                        <a:pt x="61" y="69"/>
                      </a:lnTo>
                      <a:lnTo>
                        <a:pt x="67" y="74"/>
                      </a:lnTo>
                      <a:lnTo>
                        <a:pt x="72" y="82"/>
                      </a:lnTo>
                      <a:lnTo>
                        <a:pt x="74" y="93"/>
                      </a:lnTo>
                      <a:lnTo>
                        <a:pt x="77" y="103"/>
                      </a:lnTo>
                      <a:lnTo>
                        <a:pt x="56" y="103"/>
                      </a:lnTo>
                      <a:lnTo>
                        <a:pt x="54" y="98"/>
                      </a:lnTo>
                      <a:lnTo>
                        <a:pt x="51" y="87"/>
                      </a:lnTo>
                      <a:lnTo>
                        <a:pt x="46" y="82"/>
                      </a:lnTo>
                      <a:lnTo>
                        <a:pt x="43" y="77"/>
                      </a:lnTo>
                      <a:lnTo>
                        <a:pt x="36" y="74"/>
                      </a:lnTo>
                      <a:lnTo>
                        <a:pt x="23" y="69"/>
                      </a:lnTo>
                      <a:lnTo>
                        <a:pt x="15" y="62"/>
                      </a:lnTo>
                      <a:lnTo>
                        <a:pt x="7" y="54"/>
                      </a:lnTo>
                      <a:lnTo>
                        <a:pt x="2" y="46"/>
                      </a:lnTo>
                      <a:lnTo>
                        <a:pt x="0" y="38"/>
                      </a:lnTo>
                      <a:lnTo>
                        <a:pt x="0" y="28"/>
                      </a:lnTo>
                      <a:lnTo>
                        <a:pt x="0" y="20"/>
                      </a:lnTo>
                      <a:lnTo>
                        <a:pt x="2" y="13"/>
                      </a:lnTo>
                      <a:lnTo>
                        <a:pt x="5" y="7"/>
                      </a:lnTo>
                      <a:lnTo>
                        <a:pt x="5" y="5"/>
                      </a:lnTo>
                      <a:lnTo>
                        <a:pt x="5" y="5"/>
                      </a:lnTo>
                      <a:lnTo>
                        <a:pt x="10" y="0"/>
                      </a:lnTo>
                      <a:lnTo>
                        <a:pt x="15" y="0"/>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800" noProof="0">
                    <a:solidFill>
                      <a:schemeClr val="bg1"/>
                    </a:solidFill>
                  </a:endParaRPr>
                </a:p>
              </p:txBody>
            </p:sp>
          </p:grpSp>
        </p:grpSp>
      </p:grpSp>
      <p:sp>
        <p:nvSpPr>
          <p:cNvPr id="58"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noProof="0"/>
          </a:p>
        </p:txBody>
      </p:sp>
      <p:cxnSp>
        <p:nvCxnSpPr>
          <p:cNvPr id="60" name="Rechte verbindingslijn 59"/>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61"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noProof="0">
              <a:solidFill>
                <a:prstClr val="black"/>
              </a:solidFill>
            </a:endParaRPr>
          </a:p>
        </p:txBody>
      </p:sp>
      <p:grpSp>
        <p:nvGrpSpPr>
          <p:cNvPr id="4" name="Groep 3"/>
          <p:cNvGrpSpPr/>
          <p:nvPr userDrawn="1"/>
        </p:nvGrpSpPr>
        <p:grpSpPr>
          <a:xfrm>
            <a:off x="1630522" y="2276771"/>
            <a:ext cx="758666" cy="226154"/>
            <a:chOff x="1607118" y="2276771"/>
            <a:chExt cx="757283" cy="226154"/>
          </a:xfrm>
        </p:grpSpPr>
        <p:grpSp>
          <p:nvGrpSpPr>
            <p:cNvPr id="71" name="Groep 70"/>
            <p:cNvGrpSpPr/>
            <p:nvPr userDrawn="1"/>
          </p:nvGrpSpPr>
          <p:grpSpPr>
            <a:xfrm>
              <a:off x="2077148" y="2276771"/>
              <a:ext cx="287253" cy="226154"/>
              <a:chOff x="-3310843" y="700986"/>
              <a:chExt cx="182598" cy="143759"/>
            </a:xfrm>
          </p:grpSpPr>
          <p:grpSp>
            <p:nvGrpSpPr>
              <p:cNvPr id="160" name="Groep 159"/>
              <p:cNvGrpSpPr/>
              <p:nvPr userDrawn="1"/>
            </p:nvGrpSpPr>
            <p:grpSpPr>
              <a:xfrm>
                <a:off x="-3310843" y="700986"/>
                <a:ext cx="182598" cy="143759"/>
                <a:chOff x="-3310843" y="700986"/>
                <a:chExt cx="182598" cy="143759"/>
              </a:xfrm>
            </p:grpSpPr>
            <p:cxnSp>
              <p:nvCxnSpPr>
                <p:cNvPr id="164" name="Rechte verbindingslijn 163"/>
                <p:cNvCxnSpPr/>
                <p:nvPr userDrawn="1"/>
              </p:nvCxnSpPr>
              <p:spPr>
                <a:xfrm>
                  <a:off x="-3310843" y="700986"/>
                  <a:ext cx="182598" cy="0"/>
                </a:xfrm>
                <a:prstGeom prst="line">
                  <a:avLst/>
                </a:prstGeom>
                <a:noFill/>
                <a:ln w="19050" cap="flat" cmpd="sng" algn="ctr">
                  <a:solidFill>
                    <a:srgbClr val="767171"/>
                  </a:solidFill>
                  <a:prstDash val="solid"/>
                </a:ln>
                <a:effectLst/>
              </p:spPr>
            </p:cxnSp>
            <p:cxnSp>
              <p:nvCxnSpPr>
                <p:cNvPr id="165" name="Rechte verbindingslijn 164"/>
                <p:cNvCxnSpPr/>
                <p:nvPr userDrawn="1"/>
              </p:nvCxnSpPr>
              <p:spPr>
                <a:xfrm>
                  <a:off x="-3310843" y="844745"/>
                  <a:ext cx="182598" cy="0"/>
                </a:xfrm>
                <a:prstGeom prst="line">
                  <a:avLst/>
                </a:prstGeom>
                <a:noFill/>
                <a:ln w="19050" cap="flat" cmpd="sng" algn="ctr">
                  <a:solidFill>
                    <a:srgbClr val="767171"/>
                  </a:solidFill>
                  <a:prstDash val="solid"/>
                </a:ln>
                <a:effectLst/>
              </p:spPr>
            </p:cxnSp>
            <p:cxnSp>
              <p:nvCxnSpPr>
                <p:cNvPr id="166" name="Rechte verbindingslijn 165"/>
                <p:cNvCxnSpPr/>
                <p:nvPr userDrawn="1"/>
              </p:nvCxnSpPr>
              <p:spPr>
                <a:xfrm>
                  <a:off x="-3213196" y="808806"/>
                  <a:ext cx="82203" cy="0"/>
                </a:xfrm>
                <a:prstGeom prst="line">
                  <a:avLst/>
                </a:prstGeom>
                <a:noFill/>
                <a:ln w="19050" cap="flat" cmpd="sng" algn="ctr">
                  <a:solidFill>
                    <a:srgbClr val="767171"/>
                  </a:solidFill>
                  <a:prstDash val="solid"/>
                </a:ln>
                <a:effectLst/>
              </p:spPr>
            </p:cxnSp>
            <p:cxnSp>
              <p:nvCxnSpPr>
                <p:cNvPr id="167" name="Rechte verbindingslijn 166"/>
                <p:cNvCxnSpPr/>
                <p:nvPr userDrawn="1"/>
              </p:nvCxnSpPr>
              <p:spPr>
                <a:xfrm>
                  <a:off x="-3213196" y="772866"/>
                  <a:ext cx="82203" cy="0"/>
                </a:xfrm>
                <a:prstGeom prst="line">
                  <a:avLst/>
                </a:prstGeom>
                <a:noFill/>
                <a:ln w="19050" cap="flat" cmpd="sng" algn="ctr">
                  <a:solidFill>
                    <a:srgbClr val="767171"/>
                  </a:solidFill>
                  <a:prstDash val="solid"/>
                </a:ln>
                <a:effectLst/>
              </p:spPr>
            </p:cxnSp>
            <p:cxnSp>
              <p:nvCxnSpPr>
                <p:cNvPr id="168" name="Rechte verbindingslijn 167"/>
                <p:cNvCxnSpPr/>
                <p:nvPr userDrawn="1"/>
              </p:nvCxnSpPr>
              <p:spPr>
                <a:xfrm>
                  <a:off x="-3213196" y="736926"/>
                  <a:ext cx="82203" cy="0"/>
                </a:xfrm>
                <a:prstGeom prst="line">
                  <a:avLst/>
                </a:prstGeom>
                <a:noFill/>
                <a:ln w="19050" cap="flat" cmpd="sng" algn="ctr">
                  <a:solidFill>
                    <a:srgbClr val="767171"/>
                  </a:solidFill>
                  <a:prstDash val="solid"/>
                </a:ln>
                <a:effectLst/>
              </p:spPr>
            </p:cxnSp>
          </p:grpSp>
          <p:grpSp>
            <p:nvGrpSpPr>
              <p:cNvPr id="161" name="Groep 160"/>
              <p:cNvGrpSpPr/>
              <p:nvPr userDrawn="1"/>
            </p:nvGrpSpPr>
            <p:grpSpPr>
              <a:xfrm flipH="1">
                <a:off x="-3310774" y="735854"/>
                <a:ext cx="88801" cy="72568"/>
                <a:chOff x="-2091059" y="1395403"/>
                <a:chExt cx="157316" cy="128558"/>
              </a:xfrm>
            </p:grpSpPr>
            <p:sp>
              <p:nvSpPr>
                <p:cNvPr id="162" name="Rechthoek 161"/>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3" name="Pijl: punthaak 162"/>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74" name="Groep 73"/>
            <p:cNvGrpSpPr/>
            <p:nvPr userDrawn="1"/>
          </p:nvGrpSpPr>
          <p:grpSpPr>
            <a:xfrm>
              <a:off x="1607118" y="2276771"/>
              <a:ext cx="287253" cy="226154"/>
              <a:chOff x="-3634116" y="700986"/>
              <a:chExt cx="182598" cy="143759"/>
            </a:xfrm>
          </p:grpSpPr>
          <p:grpSp>
            <p:nvGrpSpPr>
              <p:cNvPr id="151" name="Groep 150"/>
              <p:cNvGrpSpPr/>
              <p:nvPr userDrawn="1"/>
            </p:nvGrpSpPr>
            <p:grpSpPr>
              <a:xfrm>
                <a:off x="-3634116" y="700986"/>
                <a:ext cx="182598" cy="143759"/>
                <a:chOff x="-3634116" y="700986"/>
                <a:chExt cx="182598" cy="143759"/>
              </a:xfrm>
            </p:grpSpPr>
            <p:cxnSp>
              <p:nvCxnSpPr>
                <p:cNvPr id="155" name="Rechte verbindingslijn 154"/>
                <p:cNvCxnSpPr/>
                <p:nvPr userDrawn="1"/>
              </p:nvCxnSpPr>
              <p:spPr>
                <a:xfrm>
                  <a:off x="-3634116" y="700986"/>
                  <a:ext cx="182598" cy="0"/>
                </a:xfrm>
                <a:prstGeom prst="line">
                  <a:avLst/>
                </a:prstGeom>
                <a:noFill/>
                <a:ln w="19050" cap="flat" cmpd="sng" algn="ctr">
                  <a:solidFill>
                    <a:srgbClr val="767171"/>
                  </a:solidFill>
                  <a:prstDash val="solid"/>
                </a:ln>
                <a:effectLst/>
              </p:spPr>
            </p:cxnSp>
            <p:cxnSp>
              <p:nvCxnSpPr>
                <p:cNvPr id="156" name="Rechte verbindingslijn 155"/>
                <p:cNvCxnSpPr/>
                <p:nvPr userDrawn="1"/>
              </p:nvCxnSpPr>
              <p:spPr>
                <a:xfrm>
                  <a:off x="-3634116" y="844745"/>
                  <a:ext cx="182598" cy="0"/>
                </a:xfrm>
                <a:prstGeom prst="line">
                  <a:avLst/>
                </a:prstGeom>
                <a:noFill/>
                <a:ln w="19050" cap="flat" cmpd="sng" algn="ctr">
                  <a:solidFill>
                    <a:srgbClr val="767171"/>
                  </a:solidFill>
                  <a:prstDash val="solid"/>
                </a:ln>
                <a:effectLst/>
              </p:spPr>
            </p:cxnSp>
            <p:cxnSp>
              <p:nvCxnSpPr>
                <p:cNvPr id="157" name="Rechte verbindingslijn 156"/>
                <p:cNvCxnSpPr/>
                <p:nvPr userDrawn="1"/>
              </p:nvCxnSpPr>
              <p:spPr>
                <a:xfrm>
                  <a:off x="-3536469" y="808806"/>
                  <a:ext cx="82203" cy="0"/>
                </a:xfrm>
                <a:prstGeom prst="line">
                  <a:avLst/>
                </a:prstGeom>
                <a:noFill/>
                <a:ln w="19050" cap="flat" cmpd="sng" algn="ctr">
                  <a:solidFill>
                    <a:srgbClr val="767171"/>
                  </a:solidFill>
                  <a:prstDash val="solid"/>
                </a:ln>
                <a:effectLst/>
              </p:spPr>
            </p:cxnSp>
            <p:cxnSp>
              <p:nvCxnSpPr>
                <p:cNvPr id="158" name="Rechte verbindingslijn 157"/>
                <p:cNvCxnSpPr/>
                <p:nvPr userDrawn="1"/>
              </p:nvCxnSpPr>
              <p:spPr>
                <a:xfrm>
                  <a:off x="-3536469" y="772866"/>
                  <a:ext cx="82203" cy="0"/>
                </a:xfrm>
                <a:prstGeom prst="line">
                  <a:avLst/>
                </a:prstGeom>
                <a:noFill/>
                <a:ln w="19050" cap="flat" cmpd="sng" algn="ctr">
                  <a:solidFill>
                    <a:srgbClr val="767171"/>
                  </a:solidFill>
                  <a:prstDash val="solid"/>
                </a:ln>
                <a:effectLst/>
              </p:spPr>
            </p:cxnSp>
            <p:cxnSp>
              <p:nvCxnSpPr>
                <p:cNvPr id="159" name="Rechte verbindingslijn 158"/>
                <p:cNvCxnSpPr/>
                <p:nvPr userDrawn="1"/>
              </p:nvCxnSpPr>
              <p:spPr>
                <a:xfrm>
                  <a:off x="-3536469" y="736926"/>
                  <a:ext cx="82203" cy="0"/>
                </a:xfrm>
                <a:prstGeom prst="line">
                  <a:avLst/>
                </a:prstGeom>
                <a:noFill/>
                <a:ln w="19050" cap="flat" cmpd="sng" algn="ctr">
                  <a:solidFill>
                    <a:srgbClr val="767171"/>
                  </a:solidFill>
                  <a:prstDash val="solid"/>
                </a:ln>
                <a:effectLst/>
              </p:spPr>
            </p:cxnSp>
          </p:grpSp>
          <p:grpSp>
            <p:nvGrpSpPr>
              <p:cNvPr id="152" name="Groep 151"/>
              <p:cNvGrpSpPr/>
              <p:nvPr userDrawn="1"/>
            </p:nvGrpSpPr>
            <p:grpSpPr>
              <a:xfrm>
                <a:off x="-3634047" y="735854"/>
                <a:ext cx="88801" cy="72568"/>
                <a:chOff x="-2091059" y="1395403"/>
                <a:chExt cx="157316" cy="128558"/>
              </a:xfrm>
            </p:grpSpPr>
            <p:sp>
              <p:nvSpPr>
                <p:cNvPr id="153" name="Rechthoek 152"/>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4" name="Pijl: punthaak 153"/>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79" name="Groep 178"/>
          <p:cNvGrpSpPr/>
          <p:nvPr userDrawn="1"/>
        </p:nvGrpSpPr>
        <p:grpSpPr>
          <a:xfrm>
            <a:off x="4573974" y="2179391"/>
            <a:ext cx="369155" cy="398538"/>
            <a:chOff x="14466489" y="1001522"/>
            <a:chExt cx="290627" cy="314333"/>
          </a:xfrm>
        </p:grpSpPr>
        <p:sp>
          <p:nvSpPr>
            <p:cNvPr id="200" name="Rechthoek 199"/>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2" name="Vrije vorm: vorm 201"/>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afgeronde hoeken 202"/>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04" name="Rechte verbindingslijn 203"/>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05" name="Rechte verbindingslijn 204"/>
            <p:cNvCxnSpPr>
              <a:cxnSpLocks/>
              <a:stCxn id="203"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8" name="HYPERLINKS"/>
          <p:cNvGrpSpPr/>
          <p:nvPr userDrawn="1"/>
        </p:nvGrpSpPr>
        <p:grpSpPr>
          <a:xfrm>
            <a:off x="674999" y="1599166"/>
            <a:ext cx="8081505" cy="4559785"/>
            <a:chOff x="673768" y="1599165"/>
            <a:chExt cx="8066773" cy="4559785"/>
          </a:xfrm>
        </p:grpSpPr>
        <p:sp>
          <p:nvSpPr>
            <p:cNvPr id="121" name="HYPERLINK">
              <a:hlinkClick r:id="rId2"/>
            </p:cNvPr>
            <p:cNvSpPr/>
            <p:nvPr userDrawn="1"/>
          </p:nvSpPr>
          <p:spPr>
            <a:xfrm>
              <a:off x="673768" y="1599165"/>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3" name="HYPERLINK">
              <a:hlinkClick r:id="rId3"/>
            </p:cNvPr>
            <p:cNvSpPr/>
            <p:nvPr userDrawn="1"/>
          </p:nvSpPr>
          <p:spPr>
            <a:xfrm>
              <a:off x="3465094"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4" name="HYPERLINK">
              <a:hlinkClick r:id="rId4"/>
            </p:cNvPr>
            <p:cNvSpPr/>
            <p:nvPr userDrawn="1"/>
          </p:nvSpPr>
          <p:spPr>
            <a:xfrm>
              <a:off x="6148301" y="1599165"/>
              <a:ext cx="257475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5" name="HYPERLINK">
              <a:hlinkClick r:id="rId5"/>
            </p:cNvPr>
            <p:cNvSpPr/>
            <p:nvPr userDrawn="1"/>
          </p:nvSpPr>
          <p:spPr>
            <a:xfrm>
              <a:off x="673768" y="3932073"/>
              <a:ext cx="2676295"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6" name="HYPERLINK">
              <a:hlinkClick r:id="rId6"/>
            </p:cNvPr>
            <p:cNvSpPr/>
            <p:nvPr userDrawn="1"/>
          </p:nvSpPr>
          <p:spPr>
            <a:xfrm>
              <a:off x="3454453"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127" name="HYPERLINK">
              <a:hlinkClick r:id="rId7"/>
            </p:cNvPr>
            <p:cNvSpPr/>
            <p:nvPr userDrawn="1"/>
          </p:nvSpPr>
          <p:spPr>
            <a:xfrm>
              <a:off x="6149692" y="3932073"/>
              <a:ext cx="2590849" cy="2226877"/>
            </a:xfrm>
            <a:prstGeom prst="rect">
              <a:avLst/>
            </a:prstGeom>
            <a:solidFill>
              <a:srgbClr val="F0F0F0">
                <a:alpha val="0"/>
              </a:srgb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grpSp>
      <p:sp>
        <p:nvSpPr>
          <p:cNvPr id="103" name="Rechthoek 102">
            <a:hlinkClick r:id="rId7"/>
            <a:extLst>
              <a:ext uri="{FF2B5EF4-FFF2-40B4-BE49-F238E27FC236}">
                <a16:creationId xmlns:a16="http://schemas.microsoft.com/office/drawing/2014/main" id="{A74EDF85-9D78-4A54-895F-5F47F5DE6BF2}"/>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338173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KST DIA (100%)">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282E6B19-C172-4760-8A97-D66BFBC0201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tIns="72000"/>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7" y="1400483"/>
            <a:ext cx="8974163"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2"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06470" y="0"/>
            <a:ext cx="1480516"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26" name="Tijdelijke aanduiding voor dianummer 5">
            <a:extLst>
              <a:ext uri="{FF2B5EF4-FFF2-40B4-BE49-F238E27FC236}">
                <a16:creationId xmlns:a16="http://schemas.microsoft.com/office/drawing/2014/main" id="{77CA6B8A-BEB2-49FD-AE28-FD442722680E}"/>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7306955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NSTRUCTIES: Dia plakken">
    <p:spTree>
      <p:nvGrpSpPr>
        <p:cNvPr id="1" name=""/>
        <p:cNvGrpSpPr/>
        <p:nvPr/>
      </p:nvGrpSpPr>
      <p:grpSpPr>
        <a:xfrm>
          <a:off x="0" y="0"/>
          <a:ext cx="0" cy="0"/>
          <a:chOff x="0" y="0"/>
          <a:chExt cx="0" cy="0"/>
        </a:xfrm>
      </p:grpSpPr>
      <p:sp>
        <p:nvSpPr>
          <p:cNvPr id="60" name="Rechthoek 59"/>
          <p:cNvSpPr/>
          <p:nvPr userDrawn="1"/>
        </p:nvSpPr>
        <p:spPr>
          <a:xfrm>
            <a:off x="1"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a:solidFill>
                <a:schemeClr val="tx1"/>
              </a:solidFill>
            </a:endParaRPr>
          </a:p>
        </p:txBody>
      </p:sp>
      <p:sp>
        <p:nvSpPr>
          <p:cNvPr id="8" name="Tekstvak 7"/>
          <p:cNvSpPr txBox="1"/>
          <p:nvPr userDrawn="1"/>
        </p:nvSpPr>
        <p:spPr>
          <a:xfrm>
            <a:off x="8548743" y="-399456"/>
            <a:ext cx="3643257" cy="381673"/>
          </a:xfrm>
          <a:prstGeom prst="rect">
            <a:avLst/>
          </a:prstGeom>
          <a:noFill/>
        </p:spPr>
        <p:txBody>
          <a:bodyPr wrap="square" lIns="0" tIns="0" rIns="0" bIns="0" rtlCol="0" anchor="ctr">
            <a:noAutofit/>
          </a:bodyPr>
          <a:lstStyle/>
          <a:p>
            <a:pPr algn="r"/>
            <a:r>
              <a:rPr lang="nl-NL" sz="1400" noProof="0">
                <a:solidFill>
                  <a:srgbClr val="303E48">
                    <a:lumMod val="60000"/>
                    <a:lumOff val="40000"/>
                  </a:srgbClr>
                </a:solidFill>
              </a:rPr>
              <a:t>Instructie dia: Dia plakken</a:t>
            </a:r>
          </a:p>
        </p:txBody>
      </p:sp>
      <p:sp>
        <p:nvSpPr>
          <p:cNvPr id="7" name="Tekstvak 6"/>
          <p:cNvSpPr txBox="1"/>
          <p:nvPr userDrawn="1"/>
        </p:nvSpPr>
        <p:spPr>
          <a:xfrm>
            <a:off x="693962" y="692697"/>
            <a:ext cx="9946827" cy="461665"/>
          </a:xfrm>
          <a:prstGeom prst="rect">
            <a:avLst/>
          </a:prstGeom>
          <a:noFill/>
          <a:effectLst/>
        </p:spPr>
        <p:txBody>
          <a:bodyPr vert="horz" lIns="0" tIns="0" rIns="0" bIns="0" rtlCol="0" anchor="ctr">
            <a:noAutofit/>
          </a:bodyPr>
          <a:lstStyle>
            <a:lvl1pPr defTabSz="914400">
              <a:lnSpc>
                <a:spcPct val="90000"/>
              </a:lnSpc>
              <a:spcBef>
                <a:spcPts val="600"/>
              </a:spcBef>
              <a:spcAft>
                <a:spcPts val="600"/>
              </a:spcAft>
              <a:buNone/>
              <a:defRPr cap="all" baseline="0">
                <a:solidFill>
                  <a:schemeClr val="accent2"/>
                </a:solidFill>
                <a:latin typeface="+mj-lt"/>
                <a:ea typeface="+mj-ea"/>
                <a:cs typeface="+mj-cs"/>
              </a:defRPr>
            </a:lvl1pPr>
          </a:lstStyle>
          <a:p>
            <a:pPr marL="0" lvl="0" algn="l" defTabSz="914400" rtl="0" eaLnBrk="1" latinLnBrk="0" hangingPunct="1">
              <a:lnSpc>
                <a:spcPct val="90000"/>
              </a:lnSpc>
              <a:spcBef>
                <a:spcPts val="600"/>
              </a:spcBef>
              <a:spcAft>
                <a:spcPts val="600"/>
              </a:spcAft>
              <a:buNone/>
            </a:pPr>
            <a:r>
              <a:rPr lang="nl-NL" sz="2400" b="0" kern="1200" cap="all" baseline="0" noProof="0">
                <a:solidFill>
                  <a:srgbClr val="0096A5"/>
                </a:solidFill>
                <a:latin typeface="+mj-lt"/>
                <a:ea typeface="+mj-ea"/>
                <a:cs typeface="+mj-cs"/>
              </a:rPr>
              <a:t>Voordat je begint…</a:t>
            </a:r>
          </a:p>
        </p:txBody>
      </p:sp>
      <p:grpSp>
        <p:nvGrpSpPr>
          <p:cNvPr id="23" name="Groep 22">
            <a:extLst>
              <a:ext uri="{FF2B5EF4-FFF2-40B4-BE49-F238E27FC236}">
                <a16:creationId xmlns:a16="http://schemas.microsoft.com/office/drawing/2014/main" id="{AECC605F-1D7D-44DC-ACA6-7D0A7E2B238F}"/>
              </a:ext>
            </a:extLst>
          </p:cNvPr>
          <p:cNvGrpSpPr/>
          <p:nvPr userDrawn="1"/>
        </p:nvGrpSpPr>
        <p:grpSpPr>
          <a:xfrm>
            <a:off x="692151" y="1979427"/>
            <a:ext cx="10807637" cy="3437453"/>
            <a:chOff x="690889" y="1979426"/>
            <a:chExt cx="10787936" cy="3437453"/>
          </a:xfrm>
        </p:grpSpPr>
        <p:pic>
          <p:nvPicPr>
            <p:cNvPr id="10" name="Afbeelding 9">
              <a:extLst>
                <a:ext uri="{FF2B5EF4-FFF2-40B4-BE49-F238E27FC236}">
                  <a16:creationId xmlns:a16="http://schemas.microsoft.com/office/drawing/2014/main" id="{D247FBA0-6236-4D93-A681-2816EDF52E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381984" y="2928312"/>
              <a:ext cx="2757115" cy="1443177"/>
            </a:xfrm>
            <a:prstGeom prst="rect">
              <a:avLst/>
            </a:prstGeom>
            <a:ln>
              <a:solidFill>
                <a:srgbClr val="8C8F92"/>
              </a:solidFill>
            </a:ln>
          </p:spPr>
        </p:pic>
        <p:pic>
          <p:nvPicPr>
            <p:cNvPr id="5" name="Afbeelding 4">
              <a:extLst>
                <a:ext uri="{FF2B5EF4-FFF2-40B4-BE49-F238E27FC236}">
                  <a16:creationId xmlns:a16="http://schemas.microsoft.com/office/drawing/2014/main" id="{FAABE902-541F-43CD-B0AB-BAE7064CE48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4528720" y="2922054"/>
              <a:ext cx="2760606" cy="1443633"/>
            </a:xfrm>
            <a:prstGeom prst="rect">
              <a:avLst/>
            </a:prstGeom>
            <a:ln>
              <a:solidFill>
                <a:srgbClr val="8C8F92"/>
              </a:solidFill>
            </a:ln>
          </p:spPr>
        </p:pic>
        <p:pic>
          <p:nvPicPr>
            <p:cNvPr id="4" name="Afbeelding 3">
              <a:extLst>
                <a:ext uri="{FF2B5EF4-FFF2-40B4-BE49-F238E27FC236}">
                  <a16:creationId xmlns:a16="http://schemas.microsoft.com/office/drawing/2014/main" id="{15E11FFE-88B5-4A5D-8FE3-E92B473F3491}"/>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690889" y="2942759"/>
              <a:ext cx="2735216" cy="1429545"/>
            </a:xfrm>
            <a:prstGeom prst="rect">
              <a:avLst/>
            </a:prstGeom>
            <a:ln>
              <a:solidFill>
                <a:srgbClr val="8C8F92"/>
              </a:solidFill>
            </a:ln>
          </p:spPr>
        </p:pic>
        <p:grpSp>
          <p:nvGrpSpPr>
            <p:cNvPr id="35" name="Groep 34"/>
            <p:cNvGrpSpPr/>
            <p:nvPr userDrawn="1"/>
          </p:nvGrpSpPr>
          <p:grpSpPr>
            <a:xfrm>
              <a:off x="691258" y="1979426"/>
              <a:ext cx="10787567" cy="3437453"/>
              <a:chOff x="435100" y="2165458"/>
              <a:chExt cx="10787567" cy="3437453"/>
            </a:xfrm>
          </p:grpSpPr>
          <p:grpSp>
            <p:nvGrpSpPr>
              <p:cNvPr id="42" name="Groep 41"/>
              <p:cNvGrpSpPr/>
              <p:nvPr/>
            </p:nvGrpSpPr>
            <p:grpSpPr>
              <a:xfrm>
                <a:off x="689183" y="2317897"/>
                <a:ext cx="1819124" cy="1488559"/>
                <a:chOff x="1576217" y="1539637"/>
                <a:chExt cx="2497599" cy="2043743"/>
              </a:xfrm>
            </p:grpSpPr>
            <p:sp>
              <p:nvSpPr>
                <p:cNvPr id="70" name="Ovaal 69"/>
                <p:cNvSpPr/>
                <p:nvPr/>
              </p:nvSpPr>
              <p:spPr>
                <a:xfrm>
                  <a:off x="1576217" y="2624542"/>
                  <a:ext cx="268099" cy="268101"/>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72" name="Rechte verbindingslijn 71"/>
                <p:cNvCxnSpPr>
                  <a:cxnSpLocks/>
                </p:cNvCxnSpPr>
                <p:nvPr/>
              </p:nvCxnSpPr>
              <p:spPr>
                <a:xfrm flipH="1">
                  <a:off x="1710267" y="1539637"/>
                  <a:ext cx="2013194" cy="1093496"/>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73" name="Rechte verbindingslijn 72"/>
                <p:cNvCxnSpPr>
                  <a:cxnSpLocks/>
                </p:cNvCxnSpPr>
                <p:nvPr/>
              </p:nvCxnSpPr>
              <p:spPr>
                <a:xfrm flipH="1" flipV="1">
                  <a:off x="1693333" y="2878667"/>
                  <a:ext cx="2380483" cy="704713"/>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grpSp>
          <p:grpSp>
            <p:nvGrpSpPr>
              <p:cNvPr id="43" name="Groep 42"/>
              <p:cNvGrpSpPr/>
              <p:nvPr/>
            </p:nvGrpSpPr>
            <p:grpSpPr>
              <a:xfrm>
                <a:off x="4524700" y="3531339"/>
                <a:ext cx="135750" cy="135750"/>
                <a:chOff x="6569918" y="3240107"/>
                <a:chExt cx="430310" cy="430310"/>
              </a:xfrm>
            </p:grpSpPr>
            <p:sp>
              <p:nvSpPr>
                <p:cNvPr id="59" name="Ovaal 58"/>
                <p:cNvSpPr/>
                <p:nvPr/>
              </p:nvSpPr>
              <p:spPr>
                <a:xfrm>
                  <a:off x="6569918"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61" name="Vermenigvuldigen 49"/>
                <p:cNvSpPr/>
                <p:nvPr/>
              </p:nvSpPr>
              <p:spPr>
                <a:xfrm>
                  <a:off x="6579279" y="3259665"/>
                  <a:ext cx="403927" cy="403927"/>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44" name="Ovaal 43"/>
              <p:cNvSpPr/>
              <p:nvPr/>
            </p:nvSpPr>
            <p:spPr>
              <a:xfrm>
                <a:off x="4498329" y="3511480"/>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45" name="Rechte verbindingslijn 44"/>
              <p:cNvCxnSpPr>
                <a:cxnSpLocks/>
                <a:stCxn id="40" idx="1"/>
              </p:cNvCxnSpPr>
              <p:nvPr/>
            </p:nvCxnSpPr>
            <p:spPr>
              <a:xfrm flipH="1">
                <a:off x="4592067" y="2411559"/>
                <a:ext cx="1394690" cy="997615"/>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47" name="Rechte verbindingslijn 46"/>
              <p:cNvCxnSpPr>
                <a:cxnSpLocks/>
              </p:cNvCxnSpPr>
              <p:nvPr/>
            </p:nvCxnSpPr>
            <p:spPr>
              <a:xfrm flipH="1" flipV="1">
                <a:off x="4611117" y="3714750"/>
                <a:ext cx="1962150" cy="13335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48" name="Ovaal 47"/>
              <p:cNvSpPr/>
              <p:nvPr/>
            </p:nvSpPr>
            <p:spPr>
              <a:xfrm>
                <a:off x="43510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A</a:t>
                </a:r>
              </a:p>
            </p:txBody>
          </p:sp>
          <p:sp>
            <p:nvSpPr>
              <p:cNvPr id="49" name="Ovaal 48"/>
              <p:cNvSpPr/>
              <p:nvPr/>
            </p:nvSpPr>
            <p:spPr>
              <a:xfrm>
                <a:off x="4273589"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B</a:t>
                </a:r>
              </a:p>
            </p:txBody>
          </p:sp>
          <p:grpSp>
            <p:nvGrpSpPr>
              <p:cNvPr id="50" name="Groep 49"/>
              <p:cNvGrpSpPr/>
              <p:nvPr/>
            </p:nvGrpSpPr>
            <p:grpSpPr>
              <a:xfrm>
                <a:off x="6610285" y="2756643"/>
                <a:ext cx="433398" cy="433398"/>
                <a:chOff x="7376403" y="3240107"/>
                <a:chExt cx="430310" cy="430310"/>
              </a:xfrm>
            </p:grpSpPr>
            <p:sp>
              <p:nvSpPr>
                <p:cNvPr id="57" name="Ovaal 56"/>
                <p:cNvSpPr/>
                <p:nvPr/>
              </p:nvSpPr>
              <p:spPr>
                <a:xfrm>
                  <a:off x="7376403" y="3240107"/>
                  <a:ext cx="430310" cy="4303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sp>
              <p:nvSpPr>
                <p:cNvPr id="58" name="Vermenigvuldigen 40"/>
                <p:cNvSpPr/>
                <p:nvPr/>
              </p:nvSpPr>
              <p:spPr>
                <a:xfrm>
                  <a:off x="7389594" y="3259666"/>
                  <a:ext cx="403928" cy="403928"/>
                </a:xfrm>
                <a:prstGeom prst="mathMultiply">
                  <a:avLst>
                    <a:gd name="adj1" fmla="val 538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273" tIns="45637" rIns="91273" bIns="45637" numCol="1" spcCol="0" rtlCol="0" fromWordArt="0" anchor="ctr" anchorCtr="0" forceAA="0" compatLnSpc="1">
                  <a:prstTxWarp prst="textNoShape">
                    <a:avLst/>
                  </a:prstTxWarp>
                  <a:noAutofit/>
                </a:bodyPr>
                <a:lstStyle/>
                <a:p>
                  <a:pPr algn="ctr"/>
                  <a:endParaRPr lang="nl-NL" sz="2396">
                    <a:latin typeface="+mn-lt"/>
                  </a:endParaRPr>
                </a:p>
              </p:txBody>
            </p:sp>
          </p:grpSp>
          <p:sp>
            <p:nvSpPr>
              <p:cNvPr id="51" name="Tekstvak 50"/>
              <p:cNvSpPr txBox="1"/>
              <p:nvPr/>
            </p:nvSpPr>
            <p:spPr>
              <a:xfrm>
                <a:off x="8516760" y="4854881"/>
                <a:ext cx="2697316" cy="748030"/>
              </a:xfrm>
              <a:prstGeom prst="rect">
                <a:avLst/>
              </a:prstGeom>
              <a:noFill/>
            </p:spPr>
            <p:txBody>
              <a:bodyPr wrap="square" lIns="0" tIns="0" rIns="0" bIns="0" rtlCol="0">
                <a:noAutofit/>
              </a:bodyPr>
              <a:lstStyle>
                <a:defPPr>
                  <a:defRPr lang="nl-NL"/>
                </a:defPPr>
                <a:lvl1pPr>
                  <a:lnSpc>
                    <a:spcPct val="90000"/>
                  </a:lnSpc>
                  <a:defRPr sz="1000">
                    <a:solidFill>
                      <a:srgbClr val="44546A"/>
                    </a:solidFill>
                  </a:defRPr>
                </a:lvl1pPr>
              </a:lstStyle>
              <a:p>
                <a:pPr lvl="0"/>
                <a:r>
                  <a:rPr lang="nl-NL" sz="1000">
                    <a:solidFill>
                      <a:srgbClr val="44546A"/>
                    </a:solidFill>
                    <a:latin typeface="+mn-lt"/>
                  </a:rPr>
                  <a:t>Klik met je rechter muisknop op de miniatuur weergave van de dia, aan de linker kant van het scherm. Kies </a:t>
                </a:r>
                <a:r>
                  <a:rPr lang="nl-NL" sz="1000" b="1">
                    <a:solidFill>
                      <a:srgbClr val="44546A"/>
                    </a:solidFill>
                    <a:latin typeface="+mn-lt"/>
                  </a:rPr>
                  <a:t>‘Dia herstellen’</a:t>
                </a:r>
                <a:r>
                  <a:rPr lang="nl-NL" sz="1000">
                    <a:solidFill>
                      <a:srgbClr val="44546A"/>
                    </a:solidFill>
                    <a:latin typeface="+mn-lt"/>
                  </a:rPr>
                  <a:t> om de opmaak van de dia weer te herstellen, volgens template instellingen.</a:t>
                </a:r>
              </a:p>
            </p:txBody>
          </p:sp>
          <p:sp>
            <p:nvSpPr>
              <p:cNvPr id="52" name="Ovaal 51"/>
              <p:cNvSpPr/>
              <p:nvPr/>
            </p:nvSpPr>
            <p:spPr>
              <a:xfrm>
                <a:off x="8465635" y="3979522"/>
                <a:ext cx="195270" cy="195270"/>
              </a:xfrm>
              <a:prstGeom prst="ellipse">
                <a:avLst/>
              </a:prstGeom>
              <a:solidFill>
                <a:schemeClr val="bg1">
                  <a:alpha val="0"/>
                </a:schemeClr>
              </a:solidFill>
              <a:ln w="19050">
                <a:solidFill>
                  <a:srgbClr val="0096A5"/>
                </a:solidFill>
              </a:ln>
              <a:effectLst>
                <a:outerShdw dir="8100000" sx="105000" sy="105000" algn="tr" rotWithShape="0">
                  <a:srgbClr val="000000">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lvl="0" algn="ctr"/>
                <a:endParaRPr lang="nl-NL" sz="1800">
                  <a:latin typeface="+mn-lt"/>
                </a:endParaRPr>
              </a:p>
            </p:txBody>
          </p:sp>
          <p:cxnSp>
            <p:nvCxnSpPr>
              <p:cNvPr id="53" name="Rechte verbindingslijn 52"/>
              <p:cNvCxnSpPr>
                <a:cxnSpLocks/>
              </p:cNvCxnSpPr>
              <p:nvPr/>
            </p:nvCxnSpPr>
            <p:spPr>
              <a:xfrm flipH="1">
                <a:off x="8497317" y="2392326"/>
                <a:ext cx="1315559" cy="1608174"/>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cxnSp>
            <p:nvCxnSpPr>
              <p:cNvPr id="54" name="Rechte verbindingslijn 53"/>
              <p:cNvCxnSpPr>
                <a:cxnSpLocks/>
                <a:endCxn id="52" idx="5"/>
              </p:cNvCxnSpPr>
              <p:nvPr/>
            </p:nvCxnSpPr>
            <p:spPr>
              <a:xfrm flipH="1">
                <a:off x="8632308" y="3819525"/>
                <a:ext cx="1989084" cy="326670"/>
              </a:xfrm>
              <a:prstGeom prst="line">
                <a:avLst/>
              </a:prstGeom>
              <a:ln w="28575">
                <a:solidFill>
                  <a:srgbClr val="0096A5"/>
                </a:solidFill>
                <a:prstDash val="sysDot"/>
              </a:ln>
            </p:spPr>
            <p:style>
              <a:lnRef idx="1">
                <a:schemeClr val="accent1"/>
              </a:lnRef>
              <a:fillRef idx="0">
                <a:schemeClr val="accent1"/>
              </a:fillRef>
              <a:effectRef idx="0">
                <a:schemeClr val="accent1"/>
              </a:effectRef>
              <a:fontRef idx="minor">
                <a:schemeClr val="tx1"/>
              </a:fontRef>
            </p:style>
          </p:cxnSp>
          <p:sp>
            <p:nvSpPr>
              <p:cNvPr id="56" name="Ovaal 55"/>
              <p:cNvSpPr/>
              <p:nvPr/>
            </p:nvSpPr>
            <p:spPr>
              <a:xfrm>
                <a:off x="8117980" y="4744072"/>
                <a:ext cx="313200" cy="313200"/>
              </a:xfrm>
              <a:prstGeom prst="ellipse">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80000"/>
                  </a:lnSpc>
                  <a:spcBef>
                    <a:spcPts val="600"/>
                  </a:spcBef>
                  <a:spcAft>
                    <a:spcPts val="600"/>
                  </a:spcAft>
                </a:pPr>
                <a:r>
                  <a:rPr lang="nl-NL" sz="1000" b="1" cap="all">
                    <a:solidFill>
                      <a:schemeClr val="bg1"/>
                    </a:solidFill>
                    <a:latin typeface="+mn-lt"/>
                  </a:rPr>
                  <a:t>C</a:t>
                </a:r>
              </a:p>
            </p:txBody>
          </p:sp>
          <p:pic>
            <p:nvPicPr>
              <p:cNvPr id="40" name="Afbeelding 39"/>
              <p:cNvPicPr>
                <a:picLocks/>
              </p:cNvPicPr>
              <p:nvPr/>
            </p:nvPicPr>
            <p:blipFill rotWithShape="1">
              <a:blip r:embed="rId5" cstate="email">
                <a:extLst>
                  <a:ext uri="{28A0092B-C50C-407E-A947-70E740481C1C}">
                    <a14:useLocalDpi xmlns:a14="http://schemas.microsoft.com/office/drawing/2010/main"/>
                  </a:ext>
                </a:extLst>
              </a:blip>
              <a:srcRect/>
              <a:stretch/>
            </p:blipFill>
            <p:spPr>
              <a:xfrm>
                <a:off x="5741291" y="2165880"/>
                <a:ext cx="1676146" cy="1677600"/>
              </a:xfrm>
              <a:prstGeom prst="ellipse">
                <a:avLst/>
              </a:prstGeom>
              <a:ln w="3175">
                <a:solidFill>
                  <a:srgbClr val="0096A5"/>
                </a:solidFill>
              </a:ln>
              <a:effectLst>
                <a:outerShdw dir="8100000" sx="102000" sy="102000" algn="tr" rotWithShape="0">
                  <a:prstClr val="black">
                    <a:alpha val="40000"/>
                  </a:prstClr>
                </a:outerShdw>
              </a:effectLst>
            </p:spPr>
          </p:pic>
          <p:pic>
            <p:nvPicPr>
              <p:cNvPr id="55" name="Afbeelding 54"/>
              <p:cNvPicPr>
                <a:picLocks/>
              </p:cNvPicPr>
              <p:nvPr/>
            </p:nvPicPr>
            <p:blipFill rotWithShape="1">
              <a:blip r:embed="rId6" cstate="email">
                <a:extLst>
                  <a:ext uri="{28A0092B-C50C-407E-A947-70E740481C1C}">
                    <a14:useLocalDpi xmlns:a14="http://schemas.microsoft.com/office/drawing/2010/main"/>
                  </a:ext>
                </a:extLst>
              </a:blip>
              <a:srcRect/>
              <a:stretch/>
            </p:blipFill>
            <p:spPr>
              <a:xfrm>
                <a:off x="9545067" y="2165458"/>
                <a:ext cx="1677600" cy="1676147"/>
              </a:xfrm>
              <a:prstGeom prst="ellipse">
                <a:avLst/>
              </a:prstGeom>
              <a:ln w="3175">
                <a:solidFill>
                  <a:srgbClr val="0096A5"/>
                </a:solidFill>
              </a:ln>
              <a:effectLst>
                <a:outerShdw dir="8100000" sx="102000" sy="102000" algn="tr" rotWithShape="0">
                  <a:prstClr val="black">
                    <a:alpha val="40000"/>
                  </a:prstClr>
                </a:outerShdw>
              </a:effectLst>
            </p:spPr>
          </p:pic>
          <p:pic>
            <p:nvPicPr>
              <p:cNvPr id="38" name="Afbeelding 37"/>
              <p:cNvPicPr>
                <a:picLocks/>
              </p:cNvPicPr>
              <p:nvPr/>
            </p:nvPicPr>
            <p:blipFill rotWithShape="1">
              <a:blip r:embed="rId7" cstate="screen">
                <a:extLst>
                  <a:ext uri="{28A0092B-C50C-407E-A947-70E740481C1C}">
                    <a14:useLocalDpi xmlns:a14="http://schemas.microsoft.com/office/drawing/2010/main"/>
                  </a:ext>
                </a:extLst>
              </a:blip>
              <a:srcRect/>
              <a:stretch/>
            </p:blipFill>
            <p:spPr>
              <a:xfrm>
                <a:off x="1902822" y="2165458"/>
                <a:ext cx="1676146" cy="1677600"/>
              </a:xfrm>
              <a:prstGeom prst="ellipse">
                <a:avLst/>
              </a:prstGeom>
              <a:ln w="3175">
                <a:solidFill>
                  <a:srgbClr val="0096A5"/>
                </a:solidFill>
              </a:ln>
              <a:effectLst>
                <a:outerShdw dir="8100000" sx="102000" sy="102000" algn="tr" rotWithShape="0">
                  <a:prstClr val="black">
                    <a:alpha val="40000"/>
                  </a:prstClr>
                </a:outerShdw>
              </a:effectLst>
            </p:spPr>
          </p:pic>
        </p:grpSp>
      </p:grpSp>
      <p:grpSp>
        <p:nvGrpSpPr>
          <p:cNvPr id="63" name="GRID" hidden="1"/>
          <p:cNvGrpSpPr/>
          <p:nvPr userDrawn="1"/>
        </p:nvGrpSpPr>
        <p:grpSpPr>
          <a:xfrm>
            <a:off x="0" y="0"/>
            <a:ext cx="12191999" cy="6858000"/>
            <a:chOff x="0" y="0"/>
            <a:chExt cx="12169774" cy="6858000"/>
          </a:xfrm>
        </p:grpSpPr>
        <p:sp>
          <p:nvSpPr>
            <p:cNvPr id="64" name="Rechthoek 63"/>
            <p:cNvSpPr/>
            <p:nvPr userDrawn="1"/>
          </p:nvSpPr>
          <p:spPr>
            <a:xfrm>
              <a:off x="0" y="6057304"/>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5" name="Rechthoek 64"/>
            <p:cNvSpPr/>
            <p:nvPr userDrawn="1"/>
          </p:nvSpPr>
          <p:spPr>
            <a:xfrm>
              <a:off x="0" y="0"/>
              <a:ext cx="12169774"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6" name="Rechthoek 65"/>
            <p:cNvSpPr/>
            <p:nvPr userDrawn="1"/>
          </p:nvSpPr>
          <p:spPr>
            <a:xfrm rot="5400000">
              <a:off x="-3082652"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7" name="Rechthoek 66"/>
            <p:cNvSpPr/>
            <p:nvPr userDrawn="1"/>
          </p:nvSpPr>
          <p:spPr>
            <a:xfrm rot="5400000">
              <a:off x="8391004"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8" name="Rechthoek 67"/>
            <p:cNvSpPr/>
            <p:nvPr userDrawn="1"/>
          </p:nvSpPr>
          <p:spPr>
            <a:xfrm>
              <a:off x="0" y="1124808"/>
              <a:ext cx="12169774" cy="576002"/>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69" name="Rechthoek 68"/>
            <p:cNvSpPr/>
            <p:nvPr userDrawn="1"/>
          </p:nvSpPr>
          <p:spPr>
            <a:xfrm rot="5400000">
              <a:off x="760320"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1" name="Rechthoek 70"/>
            <p:cNvSpPr/>
            <p:nvPr userDrawn="1"/>
          </p:nvSpPr>
          <p:spPr>
            <a:xfrm>
              <a:off x="0" y="4558336"/>
              <a:ext cx="12169774" cy="180239"/>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4" name="Rechthoek 73"/>
            <p:cNvSpPr/>
            <p:nvPr userDrawn="1"/>
          </p:nvSpPr>
          <p:spPr>
            <a:xfrm rot="5400000">
              <a:off x="288408" y="5406273"/>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5" name="Rechthoek 74"/>
            <p:cNvSpPr/>
            <p:nvPr userDrawn="1"/>
          </p:nvSpPr>
          <p:spPr>
            <a:xfrm rot="5400000">
              <a:off x="4146704"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76" name="Rechthoek 75"/>
            <p:cNvSpPr/>
            <p:nvPr userDrawn="1"/>
          </p:nvSpPr>
          <p:spPr>
            <a:xfrm rot="5400000">
              <a:off x="4598789" y="3082652"/>
              <a:ext cx="6858000" cy="692696"/>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sp>
          <p:nvSpPr>
            <p:cNvPr id="80" name="Rechthoek 79"/>
            <p:cNvSpPr/>
            <p:nvPr userDrawn="1"/>
          </p:nvSpPr>
          <p:spPr>
            <a:xfrm rot="5400000">
              <a:off x="7990288" y="5320345"/>
              <a:ext cx="1495007" cy="70253"/>
            </a:xfrm>
            <a:prstGeom prst="rect">
              <a:avLst/>
            </a:prstGeom>
            <a:solidFill>
              <a:schemeClr val="accent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endParaRPr lang="nl-NL" sz="1800"/>
            </a:p>
          </p:txBody>
        </p:sp>
      </p:grpSp>
      <p:sp>
        <p:nvSpPr>
          <p:cNvPr id="78" name="Tekstvak 77"/>
          <p:cNvSpPr txBox="1"/>
          <p:nvPr userDrawn="1"/>
        </p:nvSpPr>
        <p:spPr>
          <a:xfrm>
            <a:off x="1072994" y="4667649"/>
            <a:ext cx="2773568" cy="807854"/>
          </a:xfrm>
          <a:prstGeom prst="rect">
            <a:avLst/>
          </a:prstGeom>
          <a:noFill/>
        </p:spPr>
        <p:txBody>
          <a:bodyPr wrap="square" lIns="0" tIns="0" rIns="0" bIns="0" rtlCol="0">
            <a:noAutofit/>
          </a:bodyPr>
          <a:lstStyle/>
          <a:p>
            <a:pPr>
              <a:lnSpc>
                <a:spcPct val="90000"/>
              </a:lnSpc>
            </a:pPr>
            <a:r>
              <a:rPr lang="nl-NL" sz="1000">
                <a:solidFill>
                  <a:srgbClr val="44546A"/>
                </a:solidFill>
                <a:latin typeface="+mn-lt"/>
              </a:rPr>
              <a:t>Klik op de knop </a:t>
            </a:r>
            <a:r>
              <a:rPr lang="nl-NL" sz="1000" b="1">
                <a:solidFill>
                  <a:srgbClr val="44546A"/>
                </a:solidFill>
                <a:latin typeface="+mn-lt"/>
              </a:rPr>
              <a:t>‘Nieuwe dia’</a:t>
            </a:r>
            <a:br>
              <a:rPr lang="nl-NL" sz="1000" b="1">
                <a:solidFill>
                  <a:srgbClr val="44546A"/>
                </a:solidFill>
                <a:latin typeface="+mn-lt"/>
              </a:rPr>
            </a:br>
            <a:r>
              <a:rPr lang="nl-NL" sz="1000">
                <a:solidFill>
                  <a:srgbClr val="44546A"/>
                </a:solidFill>
                <a:latin typeface="+mn-lt"/>
              </a:rPr>
              <a:t>om een </a:t>
            </a:r>
            <a:r>
              <a:rPr lang="nl-NL" sz="1000" b="1">
                <a:solidFill>
                  <a:srgbClr val="44546A"/>
                </a:solidFill>
                <a:latin typeface="+mn-lt"/>
              </a:rPr>
              <a:t>template</a:t>
            </a:r>
            <a:r>
              <a:rPr lang="nl-NL" sz="1000">
                <a:solidFill>
                  <a:srgbClr val="44546A"/>
                </a:solidFill>
                <a:latin typeface="+mn-lt"/>
              </a:rPr>
              <a:t> indeling toe te voegen.</a:t>
            </a:r>
            <a:endParaRPr lang="en-GB" sz="1000">
              <a:solidFill>
                <a:srgbClr val="44546A"/>
              </a:solidFill>
              <a:latin typeface="+mn-lt"/>
            </a:endParaRPr>
          </a:p>
        </p:txBody>
      </p:sp>
      <p:sp>
        <p:nvSpPr>
          <p:cNvPr id="79" name="Tekstvak 78"/>
          <p:cNvSpPr txBox="1"/>
          <p:nvPr userDrawn="1"/>
        </p:nvSpPr>
        <p:spPr>
          <a:xfrm>
            <a:off x="4935951" y="4667649"/>
            <a:ext cx="2748843" cy="750430"/>
          </a:xfrm>
          <a:prstGeom prst="rect">
            <a:avLst/>
          </a:prstGeom>
          <a:noFill/>
        </p:spPr>
        <p:txBody>
          <a:bodyPr wrap="square" lIns="0" tIns="0" rIns="0" bIns="0" rtlCol="0">
            <a:noAutofit/>
          </a:bodyPr>
          <a:lstStyle>
            <a:defPPr>
              <a:defRPr lang="nl-NL"/>
            </a:defPPr>
            <a:lvl1pPr>
              <a:lnSpc>
                <a:spcPct val="90000"/>
              </a:lnSpc>
              <a:defRPr sz="1050">
                <a:solidFill>
                  <a:srgbClr val="44546A"/>
                </a:solidFill>
              </a:defRPr>
            </a:lvl1pPr>
          </a:lstStyle>
          <a:p>
            <a:pPr lvl="0"/>
            <a:r>
              <a:rPr lang="nl-NL" sz="1000" b="1">
                <a:solidFill>
                  <a:srgbClr val="FF7800"/>
                </a:solidFill>
                <a:latin typeface="+mn-lt"/>
              </a:rPr>
              <a:t>Let op: </a:t>
            </a:r>
            <a:br>
              <a:rPr lang="nl-NL" sz="1000">
                <a:latin typeface="+mn-lt"/>
              </a:rPr>
            </a:br>
            <a:r>
              <a:rPr lang="nl-NL" sz="1000">
                <a:solidFill>
                  <a:srgbClr val="44546A"/>
                </a:solidFill>
                <a:latin typeface="+mn-lt"/>
              </a:rPr>
              <a:t>Het is </a:t>
            </a:r>
            <a:r>
              <a:rPr lang="nl-NL" sz="1000" b="1" u="sng">
                <a:solidFill>
                  <a:srgbClr val="44546A"/>
                </a:solidFill>
                <a:latin typeface="+mn-lt"/>
              </a:rPr>
              <a:t>niet</a:t>
            </a:r>
            <a:r>
              <a:rPr lang="nl-NL" sz="1000">
                <a:solidFill>
                  <a:srgbClr val="44546A"/>
                </a:solidFill>
                <a:latin typeface="+mn-lt"/>
              </a:rPr>
              <a:t> mogelijk een slide te kopiëren </a:t>
            </a:r>
            <a:br>
              <a:rPr lang="nl-NL" sz="1000">
                <a:solidFill>
                  <a:srgbClr val="44546A"/>
                </a:solidFill>
                <a:latin typeface="+mn-lt"/>
              </a:rPr>
            </a:br>
            <a:r>
              <a:rPr lang="nl-NL" sz="1000">
                <a:solidFill>
                  <a:srgbClr val="44546A"/>
                </a:solidFill>
                <a:latin typeface="+mn-lt"/>
              </a:rPr>
              <a:t>met een </a:t>
            </a:r>
            <a:r>
              <a:rPr lang="nl-NL" sz="1000" b="1">
                <a:solidFill>
                  <a:srgbClr val="44546A"/>
                </a:solidFill>
                <a:latin typeface="+mn-lt"/>
              </a:rPr>
              <a:t>andere</a:t>
            </a:r>
            <a:r>
              <a:rPr lang="nl-NL" sz="1000">
                <a:solidFill>
                  <a:srgbClr val="44546A"/>
                </a:solidFill>
                <a:latin typeface="+mn-lt"/>
              </a:rPr>
              <a:t> opmaak. Teksten en andere objecten dienen </a:t>
            </a:r>
            <a:r>
              <a:rPr lang="nl-NL" sz="1000" b="1">
                <a:solidFill>
                  <a:srgbClr val="FF7800"/>
                </a:solidFill>
                <a:latin typeface="+mn-lt"/>
              </a:rPr>
              <a:t>één-voor-één</a:t>
            </a:r>
            <a:r>
              <a:rPr lang="nl-NL" sz="1000">
                <a:solidFill>
                  <a:srgbClr val="44546A"/>
                </a:solidFill>
                <a:latin typeface="+mn-lt"/>
              </a:rPr>
              <a:t> te worden over gekopieerd, van de originele dia naar de nieuwe.</a:t>
            </a:r>
          </a:p>
        </p:txBody>
      </p:sp>
      <p:sp>
        <p:nvSpPr>
          <p:cNvPr id="77" name="Tijdelijke aanduiding voor tekst 58"/>
          <p:cNvSpPr txBox="1">
            <a:spLocks/>
          </p:cNvSpPr>
          <p:nvPr userDrawn="1"/>
        </p:nvSpPr>
        <p:spPr>
          <a:xfrm>
            <a:off x="1" y="6750000"/>
            <a:ext cx="12192000" cy="108000"/>
          </a:xfrm>
          <a:prstGeom prst="rect">
            <a:avLst/>
          </a:prstGeom>
          <a:solidFill>
            <a:srgbClr val="0096A5"/>
          </a:solidFill>
          <a:effectLst>
            <a:innerShdw blurRad="114300" dist="38100" dir="16200000">
              <a:prstClr val="black">
                <a:alpha val="20000"/>
              </a:prstClr>
            </a:innerShdw>
          </a:effectLst>
        </p:spPr>
        <p:txBody>
          <a:bodyPr vert="horz" lIns="72000" tIns="108000" rIns="72000" bIns="36000" rtlCol="0" anchor="ctr">
            <a:noAutofit/>
          </a:bodyPr>
          <a:lstStyle>
            <a:lvl1pPr marL="180975" indent="-180975" algn="ctr"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lang="nl-NL" sz="2000" kern="1200" cap="all" baseline="0" smtClean="0">
                <a:solidFill>
                  <a:schemeClr val="bg1"/>
                </a:solidFill>
                <a:effectLst/>
                <a:latin typeface="+mj-lt"/>
                <a:ea typeface="+mn-ea"/>
                <a:cs typeface="+mn-cs"/>
              </a:defRPr>
            </a:lvl1pPr>
            <a:lvl2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solidFill>
                <a:latin typeface="+mn-lt"/>
                <a:ea typeface="+mn-ea"/>
                <a:cs typeface="+mn-cs"/>
              </a:defRPr>
            </a:lvl2pPr>
            <a:lvl3pPr marL="541338" indent="-180975"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lang="nl-NL" sz="1600" kern="1200" smtClean="0">
                <a:solidFill>
                  <a:schemeClr val="accent1">
                    <a:lumMod val="40000"/>
                    <a:lumOff val="60000"/>
                  </a:schemeClr>
                </a:solidFill>
                <a:latin typeface="+mn-lt"/>
                <a:ea typeface="+mn-ea"/>
                <a:cs typeface="+mn-cs"/>
              </a:defRPr>
            </a:lvl3pPr>
            <a:lvl4pPr marL="0" indent="0" algn="l" defTabSz="914400" rtl="0" eaLnBrk="1" latinLnBrk="0" hangingPunct="1">
              <a:lnSpc>
                <a:spcPct val="90000"/>
              </a:lnSpc>
              <a:spcBef>
                <a:spcPts val="600"/>
              </a:spcBef>
              <a:spcAft>
                <a:spcPts val="600"/>
              </a:spcAft>
              <a:buFont typeface="Arial" panose="020B0604020202020204" pitchFamily="34" charset="0"/>
              <a:buNone/>
              <a:defRPr lang="nl-NL" sz="1600" b="0" i="0" kern="1200" smtClean="0">
                <a:solidFill>
                  <a:schemeClr val="accent1"/>
                </a:solidFill>
                <a:latin typeface="+mn-lt"/>
                <a:ea typeface="+mn-ea"/>
                <a:cs typeface="+mn-cs"/>
              </a:defRPr>
            </a:lvl4pPr>
            <a:lvl5pPr marL="0" indent="0" algn="l" defTabSz="914400" rtl="0" eaLnBrk="1" latinLnBrk="0" hangingPunct="1">
              <a:lnSpc>
                <a:spcPct val="90000"/>
              </a:lnSpc>
              <a:spcBef>
                <a:spcPts val="600"/>
              </a:spcBef>
              <a:spcAft>
                <a:spcPts val="600"/>
              </a:spcAft>
              <a:buFont typeface="Arial" panose="020B0604020202020204" pitchFamily="34" charset="0"/>
              <a:buNone/>
              <a:defRPr lang="en-US" sz="1400" b="0" i="0" kern="1200" cap="all" baseline="0">
                <a:solidFill>
                  <a:schemeClr val="accent1"/>
                </a:solidFill>
                <a:latin typeface="+mn-lt"/>
                <a:ea typeface="+mn-ea"/>
                <a:cs typeface="+mn-cs"/>
              </a:defRPr>
            </a:lvl5pPr>
            <a:lvl6pPr marL="180975" indent="-180975" algn="l" defTabSz="914400" rtl="0" eaLnBrk="1" latinLnBrk="0" hangingPunct="1">
              <a:lnSpc>
                <a:spcPct val="90000"/>
              </a:lnSpc>
              <a:spcBef>
                <a:spcPts val="600"/>
              </a:spcBef>
              <a:spcAft>
                <a:spcPts val="600"/>
              </a:spcAft>
              <a:buClr>
                <a:schemeClr val="accent2"/>
              </a:buClr>
              <a:buFont typeface="Courier New" panose="02070309020205020404" pitchFamily="49" charset="0"/>
              <a:buChar char="o"/>
              <a:defRPr sz="1600" kern="1200">
                <a:solidFill>
                  <a:schemeClr val="accent1"/>
                </a:solidFill>
                <a:latin typeface="+mn-lt"/>
                <a:ea typeface="+mn-ea"/>
                <a:cs typeface="+mn-cs"/>
              </a:defRPr>
            </a:lvl6pPr>
            <a:lvl7pPr marL="360363" indent="-179388" algn="l" defTabSz="914400" rtl="0" eaLnBrk="1" latinLnBrk="0" hangingPunct="1">
              <a:lnSpc>
                <a:spcPct val="90000"/>
              </a:lnSpc>
              <a:spcBef>
                <a:spcPts val="600"/>
              </a:spcBef>
              <a:spcAft>
                <a:spcPts val="600"/>
              </a:spcAft>
              <a:buClr>
                <a:schemeClr val="accent2"/>
              </a:buClr>
              <a:buSzPct val="100000"/>
              <a:buFont typeface="Arial" panose="020B0604020202020204" pitchFamily="34" charset="0"/>
              <a:buChar char="•"/>
              <a:defRPr sz="1600" kern="1200">
                <a:solidFill>
                  <a:schemeClr val="accent1"/>
                </a:solidFill>
                <a:latin typeface="+mn-lt"/>
                <a:ea typeface="+mn-ea"/>
                <a:cs typeface="+mn-cs"/>
              </a:defRPr>
            </a:lvl7pPr>
            <a:lvl8pPr marL="541338" indent="-180975" algn="l" defTabSz="914400" rtl="0" eaLnBrk="1" latinLnBrk="0" hangingPunct="1">
              <a:lnSpc>
                <a:spcPct val="90000"/>
              </a:lnSpc>
              <a:spcBef>
                <a:spcPts val="600"/>
              </a:spcBef>
              <a:spcAft>
                <a:spcPts val="600"/>
              </a:spcAft>
              <a:buClr>
                <a:schemeClr val="accent2"/>
              </a:buClr>
              <a:buFont typeface="Arial" panose="020B0604020202020204" pitchFamily="34" charset="0"/>
              <a:buChar char="-"/>
              <a:defRPr sz="1600" kern="1200">
                <a:solidFill>
                  <a:schemeClr val="accent1"/>
                </a:solidFill>
                <a:latin typeface="+mn-lt"/>
                <a:ea typeface="+mn-ea"/>
                <a:cs typeface="+mn-cs"/>
              </a:defRPr>
            </a:lvl8pPr>
            <a:lvl9pPr marL="0" indent="0" algn="l" defTabSz="914400" rtl="0" eaLnBrk="1" latinLnBrk="0" hangingPunct="1">
              <a:lnSpc>
                <a:spcPct val="90000"/>
              </a:lnSpc>
              <a:spcBef>
                <a:spcPts val="600"/>
              </a:spcBef>
              <a:spcAft>
                <a:spcPts val="600"/>
              </a:spcAft>
              <a:buFont typeface="Arial" panose="020B0604020202020204" pitchFamily="34" charset="0"/>
              <a:buNone/>
              <a:defRPr sz="1600" b="0" kern="1200">
                <a:solidFill>
                  <a:schemeClr val="accent1"/>
                </a:solidFill>
                <a:latin typeface="+mn-lt"/>
                <a:ea typeface="+mn-ea"/>
                <a:cs typeface="+mn-cs"/>
              </a:defRPr>
            </a:lvl9pPr>
          </a:lstStyle>
          <a:p>
            <a:pPr marL="0" indent="0">
              <a:buNone/>
            </a:pPr>
            <a:endParaRPr lang="nl-NL" sz="2000"/>
          </a:p>
        </p:txBody>
      </p:sp>
      <p:cxnSp>
        <p:nvCxnSpPr>
          <p:cNvPr id="62" name="Rechte verbindingslijn 61"/>
          <p:cNvCxnSpPr>
            <a:cxnSpLocks/>
          </p:cNvCxnSpPr>
          <p:nvPr userDrawn="1"/>
        </p:nvCxnSpPr>
        <p:spPr>
          <a:xfrm>
            <a:off x="693962" y="1124808"/>
            <a:ext cx="9946827" cy="0"/>
          </a:xfrm>
          <a:prstGeom prst="line">
            <a:avLst/>
          </a:prstGeom>
          <a:ln w="12700">
            <a:solidFill>
              <a:srgbClr val="E7E6E6"/>
            </a:solidFill>
          </a:ln>
        </p:spPr>
        <p:style>
          <a:lnRef idx="1">
            <a:schemeClr val="accent1"/>
          </a:lnRef>
          <a:fillRef idx="0">
            <a:schemeClr val="accent1"/>
          </a:fillRef>
          <a:effectRef idx="0">
            <a:schemeClr val="accent1"/>
          </a:effectRef>
          <a:fontRef idx="minor">
            <a:schemeClr val="tx1"/>
          </a:fontRef>
        </p:style>
      </p:cxnSp>
      <p:sp>
        <p:nvSpPr>
          <p:cNvPr id="82" name="Vrije vorm 308"/>
          <p:cNvSpPr/>
          <p:nvPr userDrawn="1"/>
        </p:nvSpPr>
        <p:spPr>
          <a:xfrm>
            <a:off x="11056395" y="692697"/>
            <a:ext cx="434787" cy="433993"/>
          </a:xfrm>
          <a:custGeom>
            <a:avLst/>
            <a:gdLst>
              <a:gd name="connsiteX0" fmla="*/ 3160837 w 6321674"/>
              <a:gd name="connsiteY0" fmla="*/ 0 h 6321674"/>
              <a:gd name="connsiteX1" fmla="*/ 6321674 w 6321674"/>
              <a:gd name="connsiteY1" fmla="*/ 3160837 h 6321674"/>
              <a:gd name="connsiteX2" fmla="*/ 6073280 w 6321674"/>
              <a:gd name="connsiteY2" fmla="*/ 4391178 h 6321674"/>
              <a:gd name="connsiteX3" fmla="*/ 6050767 w 6321674"/>
              <a:gd name="connsiteY3" fmla="*/ 4437912 h 6321674"/>
              <a:gd name="connsiteX4" fmla="*/ 5808464 w 6321674"/>
              <a:gd name="connsiteY4" fmla="*/ 4437912 h 6321674"/>
              <a:gd name="connsiteX5" fmla="*/ 4886641 w 6321674"/>
              <a:gd name="connsiteY5" fmla="*/ 3516089 h 6321674"/>
              <a:gd name="connsiteX6" fmla="*/ 4886641 w 6321674"/>
              <a:gd name="connsiteY6" fmla="*/ 2976234 h 6321674"/>
              <a:gd name="connsiteX7" fmla="*/ 4861424 w 6321674"/>
              <a:gd name="connsiteY7" fmla="*/ 2811002 h 6321674"/>
              <a:gd name="connsiteX8" fmla="*/ 3160837 w 6321674"/>
              <a:gd name="connsiteY8" fmla="*/ 1424984 h 6321674"/>
              <a:gd name="connsiteX9" fmla="*/ 1759746 w 6321674"/>
              <a:gd name="connsiteY9" fmla="*/ 1424984 h 6321674"/>
              <a:gd name="connsiteX10" fmla="*/ 2750811 w 6321674"/>
              <a:gd name="connsiteY10" fmla="*/ 2416049 h 6321674"/>
              <a:gd name="connsiteX11" fmla="*/ 2828413 w 6321674"/>
              <a:gd name="connsiteY11" fmla="*/ 2373928 h 6321674"/>
              <a:gd name="connsiteX12" fmla="*/ 3160836 w 6321674"/>
              <a:gd name="connsiteY12" fmla="*/ 2306815 h 6321674"/>
              <a:gd name="connsiteX13" fmla="*/ 4014858 w 6321674"/>
              <a:gd name="connsiteY13" fmla="*/ 3160837 h 6321674"/>
              <a:gd name="connsiteX14" fmla="*/ 3947745 w 6321674"/>
              <a:gd name="connsiteY14" fmla="*/ 3493261 h 6321674"/>
              <a:gd name="connsiteX15" fmla="*/ 3905624 w 6321674"/>
              <a:gd name="connsiteY15" fmla="*/ 3570862 h 6321674"/>
              <a:gd name="connsiteX16" fmla="*/ 4978204 w 6321674"/>
              <a:gd name="connsiteY16" fmla="*/ 4651491 h 6321674"/>
              <a:gd name="connsiteX17" fmla="*/ 5564528 w 6321674"/>
              <a:gd name="connsiteY17" fmla="*/ 4886642 h 6321674"/>
              <a:gd name="connsiteX18" fmla="*/ 5807033 w 6321674"/>
              <a:gd name="connsiteY18" fmla="*/ 4886642 h 6321674"/>
              <a:gd name="connsiteX19" fmla="*/ 5781853 w 6321674"/>
              <a:gd name="connsiteY19" fmla="*/ 4928091 h 6321674"/>
              <a:gd name="connsiteX20" fmla="*/ 3160837 w 6321674"/>
              <a:gd name="connsiteY20" fmla="*/ 6321674 h 6321674"/>
              <a:gd name="connsiteX21" fmla="*/ 0 w 6321674"/>
              <a:gd name="connsiteY21" fmla="*/ 3160837 h 6321674"/>
              <a:gd name="connsiteX22" fmla="*/ 248395 w 6321674"/>
              <a:gd name="connsiteY22" fmla="*/ 1930497 h 6321674"/>
              <a:gd name="connsiteX23" fmla="*/ 278958 w 6321674"/>
              <a:gd name="connsiteY23" fmla="*/ 1867050 h 6321674"/>
              <a:gd name="connsiteX24" fmla="*/ 523257 w 6321674"/>
              <a:gd name="connsiteY24" fmla="*/ 1867050 h 6321674"/>
              <a:gd name="connsiteX25" fmla="*/ 1445080 w 6321674"/>
              <a:gd name="connsiteY25" fmla="*/ 2788873 h 6321674"/>
              <a:gd name="connsiteX26" fmla="*/ 1445080 w 6321674"/>
              <a:gd name="connsiteY26" fmla="*/ 3411271 h 6321674"/>
              <a:gd name="connsiteX27" fmla="*/ 1460251 w 6321674"/>
              <a:gd name="connsiteY27" fmla="*/ 3510672 h 6321674"/>
              <a:gd name="connsiteX28" fmla="*/ 3160837 w 6321674"/>
              <a:gd name="connsiteY28" fmla="*/ 4896690 h 6321674"/>
              <a:gd name="connsiteX29" fmla="*/ 4561928 w 6321674"/>
              <a:gd name="connsiteY29" fmla="*/ 4896690 h 6321674"/>
              <a:gd name="connsiteX30" fmla="*/ 3570862 w 6321674"/>
              <a:gd name="connsiteY30" fmla="*/ 3905624 h 6321674"/>
              <a:gd name="connsiteX31" fmla="*/ 3493260 w 6321674"/>
              <a:gd name="connsiteY31" fmla="*/ 3947745 h 6321674"/>
              <a:gd name="connsiteX32" fmla="*/ 3160836 w 6321674"/>
              <a:gd name="connsiteY32" fmla="*/ 4014859 h 6321674"/>
              <a:gd name="connsiteX33" fmla="*/ 2306814 w 6321674"/>
              <a:gd name="connsiteY33" fmla="*/ 3160837 h 6321674"/>
              <a:gd name="connsiteX34" fmla="*/ 2373928 w 6321674"/>
              <a:gd name="connsiteY34" fmla="*/ 2828413 h 6321674"/>
              <a:gd name="connsiteX35" fmla="*/ 2416050 w 6321674"/>
              <a:gd name="connsiteY35" fmla="*/ 2750811 h 6321674"/>
              <a:gd name="connsiteX36" fmla="*/ 1433758 w 6321674"/>
              <a:gd name="connsiteY36" fmla="*/ 1759384 h 6321674"/>
              <a:gd name="connsiteX37" fmla="*/ 731545 w 6321674"/>
              <a:gd name="connsiteY37" fmla="*/ 1403612 h 6321674"/>
              <a:gd name="connsiteX38" fmla="*/ 533729 w 6321674"/>
              <a:gd name="connsiteY38" fmla="*/ 1403612 h 6321674"/>
              <a:gd name="connsiteX39" fmla="*/ 539822 w 6321674"/>
              <a:gd name="connsiteY39" fmla="*/ 1393583 h 6321674"/>
              <a:gd name="connsiteX40" fmla="*/ 3160837 w 6321674"/>
              <a:gd name="connsiteY40" fmla="*/ 0 h 6321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6321674" h="6321674">
                <a:moveTo>
                  <a:pt x="3160837" y="0"/>
                </a:moveTo>
                <a:cubicBezTo>
                  <a:pt x="4906519" y="0"/>
                  <a:pt x="6321674" y="1415155"/>
                  <a:pt x="6321674" y="3160837"/>
                </a:cubicBezTo>
                <a:cubicBezTo>
                  <a:pt x="6321674" y="3597258"/>
                  <a:pt x="6233227" y="4013020"/>
                  <a:pt x="6073280" y="4391178"/>
                </a:cubicBezTo>
                <a:lnTo>
                  <a:pt x="6050767" y="4437912"/>
                </a:lnTo>
                <a:lnTo>
                  <a:pt x="5808464" y="4437912"/>
                </a:lnTo>
                <a:cubicBezTo>
                  <a:pt x="5299355" y="4437912"/>
                  <a:pt x="4886641" y="4025198"/>
                  <a:pt x="4886641" y="3516089"/>
                </a:cubicBezTo>
                <a:lnTo>
                  <a:pt x="4886641" y="2976234"/>
                </a:lnTo>
                <a:lnTo>
                  <a:pt x="4861424" y="2811002"/>
                </a:lnTo>
                <a:cubicBezTo>
                  <a:pt x="4699562" y="2020003"/>
                  <a:pt x="3999687" y="1424984"/>
                  <a:pt x="3160837" y="1424984"/>
                </a:cubicBezTo>
                <a:lnTo>
                  <a:pt x="1759746" y="1424984"/>
                </a:lnTo>
                <a:lnTo>
                  <a:pt x="2750811" y="2416049"/>
                </a:lnTo>
                <a:lnTo>
                  <a:pt x="2828413" y="2373928"/>
                </a:lnTo>
                <a:cubicBezTo>
                  <a:pt x="2930586" y="2330712"/>
                  <a:pt x="3042921" y="2306815"/>
                  <a:pt x="3160836" y="2306815"/>
                </a:cubicBezTo>
                <a:cubicBezTo>
                  <a:pt x="3632499" y="2306815"/>
                  <a:pt x="4014858" y="2689174"/>
                  <a:pt x="4014858" y="3160837"/>
                </a:cubicBezTo>
                <a:cubicBezTo>
                  <a:pt x="4014858" y="3278753"/>
                  <a:pt x="3990961" y="3391087"/>
                  <a:pt x="3947745" y="3493261"/>
                </a:cubicBezTo>
                <a:lnTo>
                  <a:pt x="3905624" y="3570862"/>
                </a:lnTo>
                <a:lnTo>
                  <a:pt x="4978204" y="4651491"/>
                </a:lnTo>
                <a:cubicBezTo>
                  <a:pt x="5125286" y="4798573"/>
                  <a:pt x="5340089" y="4886642"/>
                  <a:pt x="5564528" y="4886642"/>
                </a:cubicBezTo>
                <a:lnTo>
                  <a:pt x="5807033" y="4886642"/>
                </a:lnTo>
                <a:lnTo>
                  <a:pt x="5781853" y="4928091"/>
                </a:lnTo>
                <a:cubicBezTo>
                  <a:pt x="5213828" y="5768879"/>
                  <a:pt x="4251889" y="6321674"/>
                  <a:pt x="3160837" y="6321674"/>
                </a:cubicBezTo>
                <a:cubicBezTo>
                  <a:pt x="1415155" y="6321674"/>
                  <a:pt x="0" y="4906519"/>
                  <a:pt x="0" y="3160837"/>
                </a:cubicBezTo>
                <a:cubicBezTo>
                  <a:pt x="0" y="2724417"/>
                  <a:pt x="88448" y="2308654"/>
                  <a:pt x="248395" y="1930497"/>
                </a:cubicBezTo>
                <a:lnTo>
                  <a:pt x="278958" y="1867050"/>
                </a:lnTo>
                <a:lnTo>
                  <a:pt x="523257" y="1867050"/>
                </a:lnTo>
                <a:cubicBezTo>
                  <a:pt x="1032366" y="1867050"/>
                  <a:pt x="1445080" y="2279764"/>
                  <a:pt x="1445080" y="2788873"/>
                </a:cubicBezTo>
                <a:lnTo>
                  <a:pt x="1445080" y="3411271"/>
                </a:lnTo>
                <a:lnTo>
                  <a:pt x="1460251" y="3510672"/>
                </a:lnTo>
                <a:cubicBezTo>
                  <a:pt x="1622113" y="4301671"/>
                  <a:pt x="2321988" y="4896690"/>
                  <a:pt x="3160837" y="4896690"/>
                </a:cubicBezTo>
                <a:lnTo>
                  <a:pt x="4561928" y="4896690"/>
                </a:lnTo>
                <a:lnTo>
                  <a:pt x="3570862" y="3905624"/>
                </a:lnTo>
                <a:lnTo>
                  <a:pt x="3493260" y="3947745"/>
                </a:lnTo>
                <a:cubicBezTo>
                  <a:pt x="3391086" y="3990961"/>
                  <a:pt x="3278752" y="4014859"/>
                  <a:pt x="3160836" y="4014859"/>
                </a:cubicBezTo>
                <a:cubicBezTo>
                  <a:pt x="2689173" y="4014859"/>
                  <a:pt x="2306814" y="3632500"/>
                  <a:pt x="2306814" y="3160837"/>
                </a:cubicBezTo>
                <a:cubicBezTo>
                  <a:pt x="2306814" y="3042921"/>
                  <a:pt x="2330712" y="2930587"/>
                  <a:pt x="2373928" y="2828413"/>
                </a:cubicBezTo>
                <a:lnTo>
                  <a:pt x="2416050" y="2750811"/>
                </a:lnTo>
                <a:lnTo>
                  <a:pt x="1433758" y="1759384"/>
                </a:lnTo>
                <a:cubicBezTo>
                  <a:pt x="1244033" y="1545756"/>
                  <a:pt x="1012094" y="1403612"/>
                  <a:pt x="731545" y="1403612"/>
                </a:cubicBezTo>
                <a:lnTo>
                  <a:pt x="533729" y="1403612"/>
                </a:lnTo>
                <a:lnTo>
                  <a:pt x="539822" y="1393583"/>
                </a:lnTo>
                <a:cubicBezTo>
                  <a:pt x="1107847" y="552795"/>
                  <a:pt x="2069786" y="0"/>
                  <a:pt x="3160837" y="0"/>
                </a:cubicBezTo>
                <a:close/>
              </a:path>
            </a:pathLst>
          </a:custGeom>
          <a:solidFill>
            <a:srgbClr val="0096A5"/>
          </a:solidFill>
          <a:ln w="0">
            <a:noFill/>
            <a:prstDash val="solid"/>
            <a:round/>
            <a:headEnd/>
            <a:tailEnd/>
          </a:ln>
        </p:spPr>
        <p:txBody>
          <a:bodyPr vert="horz" wrap="square" lIns="91440" tIns="45720" rIns="91440" bIns="45720" numCol="1" anchor="t" anchorCtr="0" compatLnSpc="1">
            <a:prstTxWarp prst="textNoShape">
              <a:avLst/>
            </a:prstTxWarp>
          </a:bodyPr>
          <a:lstStyle/>
          <a:p>
            <a:pPr defTabSz="914400"/>
            <a:endParaRPr lang="nl-NL" sz="1800">
              <a:solidFill>
                <a:prstClr val="black"/>
              </a:solidFill>
            </a:endParaRPr>
          </a:p>
        </p:txBody>
      </p:sp>
      <p:sp>
        <p:nvSpPr>
          <p:cNvPr id="81" name="Rechthoek 80">
            <a:hlinkClick r:id="rId8"/>
            <a:extLst>
              <a:ext uri="{FF2B5EF4-FFF2-40B4-BE49-F238E27FC236}">
                <a16:creationId xmlns:a16="http://schemas.microsoft.com/office/drawing/2014/main" id="{BFFA7641-A9CC-435C-A805-0EECE9C2AA66}"/>
              </a:ext>
            </a:extLst>
          </p:cNvPr>
          <p:cNvSpPr/>
          <p:nvPr userDrawn="1"/>
        </p:nvSpPr>
        <p:spPr>
          <a:xfrm>
            <a:off x="10208368" y="-1"/>
            <a:ext cx="1983633" cy="1997213"/>
          </a:xfrm>
          <a:prstGeom prst="rect">
            <a:avLst/>
          </a:pr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5744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KST DIA (100%) (2)">
    <p:spTree>
      <p:nvGrpSpPr>
        <p:cNvPr id="1" name=""/>
        <p:cNvGrpSpPr/>
        <p:nvPr/>
      </p:nvGrpSpPr>
      <p:grpSpPr>
        <a:xfrm>
          <a:off x="0" y="0"/>
          <a:ext cx="0" cy="0"/>
          <a:chOff x="0" y="0"/>
          <a:chExt cx="0" cy="0"/>
        </a:xfrm>
      </p:grpSpPr>
      <p:grpSp>
        <p:nvGrpSpPr>
          <p:cNvPr id="11" name="GRID" hidden="1">
            <a:extLst>
              <a:ext uri="{FF2B5EF4-FFF2-40B4-BE49-F238E27FC236}">
                <a16:creationId xmlns:a16="http://schemas.microsoft.com/office/drawing/2014/main" id="{B2685EF9-3068-415F-B9ED-225316426223}"/>
              </a:ext>
            </a:extLst>
          </p:cNvPr>
          <p:cNvGrpSpPr/>
          <p:nvPr userDrawn="1"/>
        </p:nvGrpSpPr>
        <p:grpSpPr>
          <a:xfrm>
            <a:off x="0" y="0"/>
            <a:ext cx="12192000" cy="6858000"/>
            <a:chOff x="0" y="0"/>
            <a:chExt cx="12192000" cy="6858000"/>
          </a:xfrm>
        </p:grpSpPr>
        <p:sp>
          <p:nvSpPr>
            <p:cNvPr id="14" name="Rechthoek 13">
              <a:extLst>
                <a:ext uri="{FF2B5EF4-FFF2-40B4-BE49-F238E27FC236}">
                  <a16:creationId xmlns:a16="http://schemas.microsoft.com/office/drawing/2014/main" id="{BDCA59AB-4ADA-46B6-9123-8D4DCD9CD56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5" name="Rechthoek 14">
              <a:extLst>
                <a:ext uri="{FF2B5EF4-FFF2-40B4-BE49-F238E27FC236}">
                  <a16:creationId xmlns:a16="http://schemas.microsoft.com/office/drawing/2014/main" id="{DB8D413C-4CA9-4404-93FC-29E5D7246E0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6" name="Rechthoek 15">
              <a:extLst>
                <a:ext uri="{FF2B5EF4-FFF2-40B4-BE49-F238E27FC236}">
                  <a16:creationId xmlns:a16="http://schemas.microsoft.com/office/drawing/2014/main" id="{83BCEF68-DD53-4A2F-B64F-76565655293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7" name="Rechthoek 16">
              <a:extLst>
                <a:ext uri="{FF2B5EF4-FFF2-40B4-BE49-F238E27FC236}">
                  <a16:creationId xmlns:a16="http://schemas.microsoft.com/office/drawing/2014/main" id="{450183A5-53A5-4F6B-9678-058FE56731F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Rechthoek 17">
              <a:extLst>
                <a:ext uri="{FF2B5EF4-FFF2-40B4-BE49-F238E27FC236}">
                  <a16:creationId xmlns:a16="http://schemas.microsoft.com/office/drawing/2014/main" id="{AA426062-2C36-4321-8992-B3E86D034500}"/>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Rechthoek 18">
              <a:extLst>
                <a:ext uri="{FF2B5EF4-FFF2-40B4-BE49-F238E27FC236}">
                  <a16:creationId xmlns:a16="http://schemas.microsoft.com/office/drawing/2014/main" id="{47E730E5-8A0C-434A-8E0D-683DD4073CCC}"/>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hthoek 19">
              <a:extLst>
                <a:ext uri="{FF2B5EF4-FFF2-40B4-BE49-F238E27FC236}">
                  <a16:creationId xmlns:a16="http://schemas.microsoft.com/office/drawing/2014/main" id="{8F612C4F-9DCB-400A-9E73-A8B1A519C351}"/>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1" name="Rechthoek 20">
              <a:extLst>
                <a:ext uri="{FF2B5EF4-FFF2-40B4-BE49-F238E27FC236}">
                  <a16:creationId xmlns:a16="http://schemas.microsoft.com/office/drawing/2014/main" id="{9E202C06-6636-4C1D-90FA-AD215F67B955}"/>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Rechthoek 22">
              <a:extLst>
                <a:ext uri="{FF2B5EF4-FFF2-40B4-BE49-F238E27FC236}">
                  <a16:creationId xmlns:a16="http://schemas.microsoft.com/office/drawing/2014/main" id="{3DB3D0D4-7D42-4D7D-8685-1E9FC523F053}"/>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4" name="Rechthoek 23">
              <a:extLst>
                <a:ext uri="{FF2B5EF4-FFF2-40B4-BE49-F238E27FC236}">
                  <a16:creationId xmlns:a16="http://schemas.microsoft.com/office/drawing/2014/main" id="{F03B15F9-32B4-4F44-B944-8279A7BCF7E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5" name="Rechthoek 24">
              <a:extLst>
                <a:ext uri="{FF2B5EF4-FFF2-40B4-BE49-F238E27FC236}">
                  <a16:creationId xmlns:a16="http://schemas.microsoft.com/office/drawing/2014/main" id="{35407207-177C-4EFF-B9AC-E7BBB9E12D8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8" name="Rechthoek 27">
              <a:extLst>
                <a:ext uri="{FF2B5EF4-FFF2-40B4-BE49-F238E27FC236}">
                  <a16:creationId xmlns:a16="http://schemas.microsoft.com/office/drawing/2014/main" id="{A3AEE279-B9C9-47AF-B390-560A26DDE35A}"/>
                </a:ext>
              </a:extLst>
            </p:cNvPr>
            <p:cNvSpPr/>
            <p:nvPr userDrawn="1"/>
          </p:nvSpPr>
          <p:spPr>
            <a:xfrm>
              <a:off x="485712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7" name="Onder balkje">
            <a:extLst>
              <a:ext uri="{FF2B5EF4-FFF2-40B4-BE49-F238E27FC236}">
                <a16:creationId xmlns:a16="http://schemas.microsoft.com/office/drawing/2014/main" id="{EC338F84-A3AF-48F4-A412-8D1363198E1A}"/>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45418"/>
            <a:ext cx="3140325" cy="216909"/>
          </a:xfrm>
        </p:spPr>
        <p:txBody>
          <a:bodyPr/>
          <a:lstStyle/>
          <a:p>
            <a:fld id="{4B9DCFDA-5821-4714-A7A4-43465064099D}"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45418"/>
            <a:ext cx="6718797" cy="216909"/>
          </a:xfrm>
        </p:spPr>
        <p:txBody>
          <a:bodyPr/>
          <a:lstStyle/>
          <a:p>
            <a:r>
              <a:rPr lang="nl-NL"/>
              <a:t>&lt;Plaats hier je voettekst&gt;</a:t>
            </a:r>
          </a:p>
        </p:txBody>
      </p:sp>
      <p:sp>
        <p:nvSpPr>
          <p:cNvPr id="2" name="titel">
            <a:extLst>
              <a:ext uri="{FF2B5EF4-FFF2-40B4-BE49-F238E27FC236}">
                <a16:creationId xmlns:a16="http://schemas.microsoft.com/office/drawing/2014/main" id="{2AEFA4AD-513F-4FA2-94D5-B906A27FAEC0}"/>
              </a:ext>
            </a:extLst>
          </p:cNvPr>
          <p:cNvSpPr>
            <a:spLocks noGrp="1"/>
          </p:cNvSpPr>
          <p:nvPr>
            <p:ph type="title" hasCustomPrompt="1"/>
          </p:nvPr>
        </p:nvSpPr>
        <p:spPr>
          <a:xfrm>
            <a:off x="518899" y="272177"/>
            <a:ext cx="11149188"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808" y="1400483"/>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a:extLst>
              <a:ext uri="{FF2B5EF4-FFF2-40B4-BE49-F238E27FC236}">
                <a16:creationId xmlns:a16="http://schemas.microsoft.com/office/drawing/2014/main" id="{A6DE5EA5-27BD-42F3-BD1D-C1E35D802DEE}"/>
              </a:ext>
            </a:extLst>
          </p:cNvPr>
          <p:cNvSpPr txBox="1"/>
          <p:nvPr userDrawn="1"/>
        </p:nvSpPr>
        <p:spPr>
          <a:xfrm>
            <a:off x="5035995" y="-885712"/>
            <a:ext cx="2120041"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DIA (100%)</a:t>
            </a:r>
          </a:p>
        </p:txBody>
      </p:sp>
      <p:sp>
        <p:nvSpPr>
          <p:cNvPr id="26" name="tekst">
            <a:extLst>
              <a:ext uri="{FF2B5EF4-FFF2-40B4-BE49-F238E27FC236}">
                <a16:creationId xmlns:a16="http://schemas.microsoft.com/office/drawing/2014/main" id="{B8C88FFE-EF7A-4AB4-BA5A-008DBDC15DA4}"/>
              </a:ext>
            </a:extLst>
          </p:cNvPr>
          <p:cNvSpPr>
            <a:spLocks noGrp="1"/>
          </p:cNvSpPr>
          <p:nvPr>
            <p:ph type="body" orient="vert" idx="66" hasCustomPrompt="1"/>
          </p:nvPr>
        </p:nvSpPr>
        <p:spPr>
          <a:xfrm>
            <a:off x="5156423" y="1385957"/>
            <a:ext cx="4320000" cy="445684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29" name="Tijdelijke aanduiding voor dianummer 5">
            <a:extLst>
              <a:ext uri="{FF2B5EF4-FFF2-40B4-BE49-F238E27FC236}">
                <a16:creationId xmlns:a16="http://schemas.microsoft.com/office/drawing/2014/main" id="{E8C4C3C6-686A-490D-B361-C02FAC648BF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30"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16310430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KST MET FOTO (50% / 50%)">
    <p:spTree>
      <p:nvGrpSpPr>
        <p:cNvPr id="1" name=""/>
        <p:cNvGrpSpPr/>
        <p:nvPr/>
      </p:nvGrpSpPr>
      <p:grpSpPr>
        <a:xfrm>
          <a:off x="0" y="0"/>
          <a:ext cx="0" cy="0"/>
          <a:chOff x="0" y="0"/>
          <a:chExt cx="0" cy="0"/>
        </a:xfrm>
      </p:grpSpPr>
      <p:grpSp>
        <p:nvGrpSpPr>
          <p:cNvPr id="114" name="GRID" hidden="1">
            <a:extLst>
              <a:ext uri="{FF2B5EF4-FFF2-40B4-BE49-F238E27FC236}">
                <a16:creationId xmlns:a16="http://schemas.microsoft.com/office/drawing/2014/main" id="{C2A45CA0-1358-48B6-9E48-303D89490780}"/>
              </a:ext>
            </a:extLst>
          </p:cNvPr>
          <p:cNvGrpSpPr/>
          <p:nvPr userDrawn="1"/>
        </p:nvGrpSpPr>
        <p:grpSpPr>
          <a:xfrm>
            <a:off x="0" y="0"/>
            <a:ext cx="12192000" cy="6858000"/>
            <a:chOff x="0" y="0"/>
            <a:chExt cx="12192000" cy="6858000"/>
          </a:xfrm>
        </p:grpSpPr>
        <p:sp>
          <p:nvSpPr>
            <p:cNvPr id="115" name="Rechthoek 114">
              <a:extLst>
                <a:ext uri="{FF2B5EF4-FFF2-40B4-BE49-F238E27FC236}">
                  <a16:creationId xmlns:a16="http://schemas.microsoft.com/office/drawing/2014/main" id="{94FEA51A-4C32-44E3-AC61-EDC99F0769A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03EE3AEF-44B8-4223-9C77-0E2127CED24F}"/>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D5E7D763-288B-488C-9031-77784358A6AE}"/>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642B446A-0298-4E14-8348-7FA75F33B88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7EE50644-4155-4D50-A90D-5C7D37B4F735}"/>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0A4B7EEE-2920-40A2-8623-02C666C7EA13}"/>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B6ADDAAD-37B7-4932-8284-8CA1B65A834F}"/>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9E67493A-5BA0-4DF1-9B84-F8F83E520824}"/>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B88026CC-8DA0-48DB-940A-DB85A4CA706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6BD45FED-6518-48FC-8244-888D5D4D1A4E}"/>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1DD2445-94EA-4A3A-97C8-776EC4562D42}"/>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6407C404-EE88-46C2-9A32-2ECE9764CA7E}"/>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29" name="Onder balkje">
            <a:extLst>
              <a:ext uri="{FF2B5EF4-FFF2-40B4-BE49-F238E27FC236}">
                <a16:creationId xmlns:a16="http://schemas.microsoft.com/office/drawing/2014/main" id="{93B821B0-D9C3-453C-B3CB-E51133442ABC}"/>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98BFDA63-73B4-4601-904F-E0AB02FDFF7A}"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5151"/>
            <a:ext cx="7193507" cy="216909"/>
          </a:xfrm>
        </p:spPr>
        <p:txBody>
          <a:bodyPr/>
          <a:lstStyle/>
          <a:p>
            <a:r>
              <a:rPr lang="nl-NL"/>
              <a:t>&lt;Plaats hier je voettekst&gt;</a:t>
            </a:r>
          </a:p>
        </p:txBody>
      </p:sp>
      <p:sp>
        <p:nvSpPr>
          <p:cNvPr id="17" name="foto">
            <a:extLst>
              <a:ext uri="{FF2B5EF4-FFF2-40B4-BE49-F238E27FC236}">
                <a16:creationId xmlns:a16="http://schemas.microsoft.com/office/drawing/2014/main" id="{9A29AFAD-46EE-42D3-AE33-64CC662FC00A}"/>
              </a:ext>
            </a:extLst>
          </p:cNvPr>
          <p:cNvSpPr>
            <a:spLocks noGrp="1"/>
          </p:cNvSpPr>
          <p:nvPr>
            <p:ph type="pic" sz="quarter" idx="14" hasCustomPrompt="1"/>
          </p:nvPr>
        </p:nvSpPr>
        <p:spPr>
          <a:xfrm>
            <a:off x="6227400" y="259477"/>
            <a:ext cx="6078361" cy="652646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542470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3133" y="1396613"/>
            <a:ext cx="5424706" cy="4469349"/>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24023" y="-885712"/>
            <a:ext cx="2943985"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(50% / 50%)</a:t>
            </a:r>
          </a:p>
        </p:txBody>
      </p:sp>
      <p:grpSp>
        <p:nvGrpSpPr>
          <p:cNvPr id="53" name="Instructies">
            <a:extLst>
              <a:ext uri="{FF2B5EF4-FFF2-40B4-BE49-F238E27FC236}">
                <a16:creationId xmlns:a16="http://schemas.microsoft.com/office/drawing/2014/main" id="{C78CB953-7AC8-4C76-B70C-B4341CD578B5}"/>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0FB13C0E-6A45-4CF7-BCAD-A3EC4D99032E}"/>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04CCC6A4-C9F1-4CE6-AAB0-80DE7C432FD0}"/>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EB98EA50-0E55-4EF6-9D8A-22E4C2F79E6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E1E749AA-9B45-4626-997F-C6A50B3336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7DE5A2AA-47EC-4F72-AC73-252B98993AE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40E7DD23-B1EA-431E-8035-49D0FA5A5D6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00ADC6F2-9DE9-4F3D-88AA-320CE87CAAC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A8ED3291-7B27-4A9E-AE75-A9ACCCD14380}"/>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B9FE3F69-5FAB-4125-95D0-A7E0A4705BB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E2183DEB-B1D6-420A-9354-8654B3BB1E5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FE584A5F-B34E-4097-A334-481ADD3A62F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A3F08D64-D2AA-4B6A-A387-AA09167ED07B}"/>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18D986A8-CB40-4204-937C-6A99FA00BE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5ACBC428-979F-4629-803C-60FDD89EED6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39FA060-8121-444D-B1DD-41ADE514D4B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B41C59E9-59CF-4C4F-9A8E-332A5A153A52}"/>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EB64E5A9-5FFF-4648-BDA6-6E70CB029AE4}"/>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6B52F795-A2D6-413B-A960-974B6C3A255A}"/>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6211734C-E4D3-4D01-AD62-B89EB4A1092D}"/>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572D796F-777F-40DF-AB4C-E8D4CBC7C90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E0022A5A-85B0-404F-9D56-18E15B4DDF3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0B1847A9-5ADF-47B1-8440-C70FA57AEE60}"/>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654E7969-88DA-4944-BD2A-C67BC761072A}"/>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F0500D62-2CBC-4B9D-B7C1-4D2EFE886FDA}"/>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E27C1EFD-A001-40F3-BB88-8B1B466EB22A}"/>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6C69BAB4-F22C-4CBA-9DA0-C0FFE82D8EB6}"/>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EF6FDC64-FE1C-43FB-81E6-40A12F849DD0}"/>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00221C3E-710E-4CBF-889E-F773F2F82C7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DDBEB7FD-E8F8-4E65-A647-486E503576D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322E8E44-6361-4245-9863-9D6242A1BB1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6C9BEC24-B376-4095-AC04-119A469E65F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9F75C778-B918-402E-A7BB-51305D6F3556}"/>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24F6F8B5-7969-4AC5-9426-510AA67C693B}"/>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464895BF-576C-4006-8C7C-D23C77699A0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B049A9F4-D7A4-4D5A-9718-D3F1A55694C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9DDB06FF-C555-437D-AC8B-66B9621EF66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F068C0F7-C62E-4EEC-9E5E-49FC70864524}"/>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A679EF66-67EB-4C52-AF2A-7AB6B5D8A50E}"/>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ABD34FAB-9D32-4FD0-8ABE-B5E3394DE2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4C2B9AFA-5979-4269-AB90-EAC548E800FB}"/>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66B5580D-B116-43F0-8EC8-0F2E3209DAB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8F788CA4-CF7C-4B1C-A39F-E5653B491DDD}"/>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47BE0BC2-87FD-4161-8BF7-A868E119CE6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3EB9547E-B291-4198-81C5-F22D774BDB56}"/>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BC8FEB4-9920-4082-9E4C-0E65648BFDAF}"/>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88316C1A-8330-4913-B669-729975C06AE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518C41E3-ED28-402C-9A72-9A60A0EF81BE}"/>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E706970C-15CD-48A7-9A59-4A1E414DA893}"/>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4FCAE65E-DC79-40B6-B4C5-80F5335565E1}"/>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3F0B40DA-4E24-4FC7-B312-EB73D4B3C8B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7249057B-B5AA-4B3D-A7DF-7FEAE2CA1F2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022141BE-B3AA-42ED-B672-F0BF1A0C45B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27C4DEA3-8AEE-46B2-912B-2E3D83752D91}"/>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75B3DE1-78D6-4445-9B8B-4D9AAD35899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953D29B4-26F3-4FE9-93B7-94D3B279E0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C4DC1EB7-6BDA-4EAE-AF9D-A6C36D57AAB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E8421EA3-A62A-4BE1-BAF6-27A4542A884F}"/>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68C66A47-D732-4F15-AC4C-6E77C6309645}"/>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583A8211-DFDF-4E6A-917E-9E928E3FDAF4}"/>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33" name="logo">
            <a:extLst>
              <a:ext uri="{FF2B5EF4-FFF2-40B4-BE49-F238E27FC236}">
                <a16:creationId xmlns:a16="http://schemas.microsoft.com/office/drawing/2014/main" id="{090D5C26-76BF-4649-B5F3-50FF33F7EE57}"/>
              </a:ext>
            </a:extLst>
          </p:cNvPr>
          <p:cNvSpPr>
            <a:spLocks noGrp="1"/>
          </p:cNvSpPr>
          <p:nvPr>
            <p:ph type="body" sz="quarter" idx="67" hasCustomPrompt="1"/>
          </p:nvPr>
        </p:nvSpPr>
        <p:spPr>
          <a:xfrm>
            <a:off x="10987512" y="6122285"/>
            <a:ext cx="954000" cy="482400"/>
          </a:xfrm>
          <a:blipFill>
            <a:blip r:embed="rId3" cstate="email">
              <a:extLst>
                <a:ext uri="{28A0092B-C50C-407E-A947-70E740481C1C}">
                  <a14:useLocalDpi xmlns:a14="http://schemas.microsoft.com/office/drawing/2010/main"/>
                </a:ext>
              </a:extLst>
            </a:blip>
            <a:srcRect/>
            <a:stretch>
              <a:fillRect l="99" r="99"/>
            </a:stretch>
          </a:blipFill>
        </p:spPr>
        <p:txBody>
          <a:bodyPr anchor="t"/>
          <a:lstStyle>
            <a:lvl1pPr marL="0" indent="0" algn="ctr">
              <a:lnSpc>
                <a:spcPct val="80000"/>
              </a:lnSpc>
              <a:buNone/>
              <a:defRPr sz="1600" b="0">
                <a:solidFill>
                  <a:schemeClr val="tx1"/>
                </a:solidFill>
                <a:effectLst/>
                <a:latin typeface="+mj-lt"/>
              </a:defRPr>
            </a:lvl1pPr>
          </a:lstStyle>
          <a:p>
            <a:pPr lvl="0"/>
            <a:r>
              <a:rPr lang="nl-NL"/>
              <a:t>  </a:t>
            </a:r>
            <a:endParaRPr lang="nl-NL" dirty="0"/>
          </a:p>
        </p:txBody>
      </p:sp>
      <p:sp>
        <p:nvSpPr>
          <p:cNvPr id="113" name="Tijdelijke aanduiding voor dianummer 5">
            <a:extLst>
              <a:ext uri="{FF2B5EF4-FFF2-40B4-BE49-F238E27FC236}">
                <a16:creationId xmlns:a16="http://schemas.microsoft.com/office/drawing/2014/main" id="{6101DB38-4A0C-405C-9E38-7AF00EC152C7}"/>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
        <p:nvSpPr>
          <p:cNvPr id="127" name="Tijdelijke aanduiding voor tekst 21">
            <a:extLst>
              <a:ext uri="{FF2B5EF4-FFF2-40B4-BE49-F238E27FC236}">
                <a16:creationId xmlns:a16="http://schemas.microsoft.com/office/drawing/2014/main" id="{EA3F018E-3681-4180-9C3F-F5324D11154E}"/>
              </a:ext>
            </a:extLst>
          </p:cNvPr>
          <p:cNvSpPr>
            <a:spLocks noGrp="1"/>
          </p:cNvSpPr>
          <p:nvPr>
            <p:ph type="body" sz="quarter" idx="65"/>
          </p:nvPr>
        </p:nvSpPr>
        <p:spPr>
          <a:xfrm>
            <a:off x="10786032" y="0"/>
            <a:ext cx="1400953"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Tree>
    <p:extLst>
      <p:ext uri="{BB962C8B-B14F-4D97-AF65-F5344CB8AC3E}">
        <p14:creationId xmlns:p14="http://schemas.microsoft.com/office/powerpoint/2010/main" val="38049724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KST MET FOTO ANDERSOM (70% / 30%)">
    <p:spTree>
      <p:nvGrpSpPr>
        <p:cNvPr id="1" name=""/>
        <p:cNvGrpSpPr/>
        <p:nvPr/>
      </p:nvGrpSpPr>
      <p:grpSpPr>
        <a:xfrm>
          <a:off x="0" y="0"/>
          <a:ext cx="0" cy="0"/>
          <a:chOff x="0" y="0"/>
          <a:chExt cx="0" cy="0"/>
        </a:xfrm>
      </p:grpSpPr>
      <p:sp>
        <p:nvSpPr>
          <p:cNvPr id="129" name="foto">
            <a:extLst>
              <a:ext uri="{FF2B5EF4-FFF2-40B4-BE49-F238E27FC236}">
                <a16:creationId xmlns:a16="http://schemas.microsoft.com/office/drawing/2014/main" id="{8675B554-5CE7-4D5E-8A45-11A43EE64C70}"/>
              </a:ext>
            </a:extLst>
          </p:cNvPr>
          <p:cNvSpPr>
            <a:spLocks noGrp="1"/>
          </p:cNvSpPr>
          <p:nvPr>
            <p:ph type="pic" sz="quarter" idx="14" hasCustomPrompt="1"/>
          </p:nvPr>
        </p:nvSpPr>
        <p:spPr>
          <a:xfrm>
            <a:off x="-199601" y="276939"/>
            <a:ext cx="4766416" cy="6508904"/>
          </a:xfrm>
          <a:prstGeom prst="round2SameRect">
            <a:avLst>
              <a:gd name="adj1" fmla="val 2120"/>
              <a:gd name="adj2" fmla="val 0"/>
            </a:avLst>
          </a:prstGeom>
          <a:solidFill>
            <a:schemeClr val="bg1">
              <a:lumMod val="95000"/>
            </a:schemeClr>
          </a:solidFill>
        </p:spPr>
        <p:txBody>
          <a:bodyPr tIns="2880000"/>
          <a:lstStyle>
            <a:lvl1pPr marL="0" indent="0" algn="ctr">
              <a:spcBef>
                <a:spcPts val="0"/>
              </a:spcBef>
              <a:spcAft>
                <a:spcPts val="0"/>
              </a:spcAft>
              <a:buNone/>
              <a:defRPr sz="1050" b="1" baseline="0"/>
            </a:lvl1pPr>
          </a:lstStyle>
          <a:p>
            <a:r>
              <a:rPr lang="nl-NL"/>
              <a:t>Klik op onderstaand pictogram</a:t>
            </a:r>
            <a:br>
              <a:rPr lang="nl-NL"/>
            </a:br>
            <a:r>
              <a:rPr lang="nl-NL"/>
              <a:t>om een afbeelding in te voegen</a:t>
            </a:r>
          </a:p>
        </p:txBody>
      </p:sp>
      <p:sp>
        <p:nvSpPr>
          <p:cNvPr id="128" name="Onder balkje">
            <a:extLst>
              <a:ext uri="{FF2B5EF4-FFF2-40B4-BE49-F238E27FC236}">
                <a16:creationId xmlns:a16="http://schemas.microsoft.com/office/drawing/2014/main" id="{18DBE45D-5F2E-411F-8A68-CD9CD5B31DE9}"/>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113" name="GRID" hidden="1">
            <a:extLst>
              <a:ext uri="{FF2B5EF4-FFF2-40B4-BE49-F238E27FC236}">
                <a16:creationId xmlns:a16="http://schemas.microsoft.com/office/drawing/2014/main" id="{5C8A23F1-1E75-4A10-AD96-B836E7052487}"/>
              </a:ext>
            </a:extLst>
          </p:cNvPr>
          <p:cNvGrpSpPr/>
          <p:nvPr userDrawn="1"/>
        </p:nvGrpSpPr>
        <p:grpSpPr>
          <a:xfrm>
            <a:off x="0" y="0"/>
            <a:ext cx="12192000" cy="6858000"/>
            <a:chOff x="0" y="0"/>
            <a:chExt cx="12192000" cy="6858000"/>
          </a:xfrm>
        </p:grpSpPr>
        <p:sp>
          <p:nvSpPr>
            <p:cNvPr id="114" name="Rechthoek 113">
              <a:extLst>
                <a:ext uri="{FF2B5EF4-FFF2-40B4-BE49-F238E27FC236}">
                  <a16:creationId xmlns:a16="http://schemas.microsoft.com/office/drawing/2014/main" id="{963F726C-6740-4A59-9FA5-9654F83EC49B}"/>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F3D46D3D-79D3-4FDB-9AC4-637F1FE5A1D7}"/>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6" name="Rechthoek 115">
              <a:extLst>
                <a:ext uri="{FF2B5EF4-FFF2-40B4-BE49-F238E27FC236}">
                  <a16:creationId xmlns:a16="http://schemas.microsoft.com/office/drawing/2014/main" id="{1098B5C1-F44D-41BE-8E84-2C506CDBDD72}"/>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7" name="Rechthoek 116">
              <a:extLst>
                <a:ext uri="{FF2B5EF4-FFF2-40B4-BE49-F238E27FC236}">
                  <a16:creationId xmlns:a16="http://schemas.microsoft.com/office/drawing/2014/main" id="{BC3B9193-76E6-4709-A725-37C6173B1204}"/>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8" name="Rechthoek 117">
              <a:extLst>
                <a:ext uri="{FF2B5EF4-FFF2-40B4-BE49-F238E27FC236}">
                  <a16:creationId xmlns:a16="http://schemas.microsoft.com/office/drawing/2014/main" id="{AF14CAD4-BF2D-465D-8F23-5AED86C43E27}"/>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6714C93A-6652-4C11-BCCF-E7355E8CA4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801317D9-2071-472C-91D6-C94E915D4C3D}"/>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41F3BD06-A397-4A44-9685-0328ADAD026F}"/>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0EF1DE9-5821-4EA8-B9BB-893E2349664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ADE29A6C-68D5-442D-9137-4901FBA476AB}"/>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1BEA619E-1B3D-4737-967B-BFA76C4342A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5BBB84AE-9171-41E7-8081-615B6A2B87DC}"/>
                </a:ext>
              </a:extLst>
            </p:cNvPr>
            <p:cNvSpPr/>
            <p:nvPr userDrawn="1"/>
          </p:nvSpPr>
          <p:spPr>
            <a:xfrm>
              <a:off x="4572418"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95151"/>
            <a:ext cx="3140325" cy="216909"/>
          </a:xfrm>
        </p:spPr>
        <p:txBody>
          <a:bodyPr/>
          <a:lstStyle/>
          <a:p>
            <a:fld id="{3172A3D0-8B64-4718-89CF-CC414EA98B08}"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97532"/>
            <a:ext cx="719350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4852135" y="272177"/>
            <a:ext cx="7076234"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4852135" y="1399433"/>
            <a:ext cx="6815952" cy="4478892"/>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299323" y="-885712"/>
            <a:ext cx="3593393"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FOTO ANDERSOM (70% / 30%)</a:t>
            </a:r>
          </a:p>
        </p:txBody>
      </p:sp>
      <p:grpSp>
        <p:nvGrpSpPr>
          <p:cNvPr id="53" name="Groep 52">
            <a:extLst>
              <a:ext uri="{FF2B5EF4-FFF2-40B4-BE49-F238E27FC236}">
                <a16:creationId xmlns:a16="http://schemas.microsoft.com/office/drawing/2014/main" id="{EAA174CE-7517-49A5-923A-21D80CE3DCCB}"/>
              </a:ext>
            </a:extLst>
          </p:cNvPr>
          <p:cNvGrpSpPr/>
          <p:nvPr userDrawn="1"/>
        </p:nvGrpSpPr>
        <p:grpSpPr>
          <a:xfrm>
            <a:off x="12391601" y="0"/>
            <a:ext cx="3183678" cy="6589569"/>
            <a:chOff x="12391601" y="0"/>
            <a:chExt cx="3183678" cy="6589569"/>
          </a:xfrm>
        </p:grpSpPr>
        <p:grpSp>
          <p:nvGrpSpPr>
            <p:cNvPr id="54" name="Groep 53">
              <a:extLst>
                <a:ext uri="{FF2B5EF4-FFF2-40B4-BE49-F238E27FC236}">
                  <a16:creationId xmlns:a16="http://schemas.microsoft.com/office/drawing/2014/main" id="{C4F53567-A556-401C-B626-11693C73B9A8}"/>
                </a:ext>
              </a:extLst>
            </p:cNvPr>
            <p:cNvGrpSpPr/>
            <p:nvPr userDrawn="1"/>
          </p:nvGrpSpPr>
          <p:grpSpPr>
            <a:xfrm>
              <a:off x="12757282" y="3100116"/>
              <a:ext cx="1499406" cy="678267"/>
              <a:chOff x="12757283" y="3120781"/>
              <a:chExt cx="1499406" cy="678267"/>
            </a:xfrm>
          </p:grpSpPr>
          <p:sp>
            <p:nvSpPr>
              <p:cNvPr id="99" name="Rechthoek 98">
                <a:extLst>
                  <a:ext uri="{FF2B5EF4-FFF2-40B4-BE49-F238E27FC236}">
                    <a16:creationId xmlns:a16="http://schemas.microsoft.com/office/drawing/2014/main" id="{A83A254A-5683-4BF6-A966-9820D560BA1E}"/>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0" name="Rechthoek 99">
                <a:extLst>
                  <a:ext uri="{FF2B5EF4-FFF2-40B4-BE49-F238E27FC236}">
                    <a16:creationId xmlns:a16="http://schemas.microsoft.com/office/drawing/2014/main" id="{B1CA2C3C-6159-4210-88E3-756C236B4C75}"/>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1" name="Tekstvak 100">
                <a:extLst>
                  <a:ext uri="{FF2B5EF4-FFF2-40B4-BE49-F238E27FC236}">
                    <a16:creationId xmlns:a16="http://schemas.microsoft.com/office/drawing/2014/main" id="{D71FDAE9-5FC9-4745-9DDC-B85E58DD6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02" name="Tekstvak 101">
                <a:extLst>
                  <a:ext uri="{FF2B5EF4-FFF2-40B4-BE49-F238E27FC236}">
                    <a16:creationId xmlns:a16="http://schemas.microsoft.com/office/drawing/2014/main" id="{05190549-D27A-484E-8BBA-360ACF702C3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03" name="Picture 3">
                <a:extLst>
                  <a:ext uri="{FF2B5EF4-FFF2-40B4-BE49-F238E27FC236}">
                    <a16:creationId xmlns:a16="http://schemas.microsoft.com/office/drawing/2014/main" id="{CDD5C37B-BFB6-4A23-B7FC-0344FC8E9164}"/>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4" name="Gelijkbenige driehoek 103">
                <a:extLst>
                  <a:ext uri="{FF2B5EF4-FFF2-40B4-BE49-F238E27FC236}">
                    <a16:creationId xmlns:a16="http://schemas.microsoft.com/office/drawing/2014/main" id="{628440A2-BEFB-435F-9013-8BEF2C83046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05" name="Groep 104">
                <a:extLst>
                  <a:ext uri="{FF2B5EF4-FFF2-40B4-BE49-F238E27FC236}">
                    <a16:creationId xmlns:a16="http://schemas.microsoft.com/office/drawing/2014/main" id="{D3DC29F3-6362-4DE0-A4E1-45CCCE19FC11}"/>
                  </a:ext>
                </a:extLst>
              </p:cNvPr>
              <p:cNvGrpSpPr/>
              <p:nvPr userDrawn="1"/>
            </p:nvGrpSpPr>
            <p:grpSpPr>
              <a:xfrm>
                <a:off x="12822311" y="3178534"/>
                <a:ext cx="182309" cy="163794"/>
                <a:chOff x="12832541" y="3162395"/>
                <a:chExt cx="219532" cy="197236"/>
              </a:xfrm>
            </p:grpSpPr>
            <p:sp>
              <p:nvSpPr>
                <p:cNvPr id="110" name="Rechthoek 109">
                  <a:extLst>
                    <a:ext uri="{FF2B5EF4-FFF2-40B4-BE49-F238E27FC236}">
                      <a16:creationId xmlns:a16="http://schemas.microsoft.com/office/drawing/2014/main" id="{6E5BF282-2A3F-4291-A880-28FA08D6A5B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1" name="Rechthoek 110">
                  <a:extLst>
                    <a:ext uri="{FF2B5EF4-FFF2-40B4-BE49-F238E27FC236}">
                      <a16:creationId xmlns:a16="http://schemas.microsoft.com/office/drawing/2014/main" id="{9CC2ACF3-3802-403E-B0C5-8EF6F8ECDBC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2" name="Rechthoek 111">
                  <a:extLst>
                    <a:ext uri="{FF2B5EF4-FFF2-40B4-BE49-F238E27FC236}">
                      <a16:creationId xmlns:a16="http://schemas.microsoft.com/office/drawing/2014/main" id="{15FAD060-A55C-47DF-9A59-23A8C0B0BAA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06" name="Groep 105">
                <a:extLst>
                  <a:ext uri="{FF2B5EF4-FFF2-40B4-BE49-F238E27FC236}">
                    <a16:creationId xmlns:a16="http://schemas.microsoft.com/office/drawing/2014/main" id="{6BDF7D75-E06B-4C39-8B8A-22C2D65A64B6}"/>
                  </a:ext>
                </a:extLst>
              </p:cNvPr>
              <p:cNvGrpSpPr/>
              <p:nvPr userDrawn="1"/>
            </p:nvGrpSpPr>
            <p:grpSpPr>
              <a:xfrm>
                <a:off x="12822311" y="3480352"/>
                <a:ext cx="182309" cy="163794"/>
                <a:chOff x="12832541" y="3162395"/>
                <a:chExt cx="219532" cy="197236"/>
              </a:xfrm>
            </p:grpSpPr>
            <p:sp>
              <p:nvSpPr>
                <p:cNvPr id="107" name="Rechthoek 106">
                  <a:extLst>
                    <a:ext uri="{FF2B5EF4-FFF2-40B4-BE49-F238E27FC236}">
                      <a16:creationId xmlns:a16="http://schemas.microsoft.com/office/drawing/2014/main" id="{81583AC6-CF71-42E9-A085-6621BE76DFF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8" name="Rechthoek 107">
                  <a:extLst>
                    <a:ext uri="{FF2B5EF4-FFF2-40B4-BE49-F238E27FC236}">
                      <a16:creationId xmlns:a16="http://schemas.microsoft.com/office/drawing/2014/main" id="{70F1DF87-BDE4-4799-A9B4-3FF188E5676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09" name="Rechthoek 108">
                  <a:extLst>
                    <a:ext uri="{FF2B5EF4-FFF2-40B4-BE49-F238E27FC236}">
                      <a16:creationId xmlns:a16="http://schemas.microsoft.com/office/drawing/2014/main" id="{79467046-78AD-4170-A083-85E1EDF4CBD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nvGrpSpPr>
            <p:cNvPr id="55" name="Meer informatie">
              <a:extLst>
                <a:ext uri="{FF2B5EF4-FFF2-40B4-BE49-F238E27FC236}">
                  <a16:creationId xmlns:a16="http://schemas.microsoft.com/office/drawing/2014/main" id="{D601B2F3-3B16-42C0-8C99-57FC335AA253}"/>
                </a:ext>
              </a:extLst>
            </p:cNvPr>
            <p:cNvGrpSpPr/>
            <p:nvPr userDrawn="1"/>
          </p:nvGrpSpPr>
          <p:grpSpPr>
            <a:xfrm>
              <a:off x="12396764" y="5806296"/>
              <a:ext cx="3178515" cy="783273"/>
              <a:chOff x="-3741486" y="3386444"/>
              <a:chExt cx="3178515" cy="783273"/>
            </a:xfrm>
          </p:grpSpPr>
          <p:sp>
            <p:nvSpPr>
              <p:cNvPr id="96" name="Freeform 101">
                <a:extLst>
                  <a:ext uri="{FF2B5EF4-FFF2-40B4-BE49-F238E27FC236}">
                    <a16:creationId xmlns:a16="http://schemas.microsoft.com/office/drawing/2014/main" id="{5BA0A9D9-5FC2-45BE-B752-DAB789B37D86}"/>
                  </a:ext>
                </a:extLst>
              </p:cNvPr>
              <p:cNvSpPr>
                <a:spLocks noEditPoints="1"/>
              </p:cNvSpPr>
              <p:nvPr/>
            </p:nvSpPr>
            <p:spPr bwMode="auto">
              <a:xfrm>
                <a:off x="-3741486" y="3386444"/>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97" name="Rechthoek 96">
                <a:extLst>
                  <a:ext uri="{FF2B5EF4-FFF2-40B4-BE49-F238E27FC236}">
                    <a16:creationId xmlns:a16="http://schemas.microsoft.com/office/drawing/2014/main" id="{8F8985AC-F625-4B04-B3C1-9E284F5140F8}"/>
                  </a:ext>
                </a:extLst>
              </p:cNvPr>
              <p:cNvSpPr/>
              <p:nvPr userDrawn="1"/>
            </p:nvSpPr>
            <p:spPr>
              <a:xfrm>
                <a:off x="-3380966" y="3458473"/>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98" name="Rechte verbindingslijn 97">
                <a:extLst>
                  <a:ext uri="{FF2B5EF4-FFF2-40B4-BE49-F238E27FC236}">
                    <a16:creationId xmlns:a16="http://schemas.microsoft.com/office/drawing/2014/main" id="{4410758E-138D-4273-9B9E-3E72B50230EE}"/>
                  </a:ext>
                </a:extLst>
              </p:cNvPr>
              <p:cNvCxnSpPr>
                <a:cxnSpLocks/>
              </p:cNvCxnSpPr>
              <p:nvPr userDrawn="1"/>
            </p:nvCxnSpPr>
            <p:spPr>
              <a:xfrm>
                <a:off x="-3740987" y="4169717"/>
                <a:ext cx="3178016" cy="0"/>
              </a:xfrm>
              <a:prstGeom prst="line">
                <a:avLst/>
              </a:prstGeom>
              <a:noFill/>
              <a:ln w="3175" cap="flat" cmpd="sng" algn="ctr">
                <a:solidFill>
                  <a:schemeClr val="accent1"/>
                </a:solidFill>
                <a:prstDash val="solid"/>
              </a:ln>
              <a:effectLst/>
            </p:spPr>
          </p:cxnSp>
        </p:grpSp>
        <p:sp>
          <p:nvSpPr>
            <p:cNvPr id="56" name="Rechthoek 55">
              <a:extLst>
                <a:ext uri="{FF2B5EF4-FFF2-40B4-BE49-F238E27FC236}">
                  <a16:creationId xmlns:a16="http://schemas.microsoft.com/office/drawing/2014/main" id="{7874FD59-A20E-433A-8313-E57E00695AEF}"/>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Afbeelding invoegen/veranderen</a:t>
              </a:r>
            </a:p>
          </p:txBody>
        </p:sp>
        <p:sp>
          <p:nvSpPr>
            <p:cNvPr id="57" name="Ovaal 56">
              <a:extLst>
                <a:ext uri="{FF2B5EF4-FFF2-40B4-BE49-F238E27FC236}">
                  <a16:creationId xmlns:a16="http://schemas.microsoft.com/office/drawing/2014/main" id="{557C4C7A-2B7B-40B1-8FCE-BA14B81218B6}"/>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58" name="Rechte verbindingslijn 57">
              <a:extLst>
                <a:ext uri="{FF2B5EF4-FFF2-40B4-BE49-F238E27FC236}">
                  <a16:creationId xmlns:a16="http://schemas.microsoft.com/office/drawing/2014/main" id="{510E934D-2422-4FF0-AACF-217E8515876D}"/>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59" name="Rechte verbindingslijn 58">
              <a:extLst>
                <a:ext uri="{FF2B5EF4-FFF2-40B4-BE49-F238E27FC236}">
                  <a16:creationId xmlns:a16="http://schemas.microsoft.com/office/drawing/2014/main" id="{80477909-00F0-4A1F-B540-BCA5FD517C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60" name="Rechthoek 59">
              <a:extLst>
                <a:ext uri="{FF2B5EF4-FFF2-40B4-BE49-F238E27FC236}">
                  <a16:creationId xmlns:a16="http://schemas.microsoft.com/office/drawing/2014/main" id="{6960CE26-B85B-4000-BD2F-541E65044FA8}"/>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1" name="Rechte verbindingslijn 60">
              <a:extLst>
                <a:ext uri="{FF2B5EF4-FFF2-40B4-BE49-F238E27FC236}">
                  <a16:creationId xmlns:a16="http://schemas.microsoft.com/office/drawing/2014/main" id="{A2534C93-5B2C-44FF-BA58-7F92FD7C058D}"/>
                </a:ext>
              </a:extLst>
            </p:cNvPr>
            <p:cNvCxnSpPr>
              <a:cxnSpLocks/>
            </p:cNvCxnSpPr>
            <p:nvPr userDrawn="1"/>
          </p:nvCxnSpPr>
          <p:spPr>
            <a:xfrm>
              <a:off x="12397261" y="5688413"/>
              <a:ext cx="3178017" cy="0"/>
            </a:xfrm>
            <a:prstGeom prst="line">
              <a:avLst/>
            </a:prstGeom>
            <a:noFill/>
            <a:ln w="3175" cap="flat" cmpd="sng" algn="ctr">
              <a:solidFill>
                <a:schemeClr val="accent1"/>
              </a:solidFill>
              <a:prstDash val="solid"/>
            </a:ln>
            <a:effectLst/>
          </p:spPr>
        </p:cxnSp>
        <p:sp>
          <p:nvSpPr>
            <p:cNvPr id="62" name="Ovaal 61">
              <a:extLst>
                <a:ext uri="{FF2B5EF4-FFF2-40B4-BE49-F238E27FC236}">
                  <a16:creationId xmlns:a16="http://schemas.microsoft.com/office/drawing/2014/main" id="{441DB6A8-DC59-49F6-BFE9-1B5D5EE76AED}"/>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63" name="Rechthoek 62">
              <a:extLst>
                <a:ext uri="{FF2B5EF4-FFF2-40B4-BE49-F238E27FC236}">
                  <a16:creationId xmlns:a16="http://schemas.microsoft.com/office/drawing/2014/main" id="{05C113F6-1D45-4584-93DA-E58E333945CA}"/>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64" name="Groep 63">
              <a:extLst>
                <a:ext uri="{FF2B5EF4-FFF2-40B4-BE49-F238E27FC236}">
                  <a16:creationId xmlns:a16="http://schemas.microsoft.com/office/drawing/2014/main" id="{4055D273-62C7-46D2-A165-2505C44C8A40}"/>
                </a:ext>
              </a:extLst>
            </p:cNvPr>
            <p:cNvGrpSpPr/>
            <p:nvPr userDrawn="1"/>
          </p:nvGrpSpPr>
          <p:grpSpPr>
            <a:xfrm>
              <a:off x="12757282" y="2184550"/>
              <a:ext cx="825500" cy="209550"/>
              <a:chOff x="13504624" y="2482850"/>
              <a:chExt cx="825500" cy="209550"/>
            </a:xfrm>
          </p:grpSpPr>
          <p:sp>
            <p:nvSpPr>
              <p:cNvPr id="93" name="Rechthoek 92">
                <a:extLst>
                  <a:ext uri="{FF2B5EF4-FFF2-40B4-BE49-F238E27FC236}">
                    <a16:creationId xmlns:a16="http://schemas.microsoft.com/office/drawing/2014/main" id="{B1C0E312-9BF5-4B49-BC53-2242EED7FF7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94" name="Rechte verbindingslijn 93">
                <a:extLst>
                  <a:ext uri="{FF2B5EF4-FFF2-40B4-BE49-F238E27FC236}">
                    <a16:creationId xmlns:a16="http://schemas.microsoft.com/office/drawing/2014/main" id="{8479EFE0-8635-4DB1-B778-F943116E9FC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95" name="Gelijkbenige driehoek 94">
                <a:extLst>
                  <a:ext uri="{FF2B5EF4-FFF2-40B4-BE49-F238E27FC236}">
                    <a16:creationId xmlns:a16="http://schemas.microsoft.com/office/drawing/2014/main" id="{AECDC201-3FA6-4E86-9DEA-A30268D178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5" name="Groep 64">
              <a:extLst>
                <a:ext uri="{FF2B5EF4-FFF2-40B4-BE49-F238E27FC236}">
                  <a16:creationId xmlns:a16="http://schemas.microsoft.com/office/drawing/2014/main" id="{73D96032-2A04-4E69-B143-57D145DCF7C2}"/>
                </a:ext>
              </a:extLst>
            </p:cNvPr>
            <p:cNvGrpSpPr/>
            <p:nvPr userDrawn="1"/>
          </p:nvGrpSpPr>
          <p:grpSpPr>
            <a:xfrm>
              <a:off x="12757282" y="1141626"/>
              <a:ext cx="294789" cy="318834"/>
              <a:chOff x="14466489" y="1001522"/>
              <a:chExt cx="290627" cy="314333"/>
            </a:xfrm>
          </p:grpSpPr>
          <p:sp>
            <p:nvSpPr>
              <p:cNvPr id="87" name="Rechthoek 86">
                <a:extLst>
                  <a:ext uri="{FF2B5EF4-FFF2-40B4-BE49-F238E27FC236}">
                    <a16:creationId xmlns:a16="http://schemas.microsoft.com/office/drawing/2014/main" id="{74C9B7FC-0AB1-4DE5-A874-565F1C4CB20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88" name="Ovaal 87">
                <a:extLst>
                  <a:ext uri="{FF2B5EF4-FFF2-40B4-BE49-F238E27FC236}">
                    <a16:creationId xmlns:a16="http://schemas.microsoft.com/office/drawing/2014/main" id="{FAE8FE3A-D752-4344-8AF3-AEF4DCE36C54}"/>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89" name="Vrije vorm: vorm 88">
                <a:extLst>
                  <a:ext uri="{FF2B5EF4-FFF2-40B4-BE49-F238E27FC236}">
                    <a16:creationId xmlns:a16="http://schemas.microsoft.com/office/drawing/2014/main" id="{68CAA4A5-6391-499D-AE6E-D9494792B07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90" name="Rechthoek: afgeronde hoeken 89">
                <a:extLst>
                  <a:ext uri="{FF2B5EF4-FFF2-40B4-BE49-F238E27FC236}">
                    <a16:creationId xmlns:a16="http://schemas.microsoft.com/office/drawing/2014/main" id="{C0AB7A02-3DD6-4EFA-9FA9-4463DED1F13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91" name="Rechte verbindingslijn 90">
                <a:extLst>
                  <a:ext uri="{FF2B5EF4-FFF2-40B4-BE49-F238E27FC236}">
                    <a16:creationId xmlns:a16="http://schemas.microsoft.com/office/drawing/2014/main" id="{1695E653-F215-4B1F-ABFF-75134A40D4F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92" name="Rechte verbindingslijn 91">
                <a:extLst>
                  <a:ext uri="{FF2B5EF4-FFF2-40B4-BE49-F238E27FC236}">
                    <a16:creationId xmlns:a16="http://schemas.microsoft.com/office/drawing/2014/main" id="{BCA56E40-B027-4D6D-84D0-E5B62B4CD791}"/>
                  </a:ext>
                </a:extLst>
              </p:cNvPr>
              <p:cNvCxnSpPr>
                <a:cxnSpLocks/>
                <a:stCxn id="90"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66" name="Ovaal 65">
              <a:extLst>
                <a:ext uri="{FF2B5EF4-FFF2-40B4-BE49-F238E27FC236}">
                  <a16:creationId xmlns:a16="http://schemas.microsoft.com/office/drawing/2014/main" id="{58A27B51-EF04-4624-A8E1-23DC583F26A7}"/>
                </a:ext>
              </a:extLst>
            </p:cNvPr>
            <p:cNvSpPr/>
            <p:nvPr userDrawn="1"/>
          </p:nvSpPr>
          <p:spPr>
            <a:xfrm>
              <a:off x="12391601" y="26179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67" name="Rechthoek 66">
              <a:extLst>
                <a:ext uri="{FF2B5EF4-FFF2-40B4-BE49-F238E27FC236}">
                  <a16:creationId xmlns:a16="http://schemas.microsoft.com/office/drawing/2014/main" id="{9F6F3146-2772-4377-B140-65B5A9EDC878}"/>
                </a:ext>
              </a:extLst>
            </p:cNvPr>
            <p:cNvSpPr/>
            <p:nvPr userDrawn="1"/>
          </p:nvSpPr>
          <p:spPr>
            <a:xfrm>
              <a:off x="12757283" y="2684015"/>
              <a:ext cx="2817996" cy="31661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 en kies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68" name="Rechte verbindingslijn 67">
              <a:extLst>
                <a:ext uri="{FF2B5EF4-FFF2-40B4-BE49-F238E27FC236}">
                  <a16:creationId xmlns:a16="http://schemas.microsoft.com/office/drawing/2014/main" id="{01738F76-82D6-4FA0-9698-3163A5BA39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69" name="Groep 68">
              <a:extLst>
                <a:ext uri="{FF2B5EF4-FFF2-40B4-BE49-F238E27FC236}">
                  <a16:creationId xmlns:a16="http://schemas.microsoft.com/office/drawing/2014/main" id="{F270236B-9D84-46D9-8280-FE13BEB476D6}"/>
                </a:ext>
              </a:extLst>
            </p:cNvPr>
            <p:cNvGrpSpPr/>
            <p:nvPr userDrawn="1"/>
          </p:nvGrpSpPr>
          <p:grpSpPr>
            <a:xfrm>
              <a:off x="12757282" y="4967075"/>
              <a:ext cx="1499406" cy="580946"/>
              <a:chOff x="12757283" y="3120781"/>
              <a:chExt cx="1499406" cy="580946"/>
            </a:xfrm>
          </p:grpSpPr>
          <p:sp>
            <p:nvSpPr>
              <p:cNvPr id="73" name="Rechthoek 72">
                <a:extLst>
                  <a:ext uri="{FF2B5EF4-FFF2-40B4-BE49-F238E27FC236}">
                    <a16:creationId xmlns:a16="http://schemas.microsoft.com/office/drawing/2014/main" id="{F281A87E-D248-40DC-AD90-1DF2EB2AFF9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4" name="Rechthoek 73">
                <a:extLst>
                  <a:ext uri="{FF2B5EF4-FFF2-40B4-BE49-F238E27FC236}">
                    <a16:creationId xmlns:a16="http://schemas.microsoft.com/office/drawing/2014/main" id="{1D7826FD-2D45-45A0-B459-357DAAF50B79}"/>
                  </a:ext>
                </a:extLst>
              </p:cNvPr>
              <p:cNvSpPr/>
              <p:nvPr userDrawn="1"/>
            </p:nvSpPr>
            <p:spPr>
              <a:xfrm>
                <a:off x="12761843" y="314642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700" b="1" noProof="0">
                  <a:solidFill>
                    <a:schemeClr val="tx1"/>
                  </a:solidFill>
                </a:endParaRPr>
              </a:p>
            </p:txBody>
          </p:sp>
          <p:sp>
            <p:nvSpPr>
              <p:cNvPr id="75" name="Tekstvak 74">
                <a:extLst>
                  <a:ext uri="{FF2B5EF4-FFF2-40B4-BE49-F238E27FC236}">
                    <a16:creationId xmlns:a16="http://schemas.microsoft.com/office/drawing/2014/main" id="{C6C1CEF3-EB75-46EE-9A2A-501EE846A3B4}"/>
                  </a:ext>
                </a:extLst>
              </p:cNvPr>
              <p:cNvSpPr txBox="1"/>
              <p:nvPr userDrawn="1"/>
            </p:nvSpPr>
            <p:spPr>
              <a:xfrm>
                <a:off x="12997648" y="317347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76" name="Tekstvak 75">
                <a:extLst>
                  <a:ext uri="{FF2B5EF4-FFF2-40B4-BE49-F238E27FC236}">
                    <a16:creationId xmlns:a16="http://schemas.microsoft.com/office/drawing/2014/main" id="{13266105-05B3-4350-9A3E-80A1808869A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77" name="Picture 3">
                <a:extLst>
                  <a:ext uri="{FF2B5EF4-FFF2-40B4-BE49-F238E27FC236}">
                    <a16:creationId xmlns:a16="http://schemas.microsoft.com/office/drawing/2014/main" id="{6CA297B1-4E52-4277-BFA8-8CC06C3BF4AB}"/>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3938926" y="3243867"/>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8" name="Gelijkbenige driehoek 77">
                <a:extLst>
                  <a:ext uri="{FF2B5EF4-FFF2-40B4-BE49-F238E27FC236}">
                    <a16:creationId xmlns:a16="http://schemas.microsoft.com/office/drawing/2014/main" id="{44932BA7-C72C-43E3-9B17-546A83674776}"/>
                  </a:ext>
                </a:extLst>
              </p:cNvPr>
              <p:cNvSpPr/>
              <p:nvPr userDrawn="1"/>
            </p:nvSpPr>
            <p:spPr>
              <a:xfrm rot="5400000">
                <a:off x="14094210" y="32441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79" name="Groep 78">
                <a:extLst>
                  <a:ext uri="{FF2B5EF4-FFF2-40B4-BE49-F238E27FC236}">
                    <a16:creationId xmlns:a16="http://schemas.microsoft.com/office/drawing/2014/main" id="{CE76BEC3-94A8-424B-880C-90B490615237}"/>
                  </a:ext>
                </a:extLst>
              </p:cNvPr>
              <p:cNvGrpSpPr/>
              <p:nvPr userDrawn="1"/>
            </p:nvGrpSpPr>
            <p:grpSpPr>
              <a:xfrm>
                <a:off x="12822311" y="3178534"/>
                <a:ext cx="182309" cy="163794"/>
                <a:chOff x="12832541" y="3162395"/>
                <a:chExt cx="219532" cy="197236"/>
              </a:xfrm>
            </p:grpSpPr>
            <p:sp>
              <p:nvSpPr>
                <p:cNvPr id="84" name="Rechthoek 83">
                  <a:extLst>
                    <a:ext uri="{FF2B5EF4-FFF2-40B4-BE49-F238E27FC236}">
                      <a16:creationId xmlns:a16="http://schemas.microsoft.com/office/drawing/2014/main" id="{B6B33279-769C-4A58-8BF9-FC9F47184ED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5" name="Rechthoek 84">
                  <a:extLst>
                    <a:ext uri="{FF2B5EF4-FFF2-40B4-BE49-F238E27FC236}">
                      <a16:creationId xmlns:a16="http://schemas.microsoft.com/office/drawing/2014/main" id="{FE7BBA67-1C6C-4FC8-B51A-817EB082490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6" name="Rechthoek 85">
                  <a:extLst>
                    <a:ext uri="{FF2B5EF4-FFF2-40B4-BE49-F238E27FC236}">
                      <a16:creationId xmlns:a16="http://schemas.microsoft.com/office/drawing/2014/main" id="{787C9042-5693-4EDA-8CA0-E6602F2783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80" name="Groep 79">
                <a:extLst>
                  <a:ext uri="{FF2B5EF4-FFF2-40B4-BE49-F238E27FC236}">
                    <a16:creationId xmlns:a16="http://schemas.microsoft.com/office/drawing/2014/main" id="{B4AC4E55-355C-4332-B5D5-AB29177B7680}"/>
                  </a:ext>
                </a:extLst>
              </p:cNvPr>
              <p:cNvGrpSpPr/>
              <p:nvPr userDrawn="1"/>
            </p:nvGrpSpPr>
            <p:grpSpPr>
              <a:xfrm>
                <a:off x="12822311" y="3480352"/>
                <a:ext cx="182309" cy="163794"/>
                <a:chOff x="12832541" y="3162395"/>
                <a:chExt cx="219532" cy="197236"/>
              </a:xfrm>
            </p:grpSpPr>
            <p:sp>
              <p:nvSpPr>
                <p:cNvPr id="81" name="Rechthoek 80">
                  <a:extLst>
                    <a:ext uri="{FF2B5EF4-FFF2-40B4-BE49-F238E27FC236}">
                      <a16:creationId xmlns:a16="http://schemas.microsoft.com/office/drawing/2014/main" id="{525FEEB2-A267-4C46-8FD8-D17EC069A4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2" name="Rechthoek 81">
                  <a:extLst>
                    <a:ext uri="{FF2B5EF4-FFF2-40B4-BE49-F238E27FC236}">
                      <a16:creationId xmlns:a16="http://schemas.microsoft.com/office/drawing/2014/main" id="{18829EEE-77AE-4E06-B27F-92CE391B3AC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83" name="Rechthoek 82">
                  <a:extLst>
                    <a:ext uri="{FF2B5EF4-FFF2-40B4-BE49-F238E27FC236}">
                      <a16:creationId xmlns:a16="http://schemas.microsoft.com/office/drawing/2014/main" id="{BE5810B9-0716-46BA-988E-C5685B51DB0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sp>
          <p:nvSpPr>
            <p:cNvPr id="70" name="Ovaal 69">
              <a:extLst>
                <a:ext uri="{FF2B5EF4-FFF2-40B4-BE49-F238E27FC236}">
                  <a16:creationId xmlns:a16="http://schemas.microsoft.com/office/drawing/2014/main" id="{7AFFA373-9126-43A8-A2EA-3FF212C6CA96}"/>
                </a:ext>
              </a:extLst>
            </p:cNvPr>
            <p:cNvSpPr/>
            <p:nvPr userDrawn="1"/>
          </p:nvSpPr>
          <p:spPr>
            <a:xfrm>
              <a:off x="12391601" y="4027651"/>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71" name="Rechthoek 70">
              <a:extLst>
                <a:ext uri="{FF2B5EF4-FFF2-40B4-BE49-F238E27FC236}">
                  <a16:creationId xmlns:a16="http://schemas.microsoft.com/office/drawing/2014/main" id="{C94AD153-3045-47D6-955C-F6869E081F18}"/>
                </a:ext>
              </a:extLst>
            </p:cNvPr>
            <p:cNvSpPr/>
            <p:nvPr userDrawn="1"/>
          </p:nvSpPr>
          <p:spPr>
            <a:xfrm>
              <a:off x="12757283" y="4093714"/>
              <a:ext cx="2817996" cy="628659"/>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Staat het invoegvenster achter de oranje lijn? Klik dan op de rechtermuisknop en kies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voorgrond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om deze naar voren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 halen. Klik na het invoegen op </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72" name="Rechte verbindingslijn 71">
              <a:extLst>
                <a:ext uri="{FF2B5EF4-FFF2-40B4-BE49-F238E27FC236}">
                  <a16:creationId xmlns:a16="http://schemas.microsoft.com/office/drawing/2014/main" id="{EC1A5CAE-9F30-439F-9FCE-0201BA2080C6}"/>
                </a:ext>
              </a:extLst>
            </p:cNvPr>
            <p:cNvCxnSpPr>
              <a:cxnSpLocks/>
            </p:cNvCxnSpPr>
            <p:nvPr userDrawn="1"/>
          </p:nvCxnSpPr>
          <p:spPr>
            <a:xfrm>
              <a:off x="12397261" y="3909489"/>
              <a:ext cx="3178017" cy="0"/>
            </a:xfrm>
            <a:prstGeom prst="line">
              <a:avLst/>
            </a:prstGeom>
            <a:noFill/>
            <a:ln w="3175" cap="flat" cmpd="sng" algn="ctr">
              <a:solidFill>
                <a:schemeClr val="accent1"/>
              </a:solidFill>
              <a:prstDash val="solid"/>
            </a:ln>
            <a:effectLst/>
          </p:spPr>
        </p:cxnSp>
      </p:grpSp>
      <p:sp>
        <p:nvSpPr>
          <p:cNvPr id="127" name="Tijdelijke aanduiding voor tekst 126">
            <a:extLst>
              <a:ext uri="{FF2B5EF4-FFF2-40B4-BE49-F238E27FC236}">
                <a16:creationId xmlns:a16="http://schemas.microsoft.com/office/drawing/2014/main" id="{6C3BBCF6-5BDB-47A2-8C5B-A3011553378E}"/>
              </a:ext>
            </a:extLst>
          </p:cNvPr>
          <p:cNvSpPr>
            <a:spLocks noGrp="1"/>
          </p:cNvSpPr>
          <p:nvPr>
            <p:ph type="body" sz="quarter" idx="65"/>
          </p:nvPr>
        </p:nvSpPr>
        <p:spPr>
          <a:xfrm>
            <a:off x="265647" y="0"/>
            <a:ext cx="1919032" cy="6858000"/>
          </a:xfrm>
          <a:custGeom>
            <a:avLst/>
            <a:gdLst>
              <a:gd name="connsiteX0" fmla="*/ 2209313 w 2219324"/>
              <a:gd name="connsiteY0" fmla="*/ 0 h 7931150"/>
              <a:gd name="connsiteX1" fmla="*/ 2219324 w 2219324"/>
              <a:gd name="connsiteY1" fmla="*/ 9968 h 7931150"/>
              <a:gd name="connsiteX2" fmla="*/ 2219324 w 2219324"/>
              <a:gd name="connsiteY2" fmla="*/ 2491982 h 7931150"/>
              <a:gd name="connsiteX3" fmla="*/ 1528497 w 2219324"/>
              <a:gd name="connsiteY3" fmla="*/ 3179770 h 7931150"/>
              <a:gd name="connsiteX4" fmla="*/ 690827 w 2219324"/>
              <a:gd name="connsiteY4" fmla="*/ 3179770 h 7931150"/>
              <a:gd name="connsiteX5" fmla="*/ 20024 w 2219324"/>
              <a:gd name="connsiteY5" fmla="*/ 3847621 h 7931150"/>
              <a:gd name="connsiteX6" fmla="*/ 20024 w 2219324"/>
              <a:gd name="connsiteY6" fmla="*/ 7921182 h 7931150"/>
              <a:gd name="connsiteX7" fmla="*/ 10012 w 2219324"/>
              <a:gd name="connsiteY7" fmla="*/ 7931150 h 7931150"/>
              <a:gd name="connsiteX8" fmla="*/ 0 w 2219324"/>
              <a:gd name="connsiteY8" fmla="*/ 7921182 h 7931150"/>
              <a:gd name="connsiteX9" fmla="*/ 0 w 2219324"/>
              <a:gd name="connsiteY9" fmla="*/ 3847621 h 7931150"/>
              <a:gd name="connsiteX10" fmla="*/ 690827 w 2219324"/>
              <a:gd name="connsiteY10" fmla="*/ 3159834 h 7931150"/>
              <a:gd name="connsiteX11" fmla="*/ 1528497 w 2219324"/>
              <a:gd name="connsiteY11" fmla="*/ 3159834 h 7931150"/>
              <a:gd name="connsiteX12" fmla="*/ 2199301 w 2219324"/>
              <a:gd name="connsiteY12" fmla="*/ 2491982 h 7931150"/>
              <a:gd name="connsiteX13" fmla="*/ 2199301 w 2219324"/>
              <a:gd name="connsiteY13" fmla="*/ 9968 h 7931150"/>
              <a:gd name="connsiteX14" fmla="*/ 2209313 w 2219324"/>
              <a:gd name="connsiteY14" fmla="*/ 0 h 793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19324" h="7931150">
                <a:moveTo>
                  <a:pt x="2209313" y="0"/>
                </a:moveTo>
                <a:cubicBezTo>
                  <a:pt x="2215987" y="0"/>
                  <a:pt x="2219324" y="3322"/>
                  <a:pt x="2219324" y="9968"/>
                </a:cubicBezTo>
                <a:cubicBezTo>
                  <a:pt x="2219324" y="2491982"/>
                  <a:pt x="2219324" y="2491982"/>
                  <a:pt x="2219324" y="2491982"/>
                </a:cubicBezTo>
                <a:cubicBezTo>
                  <a:pt x="2219324" y="2870764"/>
                  <a:pt x="1908953" y="3179770"/>
                  <a:pt x="1528497" y="3179770"/>
                </a:cubicBezTo>
                <a:cubicBezTo>
                  <a:pt x="690827" y="3179770"/>
                  <a:pt x="690827" y="3179770"/>
                  <a:pt x="690827" y="3179770"/>
                </a:cubicBezTo>
                <a:cubicBezTo>
                  <a:pt x="320383" y="3179770"/>
                  <a:pt x="20024" y="3478808"/>
                  <a:pt x="20024" y="3847621"/>
                </a:cubicBezTo>
                <a:cubicBezTo>
                  <a:pt x="20024" y="7921182"/>
                  <a:pt x="20024" y="7921182"/>
                  <a:pt x="20024" y="7921182"/>
                </a:cubicBezTo>
                <a:cubicBezTo>
                  <a:pt x="20024" y="7924504"/>
                  <a:pt x="16686" y="7931150"/>
                  <a:pt x="10012" y="7931150"/>
                </a:cubicBezTo>
                <a:cubicBezTo>
                  <a:pt x="3337" y="7931150"/>
                  <a:pt x="0" y="7924504"/>
                  <a:pt x="0" y="7921182"/>
                </a:cubicBezTo>
                <a:cubicBezTo>
                  <a:pt x="0" y="3847621"/>
                  <a:pt x="0" y="3847621"/>
                  <a:pt x="0" y="3847621"/>
                </a:cubicBezTo>
                <a:cubicBezTo>
                  <a:pt x="0" y="3468840"/>
                  <a:pt x="310371" y="3159834"/>
                  <a:pt x="690827" y="3159834"/>
                </a:cubicBezTo>
                <a:cubicBezTo>
                  <a:pt x="1528497" y="3159834"/>
                  <a:pt x="1528497" y="3159834"/>
                  <a:pt x="1528497" y="3159834"/>
                </a:cubicBezTo>
                <a:cubicBezTo>
                  <a:pt x="1898941" y="3159834"/>
                  <a:pt x="2199301" y="2860796"/>
                  <a:pt x="2199301" y="2491982"/>
                </a:cubicBezTo>
                <a:cubicBezTo>
                  <a:pt x="2199301" y="9968"/>
                  <a:pt x="2199301" y="9968"/>
                  <a:pt x="2199301" y="9968"/>
                </a:cubicBezTo>
                <a:cubicBezTo>
                  <a:pt x="2199301" y="3322"/>
                  <a:pt x="2202638" y="0"/>
                  <a:pt x="2209313" y="0"/>
                </a:cubicBezTo>
                <a:close/>
              </a:path>
            </a:pathLst>
          </a:custGeom>
          <a:solidFill>
            <a:schemeClr val="accent1"/>
          </a:solidFill>
        </p:spPr>
        <p:txBody>
          <a:bodyPr wrap="square">
            <a:noAutofit/>
          </a:bodyPr>
          <a:lstStyle>
            <a:lvl1pPr marL="0" indent="0">
              <a:buNone/>
              <a:defRPr sz="100">
                <a:solidFill>
                  <a:schemeClr val="tx1">
                    <a:alpha val="0"/>
                  </a:schemeClr>
                </a:solidFill>
              </a:defRPr>
            </a:lvl1pPr>
          </a:lstStyle>
          <a:p>
            <a:pPr lvl="0"/>
            <a:r>
              <a:rPr lang="en-US"/>
              <a:t>Edit Master text styles</a:t>
            </a:r>
          </a:p>
        </p:txBody>
      </p:sp>
      <p:sp>
        <p:nvSpPr>
          <p:cNvPr id="130" name="Tijdelijke aanduiding voor dianummer 5">
            <a:extLst>
              <a:ext uri="{FF2B5EF4-FFF2-40B4-BE49-F238E27FC236}">
                <a16:creationId xmlns:a16="http://schemas.microsoft.com/office/drawing/2014/main" id="{B420AA81-754B-45EB-8942-AF665B88BD94}"/>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64968468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MET GRAFIEK (50%/ 50%)">
    <p:spTree>
      <p:nvGrpSpPr>
        <p:cNvPr id="1" name=""/>
        <p:cNvGrpSpPr/>
        <p:nvPr/>
      </p:nvGrpSpPr>
      <p:grpSpPr>
        <a:xfrm>
          <a:off x="0" y="0"/>
          <a:ext cx="0" cy="0"/>
          <a:chOff x="0" y="0"/>
          <a:chExt cx="0" cy="0"/>
        </a:xfrm>
      </p:grpSpPr>
      <p:grpSp>
        <p:nvGrpSpPr>
          <p:cNvPr id="72" name="GRID" hidden="1">
            <a:extLst>
              <a:ext uri="{FF2B5EF4-FFF2-40B4-BE49-F238E27FC236}">
                <a16:creationId xmlns:a16="http://schemas.microsoft.com/office/drawing/2014/main" id="{D8098A61-1797-4AB0-A023-CD4B7C6E863E}"/>
              </a:ext>
            </a:extLst>
          </p:cNvPr>
          <p:cNvGrpSpPr/>
          <p:nvPr userDrawn="1"/>
        </p:nvGrpSpPr>
        <p:grpSpPr>
          <a:xfrm>
            <a:off x="0" y="0"/>
            <a:ext cx="12192000" cy="6858000"/>
            <a:chOff x="0" y="0"/>
            <a:chExt cx="12192000" cy="6858000"/>
          </a:xfrm>
        </p:grpSpPr>
        <p:sp>
          <p:nvSpPr>
            <p:cNvPr id="73" name="Rechthoek 72">
              <a:extLst>
                <a:ext uri="{FF2B5EF4-FFF2-40B4-BE49-F238E27FC236}">
                  <a16:creationId xmlns:a16="http://schemas.microsoft.com/office/drawing/2014/main" id="{4398C623-ABDD-483E-9286-CAFBD5DABFDA}"/>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4" name="Rechthoek 73">
              <a:extLst>
                <a:ext uri="{FF2B5EF4-FFF2-40B4-BE49-F238E27FC236}">
                  <a16:creationId xmlns:a16="http://schemas.microsoft.com/office/drawing/2014/main" id="{B8001D40-9B45-4E7F-8DBE-87EA71A36B48}"/>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BE80029F-0D70-40DB-843E-34A3A952CF57}"/>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0346A7F8-30E3-4F08-A234-B6D2FD8C8252}"/>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B68540D6-690A-4197-A9DB-58EB90C01F2D}"/>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7D97E9F9-A31B-46E8-88FC-FE7984C7F74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5AD708E2-A7E2-4D52-A0F7-9CB23122CA63}"/>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071E772C-68F0-46A2-A7A8-F9A1ED98AC53}"/>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A5D98152-DA71-4196-8DC7-35B274E6821C}"/>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246655AC-E1BC-477D-B554-C586E3DCACF8}"/>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EA42BD67-1553-4AAB-81A1-AF7CA6030C13}"/>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9C912707-9497-401A-BF0A-0E2FC2B1C01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14546"/>
            <a:ext cx="3140325" cy="216909"/>
          </a:xfrm>
        </p:spPr>
        <p:txBody>
          <a:bodyPr/>
          <a:lstStyle/>
          <a:p>
            <a:fld id="{81B33066-8D2A-4A75-BFF1-CF44C8C09CE9}"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1454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407336" cy="600744"/>
          </a:xfrm>
        </p:spPr>
        <p:txBody>
          <a:bodyPr/>
          <a:lstStyle>
            <a:lvl1pPr>
              <a:defRPr/>
            </a:lvl1pPr>
          </a:lstStyle>
          <a:p>
            <a:r>
              <a:rPr lang="nl-NL" noProof="0" dirty="0"/>
              <a:t>Plaats hier je titel</a:t>
            </a:r>
            <a:endParaRPr lang="nl-NL" dirty="0"/>
          </a:p>
        </p:txBody>
      </p:sp>
      <p:sp>
        <p:nvSpPr>
          <p:cNvPr id="3" name="tekst">
            <a:extLst>
              <a:ext uri="{FF2B5EF4-FFF2-40B4-BE49-F238E27FC236}">
                <a16:creationId xmlns:a16="http://schemas.microsoft.com/office/drawing/2014/main" id="{FDD826C5-0082-44A8-A23D-491166C08D5B}"/>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530247" y="-885712"/>
            <a:ext cx="3131537"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GRAFIEK (50%/ 50%)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6227400" y="1401494"/>
            <a:ext cx="5437991" cy="4422432"/>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52" name="logo">
            <a:extLst>
              <a:ext uri="{FF2B5EF4-FFF2-40B4-BE49-F238E27FC236}">
                <a16:creationId xmlns:a16="http://schemas.microsoft.com/office/drawing/2014/main" id="{6E7B684F-DA32-4F63-9FF5-BE1122AA898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B100AB-4F9B-4A64-908F-0A386EE51625}"/>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6" name="Tijdelijke aanduiding voor dianummer 5">
            <a:extLst>
              <a:ext uri="{FF2B5EF4-FFF2-40B4-BE49-F238E27FC236}">
                <a16:creationId xmlns:a16="http://schemas.microsoft.com/office/drawing/2014/main" id="{FF854FE4-B0F5-4BD8-9188-4DC0CF882BB6}"/>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51911082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FIEK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6987129"/>
            <a:ext cx="3140325" cy="216909"/>
          </a:xfrm>
        </p:spPr>
        <p:txBody>
          <a:bodyPr/>
          <a:lstStyle/>
          <a:p>
            <a:fld id="{A1B00CF6-CBF8-4891-A1EF-BA979A9524BF}"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6987129"/>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110534" y="-885712"/>
            <a:ext cx="1970962"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GRAFIEK (100%)</a:t>
            </a:r>
          </a:p>
        </p:txBody>
      </p:sp>
      <p:sp>
        <p:nvSpPr>
          <p:cNvPr id="91" name="grafiek">
            <a:extLst>
              <a:ext uri="{FF2B5EF4-FFF2-40B4-BE49-F238E27FC236}">
                <a16:creationId xmlns:a16="http://schemas.microsoft.com/office/drawing/2014/main" id="{BDED734F-E8EE-4A40-A3B0-CCDA1D102C45}"/>
              </a:ext>
            </a:extLst>
          </p:cNvPr>
          <p:cNvSpPr>
            <a:spLocks noGrp="1"/>
          </p:cNvSpPr>
          <p:nvPr>
            <p:ph type="chart" sz="quarter" idx="14" hasCustomPrompt="1"/>
          </p:nvPr>
        </p:nvSpPr>
        <p:spPr>
          <a:xfrm>
            <a:off x="521863" y="1388794"/>
            <a:ext cx="11133275" cy="4469349"/>
          </a:xfrm>
          <a:solidFill>
            <a:schemeClr val="bg1">
              <a:lumMod val="95000"/>
            </a:schemeClr>
          </a:solidFill>
        </p:spPr>
        <p:txBody>
          <a:bodyPr tIns="1620000"/>
          <a:lstStyle>
            <a:lvl1pPr marL="0" indent="0" algn="ctr">
              <a:spcBef>
                <a:spcPts val="0"/>
              </a:spcBef>
              <a:spcAft>
                <a:spcPts val="0"/>
              </a:spcAft>
              <a:buNone/>
              <a:defRPr sz="1050" b="1" baseline="0"/>
            </a:lvl1pPr>
          </a:lstStyle>
          <a:p>
            <a:r>
              <a:rPr lang="nl-NL"/>
              <a:t>Klik op onderstaand pictogram</a:t>
            </a:r>
            <a:br>
              <a:rPr lang="nl-NL"/>
            </a:br>
            <a:r>
              <a:rPr lang="nl-NL"/>
              <a:t>om een grafiek in te voegen</a:t>
            </a:r>
          </a:p>
        </p:txBody>
      </p:sp>
      <p:grpSp>
        <p:nvGrpSpPr>
          <p:cNvPr id="93" name="Instructie">
            <a:extLst>
              <a:ext uri="{FF2B5EF4-FFF2-40B4-BE49-F238E27FC236}">
                <a16:creationId xmlns:a16="http://schemas.microsoft.com/office/drawing/2014/main" id="{C9E001F6-3FBC-45DC-8207-6548440F7712}"/>
              </a:ext>
            </a:extLst>
          </p:cNvPr>
          <p:cNvGrpSpPr/>
          <p:nvPr userDrawn="1"/>
        </p:nvGrpSpPr>
        <p:grpSpPr>
          <a:xfrm>
            <a:off x="12389714" y="3046306"/>
            <a:ext cx="3183677" cy="2546619"/>
            <a:chOff x="12389714" y="4327164"/>
            <a:chExt cx="3183677" cy="2546619"/>
          </a:xfrm>
        </p:grpSpPr>
        <p:grpSp>
          <p:nvGrpSpPr>
            <p:cNvPr id="94" name="Meer informatie">
              <a:extLst>
                <a:ext uri="{FF2B5EF4-FFF2-40B4-BE49-F238E27FC236}">
                  <a16:creationId xmlns:a16="http://schemas.microsoft.com/office/drawing/2014/main" id="{7A1C1B78-6E2D-43F3-86BB-D14987A8AA27}"/>
                </a:ext>
              </a:extLst>
            </p:cNvPr>
            <p:cNvGrpSpPr/>
            <p:nvPr userDrawn="1"/>
          </p:nvGrpSpPr>
          <p:grpSpPr>
            <a:xfrm>
              <a:off x="12394875" y="6090510"/>
              <a:ext cx="3178515" cy="783273"/>
              <a:chOff x="-3741486" y="3359148"/>
              <a:chExt cx="3178515" cy="783273"/>
            </a:xfrm>
          </p:grpSpPr>
          <p:sp>
            <p:nvSpPr>
              <p:cNvPr id="132" name="Freeform 101">
                <a:extLst>
                  <a:ext uri="{FF2B5EF4-FFF2-40B4-BE49-F238E27FC236}">
                    <a16:creationId xmlns:a16="http://schemas.microsoft.com/office/drawing/2014/main" id="{16A53905-2267-4835-AA50-6145FC3B3FC9}"/>
                  </a:ext>
                </a:extLst>
              </p:cNvPr>
              <p:cNvSpPr>
                <a:spLocks noEditPoints="1"/>
              </p:cNvSpPr>
              <p:nvPr/>
            </p:nvSpPr>
            <p:spPr bwMode="auto">
              <a:xfrm>
                <a:off x="-3741486" y="3359148"/>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33" name="Rechthoek 132">
                <a:extLst>
                  <a:ext uri="{FF2B5EF4-FFF2-40B4-BE49-F238E27FC236}">
                    <a16:creationId xmlns:a16="http://schemas.microsoft.com/office/drawing/2014/main" id="{BBC55B4F-53EC-4FA0-9FA4-A2BA84E90F87}"/>
                  </a:ext>
                </a:extLst>
              </p:cNvPr>
              <p:cNvSpPr/>
              <p:nvPr userDrawn="1"/>
            </p:nvSpPr>
            <p:spPr>
              <a:xfrm>
                <a:off x="-3380966" y="3431177"/>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34" name="Rechte verbindingslijn 133">
                <a:extLst>
                  <a:ext uri="{FF2B5EF4-FFF2-40B4-BE49-F238E27FC236}">
                    <a16:creationId xmlns:a16="http://schemas.microsoft.com/office/drawing/2014/main" id="{501C72D5-9204-4357-8F61-286786591090}"/>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cxnSp>
          <p:nvCxnSpPr>
            <p:cNvPr id="95" name="Rechte verbindingslijn 94">
              <a:extLst>
                <a:ext uri="{FF2B5EF4-FFF2-40B4-BE49-F238E27FC236}">
                  <a16:creationId xmlns:a16="http://schemas.microsoft.com/office/drawing/2014/main" id="{E73A71B5-D298-408B-B81A-669EDBCB715C}"/>
                </a:ext>
              </a:extLst>
            </p:cNvPr>
            <p:cNvCxnSpPr>
              <a:cxnSpLocks/>
            </p:cNvCxnSpPr>
            <p:nvPr userDrawn="1"/>
          </p:nvCxnSpPr>
          <p:spPr>
            <a:xfrm>
              <a:off x="12395374" y="5963729"/>
              <a:ext cx="3178017" cy="0"/>
            </a:xfrm>
            <a:prstGeom prst="line">
              <a:avLst/>
            </a:prstGeom>
            <a:noFill/>
            <a:ln w="3175" cap="flat" cmpd="sng" algn="ctr">
              <a:solidFill>
                <a:schemeClr val="accent1"/>
              </a:solidFill>
              <a:prstDash val="solid"/>
            </a:ln>
            <a:effectLst/>
          </p:spPr>
        </p:cxnSp>
        <p:sp>
          <p:nvSpPr>
            <p:cNvPr id="96" name="Rechthoek 95">
              <a:extLst>
                <a:ext uri="{FF2B5EF4-FFF2-40B4-BE49-F238E27FC236}">
                  <a16:creationId xmlns:a16="http://schemas.microsoft.com/office/drawing/2014/main" id="{4F090187-74DB-4F08-B9D2-5A2495208D4F}"/>
                </a:ext>
              </a:extLst>
            </p:cNvPr>
            <p:cNvSpPr/>
            <p:nvPr userDrawn="1"/>
          </p:nvSpPr>
          <p:spPr>
            <a:xfrm>
              <a:off x="12395375" y="4327164"/>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Data van de Grafiek Bewerken</a:t>
              </a:r>
            </a:p>
          </p:txBody>
        </p:sp>
        <p:sp>
          <p:nvSpPr>
            <p:cNvPr id="97" name="Ovaal 96">
              <a:extLst>
                <a:ext uri="{FF2B5EF4-FFF2-40B4-BE49-F238E27FC236}">
                  <a16:creationId xmlns:a16="http://schemas.microsoft.com/office/drawing/2014/main" id="{56242B33-BB1A-4AC4-A7AF-6695B08F87DE}"/>
                </a:ext>
              </a:extLst>
            </p:cNvPr>
            <p:cNvSpPr/>
            <p:nvPr userDrawn="1"/>
          </p:nvSpPr>
          <p:spPr>
            <a:xfrm>
              <a:off x="12389714" y="470625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98" name="Rechte verbindingslijn 97">
              <a:extLst>
                <a:ext uri="{FF2B5EF4-FFF2-40B4-BE49-F238E27FC236}">
                  <a16:creationId xmlns:a16="http://schemas.microsoft.com/office/drawing/2014/main" id="{7E3C0BF9-E98E-44A9-8118-80E0DAB7D10E}"/>
                </a:ext>
              </a:extLst>
            </p:cNvPr>
            <p:cNvCxnSpPr>
              <a:cxnSpLocks/>
            </p:cNvCxnSpPr>
            <p:nvPr userDrawn="1"/>
          </p:nvCxnSpPr>
          <p:spPr>
            <a:xfrm>
              <a:off x="12395374" y="4584932"/>
              <a:ext cx="3178017" cy="0"/>
            </a:xfrm>
            <a:prstGeom prst="line">
              <a:avLst/>
            </a:prstGeom>
            <a:noFill/>
            <a:ln w="3175" cap="flat" cmpd="sng" algn="ctr">
              <a:solidFill>
                <a:schemeClr val="accent1"/>
              </a:solidFill>
              <a:prstDash val="solid"/>
            </a:ln>
            <a:effectLst/>
          </p:spPr>
        </p:cxnSp>
        <p:sp>
          <p:nvSpPr>
            <p:cNvPr id="99" name="Rechthoek 98">
              <a:extLst>
                <a:ext uri="{FF2B5EF4-FFF2-40B4-BE49-F238E27FC236}">
                  <a16:creationId xmlns:a16="http://schemas.microsoft.com/office/drawing/2014/main" id="{7CFB252F-FA08-4A37-88FC-077A1F4CE170}"/>
                </a:ext>
              </a:extLst>
            </p:cNvPr>
            <p:cNvSpPr/>
            <p:nvPr userDrawn="1"/>
          </p:nvSpPr>
          <p:spPr>
            <a:xfrm>
              <a:off x="12755395" y="4772316"/>
              <a:ext cx="2817995" cy="314439"/>
            </a:xfrm>
            <a:prstGeom prst="rect">
              <a:avLst/>
            </a:prstGeom>
            <a:noFill/>
            <a:ln w="25400" cap="flat" cmpd="sng" algn="ctr">
              <a:noFill/>
              <a:prstDash val="solid"/>
            </a:ln>
            <a:effectLst/>
          </p:spPr>
          <p:txBody>
            <a:bodyPr lIns="0" tIns="0" rIns="0" bIns="0" rtlCol="0" anchor="t"/>
            <a:lstStyle/>
            <a:p>
              <a:pPr lvl="0" fontAlgn="auto">
                <a:spcBef>
                  <a:spcPts val="0"/>
                </a:spcBef>
                <a:spcAft>
                  <a:spcPts val="0"/>
                </a:spcAft>
                <a:defRPr/>
              </a:pPr>
              <a:r>
                <a:rPr lang="nl-NL" sz="1100" kern="0" noProof="0">
                  <a:solidFill>
                    <a:schemeClr val="tx1"/>
                  </a:solidFill>
                  <a:latin typeface="+mn-lt"/>
                  <a:cs typeface="Segoe UI Light" panose="020B0502040204020203" pitchFamily="34" charset="0"/>
                </a:rPr>
                <a:t>Selecteer de grafiek, klik met de rechter muisknop en kies </a:t>
              </a:r>
              <a:r>
                <a:rPr lang="nl-NL" sz="1100" b="1" kern="0" noProof="0">
                  <a:solidFill>
                    <a:schemeClr val="tx1"/>
                  </a:solidFill>
                  <a:latin typeface="+mn-lt"/>
                  <a:cs typeface="Segoe UI Light" panose="020B0502040204020203" pitchFamily="34" charset="0"/>
                </a:rPr>
                <a:t>‘Gegevens bewerken’</a:t>
              </a:r>
            </a:p>
          </p:txBody>
        </p:sp>
        <p:grpSp>
          <p:nvGrpSpPr>
            <p:cNvPr id="100" name="Groep 99">
              <a:extLst>
                <a:ext uri="{FF2B5EF4-FFF2-40B4-BE49-F238E27FC236}">
                  <a16:creationId xmlns:a16="http://schemas.microsoft.com/office/drawing/2014/main" id="{5149F826-5473-4D84-B11A-B8FCED0BC60B}"/>
                </a:ext>
              </a:extLst>
            </p:cNvPr>
            <p:cNvGrpSpPr/>
            <p:nvPr userDrawn="1"/>
          </p:nvGrpSpPr>
          <p:grpSpPr>
            <a:xfrm>
              <a:off x="12755394" y="5222855"/>
              <a:ext cx="1714530" cy="639425"/>
              <a:chOff x="12757283" y="4365594"/>
              <a:chExt cx="1714530" cy="639425"/>
            </a:xfrm>
          </p:grpSpPr>
          <p:sp>
            <p:nvSpPr>
              <p:cNvPr id="101" name="Rechthoek 100">
                <a:extLst>
                  <a:ext uri="{FF2B5EF4-FFF2-40B4-BE49-F238E27FC236}">
                    <a16:creationId xmlns:a16="http://schemas.microsoft.com/office/drawing/2014/main" id="{4DBEFDC8-2B58-429A-A80F-BECE302BD12E}"/>
                  </a:ext>
                </a:extLst>
              </p:cNvPr>
              <p:cNvSpPr/>
              <p:nvPr userDrawn="1"/>
            </p:nvSpPr>
            <p:spPr>
              <a:xfrm>
                <a:off x="12757283" y="4365594"/>
                <a:ext cx="1626818"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02" name="Rechthoek 101">
                <a:extLst>
                  <a:ext uri="{FF2B5EF4-FFF2-40B4-BE49-F238E27FC236}">
                    <a16:creationId xmlns:a16="http://schemas.microsoft.com/office/drawing/2014/main" id="{D9C13CA8-362E-419F-8E5B-5423F1B8C43F}"/>
                  </a:ext>
                </a:extLst>
              </p:cNvPr>
              <p:cNvSpPr/>
              <p:nvPr userDrawn="1"/>
            </p:nvSpPr>
            <p:spPr>
              <a:xfrm>
                <a:off x="12768263" y="4676983"/>
                <a:ext cx="1609231"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03" name="Tekstvak 102">
                <a:extLst>
                  <a:ext uri="{FF2B5EF4-FFF2-40B4-BE49-F238E27FC236}">
                    <a16:creationId xmlns:a16="http://schemas.microsoft.com/office/drawing/2014/main" id="{38A87954-6B96-4840-99EE-473A13BF08BB}"/>
                  </a:ext>
                </a:extLst>
              </p:cNvPr>
              <p:cNvSpPr txBox="1"/>
              <p:nvPr userDrawn="1"/>
            </p:nvSpPr>
            <p:spPr>
              <a:xfrm>
                <a:off x="12997648" y="4404704"/>
                <a:ext cx="1248154"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Grafiektype wijzigen</a:t>
                </a:r>
              </a:p>
            </p:txBody>
          </p:sp>
          <p:sp>
            <p:nvSpPr>
              <p:cNvPr id="104" name="Tekstvak 103">
                <a:extLst>
                  <a:ext uri="{FF2B5EF4-FFF2-40B4-BE49-F238E27FC236}">
                    <a16:creationId xmlns:a16="http://schemas.microsoft.com/office/drawing/2014/main" id="{64EAE2DA-E998-42D4-AF66-6DC0D991A793}"/>
                  </a:ext>
                </a:extLst>
              </p:cNvPr>
              <p:cNvSpPr txBox="1"/>
              <p:nvPr userDrawn="1"/>
            </p:nvSpPr>
            <p:spPr>
              <a:xfrm>
                <a:off x="12984219" y="4725830"/>
                <a:ext cx="1274711" cy="2169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900" b="0" kern="1200" noProof="0">
                    <a:solidFill>
                      <a:schemeClr val="tx1"/>
                    </a:solidFill>
                    <a:latin typeface="Arial" panose="020B0604020202020204" pitchFamily="34" charset="0"/>
                    <a:ea typeface="+mn-ea"/>
                    <a:cs typeface="Arial" panose="020B0604020202020204" pitchFamily="34" charset="0"/>
                  </a:rPr>
                  <a:t>Gegevens bewerken</a:t>
                </a:r>
              </a:p>
            </p:txBody>
          </p:sp>
          <p:pic>
            <p:nvPicPr>
              <p:cNvPr id="105" name="Picture 3">
                <a:extLst>
                  <a:ext uri="{FF2B5EF4-FFF2-40B4-BE49-F238E27FC236}">
                    <a16:creationId xmlns:a16="http://schemas.microsoft.com/office/drawing/2014/main" id="{2637CA94-7489-4D59-BA7C-0072F03D7793}"/>
                  </a:ext>
                </a:extLst>
              </p:cNvPr>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4328727" y="4773688"/>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6" name="Groep 105">
                <a:extLst>
                  <a:ext uri="{FF2B5EF4-FFF2-40B4-BE49-F238E27FC236}">
                    <a16:creationId xmlns:a16="http://schemas.microsoft.com/office/drawing/2014/main" id="{E0F65D8A-932C-4FFE-8A7C-FCD741C254C1}"/>
                  </a:ext>
                </a:extLst>
              </p:cNvPr>
              <p:cNvGrpSpPr/>
              <p:nvPr userDrawn="1"/>
            </p:nvGrpSpPr>
            <p:grpSpPr>
              <a:xfrm>
                <a:off x="12831198" y="4432250"/>
                <a:ext cx="139861" cy="152244"/>
                <a:chOff x="12574450" y="6053892"/>
                <a:chExt cx="169232" cy="184215"/>
              </a:xfrm>
            </p:grpSpPr>
            <p:sp>
              <p:nvSpPr>
                <p:cNvPr id="129" name="Rechthoek 128">
                  <a:extLst>
                    <a:ext uri="{FF2B5EF4-FFF2-40B4-BE49-F238E27FC236}">
                      <a16:creationId xmlns:a16="http://schemas.microsoft.com/office/drawing/2014/main" id="{E4F2CAC6-C286-4619-9A46-94AF0F3B4813}"/>
                    </a:ext>
                  </a:extLst>
                </p:cNvPr>
                <p:cNvSpPr/>
                <p:nvPr userDrawn="1"/>
              </p:nvSpPr>
              <p:spPr>
                <a:xfrm>
                  <a:off x="12574450" y="6111529"/>
                  <a:ext cx="46293" cy="12657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0" name="Rechthoek 129">
                  <a:extLst>
                    <a:ext uri="{FF2B5EF4-FFF2-40B4-BE49-F238E27FC236}">
                      <a16:creationId xmlns:a16="http://schemas.microsoft.com/office/drawing/2014/main" id="{FF309A0B-5266-403E-A702-BE9F65D24750}"/>
                    </a:ext>
                  </a:extLst>
                </p:cNvPr>
                <p:cNvSpPr/>
                <p:nvPr userDrawn="1"/>
              </p:nvSpPr>
              <p:spPr>
                <a:xfrm>
                  <a:off x="12635427" y="6053892"/>
                  <a:ext cx="46293" cy="184215"/>
                </a:xfrm>
                <a:prstGeom prst="rect">
                  <a:avLst/>
                </a:prstGeom>
                <a:solidFill>
                  <a:srgbClr val="EDC8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sp>
              <p:nvSpPr>
                <p:cNvPr id="131" name="Rechthoek 130">
                  <a:extLst>
                    <a:ext uri="{FF2B5EF4-FFF2-40B4-BE49-F238E27FC236}">
                      <a16:creationId xmlns:a16="http://schemas.microsoft.com/office/drawing/2014/main" id="{6473A50E-AE4B-43CE-8EC8-1620785C8D60}"/>
                    </a:ext>
                  </a:extLst>
                </p:cNvPr>
                <p:cNvSpPr/>
                <p:nvPr userDrawn="1"/>
              </p:nvSpPr>
              <p:spPr>
                <a:xfrm>
                  <a:off x="12697389" y="6094907"/>
                  <a:ext cx="46293" cy="1432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2000" noProof="0">
                    <a:solidFill>
                      <a:schemeClr val="tx2"/>
                    </a:solidFill>
                    <a:latin typeface="+mn-lt"/>
                  </a:endParaRPr>
                </a:p>
              </p:txBody>
            </p:sp>
          </p:grpSp>
          <p:grpSp>
            <p:nvGrpSpPr>
              <p:cNvPr id="107" name="Groep 106">
                <a:extLst>
                  <a:ext uri="{FF2B5EF4-FFF2-40B4-BE49-F238E27FC236}">
                    <a16:creationId xmlns:a16="http://schemas.microsoft.com/office/drawing/2014/main" id="{A10A86B2-4771-4F86-94AC-EE55D2392979}"/>
                  </a:ext>
                </a:extLst>
              </p:cNvPr>
              <p:cNvGrpSpPr/>
              <p:nvPr userDrawn="1"/>
            </p:nvGrpSpPr>
            <p:grpSpPr>
              <a:xfrm>
                <a:off x="12831198" y="4748585"/>
                <a:ext cx="184916" cy="120210"/>
                <a:chOff x="8815516" y="1076284"/>
                <a:chExt cx="503174" cy="327105"/>
              </a:xfrm>
            </p:grpSpPr>
            <p:sp>
              <p:nvSpPr>
                <p:cNvPr id="108" name="Rechthoek 107">
                  <a:extLst>
                    <a:ext uri="{FF2B5EF4-FFF2-40B4-BE49-F238E27FC236}">
                      <a16:creationId xmlns:a16="http://schemas.microsoft.com/office/drawing/2014/main" id="{47F3F537-AC54-4DE4-9350-4910FCF53CEE}"/>
                    </a:ext>
                  </a:extLst>
                </p:cNvPr>
                <p:cNvSpPr/>
                <p:nvPr userDrawn="1"/>
              </p:nvSpPr>
              <p:spPr>
                <a:xfrm>
                  <a:off x="8815516" y="1133167"/>
                  <a:ext cx="372729" cy="23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09" name="Groep 108">
                  <a:extLst>
                    <a:ext uri="{FF2B5EF4-FFF2-40B4-BE49-F238E27FC236}">
                      <a16:creationId xmlns:a16="http://schemas.microsoft.com/office/drawing/2014/main" id="{E845CEF2-5548-4E42-8AF4-6F14ED3A3499}"/>
                    </a:ext>
                  </a:extLst>
                </p:cNvPr>
                <p:cNvGrpSpPr/>
                <p:nvPr userDrawn="1"/>
              </p:nvGrpSpPr>
              <p:grpSpPr>
                <a:xfrm>
                  <a:off x="8815517" y="1076284"/>
                  <a:ext cx="503173" cy="327105"/>
                  <a:chOff x="1351248" y="-683635"/>
                  <a:chExt cx="503173" cy="327105"/>
                </a:xfrm>
              </p:grpSpPr>
              <p:grpSp>
                <p:nvGrpSpPr>
                  <p:cNvPr id="110" name="Groep 109">
                    <a:extLst>
                      <a:ext uri="{FF2B5EF4-FFF2-40B4-BE49-F238E27FC236}">
                        <a16:creationId xmlns:a16="http://schemas.microsoft.com/office/drawing/2014/main" id="{E9E726B1-A7C6-4F14-9CAC-F4CD04BDDDF0}"/>
                      </a:ext>
                    </a:extLst>
                  </p:cNvPr>
                  <p:cNvGrpSpPr/>
                  <p:nvPr userDrawn="1"/>
                </p:nvGrpSpPr>
                <p:grpSpPr>
                  <a:xfrm>
                    <a:off x="1351248" y="-683635"/>
                    <a:ext cx="375186" cy="293652"/>
                    <a:chOff x="1094874" y="-884923"/>
                    <a:chExt cx="884668" cy="692417"/>
                  </a:xfrm>
                </p:grpSpPr>
                <p:sp>
                  <p:nvSpPr>
                    <p:cNvPr id="115" name="Rechthoek 114">
                      <a:extLst>
                        <a:ext uri="{FF2B5EF4-FFF2-40B4-BE49-F238E27FC236}">
                          <a16:creationId xmlns:a16="http://schemas.microsoft.com/office/drawing/2014/main" id="{CB7A4333-9006-4DEC-8C05-AB8BA2C89A46}"/>
                        </a:ext>
                      </a:extLst>
                    </p:cNvPr>
                    <p:cNvSpPr/>
                    <p:nvPr userDrawn="1"/>
                  </p:nvSpPr>
                  <p:spPr>
                    <a:xfrm>
                      <a:off x="1094874" y="-884923"/>
                      <a:ext cx="878304" cy="145579"/>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nvGrpSpPr>
                    <p:cNvPr id="116" name="Groep 115">
                      <a:extLst>
                        <a:ext uri="{FF2B5EF4-FFF2-40B4-BE49-F238E27FC236}">
                          <a16:creationId xmlns:a16="http://schemas.microsoft.com/office/drawing/2014/main" id="{BBDB74E0-95DA-4B1B-B0B5-526EB6020035}"/>
                        </a:ext>
                      </a:extLst>
                    </p:cNvPr>
                    <p:cNvGrpSpPr/>
                    <p:nvPr userDrawn="1"/>
                  </p:nvGrpSpPr>
                  <p:grpSpPr>
                    <a:xfrm>
                      <a:off x="1094874" y="-878306"/>
                      <a:ext cx="867364" cy="685800"/>
                      <a:chOff x="1094874" y="-878306"/>
                      <a:chExt cx="867364" cy="613611"/>
                    </a:xfrm>
                  </p:grpSpPr>
                  <p:cxnSp>
                    <p:nvCxnSpPr>
                      <p:cNvPr id="122" name="Rechte verbindingslijn 121">
                        <a:extLst>
                          <a:ext uri="{FF2B5EF4-FFF2-40B4-BE49-F238E27FC236}">
                            <a16:creationId xmlns:a16="http://schemas.microsoft.com/office/drawing/2014/main" id="{1F5CA13D-6259-465D-A375-8AADDDE629CC}"/>
                          </a:ext>
                        </a:extLst>
                      </p:cNvPr>
                      <p:cNvCxnSpPr>
                        <a:cxnSpLocks/>
                      </p:cNvCxnSpPr>
                      <p:nvPr userDrawn="1"/>
                    </p:nvCxnSpPr>
                    <p:spPr>
                      <a:xfrm>
                        <a:off x="1094874" y="-878305"/>
                        <a:ext cx="0" cy="61361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3" name="Rechte verbindingslijn 122">
                        <a:extLst>
                          <a:ext uri="{FF2B5EF4-FFF2-40B4-BE49-F238E27FC236}">
                            <a16:creationId xmlns:a16="http://schemas.microsoft.com/office/drawing/2014/main" id="{F761B7E8-C0D2-4D72-A278-8D0AB0AC27A2}"/>
                          </a:ext>
                        </a:extLst>
                      </p:cNvPr>
                      <p:cNvCxnSpPr>
                        <a:cxnSpLocks/>
                      </p:cNvCxnSpPr>
                      <p:nvPr userDrawn="1"/>
                    </p:nvCxnSpPr>
                    <p:spPr>
                      <a:xfrm>
                        <a:off x="1962238" y="-878306"/>
                        <a:ext cx="0" cy="613611"/>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24" name="Groep 123">
                        <a:extLst>
                          <a:ext uri="{FF2B5EF4-FFF2-40B4-BE49-F238E27FC236}">
                            <a16:creationId xmlns:a16="http://schemas.microsoft.com/office/drawing/2014/main" id="{4E325CC0-D128-44F7-A915-260996265FAB}"/>
                          </a:ext>
                        </a:extLst>
                      </p:cNvPr>
                      <p:cNvGrpSpPr/>
                      <p:nvPr userDrawn="1"/>
                    </p:nvGrpSpPr>
                    <p:grpSpPr>
                      <a:xfrm>
                        <a:off x="1270535" y="-878306"/>
                        <a:ext cx="526983" cy="613611"/>
                        <a:chOff x="1270535" y="-745959"/>
                        <a:chExt cx="526983" cy="481264"/>
                      </a:xfrm>
                    </p:grpSpPr>
                    <p:cxnSp>
                      <p:nvCxnSpPr>
                        <p:cNvPr id="125" name="Rechte verbindingslijn 124">
                          <a:extLst>
                            <a:ext uri="{FF2B5EF4-FFF2-40B4-BE49-F238E27FC236}">
                              <a16:creationId xmlns:a16="http://schemas.microsoft.com/office/drawing/2014/main" id="{C7638D50-02D3-4B9D-A6A4-D1014B950C3B}"/>
                            </a:ext>
                          </a:extLst>
                        </p:cNvPr>
                        <p:cNvCxnSpPr>
                          <a:cxnSpLocks/>
                        </p:cNvCxnSpPr>
                        <p:nvPr userDrawn="1"/>
                      </p:nvCxnSpPr>
                      <p:spPr>
                        <a:xfrm>
                          <a:off x="1446196"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6" name="Rechte verbindingslijn 125">
                          <a:extLst>
                            <a:ext uri="{FF2B5EF4-FFF2-40B4-BE49-F238E27FC236}">
                              <a16:creationId xmlns:a16="http://schemas.microsoft.com/office/drawing/2014/main" id="{FC25F6D1-67A7-4D32-8D54-D5234326E527}"/>
                            </a:ext>
                          </a:extLst>
                        </p:cNvPr>
                        <p:cNvCxnSpPr>
                          <a:cxnSpLocks/>
                        </p:cNvCxnSpPr>
                        <p:nvPr userDrawn="1"/>
                      </p:nvCxnSpPr>
                      <p:spPr>
                        <a:xfrm>
                          <a:off x="1270535"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7" name="Rechte verbindingslijn 126">
                          <a:extLst>
                            <a:ext uri="{FF2B5EF4-FFF2-40B4-BE49-F238E27FC236}">
                              <a16:creationId xmlns:a16="http://schemas.microsoft.com/office/drawing/2014/main" id="{3D5DF2D7-D0A1-4107-A507-0C75344A26E9}"/>
                            </a:ext>
                          </a:extLst>
                        </p:cNvPr>
                        <p:cNvCxnSpPr>
                          <a:cxnSpLocks/>
                        </p:cNvCxnSpPr>
                        <p:nvPr userDrawn="1"/>
                      </p:nvCxnSpPr>
                      <p:spPr>
                        <a:xfrm>
                          <a:off x="1621857"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8" name="Rechte verbindingslijn 127">
                          <a:extLst>
                            <a:ext uri="{FF2B5EF4-FFF2-40B4-BE49-F238E27FC236}">
                              <a16:creationId xmlns:a16="http://schemas.microsoft.com/office/drawing/2014/main" id="{521D8DF3-8251-4453-9315-AC24AD6A8ADD}"/>
                            </a:ext>
                          </a:extLst>
                        </p:cNvPr>
                        <p:cNvCxnSpPr>
                          <a:cxnSpLocks/>
                        </p:cNvCxnSpPr>
                        <p:nvPr userDrawn="1"/>
                      </p:nvCxnSpPr>
                      <p:spPr>
                        <a:xfrm>
                          <a:off x="1797518" y="-745959"/>
                          <a:ext cx="0" cy="481264"/>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cxnSp>
                  <p:nvCxnSpPr>
                    <p:cNvPr id="117" name="Rechte verbindingslijn 116">
                      <a:extLst>
                        <a:ext uri="{FF2B5EF4-FFF2-40B4-BE49-F238E27FC236}">
                          <a16:creationId xmlns:a16="http://schemas.microsoft.com/office/drawing/2014/main" id="{28098B12-E9CD-4E38-8F60-278A86109DF3}"/>
                        </a:ext>
                      </a:extLst>
                    </p:cNvPr>
                    <p:cNvCxnSpPr>
                      <a:cxnSpLocks/>
                    </p:cNvCxnSpPr>
                    <p:nvPr userDrawn="1"/>
                  </p:nvCxnSpPr>
                  <p:spPr>
                    <a:xfrm flipH="1">
                      <a:off x="1098555" y="-192506"/>
                      <a:ext cx="880987" cy="0"/>
                    </a:xfrm>
                    <a:prstGeom prst="line">
                      <a:avLst/>
                    </a:prstGeom>
                    <a:ln>
                      <a:solidFill>
                        <a:srgbClr val="818181"/>
                      </a:solidFill>
                    </a:ln>
                  </p:spPr>
                  <p:style>
                    <a:lnRef idx="1">
                      <a:schemeClr val="accent1"/>
                    </a:lnRef>
                    <a:fillRef idx="0">
                      <a:schemeClr val="accent1"/>
                    </a:fillRef>
                    <a:effectRef idx="0">
                      <a:schemeClr val="accent1"/>
                    </a:effectRef>
                    <a:fontRef idx="minor">
                      <a:schemeClr val="tx1"/>
                    </a:fontRef>
                  </p:style>
                </p:cxnSp>
                <p:grpSp>
                  <p:nvGrpSpPr>
                    <p:cNvPr id="118" name="Groep 117">
                      <a:extLst>
                        <a:ext uri="{FF2B5EF4-FFF2-40B4-BE49-F238E27FC236}">
                          <a16:creationId xmlns:a16="http://schemas.microsoft.com/office/drawing/2014/main" id="{162FE508-906F-49AE-A86E-44E52136004B}"/>
                        </a:ext>
                      </a:extLst>
                    </p:cNvPr>
                    <p:cNvGrpSpPr/>
                    <p:nvPr userDrawn="1"/>
                  </p:nvGrpSpPr>
                  <p:grpSpPr>
                    <a:xfrm>
                      <a:off x="1094874" y="-607596"/>
                      <a:ext cx="878306" cy="276726"/>
                      <a:chOff x="1106905" y="-607596"/>
                      <a:chExt cx="878307" cy="276726"/>
                    </a:xfrm>
                  </p:grpSpPr>
                  <p:cxnSp>
                    <p:nvCxnSpPr>
                      <p:cNvPr id="119" name="Rechte verbindingslijn 118">
                        <a:extLst>
                          <a:ext uri="{FF2B5EF4-FFF2-40B4-BE49-F238E27FC236}">
                            <a16:creationId xmlns:a16="http://schemas.microsoft.com/office/drawing/2014/main" id="{5503EED9-B041-4F8A-B272-009E252CCF53}"/>
                          </a:ext>
                        </a:extLst>
                      </p:cNvPr>
                      <p:cNvCxnSpPr>
                        <a:cxnSpLocks/>
                      </p:cNvCxnSpPr>
                      <p:nvPr userDrawn="1"/>
                    </p:nvCxnSpPr>
                    <p:spPr>
                      <a:xfrm flipH="1">
                        <a:off x="1106905" y="-330870"/>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0" name="Rechte verbindingslijn 119">
                        <a:extLst>
                          <a:ext uri="{FF2B5EF4-FFF2-40B4-BE49-F238E27FC236}">
                            <a16:creationId xmlns:a16="http://schemas.microsoft.com/office/drawing/2014/main" id="{94E33E19-C581-40C2-ABEB-4BD42A33E9C1}"/>
                          </a:ext>
                        </a:extLst>
                      </p:cNvPr>
                      <p:cNvCxnSpPr>
                        <a:cxnSpLocks/>
                      </p:cNvCxnSpPr>
                      <p:nvPr userDrawn="1"/>
                    </p:nvCxnSpPr>
                    <p:spPr>
                      <a:xfrm flipH="1">
                        <a:off x="1106905" y="-469233"/>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cxnSp>
                    <p:nvCxnSpPr>
                      <p:cNvPr id="121" name="Rechte verbindingslijn 120">
                        <a:extLst>
                          <a:ext uri="{FF2B5EF4-FFF2-40B4-BE49-F238E27FC236}">
                            <a16:creationId xmlns:a16="http://schemas.microsoft.com/office/drawing/2014/main" id="{7BD10776-A3E1-48E1-86CD-8CDD6A102B0F}"/>
                          </a:ext>
                        </a:extLst>
                      </p:cNvPr>
                      <p:cNvCxnSpPr>
                        <a:cxnSpLocks/>
                      </p:cNvCxnSpPr>
                      <p:nvPr userDrawn="1"/>
                    </p:nvCxnSpPr>
                    <p:spPr>
                      <a:xfrm flipH="1">
                        <a:off x="1106905" y="-607596"/>
                        <a:ext cx="878307" cy="0"/>
                      </a:xfrm>
                      <a:prstGeom prst="line">
                        <a:avLst/>
                      </a:prstGeom>
                      <a:ln w="6350">
                        <a:solidFill>
                          <a:srgbClr val="818181"/>
                        </a:solidFill>
                      </a:ln>
                    </p:spPr>
                    <p:style>
                      <a:lnRef idx="1">
                        <a:schemeClr val="accent1"/>
                      </a:lnRef>
                      <a:fillRef idx="0">
                        <a:schemeClr val="accent1"/>
                      </a:fillRef>
                      <a:effectRef idx="0">
                        <a:schemeClr val="accent1"/>
                      </a:effectRef>
                      <a:fontRef idx="minor">
                        <a:schemeClr val="tx1"/>
                      </a:fontRef>
                    </p:style>
                  </p:cxnSp>
                </p:grpSp>
              </p:grpSp>
              <p:grpSp>
                <p:nvGrpSpPr>
                  <p:cNvPr id="111" name="Groep 110">
                    <a:extLst>
                      <a:ext uri="{FF2B5EF4-FFF2-40B4-BE49-F238E27FC236}">
                        <a16:creationId xmlns:a16="http://schemas.microsoft.com/office/drawing/2014/main" id="{8B5AFAAA-DAD1-4662-9C8D-62732563B290}"/>
                      </a:ext>
                    </a:extLst>
                  </p:cNvPr>
                  <p:cNvGrpSpPr/>
                  <p:nvPr userDrawn="1"/>
                </p:nvGrpSpPr>
                <p:grpSpPr>
                  <a:xfrm rot="2700000">
                    <a:off x="1605871" y="-605080"/>
                    <a:ext cx="90079" cy="407021"/>
                    <a:chOff x="3130062" y="-817193"/>
                    <a:chExt cx="131884" cy="595920"/>
                  </a:xfrm>
                  <a:solidFill>
                    <a:srgbClr val="3399FF"/>
                  </a:solidFill>
                </p:grpSpPr>
                <p:sp>
                  <p:nvSpPr>
                    <p:cNvPr id="112" name="Rechthoek 111">
                      <a:extLst>
                        <a:ext uri="{FF2B5EF4-FFF2-40B4-BE49-F238E27FC236}">
                          <a16:creationId xmlns:a16="http://schemas.microsoft.com/office/drawing/2014/main" id="{880B84C0-5DE3-42E3-9EF9-49216969E428}"/>
                        </a:ext>
                      </a:extLst>
                    </p:cNvPr>
                    <p:cNvSpPr/>
                    <p:nvPr userDrawn="1"/>
                  </p:nvSpPr>
                  <p:spPr>
                    <a:xfrm>
                      <a:off x="3130062" y="-705979"/>
                      <a:ext cx="131884" cy="281354"/>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3" name="Rechthoek: afgeronde bovenhoeken 112">
                      <a:extLst>
                        <a:ext uri="{FF2B5EF4-FFF2-40B4-BE49-F238E27FC236}">
                          <a16:creationId xmlns:a16="http://schemas.microsoft.com/office/drawing/2014/main" id="{FE1C688C-1D06-4343-A0F7-B7B214ECF33A}"/>
                        </a:ext>
                      </a:extLst>
                    </p:cNvPr>
                    <p:cNvSpPr/>
                    <p:nvPr userDrawn="1"/>
                  </p:nvSpPr>
                  <p:spPr>
                    <a:xfrm>
                      <a:off x="3130063" y="-817193"/>
                      <a:ext cx="131883" cy="87615"/>
                    </a:xfrm>
                    <a:prstGeom prst="round2SameRect">
                      <a:avLst>
                        <a:gd name="adj1" fmla="val 50000"/>
                        <a:gd name="adj2" fmla="val 0"/>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14" name="Gelijkbenige driehoek 113">
                      <a:extLst>
                        <a:ext uri="{FF2B5EF4-FFF2-40B4-BE49-F238E27FC236}">
                          <a16:creationId xmlns:a16="http://schemas.microsoft.com/office/drawing/2014/main" id="{26A48251-B39F-43D2-A5B4-8579A5A464C2}"/>
                        </a:ext>
                      </a:extLst>
                    </p:cNvPr>
                    <p:cNvSpPr/>
                    <p:nvPr userDrawn="1"/>
                  </p:nvSpPr>
                  <p:spPr>
                    <a:xfrm rot="10800000">
                      <a:off x="3130062" y="-401026"/>
                      <a:ext cx="131884" cy="179753"/>
                    </a:xfrm>
                    <a:prstGeom prst="triangle">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grpSp>
      <p:grpSp>
        <p:nvGrpSpPr>
          <p:cNvPr id="73" name="GRID" hidden="1">
            <a:extLst>
              <a:ext uri="{FF2B5EF4-FFF2-40B4-BE49-F238E27FC236}">
                <a16:creationId xmlns:a16="http://schemas.microsoft.com/office/drawing/2014/main" id="{A42AA2CB-EB2C-4371-99B2-FFE1C7ABC653}"/>
              </a:ext>
            </a:extLst>
          </p:cNvPr>
          <p:cNvGrpSpPr/>
          <p:nvPr userDrawn="1"/>
        </p:nvGrpSpPr>
        <p:grpSpPr>
          <a:xfrm>
            <a:off x="0" y="0"/>
            <a:ext cx="12192000" cy="6858000"/>
            <a:chOff x="0" y="0"/>
            <a:chExt cx="12192000" cy="6858000"/>
          </a:xfrm>
        </p:grpSpPr>
        <p:sp>
          <p:nvSpPr>
            <p:cNvPr id="74" name="Rechthoek 73">
              <a:extLst>
                <a:ext uri="{FF2B5EF4-FFF2-40B4-BE49-F238E27FC236}">
                  <a16:creationId xmlns:a16="http://schemas.microsoft.com/office/drawing/2014/main" id="{1B148C1F-0DC3-40A3-9ABA-60E3F85AE7F2}"/>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5" name="Rechthoek 74">
              <a:extLst>
                <a:ext uri="{FF2B5EF4-FFF2-40B4-BE49-F238E27FC236}">
                  <a16:creationId xmlns:a16="http://schemas.microsoft.com/office/drawing/2014/main" id="{73E3192B-3823-4A68-84E9-3C984563ED0B}"/>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6" name="Rechthoek 75">
              <a:extLst>
                <a:ext uri="{FF2B5EF4-FFF2-40B4-BE49-F238E27FC236}">
                  <a16:creationId xmlns:a16="http://schemas.microsoft.com/office/drawing/2014/main" id="{9155171A-1727-48A0-9D0A-0D7C94E29723}"/>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7" name="Rechthoek 76">
              <a:extLst>
                <a:ext uri="{FF2B5EF4-FFF2-40B4-BE49-F238E27FC236}">
                  <a16:creationId xmlns:a16="http://schemas.microsoft.com/office/drawing/2014/main" id="{CED705F7-47C7-4D84-B9A4-EF4160028016}"/>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8" name="Rechthoek 77">
              <a:extLst>
                <a:ext uri="{FF2B5EF4-FFF2-40B4-BE49-F238E27FC236}">
                  <a16:creationId xmlns:a16="http://schemas.microsoft.com/office/drawing/2014/main" id="{51564711-4802-42AE-A003-604DAFEC66D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9" name="Rechthoek 78">
              <a:extLst>
                <a:ext uri="{FF2B5EF4-FFF2-40B4-BE49-F238E27FC236}">
                  <a16:creationId xmlns:a16="http://schemas.microsoft.com/office/drawing/2014/main" id="{A33B453C-82AE-43AA-B3DA-4A9B0925A942}"/>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0" name="Rechthoek 79">
              <a:extLst>
                <a:ext uri="{FF2B5EF4-FFF2-40B4-BE49-F238E27FC236}">
                  <a16:creationId xmlns:a16="http://schemas.microsoft.com/office/drawing/2014/main" id="{C261EECC-4C34-4F17-AFB5-3CB1CC9E52EB}"/>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DB7F3834-98C1-4824-95C1-84A4AD0BB102}"/>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2" name="Rechthoek 81">
              <a:extLst>
                <a:ext uri="{FF2B5EF4-FFF2-40B4-BE49-F238E27FC236}">
                  <a16:creationId xmlns:a16="http://schemas.microsoft.com/office/drawing/2014/main" id="{F3EA1BE1-E41D-4388-9B5A-48435EF2F41E}"/>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3" name="Rechthoek 82">
              <a:extLst>
                <a:ext uri="{FF2B5EF4-FFF2-40B4-BE49-F238E27FC236}">
                  <a16:creationId xmlns:a16="http://schemas.microsoft.com/office/drawing/2014/main" id="{9B706927-B552-461D-8CAB-7D27387C4669}"/>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4" name="Rechthoek 83">
              <a:extLst>
                <a:ext uri="{FF2B5EF4-FFF2-40B4-BE49-F238E27FC236}">
                  <a16:creationId xmlns:a16="http://schemas.microsoft.com/office/drawing/2014/main" id="{C1979472-D81B-43AA-9831-B5D13FD80B6F}"/>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5" name="Rechthoek 84">
              <a:extLst>
                <a:ext uri="{FF2B5EF4-FFF2-40B4-BE49-F238E27FC236}">
                  <a16:creationId xmlns:a16="http://schemas.microsoft.com/office/drawing/2014/main" id="{ED3B4A7B-F5C0-4103-8E58-E0D3779A2B72}"/>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5" name="Instructie">
            <a:extLst>
              <a:ext uri="{FF2B5EF4-FFF2-40B4-BE49-F238E27FC236}">
                <a16:creationId xmlns:a16="http://schemas.microsoft.com/office/drawing/2014/main" id="{015A3A78-3E5D-474B-8118-23BEB68D7F72}"/>
              </a:ext>
            </a:extLst>
          </p:cNvPr>
          <p:cNvGrpSpPr/>
          <p:nvPr userDrawn="1"/>
        </p:nvGrpSpPr>
        <p:grpSpPr>
          <a:xfrm>
            <a:off x="12391601" y="0"/>
            <a:ext cx="3183677" cy="2499789"/>
            <a:chOff x="12391601" y="0"/>
            <a:chExt cx="3183677" cy="2499789"/>
          </a:xfrm>
        </p:grpSpPr>
        <p:sp>
          <p:nvSpPr>
            <p:cNvPr id="136" name="Rechthoek 135">
              <a:extLst>
                <a:ext uri="{FF2B5EF4-FFF2-40B4-BE49-F238E27FC236}">
                  <a16:creationId xmlns:a16="http://schemas.microsoft.com/office/drawing/2014/main" id="{1EF28382-F5DA-4222-B10F-3C1A3B1D4D1B}"/>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Grafiek invoegen/veranderen</a:t>
              </a:r>
            </a:p>
          </p:txBody>
        </p:sp>
        <p:sp>
          <p:nvSpPr>
            <p:cNvPr id="137" name="Ovaal 136">
              <a:extLst>
                <a:ext uri="{FF2B5EF4-FFF2-40B4-BE49-F238E27FC236}">
                  <a16:creationId xmlns:a16="http://schemas.microsoft.com/office/drawing/2014/main" id="{E71F8945-6688-42DC-B6BB-F5523F38EAFD}"/>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8" name="Rechte verbindingslijn 137">
              <a:extLst>
                <a:ext uri="{FF2B5EF4-FFF2-40B4-BE49-F238E27FC236}">
                  <a16:creationId xmlns:a16="http://schemas.microsoft.com/office/drawing/2014/main" id="{E37094F8-B57D-4C64-B920-796D1AFC858E}"/>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39" name="Rechte verbindingslijn 138">
              <a:extLst>
                <a:ext uri="{FF2B5EF4-FFF2-40B4-BE49-F238E27FC236}">
                  <a16:creationId xmlns:a16="http://schemas.microsoft.com/office/drawing/2014/main" id="{82D6A188-7533-4E36-BA8C-7CFBBF1DFD9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40" name="Rechthoek 139">
              <a:extLst>
                <a:ext uri="{FF2B5EF4-FFF2-40B4-BE49-F238E27FC236}">
                  <a16:creationId xmlns:a16="http://schemas.microsoft.com/office/drawing/2014/main" id="{03F6F256-BAED-42AD-B7CD-CD74E7CB538D}"/>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grafiek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1" name="Ovaal 140">
              <a:extLst>
                <a:ext uri="{FF2B5EF4-FFF2-40B4-BE49-F238E27FC236}">
                  <a16:creationId xmlns:a16="http://schemas.microsoft.com/office/drawing/2014/main" id="{97A56B35-5EF6-4088-816C-CB973DBB0871}"/>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2" name="Rechthoek 141">
              <a:extLst>
                <a:ext uri="{FF2B5EF4-FFF2-40B4-BE49-F238E27FC236}">
                  <a16:creationId xmlns:a16="http://schemas.microsoft.com/office/drawing/2014/main" id="{1107F6C4-83ED-4B0A-BA8C-C2D85F7CD015}"/>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43" name="Groep 142">
              <a:extLst>
                <a:ext uri="{FF2B5EF4-FFF2-40B4-BE49-F238E27FC236}">
                  <a16:creationId xmlns:a16="http://schemas.microsoft.com/office/drawing/2014/main" id="{099C7953-056F-4CF9-B984-08C5D0BB378B}"/>
                </a:ext>
              </a:extLst>
            </p:cNvPr>
            <p:cNvGrpSpPr/>
            <p:nvPr userDrawn="1"/>
          </p:nvGrpSpPr>
          <p:grpSpPr>
            <a:xfrm>
              <a:off x="12757282" y="2184550"/>
              <a:ext cx="825500" cy="209550"/>
              <a:chOff x="13504624" y="2482850"/>
              <a:chExt cx="825500" cy="209550"/>
            </a:xfrm>
          </p:grpSpPr>
          <p:sp>
            <p:nvSpPr>
              <p:cNvPr id="149" name="Rechthoek 148">
                <a:extLst>
                  <a:ext uri="{FF2B5EF4-FFF2-40B4-BE49-F238E27FC236}">
                    <a16:creationId xmlns:a16="http://schemas.microsoft.com/office/drawing/2014/main" id="{7128E767-D7C4-4F0A-A11C-C36D78ABCA5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50" name="Rechte verbindingslijn 149">
                <a:extLst>
                  <a:ext uri="{FF2B5EF4-FFF2-40B4-BE49-F238E27FC236}">
                    <a16:creationId xmlns:a16="http://schemas.microsoft.com/office/drawing/2014/main" id="{0313D5C2-5876-407F-9A6B-82883BF4BF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51" name="Gelijkbenige driehoek 150">
                <a:extLst>
                  <a:ext uri="{FF2B5EF4-FFF2-40B4-BE49-F238E27FC236}">
                    <a16:creationId xmlns:a16="http://schemas.microsoft.com/office/drawing/2014/main" id="{81923B41-E4FE-4FEA-906E-82B89458B5D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44" name="Rechte verbindingslijn 143">
              <a:extLst>
                <a:ext uri="{FF2B5EF4-FFF2-40B4-BE49-F238E27FC236}">
                  <a16:creationId xmlns:a16="http://schemas.microsoft.com/office/drawing/2014/main" id="{8EB43433-97DE-4461-9FAE-0E382BE65EC6}"/>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45" name="Groep 144">
              <a:extLst>
                <a:ext uri="{FF2B5EF4-FFF2-40B4-BE49-F238E27FC236}">
                  <a16:creationId xmlns:a16="http://schemas.microsoft.com/office/drawing/2014/main" id="{F96A3E84-258C-4FDC-B46B-F7D1B2F335BB}"/>
                </a:ext>
              </a:extLst>
            </p:cNvPr>
            <p:cNvGrpSpPr/>
            <p:nvPr userDrawn="1"/>
          </p:nvGrpSpPr>
          <p:grpSpPr>
            <a:xfrm>
              <a:off x="12751697" y="1147804"/>
              <a:ext cx="289372" cy="314992"/>
              <a:chOff x="7322769" y="-310267"/>
              <a:chExt cx="289372" cy="314992"/>
            </a:xfrm>
          </p:grpSpPr>
          <p:sp>
            <p:nvSpPr>
              <p:cNvPr id="146" name="Rechthoek 145">
                <a:extLst>
                  <a:ext uri="{FF2B5EF4-FFF2-40B4-BE49-F238E27FC236}">
                    <a16:creationId xmlns:a16="http://schemas.microsoft.com/office/drawing/2014/main" id="{01475AE3-376C-47EE-83D5-684D16F77743}"/>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7" name="Rechthoek 146">
                <a:extLst>
                  <a:ext uri="{FF2B5EF4-FFF2-40B4-BE49-F238E27FC236}">
                    <a16:creationId xmlns:a16="http://schemas.microsoft.com/office/drawing/2014/main" id="{D4EE6DCE-B63B-434C-91ED-1587AF755CD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48" name="Rechthoek 147">
                <a:extLst>
                  <a:ext uri="{FF2B5EF4-FFF2-40B4-BE49-F238E27FC236}">
                    <a16:creationId xmlns:a16="http://schemas.microsoft.com/office/drawing/2014/main" id="{792EC821-EC1B-45CD-AA31-A5174D9AEE25}"/>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69" name="logo">
            <a:extLst>
              <a:ext uri="{FF2B5EF4-FFF2-40B4-BE49-F238E27FC236}">
                <a16:creationId xmlns:a16="http://schemas.microsoft.com/office/drawing/2014/main" id="{42489D6E-7153-4D41-A3CA-45094A5775A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987093" y="6122145"/>
            <a:ext cx="952038" cy="482540"/>
          </a:xfrm>
          <a:prstGeom prst="rect">
            <a:avLst/>
          </a:prstGeom>
        </p:spPr>
      </p:pic>
      <p:sp>
        <p:nvSpPr>
          <p:cNvPr id="71" name="Onder balkje">
            <a:extLst>
              <a:ext uri="{FF2B5EF4-FFF2-40B4-BE49-F238E27FC236}">
                <a16:creationId xmlns:a16="http://schemas.microsoft.com/office/drawing/2014/main" id="{A43B3275-0DAA-46DF-AA83-74A0CD51782F}"/>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7" name="Tijdelijke aanduiding voor dianummer 5">
            <a:extLst>
              <a:ext uri="{FF2B5EF4-FFF2-40B4-BE49-F238E27FC236}">
                <a16:creationId xmlns:a16="http://schemas.microsoft.com/office/drawing/2014/main" id="{59A8263C-BADD-4468-84A9-1E09DB414ECB}"/>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20609835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MET TABEL (50%/ 5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20856"/>
            <a:ext cx="3140325" cy="216909"/>
          </a:xfrm>
        </p:spPr>
        <p:txBody>
          <a:bodyPr/>
          <a:lstStyle/>
          <a:p>
            <a:fld id="{C8226F51-BA4F-47DD-BB27-1D52D814875C}"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20856"/>
            <a:ext cx="6718797" cy="216909"/>
          </a:xfrm>
        </p:spPr>
        <p:txBody>
          <a:bodyPr/>
          <a:lstStyle/>
          <a:p>
            <a:r>
              <a:rPr lang="nl-NL"/>
              <a:t>&lt;Plaats hier je voettekst&gt;</a:t>
            </a:r>
          </a:p>
        </p:txBody>
      </p:sp>
      <p:sp>
        <p:nvSpPr>
          <p:cNvPr id="2" name="Titel 1">
            <a:extLst>
              <a:ext uri="{FF2B5EF4-FFF2-40B4-BE49-F238E27FC236}">
                <a16:creationId xmlns:a16="http://schemas.microsoft.com/office/drawing/2014/main" id="{2AEFA4AD-513F-4FA2-94D5-B906A27FAEC0}"/>
              </a:ext>
            </a:extLst>
          </p:cNvPr>
          <p:cNvSpPr>
            <a:spLocks noGrp="1"/>
          </p:cNvSpPr>
          <p:nvPr>
            <p:ph type="title" hasCustomPrompt="1"/>
          </p:nvPr>
        </p:nvSpPr>
        <p:spPr>
          <a:xfrm>
            <a:off x="521864" y="272177"/>
            <a:ext cx="11146223" cy="600744"/>
          </a:xfrm>
        </p:spPr>
        <p:txBody>
          <a:bodyPr/>
          <a:lstStyle>
            <a:lvl1pPr>
              <a:defRPr/>
            </a:lvl1pPr>
          </a:lstStyle>
          <a:p>
            <a:r>
              <a:rPr lang="nl-NL" noProof="0" dirty="0"/>
              <a:t>Plaats hier je titel</a:t>
            </a:r>
            <a:endParaRPr lang="nl-NL" dirty="0"/>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4639252" y="-885712"/>
            <a:ext cx="2913528"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TEKST MET TABEL (50%/ 50%)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6247711" y="1407861"/>
            <a:ext cx="5412132" cy="4454808"/>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110" name="logo">
            <a:extLst>
              <a:ext uri="{FF2B5EF4-FFF2-40B4-BE49-F238E27FC236}">
                <a16:creationId xmlns:a16="http://schemas.microsoft.com/office/drawing/2014/main" id="{5A08214E-DF57-48EA-84B2-CA6EE2CD7BF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091A87-E469-4741-AFAE-D9FE9D31606F}"/>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5A6E0E6B-9076-4747-B72A-CE6754E64B56}"/>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76726127-9718-42DE-8B36-ACFA6484CDAD}"/>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5C7B464E-EB02-44DE-B0EA-1B24AF5D234F}"/>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73496353-1240-4E64-BED4-2A49E6244083}"/>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A67ABC18-63E9-4A12-8233-B9211B2E9B3A}"/>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89377A1B-9100-4765-8EBA-772D65451901}"/>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99204BCB-084E-4A74-AFCC-C7FBCC293978}"/>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ADD40E2F-10B1-4CA7-9ED6-3F3F72DF520E}"/>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426073FA-9DF6-4303-80AD-06336912AA18}"/>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9252037A-C515-44C2-A220-ABB721F5C4A5}"/>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A06BB989-B0BE-45A8-8D37-EB49821A29C7}"/>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7EE64E67-40EE-4FF9-AA93-4EDDC2C9A948}"/>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ekst">
            <a:extLst>
              <a:ext uri="{FF2B5EF4-FFF2-40B4-BE49-F238E27FC236}">
                <a16:creationId xmlns:a16="http://schemas.microsoft.com/office/drawing/2014/main" id="{2277963E-BB3D-4657-8FDB-59BC2A5ACE82}"/>
              </a:ext>
            </a:extLst>
          </p:cNvPr>
          <p:cNvSpPr>
            <a:spLocks noGrp="1"/>
          </p:cNvSpPr>
          <p:nvPr>
            <p:ph type="body" orient="vert" idx="1" hasCustomPrompt="1"/>
          </p:nvPr>
        </p:nvSpPr>
        <p:spPr>
          <a:xfrm>
            <a:off x="521864" y="1401494"/>
            <a:ext cx="5426486" cy="4451377"/>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noProof="0" dirty="0"/>
              <a:t>Klik hier om een </a:t>
            </a:r>
            <a:r>
              <a:rPr lang="nl-NL" noProof="0" dirty="0" err="1"/>
              <a:t>bullet</a:t>
            </a:r>
            <a:r>
              <a:rPr lang="nl-NL" noProof="0" dirty="0"/>
              <a:t> te plaatsen. Andere </a:t>
            </a:r>
            <a:r>
              <a:rPr lang="nl-NL" noProof="0" dirty="0" err="1"/>
              <a:t>bullet</a:t>
            </a:r>
            <a:r>
              <a:rPr lang="nl-NL" noProof="0" dirty="0"/>
              <a:t> of tekststijl nodig? Gebruik het menu Tekstopmaak.</a:t>
            </a:r>
          </a:p>
          <a:p>
            <a:pPr lvl="1"/>
            <a:r>
              <a:rPr lang="nl-NL" noProof="0" dirty="0"/>
              <a:t>Sub-</a:t>
            </a:r>
            <a:r>
              <a:rPr lang="nl-NL" noProof="0" dirty="0" err="1"/>
              <a:t>bullet</a:t>
            </a:r>
            <a:endParaRPr lang="nl-NL" noProof="0" dirty="0"/>
          </a:p>
          <a:p>
            <a:pPr lvl="2"/>
            <a:r>
              <a:rPr lang="nl-NL" noProof="0" dirty="0"/>
              <a:t>Leestekst</a:t>
            </a:r>
          </a:p>
          <a:p>
            <a:pPr lvl="3"/>
            <a:r>
              <a:rPr lang="nl-NL" noProof="0" dirty="0"/>
              <a:t>Subtitel</a:t>
            </a:r>
          </a:p>
          <a:p>
            <a:pPr lvl="4"/>
            <a:r>
              <a:rPr lang="nl-NL" noProof="0" dirty="0"/>
              <a:t>Numerieke </a:t>
            </a:r>
            <a:r>
              <a:rPr lang="nl-NL" noProof="0" dirty="0" err="1"/>
              <a:t>bullet</a:t>
            </a:r>
            <a:endParaRPr lang="nl-NL" noProof="0" dirty="0"/>
          </a:p>
          <a:p>
            <a:pPr lvl="5"/>
            <a:r>
              <a:rPr lang="nl-NL" noProof="0" dirty="0" err="1"/>
              <a:t>Bullet</a:t>
            </a:r>
            <a:endParaRPr lang="nl-NL" noProof="0" dirty="0"/>
          </a:p>
          <a:p>
            <a:pPr lvl="6"/>
            <a:r>
              <a:rPr lang="nl-NL" noProof="0" dirty="0"/>
              <a:t>Sub-</a:t>
            </a:r>
            <a:r>
              <a:rPr lang="nl-NL" noProof="0" dirty="0" err="1"/>
              <a:t>bullet</a:t>
            </a:r>
            <a:endParaRPr lang="nl-NL" noProof="0" dirty="0"/>
          </a:p>
          <a:p>
            <a:pPr lvl="7"/>
            <a:r>
              <a:rPr lang="nl-NL" noProof="0" dirty="0"/>
              <a:t>Leestekst</a:t>
            </a:r>
          </a:p>
          <a:p>
            <a:pPr lvl="8"/>
            <a:r>
              <a:rPr lang="nl-NL" noProof="0" dirty="0"/>
              <a:t>Subtitel</a:t>
            </a:r>
          </a:p>
        </p:txBody>
      </p:sp>
      <p:sp>
        <p:nvSpPr>
          <p:cNvPr id="53" name="Onder balkje">
            <a:extLst>
              <a:ext uri="{FF2B5EF4-FFF2-40B4-BE49-F238E27FC236}">
                <a16:creationId xmlns:a16="http://schemas.microsoft.com/office/drawing/2014/main" id="{11CB7B56-D687-4517-BBBD-5752B48393E8}"/>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96F150C4-E3A4-40F1-9ED4-DC76B003B2EC}"/>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410426545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EL (100%)">
    <p:spTree>
      <p:nvGrpSpPr>
        <p:cNvPr id="1" name=""/>
        <p:cNvGrpSpPr/>
        <p:nvPr/>
      </p:nvGrpSpPr>
      <p:grpSpPr>
        <a:xfrm>
          <a:off x="0" y="0"/>
          <a:ext cx="0" cy="0"/>
          <a:chOff x="0" y="0"/>
          <a:chExt cx="0" cy="0"/>
        </a:xfrm>
      </p:grpSpPr>
      <p:sp>
        <p:nvSpPr>
          <p:cNvPr id="4" name="Tijdelijke aanduiding voor datum 3">
            <a:extLst>
              <a:ext uri="{FF2B5EF4-FFF2-40B4-BE49-F238E27FC236}">
                <a16:creationId xmlns:a16="http://schemas.microsoft.com/office/drawing/2014/main" id="{0DA75972-73CC-4A0A-9567-F2B4412F0205}"/>
              </a:ext>
            </a:extLst>
          </p:cNvPr>
          <p:cNvSpPr>
            <a:spLocks noGrp="1"/>
          </p:cNvSpPr>
          <p:nvPr>
            <p:ph type="dt" sz="half" idx="10"/>
          </p:nvPr>
        </p:nvSpPr>
        <p:spPr>
          <a:xfrm>
            <a:off x="7645707" y="7007893"/>
            <a:ext cx="3140325" cy="216909"/>
          </a:xfrm>
        </p:spPr>
        <p:txBody>
          <a:bodyPr/>
          <a:lstStyle/>
          <a:p>
            <a:fld id="{45804E2F-6799-4914-A5D0-6B51B35EFB93}" type="datetime1">
              <a:rPr lang="nl-NL" smtClean="0"/>
              <a:t>15-5-2023</a:t>
            </a:fld>
            <a:endParaRPr lang="nl-NL"/>
          </a:p>
        </p:txBody>
      </p:sp>
      <p:sp>
        <p:nvSpPr>
          <p:cNvPr id="5" name="Tijdelijke aanduiding voor voettekst 4">
            <a:extLst>
              <a:ext uri="{FF2B5EF4-FFF2-40B4-BE49-F238E27FC236}">
                <a16:creationId xmlns:a16="http://schemas.microsoft.com/office/drawing/2014/main" id="{D07A43D8-7ED9-442E-BF69-FF8902703CD0}"/>
              </a:ext>
            </a:extLst>
          </p:cNvPr>
          <p:cNvSpPr>
            <a:spLocks noGrp="1"/>
          </p:cNvSpPr>
          <p:nvPr>
            <p:ph type="ftr" sz="quarter" idx="11"/>
          </p:nvPr>
        </p:nvSpPr>
        <p:spPr>
          <a:xfrm>
            <a:off x="926910" y="7007893"/>
            <a:ext cx="6718797" cy="216909"/>
          </a:xfrm>
        </p:spPr>
        <p:txBody>
          <a:bodyPr/>
          <a:lstStyle/>
          <a:p>
            <a:r>
              <a:rPr lang="nl-NL"/>
              <a:t>&lt;Plaats hier je voettekst&gt;</a:t>
            </a:r>
          </a:p>
        </p:txBody>
      </p:sp>
      <p:sp>
        <p:nvSpPr>
          <p:cNvPr id="7" name="Tekstvak 6">
            <a:extLst>
              <a:ext uri="{FF2B5EF4-FFF2-40B4-BE49-F238E27FC236}">
                <a16:creationId xmlns:a16="http://schemas.microsoft.com/office/drawing/2014/main" id="{A6DE5EA5-27BD-42F3-BD1D-C1E35D802DEE}"/>
              </a:ext>
            </a:extLst>
          </p:cNvPr>
          <p:cNvSpPr txBox="1"/>
          <p:nvPr userDrawn="1"/>
        </p:nvSpPr>
        <p:spPr>
          <a:xfrm>
            <a:off x="5219539" y="-885712"/>
            <a:ext cx="1752954" cy="548182"/>
          </a:xfrm>
          <a:prstGeom prst="rect">
            <a:avLst/>
          </a:prstGeom>
          <a:solidFill>
            <a:schemeClr val="bg1"/>
          </a:solidFill>
        </p:spPr>
        <p:txBody>
          <a:bodyPr wrap="none" lIns="360000" tIns="180000" rIns="360000" bIns="180000" rtlCol="0">
            <a:spAutoFit/>
          </a:bodyPr>
          <a:lstStyle/>
          <a:p>
            <a:pPr algn="ctr"/>
            <a:r>
              <a:rPr lang="nl-NL" sz="1200" b="0" spc="50" baseline="0">
                <a:solidFill>
                  <a:srgbClr val="212121"/>
                </a:solidFill>
                <a:latin typeface="+mn-lt"/>
                <a:cs typeface="Calibri" panose="020F0502020204030204" pitchFamily="34" charset="0"/>
              </a:rPr>
              <a:t>TABEL (100%)</a:t>
            </a:r>
          </a:p>
        </p:txBody>
      </p:sp>
      <p:sp>
        <p:nvSpPr>
          <p:cNvPr id="152" name="tabel">
            <a:extLst>
              <a:ext uri="{FF2B5EF4-FFF2-40B4-BE49-F238E27FC236}">
                <a16:creationId xmlns:a16="http://schemas.microsoft.com/office/drawing/2014/main" id="{A53CAFF0-6C2E-4CED-9470-8DA99266AE50}"/>
              </a:ext>
            </a:extLst>
          </p:cNvPr>
          <p:cNvSpPr>
            <a:spLocks noGrp="1"/>
          </p:cNvSpPr>
          <p:nvPr>
            <p:ph type="tbl" sz="quarter" idx="14" hasCustomPrompt="1"/>
          </p:nvPr>
        </p:nvSpPr>
        <p:spPr>
          <a:xfrm>
            <a:off x="516221" y="1395160"/>
            <a:ext cx="11143622" cy="4471547"/>
          </a:xfrm>
          <a:solidFill>
            <a:schemeClr val="bg1">
              <a:lumMod val="95000"/>
            </a:schemeClr>
          </a:solidFill>
        </p:spPr>
        <p:txBody>
          <a:bodyPr tIns="1620000"/>
          <a:lstStyle>
            <a:lvl1pPr marL="0" indent="0" algn="ctr">
              <a:spcBef>
                <a:spcPts val="0"/>
              </a:spcBef>
              <a:spcAft>
                <a:spcPts val="0"/>
              </a:spcAft>
              <a:buNone/>
              <a:defRPr sz="1050" b="1"/>
            </a:lvl1pPr>
          </a:lstStyle>
          <a:p>
            <a:r>
              <a:rPr lang="nl-NL"/>
              <a:t>Klik op onderstaand pictogram</a:t>
            </a:r>
            <a:br>
              <a:rPr lang="nl-NL"/>
            </a:br>
            <a:r>
              <a:rPr lang="nl-NL"/>
              <a:t>om een tabel in te voegen</a:t>
            </a:r>
          </a:p>
        </p:txBody>
      </p:sp>
      <p:grpSp>
        <p:nvGrpSpPr>
          <p:cNvPr id="153" name="Instructie">
            <a:extLst>
              <a:ext uri="{FF2B5EF4-FFF2-40B4-BE49-F238E27FC236}">
                <a16:creationId xmlns:a16="http://schemas.microsoft.com/office/drawing/2014/main" id="{D8FA1774-32C6-44BB-B330-6554B0E7E12D}"/>
              </a:ext>
            </a:extLst>
          </p:cNvPr>
          <p:cNvGrpSpPr/>
          <p:nvPr userDrawn="1"/>
        </p:nvGrpSpPr>
        <p:grpSpPr>
          <a:xfrm>
            <a:off x="12391601" y="0"/>
            <a:ext cx="3183678" cy="3418198"/>
            <a:chOff x="12391601" y="0"/>
            <a:chExt cx="3183678" cy="3418198"/>
          </a:xfrm>
        </p:grpSpPr>
        <p:grpSp>
          <p:nvGrpSpPr>
            <p:cNvPr id="154" name="Meer informatie">
              <a:extLst>
                <a:ext uri="{FF2B5EF4-FFF2-40B4-BE49-F238E27FC236}">
                  <a16:creationId xmlns:a16="http://schemas.microsoft.com/office/drawing/2014/main" id="{7D53CC9C-CDBE-4DFB-AE21-4160803B4CD1}"/>
                </a:ext>
              </a:extLst>
            </p:cNvPr>
            <p:cNvGrpSpPr/>
            <p:nvPr userDrawn="1"/>
          </p:nvGrpSpPr>
          <p:grpSpPr>
            <a:xfrm>
              <a:off x="12396764" y="2622893"/>
              <a:ext cx="3178515" cy="795305"/>
              <a:chOff x="-3741486" y="3347116"/>
              <a:chExt cx="3178515" cy="795305"/>
            </a:xfrm>
          </p:grpSpPr>
          <p:sp>
            <p:nvSpPr>
              <p:cNvPr id="176" name="Freeform 101">
                <a:extLst>
                  <a:ext uri="{FF2B5EF4-FFF2-40B4-BE49-F238E27FC236}">
                    <a16:creationId xmlns:a16="http://schemas.microsoft.com/office/drawing/2014/main" id="{B78FDC53-F231-49E7-A154-56F81091116F}"/>
                  </a:ext>
                </a:extLst>
              </p:cNvPr>
              <p:cNvSpPr>
                <a:spLocks noEditPoints="1"/>
              </p:cNvSpPr>
              <p:nvPr/>
            </p:nvSpPr>
            <p:spPr bwMode="auto">
              <a:xfrm>
                <a:off x="-3741486" y="3347116"/>
                <a:ext cx="255753" cy="255753"/>
              </a:xfrm>
              <a:custGeom>
                <a:avLst/>
                <a:gdLst>
                  <a:gd name="T0" fmla="*/ 0 w 292"/>
                  <a:gd name="T1" fmla="*/ 146 h 292"/>
                  <a:gd name="T2" fmla="*/ 4 w 292"/>
                  <a:gd name="T3" fmla="*/ 113 h 292"/>
                  <a:gd name="T4" fmla="*/ 14 w 292"/>
                  <a:gd name="T5" fmla="*/ 82 h 292"/>
                  <a:gd name="T6" fmla="*/ 31 w 292"/>
                  <a:gd name="T7" fmla="*/ 55 h 292"/>
                  <a:gd name="T8" fmla="*/ 53 w 292"/>
                  <a:gd name="T9" fmla="*/ 32 h 292"/>
                  <a:gd name="T10" fmla="*/ 81 w 292"/>
                  <a:gd name="T11" fmla="*/ 15 h 292"/>
                  <a:gd name="T12" fmla="*/ 112 w 292"/>
                  <a:gd name="T13" fmla="*/ 4 h 292"/>
                  <a:gd name="T14" fmla="*/ 145 w 292"/>
                  <a:gd name="T15" fmla="*/ 0 h 292"/>
                  <a:gd name="T16" fmla="*/ 179 w 292"/>
                  <a:gd name="T17" fmla="*/ 4 h 292"/>
                  <a:gd name="T18" fmla="*/ 209 w 292"/>
                  <a:gd name="T19" fmla="*/ 15 h 292"/>
                  <a:gd name="T20" fmla="*/ 237 w 292"/>
                  <a:gd name="T21" fmla="*/ 32 h 292"/>
                  <a:gd name="T22" fmla="*/ 259 w 292"/>
                  <a:gd name="T23" fmla="*/ 55 h 292"/>
                  <a:gd name="T24" fmla="*/ 276 w 292"/>
                  <a:gd name="T25" fmla="*/ 82 h 292"/>
                  <a:gd name="T26" fmla="*/ 288 w 292"/>
                  <a:gd name="T27" fmla="*/ 113 h 292"/>
                  <a:gd name="T28" fmla="*/ 292 w 292"/>
                  <a:gd name="T29" fmla="*/ 146 h 292"/>
                  <a:gd name="T30" fmla="*/ 288 w 292"/>
                  <a:gd name="T31" fmla="*/ 180 h 292"/>
                  <a:gd name="T32" fmla="*/ 276 w 292"/>
                  <a:gd name="T33" fmla="*/ 210 h 292"/>
                  <a:gd name="T34" fmla="*/ 259 w 292"/>
                  <a:gd name="T35" fmla="*/ 237 h 292"/>
                  <a:gd name="T36" fmla="*/ 237 w 292"/>
                  <a:gd name="T37" fmla="*/ 260 h 292"/>
                  <a:gd name="T38" fmla="*/ 209 w 292"/>
                  <a:gd name="T39" fmla="*/ 278 h 292"/>
                  <a:gd name="T40" fmla="*/ 179 w 292"/>
                  <a:gd name="T41" fmla="*/ 288 h 292"/>
                  <a:gd name="T42" fmla="*/ 145 w 292"/>
                  <a:gd name="T43" fmla="*/ 292 h 292"/>
                  <a:gd name="T44" fmla="*/ 112 w 292"/>
                  <a:gd name="T45" fmla="*/ 288 h 292"/>
                  <a:gd name="T46" fmla="*/ 81 w 292"/>
                  <a:gd name="T47" fmla="*/ 278 h 292"/>
                  <a:gd name="T48" fmla="*/ 53 w 292"/>
                  <a:gd name="T49" fmla="*/ 260 h 292"/>
                  <a:gd name="T50" fmla="*/ 31 w 292"/>
                  <a:gd name="T51" fmla="*/ 237 h 292"/>
                  <a:gd name="T52" fmla="*/ 14 w 292"/>
                  <a:gd name="T53" fmla="*/ 210 h 292"/>
                  <a:gd name="T54" fmla="*/ 4 w 292"/>
                  <a:gd name="T55" fmla="*/ 180 h 292"/>
                  <a:gd name="T56" fmla="*/ 0 w 292"/>
                  <a:gd name="T57" fmla="*/ 146 h 292"/>
                  <a:gd name="T58" fmla="*/ 102 w 292"/>
                  <a:gd name="T59" fmla="*/ 121 h 292"/>
                  <a:gd name="T60" fmla="*/ 102 w 292"/>
                  <a:gd name="T61" fmla="*/ 142 h 292"/>
                  <a:gd name="T62" fmla="*/ 120 w 292"/>
                  <a:gd name="T63" fmla="*/ 142 h 292"/>
                  <a:gd name="T64" fmla="*/ 120 w 292"/>
                  <a:gd name="T65" fmla="*/ 223 h 292"/>
                  <a:gd name="T66" fmla="*/ 102 w 292"/>
                  <a:gd name="T67" fmla="*/ 223 h 292"/>
                  <a:gd name="T68" fmla="*/ 102 w 292"/>
                  <a:gd name="T69" fmla="*/ 244 h 292"/>
                  <a:gd name="T70" fmla="*/ 188 w 292"/>
                  <a:gd name="T71" fmla="*/ 244 h 292"/>
                  <a:gd name="T72" fmla="*/ 188 w 292"/>
                  <a:gd name="T73" fmla="*/ 223 h 292"/>
                  <a:gd name="T74" fmla="*/ 170 w 292"/>
                  <a:gd name="T75" fmla="*/ 223 h 292"/>
                  <a:gd name="T76" fmla="*/ 170 w 292"/>
                  <a:gd name="T77" fmla="*/ 142 h 292"/>
                  <a:gd name="T78" fmla="*/ 188 w 292"/>
                  <a:gd name="T79" fmla="*/ 142 h 292"/>
                  <a:gd name="T80" fmla="*/ 188 w 292"/>
                  <a:gd name="T81" fmla="*/ 121 h 292"/>
                  <a:gd name="T82" fmla="*/ 102 w 292"/>
                  <a:gd name="T83" fmla="*/ 121 h 292"/>
                  <a:gd name="T84" fmla="*/ 115 w 292"/>
                  <a:gd name="T85" fmla="*/ 79 h 292"/>
                  <a:gd name="T86" fmla="*/ 117 w 292"/>
                  <a:gd name="T87" fmla="*/ 92 h 292"/>
                  <a:gd name="T88" fmla="*/ 124 w 292"/>
                  <a:gd name="T89" fmla="*/ 101 h 292"/>
                  <a:gd name="T90" fmla="*/ 133 w 292"/>
                  <a:gd name="T91" fmla="*/ 108 h 292"/>
                  <a:gd name="T92" fmla="*/ 145 w 292"/>
                  <a:gd name="T93" fmla="*/ 110 h 292"/>
                  <a:gd name="T94" fmla="*/ 157 w 292"/>
                  <a:gd name="T95" fmla="*/ 108 h 292"/>
                  <a:gd name="T96" fmla="*/ 167 w 292"/>
                  <a:gd name="T97" fmla="*/ 101 h 292"/>
                  <a:gd name="T98" fmla="*/ 174 w 292"/>
                  <a:gd name="T99" fmla="*/ 92 h 292"/>
                  <a:gd name="T100" fmla="*/ 176 w 292"/>
                  <a:gd name="T101" fmla="*/ 79 h 292"/>
                  <a:gd name="T102" fmla="*/ 174 w 292"/>
                  <a:gd name="T103" fmla="*/ 67 h 292"/>
                  <a:gd name="T104" fmla="*/ 167 w 292"/>
                  <a:gd name="T105" fmla="*/ 58 h 292"/>
                  <a:gd name="T106" fmla="*/ 157 w 292"/>
                  <a:gd name="T107" fmla="*/ 51 h 292"/>
                  <a:gd name="T108" fmla="*/ 145 w 292"/>
                  <a:gd name="T109" fmla="*/ 49 h 292"/>
                  <a:gd name="T110" fmla="*/ 133 w 292"/>
                  <a:gd name="T111" fmla="*/ 51 h 292"/>
                  <a:gd name="T112" fmla="*/ 124 w 292"/>
                  <a:gd name="T113" fmla="*/ 58 h 292"/>
                  <a:gd name="T114" fmla="*/ 117 w 292"/>
                  <a:gd name="T115" fmla="*/ 67 h 292"/>
                  <a:gd name="T116" fmla="*/ 115 w 292"/>
                  <a:gd name="T117" fmla="*/ 79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0" y="146"/>
                    </a:moveTo>
                    <a:lnTo>
                      <a:pt x="4" y="113"/>
                    </a:lnTo>
                    <a:lnTo>
                      <a:pt x="14" y="82"/>
                    </a:lnTo>
                    <a:lnTo>
                      <a:pt x="31" y="55"/>
                    </a:lnTo>
                    <a:lnTo>
                      <a:pt x="53" y="32"/>
                    </a:lnTo>
                    <a:lnTo>
                      <a:pt x="81" y="15"/>
                    </a:lnTo>
                    <a:lnTo>
                      <a:pt x="112" y="4"/>
                    </a:lnTo>
                    <a:lnTo>
                      <a:pt x="145" y="0"/>
                    </a:lnTo>
                    <a:lnTo>
                      <a:pt x="179" y="4"/>
                    </a:lnTo>
                    <a:lnTo>
                      <a:pt x="209" y="15"/>
                    </a:lnTo>
                    <a:lnTo>
                      <a:pt x="237" y="32"/>
                    </a:lnTo>
                    <a:lnTo>
                      <a:pt x="259" y="55"/>
                    </a:lnTo>
                    <a:lnTo>
                      <a:pt x="276" y="82"/>
                    </a:lnTo>
                    <a:lnTo>
                      <a:pt x="288" y="113"/>
                    </a:lnTo>
                    <a:lnTo>
                      <a:pt x="292" y="146"/>
                    </a:lnTo>
                    <a:lnTo>
                      <a:pt x="288" y="180"/>
                    </a:lnTo>
                    <a:lnTo>
                      <a:pt x="276" y="210"/>
                    </a:lnTo>
                    <a:lnTo>
                      <a:pt x="259" y="237"/>
                    </a:lnTo>
                    <a:lnTo>
                      <a:pt x="237" y="260"/>
                    </a:lnTo>
                    <a:lnTo>
                      <a:pt x="209" y="278"/>
                    </a:lnTo>
                    <a:lnTo>
                      <a:pt x="179" y="288"/>
                    </a:lnTo>
                    <a:lnTo>
                      <a:pt x="145" y="292"/>
                    </a:lnTo>
                    <a:lnTo>
                      <a:pt x="112" y="288"/>
                    </a:lnTo>
                    <a:lnTo>
                      <a:pt x="81" y="278"/>
                    </a:lnTo>
                    <a:lnTo>
                      <a:pt x="53" y="260"/>
                    </a:lnTo>
                    <a:lnTo>
                      <a:pt x="31" y="237"/>
                    </a:lnTo>
                    <a:lnTo>
                      <a:pt x="14" y="210"/>
                    </a:lnTo>
                    <a:lnTo>
                      <a:pt x="4" y="180"/>
                    </a:lnTo>
                    <a:lnTo>
                      <a:pt x="0" y="146"/>
                    </a:lnTo>
                    <a:close/>
                    <a:moveTo>
                      <a:pt x="102" y="121"/>
                    </a:moveTo>
                    <a:lnTo>
                      <a:pt x="102" y="142"/>
                    </a:lnTo>
                    <a:lnTo>
                      <a:pt x="120" y="142"/>
                    </a:lnTo>
                    <a:lnTo>
                      <a:pt x="120" y="223"/>
                    </a:lnTo>
                    <a:lnTo>
                      <a:pt x="102" y="223"/>
                    </a:lnTo>
                    <a:lnTo>
                      <a:pt x="102" y="244"/>
                    </a:lnTo>
                    <a:lnTo>
                      <a:pt x="188" y="244"/>
                    </a:lnTo>
                    <a:lnTo>
                      <a:pt x="188" y="223"/>
                    </a:lnTo>
                    <a:lnTo>
                      <a:pt x="170" y="223"/>
                    </a:lnTo>
                    <a:lnTo>
                      <a:pt x="170" y="142"/>
                    </a:lnTo>
                    <a:lnTo>
                      <a:pt x="188" y="142"/>
                    </a:lnTo>
                    <a:lnTo>
                      <a:pt x="188" y="121"/>
                    </a:lnTo>
                    <a:lnTo>
                      <a:pt x="102" y="121"/>
                    </a:lnTo>
                    <a:close/>
                    <a:moveTo>
                      <a:pt x="115" y="79"/>
                    </a:moveTo>
                    <a:lnTo>
                      <a:pt x="117" y="92"/>
                    </a:lnTo>
                    <a:lnTo>
                      <a:pt x="124" y="101"/>
                    </a:lnTo>
                    <a:lnTo>
                      <a:pt x="133" y="108"/>
                    </a:lnTo>
                    <a:lnTo>
                      <a:pt x="145" y="110"/>
                    </a:lnTo>
                    <a:lnTo>
                      <a:pt x="157" y="108"/>
                    </a:lnTo>
                    <a:lnTo>
                      <a:pt x="167" y="101"/>
                    </a:lnTo>
                    <a:lnTo>
                      <a:pt x="174" y="92"/>
                    </a:lnTo>
                    <a:lnTo>
                      <a:pt x="176" y="79"/>
                    </a:lnTo>
                    <a:lnTo>
                      <a:pt x="174" y="67"/>
                    </a:lnTo>
                    <a:lnTo>
                      <a:pt x="167" y="58"/>
                    </a:lnTo>
                    <a:lnTo>
                      <a:pt x="157" y="51"/>
                    </a:lnTo>
                    <a:lnTo>
                      <a:pt x="145" y="49"/>
                    </a:lnTo>
                    <a:lnTo>
                      <a:pt x="133" y="51"/>
                    </a:lnTo>
                    <a:lnTo>
                      <a:pt x="124" y="58"/>
                    </a:lnTo>
                    <a:lnTo>
                      <a:pt x="117" y="67"/>
                    </a:lnTo>
                    <a:lnTo>
                      <a:pt x="115" y="79"/>
                    </a:lnTo>
                    <a:close/>
                  </a:path>
                </a:pathLst>
              </a:custGeom>
              <a:solidFill>
                <a:srgbClr val="FF78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nl-NL" sz="1100" noProof="0"/>
              </a:p>
            </p:txBody>
          </p:sp>
          <p:sp>
            <p:nvSpPr>
              <p:cNvPr id="177" name="Rechthoek 176">
                <a:extLst>
                  <a:ext uri="{FF2B5EF4-FFF2-40B4-BE49-F238E27FC236}">
                    <a16:creationId xmlns:a16="http://schemas.microsoft.com/office/drawing/2014/main" id="{D40104D5-463A-4C56-920E-DB709D9672FD}"/>
                  </a:ext>
                </a:extLst>
              </p:cNvPr>
              <p:cNvSpPr/>
              <p:nvPr userDrawn="1"/>
            </p:nvSpPr>
            <p:spPr>
              <a:xfrm>
                <a:off x="-3380966" y="3419145"/>
                <a:ext cx="2817995" cy="5921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Meer weten?</a:t>
                </a:r>
                <a:b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Ga naar dia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‘Instructie dia: YouTube links’</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open deze in de diavoorstelling en klik op de gewenste video link.</a:t>
                </a:r>
              </a:p>
            </p:txBody>
          </p:sp>
          <p:cxnSp>
            <p:nvCxnSpPr>
              <p:cNvPr id="178" name="Rechte verbindingslijn 177">
                <a:extLst>
                  <a:ext uri="{FF2B5EF4-FFF2-40B4-BE49-F238E27FC236}">
                    <a16:creationId xmlns:a16="http://schemas.microsoft.com/office/drawing/2014/main" id="{E9CD1AE4-DA73-4EC4-81C0-1F75EE829AA5}"/>
                  </a:ext>
                </a:extLst>
              </p:cNvPr>
              <p:cNvCxnSpPr>
                <a:cxnSpLocks/>
              </p:cNvCxnSpPr>
              <p:nvPr userDrawn="1"/>
            </p:nvCxnSpPr>
            <p:spPr>
              <a:xfrm>
                <a:off x="-3740987" y="4142421"/>
                <a:ext cx="3178016" cy="0"/>
              </a:xfrm>
              <a:prstGeom prst="line">
                <a:avLst/>
              </a:prstGeom>
              <a:noFill/>
              <a:ln w="3175" cap="flat" cmpd="sng" algn="ctr">
                <a:solidFill>
                  <a:schemeClr val="accent1"/>
                </a:solidFill>
                <a:prstDash val="solid"/>
              </a:ln>
              <a:effectLst/>
            </p:spPr>
          </p:cxnSp>
        </p:grpSp>
        <p:sp>
          <p:nvSpPr>
            <p:cNvPr id="155" name="Rechthoek 154">
              <a:extLst>
                <a:ext uri="{FF2B5EF4-FFF2-40B4-BE49-F238E27FC236}">
                  <a16:creationId xmlns:a16="http://schemas.microsoft.com/office/drawing/2014/main" id="{1D0DA284-6D84-4D36-B1B6-DB37B4EE58DE}"/>
                </a:ext>
              </a:extLst>
            </p:cNvPr>
            <p:cNvSpPr/>
            <p:nvPr userDrawn="1"/>
          </p:nvSpPr>
          <p:spPr>
            <a:xfrm>
              <a:off x="12397262" y="0"/>
              <a:ext cx="3178016" cy="191611"/>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80000"/>
                </a:lnSpc>
                <a:spcBef>
                  <a:spcPts val="0"/>
                </a:spcBef>
                <a:spcAft>
                  <a:spcPts val="0"/>
                </a:spcAft>
                <a:buClrTx/>
                <a:buSzTx/>
                <a:buFontTx/>
                <a:buNone/>
                <a:tabLst/>
                <a:defRPr/>
              </a:pPr>
              <a:r>
                <a:rPr kumimoji="0" lang="nl-NL" sz="1400" b="1" i="0" u="none" strike="noStrike" kern="0" cap="all" spc="0" normalizeH="0" baseline="0" noProof="0">
                  <a:ln>
                    <a:noFill/>
                  </a:ln>
                  <a:solidFill>
                    <a:schemeClr val="accent1"/>
                  </a:solidFill>
                  <a:effectLst/>
                  <a:uLnTx/>
                  <a:uFillTx/>
                  <a:latin typeface="+mj-lt"/>
                  <a:cs typeface="Segoe UI Light" panose="020B0502040204020203" pitchFamily="34" charset="0"/>
                </a:rPr>
                <a:t>Tabel invoegen/veranderen</a:t>
              </a:r>
            </a:p>
          </p:txBody>
        </p:sp>
        <p:sp>
          <p:nvSpPr>
            <p:cNvPr id="156" name="Ovaal 155">
              <a:extLst>
                <a:ext uri="{FF2B5EF4-FFF2-40B4-BE49-F238E27FC236}">
                  <a16:creationId xmlns:a16="http://schemas.microsoft.com/office/drawing/2014/main" id="{9F53628B-F530-4001-99B6-93A0F44C1D48}"/>
                </a:ext>
              </a:extLst>
            </p:cNvPr>
            <p:cNvSpPr/>
            <p:nvPr userDrawn="1"/>
          </p:nvSpPr>
          <p:spPr>
            <a:xfrm>
              <a:off x="12391601" y="36649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7" name="Rechte verbindingslijn 156">
              <a:extLst>
                <a:ext uri="{FF2B5EF4-FFF2-40B4-BE49-F238E27FC236}">
                  <a16:creationId xmlns:a16="http://schemas.microsoft.com/office/drawing/2014/main" id="{BA5E46A7-E4C0-420C-BD1B-206B69E2B01B}"/>
                </a:ext>
              </a:extLst>
            </p:cNvPr>
            <p:cNvCxnSpPr>
              <a:cxnSpLocks/>
            </p:cNvCxnSpPr>
            <p:nvPr userDrawn="1"/>
          </p:nvCxnSpPr>
          <p:spPr>
            <a:xfrm>
              <a:off x="12397261" y="241635"/>
              <a:ext cx="3178017" cy="0"/>
            </a:xfrm>
            <a:prstGeom prst="line">
              <a:avLst/>
            </a:prstGeom>
            <a:noFill/>
            <a:ln w="3175" cap="flat" cmpd="sng" algn="ctr">
              <a:solidFill>
                <a:schemeClr val="accent1"/>
              </a:solidFill>
              <a:prstDash val="solid"/>
            </a:ln>
            <a:effectLst/>
          </p:spPr>
        </p:cxnSp>
        <p:cxnSp>
          <p:nvCxnSpPr>
            <p:cNvPr id="158" name="Rechte verbindingslijn 157">
              <a:extLst>
                <a:ext uri="{FF2B5EF4-FFF2-40B4-BE49-F238E27FC236}">
                  <a16:creationId xmlns:a16="http://schemas.microsoft.com/office/drawing/2014/main" id="{59953485-194D-42FF-82E6-0F30D398DDDD}"/>
                </a:ext>
              </a:extLst>
            </p:cNvPr>
            <p:cNvCxnSpPr>
              <a:cxnSpLocks/>
            </p:cNvCxnSpPr>
            <p:nvPr userDrawn="1"/>
          </p:nvCxnSpPr>
          <p:spPr>
            <a:xfrm>
              <a:off x="12397261" y="1577933"/>
              <a:ext cx="3178017" cy="0"/>
            </a:xfrm>
            <a:prstGeom prst="line">
              <a:avLst/>
            </a:prstGeom>
            <a:noFill/>
            <a:ln w="3175" cap="flat" cmpd="sng" algn="ctr">
              <a:solidFill>
                <a:schemeClr val="accent1"/>
              </a:solidFill>
              <a:prstDash val="solid"/>
            </a:ln>
            <a:effectLst/>
          </p:spPr>
        </p:cxnSp>
        <p:sp>
          <p:nvSpPr>
            <p:cNvPr id="159" name="Rechthoek 158">
              <a:extLst>
                <a:ext uri="{FF2B5EF4-FFF2-40B4-BE49-F238E27FC236}">
                  <a16:creationId xmlns:a16="http://schemas.microsoft.com/office/drawing/2014/main" id="{74094B7F-E9F2-4748-9700-863C8ED52479}"/>
                </a:ext>
              </a:extLst>
            </p:cNvPr>
            <p:cNvSpPr/>
            <p:nvPr userDrawn="1"/>
          </p:nvSpPr>
          <p:spPr>
            <a:xfrm>
              <a:off x="12757282" y="432552"/>
              <a:ext cx="2817995"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 </a:t>
              </a:r>
              <a:r>
                <a:rPr kumimoji="0" lang="nl-NL" sz="110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234F4CA7-6E68-48F7-90A9-EA8ADB6F2D62}"/>
                </a:ext>
              </a:extLst>
            </p:cNvPr>
            <p:cNvSpPr/>
            <p:nvPr userDrawn="1"/>
          </p:nvSpPr>
          <p:spPr>
            <a:xfrm>
              <a:off x="12391601" y="170639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79CA1389-B637-4556-96EE-0093988A463D}"/>
                </a:ext>
              </a:extLst>
            </p:cNvPr>
            <p:cNvSpPr/>
            <p:nvPr userDrawn="1"/>
          </p:nvSpPr>
          <p:spPr>
            <a:xfrm>
              <a:off x="12757282" y="1772461"/>
              <a:ext cx="2817995"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10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62" name="Groep 161">
              <a:extLst>
                <a:ext uri="{FF2B5EF4-FFF2-40B4-BE49-F238E27FC236}">
                  <a16:creationId xmlns:a16="http://schemas.microsoft.com/office/drawing/2014/main" id="{36D3135C-9114-41E0-ACB5-71D213B1A776}"/>
                </a:ext>
              </a:extLst>
            </p:cNvPr>
            <p:cNvGrpSpPr/>
            <p:nvPr userDrawn="1"/>
          </p:nvGrpSpPr>
          <p:grpSpPr>
            <a:xfrm>
              <a:off x="12757282" y="2184550"/>
              <a:ext cx="825500" cy="209550"/>
              <a:chOff x="13504624" y="2482850"/>
              <a:chExt cx="825500" cy="209550"/>
            </a:xfrm>
          </p:grpSpPr>
          <p:sp>
            <p:nvSpPr>
              <p:cNvPr id="173" name="Rechthoek 172">
                <a:extLst>
                  <a:ext uri="{FF2B5EF4-FFF2-40B4-BE49-F238E27FC236}">
                    <a16:creationId xmlns:a16="http://schemas.microsoft.com/office/drawing/2014/main" id="{F466C695-CD09-4087-A78D-68D7B0B7730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4" name="Rechte verbindingslijn 173">
                <a:extLst>
                  <a:ext uri="{FF2B5EF4-FFF2-40B4-BE49-F238E27FC236}">
                    <a16:creationId xmlns:a16="http://schemas.microsoft.com/office/drawing/2014/main" id="{D78B9D92-55AF-410D-9537-D703025B8E5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5" name="Gelijkbenige driehoek 174">
                <a:extLst>
                  <a:ext uri="{FF2B5EF4-FFF2-40B4-BE49-F238E27FC236}">
                    <a16:creationId xmlns:a16="http://schemas.microsoft.com/office/drawing/2014/main" id="{7A520EAA-77FA-4ED5-A4D4-3DE2F828530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cxnSp>
          <p:nvCxnSpPr>
            <p:cNvPr id="163" name="Rechte verbindingslijn 162">
              <a:extLst>
                <a:ext uri="{FF2B5EF4-FFF2-40B4-BE49-F238E27FC236}">
                  <a16:creationId xmlns:a16="http://schemas.microsoft.com/office/drawing/2014/main" id="{65918623-D162-4D5A-9A47-3A7D5A1E0914}"/>
                </a:ext>
              </a:extLst>
            </p:cNvPr>
            <p:cNvCxnSpPr>
              <a:cxnSpLocks/>
            </p:cNvCxnSpPr>
            <p:nvPr userDrawn="1"/>
          </p:nvCxnSpPr>
          <p:spPr>
            <a:xfrm>
              <a:off x="12397261" y="2499789"/>
              <a:ext cx="3178017" cy="0"/>
            </a:xfrm>
            <a:prstGeom prst="line">
              <a:avLst/>
            </a:prstGeom>
            <a:noFill/>
            <a:ln w="3175" cap="flat" cmpd="sng" algn="ctr">
              <a:solidFill>
                <a:schemeClr val="accent1"/>
              </a:solidFill>
              <a:prstDash val="solid"/>
            </a:ln>
            <a:effectLst/>
          </p:spPr>
        </p:cxnSp>
        <p:grpSp>
          <p:nvGrpSpPr>
            <p:cNvPr id="164" name="Tabel icoon">
              <a:extLst>
                <a:ext uri="{FF2B5EF4-FFF2-40B4-BE49-F238E27FC236}">
                  <a16:creationId xmlns:a16="http://schemas.microsoft.com/office/drawing/2014/main" id="{A6113588-03B7-4533-ADB2-D0A1084B39F1}"/>
                </a:ext>
              </a:extLst>
            </p:cNvPr>
            <p:cNvGrpSpPr/>
            <p:nvPr userDrawn="1"/>
          </p:nvGrpSpPr>
          <p:grpSpPr>
            <a:xfrm>
              <a:off x="12757283" y="1133664"/>
              <a:ext cx="375500" cy="339168"/>
              <a:chOff x="6072040" y="3376043"/>
              <a:chExt cx="1227920" cy="1109109"/>
            </a:xfrm>
          </p:grpSpPr>
          <p:sp>
            <p:nvSpPr>
              <p:cNvPr id="165" name="Rechthoek 164">
                <a:extLst>
                  <a:ext uri="{FF2B5EF4-FFF2-40B4-BE49-F238E27FC236}">
                    <a16:creationId xmlns:a16="http://schemas.microsoft.com/office/drawing/2014/main" id="{4AFCC203-FD5B-468F-99FB-D1E8E80EFAB9}"/>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6" name="Rechthoek 165">
                <a:extLst>
                  <a:ext uri="{FF2B5EF4-FFF2-40B4-BE49-F238E27FC236}">
                    <a16:creationId xmlns:a16="http://schemas.microsoft.com/office/drawing/2014/main" id="{41EFEE30-7FFC-401F-8547-9FBDA36DE4AC}"/>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cxnSp>
            <p:nvCxnSpPr>
              <p:cNvPr id="167" name="Rechte verbindingslijn 166">
                <a:extLst>
                  <a:ext uri="{FF2B5EF4-FFF2-40B4-BE49-F238E27FC236}">
                    <a16:creationId xmlns:a16="http://schemas.microsoft.com/office/drawing/2014/main" id="{B8972847-4D20-4203-B318-E85BAC05ED5B}"/>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8" name="Rechte verbindingslijn 167">
                <a:extLst>
                  <a:ext uri="{FF2B5EF4-FFF2-40B4-BE49-F238E27FC236}">
                    <a16:creationId xmlns:a16="http://schemas.microsoft.com/office/drawing/2014/main" id="{F1C4E8A1-E26F-447E-9920-D066950EFDCE}"/>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9" name="Rechte verbindingslijn 168">
                <a:extLst>
                  <a:ext uri="{FF2B5EF4-FFF2-40B4-BE49-F238E27FC236}">
                    <a16:creationId xmlns:a16="http://schemas.microsoft.com/office/drawing/2014/main" id="{92C262A0-EBDF-4F9B-BF6B-E48D21785575}"/>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0" name="Rechte verbindingslijn 169">
                <a:extLst>
                  <a:ext uri="{FF2B5EF4-FFF2-40B4-BE49-F238E27FC236}">
                    <a16:creationId xmlns:a16="http://schemas.microsoft.com/office/drawing/2014/main" id="{D4FE1558-6BE7-4FB4-BCDD-2FC1300DE2C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71" name="Rechte verbindingslijn 170">
                <a:extLst>
                  <a:ext uri="{FF2B5EF4-FFF2-40B4-BE49-F238E27FC236}">
                    <a16:creationId xmlns:a16="http://schemas.microsoft.com/office/drawing/2014/main" id="{77DE6BDA-6F53-4F6F-883C-D71B322CD5EA}"/>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72" name="Rechthoek 171">
                <a:extLst>
                  <a:ext uri="{FF2B5EF4-FFF2-40B4-BE49-F238E27FC236}">
                    <a16:creationId xmlns:a16="http://schemas.microsoft.com/office/drawing/2014/main" id="{917903B9-C840-4B22-8332-0F6FF4E12BCE}"/>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pic>
        <p:nvPicPr>
          <p:cNvPr id="36" name="logo">
            <a:extLst>
              <a:ext uri="{FF2B5EF4-FFF2-40B4-BE49-F238E27FC236}">
                <a16:creationId xmlns:a16="http://schemas.microsoft.com/office/drawing/2014/main" id="{26B97214-EB17-4B4C-A83C-2409CD416F1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87093" y="6122145"/>
            <a:ext cx="952038" cy="482540"/>
          </a:xfrm>
          <a:prstGeom prst="rect">
            <a:avLst/>
          </a:prstGeom>
        </p:spPr>
      </p:pic>
      <p:grpSp>
        <p:nvGrpSpPr>
          <p:cNvPr id="38" name="GRID" hidden="1">
            <a:extLst>
              <a:ext uri="{FF2B5EF4-FFF2-40B4-BE49-F238E27FC236}">
                <a16:creationId xmlns:a16="http://schemas.microsoft.com/office/drawing/2014/main" id="{639A76BF-A163-4EFD-8CFF-4BFA25D0FEBC}"/>
              </a:ext>
            </a:extLst>
          </p:cNvPr>
          <p:cNvGrpSpPr/>
          <p:nvPr userDrawn="1"/>
        </p:nvGrpSpPr>
        <p:grpSpPr>
          <a:xfrm>
            <a:off x="0" y="0"/>
            <a:ext cx="12192000" cy="6858000"/>
            <a:chOff x="0" y="0"/>
            <a:chExt cx="12192000" cy="6858000"/>
          </a:xfrm>
        </p:grpSpPr>
        <p:sp>
          <p:nvSpPr>
            <p:cNvPr id="39" name="Rechthoek 38">
              <a:extLst>
                <a:ext uri="{FF2B5EF4-FFF2-40B4-BE49-F238E27FC236}">
                  <a16:creationId xmlns:a16="http://schemas.microsoft.com/office/drawing/2014/main" id="{D00E6290-8C9C-4F77-93B2-6502D3515E19}"/>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0" name="Rechthoek 39">
              <a:extLst>
                <a:ext uri="{FF2B5EF4-FFF2-40B4-BE49-F238E27FC236}">
                  <a16:creationId xmlns:a16="http://schemas.microsoft.com/office/drawing/2014/main" id="{2C27B0A1-76DD-46F5-91B4-0E59C6218A45}"/>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1" name="Rechthoek 40">
              <a:extLst>
                <a:ext uri="{FF2B5EF4-FFF2-40B4-BE49-F238E27FC236}">
                  <a16:creationId xmlns:a16="http://schemas.microsoft.com/office/drawing/2014/main" id="{FACD1F38-57BF-4C6E-9241-DE4C2D895E41}"/>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2" name="Rechthoek 41">
              <a:extLst>
                <a:ext uri="{FF2B5EF4-FFF2-40B4-BE49-F238E27FC236}">
                  <a16:creationId xmlns:a16="http://schemas.microsoft.com/office/drawing/2014/main" id="{589FA1D8-466C-4112-ADD7-5B535CDFB777}"/>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3" name="Rechthoek 42">
              <a:extLst>
                <a:ext uri="{FF2B5EF4-FFF2-40B4-BE49-F238E27FC236}">
                  <a16:creationId xmlns:a16="http://schemas.microsoft.com/office/drawing/2014/main" id="{3FD6F558-5E20-4BB5-8466-ABF62A84CBDE}"/>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4" name="Rechthoek 43">
              <a:extLst>
                <a:ext uri="{FF2B5EF4-FFF2-40B4-BE49-F238E27FC236}">
                  <a16:creationId xmlns:a16="http://schemas.microsoft.com/office/drawing/2014/main" id="{D167014A-79D1-475C-B572-0DD0EBEA4FC8}"/>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5" name="Rechthoek 44">
              <a:extLst>
                <a:ext uri="{FF2B5EF4-FFF2-40B4-BE49-F238E27FC236}">
                  <a16:creationId xmlns:a16="http://schemas.microsoft.com/office/drawing/2014/main" id="{5310A694-C177-48B0-9637-F7F43795911E}"/>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6" name="Rechthoek 45">
              <a:extLst>
                <a:ext uri="{FF2B5EF4-FFF2-40B4-BE49-F238E27FC236}">
                  <a16:creationId xmlns:a16="http://schemas.microsoft.com/office/drawing/2014/main" id="{244BF96B-7A55-44DD-A11B-2729D6D08EF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7" name="Rechthoek 46">
              <a:extLst>
                <a:ext uri="{FF2B5EF4-FFF2-40B4-BE49-F238E27FC236}">
                  <a16:creationId xmlns:a16="http://schemas.microsoft.com/office/drawing/2014/main" id="{8CF30CC7-24F4-486B-BE5E-9178BF47AA80}"/>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8" name="Rechthoek 47">
              <a:extLst>
                <a:ext uri="{FF2B5EF4-FFF2-40B4-BE49-F238E27FC236}">
                  <a16:creationId xmlns:a16="http://schemas.microsoft.com/office/drawing/2014/main" id="{0D3D758D-F5D7-4981-9C91-0751CE0A3D7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Rechthoek 48">
              <a:extLst>
                <a:ext uri="{FF2B5EF4-FFF2-40B4-BE49-F238E27FC236}">
                  <a16:creationId xmlns:a16="http://schemas.microsoft.com/office/drawing/2014/main" id="{905494EE-D0BB-48C9-98FE-C0CE5007967B}"/>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0" name="Rechthoek 49">
              <a:extLst>
                <a:ext uri="{FF2B5EF4-FFF2-40B4-BE49-F238E27FC236}">
                  <a16:creationId xmlns:a16="http://schemas.microsoft.com/office/drawing/2014/main" id="{CF4AC7A3-CF6E-4270-A7DC-8EFDC6DBA286}"/>
                </a:ext>
              </a:extLst>
            </p:cNvPr>
            <p:cNvSpPr/>
            <p:nvPr userDrawn="1"/>
          </p:nvSpPr>
          <p:spPr>
            <a:xfrm>
              <a:off x="5964600"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51" name="Titel 1">
            <a:extLst>
              <a:ext uri="{FF2B5EF4-FFF2-40B4-BE49-F238E27FC236}">
                <a16:creationId xmlns:a16="http://schemas.microsoft.com/office/drawing/2014/main" id="{8EEC04D4-F0CA-43BD-BFB9-58F71B9D4F2E}"/>
              </a:ext>
            </a:extLst>
          </p:cNvPr>
          <p:cNvSpPr>
            <a:spLocks noGrp="1"/>
          </p:cNvSpPr>
          <p:nvPr>
            <p:ph type="title" hasCustomPrompt="1"/>
          </p:nvPr>
        </p:nvSpPr>
        <p:spPr>
          <a:xfrm>
            <a:off x="521863" y="272177"/>
            <a:ext cx="11146224" cy="600744"/>
          </a:xfrm>
        </p:spPr>
        <p:txBody>
          <a:bodyPr/>
          <a:lstStyle>
            <a:lvl1pPr>
              <a:defRPr/>
            </a:lvl1pPr>
          </a:lstStyle>
          <a:p>
            <a:r>
              <a:rPr lang="nl-NL" noProof="0" dirty="0"/>
              <a:t>Plaats hier je titel</a:t>
            </a:r>
            <a:endParaRPr lang="nl-NL" dirty="0"/>
          </a:p>
        </p:txBody>
      </p:sp>
      <p:sp>
        <p:nvSpPr>
          <p:cNvPr id="52" name="Onder balkje">
            <a:extLst>
              <a:ext uri="{FF2B5EF4-FFF2-40B4-BE49-F238E27FC236}">
                <a16:creationId xmlns:a16="http://schemas.microsoft.com/office/drawing/2014/main" id="{B2ACF3EC-2949-48DB-9FF3-371DCF605862}"/>
              </a:ext>
            </a:extLst>
          </p:cNvPr>
          <p:cNvSpPr/>
          <p:nvPr userDrawn="1"/>
        </p:nvSpPr>
        <p:spPr>
          <a:xfrm>
            <a:off x="-2507" y="6785940"/>
            <a:ext cx="12192000" cy="769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54" name="Tijdelijke aanduiding voor dianummer 5">
            <a:extLst>
              <a:ext uri="{FF2B5EF4-FFF2-40B4-BE49-F238E27FC236}">
                <a16:creationId xmlns:a16="http://schemas.microsoft.com/office/drawing/2014/main" id="{6AF92EA9-37D8-4C42-88F3-48205D95F9C2}"/>
              </a:ext>
            </a:extLst>
          </p:cNvPr>
          <p:cNvSpPr>
            <a:spLocks noGrp="1"/>
          </p:cNvSpPr>
          <p:nvPr>
            <p:ph type="sldNum" sz="quarter" idx="12"/>
          </p:nvPr>
        </p:nvSpPr>
        <p:spPr>
          <a:xfrm>
            <a:off x="516362" y="6376061"/>
            <a:ext cx="392576" cy="216909"/>
          </a:xfrm>
        </p:spPr>
        <p:txBody>
          <a:bodyPr/>
          <a:lstStyle/>
          <a:p>
            <a:fld id="{7AD0FE45-509C-4BDF-9EDE-64426F8DF3D2}" type="slidenum">
              <a:rPr lang="nl-NL" smtClean="0"/>
              <a:t>‹#›</a:t>
            </a:fld>
            <a:endParaRPr lang="nl-NL"/>
          </a:p>
        </p:txBody>
      </p:sp>
    </p:spTree>
    <p:extLst>
      <p:ext uri="{BB962C8B-B14F-4D97-AF65-F5344CB8AC3E}">
        <p14:creationId xmlns:p14="http://schemas.microsoft.com/office/powerpoint/2010/main" val="15313300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7.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6.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9" name="logo">
            <a:extLst>
              <a:ext uri="{FF2B5EF4-FFF2-40B4-BE49-F238E27FC236}">
                <a16:creationId xmlns:a16="http://schemas.microsoft.com/office/drawing/2014/main" id="{A9EF41EF-91DB-4F13-83A5-72C0E41968CA}"/>
              </a:ext>
            </a:extLst>
          </p:cNvPr>
          <p:cNvPicPr>
            <a:picLocks noChangeAspect="1"/>
          </p:cNvPicPr>
          <p:nvPr userDrawn="1"/>
        </p:nvPicPr>
        <p:blipFill>
          <a:blip r:embed="rId19">
            <a:extLst>
              <a:ext uri="{96DAC541-7B7A-43D3-8B79-37D633B846F1}">
                <asvg:svgBlip xmlns:asvg="http://schemas.microsoft.com/office/drawing/2016/SVG/main" r:embed="rId20"/>
              </a:ext>
            </a:extLst>
          </a:blip>
          <a:stretch>
            <a:fillRect/>
          </a:stretch>
        </p:blipFill>
        <p:spPr>
          <a:xfrm>
            <a:off x="10987093" y="6122145"/>
            <a:ext cx="952038" cy="482540"/>
          </a:xfrm>
          <a:prstGeom prst="rect">
            <a:avLst/>
          </a:prstGeom>
        </p:spPr>
      </p:pic>
      <p:sp>
        <p:nvSpPr>
          <p:cNvPr id="2" name="titel">
            <a:extLst>
              <a:ext uri="{FF2B5EF4-FFF2-40B4-BE49-F238E27FC236}">
                <a16:creationId xmlns:a16="http://schemas.microsoft.com/office/drawing/2014/main" id="{5584EFC4-1262-4DCE-B5BE-6643429FDF14}"/>
              </a:ext>
            </a:extLst>
          </p:cNvPr>
          <p:cNvSpPr>
            <a:spLocks noGrp="1"/>
          </p:cNvSpPr>
          <p:nvPr>
            <p:ph type="title"/>
          </p:nvPr>
        </p:nvSpPr>
        <p:spPr>
          <a:xfrm>
            <a:off x="444500" y="272177"/>
            <a:ext cx="11293914" cy="600744"/>
          </a:xfrm>
          <a:prstGeom prst="rect">
            <a:avLst/>
          </a:prstGeom>
        </p:spPr>
        <p:txBody>
          <a:bodyPr vert="horz" lIns="0" tIns="72000" rIns="0" bIns="0" rtlCol="0" anchor="t">
            <a:noAutofit/>
          </a:bodyPr>
          <a:lstStyle/>
          <a:p>
            <a:r>
              <a:rPr lang="nl-NL" noProof="0" dirty="0"/>
              <a:t>Plaats hier je titel</a:t>
            </a:r>
          </a:p>
        </p:txBody>
      </p:sp>
      <p:sp>
        <p:nvSpPr>
          <p:cNvPr id="3" name="tekst">
            <a:extLst>
              <a:ext uri="{FF2B5EF4-FFF2-40B4-BE49-F238E27FC236}">
                <a16:creationId xmlns:a16="http://schemas.microsoft.com/office/drawing/2014/main" id="{C176942F-F0F8-4066-905E-22E2B72C951D}"/>
              </a:ext>
            </a:extLst>
          </p:cNvPr>
          <p:cNvSpPr>
            <a:spLocks noGrp="1"/>
          </p:cNvSpPr>
          <p:nvPr>
            <p:ph type="body" idx="1"/>
          </p:nvPr>
        </p:nvSpPr>
        <p:spPr>
          <a:xfrm>
            <a:off x="444500" y="1464994"/>
            <a:ext cx="11268000" cy="4469349"/>
          </a:xfrm>
          <a:prstGeom prst="rect">
            <a:avLst/>
          </a:prstGeom>
        </p:spPr>
        <p:txBody>
          <a:bodyPr vert="horz" lIns="0" tIns="0" rIns="0" bIns="0" rtlCol="0">
            <a:noAutofit/>
          </a:bodyPr>
          <a:lstStyle/>
          <a:p>
            <a:pPr lvl="0"/>
            <a:r>
              <a:rPr lang="nl-NL" noProof="0" dirty="0"/>
              <a:t>JU-LEVEL1=</a:t>
            </a:r>
            <a:r>
              <a:rPr lang="nl-NL" noProof="0" dirty="0" err="1"/>
              <a:t>Bullet</a:t>
            </a:r>
            <a:r>
              <a:rPr lang="nl-NL" noProof="0" dirty="0"/>
              <a:t> oranje</a:t>
            </a:r>
          </a:p>
          <a:p>
            <a:pPr lvl="1"/>
            <a:r>
              <a:rPr lang="nl-NL" noProof="0" dirty="0"/>
              <a:t>JU-LEVEL2=</a:t>
            </a:r>
            <a:r>
              <a:rPr lang="nl-NL" noProof="0" dirty="0" err="1"/>
              <a:t>Bullet</a:t>
            </a:r>
            <a:r>
              <a:rPr lang="nl-NL" noProof="0" dirty="0"/>
              <a:t> rood</a:t>
            </a:r>
          </a:p>
          <a:p>
            <a:pPr lvl="2"/>
            <a:r>
              <a:rPr lang="nl-NL" noProof="0" dirty="0"/>
              <a:t>JU-LEVEL3=</a:t>
            </a:r>
            <a:r>
              <a:rPr lang="nl-NL" noProof="0" dirty="0" err="1"/>
              <a:t>Bullet</a:t>
            </a:r>
            <a:r>
              <a:rPr lang="nl-NL" noProof="0" dirty="0"/>
              <a:t> blauw</a:t>
            </a:r>
          </a:p>
          <a:p>
            <a:pPr lvl="3"/>
            <a:r>
              <a:rPr lang="nl-NL" noProof="0" dirty="0"/>
              <a:t>JU-LEVEL4=</a:t>
            </a:r>
            <a:r>
              <a:rPr lang="nl-NL" noProof="0" dirty="0" err="1"/>
              <a:t>Bullet</a:t>
            </a:r>
            <a:r>
              <a:rPr lang="nl-NL" noProof="0" dirty="0"/>
              <a:t> groen</a:t>
            </a:r>
          </a:p>
          <a:p>
            <a:pPr lvl="4"/>
            <a:r>
              <a:rPr lang="nl-NL" noProof="0" dirty="0"/>
              <a:t>JU-LEVEL5=Leestekst</a:t>
            </a:r>
          </a:p>
          <a:p>
            <a:pPr lvl="5"/>
            <a:r>
              <a:rPr lang="nl-NL" noProof="0" dirty="0"/>
              <a:t>JU-LEVEL6=Subtitel</a:t>
            </a:r>
          </a:p>
          <a:p>
            <a:pPr lvl="6"/>
            <a:r>
              <a:rPr lang="nl-NL" noProof="0" dirty="0"/>
              <a:t>JU-LEVEL7=Sub-</a:t>
            </a:r>
            <a:r>
              <a:rPr lang="nl-NL" noProof="0" dirty="0" err="1"/>
              <a:t>bullet</a:t>
            </a:r>
            <a:endParaRPr lang="nl-NL" noProof="0" dirty="0"/>
          </a:p>
          <a:p>
            <a:pPr lvl="7"/>
            <a:r>
              <a:rPr lang="nl-NL" noProof="0" dirty="0"/>
              <a:t>JU-LEVEL8=Nummers</a:t>
            </a:r>
          </a:p>
          <a:p>
            <a:pPr lvl="8"/>
            <a:r>
              <a:rPr lang="nl-NL" noProof="0" dirty="0"/>
              <a:t>JU-LEVEL9=Sub-nummering</a:t>
            </a:r>
          </a:p>
        </p:txBody>
      </p:sp>
      <p:grpSp>
        <p:nvGrpSpPr>
          <p:cNvPr id="103" name="GRID" hidden="1">
            <a:extLst>
              <a:ext uri="{FF2B5EF4-FFF2-40B4-BE49-F238E27FC236}">
                <a16:creationId xmlns:a16="http://schemas.microsoft.com/office/drawing/2014/main" id="{8474276A-7378-47BC-A88E-F5BABDA49AF6}"/>
              </a:ext>
            </a:extLst>
          </p:cNvPr>
          <p:cNvGrpSpPr/>
          <p:nvPr userDrawn="1"/>
        </p:nvGrpSpPr>
        <p:grpSpPr>
          <a:xfrm>
            <a:off x="0" y="0"/>
            <a:ext cx="12192000" cy="6858000"/>
            <a:chOff x="0" y="0"/>
            <a:chExt cx="12192000" cy="6858000"/>
          </a:xfrm>
        </p:grpSpPr>
        <p:sp>
          <p:nvSpPr>
            <p:cNvPr id="104" name="Rechthoek 103">
              <a:extLst>
                <a:ext uri="{FF2B5EF4-FFF2-40B4-BE49-F238E27FC236}">
                  <a16:creationId xmlns:a16="http://schemas.microsoft.com/office/drawing/2014/main" id="{F138F63C-9024-48F4-8CD3-A4992A6D91DE}"/>
                </a:ext>
              </a:extLst>
            </p:cNvPr>
            <p:cNvSpPr/>
            <p:nvPr userDrawn="1"/>
          </p:nvSpPr>
          <p:spPr>
            <a:xfrm>
              <a:off x="0" y="0"/>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5" name="Rechthoek 104">
              <a:extLst>
                <a:ext uri="{FF2B5EF4-FFF2-40B4-BE49-F238E27FC236}">
                  <a16:creationId xmlns:a16="http://schemas.microsoft.com/office/drawing/2014/main" id="{0215613B-5C64-45D6-80BB-B963DC8EDE2A}"/>
                </a:ext>
              </a:extLst>
            </p:cNvPr>
            <p:cNvSpPr/>
            <p:nvPr userDrawn="1"/>
          </p:nvSpPr>
          <p:spPr>
            <a:xfrm>
              <a:off x="0" y="6596744"/>
              <a:ext cx="12192000" cy="26125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6" name="Rechthoek 105">
              <a:extLst>
                <a:ext uri="{FF2B5EF4-FFF2-40B4-BE49-F238E27FC236}">
                  <a16:creationId xmlns:a16="http://schemas.microsoft.com/office/drawing/2014/main" id="{72465A97-6C2F-45B6-8024-AF684A3AD5D6}"/>
                </a:ext>
              </a:extLst>
            </p:cNvPr>
            <p:cNvSpPr/>
            <p:nvPr userDrawn="1"/>
          </p:nvSpPr>
          <p:spPr>
            <a:xfrm>
              <a:off x="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7" name="Rechthoek 106">
              <a:extLst>
                <a:ext uri="{FF2B5EF4-FFF2-40B4-BE49-F238E27FC236}">
                  <a16:creationId xmlns:a16="http://schemas.microsoft.com/office/drawing/2014/main" id="{259D72CC-F81D-4F98-A3A5-0BAD485A58A5}"/>
                </a:ext>
              </a:extLst>
            </p:cNvPr>
            <p:cNvSpPr/>
            <p:nvPr userDrawn="1"/>
          </p:nvSpPr>
          <p:spPr>
            <a:xfrm>
              <a:off x="11929200" y="0"/>
              <a:ext cx="26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8" name="Rechthoek 107">
              <a:extLst>
                <a:ext uri="{FF2B5EF4-FFF2-40B4-BE49-F238E27FC236}">
                  <a16:creationId xmlns:a16="http://schemas.microsoft.com/office/drawing/2014/main" id="{28A2B9C3-3230-440F-8073-1EF9F74C13A6}"/>
                </a:ext>
              </a:extLst>
            </p:cNvPr>
            <p:cNvSpPr/>
            <p:nvPr userDrawn="1"/>
          </p:nvSpPr>
          <p:spPr>
            <a:xfrm>
              <a:off x="0" y="262512"/>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09" name="Rechthoek 108">
              <a:extLst>
                <a:ext uri="{FF2B5EF4-FFF2-40B4-BE49-F238E27FC236}">
                  <a16:creationId xmlns:a16="http://schemas.microsoft.com/office/drawing/2014/main" id="{3C86417D-2D40-44D5-BED5-15D4355710CE}"/>
                </a:ext>
              </a:extLst>
            </p:cNvPr>
            <p:cNvSpPr/>
            <p:nvPr userDrawn="1"/>
          </p:nvSpPr>
          <p:spPr>
            <a:xfrm>
              <a:off x="259064"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0" name="Rechthoek 109">
              <a:extLst>
                <a:ext uri="{FF2B5EF4-FFF2-40B4-BE49-F238E27FC236}">
                  <a16:creationId xmlns:a16="http://schemas.microsoft.com/office/drawing/2014/main" id="{ECE60979-D6D1-478E-90C1-26EFC26CC802}"/>
                </a:ext>
              </a:extLst>
            </p:cNvPr>
            <p:cNvSpPr/>
            <p:nvPr userDrawn="1"/>
          </p:nvSpPr>
          <p:spPr>
            <a:xfrm>
              <a:off x="11668087"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9" name="Rechthoek 118">
              <a:extLst>
                <a:ext uri="{FF2B5EF4-FFF2-40B4-BE49-F238E27FC236}">
                  <a16:creationId xmlns:a16="http://schemas.microsoft.com/office/drawing/2014/main" id="{3BE90DC0-51B0-4F22-86A2-1384A52355C7}"/>
                </a:ext>
              </a:extLst>
            </p:cNvPr>
            <p:cNvSpPr/>
            <p:nvPr userDrawn="1"/>
          </p:nvSpPr>
          <p:spPr>
            <a:xfrm>
              <a:off x="0" y="6337267"/>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61069823-AAA4-494E-A2C2-145F92894526}"/>
                </a:ext>
              </a:extLst>
            </p:cNvPr>
            <p:cNvSpPr/>
            <p:nvPr userDrawn="1"/>
          </p:nvSpPr>
          <p:spPr>
            <a:xfrm>
              <a:off x="9491269" y="0"/>
              <a:ext cx="262800" cy="6858000"/>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D381AF8F-0B24-47CE-8CA3-95221D67D0F6}"/>
                </a:ext>
              </a:extLst>
            </p:cNvPr>
            <p:cNvSpPr/>
            <p:nvPr userDrawn="1"/>
          </p:nvSpPr>
          <p:spPr>
            <a:xfrm>
              <a:off x="0" y="1132976"/>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36C3D69B-F065-4A21-8578-E48BFBEA8144}"/>
                </a:ext>
              </a:extLst>
            </p:cNvPr>
            <p:cNvSpPr/>
            <p:nvPr userDrawn="1"/>
          </p:nvSpPr>
          <p:spPr>
            <a:xfrm>
              <a:off x="0" y="5859033"/>
              <a:ext cx="12192000" cy="261256"/>
            </a:xfrm>
            <a:prstGeom prst="rect">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27" name="KADER" hidden="1">
            <a:extLst>
              <a:ext uri="{FF2B5EF4-FFF2-40B4-BE49-F238E27FC236}">
                <a16:creationId xmlns:a16="http://schemas.microsoft.com/office/drawing/2014/main" id="{E6E7F0C9-3A01-4084-9EFF-E9B01BB674B9}"/>
              </a:ext>
            </a:extLst>
          </p:cNvPr>
          <p:cNvGrpSpPr/>
          <p:nvPr userDrawn="1"/>
        </p:nvGrpSpPr>
        <p:grpSpPr>
          <a:xfrm>
            <a:off x="-355722" y="-212464"/>
            <a:ext cx="12894355" cy="7257527"/>
            <a:chOff x="-355722" y="-212464"/>
            <a:chExt cx="12894355" cy="7257527"/>
          </a:xfrm>
        </p:grpSpPr>
        <p:sp>
          <p:nvSpPr>
            <p:cNvPr id="23" name="Rechthoek 22">
              <a:extLst>
                <a:ext uri="{FF2B5EF4-FFF2-40B4-BE49-F238E27FC236}">
                  <a16:creationId xmlns:a16="http://schemas.microsoft.com/office/drawing/2014/main" id="{EA8EF71D-19CD-4203-9B9C-9F56A2224E5B}"/>
                </a:ext>
              </a:extLst>
            </p:cNvPr>
            <p:cNvSpPr/>
            <p:nvPr userDrawn="1"/>
          </p:nvSpPr>
          <p:spPr>
            <a:xfrm rot="16200000">
              <a:off x="843910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4" name="Rechthoek 23">
              <a:extLst>
                <a:ext uri="{FF2B5EF4-FFF2-40B4-BE49-F238E27FC236}">
                  <a16:creationId xmlns:a16="http://schemas.microsoft.com/office/drawing/2014/main" id="{2EDA6DA0-A430-44EF-88B3-6F36E44BBC17}"/>
                </a:ext>
              </a:extLst>
            </p:cNvPr>
            <p:cNvSpPr/>
            <p:nvPr userDrawn="1"/>
          </p:nvSpPr>
          <p:spPr>
            <a:xfrm rot="16200000">
              <a:off x="-3498895" y="3287562"/>
              <a:ext cx="7257527"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5" name="Rechthoek 24">
              <a:extLst>
                <a:ext uri="{FF2B5EF4-FFF2-40B4-BE49-F238E27FC236}">
                  <a16:creationId xmlns:a16="http://schemas.microsoft.com/office/drawing/2014/main" id="{37A82A2E-5716-4F29-AA63-0242AA0E4216}"/>
                </a:ext>
              </a:extLst>
            </p:cNvPr>
            <p:cNvSpPr/>
            <p:nvPr userDrawn="1"/>
          </p:nvSpPr>
          <p:spPr>
            <a:xfrm>
              <a:off x="-355722" y="-5619"/>
              <a:ext cx="12894355" cy="2574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sp>
          <p:nvSpPr>
            <p:cNvPr id="26" name="Rechthoek 25">
              <a:extLst>
                <a:ext uri="{FF2B5EF4-FFF2-40B4-BE49-F238E27FC236}">
                  <a16:creationId xmlns:a16="http://schemas.microsoft.com/office/drawing/2014/main" id="{BCF563EC-A799-4E63-B987-7B93FFBDF726}"/>
                </a:ext>
              </a:extLst>
            </p:cNvPr>
            <p:cNvSpPr/>
            <p:nvPr userDrawn="1"/>
          </p:nvSpPr>
          <p:spPr>
            <a:xfrm>
              <a:off x="-355722" y="6604685"/>
              <a:ext cx="12894355" cy="257475"/>
            </a:xfrm>
            <a:prstGeom prst="rect">
              <a:avLst/>
            </a:prstGeom>
            <a:solidFill>
              <a:schemeClr val="accent3">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a:p>
          </p:txBody>
        </p:sp>
      </p:grpSp>
      <p:sp>
        <p:nvSpPr>
          <p:cNvPr id="4" name="datum">
            <a:extLst>
              <a:ext uri="{FF2B5EF4-FFF2-40B4-BE49-F238E27FC236}">
                <a16:creationId xmlns:a16="http://schemas.microsoft.com/office/drawing/2014/main" id="{BA8A27F1-40C7-4ABA-A23D-ABF73FB6F10F}"/>
              </a:ext>
            </a:extLst>
          </p:cNvPr>
          <p:cNvSpPr>
            <a:spLocks noGrp="1"/>
          </p:cNvSpPr>
          <p:nvPr>
            <p:ph type="dt" sz="half" idx="2"/>
          </p:nvPr>
        </p:nvSpPr>
        <p:spPr>
          <a:xfrm>
            <a:off x="7645707" y="6376061"/>
            <a:ext cx="3140325" cy="216909"/>
          </a:xfrm>
          <a:prstGeom prst="rect">
            <a:avLst/>
          </a:prstGeom>
        </p:spPr>
        <p:txBody>
          <a:bodyPr vert="horz" lIns="0" tIns="0" rIns="0" bIns="0" rtlCol="0" anchor="ctr">
            <a:noAutofit/>
          </a:bodyPr>
          <a:lstStyle>
            <a:lvl1pPr algn="r">
              <a:defRPr sz="1200">
                <a:solidFill>
                  <a:schemeClr val="tx1"/>
                </a:solidFill>
              </a:defRPr>
            </a:lvl1pPr>
          </a:lstStyle>
          <a:p>
            <a:fld id="{A3BC5AFA-D9DA-4B84-B0D7-1918E212144A}" type="datetime1">
              <a:rPr lang="nl-NL" smtClean="0"/>
              <a:t>15-5-2023</a:t>
            </a:fld>
            <a:endParaRPr lang="nl-NL"/>
          </a:p>
        </p:txBody>
      </p:sp>
      <p:sp>
        <p:nvSpPr>
          <p:cNvPr id="5" name="voettekst">
            <a:extLst>
              <a:ext uri="{FF2B5EF4-FFF2-40B4-BE49-F238E27FC236}">
                <a16:creationId xmlns:a16="http://schemas.microsoft.com/office/drawing/2014/main" id="{A8CC3061-3BED-4D38-839F-6419010C85E6}"/>
              </a:ext>
            </a:extLst>
          </p:cNvPr>
          <p:cNvSpPr>
            <a:spLocks noGrp="1"/>
          </p:cNvSpPr>
          <p:nvPr>
            <p:ph type="ftr" sz="quarter" idx="3"/>
          </p:nvPr>
        </p:nvSpPr>
        <p:spPr>
          <a:xfrm>
            <a:off x="926910" y="6376061"/>
            <a:ext cx="6718797" cy="216909"/>
          </a:xfrm>
          <a:prstGeom prst="rect">
            <a:avLst/>
          </a:prstGeom>
        </p:spPr>
        <p:txBody>
          <a:bodyPr vert="horz" lIns="0" tIns="0" rIns="0" bIns="0" rtlCol="0" anchor="ctr">
            <a:noAutofit/>
          </a:bodyPr>
          <a:lstStyle>
            <a:lvl1pPr algn="l">
              <a:defRPr sz="1200" cap="all" baseline="0">
                <a:solidFill>
                  <a:schemeClr val="tx1"/>
                </a:solidFill>
              </a:defRPr>
            </a:lvl1pPr>
          </a:lstStyle>
          <a:p>
            <a:r>
              <a:rPr lang="nl-NL"/>
              <a:t>&lt;Plaats hier je voettekst&gt;</a:t>
            </a:r>
          </a:p>
        </p:txBody>
      </p:sp>
      <p:sp>
        <p:nvSpPr>
          <p:cNvPr id="6" name="nummer">
            <a:extLst>
              <a:ext uri="{FF2B5EF4-FFF2-40B4-BE49-F238E27FC236}">
                <a16:creationId xmlns:a16="http://schemas.microsoft.com/office/drawing/2014/main" id="{94213057-4619-486A-8604-BE7285D39778}"/>
              </a:ext>
            </a:extLst>
          </p:cNvPr>
          <p:cNvSpPr>
            <a:spLocks noGrp="1"/>
          </p:cNvSpPr>
          <p:nvPr>
            <p:ph type="sldNum" sz="quarter" idx="4"/>
          </p:nvPr>
        </p:nvSpPr>
        <p:spPr>
          <a:xfrm>
            <a:off x="516362" y="6376061"/>
            <a:ext cx="392576" cy="216909"/>
          </a:xfrm>
          <a:prstGeom prst="rect">
            <a:avLst/>
          </a:prstGeom>
        </p:spPr>
        <p:txBody>
          <a:bodyPr vert="horz" lIns="0" tIns="0" rIns="0" bIns="0" rtlCol="0" anchor="ctr">
            <a:noAutofit/>
          </a:bodyPr>
          <a:lstStyle>
            <a:lvl1pPr algn="l">
              <a:defRPr sz="1200" b="1">
                <a:solidFill>
                  <a:schemeClr val="tx1"/>
                </a:solidFill>
              </a:defRPr>
            </a:lvl1pPr>
          </a:lstStyle>
          <a:p>
            <a:fld id="{0E7476D2-0896-4839-9387-ABF8745D58E4}" type="slidenum">
              <a:rPr lang="nl-NL" smtClean="0"/>
              <a:pPr/>
              <a:t>‹#›</a:t>
            </a:fld>
            <a:endParaRPr lang="nl-NL"/>
          </a:p>
        </p:txBody>
      </p:sp>
      <p:pic>
        <p:nvPicPr>
          <p:cNvPr id="22" name="logoboven">
            <a:extLst>
              <a:ext uri="{FF2B5EF4-FFF2-40B4-BE49-F238E27FC236}">
                <a16:creationId xmlns:a16="http://schemas.microsoft.com/office/drawing/2014/main" id="{CBC6162C-9627-4687-89A5-937B0031F48B}"/>
              </a:ext>
            </a:extLst>
          </p:cNvPr>
          <p:cNvPicPr>
            <a:picLocks noChangeAspect="1"/>
          </p:cNvPicPr>
          <p:nvPr userDrawn="1"/>
        </p:nvPicPr>
        <p:blipFill>
          <a:blip r:embed="rId21">
            <a:extLst>
              <a:ext uri="{28A0092B-C50C-407E-A947-70E740481C1C}">
                <a14:useLocalDpi xmlns:a14="http://schemas.microsoft.com/office/drawing/2010/main"/>
              </a:ext>
            </a:extLst>
          </a:blip>
          <a:stretch>
            <a:fillRect/>
          </a:stretch>
        </p:blipFill>
        <p:spPr>
          <a:xfrm>
            <a:off x="5615266" y="-1395191"/>
            <a:ext cx="952381" cy="482540"/>
          </a:xfrm>
          <a:prstGeom prst="rect">
            <a:avLst/>
          </a:prstGeom>
        </p:spPr>
      </p:pic>
    </p:spTree>
    <p:extLst>
      <p:ext uri="{BB962C8B-B14F-4D97-AF65-F5344CB8AC3E}">
        <p14:creationId xmlns:p14="http://schemas.microsoft.com/office/powerpoint/2010/main" val="1807704489"/>
      </p:ext>
    </p:extLst>
  </p:cSld>
  <p:clrMap bg1="lt1" tx1="dk1" bg2="lt2" tx2="dk2" accent1="accent1" accent2="accent2" accent3="accent3" accent4="accent4" accent5="accent5" accent6="accent6" hlink="hlink" folHlink="folHlink"/>
  <p:sldLayoutIdLst>
    <p:sldLayoutId id="2147483689" r:id="rId1"/>
    <p:sldLayoutId id="2147483718" r:id="rId2"/>
    <p:sldLayoutId id="2147483736" r:id="rId3"/>
    <p:sldLayoutId id="2147483723" r:id="rId4"/>
    <p:sldLayoutId id="2147483725" r:id="rId5"/>
    <p:sldLayoutId id="2147483730" r:id="rId6"/>
    <p:sldLayoutId id="2147483731" r:id="rId7"/>
    <p:sldLayoutId id="2147483732" r:id="rId8"/>
    <p:sldLayoutId id="2147483733" r:id="rId9"/>
    <p:sldLayoutId id="2147483737" r:id="rId10"/>
    <p:sldLayoutId id="2147483738" r:id="rId11"/>
    <p:sldLayoutId id="2147483739" r:id="rId12"/>
    <p:sldLayoutId id="2147483740" r:id="rId13"/>
    <p:sldLayoutId id="2147483721" r:id="rId14"/>
    <p:sldLayoutId id="2147483741" r:id="rId15"/>
    <p:sldLayoutId id="2147483745" r:id="rId16"/>
    <p:sldLayoutId id="2147483743" r:id="rId17"/>
  </p:sldLayoutIdLst>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hf hdr="0" ftr="0" dt="0"/>
  <p:txStyles>
    <p:titleStyle>
      <a:lvl1pPr algn="l" defTabSz="914400" rtl="0" eaLnBrk="1" latinLnBrk="0" hangingPunct="1">
        <a:lnSpc>
          <a:spcPct val="80000"/>
        </a:lnSpc>
        <a:spcBef>
          <a:spcPct val="0"/>
        </a:spcBef>
        <a:buNone/>
        <a:defRPr sz="3200" b="1" kern="1200" cap="none" baseline="0">
          <a:solidFill>
            <a:schemeClr val="tx1"/>
          </a:solidFill>
          <a:latin typeface="+mj-lt"/>
          <a:ea typeface="+mj-ea"/>
          <a:cs typeface="+mj-cs"/>
        </a:defRPr>
      </a:lvl1pPr>
    </p:titleStyle>
    <p:bodyStyle>
      <a:lvl1pPr marL="269875" indent="-269875" algn="l" defTabSz="914400" rtl="0" eaLnBrk="1" latinLnBrk="0" hangingPunct="1">
        <a:lnSpc>
          <a:spcPct val="100000"/>
        </a:lnSpc>
        <a:spcBef>
          <a:spcPts val="600"/>
        </a:spcBef>
        <a:spcAft>
          <a:spcPts val="600"/>
        </a:spcAft>
        <a:buClr>
          <a:schemeClr val="accent1"/>
        </a:buClr>
        <a:buFontTx/>
        <a:buBlip>
          <a:blip r:embed="rId22"/>
        </a:buBlip>
        <a:tabLst/>
        <a:defRPr sz="2000" kern="1200">
          <a:solidFill>
            <a:schemeClr val="tx1"/>
          </a:solidFill>
          <a:latin typeface="+mn-lt"/>
          <a:ea typeface="+mn-ea"/>
          <a:cs typeface="+mn-cs"/>
        </a:defRPr>
      </a:lvl1pPr>
      <a:lvl2pPr marL="269875" indent="-269875" algn="l" defTabSz="914400" rtl="0" eaLnBrk="1" latinLnBrk="0" hangingPunct="1">
        <a:lnSpc>
          <a:spcPct val="100000"/>
        </a:lnSpc>
        <a:spcBef>
          <a:spcPts val="600"/>
        </a:spcBef>
        <a:spcAft>
          <a:spcPts val="600"/>
        </a:spcAft>
        <a:buClr>
          <a:schemeClr val="accent4"/>
        </a:buClr>
        <a:buFontTx/>
        <a:buBlip>
          <a:blip r:embed="rId23"/>
        </a:buBlip>
        <a:tabLst/>
        <a:defRPr sz="2000" kern="1200">
          <a:solidFill>
            <a:schemeClr val="tx1"/>
          </a:solidFill>
          <a:latin typeface="+mn-lt"/>
          <a:ea typeface="+mn-ea"/>
          <a:cs typeface="+mn-cs"/>
        </a:defRPr>
      </a:lvl2pPr>
      <a:lvl3pPr marL="269875" indent="-269875" algn="l" defTabSz="914400" rtl="0" eaLnBrk="1" latinLnBrk="0" hangingPunct="1">
        <a:lnSpc>
          <a:spcPct val="100000"/>
        </a:lnSpc>
        <a:spcBef>
          <a:spcPts val="600"/>
        </a:spcBef>
        <a:spcAft>
          <a:spcPts val="600"/>
        </a:spcAft>
        <a:buFontTx/>
        <a:buBlip>
          <a:blip r:embed="rId24"/>
        </a:buBlip>
        <a:tabLst/>
        <a:defRPr sz="2000" kern="1200">
          <a:solidFill>
            <a:schemeClr val="tx1"/>
          </a:solidFill>
          <a:latin typeface="+mn-lt"/>
          <a:ea typeface="+mn-ea"/>
          <a:cs typeface="+mn-cs"/>
        </a:defRPr>
      </a:lvl3pPr>
      <a:lvl4pPr marL="269875" indent="-269875" algn="l" defTabSz="914400" rtl="0" eaLnBrk="1" latinLnBrk="0" hangingPunct="1">
        <a:lnSpc>
          <a:spcPct val="100000"/>
        </a:lnSpc>
        <a:spcBef>
          <a:spcPts val="600"/>
        </a:spcBef>
        <a:spcAft>
          <a:spcPts val="600"/>
        </a:spcAft>
        <a:buFontTx/>
        <a:buBlip>
          <a:blip r:embed="rId25"/>
        </a:buBlip>
        <a:tabLst/>
        <a:defRPr sz="2000" b="0" kern="1200" cap="none" baseline="0">
          <a:solidFill>
            <a:schemeClr val="tx1"/>
          </a:solidFill>
          <a:latin typeface="+mn-lt"/>
          <a:ea typeface="+mn-ea"/>
          <a:cs typeface="+mn-cs"/>
        </a:defRPr>
      </a:lvl4pPr>
      <a:lvl5pPr marL="0" indent="0" algn="l" defTabSz="914400" rtl="0" eaLnBrk="1" latinLnBrk="0" hangingPunct="1">
        <a:lnSpc>
          <a:spcPct val="100000"/>
        </a:lnSpc>
        <a:spcBef>
          <a:spcPts val="600"/>
        </a:spcBef>
        <a:spcAft>
          <a:spcPts val="600"/>
        </a:spcAft>
        <a:buClr>
          <a:schemeClr val="accent1"/>
        </a:buClr>
        <a:buFont typeface="+mj-lt"/>
        <a:buNone/>
        <a:defRPr sz="2000" kern="1200">
          <a:solidFill>
            <a:schemeClr val="tx1"/>
          </a:solidFill>
          <a:latin typeface="+mn-lt"/>
          <a:ea typeface="+mn-ea"/>
          <a:cs typeface="+mn-cs"/>
        </a:defRPr>
      </a:lvl5pPr>
      <a:lvl6pPr marL="0" indent="0" algn="l" defTabSz="914400" rtl="0" eaLnBrk="1" latinLnBrk="0" hangingPunct="1">
        <a:lnSpc>
          <a:spcPct val="100000"/>
        </a:lnSpc>
        <a:spcBef>
          <a:spcPts val="600"/>
        </a:spcBef>
        <a:spcAft>
          <a:spcPts val="600"/>
        </a:spcAft>
        <a:buClr>
          <a:schemeClr val="accent3"/>
        </a:buClr>
        <a:buFont typeface="Arial" panose="020B0604020202020204" pitchFamily="34" charset="0"/>
        <a:buNone/>
        <a:defRPr sz="2000" b="1" kern="1200">
          <a:solidFill>
            <a:schemeClr val="tx1"/>
          </a:solidFill>
          <a:latin typeface="+mn-lt"/>
          <a:ea typeface="+mn-ea"/>
          <a:cs typeface="+mn-cs"/>
        </a:defRPr>
      </a:lvl6pPr>
      <a:lvl7pPr marL="533400" indent="-271463" algn="l" defTabSz="914400" rtl="0" eaLnBrk="1" latinLnBrk="0" hangingPunct="1">
        <a:lnSpc>
          <a:spcPct val="100000"/>
        </a:lnSpc>
        <a:spcBef>
          <a:spcPts val="600"/>
        </a:spcBef>
        <a:spcAft>
          <a:spcPts val="600"/>
        </a:spcAft>
        <a:buClrTx/>
        <a:buFont typeface="Calibri" panose="020F0502020204030204" pitchFamily="34" charset="0"/>
        <a:buChar char="→"/>
        <a:defRPr sz="2000" kern="1200">
          <a:solidFill>
            <a:schemeClr val="tx1"/>
          </a:solidFill>
          <a:latin typeface="+mn-lt"/>
          <a:ea typeface="+mn-ea"/>
          <a:cs typeface="+mn-cs"/>
        </a:defRPr>
      </a:lvl7pPr>
      <a:lvl8pPr marL="261938" indent="-261938" algn="l" defTabSz="914400" rtl="0" eaLnBrk="1" latinLnBrk="0" hangingPunct="1">
        <a:lnSpc>
          <a:spcPct val="100000"/>
        </a:lnSpc>
        <a:spcBef>
          <a:spcPts val="600"/>
        </a:spcBef>
        <a:spcAft>
          <a:spcPts val="600"/>
        </a:spcAft>
        <a:buFont typeface="+mj-lt"/>
        <a:buAutoNum type="arabicPeriod"/>
        <a:defRPr sz="2000" kern="1200">
          <a:solidFill>
            <a:schemeClr val="tx1"/>
          </a:solidFill>
          <a:latin typeface="+mn-lt"/>
          <a:ea typeface="+mn-ea"/>
          <a:cs typeface="+mn-cs"/>
        </a:defRPr>
      </a:lvl8pPr>
      <a:lvl9pPr marL="536575" indent="-274638" algn="l" defTabSz="914400" rtl="0" eaLnBrk="1" latinLnBrk="0" hangingPunct="1">
        <a:lnSpc>
          <a:spcPct val="100000"/>
        </a:lnSpc>
        <a:spcBef>
          <a:spcPts val="600"/>
        </a:spcBef>
        <a:spcAft>
          <a:spcPts val="600"/>
        </a:spcAft>
        <a:buFont typeface="+mj-lt"/>
        <a:buAutoNum type="arabicPeriod"/>
        <a:defRPr sz="2000" kern="1200" cap="none" baseline="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343092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reenlab.di.uminho.pt/wp-content/uploads/2017/09/paperSLE.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X86-64" TargetMode="External"/><Relationship Id="rId2" Type="http://schemas.openxmlformats.org/officeDocument/2006/relationships/hyperlink" Target="https://en.wikipedia.org/wiki/Instruction_set_architecture" TargetMode="External"/><Relationship Id="rId1" Type="http://schemas.openxmlformats.org/officeDocument/2006/relationships/slideLayout" Target="../slideLayouts/slideLayout2.xml"/><Relationship Id="rId4" Type="http://schemas.openxmlformats.org/officeDocument/2006/relationships/hyperlink" Target="https://en.wikipedia.org/wiki/AArch64"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chip.org/wiki/intel/microarchitectures/ice_lake_(client)" TargetMode="External"/><Relationship Id="rId2" Type="http://schemas.openxmlformats.org/officeDocument/2006/relationships/hyperlink" Target="https://en.wikichip.org/wiki/amd/microarchitectures/zen_2"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pytorch.org/get-started/locally/"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tensorflow.org/install/pi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ensorflow.org/install/source#tested_build_configuration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servicedesk.surf.nl/wiki/display/WIKI/Environment+Modul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jupyter.snellius.surf.nl/jhssrf001"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hyperlink" Target="https://servicedesk.surf.nl/wiki/display/WIKI/Software+policy+Snellius+and+Lisa"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docs.alliancecan.ca/wiki/Anaconda/en" TargetMode="External"/><Relationship Id="rId2" Type="http://schemas.openxmlformats.org/officeDocument/2006/relationships/hyperlink" Target="https://docs.lumi-supercomputer.eu/software/installing/container-wrapper/"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ocs.alliancecan.ca/wiki/Singularity"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9F5197FE-496E-D64A-A834-A08133B6E9B9}"/>
              </a:ext>
            </a:extLst>
          </p:cNvPr>
          <p:cNvPicPr>
            <a:picLocks noGrp="1" noChangeAspect="1"/>
          </p:cNvPicPr>
          <p:nvPr>
            <p:ph type="pic" sz="quarter" idx="14"/>
          </p:nvPr>
        </p:nvPicPr>
        <p:blipFill>
          <a:blip r:embed="rId3" cstate="email">
            <a:alphaModFix amt="50000"/>
            <a:extLst>
              <a:ext uri="{28A0092B-C50C-407E-A947-70E740481C1C}">
                <a14:useLocalDpi xmlns:a14="http://schemas.microsoft.com/office/drawing/2010/main"/>
              </a:ext>
            </a:extLst>
          </a:blip>
          <a:srcRect/>
          <a:stretch>
            <a:fillRect/>
          </a:stretch>
        </p:blipFill>
        <p:spPr/>
      </p:pic>
      <p:sp>
        <p:nvSpPr>
          <p:cNvPr id="19" name="Tijdelijke aanduiding voor tekst 18">
            <a:extLst>
              <a:ext uri="{FF2B5EF4-FFF2-40B4-BE49-F238E27FC236}">
                <a16:creationId xmlns:a16="http://schemas.microsoft.com/office/drawing/2014/main" id="{F489F854-1B18-4521-B332-A14A4D8B0442}"/>
              </a:ext>
            </a:extLst>
          </p:cNvPr>
          <p:cNvSpPr>
            <a:spLocks noGrp="1"/>
          </p:cNvSpPr>
          <p:nvPr>
            <p:ph type="body" sz="quarter" idx="61"/>
          </p:nvPr>
        </p:nvSpPr>
        <p:spPr/>
        <p:txBody>
          <a:bodyPr/>
          <a:lstStyle/>
          <a:p>
            <a:r>
              <a:rPr lang="nl-NL" sz="3200" dirty="0"/>
              <a:t>High Performance machine </a:t>
            </a:r>
            <a:r>
              <a:rPr lang="nl-NL" sz="3200" dirty="0" err="1"/>
              <a:t>learning</a:t>
            </a:r>
            <a:endParaRPr lang="nl-NL" sz="3200" dirty="0"/>
          </a:p>
        </p:txBody>
      </p:sp>
      <p:sp>
        <p:nvSpPr>
          <p:cNvPr id="10" name="Tijdelijke aanduiding voor tekst 9">
            <a:extLst>
              <a:ext uri="{FF2B5EF4-FFF2-40B4-BE49-F238E27FC236}">
                <a16:creationId xmlns:a16="http://schemas.microsoft.com/office/drawing/2014/main" id="{0E88CE3C-D5D2-4760-B29E-A97C9E422DEF}"/>
              </a:ext>
            </a:extLst>
          </p:cNvPr>
          <p:cNvSpPr>
            <a:spLocks noGrp="1"/>
          </p:cNvSpPr>
          <p:nvPr>
            <p:ph type="body" sz="quarter" idx="53"/>
          </p:nvPr>
        </p:nvSpPr>
        <p:spPr>
          <a:xfrm>
            <a:off x="1013091" y="2183753"/>
            <a:ext cx="4875645" cy="974116"/>
          </a:xfrm>
        </p:spPr>
        <p:txBody>
          <a:bodyPr/>
          <a:lstStyle/>
          <a:p>
            <a:r>
              <a:rPr lang="nl-NL" dirty="0"/>
              <a:t>Caspar van Leeuwen</a:t>
            </a:r>
          </a:p>
          <a:p>
            <a:r>
              <a:rPr lang="nl-NL" dirty="0"/>
              <a:t>High Performance ML consultant</a:t>
            </a:r>
          </a:p>
          <a:p>
            <a:r>
              <a:rPr lang="nl-NL" dirty="0"/>
              <a:t>SURF</a:t>
            </a:r>
          </a:p>
        </p:txBody>
      </p:sp>
      <p:sp>
        <p:nvSpPr>
          <p:cNvPr id="6" name="Text Placeholder 5"/>
          <p:cNvSpPr>
            <a:spLocks noGrp="1"/>
          </p:cNvSpPr>
          <p:nvPr>
            <p:ph type="body" sz="quarter" idx="64"/>
          </p:nvPr>
        </p:nvSpPr>
        <p:spPr/>
        <p:txBody>
          <a:bodyPr/>
          <a:lstStyle/>
          <a:p>
            <a:endParaRPr lang="nl-NL" dirty="0"/>
          </a:p>
        </p:txBody>
      </p:sp>
    </p:spTree>
    <p:extLst>
      <p:ext uri="{BB962C8B-B14F-4D97-AF65-F5344CB8AC3E}">
        <p14:creationId xmlns:p14="http://schemas.microsoft.com/office/powerpoint/2010/main" val="242807275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a:buFont typeface="Arial" panose="020B0604020202020204" pitchFamily="34" charset="0"/>
              <a:buChar char="•"/>
            </a:pPr>
            <a:r>
              <a:rPr lang="nl-NL" b="1" dirty="0"/>
              <a:t>Interpreted languages </a:t>
            </a:r>
            <a:r>
              <a:rPr lang="nl-NL" dirty="0"/>
              <a:t>are converted to machine instructions </a:t>
            </a:r>
            <a:r>
              <a:rPr lang="nl-NL" i="1" dirty="0"/>
              <a:t>on the fly</a:t>
            </a:r>
            <a:r>
              <a:rPr lang="nl-NL" dirty="0"/>
              <a:t> (i.e. </a:t>
            </a:r>
            <a:r>
              <a:rPr lang="nl-NL" dirty="0" err="1"/>
              <a:t>while</a:t>
            </a:r>
            <a:r>
              <a:rPr lang="nl-NL" dirty="0"/>
              <a:t> running </a:t>
            </a:r>
            <a:r>
              <a:rPr lang="nl-NL" dirty="0" err="1"/>
              <a:t>it</a:t>
            </a:r>
            <a:r>
              <a:rPr lang="nl-NL" dirty="0"/>
              <a:t>), </a:t>
            </a:r>
            <a:r>
              <a:rPr lang="nl-NL" dirty="0" err="1"/>
              <a:t>by</a:t>
            </a:r>
            <a:r>
              <a:rPr lang="nl-NL" dirty="0"/>
              <a:t> </a:t>
            </a:r>
            <a:r>
              <a:rPr lang="nl-NL" dirty="0" err="1"/>
              <a:t>an</a:t>
            </a:r>
            <a:r>
              <a:rPr lang="nl-NL" dirty="0"/>
              <a:t> </a:t>
            </a:r>
            <a:r>
              <a:rPr lang="nl-NL" dirty="0" err="1"/>
              <a:t>interpreter</a:t>
            </a:r>
            <a:endParaRPr lang="nl-NL" dirty="0"/>
          </a:p>
          <a:p>
            <a:pPr marL="539750" lvl="1">
              <a:buFont typeface="Arial" panose="020B0604020202020204" pitchFamily="34" charset="0"/>
              <a:buChar char="•"/>
            </a:pPr>
            <a:r>
              <a:rPr lang="nl-NL" dirty="0"/>
              <a:t>Interpreted language is portable to other platforms, as long as the </a:t>
            </a:r>
            <a:r>
              <a:rPr lang="nl-NL" i="1" dirty="0"/>
              <a:t>interpreter</a:t>
            </a:r>
            <a:r>
              <a:rPr lang="nl-NL" dirty="0"/>
              <a:t> supports that platform</a:t>
            </a:r>
          </a:p>
          <a:p>
            <a:pPr marL="288925">
              <a:buFont typeface="Arial" panose="020B0604020202020204" pitchFamily="34" charset="0"/>
              <a:buChar char="•"/>
            </a:pPr>
            <a:r>
              <a:rPr lang="nl-NL" b="1" dirty="0"/>
              <a:t>Compiled langauges </a:t>
            </a:r>
            <a:r>
              <a:rPr lang="nl-NL" dirty="0"/>
              <a:t>are often more performant than </a:t>
            </a:r>
            <a:r>
              <a:rPr lang="nl-NL" b="1" dirty="0"/>
              <a:t>interpreted languages</a:t>
            </a:r>
            <a:r>
              <a:rPr lang="nl-NL" dirty="0"/>
              <a:t>, because the separate compilation step allows high degree of optimization by the compiler. This is </a:t>
            </a:r>
            <a:r>
              <a:rPr lang="nl-NL" i="1" dirty="0"/>
              <a:t>somewhat </a:t>
            </a:r>
            <a:r>
              <a:rPr lang="nl-NL" dirty="0"/>
              <a:t>mitigated by just-in-time compilers</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10</a:t>
            </a:fld>
            <a:endParaRPr lang="nl-NL"/>
          </a:p>
        </p:txBody>
      </p:sp>
    </p:spTree>
    <p:extLst>
      <p:ext uri="{BB962C8B-B14F-4D97-AF65-F5344CB8AC3E}">
        <p14:creationId xmlns:p14="http://schemas.microsoft.com/office/powerpoint/2010/main" val="212360193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11</a:t>
            </a:fld>
            <a:endParaRPr lang="nl-NL"/>
          </a:p>
        </p:txBody>
      </p:sp>
      <p:sp>
        <p:nvSpPr>
          <p:cNvPr id="7" name="TextBox 6">
            <a:extLst>
              <a:ext uri="{FF2B5EF4-FFF2-40B4-BE49-F238E27FC236}">
                <a16:creationId xmlns:a16="http://schemas.microsoft.com/office/drawing/2014/main" id="{1F04FD89-7BB4-1C8F-BDDC-B4A803437797}"/>
              </a:ext>
            </a:extLst>
          </p:cNvPr>
          <p:cNvSpPr txBox="1"/>
          <p:nvPr/>
        </p:nvSpPr>
        <p:spPr>
          <a:xfrm>
            <a:off x="2230015" y="6299849"/>
            <a:ext cx="7931022" cy="369332"/>
          </a:xfrm>
          <a:prstGeom prst="rect">
            <a:avLst/>
          </a:prstGeom>
          <a:noFill/>
        </p:spPr>
        <p:txBody>
          <a:bodyPr wrap="square">
            <a:spAutoFit/>
          </a:bodyPr>
          <a:lstStyle/>
          <a:p>
            <a:r>
              <a:rPr lang="en-US" dirty="0">
                <a:hlinkClick r:id="rId2"/>
              </a:rPr>
              <a:t>https://greenlab.di.uminho.pt/wp-content/uploads/2017/09/paperSLE.pdf</a:t>
            </a:r>
            <a:r>
              <a:rPr lang="en-US" dirty="0"/>
              <a:t> </a:t>
            </a:r>
          </a:p>
        </p:txBody>
      </p:sp>
      <p:pic>
        <p:nvPicPr>
          <p:cNvPr id="1026" name="Picture 2" descr="energy efficient">
            <a:extLst>
              <a:ext uri="{FF2B5EF4-FFF2-40B4-BE49-F238E27FC236}">
                <a16:creationId xmlns:a16="http://schemas.microsoft.com/office/drawing/2014/main" id="{2F7D9F3C-5715-EAF6-337E-0F78A0F98B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256" y="1000061"/>
            <a:ext cx="5905829" cy="5299788"/>
          </a:xfrm>
          <a:prstGeom prst="rect">
            <a:avLst/>
          </a:prstGeom>
          <a:noFill/>
          <a:extLst>
            <a:ext uri="{909E8E84-426E-40DD-AFC4-6F175D3DCCD1}">
              <a14:hiddenFill xmlns:a14="http://schemas.microsoft.com/office/drawing/2010/main">
                <a:solidFill>
                  <a:srgbClr val="FFFFFF"/>
                </a:solidFill>
              </a14:hiddenFill>
            </a:ext>
          </a:extLst>
        </p:spPr>
      </p:pic>
      <p:sp>
        <p:nvSpPr>
          <p:cNvPr id="10" name="Vertical Text Placeholder 2">
            <a:extLst>
              <a:ext uri="{FF2B5EF4-FFF2-40B4-BE49-F238E27FC236}">
                <a16:creationId xmlns:a16="http://schemas.microsoft.com/office/drawing/2014/main" id="{987F18C4-65BE-656F-B1C8-7BB6E881FC6C}"/>
              </a:ext>
            </a:extLst>
          </p:cNvPr>
          <p:cNvSpPr>
            <a:spLocks noGrp="1"/>
          </p:cNvSpPr>
          <p:nvPr>
            <p:ph type="body" orient="vert" idx="1"/>
          </p:nvPr>
        </p:nvSpPr>
        <p:spPr>
          <a:xfrm>
            <a:off x="516363" y="1145098"/>
            <a:ext cx="4248894" cy="4456846"/>
          </a:xfrm>
        </p:spPr>
        <p:txBody>
          <a:bodyPr/>
          <a:lstStyle/>
          <a:p>
            <a:pPr marL="0" lvl="1" indent="0">
              <a:buNone/>
            </a:pPr>
            <a:r>
              <a:rPr lang="nl-NL" dirty="0"/>
              <a:t>R. Pereira et al (2017) explored the efficiency of different programming language to solve a fixed set of numerical problems </a:t>
            </a:r>
          </a:p>
          <a:p>
            <a:pPr>
              <a:buFont typeface="Arial" panose="020B0604020202020204" pitchFamily="34" charset="0"/>
              <a:buChar char="•"/>
            </a:pPr>
            <a:r>
              <a:rPr lang="nl-NL" dirty="0"/>
              <a:t>C = compiled, i = interpreted, v = virtual machine language</a:t>
            </a:r>
          </a:p>
        </p:txBody>
      </p:sp>
    </p:spTree>
    <p:extLst>
      <p:ext uri="{BB962C8B-B14F-4D97-AF65-F5344CB8AC3E}">
        <p14:creationId xmlns:p14="http://schemas.microsoft.com/office/powerpoint/2010/main" val="371031861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 </a:t>
            </a:r>
            <a:r>
              <a:rPr lang="nl-NL" dirty="0" err="1"/>
              <a:t>Compute</a:t>
            </a:r>
            <a:r>
              <a:rPr lang="nl-NL" dirty="0"/>
              <a:t> </a:t>
            </a:r>
            <a:r>
              <a:rPr lang="nl-NL" dirty="0" err="1"/>
              <a:t>the</a:t>
            </a:r>
            <a:r>
              <a:rPr lang="nl-NL" dirty="0"/>
              <a:t> square of a </a:t>
            </a:r>
            <a:r>
              <a:rPr lang="nl-NL" dirty="0" err="1"/>
              <a:t>number</a:t>
            </a:r>
            <a:r>
              <a:rPr lang="nl-NL" dirty="0"/>
              <a:t> in C</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#square.c</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#include &lt;</a:t>
            </a:r>
            <a:r>
              <a:rPr lang="en-US" sz="1200" dirty="0" err="1">
                <a:latin typeface="Courier New" panose="02070309020205020404" pitchFamily="49" charset="0"/>
                <a:cs typeface="Courier New" panose="02070309020205020404" pitchFamily="49" charset="0"/>
              </a:rPr>
              <a:t>stdio.h</a:t>
            </a:r>
            <a:r>
              <a:rPr lang="en-US" sz="1200" dirty="0">
                <a:latin typeface="Courier New" panose="02070309020205020404" pitchFamily="49" charset="0"/>
                <a:cs typeface="Courier New" panose="02070309020205020404" pitchFamily="49" charset="0"/>
              </a:rPr>
              <a:t>&gt;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int main()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double a,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("Enter one number: ");</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lf</a:t>
            </a:r>
            <a:r>
              <a:rPr lang="en-US" sz="1200" dirty="0">
                <a:latin typeface="Courier New" panose="02070309020205020404" pitchFamily="49" charset="0"/>
                <a:cs typeface="Courier New" panose="02070309020205020404" pitchFamily="49" charset="0"/>
              </a:rPr>
              <a:t>", &amp;a);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Calculating square</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 = square(a);</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 %.2lf displays number up to 2 decimal point</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("Square = %.2lf\n", </a:t>
            </a:r>
            <a:r>
              <a:rPr lang="en-US" sz="1200" dirty="0" err="1">
                <a:latin typeface="Courier New" panose="02070309020205020404" pitchFamily="49" charset="0"/>
                <a:cs typeface="Courier New" panose="02070309020205020404" pitchFamily="49" charset="0"/>
              </a:rPr>
              <a:t>square_a</a:t>
            </a: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    return 0;</a:t>
            </a:r>
          </a:p>
          <a:p>
            <a:pPr marL="0" indent="0">
              <a:spcBef>
                <a:spcPts val="0"/>
              </a:spcBef>
              <a:spcAft>
                <a:spcPts val="0"/>
              </a:spcAft>
              <a:buNone/>
            </a:pPr>
            <a:r>
              <a:rPr lang="en-US" sz="12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nl-NL"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gcc –o square_binary square.c</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chmod u+x square_binary</a:t>
            </a:r>
          </a:p>
          <a:p>
            <a:pPr marL="0" indent="0">
              <a:spcBef>
                <a:spcPts val="0"/>
              </a:spcBef>
              <a:spcAft>
                <a:spcPts val="0"/>
              </a:spcAft>
              <a:buNone/>
            </a:pPr>
            <a:r>
              <a:rPr lang="nl-NL" sz="1200" dirty="0">
                <a:latin typeface="Courier New" panose="02070309020205020404" pitchFamily="49" charset="0"/>
                <a:cs typeface="Courier New" panose="02070309020205020404" pitchFamily="49" charset="0"/>
              </a:rPr>
              <a:t>./square_binary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12</a:t>
            </a:fld>
            <a:endParaRPr lang="nl-NL"/>
          </a:p>
        </p:txBody>
      </p:sp>
    </p:spTree>
    <p:extLst>
      <p:ext uri="{BB962C8B-B14F-4D97-AF65-F5344CB8AC3E}">
        <p14:creationId xmlns:p14="http://schemas.microsoft.com/office/powerpoint/2010/main" val="10355639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Computer architecture / Instruction Set Architecture (ISA)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Not all processors understand the same instructions</a:t>
            </a:r>
          </a:p>
          <a:p>
            <a:pPr>
              <a:buFont typeface="Arial" panose="020B0604020202020204" pitchFamily="34" charset="0"/>
              <a:buChar char="•"/>
            </a:pPr>
            <a:r>
              <a:rPr lang="nl-NL" dirty="0"/>
              <a:t>Intel &amp; AMD produce “X86_64 processors”</a:t>
            </a:r>
          </a:p>
          <a:p>
            <a:pPr>
              <a:buFont typeface="Arial" panose="020B0604020202020204" pitchFamily="34" charset="0"/>
              <a:buChar char="•"/>
            </a:pPr>
            <a:r>
              <a:rPr lang="nl-NL" dirty="0"/>
              <a:t>Your phone contains “aarch64” (or ARM) processors.</a:t>
            </a:r>
          </a:p>
          <a:p>
            <a:pPr>
              <a:buFont typeface="Arial" panose="020B0604020202020204" pitchFamily="34" charset="0"/>
              <a:buChar char="•"/>
            </a:pPr>
            <a:r>
              <a:rPr lang="nl-NL" dirty="0"/>
              <a:t>An Instruction Set Architecture (ISA) defines things like which registers a processor has, and which operations (instructions) it can do on those registers</a:t>
            </a:r>
          </a:p>
          <a:p>
            <a:pPr>
              <a:buFont typeface="Arial" panose="020B0604020202020204" pitchFamily="34" charset="0"/>
              <a:buChar char="•"/>
            </a:pPr>
            <a:r>
              <a:rPr lang="nl-NL" dirty="0"/>
              <a:t>A binary compiled for X86_64 will not execute on an aarch64 processor. That processor simply does not support the instructions!</a:t>
            </a:r>
          </a:p>
          <a:p>
            <a:pPr>
              <a:buFont typeface="Arial" panose="020B0604020202020204" pitchFamily="34" charset="0"/>
              <a:buChar char="•"/>
            </a:pPr>
            <a:r>
              <a:rPr lang="nl-NL" dirty="0"/>
              <a:t>Analogy: Intel and AMD processors speak Dutch, while ARM processors speak English. They won’t understand eachothers instructions!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13</a:t>
            </a:fld>
            <a:endParaRPr lang="nl-NL"/>
          </a:p>
        </p:txBody>
      </p:sp>
      <p:sp>
        <p:nvSpPr>
          <p:cNvPr id="7" name="TextBox 6">
            <a:extLst>
              <a:ext uri="{FF2B5EF4-FFF2-40B4-BE49-F238E27FC236}">
                <a16:creationId xmlns:a16="http://schemas.microsoft.com/office/drawing/2014/main" id="{6B3B26F4-2C1F-5EAA-619C-1A15A2E58B61}"/>
              </a:ext>
            </a:extLst>
          </p:cNvPr>
          <p:cNvSpPr txBox="1"/>
          <p:nvPr/>
        </p:nvSpPr>
        <p:spPr>
          <a:xfrm>
            <a:off x="908938" y="5117730"/>
            <a:ext cx="6102220" cy="369332"/>
          </a:xfrm>
          <a:prstGeom prst="rect">
            <a:avLst/>
          </a:prstGeom>
          <a:noFill/>
        </p:spPr>
        <p:txBody>
          <a:bodyPr wrap="square">
            <a:spAutoFit/>
          </a:bodyPr>
          <a:lstStyle/>
          <a:p>
            <a:r>
              <a:rPr lang="en-US" dirty="0">
                <a:hlinkClick r:id="rId2"/>
              </a:rPr>
              <a:t>https://en.wikipedia.org/wiki/Instruction_set_architecture</a:t>
            </a:r>
            <a:r>
              <a:rPr lang="en-US" dirty="0"/>
              <a:t> </a:t>
            </a:r>
          </a:p>
        </p:txBody>
      </p:sp>
      <p:sp>
        <p:nvSpPr>
          <p:cNvPr id="9" name="TextBox 8">
            <a:extLst>
              <a:ext uri="{FF2B5EF4-FFF2-40B4-BE49-F238E27FC236}">
                <a16:creationId xmlns:a16="http://schemas.microsoft.com/office/drawing/2014/main" id="{B98B972D-B387-CEF7-C54A-83735123DF7E}"/>
              </a:ext>
            </a:extLst>
          </p:cNvPr>
          <p:cNvSpPr txBox="1"/>
          <p:nvPr/>
        </p:nvSpPr>
        <p:spPr>
          <a:xfrm>
            <a:off x="908938" y="5504789"/>
            <a:ext cx="6102220" cy="369332"/>
          </a:xfrm>
          <a:prstGeom prst="rect">
            <a:avLst/>
          </a:prstGeom>
          <a:noFill/>
        </p:spPr>
        <p:txBody>
          <a:bodyPr wrap="square">
            <a:spAutoFit/>
          </a:bodyPr>
          <a:lstStyle/>
          <a:p>
            <a:r>
              <a:rPr lang="en-US" dirty="0">
                <a:hlinkClick r:id="rId3"/>
              </a:rPr>
              <a:t>https://en.wikipedia.org/wiki/X86-64</a:t>
            </a:r>
            <a:r>
              <a:rPr lang="en-US" dirty="0"/>
              <a:t> </a:t>
            </a:r>
          </a:p>
        </p:txBody>
      </p:sp>
      <p:sp>
        <p:nvSpPr>
          <p:cNvPr id="11" name="TextBox 10">
            <a:extLst>
              <a:ext uri="{FF2B5EF4-FFF2-40B4-BE49-F238E27FC236}">
                <a16:creationId xmlns:a16="http://schemas.microsoft.com/office/drawing/2014/main" id="{1D2D2024-D56C-4BDC-0EBD-18FAE6A5F2F6}"/>
              </a:ext>
            </a:extLst>
          </p:cNvPr>
          <p:cNvSpPr txBox="1"/>
          <p:nvPr/>
        </p:nvSpPr>
        <p:spPr>
          <a:xfrm>
            <a:off x="908938" y="5874121"/>
            <a:ext cx="6102220" cy="369332"/>
          </a:xfrm>
          <a:prstGeom prst="rect">
            <a:avLst/>
          </a:prstGeom>
          <a:noFill/>
        </p:spPr>
        <p:txBody>
          <a:bodyPr wrap="square">
            <a:spAutoFit/>
          </a:bodyPr>
          <a:lstStyle/>
          <a:p>
            <a:r>
              <a:rPr lang="en-US" dirty="0">
                <a:hlinkClick r:id="rId4"/>
              </a:rPr>
              <a:t>https://en.wikipedia.org/wiki/AArch64</a:t>
            </a:r>
            <a:r>
              <a:rPr lang="en-US" dirty="0"/>
              <a:t> </a:t>
            </a:r>
          </a:p>
        </p:txBody>
      </p:sp>
    </p:spTree>
    <p:extLst>
      <p:ext uri="{BB962C8B-B14F-4D97-AF65-F5344CB8AC3E}">
        <p14:creationId xmlns:p14="http://schemas.microsoft.com/office/powerpoint/2010/main" val="201625869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Micro-architecture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All X86_64 CPUs support the same </a:t>
            </a:r>
            <a:r>
              <a:rPr lang="nl-NL" i="1" dirty="0"/>
              <a:t>basic</a:t>
            </a:r>
            <a:r>
              <a:rPr lang="nl-NL" dirty="0"/>
              <a:t> instructions. But they support </a:t>
            </a:r>
            <a:r>
              <a:rPr lang="nl-NL" i="1" dirty="0"/>
              <a:t>different</a:t>
            </a:r>
            <a:r>
              <a:rPr lang="nl-NL" dirty="0"/>
              <a:t> extensions to the instruction set:</a:t>
            </a:r>
          </a:p>
          <a:p>
            <a:pPr>
              <a:buFont typeface="Arial" panose="020B0604020202020204" pitchFamily="34" charset="0"/>
              <a:buChar char="•"/>
            </a:pPr>
            <a:r>
              <a:rPr lang="nl-NL" dirty="0"/>
              <a:t>AMD Zen2: BMI, BMI2, CLWB, F16C, FMA, FSGSBASE, AVX, AVX2, ADCX, RDSEED, MWAITX, SHA, CLZERO, AES, PCLMUL, CX16, MOVBE, MMX, SSE, SSE2, SSE3, SSE4A, SSSE3, SSE4.1, SSE4.2, ABM, XSAVEC, XSAVES, CLFLUSHOPT, POPCNT, RDPID, WBNOINVD</a:t>
            </a:r>
          </a:p>
          <a:p>
            <a:pPr>
              <a:buFont typeface="Arial" panose="020B0604020202020204" pitchFamily="34" charset="0"/>
              <a:buChar char="•"/>
            </a:pPr>
            <a:r>
              <a:rPr lang="nl-NL" dirty="0"/>
              <a:t>Icelake: MOVBE, MMX, SSE, SSE2, SSE3, SSSE3, SSE4.1, SSE4.2, POPCNT, CX16, SAHF, FXSR, AVX, XSAVE, PCLMUL, FSGSBASE, RDRND, F16C, AVX2, BMI, BMI2, LZCNT, FMA, MOVBE, HLE, RDSEED, ADCX, PREFETCHW, AES, CLFLUSHOPT, XSAVEC, XSAVES, SGX, AVX512F, AVX512VL, AVX512BW, AVX512DQ, AVX512CD, PKU, AVX512VBMI, AVX512IFMA, SHA, AVX512VNNI, GFNI, VAES, AVX512VBMI2 , VPCLMULQDQ, AVX512BITALG, RDPID, AVX512VPOPCNTDQ, PCONFIG, WBNOINVD and CLWB</a:t>
            </a:r>
          </a:p>
          <a:p>
            <a:pPr>
              <a:buFont typeface="Arial" panose="020B0604020202020204" pitchFamily="34" charset="0"/>
              <a:buChar char="•"/>
            </a:pPr>
            <a:r>
              <a:rPr lang="nl-NL" dirty="0"/>
              <a:t>Analogy: Zen2 CPUs speaks every-day Dutch, Icelake CPUs Dutch including legal jargon. They’ll understand eachother, as long as no legal-specific words are used.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14</a:t>
            </a:fld>
            <a:endParaRPr lang="nl-NL"/>
          </a:p>
        </p:txBody>
      </p:sp>
      <p:sp>
        <p:nvSpPr>
          <p:cNvPr id="7" name="TextBox 6">
            <a:extLst>
              <a:ext uri="{FF2B5EF4-FFF2-40B4-BE49-F238E27FC236}">
                <a16:creationId xmlns:a16="http://schemas.microsoft.com/office/drawing/2014/main" id="{3F891B85-CD3F-3D8B-E726-0DD7719C42A8}"/>
              </a:ext>
            </a:extLst>
          </p:cNvPr>
          <p:cNvSpPr txBox="1"/>
          <p:nvPr/>
        </p:nvSpPr>
        <p:spPr>
          <a:xfrm>
            <a:off x="908938" y="5869436"/>
            <a:ext cx="6102220" cy="369332"/>
          </a:xfrm>
          <a:prstGeom prst="rect">
            <a:avLst/>
          </a:prstGeom>
          <a:noFill/>
        </p:spPr>
        <p:txBody>
          <a:bodyPr wrap="square">
            <a:spAutoFit/>
          </a:bodyPr>
          <a:lstStyle/>
          <a:p>
            <a:r>
              <a:rPr lang="en-US" dirty="0">
                <a:hlinkClick r:id="rId2"/>
              </a:rPr>
              <a:t>https://en.wikichip.org/wiki/amd/microarchitectures/zen_2</a:t>
            </a:r>
            <a:r>
              <a:rPr lang="en-US" dirty="0"/>
              <a:t> </a:t>
            </a:r>
          </a:p>
        </p:txBody>
      </p:sp>
      <p:sp>
        <p:nvSpPr>
          <p:cNvPr id="9" name="TextBox 8">
            <a:extLst>
              <a:ext uri="{FF2B5EF4-FFF2-40B4-BE49-F238E27FC236}">
                <a16:creationId xmlns:a16="http://schemas.microsoft.com/office/drawing/2014/main" id="{34288EC9-9687-F702-41C7-4E91ACEEF2B6}"/>
              </a:ext>
            </a:extLst>
          </p:cNvPr>
          <p:cNvSpPr txBox="1"/>
          <p:nvPr/>
        </p:nvSpPr>
        <p:spPr>
          <a:xfrm>
            <a:off x="908938" y="6223638"/>
            <a:ext cx="6864152" cy="369332"/>
          </a:xfrm>
          <a:prstGeom prst="rect">
            <a:avLst/>
          </a:prstGeom>
          <a:noFill/>
        </p:spPr>
        <p:txBody>
          <a:bodyPr wrap="square">
            <a:spAutoFit/>
          </a:bodyPr>
          <a:lstStyle/>
          <a:p>
            <a:r>
              <a:rPr lang="en-US" dirty="0">
                <a:hlinkClick r:id="rId3"/>
              </a:rPr>
              <a:t>https://en.wikichip.org/wiki/intel/microarchitectures/ice_lake_(client)</a:t>
            </a:r>
            <a:r>
              <a:rPr lang="en-US" dirty="0"/>
              <a:t> </a:t>
            </a:r>
          </a:p>
        </p:txBody>
      </p:sp>
    </p:spTree>
    <p:extLst>
      <p:ext uri="{BB962C8B-B14F-4D97-AF65-F5344CB8AC3E}">
        <p14:creationId xmlns:p14="http://schemas.microsoft.com/office/powerpoint/2010/main" val="3986603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dirty="0"/>
              <a:t>We can ask the compiler to optimize for a certain </a:t>
            </a:r>
            <a:r>
              <a:rPr lang="en-US" i="1" dirty="0"/>
              <a:t>micro-architecture</a:t>
            </a:r>
            <a:r>
              <a:rPr lang="en-US" dirty="0"/>
              <a:t>:</a:t>
            </a:r>
            <a:endParaRPr lang="en-US" sz="1200" dirty="0">
              <a:latin typeface="Courier New" panose="02070309020205020404" pitchFamily="49" charset="0"/>
              <a:cs typeface="Courier New" panose="02070309020205020404" pitchFamily="49" charset="0"/>
            </a:endParaRP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-o </a:t>
            </a:r>
            <a:r>
              <a:rPr lang="en-US" sz="1600" dirty="0" err="1">
                <a:latin typeface="Courier New" panose="02070309020205020404" pitchFamily="49" charset="0"/>
                <a:cs typeface="Courier New" panose="02070309020205020404" pitchFamily="49" charset="0"/>
              </a:rPr>
              <a:t>square_binary</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square.c</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When translating the source code to machine code, the compiler </a:t>
            </a:r>
            <a:r>
              <a:rPr lang="en-US" sz="1800" i="1" dirty="0">
                <a:latin typeface="+mj-lt"/>
                <a:cs typeface="Courier New" panose="02070309020205020404" pitchFamily="49" charset="0"/>
              </a:rPr>
              <a:t>may</a:t>
            </a:r>
            <a:r>
              <a:rPr lang="en-US" sz="1800" dirty="0">
                <a:latin typeface="+mj-lt"/>
                <a:cs typeface="Courier New" panose="02070309020205020404" pitchFamily="49" charset="0"/>
              </a:rPr>
              <a:t> use instructions that are only supported on AMD-Zen2 chips.</a:t>
            </a:r>
          </a:p>
          <a:p>
            <a:pPr marL="0" indent="0">
              <a:buNone/>
            </a:pP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square_binary</a:t>
            </a: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mj-lt"/>
                <a:cs typeface="Courier New" panose="02070309020205020404" pitchFamily="49" charset="0"/>
              </a:rPr>
              <a:t>Still works. Why? No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-specific instructions (i.e. no “legal jargon”) was used!</a:t>
            </a:r>
            <a:endParaRPr lang="en-US" sz="1600"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15</a:t>
            </a:fld>
            <a:endParaRPr lang="nl-NL"/>
          </a:p>
        </p:txBody>
      </p:sp>
    </p:spTree>
    <p:extLst>
      <p:ext uri="{BB962C8B-B14F-4D97-AF65-F5344CB8AC3E}">
        <p14:creationId xmlns:p14="http://schemas.microsoft.com/office/powerpoint/2010/main" val="138520846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Optimizing </a:t>
            </a:r>
            <a:r>
              <a:rPr lang="nl-NL" dirty="0" err="1"/>
              <a:t>for</a:t>
            </a:r>
            <a:r>
              <a:rPr lang="nl-NL" dirty="0"/>
              <a:t> micro-</a:t>
            </a:r>
            <a:r>
              <a:rPr lang="nl-NL" dirty="0" err="1"/>
              <a:t>architecture</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en-US" sz="1800" dirty="0">
                <a:latin typeface="+mj-lt"/>
                <a:cs typeface="Courier New" panose="02070309020205020404" pitchFamily="49" charset="0"/>
              </a:rPr>
              <a:t>What if I take a vector addition example?*</a:t>
            </a:r>
          </a:p>
          <a:p>
            <a:pPr marL="0" indent="0">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-march=</a:t>
            </a:r>
            <a:r>
              <a:rPr lang="en-US" sz="1600" dirty="0" err="1">
                <a:latin typeface="Courier New" panose="02070309020205020404" pitchFamily="49" charset="0"/>
                <a:cs typeface="Courier New" panose="02070309020205020404" pitchFamily="49" charset="0"/>
              </a:rPr>
              <a:t>icelake</a:t>
            </a:r>
            <a:r>
              <a:rPr lang="en-US" sz="1600" dirty="0">
                <a:latin typeface="Courier New" panose="02070309020205020404" pitchFamily="49" charset="0"/>
                <a:cs typeface="Courier New" panose="02070309020205020404" pitchFamily="49" charset="0"/>
              </a:rPr>
              <a:t>-server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-vector-width=512 -O3 -o </a:t>
            </a:r>
            <a:r>
              <a:rPr lang="en-US" sz="1600" dirty="0" err="1">
                <a:latin typeface="Courier New" panose="02070309020205020404" pitchFamily="49" charset="0"/>
                <a:cs typeface="Courier New" panose="02070309020205020404" pitchFamily="49" charset="0"/>
              </a:rPr>
              <a:t>vectadd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vectadd.c</a:t>
            </a:r>
            <a:endParaRPr lang="en-US" sz="1600" dirty="0">
              <a:latin typeface="Courier New" panose="02070309020205020404" pitchFamily="49" charset="0"/>
              <a:cs typeface="Courier New" panose="02070309020205020404" pitchFamily="49" charset="0"/>
            </a:endParaRPr>
          </a:p>
          <a:p>
            <a:pPr marL="0" indent="0">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vectadd</a:t>
            </a:r>
            <a:endParaRPr lang="en-US" sz="16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Illegal instruction</a:t>
            </a:r>
          </a:p>
          <a:p>
            <a:pPr marL="0" indent="0">
              <a:buNone/>
            </a:pPr>
            <a:r>
              <a:rPr lang="en-US" sz="1800" dirty="0">
                <a:latin typeface="+mj-lt"/>
                <a:cs typeface="Courier New" panose="02070309020205020404" pitchFamily="49" charset="0"/>
              </a:rPr>
              <a:t>This makes sense: </a:t>
            </a:r>
            <a:r>
              <a:rPr lang="en-US" sz="1800" dirty="0" err="1">
                <a:latin typeface="+mj-lt"/>
                <a:cs typeface="Courier New" panose="02070309020205020404" pitchFamily="49" charset="0"/>
              </a:rPr>
              <a:t>icelake</a:t>
            </a:r>
            <a:r>
              <a:rPr lang="en-US" sz="1800" dirty="0">
                <a:latin typeface="+mj-lt"/>
                <a:cs typeface="Courier New" panose="02070309020205020404" pitchFamily="49" charset="0"/>
              </a:rPr>
              <a:t>-server supports the AVX512 extension, thus, the compiler decided to generate AVX512 instructions. However, the CPU I’m running on (AMD Zen2) does not support these.</a:t>
            </a:r>
          </a:p>
          <a:p>
            <a:pPr marL="0" indent="0">
              <a:buNone/>
            </a:pPr>
            <a:r>
              <a:rPr lang="en-US" sz="1800" dirty="0">
                <a:latin typeface="+mj-lt"/>
                <a:cs typeface="Courier New" panose="02070309020205020404" pitchFamily="49" charset="0"/>
              </a:rPr>
              <a:t>Analogy: “Legal jargon” was used, and the common Dutch person (AMD Zen2 CPU) now fails to understand the instructions</a:t>
            </a:r>
            <a:endParaRPr lang="en-US" sz="1600" dirty="0">
              <a:latin typeface="+mj-lt"/>
              <a:cs typeface="Courier New" panose="02070309020205020404" pitchFamily="49" charset="0"/>
            </a:endParaRPr>
          </a:p>
          <a:p>
            <a:pPr marL="0" indent="0">
              <a:buNone/>
            </a:pPr>
            <a:endParaRPr lang="en-US" sz="1600" dirty="0">
              <a:latin typeface="+mj-lt"/>
              <a:cs typeface="Courier New" panose="02070309020205020404" pitchFamily="49" charset="0"/>
            </a:endParaRPr>
          </a:p>
          <a:p>
            <a:pPr marL="0" indent="0">
              <a:buNone/>
            </a:pPr>
            <a:r>
              <a:rPr lang="en-US" sz="1600" dirty="0">
                <a:latin typeface="+mj-lt"/>
                <a:cs typeface="Courier New" panose="02070309020205020404" pitchFamily="49" charset="0"/>
              </a:rPr>
              <a:t>*I cheat a little bit here by specifying </a:t>
            </a:r>
            <a:r>
              <a:rPr lang="en-US" sz="1600" dirty="0" err="1">
                <a:latin typeface="Courier New" panose="02070309020205020404" pitchFamily="49" charset="0"/>
                <a:cs typeface="Courier New" panose="02070309020205020404" pitchFamily="49" charset="0"/>
              </a:rPr>
              <a:t>mprefer</a:t>
            </a:r>
            <a:r>
              <a:rPr lang="en-US" sz="1600" dirty="0">
                <a:latin typeface="Courier New" panose="02070309020205020404" pitchFamily="49" charset="0"/>
                <a:cs typeface="Courier New" panose="02070309020205020404" pitchFamily="49" charset="0"/>
              </a:rPr>
              <a:t>-vector-width</a:t>
            </a:r>
            <a:r>
              <a:rPr lang="en-US" sz="1600" dirty="0">
                <a:latin typeface="+mj-lt"/>
                <a:cs typeface="Courier New" panose="02070309020205020404" pitchFamily="49" charset="0"/>
              </a:rPr>
              <a:t> to convince the compiler that I prefer 512-bit vector operations, if possible. Leaving it to the compiler, it will decide 256-bit vector operations are faster for my dummy code – and those are also support on my AMD Zen2.</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16</a:t>
            </a:fld>
            <a:endParaRPr lang="nl-NL"/>
          </a:p>
        </p:txBody>
      </p:sp>
    </p:spTree>
    <p:extLst>
      <p:ext uri="{BB962C8B-B14F-4D97-AF65-F5344CB8AC3E}">
        <p14:creationId xmlns:p14="http://schemas.microsoft.com/office/powerpoint/2010/main" val="237545193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library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 </a:t>
            </a:r>
            <a:r>
              <a:rPr lang="nl-NL" dirty="0" err="1"/>
              <a:t>library</a:t>
            </a:r>
            <a:r>
              <a:rPr lang="nl-NL" dirty="0"/>
              <a:t> is a </a:t>
            </a:r>
            <a:r>
              <a:rPr lang="nl-NL" dirty="0" err="1"/>
              <a:t>reusable</a:t>
            </a:r>
            <a:r>
              <a:rPr lang="nl-NL" dirty="0"/>
              <a:t> set of </a:t>
            </a:r>
            <a:r>
              <a:rPr lang="nl-NL" dirty="0" err="1"/>
              <a:t>functions</a:t>
            </a:r>
            <a:r>
              <a:rPr lang="nl-NL" dirty="0"/>
              <a:t>. Demo: we </a:t>
            </a:r>
            <a:r>
              <a:rPr lang="nl-NL" dirty="0" err="1"/>
              <a:t>can</a:t>
            </a:r>
            <a:r>
              <a:rPr lang="nl-NL" dirty="0"/>
              <a:t> put </a:t>
            </a:r>
            <a:r>
              <a:rPr lang="nl-NL" dirty="0" err="1"/>
              <a:t>our</a:t>
            </a:r>
            <a:r>
              <a:rPr lang="nl-NL" dirty="0"/>
              <a:t> ‘square’ </a:t>
            </a:r>
            <a:r>
              <a:rPr lang="nl-NL" dirty="0" err="1"/>
              <a:t>function</a:t>
            </a:r>
            <a:r>
              <a:rPr lang="nl-NL" dirty="0"/>
              <a:t> in a </a:t>
            </a:r>
            <a:r>
              <a:rPr lang="nl-NL" dirty="0" err="1"/>
              <a:t>library</a:t>
            </a:r>
            <a:endParaRPr lang="nl-NL" dirty="0"/>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#square_function.c</a:t>
            </a:r>
          </a:p>
          <a:p>
            <a:pPr marL="0" indent="0">
              <a:spcBef>
                <a:spcPts val="0"/>
              </a:spcBef>
              <a:spcAft>
                <a:spcPts val="0"/>
              </a:spcAft>
              <a:buNone/>
            </a:pPr>
            <a:endParaRPr lang="en-US" sz="16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double square(double a) {</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    return a*a;</a:t>
            </a:r>
          </a:p>
          <a:p>
            <a:pPr marL="0" indent="0">
              <a:spcBef>
                <a:spcPts val="0"/>
              </a:spcBef>
              <a:spcAft>
                <a:spcPts val="0"/>
              </a:spcAft>
              <a:buNone/>
            </a:pPr>
            <a:r>
              <a:rPr lang="en-US" sz="16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We build the shared library:</a:t>
            </a:r>
          </a:p>
          <a:p>
            <a:pPr marL="0" indent="0">
              <a:spcBef>
                <a:spcPts val="0"/>
              </a:spcBef>
              <a:spcAft>
                <a:spcPts val="0"/>
              </a:spcAft>
              <a:buNone/>
            </a:pPr>
            <a:endParaRPr lang="en-US" sz="1800" dirty="0">
              <a:latin typeface="+mj-lt"/>
              <a:cs typeface="Courier New" panose="02070309020205020404" pitchFamily="49" charset="0"/>
            </a:endParaRPr>
          </a:p>
          <a:p>
            <a:pPr marL="0" indent="0">
              <a:spcBef>
                <a:spcPts val="0"/>
              </a:spcBef>
              <a:spcAft>
                <a:spcPts val="0"/>
              </a:spcAft>
              <a:buNone/>
            </a:pPr>
            <a:r>
              <a:rPr lang="en-US" sz="1600" dirty="0" err="1">
                <a:latin typeface="Courier New" panose="02070309020205020404" pitchFamily="49" charset="0"/>
                <a:cs typeface="Courier New" panose="02070309020205020404" pitchFamily="49" charset="0"/>
              </a:rPr>
              <a:t>gcc</a:t>
            </a:r>
            <a:r>
              <a:rPr lang="en-US" sz="1600" dirty="0">
                <a:latin typeface="Courier New" panose="02070309020205020404" pitchFamily="49" charset="0"/>
                <a:cs typeface="Courier New" panose="02070309020205020404" pitchFamily="49" charset="0"/>
              </a:rPr>
              <a:t> -shared </a:t>
            </a:r>
            <a:r>
              <a:rPr lang="en-US" sz="1600" dirty="0" err="1">
                <a:latin typeface="Courier New" panose="02070309020205020404" pitchFamily="49" charset="0"/>
                <a:cs typeface="Courier New" panose="02070309020205020404" pitchFamily="49" charset="0"/>
              </a:rPr>
              <a:t>square_function.c</a:t>
            </a:r>
            <a:r>
              <a:rPr lang="en-US" sz="1600" dirty="0">
                <a:latin typeface="Courier New" panose="02070309020205020404" pitchFamily="49" charset="0"/>
                <a:cs typeface="Courier New" panose="02070309020205020404" pitchFamily="49" charset="0"/>
              </a:rPr>
              <a:t> -o libsquare.so</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800" dirty="0">
                <a:latin typeface="+mj-lt"/>
                <a:cs typeface="Courier New" panose="02070309020205020404" pitchFamily="49" charset="0"/>
              </a:rPr>
              <a:t>Then, we build the binary and </a:t>
            </a:r>
            <a:r>
              <a:rPr lang="en-US" sz="1800" b="1" dirty="0">
                <a:latin typeface="+mj-lt"/>
                <a:cs typeface="Courier New" panose="02070309020205020404" pitchFamily="49" charset="0"/>
              </a:rPr>
              <a:t>link</a:t>
            </a:r>
            <a:r>
              <a:rPr lang="en-US" sz="1800" dirty="0">
                <a:latin typeface="+mj-lt"/>
                <a:cs typeface="Courier New" panose="02070309020205020404" pitchFamily="49" charset="0"/>
              </a:rPr>
              <a:t> against our “square” library</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600" dirty="0" err="1">
                <a:latin typeface="Courier New" panose="02070309020205020404" pitchFamily="49" charset="0"/>
                <a:cs typeface="Courier New" panose="02070309020205020404" pitchFamily="49" charset="0"/>
              </a:rPr>
              <a:t>gcc</a:t>
            </a:r>
            <a:r>
              <a:rPr lang="nl-NL" sz="1600" dirty="0">
                <a:latin typeface="Courier New" panose="02070309020205020404" pitchFamily="49" charset="0"/>
                <a:cs typeface="Courier New" panose="02070309020205020404" pitchFamily="49" charset="0"/>
              </a:rPr>
              <a:t> -o </a:t>
            </a:r>
            <a:r>
              <a:rPr lang="nl-NL" sz="1600" dirty="0" err="1">
                <a:latin typeface="Courier New" panose="02070309020205020404" pitchFamily="49" charset="0"/>
                <a:cs typeface="Courier New" panose="02070309020205020404" pitchFamily="49" charset="0"/>
              </a:rPr>
              <a:t>square_program</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square_program.c</a:t>
            </a:r>
            <a:r>
              <a:rPr lang="nl-NL" sz="1600" dirty="0">
                <a:latin typeface="Courier New" panose="02070309020205020404" pitchFamily="49" charset="0"/>
                <a:cs typeface="Courier New" panose="02070309020205020404" pitchFamily="49" charset="0"/>
              </a:rPr>
              <a:t> -</a:t>
            </a:r>
            <a:r>
              <a:rPr lang="nl-NL" sz="1600" dirty="0" err="1">
                <a:latin typeface="Courier New" panose="02070309020205020404" pitchFamily="49" charset="0"/>
                <a:cs typeface="Courier New" panose="02070309020205020404" pitchFamily="49" charset="0"/>
              </a:rPr>
              <a:t>lsquare</a:t>
            </a:r>
            <a:r>
              <a:rPr lang="nl-NL" sz="1600" dirty="0">
                <a:latin typeface="Courier New" panose="02070309020205020404" pitchFamily="49" charset="0"/>
                <a:cs typeface="Courier New" panose="02070309020205020404" pitchFamily="49" charset="0"/>
              </a:rPr>
              <a:t> -L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17</a:t>
            </a:fld>
            <a:endParaRPr lang="nl-NL"/>
          </a:p>
        </p:txBody>
      </p:sp>
    </p:spTree>
    <p:extLst>
      <p:ext uri="{BB962C8B-B14F-4D97-AF65-F5344CB8AC3E}">
        <p14:creationId xmlns:p14="http://schemas.microsoft.com/office/powerpoint/2010/main" val="112350249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ldd</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        linux-vdso.so.1 (0x000014f4faeb7000)</a:t>
            </a:r>
          </a:p>
          <a:p>
            <a:pPr marL="0" indent="0">
              <a:spcBef>
                <a:spcPts val="0"/>
              </a:spcBef>
              <a:buNone/>
            </a:pPr>
            <a:r>
              <a:rPr lang="en-US" sz="1600" dirty="0">
                <a:latin typeface="Courier New" panose="02070309020205020404" pitchFamily="49" charset="0"/>
                <a:cs typeface="Courier New" panose="02070309020205020404" pitchFamily="49" charset="0"/>
              </a:rPr>
              <a:t>        libsquare.so =&gt; not found</a:t>
            </a:r>
          </a:p>
          <a:p>
            <a:pPr marL="0" indent="0">
              <a:spcBef>
                <a:spcPts val="0"/>
              </a:spcBef>
              <a:buNone/>
            </a:pPr>
            <a:r>
              <a:rPr lang="en-US" sz="1600" dirty="0">
                <a:latin typeface="Courier New" panose="02070309020205020404" pitchFamily="49" charset="0"/>
                <a:cs typeface="Courier New" panose="02070309020205020404" pitchFamily="49" charset="0"/>
              </a:rPr>
              <a:t>        libc.so.6 =&gt; /lib64/libc.so.6 (0x000014f4fa8c6000)</a:t>
            </a:r>
          </a:p>
          <a:p>
            <a:pPr marL="0" indent="0">
              <a:spcBef>
                <a:spcPts val="0"/>
              </a:spcBef>
              <a:buNone/>
            </a:pPr>
            <a:r>
              <a:rPr lang="en-US" sz="1600" dirty="0">
                <a:latin typeface="Courier New" panose="02070309020205020404" pitchFamily="49" charset="0"/>
                <a:cs typeface="Courier New" panose="02070309020205020404" pitchFamily="49" charset="0"/>
              </a:rPr>
              <a:t>        /lib64/ld-linux-x86-64.so.2 (0x000014f4fac8c000)</a:t>
            </a:r>
          </a:p>
          <a:p>
            <a:pPr marL="0" indent="0">
              <a:spcBef>
                <a:spcPts val="0"/>
              </a:spcBef>
              <a:buNone/>
            </a:pPr>
            <a:r>
              <a:rPr lang="nl-NL" sz="1600" dirty="0">
                <a:latin typeface="+mj-lt"/>
                <a:cs typeface="Courier New" panose="02070309020205020404" pitchFamily="49" charset="0"/>
              </a:rPr>
              <a:t>As you can see, </a:t>
            </a:r>
            <a:r>
              <a:rPr lang="nl-NL" sz="1600" dirty="0">
                <a:latin typeface="Courier New" panose="02070309020205020404" pitchFamily="49" charset="0"/>
                <a:cs typeface="Courier New" panose="02070309020205020404" pitchFamily="49" charset="0"/>
              </a:rPr>
              <a:t>ldd</a:t>
            </a:r>
            <a:r>
              <a:rPr lang="nl-NL" sz="1600" dirty="0">
                <a:latin typeface="+mj-lt"/>
                <a:cs typeface="Courier New" panose="02070309020205020404" pitchFamily="49" charset="0"/>
              </a:rPr>
              <a:t> now can tell us against which libraries </a:t>
            </a:r>
            <a:r>
              <a:rPr lang="nl-NL" sz="1600" dirty="0">
                <a:latin typeface="Courier New" panose="02070309020205020404" pitchFamily="49" charset="0"/>
                <a:cs typeface="Courier New" panose="02070309020205020404" pitchFamily="49" charset="0"/>
              </a:rPr>
              <a:t>square_program</a:t>
            </a:r>
            <a:r>
              <a:rPr lang="nl-NL" sz="1600" dirty="0">
                <a:latin typeface="+mj-lt"/>
                <a:cs typeface="Courier New" panose="02070309020205020404" pitchFamily="49" charset="0"/>
              </a:rPr>
              <a:t> was linked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among a few standard libraries).</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18</a:t>
            </a:fld>
            <a:endParaRPr lang="nl-NL"/>
          </a:p>
        </p:txBody>
      </p:sp>
    </p:spTree>
    <p:extLst>
      <p:ext uri="{BB962C8B-B14F-4D97-AF65-F5344CB8AC3E}">
        <p14:creationId xmlns:p14="http://schemas.microsoft.com/office/powerpoint/2010/main" val="158827609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buNone/>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square_program</a:t>
            </a:r>
            <a:r>
              <a:rPr lang="en-US" sz="1600" dirty="0">
                <a:latin typeface="Courier New" panose="02070309020205020404" pitchFamily="49" charset="0"/>
                <a:cs typeface="Courier New" panose="02070309020205020404" pitchFamily="49" charset="0"/>
              </a:rPr>
              <a:t>: error while loading shared libraries: libsquare.so: cannot open shared object file: No such file or directory</a:t>
            </a:r>
            <a:endParaRPr lang="nl-NL" sz="1600" dirty="0">
              <a:latin typeface="Courier New" panose="02070309020205020404" pitchFamily="49" charset="0"/>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Why? Because our linker has no idea where to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 </a:t>
            </a:r>
          </a:p>
          <a:p>
            <a:pPr marL="0" indent="0">
              <a:spcBef>
                <a:spcPts val="0"/>
              </a:spcBef>
              <a:buNone/>
            </a:pPr>
            <a:endParaRPr lang="nl-NL" sz="1600" dirty="0">
              <a:latin typeface="+mj-lt"/>
              <a:cs typeface="Courier New" panose="02070309020205020404" pitchFamily="49" charset="0"/>
            </a:endParaRPr>
          </a:p>
          <a:p>
            <a:pPr marL="0" indent="0">
              <a:spcBef>
                <a:spcPts val="0"/>
              </a:spcBef>
              <a:buNone/>
            </a:pPr>
            <a:r>
              <a:rPr lang="nl-NL" sz="1600" dirty="0">
                <a:latin typeface="+mj-lt"/>
                <a:cs typeface="Courier New" panose="02070309020205020404" pitchFamily="49" charset="0"/>
              </a:rPr>
              <a:t>Among many others, the runtime linker searches paths specified on LD_LIBRARY_PATH for libraries used by executables. We can use that to make our runtime linker find </a:t>
            </a:r>
            <a:r>
              <a:rPr lang="nl-NL" sz="1600" dirty="0">
                <a:latin typeface="Courier New" panose="02070309020205020404" pitchFamily="49" charset="0"/>
                <a:cs typeface="Courier New" panose="02070309020205020404" pitchFamily="49" charset="0"/>
              </a:rPr>
              <a:t>libsquare.so</a:t>
            </a:r>
            <a:r>
              <a:rPr lang="nl-NL" sz="1600" dirty="0">
                <a:latin typeface="+mj-lt"/>
                <a:cs typeface="Courier New" panose="02070309020205020404" pitchFamily="49" charset="0"/>
              </a:rPr>
              <a:t>:</a:t>
            </a:r>
          </a:p>
          <a:p>
            <a:pPr marL="0" indent="0">
              <a:spcBef>
                <a:spcPts val="0"/>
              </a:spcBef>
              <a:buNone/>
            </a:pPr>
            <a:r>
              <a:rPr lang="en-US" sz="1600" dirty="0">
                <a:latin typeface="Courier New" panose="02070309020205020404" pitchFamily="49" charset="0"/>
                <a:cs typeface="Courier New" panose="02070309020205020404" pitchFamily="49" charset="0"/>
              </a:rPr>
              <a:t>$ LD_LIBRARY_PATH=.:$LD_LIBRARY_PATH ./</a:t>
            </a:r>
            <a:r>
              <a:rPr lang="en-US" sz="1600" dirty="0" err="1">
                <a:latin typeface="Courier New" panose="02070309020205020404" pitchFamily="49" charset="0"/>
                <a:cs typeface="Courier New" panose="02070309020205020404" pitchFamily="49" charset="0"/>
              </a:rPr>
              <a:t>square_program</a:t>
            </a:r>
            <a:endParaRPr lang="en-US" sz="1600" dirty="0">
              <a:latin typeface="Courier New" panose="02070309020205020404" pitchFamily="49" charset="0"/>
              <a:cs typeface="Courier New" panose="02070309020205020404" pitchFamily="49" charset="0"/>
            </a:endParaRPr>
          </a:p>
          <a:p>
            <a:pPr marL="0" indent="0">
              <a:spcBef>
                <a:spcPts val="0"/>
              </a:spcBef>
              <a:buNone/>
            </a:pPr>
            <a:r>
              <a:rPr lang="en-US" sz="1600" dirty="0">
                <a:latin typeface="Courier New" panose="02070309020205020404" pitchFamily="49" charset="0"/>
                <a:cs typeface="Courier New" panose="02070309020205020404" pitchFamily="49" charset="0"/>
              </a:rPr>
              <a:t>Enter one number: 5</a:t>
            </a:r>
          </a:p>
          <a:p>
            <a:pPr marL="0" indent="0">
              <a:spcBef>
                <a:spcPts val="0"/>
              </a:spcBef>
              <a:buNone/>
            </a:pPr>
            <a:r>
              <a:rPr lang="en-US" sz="1600" dirty="0">
                <a:latin typeface="Courier New" panose="02070309020205020404" pitchFamily="49" charset="0"/>
                <a:cs typeface="Courier New" panose="02070309020205020404" pitchFamily="49" charset="0"/>
              </a:rPr>
              <a:t>Square = 25.00</a:t>
            </a:r>
            <a:endParaRPr lang="nl-NL" sz="1600" dirty="0">
              <a:latin typeface="Courier New" panose="02070309020205020404" pitchFamily="49" charset="0"/>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19</a:t>
            </a:fld>
            <a:endParaRPr lang="nl-NL"/>
          </a:p>
        </p:txBody>
      </p:sp>
    </p:spTree>
    <p:extLst>
      <p:ext uri="{BB962C8B-B14F-4D97-AF65-F5344CB8AC3E}">
        <p14:creationId xmlns:p14="http://schemas.microsoft.com/office/powerpoint/2010/main" val="354832174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A5525-DCD1-434F-8142-C152653EB4A4}"/>
              </a:ext>
            </a:extLst>
          </p:cNvPr>
          <p:cNvSpPr>
            <a:spLocks noGrp="1"/>
          </p:cNvSpPr>
          <p:nvPr>
            <p:ph type="title"/>
          </p:nvPr>
        </p:nvSpPr>
        <p:spPr/>
        <p:txBody>
          <a:bodyPr/>
          <a:lstStyle/>
          <a:p>
            <a:endParaRPr lang="nl-NL"/>
          </a:p>
        </p:txBody>
      </p:sp>
      <p:sp>
        <p:nvSpPr>
          <p:cNvPr id="3" name="Vertical Text Placeholder 2">
            <a:extLst>
              <a:ext uri="{FF2B5EF4-FFF2-40B4-BE49-F238E27FC236}">
                <a16:creationId xmlns:a16="http://schemas.microsoft.com/office/drawing/2014/main" id="{DCDC7FEF-AF29-4649-900A-CE7380A1AC0C}"/>
              </a:ext>
            </a:extLst>
          </p:cNvPr>
          <p:cNvSpPr>
            <a:spLocks noGrp="1"/>
          </p:cNvSpPr>
          <p:nvPr>
            <p:ph type="body" orient="vert" idx="1"/>
          </p:nvPr>
        </p:nvSpPr>
        <p:spPr/>
        <p:txBody>
          <a:bodyPr/>
          <a:lstStyle/>
          <a:p>
            <a:endParaRPr lang="nl-NL"/>
          </a:p>
        </p:txBody>
      </p:sp>
      <p:sp>
        <p:nvSpPr>
          <p:cNvPr id="4" name="Text Placeholder 3">
            <a:extLst>
              <a:ext uri="{FF2B5EF4-FFF2-40B4-BE49-F238E27FC236}">
                <a16:creationId xmlns:a16="http://schemas.microsoft.com/office/drawing/2014/main" id="{9F634F90-CECA-1B41-905B-5DA979C6EE6F}"/>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398D4F83-230E-3E48-B6DB-92A0755E25B9}"/>
              </a:ext>
            </a:extLst>
          </p:cNvPr>
          <p:cNvSpPr>
            <a:spLocks noGrp="1"/>
          </p:cNvSpPr>
          <p:nvPr>
            <p:ph type="sldNum" sz="quarter" idx="12"/>
          </p:nvPr>
        </p:nvSpPr>
        <p:spPr/>
        <p:txBody>
          <a:bodyPr/>
          <a:lstStyle/>
          <a:p>
            <a:fld id="{7AD0FE45-509C-4BDF-9EDE-64426F8DF3D2}" type="slidenum">
              <a:rPr lang="nl-NL" smtClean="0"/>
              <a:t>2</a:t>
            </a:fld>
            <a:endParaRPr lang="nl-NL"/>
          </a:p>
        </p:txBody>
      </p:sp>
      <p:sp>
        <p:nvSpPr>
          <p:cNvPr id="6" name="Rectangle 5">
            <a:extLst>
              <a:ext uri="{FF2B5EF4-FFF2-40B4-BE49-F238E27FC236}">
                <a16:creationId xmlns:a16="http://schemas.microsoft.com/office/drawing/2014/main" id="{9FE3965A-70B8-3844-9C54-2B9D157AD420}"/>
              </a:ext>
            </a:extLst>
          </p:cNvPr>
          <p:cNvSpPr/>
          <p:nvPr/>
        </p:nvSpPr>
        <p:spPr>
          <a:xfrm>
            <a:off x="516362" y="3157574"/>
            <a:ext cx="10186250" cy="707886"/>
          </a:xfrm>
          <a:prstGeom prst="rect">
            <a:avLst/>
          </a:prstGeom>
        </p:spPr>
        <p:txBody>
          <a:bodyPr wrap="none">
            <a:spAutoFit/>
          </a:bodyPr>
          <a:lstStyle/>
          <a:p>
            <a:r>
              <a:rPr lang="nl-NL" sz="4000"/>
              <a:t>https://github.com/sara-nl/MLonHPC_May2023</a:t>
            </a:r>
            <a:endParaRPr lang="nl-NL" sz="4000" dirty="0"/>
          </a:p>
        </p:txBody>
      </p:sp>
    </p:spTree>
    <p:extLst>
      <p:ext uri="{BB962C8B-B14F-4D97-AF65-F5344CB8AC3E}">
        <p14:creationId xmlns:p14="http://schemas.microsoft.com/office/powerpoint/2010/main" val="285223761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err="1"/>
              <a:t>What</a:t>
            </a:r>
            <a:r>
              <a:rPr lang="nl-NL" dirty="0"/>
              <a:t> is a </a:t>
            </a:r>
            <a:r>
              <a:rPr lang="nl-NL" dirty="0" err="1"/>
              <a:t>dependency</a:t>
            </a:r>
            <a:r>
              <a:rPr lang="nl-NL" dirty="0"/>
              <a: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My </a:t>
            </a:r>
            <a:r>
              <a:rPr lang="nl-NL" dirty="0">
                <a:latin typeface="Courier New" panose="02070309020205020404" pitchFamily="49" charset="0"/>
                <a:cs typeface="Courier New" panose="02070309020205020404" pitchFamily="49" charset="0"/>
              </a:rPr>
              <a:t>square_program </a:t>
            </a:r>
            <a:r>
              <a:rPr lang="nl-NL" dirty="0"/>
              <a:t>can only run if the </a:t>
            </a:r>
            <a:r>
              <a:rPr lang="nl-NL" dirty="0">
                <a:latin typeface="Courier New" panose="02070309020205020404" pitchFamily="49" charset="0"/>
                <a:cs typeface="Courier New" panose="02070309020205020404" pitchFamily="49" charset="0"/>
              </a:rPr>
              <a:t>libsquare.so</a:t>
            </a:r>
            <a:r>
              <a:rPr lang="nl-NL" dirty="0"/>
              <a:t> is there to </a:t>
            </a:r>
            <a:r>
              <a:rPr lang="nl-NL" i="1" dirty="0"/>
              <a:t>provide</a:t>
            </a:r>
            <a:r>
              <a:rPr lang="nl-NL" dirty="0"/>
              <a:t> the </a:t>
            </a:r>
            <a:r>
              <a:rPr lang="nl-NL" dirty="0">
                <a:latin typeface="Courier New" panose="02070309020205020404" pitchFamily="49" charset="0"/>
                <a:cs typeface="Courier New" panose="02070309020205020404" pitchFamily="49" charset="0"/>
              </a:rPr>
              <a:t>square()</a:t>
            </a:r>
            <a:r>
              <a:rPr lang="nl-NL" dirty="0"/>
              <a:t> function</a:t>
            </a:r>
            <a:endParaRPr lang="nl-NL"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libsquare.so</a:t>
            </a:r>
            <a:r>
              <a:rPr lang="nl-NL" dirty="0"/>
              <a:t> is a dependency for </a:t>
            </a:r>
            <a:r>
              <a:rPr lang="nl-NL" dirty="0">
                <a:latin typeface="Courier New" panose="02070309020205020404" pitchFamily="49" charset="0"/>
                <a:cs typeface="Courier New" panose="02070309020205020404" pitchFamily="49" charset="0"/>
              </a:rPr>
              <a:t>square_program</a:t>
            </a:r>
          </a:p>
          <a:p>
            <a:pPr>
              <a:buFont typeface="Arial" panose="020B0604020202020204" pitchFamily="34" charset="0"/>
              <a:buChar char="•"/>
            </a:pPr>
            <a:r>
              <a:rPr lang="nl-NL" dirty="0">
                <a:latin typeface="+mj-lt"/>
                <a:cs typeface="Courier New" panose="02070309020205020404" pitchFamily="49" charset="0"/>
              </a:rPr>
              <a:t>For </a:t>
            </a:r>
            <a:r>
              <a:rPr lang="nl-NL" dirty="0" err="1">
                <a:latin typeface="+mj-lt"/>
                <a:cs typeface="Courier New" panose="02070309020205020404" pitchFamily="49" charset="0"/>
              </a:rPr>
              <a:t>interpreted</a:t>
            </a:r>
            <a:r>
              <a:rPr lang="nl-NL" dirty="0">
                <a:latin typeface="+mj-lt"/>
                <a:cs typeface="Courier New" panose="02070309020205020404" pitchFamily="49" charset="0"/>
              </a:rPr>
              <a:t> </a:t>
            </a:r>
            <a:r>
              <a:rPr lang="nl-NL" dirty="0" err="1">
                <a:latin typeface="+mj-lt"/>
                <a:cs typeface="Courier New" panose="02070309020205020404" pitchFamily="49" charset="0"/>
              </a:rPr>
              <a:t>langagues</a:t>
            </a:r>
            <a:r>
              <a:rPr lang="nl-NL" dirty="0">
                <a:latin typeface="+mj-lt"/>
                <a:cs typeface="Courier New" panose="02070309020205020404" pitchFamily="49" charset="0"/>
              </a:rPr>
              <a:t> (e.g. Python), </a:t>
            </a:r>
            <a:r>
              <a:rPr lang="nl-NL" dirty="0" err="1">
                <a:latin typeface="+mj-lt"/>
                <a:cs typeface="Courier New" panose="02070309020205020404" pitchFamily="49" charset="0"/>
              </a:rPr>
              <a:t>there</a:t>
            </a:r>
            <a:r>
              <a:rPr lang="nl-NL" dirty="0">
                <a:latin typeface="+mj-lt"/>
                <a:cs typeface="Courier New" panose="02070309020205020404" pitchFamily="49" charset="0"/>
              </a:rPr>
              <a:t> is a </a:t>
            </a:r>
            <a:r>
              <a:rPr lang="nl-NL" dirty="0" err="1">
                <a:latin typeface="+mj-lt"/>
                <a:cs typeface="Courier New" panose="02070309020205020404" pitchFamily="49" charset="0"/>
              </a:rPr>
              <a:t>similar</a:t>
            </a:r>
            <a:r>
              <a:rPr lang="nl-NL" dirty="0">
                <a:latin typeface="+mj-lt"/>
                <a:cs typeface="Courier New" panose="02070309020205020404" pitchFamily="49" charset="0"/>
              </a:rPr>
              <a:t> concept of </a:t>
            </a:r>
            <a:r>
              <a:rPr lang="nl-NL" dirty="0" err="1">
                <a:latin typeface="+mj-lt"/>
                <a:cs typeface="Courier New" panose="02070309020205020404" pitchFamily="49" charset="0"/>
              </a:rPr>
              <a:t>dependencies</a:t>
            </a:r>
            <a:r>
              <a:rPr lang="nl-NL" dirty="0">
                <a:latin typeface="+mj-lt"/>
                <a:cs typeface="Courier New" panose="02070309020205020404" pitchFamily="49" charset="0"/>
              </a:rPr>
              <a:t> </a:t>
            </a:r>
            <a:r>
              <a:rPr lang="nl-NL" dirty="0" err="1">
                <a:latin typeface="+mj-lt"/>
                <a:cs typeface="Courier New" panose="02070309020205020404" pitchFamily="49" charset="0"/>
              </a:rPr>
              <a:t>if</a:t>
            </a:r>
            <a:r>
              <a:rPr lang="nl-NL" dirty="0">
                <a:latin typeface="+mj-lt"/>
                <a:cs typeface="Courier New" panose="02070309020205020404" pitchFamily="49" charset="0"/>
              </a:rPr>
              <a:t> </a:t>
            </a:r>
            <a:r>
              <a:rPr lang="nl-NL" dirty="0" err="1">
                <a:latin typeface="+mj-lt"/>
                <a:cs typeface="Courier New" panose="02070309020205020404" pitchFamily="49" charset="0"/>
              </a:rPr>
              <a:t>one</a:t>
            </a:r>
            <a:r>
              <a:rPr lang="nl-NL" dirty="0">
                <a:latin typeface="+mj-lt"/>
                <a:cs typeface="Courier New" panose="02070309020205020404" pitchFamily="49" charset="0"/>
              </a:rPr>
              <a:t> packages </a:t>
            </a:r>
            <a:r>
              <a:rPr lang="nl-NL" dirty="0" err="1">
                <a:latin typeface="+mj-lt"/>
                <a:cs typeface="Courier New" panose="02070309020205020404" pitchFamily="49" charset="0"/>
              </a:rPr>
              <a:t>uses</a:t>
            </a:r>
            <a:r>
              <a:rPr lang="nl-NL" dirty="0">
                <a:latin typeface="+mj-lt"/>
                <a:cs typeface="Courier New" panose="02070309020205020404" pitchFamily="49" charset="0"/>
              </a:rPr>
              <a:t> </a:t>
            </a:r>
            <a:r>
              <a:rPr lang="nl-NL" dirty="0" err="1">
                <a:latin typeface="+mj-lt"/>
                <a:cs typeface="Courier New" panose="02070309020205020404" pitchFamily="49" charset="0"/>
              </a:rPr>
              <a:t>functions</a:t>
            </a:r>
            <a:r>
              <a:rPr lang="nl-NL" dirty="0">
                <a:latin typeface="+mj-lt"/>
                <a:cs typeface="Courier New" panose="02070309020205020404" pitchFamily="49" charset="0"/>
              </a:rPr>
              <a:t> </a:t>
            </a:r>
            <a:r>
              <a:rPr lang="nl-NL" dirty="0" err="1">
                <a:latin typeface="+mj-lt"/>
                <a:cs typeface="Courier New" panose="02070309020205020404" pitchFamily="49" charset="0"/>
              </a:rPr>
              <a:t>from</a:t>
            </a:r>
            <a:r>
              <a:rPr lang="nl-NL" dirty="0">
                <a:latin typeface="+mj-lt"/>
                <a:cs typeface="Courier New" panose="02070309020205020404" pitchFamily="49" charset="0"/>
              </a:rPr>
              <a:t> </a:t>
            </a:r>
            <a:r>
              <a:rPr lang="nl-NL" dirty="0" err="1">
                <a:latin typeface="+mj-lt"/>
                <a:cs typeface="Courier New" panose="02070309020205020404" pitchFamily="49" charset="0"/>
              </a:rPr>
              <a:t>another</a:t>
            </a:r>
            <a:r>
              <a:rPr lang="nl-NL" dirty="0">
                <a:latin typeface="+mj-lt"/>
                <a:cs typeface="Courier New" panose="02070309020205020404" pitchFamily="49" charset="0"/>
              </a:rPr>
              <a:t> package</a:t>
            </a:r>
          </a:p>
          <a:p>
            <a:pPr marL="539750" lvl="1">
              <a:buFont typeface="Arial" panose="020B0604020202020204" pitchFamily="34" charset="0"/>
              <a:buChar char="•"/>
            </a:pPr>
            <a:r>
              <a:rPr lang="nl-NL" dirty="0">
                <a:latin typeface="+mj-lt"/>
                <a:cs typeface="Courier New" panose="02070309020205020404" pitchFamily="49" charset="0"/>
              </a:rPr>
              <a:t>E.g. </a:t>
            </a:r>
            <a:r>
              <a:rPr lang="nl-NL" dirty="0" err="1">
                <a:latin typeface="+mj-lt"/>
                <a:cs typeface="Courier New" panose="02070309020205020404" pitchFamily="49" charset="0"/>
              </a:rPr>
              <a:t>PyTorch</a:t>
            </a:r>
            <a:r>
              <a:rPr lang="nl-NL" dirty="0">
                <a:latin typeface="+mj-lt"/>
                <a:cs typeface="Courier New" panose="02070309020205020404" pitchFamily="49" charset="0"/>
              </a:rPr>
              <a:t> has a </a:t>
            </a:r>
            <a:r>
              <a:rPr lang="nl-NL" dirty="0" err="1">
                <a:latin typeface="+mj-lt"/>
                <a:cs typeface="Courier New" panose="02070309020205020404" pitchFamily="49" charset="0"/>
              </a:rPr>
              <a:t>dependency</a:t>
            </a:r>
            <a:r>
              <a:rPr lang="nl-NL" dirty="0">
                <a:latin typeface="+mj-lt"/>
                <a:cs typeface="Courier New" panose="02070309020205020404" pitchFamily="49" charset="0"/>
              </a:rPr>
              <a:t> on </a:t>
            </a:r>
            <a:r>
              <a:rPr lang="nl-NL" dirty="0" err="1">
                <a:latin typeface="+mj-lt"/>
                <a:cs typeface="Courier New" panose="02070309020205020404" pitchFamily="49" charset="0"/>
              </a:rPr>
              <a:t>numpy</a:t>
            </a: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20</a:t>
            </a:fld>
            <a:endParaRPr lang="nl-NL"/>
          </a:p>
        </p:txBody>
      </p:sp>
    </p:spTree>
    <p:extLst>
      <p:ext uri="{BB962C8B-B14F-4D97-AF65-F5344CB8AC3E}">
        <p14:creationId xmlns:p14="http://schemas.microsoft.com/office/powerpoint/2010/main" val="26323242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b="1" dirty="0"/>
              <a:t>“</a:t>
            </a:r>
            <a:r>
              <a:rPr lang="nl-NL" b="1" dirty="0" err="1"/>
              <a:t>Compiled</a:t>
            </a:r>
            <a:r>
              <a:rPr lang="nl-NL" b="1" dirty="0"/>
              <a:t> </a:t>
            </a:r>
            <a:r>
              <a:rPr lang="nl-NL" b="1" dirty="0" err="1"/>
              <a:t>langauges</a:t>
            </a:r>
            <a:r>
              <a:rPr lang="nl-NL" b="1" dirty="0"/>
              <a:t> </a:t>
            </a:r>
            <a:r>
              <a:rPr lang="nl-NL" dirty="0"/>
              <a:t>are </a:t>
            </a:r>
            <a:r>
              <a:rPr lang="nl-NL" dirty="0" err="1"/>
              <a:t>often</a:t>
            </a:r>
            <a:r>
              <a:rPr lang="nl-NL" dirty="0"/>
              <a:t> more performant </a:t>
            </a:r>
            <a:r>
              <a:rPr lang="nl-NL" dirty="0" err="1"/>
              <a:t>than</a:t>
            </a:r>
            <a:r>
              <a:rPr lang="nl-NL" dirty="0"/>
              <a:t> </a:t>
            </a:r>
            <a:r>
              <a:rPr lang="nl-NL" b="1" dirty="0" err="1"/>
              <a:t>interpreted</a:t>
            </a:r>
            <a:r>
              <a:rPr lang="nl-NL" b="1" dirty="0"/>
              <a:t> </a:t>
            </a:r>
            <a:r>
              <a:rPr lang="nl-NL" b="1" dirty="0" err="1"/>
              <a:t>languages</a:t>
            </a:r>
            <a:r>
              <a:rPr lang="nl-NL" dirty="0"/>
              <a:t>, </a:t>
            </a:r>
            <a:r>
              <a:rPr lang="nl-NL" dirty="0" err="1"/>
              <a:t>because</a:t>
            </a:r>
            <a:r>
              <a:rPr lang="nl-NL" dirty="0"/>
              <a:t> </a:t>
            </a:r>
            <a:r>
              <a:rPr lang="nl-NL" dirty="0" err="1"/>
              <a:t>the</a:t>
            </a:r>
            <a:r>
              <a:rPr lang="nl-NL" dirty="0"/>
              <a:t> separate </a:t>
            </a:r>
            <a:r>
              <a:rPr lang="nl-NL" dirty="0" err="1"/>
              <a:t>compilation</a:t>
            </a:r>
            <a:r>
              <a:rPr lang="nl-NL" dirty="0"/>
              <a:t> step </a:t>
            </a:r>
            <a:r>
              <a:rPr lang="nl-NL" dirty="0" err="1"/>
              <a:t>allows</a:t>
            </a:r>
            <a:r>
              <a:rPr lang="nl-NL" dirty="0"/>
              <a:t> high </a:t>
            </a:r>
            <a:r>
              <a:rPr lang="nl-NL" dirty="0" err="1"/>
              <a:t>degree</a:t>
            </a:r>
            <a:r>
              <a:rPr lang="nl-NL" dirty="0"/>
              <a:t> of </a:t>
            </a:r>
            <a:r>
              <a:rPr lang="nl-NL" dirty="0" err="1"/>
              <a:t>optimization</a:t>
            </a:r>
            <a:r>
              <a:rPr lang="nl-NL" dirty="0"/>
              <a:t> </a:t>
            </a:r>
            <a:r>
              <a:rPr lang="nl-NL" dirty="0" err="1"/>
              <a:t>by</a:t>
            </a:r>
            <a:r>
              <a:rPr lang="nl-NL" dirty="0"/>
              <a:t> </a:t>
            </a:r>
            <a:r>
              <a:rPr lang="nl-NL" dirty="0" err="1"/>
              <a:t>the</a:t>
            </a:r>
            <a:r>
              <a:rPr lang="nl-NL" dirty="0"/>
              <a:t> compiler”</a:t>
            </a:r>
          </a:p>
          <a:p>
            <a:pPr marL="0" indent="0">
              <a:buNone/>
            </a:pPr>
            <a:endParaRPr lang="nl-NL" dirty="0"/>
          </a:p>
          <a:p>
            <a:pPr marL="0" indent="0">
              <a:buNone/>
            </a:pPr>
            <a:r>
              <a:rPr lang="nl-NL" dirty="0"/>
              <a:t>You might be a bit depressed by now… Does that mean we are doing a bad job in AI, because we typically program in Python with PyTorch or TensorFlow?</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21</a:t>
            </a:fld>
            <a:endParaRPr lang="nl-NL"/>
          </a:p>
        </p:txBody>
      </p:sp>
    </p:spTree>
    <p:extLst>
      <p:ext uri="{BB962C8B-B14F-4D97-AF65-F5344CB8AC3E}">
        <p14:creationId xmlns:p14="http://schemas.microsoft.com/office/powerpoint/2010/main" val="44198930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Performance-critical python packages, such as numpy, PyTorch and TensorFlow, often use compiled backends</a:t>
            </a:r>
          </a:p>
          <a:p>
            <a:pPr>
              <a:buFont typeface="Arial" panose="020B0604020202020204" pitchFamily="34" charset="0"/>
              <a:buChar char="•"/>
            </a:pPr>
            <a:r>
              <a:rPr lang="nl-NL" dirty="0">
                <a:latin typeface="+mj-lt"/>
                <a:cs typeface="Courier New" panose="02070309020205020404" pitchFamily="49" charset="0"/>
              </a:rPr>
              <a:t>End-users program in Python (</a:t>
            </a:r>
            <a:r>
              <a:rPr lang="nl-NL" dirty="0" err="1">
                <a:latin typeface="+mj-lt"/>
                <a:cs typeface="Courier New" panose="02070309020205020404" pitchFamily="49" charset="0"/>
              </a:rPr>
              <a:t>convenient</a:t>
            </a:r>
            <a:r>
              <a:rPr lang="nl-NL" dirty="0">
                <a:latin typeface="+mj-lt"/>
                <a:cs typeface="Courier New" panose="02070309020205020404" pitchFamily="49" charset="0"/>
              </a:rPr>
              <a:t>, easy!)</a:t>
            </a:r>
          </a:p>
          <a:p>
            <a:pPr>
              <a:buFont typeface="Arial" panose="020B0604020202020204" pitchFamily="34" charset="0"/>
              <a:buChar char="•"/>
            </a:pPr>
            <a:r>
              <a:rPr lang="nl-NL" dirty="0">
                <a:latin typeface="+mj-lt"/>
                <a:cs typeface="Courier New" panose="02070309020205020404" pitchFamily="49" charset="0"/>
              </a:rPr>
              <a:t>When executing performance critical functions (e.g. a convolutional layer), PyTorch calls </a:t>
            </a:r>
            <a:r>
              <a:rPr lang="nl-NL" i="1" dirty="0">
                <a:latin typeface="+mj-lt"/>
                <a:cs typeface="Courier New" panose="02070309020205020404" pitchFamily="49" charset="0"/>
              </a:rPr>
              <a:t>compiled</a:t>
            </a:r>
            <a:r>
              <a:rPr lang="nl-NL" dirty="0">
                <a:latin typeface="+mj-lt"/>
                <a:cs typeface="Courier New" panose="02070309020205020404" pitchFamily="49" charset="0"/>
              </a:rPr>
              <a:t> functions in the backend</a:t>
            </a:r>
          </a:p>
          <a:p>
            <a:pPr marL="539750" lvl="1">
              <a:buFont typeface="Arial" panose="020B0604020202020204" pitchFamily="34" charset="0"/>
              <a:buChar char="•"/>
            </a:pPr>
            <a:r>
              <a:rPr lang="nl-NL" dirty="0">
                <a:latin typeface="+mj-lt"/>
                <a:cs typeface="Courier New" panose="02070309020205020404" pitchFamily="49" charset="0"/>
              </a:rPr>
              <a:t>These functions typically come from deep-learning specific libraries, such as MKL-DNN and cuDNN</a:t>
            </a:r>
          </a:p>
          <a:p>
            <a:pPr marL="539750" lvl="1">
              <a:buFont typeface="Arial" panose="020B0604020202020204" pitchFamily="34" charset="0"/>
              <a:buChar char="•"/>
            </a:pPr>
            <a:endParaRPr lang="nl-NL" dirty="0">
              <a:latin typeface="+mj-lt"/>
              <a:cs typeface="Courier New" panose="02070309020205020404" pitchFamily="49" charset="0"/>
            </a:endParaRP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22</a:t>
            </a:fld>
            <a:endParaRPr lang="nl-NL"/>
          </a:p>
        </p:txBody>
      </p:sp>
    </p:spTree>
    <p:extLst>
      <p:ext uri="{BB962C8B-B14F-4D97-AF65-F5344CB8AC3E}">
        <p14:creationId xmlns:p14="http://schemas.microsoft.com/office/powerpoint/2010/main" val="410880841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a:t>
            </a:r>
            <a:r>
              <a:rPr lang="nl-NL" dirty="0" err="1"/>
              <a:t>all</a:t>
            </a:r>
            <a:r>
              <a:rPr lang="nl-NL" dirty="0"/>
              <a:t> </a:t>
            </a:r>
            <a:r>
              <a:rPr lang="nl-NL" dirty="0" err="1"/>
              <a:t>this</a:t>
            </a:r>
            <a:r>
              <a:rPr lang="nl-NL" dirty="0"/>
              <a:t> </a:t>
            </a:r>
            <a:r>
              <a:rPr lang="nl-NL" dirty="0" err="1"/>
              <a:t>apply</a:t>
            </a:r>
            <a:r>
              <a:rPr lang="nl-NL" dirty="0"/>
              <a:t> </a:t>
            </a:r>
            <a:r>
              <a:rPr lang="nl-NL" dirty="0" err="1"/>
              <a:t>to</a:t>
            </a:r>
            <a:r>
              <a:rPr lang="nl-NL" dirty="0"/>
              <a:t> AI?</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The AI community has </a:t>
            </a:r>
            <a:r>
              <a:rPr lang="nl-NL" i="1" dirty="0">
                <a:latin typeface="+mj-lt"/>
                <a:cs typeface="Courier New" panose="02070309020205020404" pitchFamily="49" charset="0"/>
              </a:rPr>
              <a:t>no idea</a:t>
            </a:r>
            <a:r>
              <a:rPr lang="nl-NL" dirty="0">
                <a:latin typeface="+mj-lt"/>
                <a:cs typeface="Courier New" panose="02070309020205020404" pitchFamily="49" charset="0"/>
              </a:rPr>
              <a:t> how lucky they are compared to other HPC communities! You get the convenience of programming in Python, with the performance of compiled languages!</a:t>
            </a: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Does that mean nothing can go wrong? Well, it can… Let’s try to install PyTorch…</a:t>
            </a:r>
          </a:p>
          <a:p>
            <a:pPr marL="0" indent="0">
              <a:spcBef>
                <a:spcPts val="0"/>
              </a:spcBef>
              <a:spcAft>
                <a:spcPts val="0"/>
              </a:spcAft>
              <a:buNone/>
            </a:pPr>
            <a:endParaRPr lang="en-US" sz="1200"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23</a:t>
            </a:fld>
            <a:endParaRPr lang="nl-NL"/>
          </a:p>
        </p:txBody>
      </p:sp>
    </p:spTree>
    <p:extLst>
      <p:ext uri="{BB962C8B-B14F-4D97-AF65-F5344CB8AC3E}">
        <p14:creationId xmlns:p14="http://schemas.microsoft.com/office/powerpoint/2010/main" val="380299407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1: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purge # Start with clean environment, I’ll get back to what modules are…</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virtualenv my_pytorch_venv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Looking in indexes: https://download.pytorch.org/whl/cu117</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Could not find a version that satisfies the requirement torch (from versions: none)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ERROR: No matching distribution found for torch</a:t>
            </a:r>
          </a:p>
          <a:p>
            <a:pPr marL="0" indent="0">
              <a:spcBef>
                <a:spcPts val="0"/>
              </a:spcBef>
              <a:spcAft>
                <a:spcPts val="0"/>
              </a:spcAft>
              <a:buNone/>
            </a:pPr>
            <a:endParaRPr lang="en-US" sz="1600" dirty="0"/>
          </a:p>
          <a:p>
            <a:pPr marL="0" indent="0">
              <a:spcBef>
                <a:spcPts val="0"/>
              </a:spcBef>
              <a:spcAft>
                <a:spcPts val="0"/>
              </a:spcAft>
              <a:buNone/>
            </a:pPr>
            <a:r>
              <a:rPr lang="en-US" sz="1600" dirty="0"/>
              <a:t>Why? Well, our </a:t>
            </a:r>
            <a:r>
              <a:rPr lang="en-US" sz="1600" i="1" dirty="0"/>
              <a:t>system</a:t>
            </a:r>
            <a:r>
              <a:rPr lang="en-US" sz="1600" dirty="0"/>
              <a:t> python is old (3.6)! It is </a:t>
            </a:r>
            <a:r>
              <a:rPr lang="en-US" sz="1600" i="1" dirty="0"/>
              <a:t>not</a:t>
            </a:r>
            <a:r>
              <a:rPr lang="en-US" sz="1600" dirty="0"/>
              <a:t> meant to be used by users – none of the system tools are. Same applies to C compilers, Perl, </a:t>
            </a:r>
            <a:r>
              <a:rPr lang="en-US" sz="1600" dirty="0" err="1"/>
              <a:t>etc</a:t>
            </a:r>
            <a:r>
              <a:rPr lang="en-US" sz="1600" dirty="0"/>
              <a:t>, etc.</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24</a:t>
            </a:fld>
            <a:endParaRPr lang="nl-NL"/>
          </a:p>
        </p:txBody>
      </p:sp>
    </p:spTree>
    <p:extLst>
      <p:ext uri="{BB962C8B-B14F-4D97-AF65-F5344CB8AC3E}">
        <p14:creationId xmlns:p14="http://schemas.microsoft.com/office/powerpoint/2010/main" val="355786468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HPC systems are shared </a:t>
            </a:r>
            <a:r>
              <a:rPr lang="nl-NL" dirty="0" err="1"/>
              <a:t>between</a:t>
            </a:r>
            <a:r>
              <a:rPr lang="nl-NL" dirty="0"/>
              <a:t> </a:t>
            </a:r>
            <a:r>
              <a:rPr lang="nl-NL" dirty="0" err="1"/>
              <a:t>many</a:t>
            </a:r>
            <a:r>
              <a:rPr lang="nl-NL" dirty="0"/>
              <a:t> users, </a:t>
            </a:r>
            <a:r>
              <a:rPr lang="nl-NL" dirty="0" err="1"/>
              <a:t>with</a:t>
            </a:r>
            <a:r>
              <a:rPr lang="nl-NL" dirty="0"/>
              <a:t> different </a:t>
            </a:r>
            <a:r>
              <a:rPr lang="nl-NL" dirty="0" err="1"/>
              <a:t>needs</a:t>
            </a:r>
            <a:r>
              <a:rPr lang="nl-NL" dirty="0"/>
              <a:t>. How </a:t>
            </a:r>
            <a:r>
              <a:rPr lang="nl-NL" dirty="0" err="1"/>
              <a:t>to</a:t>
            </a:r>
            <a:r>
              <a:rPr lang="nl-NL" dirty="0"/>
              <a:t> offer </a:t>
            </a:r>
            <a:r>
              <a:rPr lang="nl-NL" dirty="0" err="1"/>
              <a:t>several</a:t>
            </a:r>
            <a:r>
              <a:rPr lang="nl-NL" dirty="0"/>
              <a:t> </a:t>
            </a:r>
            <a:r>
              <a:rPr lang="nl-NL" dirty="0" err="1"/>
              <a:t>versions</a:t>
            </a:r>
            <a:r>
              <a:rPr lang="nl-NL" dirty="0"/>
              <a:t> of </a:t>
            </a:r>
            <a:r>
              <a:rPr lang="nl-NL" dirty="0" err="1"/>
              <a:t>the</a:t>
            </a:r>
            <a:r>
              <a:rPr lang="nl-NL" dirty="0"/>
              <a:t> </a:t>
            </a:r>
            <a:r>
              <a:rPr lang="nl-NL" dirty="0" err="1"/>
              <a:t>same</a:t>
            </a:r>
            <a:r>
              <a:rPr lang="nl-NL" dirty="0"/>
              <a:t> software?</a:t>
            </a:r>
          </a:p>
          <a:p>
            <a:pPr>
              <a:buFont typeface="Arial" panose="020B0604020202020204" pitchFamily="34" charset="0"/>
              <a:buChar char="•"/>
            </a:pPr>
            <a:r>
              <a:rPr lang="nl-NL" dirty="0"/>
              <a:t>Module environment</a:t>
            </a:r>
          </a:p>
          <a:p>
            <a:pPr>
              <a:buFont typeface="Arial" panose="020B0604020202020204" pitchFamily="34" charset="0"/>
              <a:buChar char="•"/>
            </a:pPr>
            <a:r>
              <a:rPr lang="nl-NL" dirty="0" err="1"/>
              <a:t>Let’s</a:t>
            </a:r>
            <a:r>
              <a:rPr lang="nl-NL" dirty="0"/>
              <a:t> look </a:t>
            </a:r>
            <a:r>
              <a:rPr lang="nl-NL" dirty="0" err="1"/>
              <a:t>what</a:t>
            </a:r>
            <a:r>
              <a:rPr lang="nl-NL" dirty="0"/>
              <a:t> modules we have: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a:t>We </a:t>
            </a:r>
            <a:r>
              <a:rPr lang="nl-NL" dirty="0" err="1"/>
              <a:t>build</a:t>
            </a:r>
            <a:r>
              <a:rPr lang="nl-NL" dirty="0"/>
              <a:t> a module environment </a:t>
            </a:r>
            <a:r>
              <a:rPr lang="nl-NL" dirty="0" err="1"/>
              <a:t>every</a:t>
            </a:r>
            <a:r>
              <a:rPr lang="nl-NL" dirty="0"/>
              <a:t> </a:t>
            </a:r>
            <a:r>
              <a:rPr lang="nl-NL" dirty="0" err="1"/>
              <a:t>year</a:t>
            </a:r>
            <a:r>
              <a:rPr lang="nl-NL" dirty="0"/>
              <a:t>. </a:t>
            </a:r>
            <a:r>
              <a:rPr lang="nl-NL" dirty="0" err="1"/>
              <a:t>Latest</a:t>
            </a:r>
            <a:r>
              <a:rPr lang="nl-NL" dirty="0"/>
              <a:t> on is 2022. </a:t>
            </a:r>
            <a:r>
              <a:rPr lang="nl-NL" dirty="0" err="1"/>
              <a:t>Let’s</a:t>
            </a:r>
            <a:r>
              <a:rPr lang="nl-NL" dirty="0"/>
              <a:t> load </a:t>
            </a:r>
            <a:r>
              <a:rPr lang="nl-NL" dirty="0" err="1"/>
              <a:t>it</a:t>
            </a:r>
            <a:r>
              <a:rPr lang="nl-NL" dirty="0"/>
              <a:t>: </a:t>
            </a:r>
            <a:r>
              <a:rPr lang="nl-NL" dirty="0">
                <a:latin typeface="Courier New" panose="02070309020205020404" pitchFamily="49" charset="0"/>
                <a:cs typeface="Courier New" panose="02070309020205020404" pitchFamily="49" charset="0"/>
              </a:rPr>
              <a:t>module load 2022</a:t>
            </a:r>
            <a:endParaRPr lang="nl-NL" dirty="0"/>
          </a:p>
          <a:p>
            <a:pPr>
              <a:buFont typeface="Arial" panose="020B0604020202020204" pitchFamily="34" charset="0"/>
              <a:buChar char="•"/>
            </a:pPr>
            <a:r>
              <a:rPr lang="nl-NL" dirty="0"/>
              <a:t>Check </a:t>
            </a:r>
            <a:r>
              <a:rPr lang="nl-NL" dirty="0" err="1"/>
              <a:t>the</a:t>
            </a:r>
            <a:r>
              <a:rPr lang="nl-NL" dirty="0"/>
              <a:t> modules </a:t>
            </a:r>
            <a:r>
              <a:rPr lang="nl-NL" dirty="0" err="1"/>
              <a:t>again</a:t>
            </a:r>
            <a:r>
              <a:rPr lang="nl-NL" dirty="0"/>
              <a:t>: </a:t>
            </a:r>
            <a:r>
              <a:rPr lang="nl-NL" dirty="0">
                <a:latin typeface="Courier New" panose="02070309020205020404" pitchFamily="49" charset="0"/>
                <a:cs typeface="Courier New" panose="02070309020205020404" pitchFamily="49" charset="0"/>
              </a:rPr>
              <a:t>module av</a:t>
            </a:r>
            <a:endParaRPr lang="nl-NL" dirty="0"/>
          </a:p>
          <a:p>
            <a:pPr>
              <a:buFont typeface="Arial" panose="020B0604020202020204" pitchFamily="34" charset="0"/>
              <a:buChar char="•"/>
            </a:pPr>
            <a:r>
              <a:rPr lang="nl-NL" dirty="0" err="1"/>
              <a:t>What</a:t>
            </a:r>
            <a:r>
              <a:rPr lang="nl-NL" dirty="0"/>
              <a:t> Python modules do we have? </a:t>
            </a:r>
            <a:r>
              <a:rPr lang="nl-NL" dirty="0">
                <a:latin typeface="Courier New" panose="02070309020205020404" pitchFamily="49" charset="0"/>
                <a:cs typeface="Courier New" panose="02070309020205020404" pitchFamily="49" charset="0"/>
              </a:rPr>
              <a:t>module av Python</a:t>
            </a:r>
          </a:p>
          <a:p>
            <a:pPr>
              <a:buFont typeface="Arial" panose="020B0604020202020204" pitchFamily="34" charset="0"/>
              <a:buChar char="•"/>
            </a:pPr>
            <a:r>
              <a:rPr lang="nl-NL" dirty="0"/>
              <a:t>Let’s have a look at one: </a:t>
            </a:r>
            <a:r>
              <a:rPr lang="nl-NL" dirty="0">
                <a:latin typeface="Courier New" panose="02070309020205020404" pitchFamily="49" charset="0"/>
                <a:cs typeface="Courier New" panose="02070309020205020404" pitchFamily="49" charset="0"/>
              </a:rPr>
              <a:t>module show Python/3.10.4-GCCcore-11.3.0</a:t>
            </a:r>
          </a:p>
          <a:p>
            <a:pPr>
              <a:buFont typeface="Arial" panose="020B0604020202020204" pitchFamily="34" charset="0"/>
              <a:buChar char="•"/>
            </a:pPr>
            <a:r>
              <a:rPr lang="nl-NL" dirty="0"/>
              <a:t>Modules set environment variables like </a:t>
            </a:r>
            <a:r>
              <a:rPr lang="nl-NL" dirty="0">
                <a:latin typeface="Courier New" panose="02070309020205020404" pitchFamily="49" charset="0"/>
                <a:cs typeface="Courier New" panose="02070309020205020404" pitchFamily="49" charset="0"/>
              </a:rPr>
              <a:t>PATH</a:t>
            </a:r>
            <a:r>
              <a:rPr lang="nl-NL" dirty="0"/>
              <a:t>, </a:t>
            </a:r>
            <a:r>
              <a:rPr lang="nl-NL" dirty="0">
                <a:latin typeface="Courier New" panose="02070309020205020404" pitchFamily="49" charset="0"/>
                <a:cs typeface="Courier New" panose="02070309020205020404" pitchFamily="49" charset="0"/>
              </a:rPr>
              <a:t>LD_LIBRARY_PATH</a:t>
            </a:r>
            <a:r>
              <a:rPr lang="nl-NL" dirty="0"/>
              <a:t>, etc. These are </a:t>
            </a:r>
            <a:r>
              <a:rPr lang="nl-NL" dirty="0" err="1"/>
              <a:t>used</a:t>
            </a:r>
            <a:r>
              <a:rPr lang="nl-NL" dirty="0"/>
              <a:t> </a:t>
            </a:r>
            <a:r>
              <a:rPr lang="nl-NL" dirty="0" err="1"/>
              <a:t>by</a:t>
            </a:r>
            <a:r>
              <a:rPr lang="nl-NL" dirty="0"/>
              <a:t> </a:t>
            </a:r>
            <a:r>
              <a:rPr lang="nl-NL" dirty="0" err="1"/>
              <a:t>the</a:t>
            </a:r>
            <a:r>
              <a:rPr lang="nl-NL" dirty="0"/>
              <a:t> Linux OS </a:t>
            </a:r>
            <a:r>
              <a:rPr lang="nl-NL" dirty="0" err="1"/>
              <a:t>to</a:t>
            </a:r>
            <a:r>
              <a:rPr lang="nl-NL" dirty="0"/>
              <a:t> </a:t>
            </a:r>
            <a:r>
              <a:rPr lang="nl-NL" dirty="0" err="1"/>
              <a:t>find</a:t>
            </a:r>
            <a:r>
              <a:rPr lang="nl-NL" dirty="0"/>
              <a:t> </a:t>
            </a:r>
            <a:r>
              <a:rPr lang="nl-NL" dirty="0" err="1"/>
              <a:t>binaries</a:t>
            </a:r>
            <a:r>
              <a:rPr lang="nl-NL" dirty="0"/>
              <a:t>, </a:t>
            </a:r>
            <a:r>
              <a:rPr lang="nl-NL" dirty="0" err="1"/>
              <a:t>libaries</a:t>
            </a:r>
            <a:r>
              <a:rPr lang="nl-NL" dirty="0"/>
              <a:t>, </a:t>
            </a:r>
            <a:r>
              <a:rPr lang="nl-NL" dirty="0" err="1"/>
              <a:t>etc</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25</a:t>
            </a:fld>
            <a:endParaRPr lang="nl-NL"/>
          </a:p>
        </p:txBody>
      </p:sp>
    </p:spTree>
    <p:extLst>
      <p:ext uri="{BB962C8B-B14F-4D97-AF65-F5344CB8AC3E}">
        <p14:creationId xmlns:p14="http://schemas.microsoft.com/office/powerpoint/2010/main" val="78802818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How does e.g. PATH work?</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av</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2022</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Python/3.10.4-GCCcore-11.3.0</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which python3</a:t>
            </a: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/sw/arch/RHEL8/EB_production/2022/software/Python/3.10.4-GCCcore-11.3.0/bin/python3</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echo $PATH</a:t>
            </a:r>
          </a:p>
          <a:p>
            <a:pPr marL="0" indent="0">
              <a:spcBef>
                <a:spcPts val="0"/>
              </a:spcBef>
              <a:spcAft>
                <a:spcPts val="0"/>
              </a:spcAft>
              <a:buNone/>
            </a:pPr>
            <a:r>
              <a:rPr lang="nl-NL" sz="1400" dirty="0">
                <a:highlight>
                  <a:srgbClr val="FFFF00"/>
                </a:highlight>
                <a:latin typeface="Courier New" panose="02070309020205020404" pitchFamily="49" charset="0"/>
                <a:cs typeface="Courier New" panose="02070309020205020404" pitchFamily="49" charset="0"/>
              </a:rPr>
              <a:t>/sw/arch/RHEL8/EB_production/2022/software/Python/3.10.4-GCCcore-11.3.0/bin</a:t>
            </a:r>
            <a:r>
              <a:rPr lang="nl-NL" sz="1400" dirty="0">
                <a:latin typeface="Courier New" panose="02070309020205020404" pitchFamily="49" charset="0"/>
                <a:cs typeface="Courier New" panose="02070309020205020404" pitchFamily="49" charset="0"/>
              </a:rPr>
              <a:t>:/sw/arch/RHEL8/EB_production/2022/software/OpenSSL/1.1/bin:…:/home/scur0006/.local/bin:/home/scur0006/bin:/gpfs/admin/hpc/sw/hpc/bin:/gpfs/admin/hpc/sw/hpc/sbin:/projects/0/jhssrf001/JHS_installations/Python/bin:/sbin:/bin:/usr/sbin:/usr/bin</a:t>
            </a:r>
          </a:p>
          <a:p>
            <a:pPr marL="0" indent="0">
              <a:spcBef>
                <a:spcPts val="0"/>
              </a:spcBef>
              <a:spcAft>
                <a:spcPts val="0"/>
              </a:spcAft>
              <a:buNone/>
            </a:pP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600" dirty="0"/>
              <a:t>The OS finds the </a:t>
            </a:r>
            <a:r>
              <a:rPr lang="en-US" sz="1600" dirty="0">
                <a:latin typeface="Courier New" panose="02070309020205020404" pitchFamily="49" charset="0"/>
                <a:cs typeface="Courier New" panose="02070309020205020404" pitchFamily="49" charset="0"/>
              </a:rPr>
              <a:t>python3</a:t>
            </a:r>
            <a:r>
              <a:rPr lang="en-US" sz="1600" dirty="0"/>
              <a:t> from the module environment because </a:t>
            </a:r>
            <a:r>
              <a:rPr lang="en-US" sz="1600" dirty="0">
                <a:latin typeface="Courier New" panose="02070309020205020404" pitchFamily="49" charset="0"/>
                <a:cs typeface="Courier New" panose="02070309020205020404" pitchFamily="49" charset="0"/>
              </a:rPr>
              <a:t>PATH</a:t>
            </a:r>
            <a:r>
              <a:rPr lang="en-US" sz="1600" dirty="0"/>
              <a:t> includes the directory in which </a:t>
            </a:r>
            <a:r>
              <a:rPr lang="en-US" sz="1600" dirty="0">
                <a:latin typeface="Courier New" panose="02070309020205020404" pitchFamily="49" charset="0"/>
                <a:cs typeface="Courier New" panose="02070309020205020404" pitchFamily="49" charset="0"/>
              </a:rPr>
              <a:t>python3</a:t>
            </a:r>
            <a:r>
              <a:rPr lang="en-US" sz="1600" dirty="0"/>
              <a:t> is located</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26</a:t>
            </a:fld>
            <a:endParaRPr lang="nl-NL"/>
          </a:p>
        </p:txBody>
      </p:sp>
    </p:spTree>
    <p:extLst>
      <p:ext uri="{BB962C8B-B14F-4D97-AF65-F5344CB8AC3E}">
        <p14:creationId xmlns:p14="http://schemas.microsoft.com/office/powerpoint/2010/main" val="155264502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Attempt 2: PyTorch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source my_pytorch_venv/bin/activate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pip3 install torch </a:t>
            </a:r>
            <a:r>
              <a:rPr lang="en-US" sz="1400" dirty="0" err="1">
                <a:latin typeface="Courier New" panose="02070309020205020404" pitchFamily="49" charset="0"/>
                <a:cs typeface="Courier New" panose="02070309020205020404" pitchFamily="49" charset="0"/>
              </a:rPr>
              <a:t>torchvision</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torchaudio</a:t>
            </a:r>
            <a:r>
              <a:rPr lang="en-US" sz="1400" dirty="0">
                <a:latin typeface="Courier New" panose="02070309020205020404" pitchFamily="49" charset="0"/>
                <a:cs typeface="Courier New" panose="02070309020205020404" pitchFamily="49" charset="0"/>
              </a:rPr>
              <a:t> --index-</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https://download.pytorch.org/whl/cu117 (instruction from </a:t>
            </a:r>
            <a:r>
              <a:rPr lang="en-US" sz="1400" dirty="0">
                <a:latin typeface="Courier New" panose="02070309020205020404" pitchFamily="49" charset="0"/>
                <a:cs typeface="Courier New" panose="02070309020205020404" pitchFamily="49" charset="0"/>
                <a:hlinkClick r:id="rId2"/>
              </a:rPr>
              <a:t>https://pytorch.org/get-started/locally/</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Python</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import torch</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torch.__file</a:t>
            </a:r>
            <a:r>
              <a:rPr lang="en-US" sz="1400" dirty="0">
                <a:latin typeface="Courier New" panose="02070309020205020404" pitchFamily="49" charset="0"/>
                <a:cs typeface="Courier New" panose="02070309020205020404" pitchFamily="49" charset="0"/>
              </a:rPr>
              <a:t>__</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gpfs</a:t>
            </a:r>
            <a:r>
              <a:rPr lang="en-US" sz="1400" dirty="0">
                <a:latin typeface="Courier New" panose="02070309020205020404" pitchFamily="49" charset="0"/>
                <a:cs typeface="Courier New" panose="02070309020205020404" pitchFamily="49" charset="0"/>
              </a:rPr>
              <a:t>/home4/</a:t>
            </a:r>
            <a:r>
              <a:rPr lang="en-US" sz="1400" dirty="0" err="1">
                <a:latin typeface="Courier New" panose="02070309020205020404" pitchFamily="49" charset="0"/>
                <a:cs typeface="Courier New" panose="02070309020205020404" pitchFamily="49" charset="0"/>
              </a:rPr>
              <a:t>casparl</a:t>
            </a:r>
            <a:r>
              <a:rPr lang="en-US" sz="1400" dirty="0">
                <a:latin typeface="Courier New" panose="02070309020205020404" pitchFamily="49" charset="0"/>
                <a:cs typeface="Courier New" panose="02070309020205020404" pitchFamily="49" charset="0"/>
              </a:rPr>
              <a:t>/Courses/</a:t>
            </a:r>
            <a:r>
              <a:rPr lang="en-US" sz="1400" dirty="0" err="1">
                <a:latin typeface="Courier New" panose="02070309020205020404" pitchFamily="49" charset="0"/>
                <a:cs typeface="Courier New" panose="02070309020205020404" pitchFamily="49" charset="0"/>
              </a:rPr>
              <a:t>pip_pytorch</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my_pytorch_venv</a:t>
            </a:r>
            <a:r>
              <a:rPr lang="en-US" sz="1400" dirty="0">
                <a:latin typeface="Courier New" panose="02070309020205020404" pitchFamily="49" charset="0"/>
                <a:cs typeface="Courier New" panose="02070309020205020404" pitchFamily="49" charset="0"/>
              </a:rPr>
              <a:t>/lib/python3.10/site-packages/torch/__init__.py'</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torch.cuda.is_available</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torch.backends.cudnn.version</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8500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&gt;&gt;&gt; </a:t>
            </a:r>
            <a:r>
              <a:rPr lang="en-US" sz="1400" dirty="0" err="1">
                <a:latin typeface="Courier New" panose="02070309020205020404" pitchFamily="49" charset="0"/>
                <a:cs typeface="Courier New" panose="02070309020205020404" pitchFamily="49" charset="0"/>
              </a:rPr>
              <a:t>torch.backends.cudnn.enabled</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True</a:t>
            </a:r>
          </a:p>
          <a:p>
            <a:pPr marL="0" indent="0">
              <a:spcBef>
                <a:spcPts val="0"/>
              </a:spcBef>
              <a:spcAft>
                <a:spcPts val="0"/>
              </a:spcAft>
              <a:buNone/>
            </a:pPr>
            <a:endParaRPr lang="en-US" sz="1600" dirty="0"/>
          </a:p>
          <a:p>
            <a:pPr marL="0" indent="0">
              <a:spcBef>
                <a:spcPts val="0"/>
              </a:spcBef>
              <a:spcAft>
                <a:spcPts val="0"/>
              </a:spcAft>
              <a:buNone/>
            </a:pPr>
            <a:r>
              <a:rPr lang="en-US" sz="1600" dirty="0"/>
              <a:t>Ok, cool, GPU support just works with </a:t>
            </a:r>
            <a:r>
              <a:rPr lang="en-US" sz="1600" dirty="0" err="1"/>
              <a:t>PyTorch</a:t>
            </a:r>
            <a:r>
              <a:rPr lang="en-US" sz="1600" dirty="0"/>
              <a:t>. It is not always that easy though…</a:t>
            </a:r>
          </a:p>
          <a:p>
            <a:pPr marL="0" indent="0">
              <a:spcBef>
                <a:spcPts val="0"/>
              </a:spcBef>
              <a:spcAft>
                <a:spcPts val="0"/>
              </a:spcAft>
              <a:buNone/>
            </a:pPr>
            <a:endParaRPr lang="en-US" sz="1600" dirty="0"/>
          </a:p>
          <a:p>
            <a:pPr marL="0" indent="0">
              <a:spcBef>
                <a:spcPts val="0"/>
              </a:spcBef>
              <a:spcAft>
                <a:spcPts val="0"/>
              </a:spcAft>
              <a:buNone/>
            </a:pPr>
            <a:r>
              <a:rPr lang="en-US" sz="1600" dirty="0"/>
              <a:t>BONUS QUESTION: where does torch find the CUDA installation?</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27</a:t>
            </a:fld>
            <a:endParaRPr lang="nl-NL"/>
          </a:p>
        </p:txBody>
      </p:sp>
    </p:spTree>
    <p:extLst>
      <p:ext uri="{BB962C8B-B14F-4D97-AF65-F5344CB8AC3E}">
        <p14:creationId xmlns:p14="http://schemas.microsoft.com/office/powerpoint/2010/main" val="4391461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virtualenv</a:t>
            </a:r>
            <a:r>
              <a:rPr lang="nl-NL" sz="1400" dirty="0">
                <a:latin typeface="Courier New" panose="02070309020205020404" pitchFamily="49" charset="0"/>
                <a:cs typeface="Courier New" panose="02070309020205020404" pitchFamily="49" charset="0"/>
              </a:rPr>
              <a:t> </a:t>
            </a:r>
            <a:r>
              <a:rPr lang="nl-NL" sz="1400" dirty="0" err="1">
                <a:latin typeface="Courier New" panose="02070309020205020404" pitchFamily="49" charset="0"/>
                <a:cs typeface="Courier New" panose="02070309020205020404" pitchFamily="49" charset="0"/>
              </a:rPr>
              <a:t>my_tf_venv</a:t>
            </a:r>
            <a:endParaRPr lang="nl-NL"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source </a:t>
            </a:r>
            <a:r>
              <a:rPr lang="en-US" sz="1400" dirty="0" err="1">
                <a:latin typeface="Courier New" panose="02070309020205020404" pitchFamily="49" charset="0"/>
                <a:cs typeface="Courier New" panose="02070309020205020404" pitchFamily="49" charset="0"/>
              </a:rPr>
              <a:t>my_tf_venv</a:t>
            </a:r>
            <a:r>
              <a:rPr lang="en-US" sz="1400" dirty="0">
                <a:latin typeface="Courier New" panose="02070309020205020404" pitchFamily="49" charset="0"/>
                <a:cs typeface="Courier New" panose="02070309020205020404" pitchFamily="49" charset="0"/>
              </a:rPr>
              <a:t>/bin/activate</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python3 -m pip install nvidia-cudnn-cu11==8.6.0.163 tensorflow==2.12.* (instructions from </a:t>
            </a:r>
            <a:r>
              <a:rPr lang="en-US" sz="1400" dirty="0">
                <a:latin typeface="Courier New" panose="02070309020205020404" pitchFamily="49" charset="0"/>
                <a:cs typeface="Courier New" panose="02070309020205020404" pitchFamily="49" charset="0"/>
                <a:hlinkClick r:id="rId2"/>
              </a:rPr>
              <a:t>https://www.tensorflow.org/install/pip</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15:49:48.115916: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Could not find </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 drivers on your machine, GPU will not be used.</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15:49:49.932425: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Cannot </a:t>
            </a:r>
            <a:r>
              <a:rPr lang="en-US" sz="1400" dirty="0" err="1">
                <a:latin typeface="Courier New" panose="02070309020205020404" pitchFamily="49" charset="0"/>
                <a:cs typeface="Courier New" panose="02070309020205020404" pitchFamily="49" charset="0"/>
              </a:rPr>
              <a:t>dlopen</a:t>
            </a:r>
            <a:r>
              <a:rPr lang="en-US" sz="1400" dirty="0">
                <a:latin typeface="Courier New" panose="02070309020205020404" pitchFamily="49" charset="0"/>
                <a:cs typeface="Courier New" panose="02070309020205020404" pitchFamily="49" charset="0"/>
              </a:rPr>
              <a:t> some GPU libraries. 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endParaRPr lang="en-US" sz="16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28</a:t>
            </a:fld>
            <a:endParaRPr lang="nl-NL"/>
          </a:p>
        </p:txBody>
      </p:sp>
    </p:spTree>
    <p:extLst>
      <p:ext uri="{BB962C8B-B14F-4D97-AF65-F5344CB8AC3E}">
        <p14:creationId xmlns:p14="http://schemas.microsoft.com/office/powerpoint/2010/main" val="145174735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15:49:48.222125: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tsl</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cuda</a:t>
            </a:r>
            <a:r>
              <a:rPr lang="en-US" sz="1400" dirty="0">
                <a:latin typeface="Courier New" panose="02070309020205020404" pitchFamily="49" charset="0"/>
                <a:cs typeface="Courier New" panose="02070309020205020404" pitchFamily="49" charset="0"/>
              </a:rPr>
              <a:t>/cudart_stub.cc:28] </a:t>
            </a:r>
            <a:r>
              <a:rPr lang="en-US" sz="1400" b="1" dirty="0">
                <a:latin typeface="Courier New" panose="02070309020205020404" pitchFamily="49" charset="0"/>
                <a:cs typeface="Courier New" panose="02070309020205020404" pitchFamily="49" charset="0"/>
              </a:rPr>
              <a:t>Could not find </a:t>
            </a:r>
            <a:r>
              <a:rPr lang="en-US" sz="1400" b="1" dirty="0" err="1">
                <a:latin typeface="Courier New" panose="02070309020205020404" pitchFamily="49" charset="0"/>
                <a:cs typeface="Courier New" panose="02070309020205020404" pitchFamily="49" charset="0"/>
              </a:rPr>
              <a:t>cuda</a:t>
            </a:r>
            <a:r>
              <a:rPr lang="en-US" sz="1400" b="1" dirty="0">
                <a:latin typeface="Courier New" panose="02070309020205020404" pitchFamily="49" charset="0"/>
                <a:cs typeface="Courier New" panose="02070309020205020404" pitchFamily="49" charset="0"/>
              </a:rPr>
              <a:t> drivers on your machine, GPU will not be used</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15:49:52.152843: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a:t>
            </a:r>
            <a:r>
              <a:rPr lang="en-US" sz="1400" dirty="0" err="1">
                <a:latin typeface="Courier New" panose="02070309020205020404" pitchFamily="49" charset="0"/>
                <a:cs typeface="Courier New" panose="02070309020205020404" pitchFamily="49" charset="0"/>
              </a:rPr>
              <a:t>common_runtime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/gpu_device.cc:1956] </a:t>
            </a:r>
            <a:r>
              <a:rPr lang="en-US" sz="1400" b="1" dirty="0">
                <a:latin typeface="Courier New" panose="02070309020205020404" pitchFamily="49" charset="0"/>
                <a:cs typeface="Courier New" panose="02070309020205020404" pitchFamily="49" charset="0"/>
              </a:rPr>
              <a:t>Cannot </a:t>
            </a:r>
            <a:r>
              <a:rPr lang="en-US" sz="1400" b="1" dirty="0" err="1">
                <a:latin typeface="Courier New" panose="02070309020205020404" pitchFamily="49" charset="0"/>
                <a:cs typeface="Courier New" panose="02070309020205020404" pitchFamily="49" charset="0"/>
              </a:rPr>
              <a:t>dlopen</a:t>
            </a:r>
            <a:r>
              <a:rPr lang="en-US" sz="1400" b="1" dirty="0">
                <a:latin typeface="Courier New" panose="02070309020205020404" pitchFamily="49" charset="0"/>
                <a:cs typeface="Courier New" panose="02070309020205020404" pitchFamily="49" charset="0"/>
              </a:rPr>
              <a:t> some GPU libraries. </a:t>
            </a:r>
            <a:r>
              <a:rPr lang="en-US" sz="1400" dirty="0">
                <a:latin typeface="Courier New" panose="02070309020205020404" pitchFamily="49" charset="0"/>
                <a:cs typeface="Courier New" panose="02070309020205020404" pitchFamily="49" charset="0"/>
              </a:rPr>
              <a:t>Please make sure the missing libraries mentioned above are installed properly if you would like to use GPU. Follow the guide at https://www.tensorflow.org/install/gpu for how to download and setup the required libraries for your platform.</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Skipping registering GPU devices...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installation is not using the GPUs! You wouldn’t believe how many users don’t read these warnings. They allocate (very) expensive GPUs, and then don’t use them… Please make us happy, don’t do this! </a:t>
            </a:r>
            <a:r>
              <a:rPr lang="en-US" sz="1800" dirty="0">
                <a:sym typeface="Wingdings" panose="05000000000000000000" pitchFamily="2" charset="2"/>
              </a:rPr>
              <a:t></a:t>
            </a:r>
            <a:endParaRPr lang="en-US" sz="18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2336787060"/>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Program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8974163" cy="4456846"/>
          </a:xfrm>
        </p:spPr>
        <p:txBody>
          <a:bodyPr/>
          <a:lstStyle/>
          <a:p>
            <a:r>
              <a:rPr lang="nl-NL" sz="1400" dirty="0"/>
              <a:t>9:30 – 9:45	Welcome and course overview (Caspar van Leeuwen)</a:t>
            </a:r>
          </a:p>
          <a:p>
            <a:r>
              <a:rPr lang="nl-NL" sz="1400" dirty="0"/>
              <a:t>9:45 – 11:00	Software installations on HPC systems (Caspar van Leeuwen)</a:t>
            </a:r>
          </a:p>
          <a:p>
            <a:r>
              <a:rPr lang="nl-NL" sz="1400" dirty="0"/>
              <a:t>11:00 – 11:15	Coffee break</a:t>
            </a:r>
          </a:p>
          <a:p>
            <a:r>
              <a:rPr lang="nl-NL" sz="1400" dirty="0"/>
              <a:t>11:15 – 12:30	</a:t>
            </a:r>
            <a:r>
              <a:rPr lang="en-US" sz="1400" dirty="0"/>
              <a:t>Packed file formats (Caspar van Leeuwen)</a:t>
            </a:r>
          </a:p>
          <a:p>
            <a:r>
              <a:rPr lang="nl-NL" sz="1400" dirty="0"/>
              <a:t>12:30 – 13:30	Lunch Break</a:t>
            </a:r>
          </a:p>
          <a:p>
            <a:r>
              <a:rPr lang="nl-NL" sz="1400" dirty="0"/>
              <a:t>13:30 – 15:00	</a:t>
            </a:r>
            <a:r>
              <a:rPr lang="en-US" sz="1400" dirty="0"/>
              <a:t>Parallel Computing for Deep Learning (Caspar van Leeuwen &amp; Yue Zhao)</a:t>
            </a:r>
          </a:p>
          <a:p>
            <a:r>
              <a:rPr lang="en-US" sz="1400" dirty="0"/>
              <a:t>15:00</a:t>
            </a:r>
            <a:r>
              <a:rPr lang="nl-NL" sz="1400" dirty="0"/>
              <a:t> – </a:t>
            </a:r>
            <a:r>
              <a:rPr lang="en-US" sz="1400" dirty="0"/>
              <a:t>15:15	Coffee Break</a:t>
            </a:r>
            <a:endParaRPr lang="nl-NL" sz="1400" dirty="0"/>
          </a:p>
          <a:p>
            <a:r>
              <a:rPr lang="nl-NL" sz="1400" dirty="0"/>
              <a:t>15:15 – 16:00	</a:t>
            </a:r>
            <a:r>
              <a:rPr lang="en-US" sz="1400" dirty="0"/>
              <a:t>Hardware and software features to accelerate deep learning (Robert Jan Schlimbach)</a:t>
            </a:r>
            <a:endParaRPr lang="nl-NL" sz="1400" dirty="0"/>
          </a:p>
          <a:p>
            <a:r>
              <a:rPr lang="nl-NL" sz="1400" dirty="0"/>
              <a:t>16:00 – 16:50	Profiling to understand your neural network’s performance (</a:t>
            </a:r>
            <a:r>
              <a:rPr lang="en-US" sz="1400" dirty="0"/>
              <a:t>Robert Jan Schlimbach</a:t>
            </a:r>
            <a:r>
              <a:rPr lang="nl-NL" sz="1400" dirty="0"/>
              <a:t>)</a:t>
            </a:r>
          </a:p>
          <a:p>
            <a:r>
              <a:rPr lang="nl-NL" sz="1400" dirty="0"/>
              <a:t>16:50 – 17:00	Questions, wrap up</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dirty="0"/>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a:t>
            </a:fld>
            <a:endParaRPr lang="nl-NL"/>
          </a:p>
        </p:txBody>
      </p:sp>
    </p:spTree>
    <p:extLst>
      <p:ext uri="{BB962C8B-B14F-4D97-AF65-F5344CB8AC3E}">
        <p14:creationId xmlns:p14="http://schemas.microsoft.com/office/powerpoint/2010/main" val="1597632411"/>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print(</a:t>
            </a:r>
            <a:r>
              <a:rPr lang="en-US" sz="1400" dirty="0" err="1">
                <a:latin typeface="Courier New" panose="02070309020205020404" pitchFamily="49" charset="0"/>
                <a:cs typeface="Courier New" panose="02070309020205020404" pitchFamily="49" charset="0"/>
              </a:rPr>
              <a:t>tf.config.list_physical_devices</a:t>
            </a:r>
            <a:r>
              <a:rPr lang="en-US" sz="1400" dirty="0">
                <a:latin typeface="Courier New" panose="02070309020205020404" pitchFamily="49" charset="0"/>
                <a:cs typeface="Courier New" panose="02070309020205020404" pitchFamily="49" charset="0"/>
              </a:rPr>
              <a:t>('GPU'))"</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15:49:48.222644: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a:t>
            </a:r>
            <a:r>
              <a:rPr lang="en-US" sz="1400" b="1" dirty="0">
                <a:latin typeface="Courier New" panose="02070309020205020404" pitchFamily="49" charset="0"/>
                <a:cs typeface="Courier New" panose="02070309020205020404" pitchFamily="49" charset="0"/>
              </a:rPr>
              <a:t>This TensorFlow binary is optimized to use available CPU instructions in performance-critical operations.</a:t>
            </a: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endParaRPr lang="en-US" sz="1600" dirty="0"/>
          </a:p>
          <a:p>
            <a:pPr marL="0" indent="0">
              <a:spcBef>
                <a:spcPts val="0"/>
              </a:spcBef>
              <a:spcAft>
                <a:spcPts val="0"/>
              </a:spcAft>
              <a:buNone/>
            </a:pPr>
            <a:r>
              <a:rPr lang="en-US" sz="1800" dirty="0"/>
              <a:t>This TensorFlow itself is build without modern extensions to the X86_64 instruction set (AVX2, AVX512 and FMA). This problem is somewhat mitigated by the fact that for performance critical functions, TensorFlow uses low level CPU libraries that </a:t>
            </a:r>
            <a:r>
              <a:rPr lang="en-US" sz="1800" i="1" dirty="0"/>
              <a:t>are</a:t>
            </a:r>
            <a:r>
              <a:rPr lang="en-US" sz="1800" dirty="0"/>
              <a:t> optimized (we will get back to this later today).</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Tree>
    <p:extLst>
      <p:ext uri="{BB962C8B-B14F-4D97-AF65-F5344CB8AC3E}">
        <p14:creationId xmlns:p14="http://schemas.microsoft.com/office/powerpoint/2010/main" val="44038680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does this happen?</a:t>
            </a:r>
          </a:p>
          <a:p>
            <a:pPr>
              <a:buFont typeface="Arial" panose="020B0604020202020204" pitchFamily="34" charset="0"/>
              <a:buChar char="•"/>
            </a:pPr>
            <a:r>
              <a:rPr lang="nl-NL" dirty="0"/>
              <a:t>The TensorFlow library (a binary!) is built against a certain version of CUDA</a:t>
            </a:r>
          </a:p>
          <a:p>
            <a:pPr>
              <a:buFont typeface="Arial" panose="020B0604020202020204" pitchFamily="34" charset="0"/>
              <a:buChar char="•"/>
            </a:pPr>
            <a:r>
              <a:rPr lang="nl-NL" dirty="0"/>
              <a:t>CUDA is a </a:t>
            </a:r>
            <a:r>
              <a:rPr lang="nl-NL" b="1" dirty="0"/>
              <a:t>dependency</a:t>
            </a:r>
            <a:r>
              <a:rPr lang="nl-NL" dirty="0"/>
              <a:t> for TensorFlow</a:t>
            </a:r>
          </a:p>
          <a:p>
            <a:pPr>
              <a:buFont typeface="Arial" panose="020B0604020202020204" pitchFamily="34" charset="0"/>
              <a:buChar char="•"/>
            </a:pPr>
            <a:r>
              <a:rPr lang="nl-NL" dirty="0"/>
              <a:t>Pip installs </a:t>
            </a:r>
            <a:r>
              <a:rPr lang="nl-NL" i="1" dirty="0"/>
              <a:t>python</a:t>
            </a:r>
            <a:r>
              <a:rPr lang="nl-NL" dirty="0"/>
              <a:t> dependencies automatically. But it can not do the same for non-python dependencies: you need to provide those yourself!</a:t>
            </a:r>
          </a:p>
          <a:p>
            <a:pPr>
              <a:buFont typeface="Arial" panose="020B0604020202020204" pitchFamily="34" charset="0"/>
              <a:buChar char="•"/>
            </a:pPr>
            <a:r>
              <a:rPr lang="nl-NL" dirty="0">
                <a:hlinkClick r:id="rId2"/>
              </a:rPr>
              <a:t>https://www.tensorflow.org/install/source#tested_build_configurations</a:t>
            </a:r>
            <a:r>
              <a:rPr lang="nl-NL" dirty="0"/>
              <a:t> shows which CUDA/cuDNN versions are used by which TF versions</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31</a:t>
            </a:fld>
            <a:endParaRPr lang="nl-NL"/>
          </a:p>
        </p:txBody>
      </p:sp>
    </p:spTree>
    <p:extLst>
      <p:ext uri="{BB962C8B-B14F-4D97-AF65-F5344CB8AC3E}">
        <p14:creationId xmlns:p14="http://schemas.microsoft.com/office/powerpoint/2010/main" val="311229359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Tensorflow in a virtual environment with pip</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spcBef>
                <a:spcPts val="0"/>
              </a:spcBef>
              <a:spcAft>
                <a:spcPts val="0"/>
              </a:spcAft>
              <a:buNone/>
            </a:pPr>
            <a:r>
              <a:rPr lang="nl-NL" sz="1800" dirty="0">
                <a:latin typeface="+mj-lt"/>
                <a:cs typeface="Courier New" panose="02070309020205020404" pitchFamily="49" charset="0"/>
              </a:rPr>
              <a:t>So, what if supply the necessary cuDNN (version 8.6) and CUDA (version 11.8) at runtime?</a:t>
            </a:r>
          </a:p>
          <a:p>
            <a:pPr marL="0" indent="0">
              <a:spcBef>
                <a:spcPts val="0"/>
              </a:spcBef>
              <a:spcAft>
                <a:spcPts val="0"/>
              </a:spcAft>
              <a:buNone/>
            </a:pPr>
            <a:endParaRPr lang="nl-NL" sz="1400" dirty="0">
              <a:latin typeface="+mj-lt"/>
              <a:cs typeface="Courier New" panose="02070309020205020404" pitchFamily="49" charset="0"/>
            </a:endParaRPr>
          </a:p>
          <a:p>
            <a:pPr marL="0" indent="0">
              <a:spcBef>
                <a:spcPts val="0"/>
              </a:spcBef>
              <a:spcAft>
                <a:spcPts val="0"/>
              </a:spcAft>
              <a:buNone/>
            </a:pPr>
            <a:r>
              <a:rPr lang="nl-NL" sz="1400" dirty="0">
                <a:latin typeface="Courier New" panose="02070309020205020404" pitchFamily="49" charset="0"/>
                <a:cs typeface="Courier New" panose="02070309020205020404" pitchFamily="49" charset="0"/>
              </a:rPr>
              <a:t>$ module load cuDNN/8.6.0.163-CUDA-11.8.0</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 python3 -c "import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 as </a:t>
            </a:r>
            <a:r>
              <a:rPr lang="en-US" sz="1400" dirty="0" err="1">
                <a:latin typeface="Courier New" panose="02070309020205020404" pitchFamily="49" charset="0"/>
                <a:cs typeface="Courier New" panose="02070309020205020404" pitchFamily="49" charset="0"/>
              </a:rPr>
              <a:t>tf</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print(</a:t>
            </a:r>
            <a:r>
              <a:rPr lang="en-US" sz="1400" b="1" dirty="0" err="1">
                <a:latin typeface="Courier New" panose="02070309020205020404" pitchFamily="49" charset="0"/>
                <a:cs typeface="Courier New" panose="02070309020205020404" pitchFamily="49" charset="0"/>
              </a:rPr>
              <a:t>tf.config.list_physical_devices</a:t>
            </a:r>
            <a:r>
              <a:rPr lang="en-US" sz="1400" b="1" dirty="0">
                <a:latin typeface="Courier New" panose="02070309020205020404" pitchFamily="49" charset="0"/>
                <a:cs typeface="Courier New" panose="02070309020205020404" pitchFamily="49" charset="0"/>
              </a:rPr>
              <a:t>('GPU’))</a:t>
            </a:r>
            <a:r>
              <a:rPr lang="en-US" sz="1400" dirty="0">
                <a:latin typeface="Courier New" panose="02070309020205020404" pitchFamily="49" charset="0"/>
                <a:cs typeface="Courier New" panose="02070309020205020404" pitchFamily="49" charset="0"/>
              </a:rPr>
              <a:t>”</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16:00:34.191403: I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/core/platform/cpu_feature_guard.cc:182] This TensorFlow binary is optimized to use available CPU instructions in performance-critical operations.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To enable the following instructions: AVX2 AVX512F FMA, in other operations, rebuild TensorFlow with the appropriate compiler flags.</a:t>
            </a:r>
          </a:p>
          <a:p>
            <a:pPr marL="0" indent="0">
              <a:spcBef>
                <a:spcPts val="0"/>
              </a:spcBef>
              <a:spcAft>
                <a:spcPts val="0"/>
              </a:spcAft>
              <a:buNone/>
            </a:pPr>
            <a:r>
              <a:rPr lang="en-US" sz="1400" dirty="0">
                <a:latin typeface="Courier New" panose="02070309020205020404" pitchFamily="49" charset="0"/>
                <a:cs typeface="Courier New" panose="02070309020205020404" pitchFamily="49" charset="0"/>
              </a:rPr>
              <a:t>2023-05-12 16:00:35.657146: W </a:t>
            </a:r>
            <a:r>
              <a:rPr lang="en-US" sz="1400" dirty="0" err="1">
                <a:latin typeface="Courier New" panose="02070309020205020404" pitchFamily="49" charset="0"/>
                <a:cs typeface="Courier New" panose="02070309020205020404" pitchFamily="49" charset="0"/>
              </a:rPr>
              <a:t>tensorflow</a:t>
            </a:r>
            <a:r>
              <a:rPr lang="en-US" sz="1400" dirty="0">
                <a:latin typeface="Courier New" panose="02070309020205020404" pitchFamily="49" charset="0"/>
                <a:cs typeface="Courier New" panose="02070309020205020404" pitchFamily="49" charset="0"/>
              </a:rPr>
              <a:t>/compiler/tf2tensorrt/utils/py_utils.cc:38] TF-TRT Warning: Could not find </a:t>
            </a:r>
            <a:r>
              <a:rPr lang="en-US" sz="1400" dirty="0" err="1">
                <a:latin typeface="Courier New" panose="02070309020205020404" pitchFamily="49" charset="0"/>
                <a:cs typeface="Courier New" panose="02070309020205020404" pitchFamily="49" charset="0"/>
              </a:rPr>
              <a:t>TensorRT</a:t>
            </a:r>
            <a:endParaRPr lang="en-US" sz="1400" dirty="0">
              <a:latin typeface="Courier New" panose="02070309020205020404" pitchFamily="49" charset="0"/>
              <a:cs typeface="Courier New" panose="02070309020205020404" pitchFamily="49" charset="0"/>
            </a:endParaRPr>
          </a:p>
          <a:p>
            <a:pPr marL="0" indent="0">
              <a:spcBef>
                <a:spcPts val="0"/>
              </a:spcBef>
              <a:spcAft>
                <a:spcPts val="0"/>
              </a:spcAft>
              <a:buNone/>
            </a:pPr>
            <a:r>
              <a:rPr lang="en-US" sz="1400" b="1" dirty="0">
                <a:latin typeface="Courier New" panose="02070309020205020404" pitchFamily="49" charset="0"/>
                <a:cs typeface="Courier New" panose="02070309020205020404" pitchFamily="49" charset="0"/>
              </a:rPr>
              <a:t>[</a:t>
            </a:r>
            <a:r>
              <a:rPr lang="en-US" sz="1400" b="1" dirty="0" err="1">
                <a:latin typeface="Courier New" panose="02070309020205020404" pitchFamily="49" charset="0"/>
                <a:cs typeface="Courier New" panose="02070309020205020404" pitchFamily="49" charset="0"/>
              </a:rPr>
              <a:t>PhysicalDevice</a:t>
            </a:r>
            <a:r>
              <a:rPr lang="en-US" sz="1400" b="1" dirty="0">
                <a:latin typeface="Courier New" panose="02070309020205020404" pitchFamily="49" charset="0"/>
                <a:cs typeface="Courier New" panose="02070309020205020404" pitchFamily="49" charset="0"/>
              </a:rPr>
              <a:t>(name='/physical_device:GPU:0', </a:t>
            </a:r>
            <a:r>
              <a:rPr lang="en-US" sz="1400" b="1" dirty="0" err="1">
                <a:latin typeface="Courier New" panose="02070309020205020404" pitchFamily="49" charset="0"/>
                <a:cs typeface="Courier New" panose="02070309020205020404" pitchFamily="49" charset="0"/>
              </a:rPr>
              <a:t>device_type</a:t>
            </a:r>
            <a:r>
              <a:rPr lang="en-US" sz="1400" b="1" dirty="0">
                <a:latin typeface="Courier New" panose="02070309020205020404" pitchFamily="49" charset="0"/>
                <a:cs typeface="Courier New" panose="02070309020205020404" pitchFamily="49" charset="0"/>
              </a:rPr>
              <a:t>='GPU')]</a:t>
            </a:r>
          </a:p>
          <a:p>
            <a:pPr marL="0" indent="0">
              <a:spcBef>
                <a:spcPts val="0"/>
              </a:spcBef>
              <a:spcAft>
                <a:spcPts val="0"/>
              </a:spcAft>
              <a:buNone/>
            </a:pPr>
            <a:endParaRPr lang="en-US" sz="1600" dirty="0"/>
          </a:p>
          <a:p>
            <a:pPr marL="0" indent="0">
              <a:spcBef>
                <a:spcPts val="0"/>
              </a:spcBef>
              <a:spcAft>
                <a:spcPts val="0"/>
              </a:spcAft>
              <a:buNone/>
            </a:pPr>
            <a:r>
              <a:rPr lang="en-US" sz="1800" dirty="0"/>
              <a:t>Yes, TensorFlow now sees the GPU in my node!</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32</a:t>
            </a:fld>
            <a:endParaRPr lang="nl-NL"/>
          </a:p>
        </p:txBody>
      </p:sp>
    </p:spTree>
    <p:extLst>
      <p:ext uri="{BB962C8B-B14F-4D97-AF65-F5344CB8AC3E}">
        <p14:creationId xmlns:p14="http://schemas.microsoft.com/office/powerpoint/2010/main" val="116063747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 what did we just do…?</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We installed TensorFlow and PyTorch from their wheels. That means we are doing a </a:t>
            </a:r>
            <a:r>
              <a:rPr lang="nl-NL" b="1" dirty="0">
                <a:latin typeface="+mj-lt"/>
                <a:cs typeface="Courier New" panose="02070309020205020404" pitchFamily="49" charset="0"/>
              </a:rPr>
              <a:t>binary</a:t>
            </a:r>
            <a:r>
              <a:rPr lang="nl-NL" dirty="0">
                <a:latin typeface="+mj-lt"/>
                <a:cs typeface="Courier New" panose="02070309020205020404" pitchFamily="49" charset="0"/>
              </a:rPr>
              <a:t> installation. Essentially, we are just copying </a:t>
            </a:r>
            <a:r>
              <a:rPr lang="nl-NL" i="1" dirty="0">
                <a:latin typeface="+mj-lt"/>
                <a:cs typeface="Courier New" panose="02070309020205020404" pitchFamily="49" charset="0"/>
              </a:rPr>
              <a:t>already compiled</a:t>
            </a:r>
            <a:r>
              <a:rPr lang="nl-NL" dirty="0">
                <a:latin typeface="+mj-lt"/>
                <a:cs typeface="Courier New" panose="02070309020205020404" pitchFamily="49" charset="0"/>
              </a:rPr>
              <a:t> executables (+ python scripts) and libraries to our system. </a:t>
            </a:r>
          </a:p>
          <a:p>
            <a:pPr marL="0" indent="0">
              <a:buNone/>
            </a:pPr>
            <a:r>
              <a:rPr lang="nl-NL" dirty="0">
                <a:latin typeface="+mj-lt"/>
                <a:cs typeface="Courier New" panose="02070309020205020404" pitchFamily="49" charset="0"/>
              </a:rPr>
              <a:t>That means we have </a:t>
            </a:r>
            <a:r>
              <a:rPr lang="nl-NL" i="1" dirty="0">
                <a:latin typeface="+mj-lt"/>
                <a:cs typeface="Courier New" panose="02070309020205020404" pitchFamily="49" charset="0"/>
              </a:rPr>
              <a:t>no control</a:t>
            </a:r>
            <a:r>
              <a:rPr lang="nl-NL" dirty="0">
                <a:latin typeface="+mj-lt"/>
                <a:cs typeface="Courier New" panose="02070309020205020404" pitchFamily="49" charset="0"/>
              </a:rPr>
              <a:t> over </a:t>
            </a:r>
          </a:p>
          <a:p>
            <a:pPr>
              <a:buFont typeface="Arial" panose="020B0604020202020204" pitchFamily="34" charset="0"/>
              <a:buChar char="•"/>
            </a:pPr>
            <a:r>
              <a:rPr lang="nl-NL" dirty="0">
                <a:latin typeface="+mj-lt"/>
                <a:cs typeface="Courier New" panose="02070309020205020404" pitchFamily="49" charset="0"/>
              </a:rPr>
              <a:t>compiler optimization flags</a:t>
            </a:r>
          </a:p>
          <a:p>
            <a:pPr>
              <a:buFont typeface="Arial" panose="020B0604020202020204" pitchFamily="34" charset="0"/>
              <a:buChar char="•"/>
            </a:pPr>
            <a:r>
              <a:rPr lang="nl-NL" dirty="0">
                <a:latin typeface="+mj-lt"/>
                <a:cs typeface="Courier New" panose="02070309020205020404" pitchFamily="49" charset="0"/>
              </a:rPr>
              <a:t>which versions are used for dependencies</a:t>
            </a:r>
          </a:p>
          <a:p>
            <a:pPr marL="512763" lvl="1">
              <a:buFont typeface="Arial" panose="020B0604020202020204" pitchFamily="34" charset="0"/>
              <a:buChar char="•"/>
            </a:pPr>
            <a:r>
              <a:rPr lang="nl-NL" dirty="0">
                <a:latin typeface="+mj-lt"/>
                <a:cs typeface="Courier New" panose="02070309020205020404" pitchFamily="49" charset="0"/>
              </a:rPr>
              <a:t>Thus, we need to make sure the program can find the right dependencies </a:t>
            </a:r>
            <a:r>
              <a:rPr lang="nl-NL" i="1" dirty="0">
                <a:latin typeface="+mj-lt"/>
                <a:cs typeface="Courier New" panose="02070309020205020404" pitchFamily="49" charset="0"/>
              </a:rPr>
              <a:t>at runtime</a:t>
            </a:r>
            <a:r>
              <a:rPr lang="nl-NL" dirty="0">
                <a:latin typeface="+mj-lt"/>
                <a:cs typeface="Courier New" panose="02070309020205020404" pitchFamily="49" charset="0"/>
              </a:rPr>
              <a:t> that were used </a:t>
            </a:r>
            <a:r>
              <a:rPr lang="nl-NL" i="1" dirty="0">
                <a:latin typeface="+mj-lt"/>
                <a:cs typeface="Courier New" panose="02070309020205020404" pitchFamily="49" charset="0"/>
              </a:rPr>
              <a:t>at compile time</a:t>
            </a:r>
            <a:r>
              <a:rPr lang="nl-NL" dirty="0">
                <a:latin typeface="+mj-lt"/>
                <a:cs typeface="Courier New" panose="02070309020205020404" pitchFamily="49" charset="0"/>
              </a:rPr>
              <a:t> by the TensorFlow team…</a:t>
            </a:r>
          </a:p>
          <a:p>
            <a:pPr marL="0" indent="0">
              <a:buNone/>
            </a:pPr>
            <a:endParaRPr lang="nl-NL" dirty="0">
              <a:latin typeface="+mj-lt"/>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33</a:t>
            </a:fld>
            <a:endParaRPr lang="nl-NL"/>
          </a:p>
        </p:txBody>
      </p:sp>
    </p:spTree>
    <p:extLst>
      <p:ext uri="{BB962C8B-B14F-4D97-AF65-F5344CB8AC3E}">
        <p14:creationId xmlns:p14="http://schemas.microsoft.com/office/powerpoint/2010/main" val="4053154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Doing software installation myself is complicated!</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latin typeface="+mj-lt"/>
                <a:cs typeface="Courier New" panose="02070309020205020404" pitchFamily="49" charset="0"/>
              </a:rPr>
              <a:t>Yes it is! For good performance, you need to make sure</a:t>
            </a:r>
          </a:p>
          <a:p>
            <a:pPr>
              <a:buFont typeface="Arial" panose="020B0604020202020204" pitchFamily="34" charset="0"/>
              <a:buChar char="•"/>
            </a:pPr>
            <a:r>
              <a:rPr lang="nl-NL" dirty="0">
                <a:latin typeface="+mj-lt"/>
                <a:cs typeface="Courier New" panose="02070309020205020404" pitchFamily="49" charset="0"/>
              </a:rPr>
              <a:t>you’re software is optimized for the capabilities of your hardware</a:t>
            </a:r>
          </a:p>
          <a:p>
            <a:pPr>
              <a:buFont typeface="Arial" panose="020B0604020202020204" pitchFamily="34" charset="0"/>
              <a:buChar char="•"/>
            </a:pPr>
            <a:r>
              <a:rPr lang="nl-NL" dirty="0">
                <a:latin typeface="+mj-lt"/>
                <a:cs typeface="Courier New" panose="02070309020205020404" pitchFamily="49" charset="0"/>
              </a:rPr>
              <a:t>all the dependencies your software needs are present (and found!)</a:t>
            </a:r>
          </a:p>
          <a:p>
            <a:pPr>
              <a:buFont typeface="Arial" panose="020B0604020202020204" pitchFamily="34" charset="0"/>
              <a:buChar char="•"/>
            </a:pPr>
            <a:r>
              <a:rPr lang="nl-NL" dirty="0">
                <a:latin typeface="+mj-lt"/>
                <a:cs typeface="Courier New" panose="02070309020205020404" pitchFamily="49" charset="0"/>
              </a:rPr>
              <a:t>Your software is using the hardware you expect, and is giving the performance you expect (is </a:t>
            </a:r>
            <a:r>
              <a:rPr lang="nl-NL" i="1" dirty="0">
                <a:latin typeface="+mj-lt"/>
                <a:cs typeface="Courier New" panose="02070309020205020404" pitchFamily="49" charset="0"/>
              </a:rPr>
              <a:t>really</a:t>
            </a:r>
            <a:r>
              <a:rPr lang="nl-NL" dirty="0">
                <a:latin typeface="+mj-lt"/>
                <a:cs typeface="Courier New" panose="02070309020205020404" pitchFamily="49" charset="0"/>
              </a:rPr>
              <a:t> using the GPUs?)</a:t>
            </a:r>
          </a:p>
          <a:p>
            <a:pPr>
              <a:buFont typeface="Arial" panose="020B0604020202020204" pitchFamily="34" charset="0"/>
              <a:buChar char="•"/>
            </a:pPr>
            <a:endParaRPr lang="nl-NL" dirty="0">
              <a:latin typeface="+mj-lt"/>
              <a:cs typeface="Courier New" panose="02070309020205020404" pitchFamily="49" charset="0"/>
            </a:endParaRPr>
          </a:p>
          <a:p>
            <a:pPr marL="0" indent="0">
              <a:buNone/>
            </a:pPr>
            <a:r>
              <a:rPr lang="nl-NL" dirty="0">
                <a:latin typeface="+mj-lt"/>
                <a:cs typeface="Courier New" panose="02070309020205020404" pitchFamily="49" charset="0"/>
              </a:rPr>
              <a:t>What we should have done…</a:t>
            </a:r>
          </a:p>
          <a:p>
            <a:pPr marL="0" indent="0">
              <a:buNone/>
            </a:pPr>
            <a:r>
              <a:rPr lang="nl-NL" dirty="0">
                <a:latin typeface="Courier New" panose="02070309020205020404" pitchFamily="49" charset="0"/>
                <a:cs typeface="Courier New" panose="02070309020205020404" pitchFamily="49" charset="0"/>
              </a:rPr>
              <a:t>Module load 2022</a:t>
            </a:r>
          </a:p>
          <a:p>
            <a:pPr marL="0" indent="0">
              <a:buNone/>
            </a:pPr>
            <a:r>
              <a:rPr lang="nl-NL" dirty="0">
                <a:latin typeface="Courier New" panose="02070309020205020404" pitchFamily="49" charset="0"/>
                <a:cs typeface="Courier New" panose="02070309020205020404" pitchFamily="49" charset="0"/>
              </a:rPr>
              <a:t>Module load PyTorch/1.12.0-foss-2022a-CUDA-11.7.0</a:t>
            </a:r>
          </a:p>
          <a:p>
            <a:pPr marL="0" indent="0">
              <a:buNone/>
            </a:pPr>
            <a:r>
              <a:rPr lang="en-US" sz="2000" dirty="0">
                <a:latin typeface="Courier New" panose="02070309020205020404" pitchFamily="49" charset="0"/>
                <a:cs typeface="Courier New" panose="02070309020205020404" pitchFamily="49" charset="0"/>
              </a:rPr>
              <a:t>python3 -c "import torch; print(</a:t>
            </a:r>
            <a:r>
              <a:rPr lang="en-US" sz="2000" dirty="0" err="1">
                <a:latin typeface="Courier New" panose="02070309020205020404" pitchFamily="49" charset="0"/>
                <a:cs typeface="Courier New" panose="02070309020205020404" pitchFamily="49" charset="0"/>
              </a:rPr>
              <a:t>torch.__file</a:t>
            </a:r>
            <a:r>
              <a:rPr lang="en-US" sz="2000"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34</a:t>
            </a:fld>
            <a:endParaRPr lang="nl-NL"/>
          </a:p>
        </p:txBody>
      </p:sp>
    </p:spTree>
    <p:extLst>
      <p:ext uri="{BB962C8B-B14F-4D97-AF65-F5344CB8AC3E}">
        <p14:creationId xmlns:p14="http://schemas.microsoft.com/office/powerpoint/2010/main" val="204611476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Why using software from the module environment is a good idea</a:t>
            </a:r>
          </a:p>
          <a:p>
            <a:pPr>
              <a:buFont typeface="Arial" panose="020B0604020202020204" pitchFamily="34" charset="0"/>
              <a:buChar char="•"/>
            </a:pPr>
            <a:r>
              <a:rPr lang="nl-NL" dirty="0"/>
              <a:t>Convenient!</a:t>
            </a:r>
          </a:p>
          <a:p>
            <a:pPr>
              <a:buFont typeface="Arial" panose="020B0604020202020204" pitchFamily="34" charset="0"/>
              <a:buChar char="•"/>
            </a:pPr>
            <a:r>
              <a:rPr lang="nl-NL" dirty="0"/>
              <a:t>All dependencies are provided by our module environment</a:t>
            </a:r>
          </a:p>
          <a:p>
            <a:pPr>
              <a:buFont typeface="Arial" panose="020B0604020202020204" pitchFamily="34" charset="0"/>
              <a:buChar char="•"/>
            </a:pPr>
            <a:r>
              <a:rPr lang="nl-NL" dirty="0"/>
              <a:t>Optimized for our specific hardware</a:t>
            </a:r>
          </a:p>
          <a:p>
            <a:pPr marL="539750" lvl="1">
              <a:buFont typeface="Arial" panose="020B0604020202020204" pitchFamily="34" charset="0"/>
              <a:buChar char="•"/>
            </a:pPr>
            <a:r>
              <a:rPr lang="nl-NL" dirty="0" err="1"/>
              <a:t>Difference</a:t>
            </a:r>
            <a:r>
              <a:rPr lang="nl-NL" dirty="0"/>
              <a:t> is most </a:t>
            </a:r>
            <a:r>
              <a:rPr lang="nl-NL" dirty="0" err="1"/>
              <a:t>pronounced</a:t>
            </a:r>
            <a:r>
              <a:rPr lang="nl-NL" dirty="0"/>
              <a:t> </a:t>
            </a:r>
            <a:r>
              <a:rPr lang="nl-NL" dirty="0" err="1"/>
              <a:t>for</a:t>
            </a:r>
            <a:r>
              <a:rPr lang="nl-NL" dirty="0"/>
              <a:t> CPU-</a:t>
            </a:r>
            <a:r>
              <a:rPr lang="nl-NL" dirty="0" err="1"/>
              <a:t>based</a:t>
            </a:r>
            <a:r>
              <a:rPr lang="nl-NL" dirty="0"/>
              <a:t> codes. CUDA </a:t>
            </a:r>
            <a:r>
              <a:rPr lang="nl-NL" dirty="0" err="1"/>
              <a:t>binaries</a:t>
            </a:r>
            <a:r>
              <a:rPr lang="nl-NL" dirty="0"/>
              <a:t> are </a:t>
            </a:r>
            <a:r>
              <a:rPr lang="nl-NL" dirty="0" err="1"/>
              <a:t>typically</a:t>
            </a:r>
            <a:r>
              <a:rPr lang="nl-NL" dirty="0"/>
              <a:t> (but </a:t>
            </a:r>
            <a:r>
              <a:rPr lang="nl-NL" dirty="0" err="1"/>
              <a:t>not</a:t>
            </a:r>
            <a:r>
              <a:rPr lang="nl-NL" dirty="0"/>
              <a:t> </a:t>
            </a:r>
            <a:r>
              <a:rPr lang="nl-NL" dirty="0" err="1"/>
              <a:t>always</a:t>
            </a:r>
            <a:r>
              <a:rPr lang="nl-NL" dirty="0"/>
              <a:t>!) </a:t>
            </a:r>
            <a:r>
              <a:rPr lang="nl-NL" dirty="0" err="1"/>
              <a:t>optimized</a:t>
            </a:r>
            <a:r>
              <a:rPr lang="nl-NL" dirty="0"/>
              <a:t> </a:t>
            </a:r>
            <a:r>
              <a:rPr lang="nl-NL" dirty="0" err="1"/>
              <a:t>for</a:t>
            </a:r>
            <a:r>
              <a:rPr lang="nl-NL" dirty="0"/>
              <a:t> a </a:t>
            </a:r>
            <a:r>
              <a:rPr lang="nl-NL" dirty="0" err="1"/>
              <a:t>wide</a:t>
            </a:r>
            <a:r>
              <a:rPr lang="nl-NL" dirty="0"/>
              <a:t> range of GPU </a:t>
            </a:r>
            <a:r>
              <a:rPr lang="nl-NL" dirty="0" err="1"/>
              <a:t>models</a:t>
            </a:r>
            <a:endParaRPr lang="nl-NL" dirty="0"/>
          </a:p>
          <a:p>
            <a:pPr>
              <a:buFont typeface="Arial" panose="020B0604020202020204" pitchFamily="34" charset="0"/>
              <a:buChar char="•"/>
            </a:pPr>
            <a:r>
              <a:rPr lang="nl-NL" dirty="0" err="1"/>
              <a:t>One</a:t>
            </a:r>
            <a:r>
              <a:rPr lang="nl-NL" dirty="0"/>
              <a:t> software stack </a:t>
            </a:r>
            <a:r>
              <a:rPr lang="nl-NL" dirty="0" err="1"/>
              <a:t>to</a:t>
            </a:r>
            <a:r>
              <a:rPr lang="nl-NL" dirty="0"/>
              <a:t> debug in case of </a:t>
            </a:r>
            <a:r>
              <a:rPr lang="nl-NL" dirty="0" err="1"/>
              <a:t>problems</a:t>
            </a:r>
            <a:r>
              <a:rPr lang="nl-NL" dirty="0"/>
              <a:t> (</a:t>
            </a:r>
            <a:r>
              <a:rPr lang="nl-NL" dirty="0" err="1"/>
              <a:t>easier</a:t>
            </a:r>
            <a:r>
              <a:rPr lang="nl-NL" dirty="0"/>
              <a:t> </a:t>
            </a:r>
            <a:r>
              <a:rPr lang="nl-NL" dirty="0" err="1"/>
              <a:t>to</a:t>
            </a:r>
            <a:r>
              <a:rPr lang="nl-NL" dirty="0"/>
              <a:t> debug </a:t>
            </a:r>
            <a:r>
              <a:rPr lang="nl-NL" dirty="0" err="1"/>
              <a:t>then</a:t>
            </a:r>
            <a:r>
              <a:rPr lang="nl-NL" dirty="0"/>
              <a:t> </a:t>
            </a:r>
            <a:r>
              <a:rPr lang="nl-NL" dirty="0" err="1"/>
              <a:t>when</a:t>
            </a:r>
            <a:r>
              <a:rPr lang="nl-NL" dirty="0"/>
              <a:t> users </a:t>
            </a:r>
            <a:r>
              <a:rPr lang="nl-NL" dirty="0" err="1"/>
              <a:t>each</a:t>
            </a:r>
            <a:r>
              <a:rPr lang="nl-NL" dirty="0"/>
              <a:t> have </a:t>
            </a:r>
            <a:r>
              <a:rPr lang="nl-NL" dirty="0" err="1"/>
              <a:t>their</a:t>
            </a:r>
            <a:r>
              <a:rPr lang="nl-NL" dirty="0"/>
              <a:t> </a:t>
            </a:r>
            <a:r>
              <a:rPr lang="nl-NL" dirty="0" err="1"/>
              <a:t>own</a:t>
            </a:r>
            <a:r>
              <a:rPr lang="nl-NL" dirty="0"/>
              <a:t> software </a:t>
            </a:r>
            <a:r>
              <a:rPr lang="nl-NL" dirty="0" err="1"/>
              <a:t>installations</a:t>
            </a:r>
            <a:r>
              <a:rPr lang="nl-NL" dirty="0"/>
              <a:t>!)</a:t>
            </a:r>
          </a:p>
          <a:p>
            <a:pPr>
              <a:buFont typeface="Arial" panose="020B0604020202020204" pitchFamily="34" charset="0"/>
              <a:buChar char="•"/>
            </a:pPr>
            <a:r>
              <a:rPr lang="nl-NL" dirty="0"/>
              <a:t>Many users use the same installation =&gt; bigger chance of spotting problems. </a:t>
            </a:r>
            <a:r>
              <a:rPr lang="nl-NL" dirty="0" err="1"/>
              <a:t>Only</a:t>
            </a:r>
            <a:r>
              <a:rPr lang="nl-NL" dirty="0"/>
              <a:t> have </a:t>
            </a:r>
            <a:r>
              <a:rPr lang="nl-NL" dirty="0" err="1"/>
              <a:t>to</a:t>
            </a:r>
            <a:r>
              <a:rPr lang="nl-NL" dirty="0"/>
              <a:t> </a:t>
            </a:r>
            <a:r>
              <a:rPr lang="nl-NL" dirty="0" err="1"/>
              <a:t>solve</a:t>
            </a:r>
            <a:r>
              <a:rPr lang="nl-NL" dirty="0"/>
              <a:t> </a:t>
            </a:r>
            <a:r>
              <a:rPr lang="nl-NL" dirty="0" err="1"/>
              <a:t>them</a:t>
            </a:r>
            <a:r>
              <a:rPr lang="nl-NL" dirty="0"/>
              <a:t> </a:t>
            </a:r>
            <a:r>
              <a:rPr lang="nl-NL" dirty="0" err="1"/>
              <a:t>once</a:t>
            </a:r>
            <a:r>
              <a:rPr lang="nl-NL" dirty="0"/>
              <a:t>, </a:t>
            </a:r>
            <a:r>
              <a:rPr lang="nl-NL" dirty="0" err="1"/>
              <a:t>and</a:t>
            </a:r>
            <a:r>
              <a:rPr lang="nl-NL" dirty="0"/>
              <a:t> </a:t>
            </a:r>
            <a:r>
              <a:rPr lang="nl-NL" dirty="0" err="1"/>
              <a:t>they’ll</a:t>
            </a:r>
            <a:r>
              <a:rPr lang="nl-NL" dirty="0"/>
              <a:t> </a:t>
            </a:r>
            <a:r>
              <a:rPr lang="nl-NL" dirty="0" err="1"/>
              <a:t>be</a:t>
            </a:r>
            <a:r>
              <a:rPr lang="nl-NL" dirty="0"/>
              <a:t> </a:t>
            </a:r>
            <a:r>
              <a:rPr lang="nl-NL" dirty="0" err="1"/>
              <a:t>solved</a:t>
            </a:r>
            <a:r>
              <a:rPr lang="nl-NL" dirty="0"/>
              <a:t> </a:t>
            </a:r>
            <a:r>
              <a:rPr lang="nl-NL" dirty="0" err="1"/>
              <a:t>for</a:t>
            </a:r>
            <a:r>
              <a:rPr lang="nl-NL" dirty="0"/>
              <a:t> </a:t>
            </a:r>
            <a:r>
              <a:rPr lang="nl-NL" dirty="0" err="1"/>
              <a:t>everyone</a:t>
            </a:r>
            <a:r>
              <a:rPr lang="nl-NL" dirty="0"/>
              <a:t>.</a:t>
            </a:r>
          </a:p>
          <a:p>
            <a:pPr>
              <a:buFont typeface="Arial" panose="020B0604020202020204" pitchFamily="34" charset="0"/>
              <a:buChar char="•"/>
            </a:pPr>
            <a:r>
              <a:rPr lang="nl-NL" dirty="0" err="1"/>
              <a:t>Less</a:t>
            </a:r>
            <a:r>
              <a:rPr lang="nl-NL" dirty="0"/>
              <a:t> </a:t>
            </a:r>
            <a:r>
              <a:rPr lang="nl-NL" dirty="0" err="1"/>
              <a:t>duplication</a:t>
            </a:r>
            <a:r>
              <a:rPr lang="nl-NL" dirty="0"/>
              <a:t> (save disk </a:t>
            </a:r>
            <a:r>
              <a:rPr lang="nl-NL" dirty="0" err="1"/>
              <a:t>space</a:t>
            </a:r>
            <a:r>
              <a:rPr lang="nl-NL" dirty="0"/>
              <a:t>, </a:t>
            </a:r>
            <a:r>
              <a:rPr lang="nl-NL" dirty="0" err="1"/>
              <a:t>reduce</a:t>
            </a:r>
            <a:r>
              <a:rPr lang="nl-NL" dirty="0"/>
              <a:t> </a:t>
            </a:r>
            <a:r>
              <a:rPr lang="nl-NL" dirty="0" err="1"/>
              <a:t>amount</a:t>
            </a:r>
            <a:r>
              <a:rPr lang="nl-NL" dirty="0"/>
              <a:t> of files)</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35</a:t>
            </a:fld>
            <a:endParaRPr lang="nl-NL"/>
          </a:p>
        </p:txBody>
      </p:sp>
    </p:spTree>
    <p:extLst>
      <p:ext uri="{BB962C8B-B14F-4D97-AF65-F5344CB8AC3E}">
        <p14:creationId xmlns:p14="http://schemas.microsoft.com/office/powerpoint/2010/main" val="360136205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Reasons to still install your own…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Module environment does not provide my software at all</a:t>
            </a:r>
          </a:p>
          <a:p>
            <a:pPr>
              <a:buFont typeface="Arial" panose="020B0604020202020204" pitchFamily="34" charset="0"/>
              <a:buChar char="•"/>
            </a:pPr>
            <a:r>
              <a:rPr lang="nl-NL" dirty="0"/>
              <a:t>Module environment does provide my software, but not the version I want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36</a:t>
            </a:fld>
            <a:endParaRPr lang="nl-NL"/>
          </a:p>
        </p:txBody>
      </p:sp>
    </p:spTree>
    <p:extLst>
      <p:ext uri="{BB962C8B-B14F-4D97-AF65-F5344CB8AC3E}">
        <p14:creationId xmlns:p14="http://schemas.microsoft.com/office/powerpoint/2010/main" val="174617578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Combining virtual environment with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What do you do if you need additional Python packages? </a:t>
            </a:r>
          </a:p>
          <a:p>
            <a:pPr>
              <a:buFont typeface="Arial" panose="020B0604020202020204" pitchFamily="34" charset="0"/>
              <a:buChar char="•"/>
            </a:pPr>
            <a:r>
              <a:rPr lang="nl-NL" dirty="0"/>
              <a:t>Load whatever you can/want to use from the module environment</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a:t>
            </a:r>
          </a:p>
          <a:p>
            <a:pPr>
              <a:buFont typeface="Arial" panose="020B0604020202020204" pitchFamily="34" charset="0"/>
              <a:buChar char="•"/>
            </a:pPr>
            <a:r>
              <a:rPr lang="nl-NL" dirty="0"/>
              <a:t>Activate the virtual environment, and pip-install your additional package</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37</a:t>
            </a:fld>
            <a:endParaRPr lang="nl-NL"/>
          </a:p>
        </p:txBody>
      </p:sp>
    </p:spTree>
    <p:extLst>
      <p:ext uri="{BB962C8B-B14F-4D97-AF65-F5344CB8AC3E}">
        <p14:creationId xmlns:p14="http://schemas.microsoft.com/office/powerpoint/2010/main" val="219919380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Exercise: install PyTorch Lightning on top of the PyTorch module</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872921"/>
            <a:ext cx="9882007" cy="4729023"/>
          </a:xfrm>
        </p:spPr>
        <p:txBody>
          <a:bodyPr/>
          <a:lstStyle/>
          <a:p>
            <a:pPr marL="0" indent="0">
              <a:buNone/>
            </a:pPr>
            <a:r>
              <a:rPr lang="nl-NL" dirty="0"/>
              <a:t>We’ll use this installation later today!</a:t>
            </a:r>
          </a:p>
          <a:p>
            <a:pPr>
              <a:buFont typeface="Arial" panose="020B0604020202020204" pitchFamily="34" charset="0"/>
              <a:buChar char="•"/>
            </a:pPr>
            <a:r>
              <a:rPr lang="nl-NL" dirty="0"/>
              <a:t>On Snellius, log in to the JupyterHub at </a:t>
            </a:r>
            <a:r>
              <a:rPr lang="nl-NL" dirty="0">
                <a:hlinkClick r:id="rId2"/>
              </a:rPr>
              <a:t>https://jupyter.snellius.surf.nl/jhssrf001</a:t>
            </a:r>
            <a:endParaRPr lang="nl-NL" dirty="0"/>
          </a:p>
          <a:p>
            <a:pPr>
              <a:buFont typeface="Arial" panose="020B0604020202020204" pitchFamily="34" charset="0"/>
              <a:buChar char="•"/>
            </a:pPr>
            <a:r>
              <a:rPr lang="nl-NL" dirty="0"/>
              <a:t>Click ‘New’ =&gt; Terminal</a:t>
            </a:r>
          </a:p>
          <a:p>
            <a:pPr>
              <a:buFont typeface="Arial" panose="020B0604020202020204" pitchFamily="34" charset="0"/>
              <a:buChar char="•"/>
            </a:pPr>
            <a:r>
              <a:rPr lang="nl-NL" dirty="0"/>
              <a:t>Clear the module environment (we have some loaded by default in the Jupyter environment) using </a:t>
            </a:r>
            <a:r>
              <a:rPr lang="nl-NL" dirty="0">
                <a:latin typeface="Courier New" panose="02070309020205020404" pitchFamily="49" charset="0"/>
                <a:cs typeface="Courier New" panose="02070309020205020404" pitchFamily="49" charset="0"/>
              </a:rPr>
              <a:t>module purge</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2022</a:t>
            </a:r>
            <a:r>
              <a:rPr lang="nl-NL" dirty="0"/>
              <a:t> environment module (</a:t>
            </a:r>
            <a:r>
              <a:rPr lang="nl-NL" dirty="0">
                <a:latin typeface="Courier New" panose="02070309020205020404" pitchFamily="49" charset="0"/>
                <a:cs typeface="Courier New" panose="02070309020205020404" pitchFamily="49" charset="0"/>
              </a:rPr>
              <a:t>module load </a:t>
            </a:r>
            <a:r>
              <a:rPr lang="nl-NL" dirty="0"/>
              <a:t>…)</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PyTorch/1.12.0-foss-2022a-CUDA-11.7.0</a:t>
            </a:r>
            <a:r>
              <a:rPr lang="nl-NL" dirty="0"/>
              <a:t> module </a:t>
            </a:r>
          </a:p>
          <a:p>
            <a:pPr>
              <a:buFont typeface="Arial" panose="020B0604020202020204" pitchFamily="34" charset="0"/>
              <a:buChar char="•"/>
            </a:pPr>
            <a:r>
              <a:rPr lang="nl-NL" dirty="0"/>
              <a:t>Load the </a:t>
            </a:r>
            <a:r>
              <a:rPr lang="nl-NL" dirty="0">
                <a:latin typeface="Courier New" panose="02070309020205020404" pitchFamily="49" charset="0"/>
                <a:cs typeface="Courier New" panose="02070309020205020404" pitchFamily="49" charset="0"/>
              </a:rPr>
              <a:t>torchvision/0.13.1-foss-2022a-CUDA-11.7.0 </a:t>
            </a:r>
            <a:r>
              <a:rPr lang="nl-NL" dirty="0"/>
              <a:t>module</a:t>
            </a:r>
          </a:p>
          <a:p>
            <a:pPr>
              <a:buFont typeface="Arial" panose="020B0604020202020204" pitchFamily="34" charset="0"/>
              <a:buChar char="•"/>
            </a:pPr>
            <a:r>
              <a:rPr lang="nl-NL" dirty="0"/>
              <a:t>Create a virtual environment with </a:t>
            </a:r>
            <a:r>
              <a:rPr lang="nl-NL" dirty="0">
                <a:latin typeface="Courier New" panose="02070309020205020404" pitchFamily="49" charset="0"/>
                <a:cs typeface="Courier New" panose="02070309020205020404" pitchFamily="49" charset="0"/>
              </a:rPr>
              <a:t>virtualenv ~/my_pt_lightning</a:t>
            </a:r>
          </a:p>
          <a:p>
            <a:pPr>
              <a:buFont typeface="Arial" panose="020B0604020202020204" pitchFamily="34" charset="0"/>
              <a:buChar char="•"/>
            </a:pPr>
            <a:r>
              <a:rPr lang="nl-NL" dirty="0"/>
              <a:t>Activate the virtual environment (</a:t>
            </a:r>
            <a:r>
              <a:rPr lang="nl-NL" dirty="0">
                <a:latin typeface="Courier New" panose="02070309020205020404" pitchFamily="49" charset="0"/>
                <a:cs typeface="Courier New" panose="02070309020205020404" pitchFamily="49" charset="0"/>
              </a:rPr>
              <a:t>source ~/my_pt_lightning/bin/activate</a:t>
            </a:r>
            <a:r>
              <a:rPr lang="nl-NL" dirty="0"/>
              <a:t>)</a:t>
            </a:r>
          </a:p>
          <a:p>
            <a:pPr>
              <a:buFont typeface="Arial" panose="020B0604020202020204" pitchFamily="34" charset="0"/>
              <a:buChar char="•"/>
            </a:pPr>
            <a:r>
              <a:rPr lang="nl-NL" dirty="0">
                <a:latin typeface="Courier New" panose="02070309020205020404" pitchFamily="49" charset="0"/>
                <a:cs typeface="Courier New" panose="02070309020205020404" pitchFamily="49" charset="0"/>
              </a:rPr>
              <a:t>Pip install pytorch-lightning</a:t>
            </a:r>
          </a:p>
          <a:p>
            <a:pPr>
              <a:buFont typeface="Arial" panose="020B0604020202020204" pitchFamily="34" charset="0"/>
              <a:buChar char="•"/>
            </a:pPr>
            <a:r>
              <a:rPr lang="nl-NL" dirty="0">
                <a:latin typeface="+mj-lt"/>
                <a:cs typeface="Courier New" panose="02070309020205020404" pitchFamily="49" charset="0"/>
              </a:rPr>
              <a:t>As a check, run </a:t>
            </a:r>
            <a:r>
              <a:rPr lang="en-US" dirty="0">
                <a:latin typeface="Courier New" panose="02070309020205020404" pitchFamily="49" charset="0"/>
                <a:cs typeface="Courier New" panose="02070309020205020404" pitchFamily="49" charset="0"/>
              </a:rPr>
              <a:t>python -c "import </a:t>
            </a:r>
            <a:r>
              <a:rPr lang="en-US" dirty="0" err="1">
                <a:latin typeface="Courier New" panose="02070309020205020404" pitchFamily="49" charset="0"/>
                <a:cs typeface="Courier New" panose="02070309020205020404" pitchFamily="49" charset="0"/>
              </a:rPr>
              <a:t>pytorch_lightning</a:t>
            </a:r>
            <a:r>
              <a:rPr lang="en-US" dirty="0">
                <a:latin typeface="Courier New" panose="02070309020205020404" pitchFamily="49" charset="0"/>
                <a:cs typeface="Courier New" panose="02070309020205020404" pitchFamily="49" charset="0"/>
              </a:rPr>
              <a:t> as pt; print(</a:t>
            </a:r>
            <a:r>
              <a:rPr lang="en-US" dirty="0" err="1">
                <a:latin typeface="Courier New" panose="02070309020205020404" pitchFamily="49" charset="0"/>
                <a:cs typeface="Courier New" panose="02070309020205020404" pitchFamily="49" charset="0"/>
              </a:rPr>
              <a:t>pt.__file</a:t>
            </a:r>
            <a:r>
              <a:rPr lang="en-US" dirty="0">
                <a:latin typeface="Courier New" panose="02070309020205020404" pitchFamily="49" charset="0"/>
                <a:cs typeface="Courier New" panose="02070309020205020404" pitchFamily="49" charset="0"/>
              </a:rPr>
              <a:t>__)"</a:t>
            </a:r>
            <a:endParaRPr lang="nl-NL" dirty="0">
              <a:latin typeface="Courier New" panose="02070309020205020404" pitchFamily="49" charset="0"/>
              <a:cs typeface="Courier New" panose="02070309020205020404" pitchFamily="49" charset="0"/>
            </a:endParaRP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38</a:t>
            </a:fld>
            <a:endParaRPr lang="nl-NL"/>
          </a:p>
        </p:txBody>
      </p:sp>
    </p:spTree>
    <p:extLst>
      <p:ext uri="{BB962C8B-B14F-4D97-AF65-F5344CB8AC3E}">
        <p14:creationId xmlns:p14="http://schemas.microsoft.com/office/powerpoint/2010/main" val="81175548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More on the module environment</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a:t>
            </a:r>
            <a:r>
              <a:rPr lang="nl-NL" dirty="0">
                <a:hlinkClick r:id="rId2"/>
              </a:rPr>
              <a:t>https://servicedesk.surf.nl/wiki/display/WIKI/Environment+Modules</a:t>
            </a:r>
            <a:r>
              <a:rPr lang="nl-NL" dirty="0"/>
              <a:t> </a:t>
            </a:r>
          </a:p>
          <a:p>
            <a:pPr>
              <a:buFont typeface="Arial" panose="020B0604020202020204" pitchFamily="34" charset="0"/>
              <a:buChar char="•"/>
            </a:pPr>
            <a:r>
              <a:rPr lang="nl-NL" dirty="0"/>
              <a:t>module avail / module av: show what modules can be loaded</a:t>
            </a:r>
          </a:p>
          <a:p>
            <a:pPr>
              <a:buFont typeface="Arial" panose="020B0604020202020204" pitchFamily="34" charset="0"/>
              <a:buChar char="•"/>
            </a:pPr>
            <a:r>
              <a:rPr lang="nl-NL" dirty="0"/>
              <a:t>module spider &lt;modulename&gt;: show what modules can be loaded after other modules (e.g. 2022) are loaded first</a:t>
            </a:r>
          </a:p>
          <a:p>
            <a:pPr>
              <a:buFont typeface="Arial" panose="020B0604020202020204" pitchFamily="34" charset="0"/>
              <a:buChar char="•"/>
            </a:pPr>
            <a:r>
              <a:rPr lang="nl-NL" dirty="0"/>
              <a:t>module load &lt;modulename&gt;: load a module</a:t>
            </a:r>
          </a:p>
          <a:p>
            <a:pPr>
              <a:buFont typeface="Arial" panose="020B0604020202020204" pitchFamily="34" charset="0"/>
              <a:buChar char="•"/>
            </a:pPr>
            <a:r>
              <a:rPr lang="nl-NL" dirty="0"/>
              <a:t>module display / module show &lt;modulename&gt;: prints the lua script that a ‘module load’ will execute</a:t>
            </a:r>
          </a:p>
          <a:p>
            <a:pPr>
              <a:buFont typeface="Arial" panose="020B0604020202020204" pitchFamily="34" charset="0"/>
              <a:buChar char="•"/>
            </a:pPr>
            <a:r>
              <a:rPr lang="nl-NL" dirty="0"/>
              <a:t>module unload &lt;modulename&gt;: unload a module</a:t>
            </a:r>
          </a:p>
          <a:p>
            <a:pPr>
              <a:buFont typeface="Arial" panose="020B0604020202020204" pitchFamily="34" charset="0"/>
              <a:buChar char="•"/>
            </a:pPr>
            <a:r>
              <a:rPr lang="nl-NL" dirty="0"/>
              <a:t>module list: show currently loaded modules</a:t>
            </a:r>
          </a:p>
          <a:p>
            <a:pPr>
              <a:buFont typeface="Arial" panose="020B0604020202020204" pitchFamily="34" charset="0"/>
              <a:buChar char="•"/>
            </a:pPr>
            <a:r>
              <a:rPr lang="nl-NL" dirty="0"/>
              <a:t>module purge: unload all modules</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39</a:t>
            </a:fld>
            <a:endParaRPr lang="nl-NL"/>
          </a:p>
        </p:txBody>
      </p:sp>
    </p:spTree>
    <p:extLst>
      <p:ext uri="{BB962C8B-B14F-4D97-AF65-F5344CB8AC3E}">
        <p14:creationId xmlns:p14="http://schemas.microsoft.com/office/powerpoint/2010/main" val="303833761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Demos, hands-on</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Both demos and hands-on will be done on Snellius: </a:t>
            </a:r>
            <a:r>
              <a:rPr lang="nl-NL" dirty="0">
                <a:hlinkClick r:id="rId2"/>
              </a:rPr>
              <a:t>https://jupyter.snellius.surf.nl/jhssrf001</a:t>
            </a:r>
            <a:r>
              <a:rPr lang="nl-NL" dirty="0"/>
              <a:t> </a:t>
            </a:r>
          </a:p>
          <a:p>
            <a:pPr>
              <a:buFont typeface="Arial" panose="020B0604020202020204" pitchFamily="34" charset="0"/>
              <a:buChar char="•"/>
            </a:pPr>
            <a:r>
              <a:rPr lang="nl-NL" dirty="0"/>
              <a:t>Demos</a:t>
            </a:r>
          </a:p>
          <a:p>
            <a:pPr marL="569913" lvl="1">
              <a:buFont typeface="Arial" panose="020B0604020202020204" pitchFamily="34" charset="0"/>
              <a:buChar char="•"/>
            </a:pPr>
            <a:r>
              <a:rPr lang="nl-NL" dirty="0"/>
              <a:t>Throughout this presentation, I will demo a few things. You are welcome to type along, but I’ll go through these.</a:t>
            </a:r>
          </a:p>
          <a:p>
            <a:pPr>
              <a:buFont typeface="Arial" panose="020B0604020202020204" pitchFamily="34" charset="0"/>
              <a:buChar char="•"/>
            </a:pPr>
            <a:r>
              <a:rPr lang="nl-NL" dirty="0"/>
              <a:t>Hands-on: This is really an exercise meant for you, and I’ll give you time to complete it.</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a:t>
            </a:fld>
            <a:endParaRPr lang="nl-NL"/>
          </a:p>
        </p:txBody>
      </p:sp>
    </p:spTree>
    <p:extLst>
      <p:ext uri="{BB962C8B-B14F-4D97-AF65-F5344CB8AC3E}">
        <p14:creationId xmlns:p14="http://schemas.microsoft.com/office/powerpoint/2010/main" val="448828983"/>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Requests for additional modules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See our module policy at </a:t>
            </a:r>
            <a:r>
              <a:rPr lang="nl-NL" dirty="0">
                <a:hlinkClick r:id="rId2"/>
              </a:rPr>
              <a:t>https://servicedesk.surf.nl/wiki/display/WIKI/Software+policy+Snellius+and+Lisa</a:t>
            </a: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40</a:t>
            </a:fld>
            <a:endParaRPr lang="nl-NL"/>
          </a:p>
        </p:txBody>
      </p:sp>
    </p:spTree>
    <p:extLst>
      <p:ext uri="{BB962C8B-B14F-4D97-AF65-F5344CB8AC3E}">
        <p14:creationId xmlns:p14="http://schemas.microsoft.com/office/powerpoint/2010/main" val="80806957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conda used so much?</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Anaconda is used widely accross scientific domains. Why?</a:t>
            </a:r>
          </a:p>
          <a:p>
            <a:pPr>
              <a:buFont typeface="Arial" panose="020B0604020202020204" pitchFamily="34" charset="0"/>
              <a:buChar char="•"/>
            </a:pPr>
            <a:r>
              <a:rPr lang="nl-NL" dirty="0"/>
              <a:t>Python virtual environments is limited to managing Python packages. Conda also manages non-Python installations (e.g. CUDA)</a:t>
            </a:r>
          </a:p>
          <a:p>
            <a:pPr marL="512763" lvl="1">
              <a:buFont typeface="Arial" panose="020B0604020202020204" pitchFamily="34" charset="0"/>
              <a:buChar char="•"/>
            </a:pPr>
            <a:r>
              <a:rPr lang="nl-NL" dirty="0"/>
              <a:t>This leads to better reproducibility and less issues with missing libraries, particularly for novice users</a:t>
            </a:r>
          </a:p>
          <a:p>
            <a:pPr>
              <a:buFont typeface="Arial" panose="020B0604020202020204" pitchFamily="34" charset="0"/>
              <a:buChar char="•"/>
            </a:pPr>
            <a:r>
              <a:rPr lang="nl-NL" dirty="0"/>
              <a:t>Many instructions for software installation reference conda</a:t>
            </a:r>
          </a:p>
          <a:p>
            <a:pPr>
              <a:buFont typeface="Arial" panose="020B0604020202020204" pitchFamily="34" charset="0"/>
              <a:buChar char="•"/>
            </a:pPr>
            <a:r>
              <a:rPr lang="nl-NL" dirty="0"/>
              <a:t>Conda does proper dependency resolution (pip doesn’t) to figure out if all packages in an environment are compatible. </a:t>
            </a:r>
          </a:p>
          <a:p>
            <a:pPr marL="512763" lvl="1">
              <a:buFont typeface="Arial" panose="020B0604020202020204" pitchFamily="34" charset="0"/>
              <a:buChar char="•"/>
              <a:tabLst>
                <a:tab pos="512763" algn="l"/>
              </a:tabLst>
            </a:pPr>
            <a:r>
              <a:rPr lang="nl-NL" dirty="0"/>
              <a:t>If package A is used as dependency by packages B and C, and those package have version requirements A &lt; 2.0 and A &gt; 2.5, conda will simply error out and tell you it’s impossible to satisfy both requirements. Pip will install A &lt; 2.0 and then overwrite with A &gt; 2.5.</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41</a:t>
            </a:fld>
            <a:endParaRPr lang="nl-NL"/>
          </a:p>
        </p:txBody>
      </p:sp>
    </p:spTree>
    <p:extLst>
      <p:ext uri="{BB962C8B-B14F-4D97-AF65-F5344CB8AC3E}">
        <p14:creationId xmlns:p14="http://schemas.microsoft.com/office/powerpoint/2010/main" val="655092519"/>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Conda</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593229"/>
          </a:xfrm>
        </p:spPr>
        <p:txBody>
          <a:bodyPr/>
          <a:lstStyle/>
          <a:p>
            <a:pPr marL="0" indent="0">
              <a:buNone/>
            </a:pPr>
            <a:r>
              <a:rPr lang="nl-NL" sz="1800" dirty="0"/>
              <a:t>So, why is conda bad on HPC systems?</a:t>
            </a:r>
          </a:p>
          <a:p>
            <a:pPr>
              <a:buFont typeface="Arial" panose="020B0604020202020204" pitchFamily="34" charset="0"/>
              <a:buChar char="•"/>
            </a:pPr>
            <a:r>
              <a:rPr lang="nl-NL" sz="1800" dirty="0"/>
              <a:t>Conda uses generically optimized binaries =&gt; (potentially) bad for performance</a:t>
            </a:r>
          </a:p>
          <a:p>
            <a:pPr>
              <a:buFont typeface="Arial" panose="020B0604020202020204" pitchFamily="34" charset="0"/>
              <a:buChar char="•"/>
            </a:pPr>
            <a:r>
              <a:rPr lang="nl-NL" sz="1800" dirty="0"/>
              <a:t>Conda makes incorrect assumption about the location of system libraries =&gt; Still issues at runtime</a:t>
            </a:r>
          </a:p>
          <a:p>
            <a:pPr>
              <a:buFont typeface="Arial" panose="020B0604020202020204" pitchFamily="34" charset="0"/>
              <a:buChar char="•"/>
            </a:pPr>
            <a:r>
              <a:rPr lang="nl-NL" sz="1800" dirty="0"/>
              <a:t>Conda virtual environments produce enormous amounts of files, easily half your file quotum on an HPC system</a:t>
            </a:r>
          </a:p>
          <a:p>
            <a:pPr marL="512763" lvl="1">
              <a:buFont typeface="Arial" panose="020B0604020202020204" pitchFamily="34" charset="0"/>
              <a:buChar char="•"/>
            </a:pPr>
            <a:r>
              <a:rPr lang="nl-NL" sz="1800" dirty="0"/>
              <a:t>Many small files are hard to handle for HPC file systems, we’ll get back to this</a:t>
            </a:r>
          </a:p>
          <a:p>
            <a:pPr marL="512763" lvl="1">
              <a:buFont typeface="Arial" panose="020B0604020202020204" pitchFamily="34" charset="0"/>
              <a:buChar char="•"/>
            </a:pPr>
            <a:r>
              <a:rPr lang="nl-NL" sz="1800" dirty="0"/>
              <a:t>Conda on LUMI (largest EU system) is only allowed in a container… </a:t>
            </a:r>
            <a:r>
              <a:rPr lang="nl-NL" sz="1800" dirty="0">
                <a:hlinkClick r:id="rId2"/>
              </a:rPr>
              <a:t>https://docs.lumi-supercomputer.eu/software/installing/container-wrapper/</a:t>
            </a:r>
            <a:r>
              <a:rPr lang="nl-NL" sz="1800" dirty="0"/>
              <a:t> </a:t>
            </a:r>
          </a:p>
          <a:p>
            <a:pPr>
              <a:buFont typeface="Arial" panose="020B0604020202020204" pitchFamily="34" charset="0"/>
              <a:buChar char="•"/>
            </a:pPr>
            <a:r>
              <a:rPr lang="nl-NL" sz="1800" dirty="0"/>
              <a:t>Conda modifies the </a:t>
            </a:r>
            <a:r>
              <a:rPr lang="nl-NL" sz="1800" dirty="0">
                <a:latin typeface="Courier New" panose="02070309020205020404" pitchFamily="49" charset="0"/>
                <a:cs typeface="Courier New" panose="02070309020205020404" pitchFamily="49" charset="0"/>
              </a:rPr>
              <a:t>.bashrc </a:t>
            </a:r>
            <a:r>
              <a:rPr lang="nl-NL" sz="1800" dirty="0"/>
              <a:t>file, which can easily cause conflicts or uninteded effects</a:t>
            </a:r>
          </a:p>
          <a:p>
            <a:pPr>
              <a:buFont typeface="Arial" panose="020B0604020202020204" pitchFamily="34" charset="0"/>
              <a:buChar char="•"/>
            </a:pPr>
            <a:r>
              <a:rPr lang="nl-NL" sz="1800" dirty="0"/>
              <a:t>Conda environments are hard to support</a:t>
            </a:r>
          </a:p>
          <a:p>
            <a:pPr marL="512763" lvl="1">
              <a:buFont typeface="Arial" panose="020B0604020202020204" pitchFamily="34" charset="0"/>
              <a:buChar char="•"/>
              <a:tabLst>
                <a:tab pos="512763" algn="l"/>
              </a:tabLst>
            </a:pPr>
            <a:r>
              <a:rPr lang="nl-NL" sz="1800" dirty="0"/>
              <a:t>Each conda environment is a full software stack. Each user might have multiple conda environments (i.e. multiple complete stacks). We simply cannot support all of those</a:t>
            </a:r>
          </a:p>
          <a:p>
            <a:pPr marL="0" lvl="1" indent="0">
              <a:buNone/>
              <a:tabLst>
                <a:tab pos="512763" algn="l"/>
              </a:tabLst>
            </a:pPr>
            <a:r>
              <a:rPr lang="nl-NL" sz="1800" dirty="0"/>
              <a:t>See e.g. </a:t>
            </a:r>
            <a:r>
              <a:rPr lang="nl-NL" sz="1800" dirty="0">
                <a:hlinkClick r:id="rId3"/>
              </a:rPr>
              <a:t>https://docs.alliancecan.ca/wiki/Anaconda/en</a:t>
            </a:r>
            <a:r>
              <a:rPr lang="nl-NL" sz="1800" dirty="0"/>
              <a:t> </a:t>
            </a:r>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42</a:t>
            </a:fld>
            <a:endParaRPr lang="nl-NL"/>
          </a:p>
        </p:txBody>
      </p:sp>
    </p:spTree>
    <p:extLst>
      <p:ext uri="{BB962C8B-B14F-4D97-AF65-F5344CB8AC3E}">
        <p14:creationId xmlns:p14="http://schemas.microsoft.com/office/powerpoint/2010/main" val="1830483447"/>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Containers…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hlinkClick r:id="rId2"/>
              </a:rPr>
              <a:t>https://docs.alliancecan.ca/wiki/Singularity</a:t>
            </a:r>
            <a:endParaRPr lang="nl-NL" dirty="0"/>
          </a:p>
          <a:p>
            <a:pPr marL="0" indent="0">
              <a:buNone/>
            </a:pPr>
            <a:r>
              <a:rPr lang="nl-NL" dirty="0"/>
              <a:t>Containers are ok-ish on HPC systems. Some remarks </a:t>
            </a:r>
          </a:p>
          <a:p>
            <a:pPr>
              <a:buFont typeface="Arial" panose="020B0604020202020204" pitchFamily="34" charset="0"/>
              <a:buChar char="•"/>
            </a:pPr>
            <a:r>
              <a:rPr lang="nl-NL" dirty="0"/>
              <a:t>Containers are nice for HPC file systems, since they save file I/O</a:t>
            </a:r>
          </a:p>
          <a:p>
            <a:pPr>
              <a:buFont typeface="Arial" panose="020B0604020202020204" pitchFamily="34" charset="0"/>
              <a:buChar char="•"/>
            </a:pPr>
            <a:r>
              <a:rPr lang="nl-NL" dirty="0"/>
              <a:t>Containers generally have generically optimized binaries, so same performance issues apply as to conda / any binary install (Nvidia GPU performance ok, CPU may or may not be ok)</a:t>
            </a:r>
          </a:p>
          <a:p>
            <a:pPr>
              <a:buFont typeface="Arial" panose="020B0604020202020204" pitchFamily="34" charset="0"/>
              <a:buChar char="•"/>
            </a:pPr>
            <a:r>
              <a:rPr lang="nl-NL" dirty="0"/>
              <a:t>Like conda, it is a software stack on its own. We can’t help debug.</a:t>
            </a:r>
          </a:p>
          <a:p>
            <a:pPr>
              <a:buFont typeface="Arial" panose="020B0604020202020204" pitchFamily="34" charset="0"/>
              <a:buChar char="•"/>
            </a:pPr>
            <a:r>
              <a:rPr lang="nl-NL" dirty="0"/>
              <a:t>Very </a:t>
            </a:r>
            <a:r>
              <a:rPr lang="nl-NL" i="1" dirty="0"/>
              <a:t>static</a:t>
            </a:r>
            <a:r>
              <a:rPr lang="nl-NL" dirty="0"/>
              <a:t> software environments, hard to add one package =&gt; Container rebuild needed</a:t>
            </a:r>
          </a:p>
          <a:p>
            <a:pPr>
              <a:buFont typeface="Arial" panose="020B0604020202020204" pitchFamily="34" charset="0"/>
              <a:buChar char="•"/>
            </a:pPr>
            <a:r>
              <a:rPr lang="nl-NL" dirty="0"/>
              <a:t>Need to pull in full container to use one small script</a:t>
            </a:r>
          </a:p>
          <a:p>
            <a:pPr>
              <a:buFont typeface="Arial" panose="020B0604020202020204" pitchFamily="34" charset="0"/>
              <a:buChar char="•"/>
            </a:pPr>
            <a:r>
              <a:rPr lang="nl-NL" dirty="0"/>
              <a:t>Multinode use with MPI applications can be difficult</a:t>
            </a:r>
          </a:p>
          <a:p>
            <a:pPr>
              <a:buFont typeface="Arial" panose="020B0604020202020204" pitchFamily="34" charset="0"/>
              <a:buChar char="•"/>
            </a:pPr>
            <a:endParaRPr lang="nl-NL"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43</a:t>
            </a:fld>
            <a:endParaRPr lang="nl-NL"/>
          </a:p>
        </p:txBody>
      </p:sp>
    </p:spTree>
    <p:extLst>
      <p:ext uri="{BB962C8B-B14F-4D97-AF65-F5344CB8AC3E}">
        <p14:creationId xmlns:p14="http://schemas.microsoft.com/office/powerpoint/2010/main" val="102551765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Why is performance so important on an HPC system?</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Questions:</a:t>
            </a:r>
          </a:p>
          <a:p>
            <a:pPr>
              <a:buFont typeface="Arial" panose="020B0604020202020204" pitchFamily="34" charset="0"/>
              <a:buChar char="•"/>
            </a:pPr>
            <a:r>
              <a:rPr lang="nl-NL" dirty="0"/>
              <a:t>How much power do you think Snellius draws?</a:t>
            </a:r>
          </a:p>
          <a:p>
            <a:pPr>
              <a:buFont typeface="Arial" panose="020B0604020202020204" pitchFamily="34" charset="0"/>
              <a:buChar char="•"/>
            </a:pPr>
            <a:r>
              <a:rPr lang="nl-NL" dirty="0"/>
              <a:t>How much money do you think Snellius costs?</a:t>
            </a:r>
          </a:p>
          <a:p>
            <a:pPr marL="0" indent="0">
              <a:buNone/>
            </a:pPr>
            <a:endParaRPr lang="nl-NL" dirty="0"/>
          </a:p>
          <a:p>
            <a:pPr marL="0" indent="0">
              <a:buNone/>
            </a:pPr>
            <a:r>
              <a:rPr lang="nl-NL" dirty="0"/>
              <a:t>With more performance we can</a:t>
            </a:r>
          </a:p>
          <a:p>
            <a:pPr>
              <a:buFont typeface="Arial" panose="020B0604020202020204" pitchFamily="34" charset="0"/>
              <a:buChar char="•"/>
            </a:pPr>
            <a:r>
              <a:rPr lang="nl-NL" dirty="0"/>
              <a:t>Do the same science, for less money / energy</a:t>
            </a:r>
          </a:p>
          <a:p>
            <a:pPr>
              <a:buFont typeface="Arial" panose="020B0604020202020204" pitchFamily="34" charset="0"/>
              <a:buChar char="•"/>
            </a:pPr>
            <a:r>
              <a:rPr lang="nl-NL" dirty="0"/>
              <a:t>Do more science</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44</a:t>
            </a:fld>
            <a:endParaRPr lang="nl-NL"/>
          </a:p>
        </p:txBody>
      </p:sp>
    </p:spTree>
    <p:extLst>
      <p:ext uri="{BB962C8B-B14F-4D97-AF65-F5344CB8AC3E}">
        <p14:creationId xmlns:p14="http://schemas.microsoft.com/office/powerpoint/2010/main" val="9650193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45</a:t>
            </a:fld>
            <a:endParaRPr lang="nl-NL"/>
          </a:p>
        </p:txBody>
      </p:sp>
    </p:spTree>
    <p:extLst>
      <p:ext uri="{BB962C8B-B14F-4D97-AF65-F5344CB8AC3E}">
        <p14:creationId xmlns:p14="http://schemas.microsoft.com/office/powerpoint/2010/main" val="2641612008"/>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46</a:t>
            </a:fld>
            <a:endParaRPr lang="nl-NL"/>
          </a:p>
        </p:txBody>
      </p:sp>
    </p:spTree>
    <p:extLst>
      <p:ext uri="{BB962C8B-B14F-4D97-AF65-F5344CB8AC3E}">
        <p14:creationId xmlns:p14="http://schemas.microsoft.com/office/powerpoint/2010/main" val="32266545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(1/2)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Use software from the module environment whenever you can</a:t>
            </a:r>
          </a:p>
          <a:p>
            <a:pPr marL="512763" lvl="1">
              <a:buFont typeface="Arial" panose="020B0604020202020204" pitchFamily="34" charset="0"/>
              <a:buChar char="•"/>
            </a:pPr>
            <a:r>
              <a:rPr lang="en-US" dirty="0"/>
              <a:t>Build on top of the module environment when you have to</a:t>
            </a:r>
          </a:p>
          <a:p>
            <a:pPr>
              <a:buFont typeface="Arial" panose="020B0604020202020204" pitchFamily="34" charset="0"/>
              <a:buChar char="•"/>
            </a:pPr>
            <a:r>
              <a:rPr lang="en-US" dirty="0"/>
              <a:t>Never use system installations of Python/GNU compilers/Perl/</a:t>
            </a:r>
            <a:r>
              <a:rPr lang="en-US" dirty="0" err="1"/>
              <a:t>etc</a:t>
            </a:r>
            <a:endParaRPr lang="en-US" dirty="0"/>
          </a:p>
          <a:p>
            <a:pPr>
              <a:buFont typeface="Arial" panose="020B0604020202020204" pitchFamily="34" charset="0"/>
              <a:buChar char="•"/>
            </a:pPr>
            <a:r>
              <a:rPr lang="en-US" dirty="0"/>
              <a:t>If you need additional Python packages: built a virtual environment on top of software from the module environment</a:t>
            </a:r>
          </a:p>
          <a:p>
            <a:pPr marL="539750" lvl="1">
              <a:buFont typeface="Arial" panose="020B0604020202020204" pitchFamily="34" charset="0"/>
              <a:buChar char="•"/>
            </a:pPr>
            <a:r>
              <a:rPr lang="en-US" dirty="0"/>
              <a:t>Load the modules first, </a:t>
            </a:r>
            <a:r>
              <a:rPr lang="en-US" i="1" dirty="0"/>
              <a:t>then</a:t>
            </a:r>
            <a:r>
              <a:rPr lang="en-US" dirty="0"/>
              <a:t> create / load the virtual environment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5</a:t>
            </a:fld>
            <a:endParaRPr lang="nl-NL"/>
          </a:p>
        </p:txBody>
      </p:sp>
    </p:spTree>
    <p:extLst>
      <p:ext uri="{BB962C8B-B14F-4D97-AF65-F5344CB8AC3E}">
        <p14:creationId xmlns:p14="http://schemas.microsoft.com/office/powerpoint/2010/main" val="818290594"/>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Best practices: software on HPC (2/2)</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23807" y="1145098"/>
            <a:ext cx="8974163" cy="4712231"/>
          </a:xfrm>
        </p:spPr>
        <p:txBody>
          <a:bodyPr/>
          <a:lstStyle/>
          <a:p>
            <a:pPr>
              <a:buFont typeface="Arial" panose="020B0604020202020204" pitchFamily="34" charset="0"/>
              <a:buChar char="•"/>
            </a:pPr>
            <a:r>
              <a:rPr lang="en-US" dirty="0"/>
              <a:t>Avoid using </a:t>
            </a:r>
            <a:r>
              <a:rPr lang="en-US" dirty="0" err="1"/>
              <a:t>conda</a:t>
            </a:r>
            <a:endParaRPr lang="en-US" dirty="0"/>
          </a:p>
          <a:p>
            <a:pPr marL="569913" lvl="1">
              <a:buFont typeface="Arial" panose="020B0604020202020204" pitchFamily="34" charset="0"/>
              <a:buChar char="•"/>
            </a:pPr>
            <a:r>
              <a:rPr lang="en-US" dirty="0"/>
              <a:t>But if you do, install </a:t>
            </a:r>
            <a:r>
              <a:rPr lang="en-US" i="1" dirty="0"/>
              <a:t>everything</a:t>
            </a:r>
            <a:r>
              <a:rPr lang="en-US" dirty="0"/>
              <a:t> with </a:t>
            </a:r>
            <a:r>
              <a:rPr lang="en-US" dirty="0" err="1"/>
              <a:t>conda</a:t>
            </a:r>
            <a:r>
              <a:rPr lang="en-US" dirty="0"/>
              <a:t>. Don’t combine with modules.</a:t>
            </a:r>
          </a:p>
          <a:p>
            <a:pPr marL="569913" lvl="1">
              <a:buFont typeface="Arial" panose="020B0604020202020204" pitchFamily="34" charset="0"/>
              <a:buChar char="•"/>
            </a:pPr>
            <a:r>
              <a:rPr lang="en-US" dirty="0"/>
              <a:t>Expect little support from us</a:t>
            </a:r>
          </a:p>
          <a:p>
            <a:pPr marL="288925" indent="-288925">
              <a:buFont typeface="Arial" panose="020B0604020202020204" pitchFamily="34" charset="0"/>
              <a:buChar char="•"/>
            </a:pPr>
            <a:r>
              <a:rPr lang="en-US" dirty="0"/>
              <a:t>Use containers with care</a:t>
            </a:r>
          </a:p>
          <a:p>
            <a:pPr marL="569913" lvl="1" indent="-288925">
              <a:buFont typeface="Arial" panose="020B0604020202020204" pitchFamily="34" charset="0"/>
              <a:buChar char="•"/>
            </a:pPr>
            <a:r>
              <a:rPr lang="en-US" dirty="0"/>
              <a:t>Optimization usually ok for GPU, but may be poor for CPU</a:t>
            </a:r>
          </a:p>
          <a:p>
            <a:pPr marL="569913" lvl="1">
              <a:buFont typeface="Arial" panose="020B0604020202020204" pitchFamily="34" charset="0"/>
              <a:buChar char="•"/>
            </a:pPr>
            <a:r>
              <a:rPr lang="en-US" dirty="0"/>
              <a:t>Expect little support from us</a:t>
            </a:r>
          </a:p>
          <a:p>
            <a:pPr marL="569913" lvl="1">
              <a:buFont typeface="Arial" panose="020B0604020202020204" pitchFamily="34" charset="0"/>
              <a:buChar char="•"/>
            </a:pPr>
            <a:r>
              <a:rPr lang="en-US" dirty="0" err="1"/>
              <a:t>Multinode</a:t>
            </a:r>
            <a:r>
              <a:rPr lang="en-US" dirty="0"/>
              <a:t> can be tricky (if MPI is used)</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6</a:t>
            </a:fld>
            <a:endParaRPr lang="nl-NL"/>
          </a:p>
        </p:txBody>
      </p:sp>
    </p:spTree>
    <p:extLst>
      <p:ext uri="{BB962C8B-B14F-4D97-AF65-F5344CB8AC3E}">
        <p14:creationId xmlns:p14="http://schemas.microsoft.com/office/powerpoint/2010/main" val="4161771625"/>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Parallel computing </a:t>
            </a:r>
            <a:r>
              <a:rPr lang="nl-NL" dirty="0" err="1"/>
              <a:t>for</a:t>
            </a:r>
            <a:r>
              <a:rPr lang="nl-NL" dirty="0"/>
              <a:t> </a:t>
            </a:r>
            <a:r>
              <a:rPr lang="nl-NL" dirty="0" err="1"/>
              <a:t>Deep</a:t>
            </a:r>
            <a:r>
              <a:rPr lang="nl-NL" dirty="0"/>
              <a:t> Learning</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a:t>Content</a:t>
            </a:r>
          </a:p>
          <a:p>
            <a:pPr>
              <a:buFont typeface="Arial" panose="020B0604020202020204" pitchFamily="34" charset="0"/>
              <a:buChar char="•"/>
            </a:pPr>
            <a:r>
              <a:rPr lang="nl-NL" dirty="0"/>
              <a:t>Software terminology: libraries, binaries, linking, … what does it all mean?</a:t>
            </a:r>
          </a:p>
          <a:p>
            <a:pPr>
              <a:buFont typeface="Arial" panose="020B0604020202020204" pitchFamily="34" charset="0"/>
              <a:buChar char="•"/>
            </a:pPr>
            <a:r>
              <a:rPr lang="nl-NL" dirty="0"/>
              <a:t>Module environment: what is it, how do I use it, and why?</a:t>
            </a:r>
          </a:p>
          <a:p>
            <a:pPr>
              <a:buFont typeface="Arial" panose="020B0604020202020204" pitchFamily="34" charset="0"/>
              <a:buChar char="•"/>
            </a:pPr>
            <a:r>
              <a:rPr lang="nl-NL" dirty="0"/>
              <a:t>Python virtual environments</a:t>
            </a:r>
          </a:p>
          <a:p>
            <a:pPr marL="642938" lvl="1" indent="-342900">
              <a:buFont typeface="Arial" panose="020B0604020202020204" pitchFamily="34" charset="0"/>
              <a:buChar char="•"/>
            </a:pPr>
            <a:r>
              <a:rPr lang="nl-NL" dirty="0"/>
              <a:t>… and how to combine them with the module environment</a:t>
            </a:r>
          </a:p>
          <a:p>
            <a:pPr>
              <a:buFont typeface="Arial" panose="020B0604020202020204" pitchFamily="34" charset="0"/>
              <a:buChar char="•"/>
            </a:pPr>
            <a:r>
              <a:rPr lang="nl-NL" dirty="0"/>
              <a:t>Conda virtual environments</a:t>
            </a:r>
          </a:p>
          <a:p>
            <a:pPr marL="642938" lvl="1" indent="-342900">
              <a:buFont typeface="Arial" panose="020B0604020202020204" pitchFamily="34" charset="0"/>
              <a:buChar char="•"/>
            </a:pPr>
            <a:r>
              <a:rPr lang="nl-NL" dirty="0"/>
              <a:t>… and why we think you should avoid them on HPC systems</a:t>
            </a:r>
          </a:p>
          <a:p>
            <a:pPr marL="344488" indent="-342900">
              <a:buFont typeface="Arial" panose="020B0604020202020204" pitchFamily="34" charset="0"/>
              <a:buChar char="•"/>
            </a:pPr>
            <a:r>
              <a:rPr lang="nl-NL" dirty="0"/>
              <a:t>Containers</a:t>
            </a:r>
          </a:p>
          <a:p>
            <a:pPr marL="690563" lvl="1" indent="-342900">
              <a:buFont typeface="Arial" panose="020B0604020202020204" pitchFamily="34" charset="0"/>
              <a:buChar char="•"/>
            </a:pPr>
            <a:r>
              <a:rPr lang="nl-NL" dirty="0"/>
              <a:t>… and a word of warning on using them</a:t>
            </a:r>
          </a:p>
          <a:p>
            <a:pPr lvl="1"/>
            <a:endParaRPr lang="nl-NL" sz="1400" dirty="0"/>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7</a:t>
            </a:fld>
            <a:endParaRPr lang="nl-NL"/>
          </a:p>
        </p:txBody>
      </p:sp>
    </p:spTree>
    <p:extLst>
      <p:ext uri="{BB962C8B-B14F-4D97-AF65-F5344CB8AC3E}">
        <p14:creationId xmlns:p14="http://schemas.microsoft.com/office/powerpoint/2010/main" val="231916034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r>
              <a:rPr lang="nl-NL" dirty="0"/>
              <a:t>Software </a:t>
            </a:r>
            <a:r>
              <a:rPr lang="nl-NL" dirty="0" err="1"/>
              <a:t>terminology</a:t>
            </a:r>
            <a:endParaRPr lang="nl-NL" dirty="0"/>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marL="0" indent="0">
              <a:buNone/>
            </a:pPr>
            <a:r>
              <a:rPr lang="nl-NL" dirty="0" err="1"/>
              <a:t>Some</a:t>
            </a:r>
            <a:r>
              <a:rPr lang="nl-NL" dirty="0"/>
              <a:t> </a:t>
            </a:r>
            <a:r>
              <a:rPr lang="nl-NL" dirty="0" err="1"/>
              <a:t>knowledge</a:t>
            </a:r>
            <a:r>
              <a:rPr lang="nl-NL" dirty="0"/>
              <a:t> on </a:t>
            </a:r>
            <a:r>
              <a:rPr lang="nl-NL" dirty="0" err="1"/>
              <a:t>terminology</a:t>
            </a:r>
            <a:r>
              <a:rPr lang="nl-NL" dirty="0"/>
              <a:t> is </a:t>
            </a:r>
            <a:r>
              <a:rPr lang="nl-NL" dirty="0" err="1"/>
              <a:t>essential</a:t>
            </a:r>
            <a:r>
              <a:rPr lang="nl-NL" dirty="0"/>
              <a:t> </a:t>
            </a:r>
            <a:r>
              <a:rPr lang="nl-NL" dirty="0" err="1"/>
              <a:t>to</a:t>
            </a:r>
            <a:r>
              <a:rPr lang="nl-NL" dirty="0"/>
              <a:t> </a:t>
            </a:r>
            <a:r>
              <a:rPr lang="nl-NL" dirty="0" err="1"/>
              <a:t>understand</a:t>
            </a:r>
            <a:r>
              <a:rPr lang="nl-NL" dirty="0"/>
              <a:t> issues </a:t>
            </a:r>
            <a:r>
              <a:rPr lang="nl-NL" dirty="0" err="1"/>
              <a:t>with</a:t>
            </a:r>
            <a:r>
              <a:rPr lang="nl-NL" dirty="0"/>
              <a:t> software </a:t>
            </a:r>
            <a:r>
              <a:rPr lang="nl-NL" dirty="0" err="1"/>
              <a:t>compilations</a:t>
            </a:r>
            <a:r>
              <a:rPr lang="nl-NL" dirty="0"/>
              <a:t>…</a:t>
            </a:r>
          </a:p>
          <a:p>
            <a:pPr>
              <a:buFont typeface="Arial" panose="020B0604020202020204" pitchFamily="34" charset="0"/>
              <a:buChar char="•"/>
            </a:pPr>
            <a:r>
              <a:rPr lang="nl-NL" dirty="0" err="1"/>
              <a:t>Compiled</a:t>
            </a:r>
            <a:r>
              <a:rPr lang="nl-NL" dirty="0"/>
              <a:t> </a:t>
            </a:r>
            <a:r>
              <a:rPr lang="nl-NL" dirty="0" err="1"/>
              <a:t>vs</a:t>
            </a:r>
            <a:r>
              <a:rPr lang="nl-NL" dirty="0"/>
              <a:t> </a:t>
            </a:r>
            <a:r>
              <a:rPr lang="nl-NL" dirty="0" err="1"/>
              <a:t>interpreted</a:t>
            </a:r>
            <a:r>
              <a:rPr lang="nl-NL" dirty="0"/>
              <a:t> </a:t>
            </a:r>
            <a:r>
              <a:rPr lang="nl-NL" dirty="0" err="1"/>
              <a:t>languages</a:t>
            </a:r>
            <a:endParaRPr lang="nl-NL" dirty="0"/>
          </a:p>
          <a:p>
            <a:pPr>
              <a:buFont typeface="Arial" panose="020B0604020202020204" pitchFamily="34" charset="0"/>
              <a:buChar char="•"/>
            </a:pPr>
            <a:r>
              <a:rPr lang="nl-NL" dirty="0"/>
              <a:t>Architecture </a:t>
            </a:r>
            <a:r>
              <a:rPr lang="nl-NL" dirty="0" err="1"/>
              <a:t>and</a:t>
            </a:r>
            <a:r>
              <a:rPr lang="nl-NL" dirty="0"/>
              <a:t> micro-</a:t>
            </a:r>
            <a:r>
              <a:rPr lang="nl-NL" dirty="0" err="1"/>
              <a:t>architecture</a:t>
            </a:r>
            <a:endParaRPr lang="nl-NL" dirty="0"/>
          </a:p>
          <a:p>
            <a:pPr>
              <a:buFont typeface="Arial" panose="020B0604020202020204" pitchFamily="34" charset="0"/>
              <a:buChar char="•"/>
            </a:pPr>
            <a:r>
              <a:rPr lang="nl-NL" dirty="0" err="1"/>
              <a:t>What</a:t>
            </a:r>
            <a:r>
              <a:rPr lang="nl-NL" dirty="0"/>
              <a:t> is a </a:t>
            </a:r>
            <a:r>
              <a:rPr lang="nl-NL" dirty="0" err="1"/>
              <a:t>binary</a:t>
            </a:r>
            <a:r>
              <a:rPr lang="nl-NL" dirty="0"/>
              <a:t> file?</a:t>
            </a:r>
          </a:p>
          <a:p>
            <a:pPr>
              <a:buFont typeface="Arial" panose="020B0604020202020204" pitchFamily="34" charset="0"/>
              <a:buChar char="•"/>
            </a:pPr>
            <a:r>
              <a:rPr lang="nl-NL" dirty="0" err="1"/>
              <a:t>What</a:t>
            </a:r>
            <a:r>
              <a:rPr lang="nl-NL" dirty="0"/>
              <a:t> is a </a:t>
            </a:r>
            <a:r>
              <a:rPr lang="nl-NL" dirty="0" err="1"/>
              <a:t>library</a:t>
            </a:r>
            <a:r>
              <a:rPr lang="nl-NL" dirty="0"/>
              <a:t>?</a:t>
            </a:r>
          </a:p>
          <a:p>
            <a:pPr>
              <a:buFont typeface="Arial" panose="020B0604020202020204" pitchFamily="34" charset="0"/>
              <a:buChar char="•"/>
            </a:pPr>
            <a:r>
              <a:rPr lang="nl-NL" dirty="0" err="1"/>
              <a:t>What</a:t>
            </a:r>
            <a:r>
              <a:rPr lang="nl-NL" dirty="0"/>
              <a:t> is </a:t>
            </a:r>
            <a:r>
              <a:rPr lang="nl-NL" dirty="0" err="1"/>
              <a:t>linking</a:t>
            </a:r>
            <a:r>
              <a:rPr lang="nl-NL" dirty="0"/>
              <a:t>?</a:t>
            </a:r>
          </a:p>
          <a:p>
            <a:pPr>
              <a:buFont typeface="Arial" panose="020B0604020202020204" pitchFamily="34" charset="0"/>
              <a:buChar char="•"/>
            </a:pPr>
            <a:r>
              <a:rPr lang="nl-NL" dirty="0" err="1"/>
              <a:t>What</a:t>
            </a:r>
            <a:r>
              <a:rPr lang="nl-NL" dirty="0"/>
              <a:t> is a </a:t>
            </a:r>
            <a:r>
              <a:rPr lang="nl-NL" dirty="0" err="1"/>
              <a:t>dependency</a:t>
            </a:r>
            <a:r>
              <a:rPr lang="nl-NL" dirty="0"/>
              <a:t>?</a:t>
            </a:r>
          </a:p>
          <a:p>
            <a:endParaRPr lang="nl-NL" sz="1400"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8</a:t>
            </a:fld>
            <a:endParaRPr lang="nl-NL"/>
          </a:p>
        </p:txBody>
      </p:sp>
    </p:spTree>
    <p:extLst>
      <p:ext uri="{BB962C8B-B14F-4D97-AF65-F5344CB8AC3E}">
        <p14:creationId xmlns:p14="http://schemas.microsoft.com/office/powerpoint/2010/main" val="655926276"/>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1BB7-FB20-7441-B7DD-B342356ED5BC}"/>
              </a:ext>
            </a:extLst>
          </p:cNvPr>
          <p:cNvSpPr>
            <a:spLocks noGrp="1"/>
          </p:cNvSpPr>
          <p:nvPr>
            <p:ph type="title"/>
          </p:nvPr>
        </p:nvSpPr>
        <p:spPr/>
        <p:txBody>
          <a:bodyPr/>
          <a:lstStyle/>
          <a:p>
            <a:pPr marL="0" indent="0">
              <a:buNone/>
            </a:pPr>
            <a:r>
              <a:rPr lang="nl-NL" dirty="0"/>
              <a:t>Compiled vs interpreted languages</a:t>
            </a:r>
          </a:p>
        </p:txBody>
      </p:sp>
      <p:sp>
        <p:nvSpPr>
          <p:cNvPr id="3" name="Vertical Text Placeholder 2">
            <a:extLst>
              <a:ext uri="{FF2B5EF4-FFF2-40B4-BE49-F238E27FC236}">
                <a16:creationId xmlns:a16="http://schemas.microsoft.com/office/drawing/2014/main" id="{6101D17A-8471-C54C-BAB3-CE2F74484A89}"/>
              </a:ext>
            </a:extLst>
          </p:cNvPr>
          <p:cNvSpPr>
            <a:spLocks noGrp="1"/>
          </p:cNvSpPr>
          <p:nvPr>
            <p:ph type="body" orient="vert" idx="1"/>
          </p:nvPr>
        </p:nvSpPr>
        <p:spPr>
          <a:xfrm>
            <a:off x="516362" y="1145098"/>
            <a:ext cx="9882007" cy="4456846"/>
          </a:xfrm>
        </p:spPr>
        <p:txBody>
          <a:bodyPr/>
          <a:lstStyle/>
          <a:p>
            <a:pPr>
              <a:buFont typeface="Arial" panose="020B0604020202020204" pitchFamily="34" charset="0"/>
              <a:buChar char="•"/>
            </a:pPr>
            <a:r>
              <a:rPr lang="nl-NL" dirty="0"/>
              <a:t>We program in a human-readable programming language (Python, C, Fortran, …)</a:t>
            </a:r>
          </a:p>
          <a:p>
            <a:pPr>
              <a:buFont typeface="Arial" panose="020B0604020202020204" pitchFamily="34" charset="0"/>
              <a:buChar char="•"/>
            </a:pPr>
            <a:r>
              <a:rPr lang="nl-NL" dirty="0"/>
              <a:t>For </a:t>
            </a:r>
            <a:r>
              <a:rPr lang="nl-NL" b="1" dirty="0" err="1"/>
              <a:t>compiled</a:t>
            </a:r>
            <a:r>
              <a:rPr lang="nl-NL" b="1" dirty="0"/>
              <a:t> </a:t>
            </a:r>
            <a:r>
              <a:rPr lang="nl-NL" b="1" dirty="0" err="1"/>
              <a:t>languages</a:t>
            </a:r>
            <a:r>
              <a:rPr lang="nl-NL" dirty="0"/>
              <a:t>, </a:t>
            </a:r>
            <a:r>
              <a:rPr lang="nl-NL" dirty="0" err="1"/>
              <a:t>that</a:t>
            </a:r>
            <a:r>
              <a:rPr lang="nl-NL" dirty="0"/>
              <a:t> human-</a:t>
            </a:r>
            <a:r>
              <a:rPr lang="nl-NL" dirty="0" err="1"/>
              <a:t>readable</a:t>
            </a:r>
            <a:r>
              <a:rPr lang="nl-NL" dirty="0"/>
              <a:t> code is </a:t>
            </a:r>
            <a:r>
              <a:rPr lang="nl-NL" dirty="0" err="1"/>
              <a:t>translated</a:t>
            </a:r>
            <a:r>
              <a:rPr lang="nl-NL" dirty="0"/>
              <a:t> </a:t>
            </a:r>
            <a:r>
              <a:rPr lang="nl-NL" dirty="0" err="1"/>
              <a:t>to</a:t>
            </a:r>
            <a:r>
              <a:rPr lang="nl-NL" dirty="0"/>
              <a:t> machine code (a “</a:t>
            </a:r>
            <a:r>
              <a:rPr lang="nl-NL" dirty="0" err="1"/>
              <a:t>binary</a:t>
            </a:r>
            <a:r>
              <a:rPr lang="nl-NL" dirty="0"/>
              <a:t> file”, i.e. </a:t>
            </a:r>
            <a:r>
              <a:rPr lang="nl-NL" dirty="0" err="1"/>
              <a:t>ones</a:t>
            </a:r>
            <a:r>
              <a:rPr lang="nl-NL" dirty="0"/>
              <a:t> </a:t>
            </a:r>
            <a:r>
              <a:rPr lang="nl-NL" dirty="0" err="1"/>
              <a:t>and</a:t>
            </a:r>
            <a:r>
              <a:rPr lang="nl-NL" dirty="0"/>
              <a:t> </a:t>
            </a:r>
            <a:r>
              <a:rPr lang="nl-NL" dirty="0" err="1"/>
              <a:t>zeroes</a:t>
            </a:r>
            <a:r>
              <a:rPr lang="nl-NL" dirty="0"/>
              <a:t>) prior </a:t>
            </a:r>
            <a:r>
              <a:rPr lang="nl-NL" dirty="0" err="1"/>
              <a:t>to</a:t>
            </a:r>
            <a:r>
              <a:rPr lang="nl-NL" dirty="0"/>
              <a:t> running </a:t>
            </a:r>
            <a:r>
              <a:rPr lang="nl-NL" dirty="0" err="1"/>
              <a:t>it</a:t>
            </a:r>
            <a:endParaRPr lang="nl-NL" dirty="0"/>
          </a:p>
          <a:p>
            <a:pPr marL="539750" lvl="1">
              <a:buFont typeface="Arial" panose="020B0604020202020204" pitchFamily="34" charset="0"/>
              <a:buChar char="•"/>
            </a:pPr>
            <a:r>
              <a:rPr lang="nl-NL" dirty="0" err="1"/>
              <a:t>Binary</a:t>
            </a:r>
            <a:r>
              <a:rPr lang="nl-NL" dirty="0"/>
              <a:t> files are </a:t>
            </a:r>
            <a:r>
              <a:rPr lang="nl-NL" b="1" dirty="0" err="1"/>
              <a:t>architecture</a:t>
            </a:r>
            <a:r>
              <a:rPr lang="nl-NL" i="1" dirty="0"/>
              <a:t> </a:t>
            </a:r>
            <a:r>
              <a:rPr lang="nl-NL" dirty="0" err="1"/>
              <a:t>specific</a:t>
            </a:r>
            <a:r>
              <a:rPr lang="nl-NL" dirty="0"/>
              <a:t>. </a:t>
            </a:r>
            <a:r>
              <a:rPr lang="nl-NL" dirty="0" err="1"/>
              <a:t>Examples</a:t>
            </a:r>
            <a:r>
              <a:rPr lang="nl-NL" dirty="0"/>
              <a:t> of </a:t>
            </a:r>
            <a:r>
              <a:rPr lang="nl-NL" dirty="0" err="1"/>
              <a:t>architectures</a:t>
            </a:r>
            <a:r>
              <a:rPr lang="nl-NL" dirty="0"/>
              <a:t> are X86_64 (</a:t>
            </a:r>
            <a:r>
              <a:rPr lang="nl-NL" dirty="0" err="1"/>
              <a:t>your</a:t>
            </a:r>
            <a:r>
              <a:rPr lang="nl-NL" dirty="0"/>
              <a:t> </a:t>
            </a:r>
            <a:r>
              <a:rPr lang="nl-NL" dirty="0" err="1"/>
              <a:t>typical</a:t>
            </a:r>
            <a:r>
              <a:rPr lang="nl-NL" dirty="0"/>
              <a:t> AMD </a:t>
            </a:r>
            <a:r>
              <a:rPr lang="nl-NL" dirty="0" err="1"/>
              <a:t>and</a:t>
            </a:r>
            <a:r>
              <a:rPr lang="nl-NL" dirty="0"/>
              <a:t> Intel chip are of </a:t>
            </a:r>
            <a:r>
              <a:rPr lang="nl-NL" dirty="0" err="1"/>
              <a:t>this</a:t>
            </a:r>
            <a:r>
              <a:rPr lang="nl-NL" dirty="0"/>
              <a:t> type), aarch64 (</a:t>
            </a:r>
            <a:r>
              <a:rPr lang="nl-NL" dirty="0" err="1"/>
              <a:t>the</a:t>
            </a:r>
            <a:r>
              <a:rPr lang="nl-NL" dirty="0"/>
              <a:t> ARM-</a:t>
            </a:r>
            <a:r>
              <a:rPr lang="nl-NL" dirty="0" err="1"/>
              <a:t>based</a:t>
            </a:r>
            <a:r>
              <a:rPr lang="nl-NL" dirty="0"/>
              <a:t> chip in </a:t>
            </a:r>
            <a:r>
              <a:rPr lang="nl-NL" dirty="0" err="1"/>
              <a:t>your</a:t>
            </a:r>
            <a:r>
              <a:rPr lang="nl-NL" dirty="0"/>
              <a:t> </a:t>
            </a:r>
            <a:r>
              <a:rPr lang="nl-NL" dirty="0" err="1"/>
              <a:t>phone</a:t>
            </a:r>
            <a:r>
              <a:rPr lang="nl-NL" dirty="0"/>
              <a:t> is of </a:t>
            </a:r>
            <a:r>
              <a:rPr lang="nl-NL" dirty="0" err="1"/>
              <a:t>this</a:t>
            </a:r>
            <a:r>
              <a:rPr lang="nl-NL" dirty="0"/>
              <a:t> type). </a:t>
            </a:r>
            <a:r>
              <a:rPr lang="nl-NL" dirty="0" err="1"/>
              <a:t>You</a:t>
            </a:r>
            <a:r>
              <a:rPr lang="nl-NL" dirty="0"/>
              <a:t> </a:t>
            </a:r>
            <a:r>
              <a:rPr lang="nl-NL" dirty="0" err="1"/>
              <a:t>can</a:t>
            </a:r>
            <a:r>
              <a:rPr lang="nl-NL" dirty="0"/>
              <a:t> </a:t>
            </a:r>
            <a:r>
              <a:rPr lang="nl-NL" i="1" dirty="0" err="1"/>
              <a:t>not</a:t>
            </a:r>
            <a:r>
              <a:rPr lang="nl-NL" dirty="0"/>
              <a:t> run a program </a:t>
            </a:r>
            <a:r>
              <a:rPr lang="nl-NL" dirty="0" err="1"/>
              <a:t>compiled</a:t>
            </a:r>
            <a:r>
              <a:rPr lang="nl-NL" dirty="0"/>
              <a:t> </a:t>
            </a:r>
            <a:r>
              <a:rPr lang="nl-NL" dirty="0" err="1"/>
              <a:t>for</a:t>
            </a:r>
            <a:r>
              <a:rPr lang="nl-NL" dirty="0"/>
              <a:t> </a:t>
            </a:r>
            <a:r>
              <a:rPr lang="nl-NL" dirty="0" err="1"/>
              <a:t>an</a:t>
            </a:r>
            <a:r>
              <a:rPr lang="nl-NL" dirty="0"/>
              <a:t> X86_64 on </a:t>
            </a:r>
            <a:r>
              <a:rPr lang="nl-NL" dirty="0" err="1"/>
              <a:t>an</a:t>
            </a:r>
            <a:r>
              <a:rPr lang="nl-NL" dirty="0"/>
              <a:t> aarch64 </a:t>
            </a:r>
            <a:r>
              <a:rPr lang="nl-NL" dirty="0" err="1"/>
              <a:t>based</a:t>
            </a:r>
            <a:r>
              <a:rPr lang="nl-NL" dirty="0"/>
              <a:t> chip.</a:t>
            </a:r>
          </a:p>
          <a:p>
            <a:pPr marL="539750" lvl="1">
              <a:buFont typeface="Arial" panose="020B0604020202020204" pitchFamily="34" charset="0"/>
              <a:buChar char="•"/>
            </a:pPr>
            <a:endParaRPr lang="nl-NL" dirty="0"/>
          </a:p>
        </p:txBody>
      </p:sp>
      <p:sp>
        <p:nvSpPr>
          <p:cNvPr id="4" name="Text Placeholder 3">
            <a:extLst>
              <a:ext uri="{FF2B5EF4-FFF2-40B4-BE49-F238E27FC236}">
                <a16:creationId xmlns:a16="http://schemas.microsoft.com/office/drawing/2014/main" id="{A721EB90-6063-084B-AEBB-B08C20B74B54}"/>
              </a:ext>
            </a:extLst>
          </p:cNvPr>
          <p:cNvSpPr>
            <a:spLocks noGrp="1"/>
          </p:cNvSpPr>
          <p:nvPr>
            <p:ph type="body" sz="quarter" idx="65"/>
          </p:nvPr>
        </p:nvSpPr>
        <p:spPr/>
        <p:txBody>
          <a:bodyPr/>
          <a:lstStyle/>
          <a:p>
            <a:endParaRPr lang="nl-NL"/>
          </a:p>
        </p:txBody>
      </p:sp>
      <p:sp>
        <p:nvSpPr>
          <p:cNvPr id="5" name="Slide Number Placeholder 4">
            <a:extLst>
              <a:ext uri="{FF2B5EF4-FFF2-40B4-BE49-F238E27FC236}">
                <a16:creationId xmlns:a16="http://schemas.microsoft.com/office/drawing/2014/main" id="{13574DB4-4BA2-7747-8C62-E3DFFBAEAED5}"/>
              </a:ext>
            </a:extLst>
          </p:cNvPr>
          <p:cNvSpPr>
            <a:spLocks noGrp="1"/>
          </p:cNvSpPr>
          <p:nvPr>
            <p:ph type="sldNum" sz="quarter" idx="12"/>
          </p:nvPr>
        </p:nvSpPr>
        <p:spPr/>
        <p:txBody>
          <a:bodyPr/>
          <a:lstStyle/>
          <a:p>
            <a:fld id="{7AD0FE45-509C-4BDF-9EDE-64426F8DF3D2}" type="slidenum">
              <a:rPr lang="nl-NL" smtClean="0"/>
              <a:t>9</a:t>
            </a:fld>
            <a:endParaRPr lang="nl-NL"/>
          </a:p>
        </p:txBody>
      </p:sp>
    </p:spTree>
    <p:extLst>
      <p:ext uri="{BB962C8B-B14F-4D97-AF65-F5344CB8AC3E}">
        <p14:creationId xmlns:p14="http://schemas.microsoft.com/office/powerpoint/2010/main" val="1292228912"/>
      </p:ext>
    </p:extLst>
  </p:cSld>
  <p:clrMapOvr>
    <a:masterClrMapping/>
  </p:clrMapOvr>
  <mc:AlternateContent xmlns:mc="http://schemas.openxmlformats.org/markup-compatibility/2006" xmlns:p14="http://schemas.microsoft.com/office/powerpoint/2010/main">
    <mc:Choice Requires="p14">
      <p:transition spd="slow" p14:dur="800">
        <p:fad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 name="JUTAG_EINDMACROS_PRESERVEGUIDES" val="1"/>
</p:tagLst>
</file>

<file path=ppt/theme/theme1.xml><?xml version="1.0" encoding="utf-8"?>
<a:theme xmlns:a="http://schemas.openxmlformats.org/drawingml/2006/main" name="SURF">
  <a:themeElements>
    <a:clrScheme name="Aangepast 5">
      <a:dk1>
        <a:sysClr val="windowText" lastClr="000000"/>
      </a:dk1>
      <a:lt1>
        <a:sysClr val="window" lastClr="FFFFFF"/>
      </a:lt1>
      <a:dk2>
        <a:srgbClr val="000000"/>
      </a:dk2>
      <a:lt2>
        <a:srgbClr val="FFFFFF"/>
      </a:lt2>
      <a:accent1>
        <a:srgbClr val="EA7600"/>
      </a:accent1>
      <a:accent2>
        <a:srgbClr val="E03C31"/>
      </a:accent2>
      <a:accent3>
        <a:srgbClr val="0077C8"/>
      </a:accent3>
      <a:accent4>
        <a:srgbClr val="009F4D"/>
      </a:accent4>
      <a:accent5>
        <a:srgbClr val="FEDB00"/>
      </a:accent5>
      <a:accent6>
        <a:srgbClr val="772583"/>
      </a:accent6>
      <a:hlink>
        <a:srgbClr val="0077C8"/>
      </a:hlink>
      <a:folHlink>
        <a:srgbClr val="009F4D"/>
      </a:folHlink>
    </a:clrScheme>
    <a:fontScheme name="SURF">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cap="all" dirty="0" err="1" smtClean="0"/>
        </a:defPPr>
      </a:lstStyle>
    </a:txDef>
  </a:objectDefaults>
  <a:extraClrSchemeLst/>
  <a:extLst>
    <a:ext uri="{05A4C25C-085E-4340-85A3-A5531E510DB2}">
      <thm15:themeFamily xmlns:thm15="http://schemas.microsoft.com/office/thememl/2012/main" name="Presentatie SURF.potx" id="{7FCCFDF8-7726-472E-A700-5D7F9EECB06C}" vid="{17BE6A99-8B59-4987-ABEF-B9883AFE7ACC}"/>
    </a:ext>
  </a:extLst>
</a:theme>
</file>

<file path=ppt/theme/theme2.xml><?xml version="1.0" encoding="utf-8"?>
<a:theme xmlns:a="http://schemas.openxmlformats.org/drawingml/2006/main" name="(INSTRUCTI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e SURF.potx" id="{7FCCFDF8-7726-472E-A700-5D7F9EECB06C}" vid="{0BD3932E-07CB-492E-A279-310A2EE43DED}"/>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SURF</Template>
  <TotalTime>20664</TotalTime>
  <Words>4901</Words>
  <Application>Microsoft Office PowerPoint</Application>
  <PresentationFormat>Widescreen</PresentationFormat>
  <Paragraphs>431</Paragraphs>
  <Slides>46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Calibri</vt:lpstr>
      <vt:lpstr>Calibri Light</vt:lpstr>
      <vt:lpstr>Courier New</vt:lpstr>
      <vt:lpstr>Open Sans</vt:lpstr>
      <vt:lpstr>Oswald</vt:lpstr>
      <vt:lpstr>SURF</vt:lpstr>
      <vt:lpstr>(INSTRUCTIES)</vt:lpstr>
      <vt:lpstr>PowerPoint Presentation</vt:lpstr>
      <vt:lpstr>PowerPoint Presentation</vt:lpstr>
      <vt:lpstr>Program</vt:lpstr>
      <vt:lpstr>Demos, hands-on</vt:lpstr>
      <vt:lpstr>Best practices: software on HPC (1/2)</vt:lpstr>
      <vt:lpstr>Best practices: software on HPC (2/2)</vt:lpstr>
      <vt:lpstr>Parallel computing for Deep Learning</vt:lpstr>
      <vt:lpstr>Software terminology</vt:lpstr>
      <vt:lpstr>Compiled vs interpreted languages</vt:lpstr>
      <vt:lpstr>Compiled vs interpreted languages</vt:lpstr>
      <vt:lpstr>Compiled vs interpreted languages</vt:lpstr>
      <vt:lpstr>Demo: Compute the square of a number in C</vt:lpstr>
      <vt:lpstr>Computer architecture / Instruction Set Architecture (ISA)</vt:lpstr>
      <vt:lpstr>Micro-architecture</vt:lpstr>
      <vt:lpstr>Optimizing for micro-architecture</vt:lpstr>
      <vt:lpstr>Optimizing for micro-architecture</vt:lpstr>
      <vt:lpstr>What is a library?</vt:lpstr>
      <vt:lpstr>What is a dependency?</vt:lpstr>
      <vt:lpstr>What is a dependency?</vt:lpstr>
      <vt:lpstr>What is a dependency?</vt:lpstr>
      <vt:lpstr>How does all this apply to AI?</vt:lpstr>
      <vt:lpstr>How does all this apply to AI?</vt:lpstr>
      <vt:lpstr>How does all this apply to AI?</vt:lpstr>
      <vt:lpstr>Attempt 1: PyTorch in a virtual environment with pip</vt:lpstr>
      <vt:lpstr>Module environment</vt:lpstr>
      <vt:lpstr>How does e.g. PATH work?</vt:lpstr>
      <vt:lpstr>Attempt 2: PyTorch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Tensorflow in a virtual environment with pip</vt:lpstr>
      <vt:lpstr>So, what did we just do…?</vt:lpstr>
      <vt:lpstr>Doing software installation myself is complicated!</vt:lpstr>
      <vt:lpstr>Module environment</vt:lpstr>
      <vt:lpstr>Reasons to still install your own…</vt:lpstr>
      <vt:lpstr>Combining virtual environment with modules</vt:lpstr>
      <vt:lpstr>Exercise: install PyTorch Lightning on top of the PyTorch module</vt:lpstr>
      <vt:lpstr>More on the module environment</vt:lpstr>
      <vt:lpstr>Requests for additional modules</vt:lpstr>
      <vt:lpstr>Why is conda used so much?</vt:lpstr>
      <vt:lpstr>Conda</vt:lpstr>
      <vt:lpstr>Containers…</vt:lpstr>
      <vt:lpstr>Why is performance so important on an HPC system?</vt:lpstr>
      <vt:lpstr>Best practices: software on HPC (1/2)</vt:lpstr>
      <vt:lpstr>Best practices: software on HPC (2/2)</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Sjabloonversie 2.0, 2 juli 2018</dc:description>
  <cp:lastModifiedBy>Caspar van Leeuwen</cp:lastModifiedBy>
  <cp:revision>582</cp:revision>
  <cp:lastPrinted>2019-06-12T07:01:08Z</cp:lastPrinted>
  <dcterms:created xsi:type="dcterms:W3CDTF">2018-10-01T11:25:03Z</dcterms:created>
  <dcterms:modified xsi:type="dcterms:W3CDTF">2023-05-15T14:15:56Z</dcterms:modified>
  <cp:category/>
</cp:coreProperties>
</file>