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513" r:id="rId3"/>
    <p:sldId id="514" r:id="rId4"/>
    <p:sldId id="503" r:id="rId5"/>
    <p:sldId id="516" r:id="rId6"/>
    <p:sldId id="518" r:id="rId7"/>
    <p:sldId id="519" r:id="rId8"/>
  </p:sldIdLst>
  <p:sldSz cx="12192000" cy="6858000"/>
  <p:notesSz cx="6858000" cy="9144000"/>
  <p:custDataLst>
    <p:tags r:id="rId11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14"/>
            <p14:sldId id="503"/>
            <p14:sldId id="516"/>
            <p14:sldId id="518"/>
            <p14:sldId id="519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8" autoAdjust="0"/>
    <p:restoredTop sz="93395" autoAdjust="0"/>
  </p:normalViewPr>
  <p:slideViewPr>
    <p:cSldViewPr snapToGrid="0">
      <p:cViewPr varScale="1">
        <p:scale>
          <a:sx n="103" d="100"/>
          <a:sy n="103" d="100"/>
        </p:scale>
        <p:origin x="33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10-5-2023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10-5-2023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31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10-5-2023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10-5-2023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10-5-2023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10-5-2023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10-5-2023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on HPC systems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16 May 2023</a:t>
            </a:r>
          </a:p>
          <a:p>
            <a:r>
              <a:rPr lang="en-US" dirty="0"/>
              <a:t>Trainers: Robert Jan Schlimbach, Yue Zhao, Caspar van Leeuwen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13" y="3887845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3" y="2215406"/>
            <a:ext cx="4850566" cy="28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35" y="5041740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9:45	Welcome and course overview (Caspar van Leeuwen)</a:t>
            </a:r>
          </a:p>
          <a:p>
            <a:r>
              <a:rPr lang="nl-NL" sz="1600" dirty="0"/>
              <a:t>9:45 – 11:00	Software installations on HPC systems (Caspar van Leeuwen)</a:t>
            </a:r>
          </a:p>
          <a:p>
            <a:r>
              <a:rPr lang="nl-NL" sz="1600" dirty="0"/>
              <a:t>11:00 – 11:15	Coffee break</a:t>
            </a:r>
          </a:p>
          <a:p>
            <a:r>
              <a:rPr lang="nl-NL" sz="1600" dirty="0"/>
              <a:t>11:15 – 12:30	</a:t>
            </a:r>
            <a:r>
              <a:rPr lang="en-US" sz="1600" dirty="0"/>
              <a:t>Packed file formats (Thomas van </a:t>
            </a:r>
            <a:r>
              <a:rPr lang="en-US" sz="1600" dirty="0" err="1"/>
              <a:t>Osch</a:t>
            </a:r>
            <a:r>
              <a:rPr lang="en-US" sz="1600" dirty="0"/>
              <a:t>)</a:t>
            </a:r>
          </a:p>
          <a:p>
            <a:r>
              <a:rPr lang="nl-NL" sz="1600" dirty="0"/>
              <a:t>12:30 – 13:30	Lunch Break</a:t>
            </a:r>
          </a:p>
          <a:p>
            <a:r>
              <a:rPr lang="nl-NL" sz="1600" dirty="0"/>
              <a:t>13:30 – 15:00	</a:t>
            </a:r>
            <a:r>
              <a:rPr lang="en-US" sz="1600" dirty="0"/>
              <a:t>Parallel Computing for Deep Learning (Caspar van Leeuwen &amp; Yue Zhao)</a:t>
            </a:r>
          </a:p>
          <a:p>
            <a:r>
              <a:rPr lang="en-US" sz="1600" dirty="0"/>
              <a:t>15:00</a:t>
            </a:r>
            <a:r>
              <a:rPr lang="nl-NL" sz="1600" dirty="0"/>
              <a:t> – </a:t>
            </a:r>
            <a:r>
              <a:rPr lang="en-US" sz="1600" dirty="0"/>
              <a:t>15:15	Coffee Break</a:t>
            </a:r>
            <a:endParaRPr lang="nl-NL" sz="1600" dirty="0"/>
          </a:p>
          <a:p>
            <a:r>
              <a:rPr lang="nl-NL" sz="1600" dirty="0"/>
              <a:t>15:15 – 16:00	</a:t>
            </a:r>
            <a:r>
              <a:rPr lang="en-US" sz="1600" dirty="0"/>
              <a:t>Hardware and software features to accelerate deep learning (Robert Jan Schlimbach)</a:t>
            </a:r>
            <a:endParaRPr lang="nl-NL" sz="1600" dirty="0"/>
          </a:p>
          <a:p>
            <a:r>
              <a:rPr lang="nl-NL" sz="1600" dirty="0"/>
              <a:t>16:00 – 16:50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16:50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</a:t>
            </a:r>
            <a:r>
              <a:rPr lang="en-US" i="1" dirty="0"/>
              <a:t>two</a:t>
            </a:r>
            <a:r>
              <a:rPr lang="en-US" dirty="0"/>
              <a:t> systems for this course</a:t>
            </a:r>
          </a:p>
          <a:p>
            <a:r>
              <a:rPr lang="en-US" dirty="0"/>
              <a:t>Lisa Cluster (GPU-based </a:t>
            </a:r>
            <a:r>
              <a:rPr lang="en-US" dirty="0" err="1"/>
              <a:t>Jupyter</a:t>
            </a:r>
            <a:r>
              <a:rPr lang="en-US" dirty="0"/>
              <a:t> Notebook environment)</a:t>
            </a:r>
          </a:p>
          <a:p>
            <a:pPr marL="512763" lvl="1"/>
            <a:r>
              <a:rPr lang="en-US" dirty="0"/>
              <a:t>Did you get an </a:t>
            </a:r>
            <a:r>
              <a:rPr lang="en-US" dirty="0" err="1"/>
              <a:t>invitiation</a:t>
            </a:r>
            <a:r>
              <a:rPr lang="en-US" dirty="0"/>
              <a:t> for SRAM? And after registering, did you get another login ‘</a:t>
            </a:r>
            <a:r>
              <a:rPr lang="en-US" dirty="0" err="1"/>
              <a:t>lcurXXX</a:t>
            </a:r>
            <a:r>
              <a:rPr lang="en-US" dirty="0"/>
              <a:t>’?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(CPU-based </a:t>
            </a:r>
            <a:r>
              <a:rPr lang="en-US" dirty="0" err="1"/>
              <a:t>Jupyter</a:t>
            </a:r>
            <a:r>
              <a:rPr lang="en-US" dirty="0"/>
              <a:t> Notebook environment, GPU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not, let me know!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5767-74A3-1EA3-D20E-C10ACEF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B08AE-F352-85E2-FA48-DE5077416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3 sentences, tell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job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you’re attending this course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6633-81BC-8DCB-EA7B-A6E533EE9E9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E6D02-38E5-A878-F144-22B5370F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52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18221</TotalTime>
  <Words>324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Open Sans</vt:lpstr>
      <vt:lpstr>Oswald</vt:lpstr>
      <vt:lpstr>SURF</vt:lpstr>
      <vt:lpstr>(INSTRUCTIES)</vt:lpstr>
      <vt:lpstr>Machine Learning on HPC systems</vt:lpstr>
      <vt:lpstr>About EuroCC &amp; EuroHPC JU</vt:lpstr>
      <vt:lpstr>About SURF</vt:lpstr>
      <vt:lpstr>Course plan</vt:lpstr>
      <vt:lpstr>Logins</vt:lpstr>
      <vt:lpstr>Introductions!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Caspar van Leeuwen</cp:lastModifiedBy>
  <cp:revision>488</cp:revision>
  <cp:lastPrinted>2019-06-12T07:01:08Z</cp:lastPrinted>
  <dcterms:created xsi:type="dcterms:W3CDTF">2018-10-01T11:25:03Z</dcterms:created>
  <dcterms:modified xsi:type="dcterms:W3CDTF">2023-05-10T14:11:13Z</dcterms:modified>
  <cp:category/>
</cp:coreProperties>
</file>