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4" r:id="rId2"/>
  </p:sldMasterIdLst>
  <p:notesMasterIdLst>
    <p:notesMasterId r:id="rId52"/>
  </p:notesMasterIdLst>
  <p:handoutMasterIdLst>
    <p:handoutMasterId r:id="rId53"/>
  </p:handoutMasterIdLst>
  <p:sldIdLst>
    <p:sldId id="312" r:id="rId3"/>
    <p:sldId id="501" r:id="rId4"/>
    <p:sldId id="475" r:id="rId5"/>
    <p:sldId id="484" r:id="rId6"/>
    <p:sldId id="499" r:id="rId7"/>
    <p:sldId id="502" r:id="rId8"/>
    <p:sldId id="462" r:id="rId9"/>
    <p:sldId id="503" r:id="rId10"/>
    <p:sldId id="430" r:id="rId11"/>
    <p:sldId id="463" r:id="rId12"/>
    <p:sldId id="464" r:id="rId13"/>
    <p:sldId id="465" r:id="rId14"/>
    <p:sldId id="514" r:id="rId15"/>
    <p:sldId id="515" r:id="rId16"/>
    <p:sldId id="516" r:id="rId17"/>
    <p:sldId id="468" r:id="rId18"/>
    <p:sldId id="469" r:id="rId19"/>
    <p:sldId id="513" r:id="rId20"/>
    <p:sldId id="472" r:id="rId21"/>
    <p:sldId id="517" r:id="rId22"/>
    <p:sldId id="519" r:id="rId23"/>
    <p:sldId id="520" r:id="rId24"/>
    <p:sldId id="518" r:id="rId25"/>
    <p:sldId id="521" r:id="rId26"/>
    <p:sldId id="474" r:id="rId27"/>
    <p:sldId id="476" r:id="rId28"/>
    <p:sldId id="478" r:id="rId29"/>
    <p:sldId id="504" r:id="rId30"/>
    <p:sldId id="479" r:id="rId31"/>
    <p:sldId id="492" r:id="rId32"/>
    <p:sldId id="493" r:id="rId33"/>
    <p:sldId id="495" r:id="rId34"/>
    <p:sldId id="480" r:id="rId35"/>
    <p:sldId id="481" r:id="rId36"/>
    <p:sldId id="482" r:id="rId37"/>
    <p:sldId id="486" r:id="rId38"/>
    <p:sldId id="496" r:id="rId39"/>
    <p:sldId id="485" r:id="rId40"/>
    <p:sldId id="487" r:id="rId41"/>
    <p:sldId id="488" r:id="rId42"/>
    <p:sldId id="489" r:id="rId43"/>
    <p:sldId id="490" r:id="rId44"/>
    <p:sldId id="497" r:id="rId45"/>
    <p:sldId id="506" r:id="rId46"/>
    <p:sldId id="509" r:id="rId47"/>
    <p:sldId id="522" r:id="rId48"/>
    <p:sldId id="500" r:id="rId49"/>
    <p:sldId id="498" r:id="rId50"/>
    <p:sldId id="491" r:id="rId51"/>
  </p:sldIdLst>
  <p:sldSz cx="12192000" cy="6858000"/>
  <p:notesSz cx="6858000" cy="9144000"/>
  <p:custDataLst>
    <p:tags r:id="rId54"/>
  </p:custDataLst>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et voorbeeld indelingen" id="{130FA196-B901-4748-8A24-CE4C5D292687}">
          <p14:sldIdLst>
            <p14:sldId id="312"/>
            <p14:sldId id="501"/>
            <p14:sldId id="475"/>
            <p14:sldId id="484"/>
            <p14:sldId id="499"/>
            <p14:sldId id="502"/>
            <p14:sldId id="462"/>
            <p14:sldId id="503"/>
            <p14:sldId id="430"/>
            <p14:sldId id="463"/>
            <p14:sldId id="464"/>
            <p14:sldId id="465"/>
            <p14:sldId id="514"/>
            <p14:sldId id="515"/>
            <p14:sldId id="516"/>
            <p14:sldId id="468"/>
            <p14:sldId id="469"/>
            <p14:sldId id="513"/>
            <p14:sldId id="472"/>
            <p14:sldId id="517"/>
            <p14:sldId id="519"/>
            <p14:sldId id="520"/>
            <p14:sldId id="518"/>
            <p14:sldId id="521"/>
            <p14:sldId id="474"/>
            <p14:sldId id="476"/>
            <p14:sldId id="478"/>
            <p14:sldId id="504"/>
            <p14:sldId id="479"/>
            <p14:sldId id="492"/>
            <p14:sldId id="493"/>
            <p14:sldId id="495"/>
            <p14:sldId id="480"/>
            <p14:sldId id="481"/>
            <p14:sldId id="482"/>
            <p14:sldId id="486"/>
            <p14:sldId id="496"/>
            <p14:sldId id="485"/>
            <p14:sldId id="487"/>
            <p14:sldId id="488"/>
            <p14:sldId id="489"/>
            <p14:sldId id="490"/>
            <p14:sldId id="497"/>
            <p14:sldId id="506"/>
            <p14:sldId id="509"/>
            <p14:sldId id="522"/>
            <p14:sldId id="500"/>
            <p14:sldId id="498"/>
            <p14:sldId id="491"/>
          </p14:sldIdLst>
        </p14:section>
        <p14:section name="Instructies" id="{875E3A6B-19CF-4943-B4B3-BDBE4022238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de Groot" initials="IdG" lastIdx="12" clrIdx="0">
    <p:extLst>
      <p:ext uri="{19B8F6BF-5375-455C-9EA6-DF929625EA0E}">
        <p15:presenceInfo xmlns:p15="http://schemas.microsoft.com/office/powerpoint/2012/main" userId="S-1-5-21-2890558824-3927818043-3374662254-1188" providerId="AD"/>
      </p:ext>
    </p:extLst>
  </p:cmAuthor>
  <p:cmAuthor id="2" name="Tess Hoogenraad" initials="TH" lastIdx="1" clrIdx="1">
    <p:extLst>
      <p:ext uri="{19B8F6BF-5375-455C-9EA6-DF929625EA0E}">
        <p15:presenceInfo xmlns:p15="http://schemas.microsoft.com/office/powerpoint/2012/main" userId="S-1-5-21-2890558824-3927818043-3374662254-1209" providerId="AD"/>
      </p:ext>
    </p:extLst>
  </p:cmAuthor>
  <p:cmAuthor id="3" name="PPT Solutions" initials="PS" lastIdx="20" clrIdx="2">
    <p:extLst>
      <p:ext uri="{19B8F6BF-5375-455C-9EA6-DF929625EA0E}">
        <p15:presenceInfo xmlns:p15="http://schemas.microsoft.com/office/powerpoint/2012/main" userId="PPT Solutions" providerId="None"/>
      </p:ext>
    </p:extLst>
  </p:cmAuthor>
  <p:cmAuthor id="4" name="Kelly Kok" initials="KK" lastIdx="7" clrIdx="3">
    <p:extLst>
      <p:ext uri="{19B8F6BF-5375-455C-9EA6-DF929625EA0E}">
        <p15:presenceInfo xmlns:p15="http://schemas.microsoft.com/office/powerpoint/2012/main" userId="S-1-5-21-2890558824-3927818043-3374662254-1238" providerId="AD"/>
      </p:ext>
    </p:extLst>
  </p:cmAuthor>
  <p:cmAuthor id="5" name="Marjolijn de Kruijff" initials="MdK" lastIdx="40" clrIdx="4">
    <p:extLst>
      <p:ext uri="{19B8F6BF-5375-455C-9EA6-DF929625EA0E}">
        <p15:presenceInfo xmlns:p15="http://schemas.microsoft.com/office/powerpoint/2012/main" userId="S-1-5-21-2890558824-3927818043-3374662254-1222" providerId="AD"/>
      </p:ext>
    </p:extLst>
  </p:cmAuthor>
  <p:cmAuthor id="6" name="Microsoft Office User" initials="MOU" lastIdx="1"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a:srgbClr val="02A33E"/>
    <a:srgbClr val="1E63A9"/>
    <a:srgbClr val="00A3ED"/>
    <a:srgbClr val="FF0101"/>
    <a:srgbClr val="FBA638"/>
    <a:srgbClr val="FFCC00"/>
    <a:srgbClr val="7693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8" autoAdjust="0"/>
    <p:restoredTop sz="93395" autoAdjust="0"/>
  </p:normalViewPr>
  <p:slideViewPr>
    <p:cSldViewPr snapToGrid="0">
      <p:cViewPr varScale="1">
        <p:scale>
          <a:sx n="103" d="100"/>
          <a:sy n="103" d="100"/>
        </p:scale>
        <p:origin x="336" y="54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AC98AC25-4A32-4075-AA3C-3DCF4F6217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EA63CC90-5761-4E4D-B50A-D607A56B09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E3D1E-5615-46D1-96C4-ABA4000F4F11}" type="datetimeFigureOut">
              <a:rPr lang="nl-NL" smtClean="0"/>
              <a:t>10-5-2023</a:t>
            </a:fld>
            <a:endParaRPr lang="nl-NL"/>
          </a:p>
        </p:txBody>
      </p:sp>
      <p:sp>
        <p:nvSpPr>
          <p:cNvPr id="4" name="Tijdelijke aanduiding voor voettekst 3">
            <a:extLst>
              <a:ext uri="{FF2B5EF4-FFF2-40B4-BE49-F238E27FC236}">
                <a16:creationId xmlns:a16="http://schemas.microsoft.com/office/drawing/2014/main" id="{66C10707-9097-4F7F-9E9C-CFC233DA4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E2507002-0427-45CE-9E16-40BA0BD287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89EB24-5BCB-40EE-913C-A4E03839A772}" type="slidenum">
              <a:rPr lang="nl-NL" smtClean="0"/>
              <a:t>‹#›</a:t>
            </a:fld>
            <a:endParaRPr lang="nl-NL"/>
          </a:p>
        </p:txBody>
      </p:sp>
    </p:spTree>
    <p:extLst>
      <p:ext uri="{BB962C8B-B14F-4D97-AF65-F5344CB8AC3E}">
        <p14:creationId xmlns:p14="http://schemas.microsoft.com/office/powerpoint/2010/main" val="1834848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10-5-2023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1</a:t>
            </a:fld>
            <a:endParaRPr lang="nl-NL" dirty="0"/>
          </a:p>
        </p:txBody>
      </p:sp>
    </p:spTree>
    <p:extLst>
      <p:ext uri="{BB962C8B-B14F-4D97-AF65-F5344CB8AC3E}">
        <p14:creationId xmlns:p14="http://schemas.microsoft.com/office/powerpoint/2010/main" val="282374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Pipeline parallelism combines both data and model parallelism. At the top, you see a model parallel training. Each color indicates a part of the model. However, since device 1 has to wait for the output of device zero, there is a lot of wait-time in model parallel training. </a:t>
            </a:r>
            <a:r>
              <a:rPr lang="en-US" dirty="0" err="1"/>
              <a:t>Essenitally</a:t>
            </a:r>
            <a:r>
              <a:rPr lang="en-US" dirty="0"/>
              <a:t>, all of the white space in this top figure represents devices that are idling. We can do this in a more efficient way using pipeline parallelism. In pipeline parallelism, we also shard the model over various devices, as indicated by the different colors. However, instead of computing the forward pass on the full batch, we cut the batch into 4 smaller pieces. Once the forward pass is done on the first piece, device number 1 can start _its_ forward pass. (F0,X means: this device holds part ‘0’ of the model, and processes mini-batch X)</a:t>
            </a:r>
          </a:p>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19</a:t>
            </a:fld>
            <a:endParaRPr lang="nl-NL"/>
          </a:p>
        </p:txBody>
      </p:sp>
    </p:spTree>
    <p:extLst>
      <p:ext uri="{BB962C8B-B14F-4D97-AF65-F5344CB8AC3E}">
        <p14:creationId xmlns:p14="http://schemas.microsoft.com/office/powerpoint/2010/main" val="2399620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slide is for “the short version”, we can use the other slides explaining MPI for the long version.</a:t>
            </a:r>
          </a:p>
        </p:txBody>
      </p:sp>
      <p:sp>
        <p:nvSpPr>
          <p:cNvPr id="4" name="Slide Number Placeholder 3"/>
          <p:cNvSpPr>
            <a:spLocks noGrp="1"/>
          </p:cNvSpPr>
          <p:nvPr>
            <p:ph type="sldNum" sz="quarter" idx="5"/>
          </p:nvPr>
        </p:nvSpPr>
        <p:spPr/>
        <p:txBody>
          <a:bodyPr/>
          <a:lstStyle/>
          <a:p>
            <a:fld id="{544D7F65-5299-4383-99A9-3EF851E1080D}" type="slidenum">
              <a:rPr lang="nl-NL" smtClean="0"/>
              <a:t>44</a:t>
            </a:fld>
            <a:endParaRPr lang="nl-NL"/>
          </a:p>
        </p:txBody>
      </p:sp>
    </p:spTree>
    <p:extLst>
      <p:ext uri="{BB962C8B-B14F-4D97-AF65-F5344CB8AC3E}">
        <p14:creationId xmlns:p14="http://schemas.microsoft.com/office/powerpoint/2010/main" val="3099527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16.jpeg"/><Relationship Id="rId7" Type="http://schemas.openxmlformats.org/officeDocument/2006/relationships/image" Target="../media/image20.jpg"/><Relationship Id="rId2"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18.jpg"/><Relationship Id="rId4" Type="http://schemas.openxmlformats.org/officeDocument/2006/relationships/image" Target="../media/image17.jpe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youtu.be/09yTK-OTEPA" TargetMode="External"/><Relationship Id="rId7" Type="http://schemas.openxmlformats.org/officeDocument/2006/relationships/hyperlink" Target="http://www.pptsolutions.nl/" TargetMode="External"/><Relationship Id="rId2" Type="http://schemas.openxmlformats.org/officeDocument/2006/relationships/hyperlink" Target="https://youtu.be/hM16rifWsjU" TargetMode="External"/><Relationship Id="rId1" Type="http://schemas.openxmlformats.org/officeDocument/2006/relationships/slideMaster" Target="../slideMasters/slideMaster2.xml"/><Relationship Id="rId6" Type="http://schemas.openxmlformats.org/officeDocument/2006/relationships/hyperlink" Target="https://youtu.be/H_4HH09zxC0" TargetMode="External"/><Relationship Id="rId5" Type="http://schemas.openxmlformats.org/officeDocument/2006/relationships/hyperlink" Target="https://youtu.be/IIjbiKAotek" TargetMode="External"/><Relationship Id="rId4" Type="http://schemas.openxmlformats.org/officeDocument/2006/relationships/hyperlink" Target="https://youtu.be/fbByse1_RS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d">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8C867F64-C16A-4958-8FCE-A2FB9753FA85}" type="datetime1">
              <a:rPr lang="nl-NL" smtClean="0"/>
              <a:t>10-5-2023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432772" y="-885712"/>
            <a:ext cx="132649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Titelblad</a:t>
            </a:r>
          </a:p>
        </p:txBody>
      </p:sp>
      <p:grpSp>
        <p:nvGrpSpPr>
          <p:cNvPr id="60" name="Groep 59">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86" name="wolk">
            <a:extLst>
              <a:ext uri="{FF2B5EF4-FFF2-40B4-BE49-F238E27FC236}">
                <a16:creationId xmlns:a16="http://schemas.microsoft.com/office/drawing/2014/main" id="{7BD14135-453A-4E43-96D6-867167DD967F}"/>
              </a:ext>
            </a:extLst>
          </p:cNvPr>
          <p:cNvSpPr>
            <a:spLocks noGrp="1"/>
          </p:cNvSpPr>
          <p:nvPr>
            <p:ph type="body" sz="quarter" idx="61" hasCustomPrompt="1"/>
          </p:nvPr>
        </p:nvSpPr>
        <p:spPr>
          <a:xfrm>
            <a:off x="423435" y="524498"/>
            <a:ext cx="5556741" cy="2645107"/>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pPr marL="0" marR="0" lvl="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a:pPr>
            <a:r>
              <a:rPr lang="nl-NL" noProof="0" dirty="0"/>
              <a:t>Plaats hier de titel van de presentatie</a:t>
            </a:r>
            <a:endParaRPr lang="en-US" dirty="0"/>
          </a:p>
        </p:txBody>
      </p:sp>
      <p:sp>
        <p:nvSpPr>
          <p:cNvPr id="87" name="tekst">
            <a:extLst>
              <a:ext uri="{FF2B5EF4-FFF2-40B4-BE49-F238E27FC236}">
                <a16:creationId xmlns:a16="http://schemas.microsoft.com/office/drawing/2014/main" id="{95CEE5E6-3AA7-411A-9A5D-B22740BCD27D}"/>
              </a:ext>
            </a:extLst>
          </p:cNvPr>
          <p:cNvSpPr>
            <a:spLocks noGrp="1"/>
          </p:cNvSpPr>
          <p:nvPr>
            <p:ph type="body" sz="quarter" idx="53" hasCustomPrompt="1"/>
          </p:nvPr>
        </p:nvSpPr>
        <p:spPr>
          <a:xfrm>
            <a:off x="1013091" y="2183753"/>
            <a:ext cx="4875645" cy="974116"/>
          </a:xfrm>
        </p:spPr>
        <p:txBody>
          <a:bodyPr lIns="324000" rIns="252000" anchor="t"/>
          <a:lstStyle>
            <a:lvl1pPr marL="0" indent="0" algn="l">
              <a:lnSpc>
                <a:spcPct val="90000"/>
              </a:lnSpc>
              <a:spcBef>
                <a:spcPts val="100"/>
              </a:spcBef>
              <a:spcAft>
                <a:spcPts val="100"/>
              </a:spcAft>
              <a:buNone/>
              <a:defRPr sz="1800" b="0" cap="none" baseline="0">
                <a:solidFill>
                  <a:schemeClr val="tx1"/>
                </a:solidFill>
                <a:effectLst/>
                <a:latin typeface="+mj-lt"/>
              </a:defRPr>
            </a:lvl1pPr>
          </a:lstStyle>
          <a:p>
            <a:pPr lvl="0"/>
            <a:r>
              <a:rPr lang="nl-NL" dirty="0"/>
              <a:t>Plaats hier de naam van </a:t>
            </a:r>
            <a:br>
              <a:rPr lang="nl-NL" dirty="0"/>
            </a:br>
            <a:r>
              <a:rPr lang="nl-NL" dirty="0"/>
              <a:t>De spreker óf subtitel</a:t>
            </a:r>
            <a:endParaRPr lang="en-US" dirty="0"/>
          </a:p>
        </p:txBody>
      </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4"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4" name="Tijdelijke aanduiding voor tekst 103">
            <a:extLst>
              <a:ext uri="{FF2B5EF4-FFF2-40B4-BE49-F238E27FC236}">
                <a16:creationId xmlns:a16="http://schemas.microsoft.com/office/drawing/2014/main" id="{C95E6A41-0DB4-405A-B296-ED86636C6275}"/>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96" name="Tijdelijke aanduiding voor dianummer 5">
            <a:extLst>
              <a:ext uri="{FF2B5EF4-FFF2-40B4-BE49-F238E27FC236}">
                <a16:creationId xmlns:a16="http://schemas.microsoft.com/office/drawing/2014/main" id="{D6A528FE-D3FB-4684-8AA2-43392FC2038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051033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TO 100%">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A9F8B797-7D29-405C-AA62-7DA8D2E9F83B}" type="datetime1">
              <a:rPr lang="nl-NL" smtClean="0"/>
              <a:t>10-5-2023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289370" y="-885712"/>
            <a:ext cx="161330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87" name="Tijdelijke aanduiding voor dianummer 5">
            <a:extLst>
              <a:ext uri="{FF2B5EF4-FFF2-40B4-BE49-F238E27FC236}">
                <a16:creationId xmlns:a16="http://schemas.microsoft.com/office/drawing/2014/main" id="{1ADB3DF9-1775-4B02-BB3B-7CA5D78347E5}"/>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96529493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TAAT - ZWAR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B7BF963E-A335-4EFC-96E2-BC5DDD288207}" type="datetime1">
              <a:rPr lang="nl-NL" smtClean="0"/>
              <a:t>10-5-2023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728033" y="-885712"/>
            <a:ext cx="2735979"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ZWART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a:lvl1pPr>
            <a:lvl2pPr marL="0" indent="0" algn="ctr">
              <a:buFont typeface="Arial" panose="020B0604020202020204" pitchFamily="34" charset="0"/>
              <a:buNone/>
              <a:defRPr/>
            </a:lvl2pPr>
            <a:lvl3pPr marL="0" indent="0" algn="ctr">
              <a:buFont typeface="Arial" panose="020B0604020202020204" pitchFamily="34" charset="0"/>
              <a:buNone/>
              <a:defRPr/>
            </a:lvl3pPr>
            <a:lvl4pPr marL="0" indent="0" algn="ctr">
              <a:buFont typeface="Arial" panose="020B0604020202020204" pitchFamily="34" charset="0"/>
              <a:buNone/>
              <a:defRPr/>
            </a:lvl4pPr>
            <a:lvl5pPr marL="0" indent="0" algn="ctr">
              <a:buFont typeface="Arial" panose="020B0604020202020204" pitchFamily="34" charset="0"/>
              <a:buNone/>
              <a:defRPr/>
            </a:lvl5pPr>
            <a:lvl6pPr algn="ctr">
              <a:defRPr sz="4000" b="0"/>
            </a:lvl6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CC4936A4-A609-4DB4-B771-319DE3996ABF}"/>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1229574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AT - WI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715CEF43-AFAE-4401-A83A-77818006065C}" type="datetime1">
              <a:rPr lang="nl-NL" smtClean="0"/>
              <a:t>10-5-2023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833351" y="-885712"/>
            <a:ext cx="252534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WIT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b="0">
                <a:solidFill>
                  <a:schemeClr val="tx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621E4A0F-D5B5-4E58-B6EA-4A7F4DFB61E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8492317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83364D3C-7064-4347-94A0-F2074AB9AB5B}" type="datetime1">
              <a:rPr lang="nl-NL" smtClean="0"/>
              <a:t>10-5-2023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78050" y="-885712"/>
            <a:ext cx="163593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ALLEEN TITEL</a:t>
            </a:r>
          </a:p>
        </p:txBody>
      </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926910" y="6337267"/>
              <a:ext cx="1126509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778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ORSTELLEN">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53EE96EE-7724-42F6-A3E5-18EEB734E169}" type="datetime1">
              <a:rPr lang="nl-NL" smtClean="0"/>
              <a:t>10-5-2023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28974" y="-885712"/>
            <a:ext cx="19340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VOORSTELLEN</a:t>
            </a:r>
          </a:p>
        </p:txBody>
      </p:sp>
      <p:grpSp>
        <p:nvGrpSpPr>
          <p:cNvPr id="164" name="Instructie">
            <a:extLst>
              <a:ext uri="{FF2B5EF4-FFF2-40B4-BE49-F238E27FC236}">
                <a16:creationId xmlns:a16="http://schemas.microsoft.com/office/drawing/2014/main" id="{37026B65-6948-43CC-8024-F1D2036974B0}"/>
              </a:ext>
            </a:extLst>
          </p:cNvPr>
          <p:cNvGrpSpPr/>
          <p:nvPr userDrawn="1"/>
        </p:nvGrpSpPr>
        <p:grpSpPr>
          <a:xfrm>
            <a:off x="12391601" y="0"/>
            <a:ext cx="3389661" cy="4934293"/>
            <a:chOff x="12391601" y="0"/>
            <a:chExt cx="3389661" cy="4934293"/>
          </a:xfrm>
        </p:grpSpPr>
        <p:grpSp>
          <p:nvGrpSpPr>
            <p:cNvPr id="165" name="Groep 164">
              <a:extLst>
                <a:ext uri="{FF2B5EF4-FFF2-40B4-BE49-F238E27FC236}">
                  <a16:creationId xmlns:a16="http://schemas.microsoft.com/office/drawing/2014/main" id="{C9B20113-4759-48C1-9881-247CCBE98DD8}"/>
                </a:ext>
              </a:extLst>
            </p:cNvPr>
            <p:cNvGrpSpPr/>
            <p:nvPr userDrawn="1"/>
          </p:nvGrpSpPr>
          <p:grpSpPr>
            <a:xfrm>
              <a:off x="12757282" y="3250242"/>
              <a:ext cx="1499406" cy="678267"/>
              <a:chOff x="12757283" y="3120781"/>
              <a:chExt cx="1499406" cy="678267"/>
            </a:xfrm>
          </p:grpSpPr>
          <p:sp>
            <p:nvSpPr>
              <p:cNvPr id="192" name="Rechthoek 191">
                <a:extLst>
                  <a:ext uri="{FF2B5EF4-FFF2-40B4-BE49-F238E27FC236}">
                    <a16:creationId xmlns:a16="http://schemas.microsoft.com/office/drawing/2014/main" id="{70DE0F46-9A43-45A3-8280-BC629B8D4CC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3" name="Rechthoek 192">
                <a:extLst>
                  <a:ext uri="{FF2B5EF4-FFF2-40B4-BE49-F238E27FC236}">
                    <a16:creationId xmlns:a16="http://schemas.microsoft.com/office/drawing/2014/main" id="{72B758CA-6448-4B27-B22A-73FD81A231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4" name="Tekstvak 193">
                <a:extLst>
                  <a:ext uri="{FF2B5EF4-FFF2-40B4-BE49-F238E27FC236}">
                    <a16:creationId xmlns:a16="http://schemas.microsoft.com/office/drawing/2014/main" id="{59C2BBDD-97DB-440D-B3CB-54C597D3A0B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95" name="Tekstvak 194">
                <a:extLst>
                  <a:ext uri="{FF2B5EF4-FFF2-40B4-BE49-F238E27FC236}">
                    <a16:creationId xmlns:a16="http://schemas.microsoft.com/office/drawing/2014/main" id="{771169D2-EFDC-4694-999E-2025DE9EE1B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96" name="Picture 3">
                <a:extLst>
                  <a:ext uri="{FF2B5EF4-FFF2-40B4-BE49-F238E27FC236}">
                    <a16:creationId xmlns:a16="http://schemas.microsoft.com/office/drawing/2014/main" id="{CEE1DA5C-2467-4252-BF64-A9345864D9D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 name="Gelijkbenige driehoek 196">
                <a:extLst>
                  <a:ext uri="{FF2B5EF4-FFF2-40B4-BE49-F238E27FC236}">
                    <a16:creationId xmlns:a16="http://schemas.microsoft.com/office/drawing/2014/main" id="{2FBBEC4F-CD14-491C-B9AA-9B1D29FDF15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8" name="Groep 197">
                <a:extLst>
                  <a:ext uri="{FF2B5EF4-FFF2-40B4-BE49-F238E27FC236}">
                    <a16:creationId xmlns:a16="http://schemas.microsoft.com/office/drawing/2014/main" id="{F41E19F4-1ADB-48EB-B67D-27A2AF6F1D63}"/>
                  </a:ext>
                </a:extLst>
              </p:cNvPr>
              <p:cNvGrpSpPr/>
              <p:nvPr userDrawn="1"/>
            </p:nvGrpSpPr>
            <p:grpSpPr>
              <a:xfrm>
                <a:off x="12822311" y="3178534"/>
                <a:ext cx="182309" cy="163794"/>
                <a:chOff x="12832541" y="3162395"/>
                <a:chExt cx="219532" cy="197236"/>
              </a:xfrm>
            </p:grpSpPr>
            <p:sp>
              <p:nvSpPr>
                <p:cNvPr id="203" name="Rechthoek 202">
                  <a:extLst>
                    <a:ext uri="{FF2B5EF4-FFF2-40B4-BE49-F238E27FC236}">
                      <a16:creationId xmlns:a16="http://schemas.microsoft.com/office/drawing/2014/main" id="{D5FC398C-269A-49E8-8A64-64AABDADF7A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4" name="Rechthoek 203">
                  <a:extLst>
                    <a:ext uri="{FF2B5EF4-FFF2-40B4-BE49-F238E27FC236}">
                      <a16:creationId xmlns:a16="http://schemas.microsoft.com/office/drawing/2014/main" id="{04ED29EE-FBE0-4481-BE52-B2AB359E877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5" name="Rechthoek 204">
                  <a:extLst>
                    <a:ext uri="{FF2B5EF4-FFF2-40B4-BE49-F238E27FC236}">
                      <a16:creationId xmlns:a16="http://schemas.microsoft.com/office/drawing/2014/main" id="{D33C010D-13CC-40D2-989B-508ADF8E07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99" name="Groep 198">
                <a:extLst>
                  <a:ext uri="{FF2B5EF4-FFF2-40B4-BE49-F238E27FC236}">
                    <a16:creationId xmlns:a16="http://schemas.microsoft.com/office/drawing/2014/main" id="{C875A591-EBA0-45D6-870D-3BECA0D0F7B5}"/>
                  </a:ext>
                </a:extLst>
              </p:cNvPr>
              <p:cNvGrpSpPr/>
              <p:nvPr userDrawn="1"/>
            </p:nvGrpSpPr>
            <p:grpSpPr>
              <a:xfrm>
                <a:off x="12822311" y="3480352"/>
                <a:ext cx="182309" cy="163794"/>
                <a:chOff x="12832541" y="3162395"/>
                <a:chExt cx="219532" cy="197236"/>
              </a:xfrm>
            </p:grpSpPr>
            <p:sp>
              <p:nvSpPr>
                <p:cNvPr id="200" name="Rechthoek 199">
                  <a:extLst>
                    <a:ext uri="{FF2B5EF4-FFF2-40B4-BE49-F238E27FC236}">
                      <a16:creationId xmlns:a16="http://schemas.microsoft.com/office/drawing/2014/main" id="{ED9CEDED-7608-4099-B0F2-67CBCC83AEA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1" name="Rechthoek 200">
                  <a:extLst>
                    <a:ext uri="{FF2B5EF4-FFF2-40B4-BE49-F238E27FC236}">
                      <a16:creationId xmlns:a16="http://schemas.microsoft.com/office/drawing/2014/main" id="{CCE29130-9E34-487F-9106-B5FDF5C215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2" name="Rechthoek 201">
                  <a:extLst>
                    <a:ext uri="{FF2B5EF4-FFF2-40B4-BE49-F238E27FC236}">
                      <a16:creationId xmlns:a16="http://schemas.microsoft.com/office/drawing/2014/main" id="{2033FAF5-9A0C-4D5C-8A37-39CD78C82A8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166" name="Meer informatie">
              <a:extLst>
                <a:ext uri="{FF2B5EF4-FFF2-40B4-BE49-F238E27FC236}">
                  <a16:creationId xmlns:a16="http://schemas.microsoft.com/office/drawing/2014/main" id="{5526D891-AD8C-44F9-B187-13E5DCB2E139}"/>
                </a:ext>
              </a:extLst>
            </p:cNvPr>
            <p:cNvGrpSpPr/>
            <p:nvPr userDrawn="1"/>
          </p:nvGrpSpPr>
          <p:grpSpPr>
            <a:xfrm>
              <a:off x="12396764" y="4151020"/>
              <a:ext cx="3178515" cy="783273"/>
              <a:chOff x="-3741486" y="3386444"/>
              <a:chExt cx="3178515" cy="783273"/>
            </a:xfrm>
          </p:grpSpPr>
          <p:sp>
            <p:nvSpPr>
              <p:cNvPr id="189" name="Freeform 101">
                <a:extLst>
                  <a:ext uri="{FF2B5EF4-FFF2-40B4-BE49-F238E27FC236}">
                    <a16:creationId xmlns:a16="http://schemas.microsoft.com/office/drawing/2014/main" id="{59822D6C-2DC3-4442-8B3C-6AB767BA813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90" name="Rechthoek 189">
                <a:extLst>
                  <a:ext uri="{FF2B5EF4-FFF2-40B4-BE49-F238E27FC236}">
                    <a16:creationId xmlns:a16="http://schemas.microsoft.com/office/drawing/2014/main" id="{C017B7CB-D89E-4BF0-9B2B-E247BA82C30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91" name="Rechte verbindingslijn 190">
                <a:extLst>
                  <a:ext uri="{FF2B5EF4-FFF2-40B4-BE49-F238E27FC236}">
                    <a16:creationId xmlns:a16="http://schemas.microsoft.com/office/drawing/2014/main" id="{2A731424-3861-43C3-84BC-130DD7142DE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67" name="Rechthoek 166">
              <a:extLst>
                <a:ext uri="{FF2B5EF4-FFF2-40B4-BE49-F238E27FC236}">
                  <a16:creationId xmlns:a16="http://schemas.microsoft.com/office/drawing/2014/main" id="{1E86F7E8-EC7E-4A7E-A896-C02C792D470C}"/>
                </a:ext>
              </a:extLst>
            </p:cNvPr>
            <p:cNvSpPr/>
            <p:nvPr userDrawn="1"/>
          </p:nvSpPr>
          <p:spPr>
            <a:xfrm>
              <a:off x="12397262" y="0"/>
              <a:ext cx="3384000"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168" name="Ovaal 167">
              <a:extLst>
                <a:ext uri="{FF2B5EF4-FFF2-40B4-BE49-F238E27FC236}">
                  <a16:creationId xmlns:a16="http://schemas.microsoft.com/office/drawing/2014/main" id="{28E9221C-8038-4B14-ACE9-D6013B120CB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9" name="Rechte verbindingslijn 168">
              <a:extLst>
                <a:ext uri="{FF2B5EF4-FFF2-40B4-BE49-F238E27FC236}">
                  <a16:creationId xmlns:a16="http://schemas.microsoft.com/office/drawing/2014/main" id="{FE1259F2-AEF7-4D9F-AE3A-6934AB5C5D6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0" name="Rechte verbindingslijn 169">
              <a:extLst>
                <a:ext uri="{FF2B5EF4-FFF2-40B4-BE49-F238E27FC236}">
                  <a16:creationId xmlns:a16="http://schemas.microsoft.com/office/drawing/2014/main" id="{CEE20EEE-ED28-4052-A0AD-3A088A2B7352}"/>
                </a:ext>
              </a:extLst>
            </p:cNvPr>
            <p:cNvCxnSpPr>
              <a:cxnSpLocks/>
            </p:cNvCxnSpPr>
            <p:nvPr userDrawn="1"/>
          </p:nvCxnSpPr>
          <p:spPr>
            <a:xfrm>
              <a:off x="12397261" y="1728059"/>
              <a:ext cx="3178017" cy="0"/>
            </a:xfrm>
            <a:prstGeom prst="line">
              <a:avLst/>
            </a:prstGeom>
            <a:noFill/>
            <a:ln w="3175" cap="flat" cmpd="sng" algn="ctr">
              <a:solidFill>
                <a:schemeClr val="accent1"/>
              </a:solidFill>
              <a:prstDash val="solid"/>
            </a:ln>
            <a:effectLst/>
          </p:spPr>
        </p:cxnSp>
        <p:sp>
          <p:nvSpPr>
            <p:cNvPr id="171" name="Rechthoek 170">
              <a:extLst>
                <a:ext uri="{FF2B5EF4-FFF2-40B4-BE49-F238E27FC236}">
                  <a16:creationId xmlns:a16="http://schemas.microsoft.com/office/drawing/2014/main" id="{DFC1C346-65E6-4243-9117-B1B682C8F071}"/>
                </a:ext>
              </a:extLst>
            </p:cNvPr>
            <p:cNvSpPr/>
            <p:nvPr userDrawn="1"/>
          </p:nvSpPr>
          <p:spPr>
            <a:xfrm>
              <a:off x="12757282" y="432552"/>
              <a:ext cx="2817995" cy="7386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AB8010CD-67EB-4078-9600-B83E44233637}"/>
                </a:ext>
              </a:extLst>
            </p:cNvPr>
            <p:cNvCxnSpPr>
              <a:cxnSpLocks/>
            </p:cNvCxnSpPr>
            <p:nvPr userDrawn="1"/>
          </p:nvCxnSpPr>
          <p:spPr>
            <a:xfrm>
              <a:off x="12397261" y="4033137"/>
              <a:ext cx="3178017" cy="0"/>
            </a:xfrm>
            <a:prstGeom prst="line">
              <a:avLst/>
            </a:prstGeom>
            <a:noFill/>
            <a:ln w="3175" cap="flat" cmpd="sng" algn="ctr">
              <a:solidFill>
                <a:schemeClr val="accent1"/>
              </a:solidFill>
              <a:prstDash val="solid"/>
            </a:ln>
            <a:effectLst/>
          </p:spPr>
        </p:cxnSp>
        <p:sp>
          <p:nvSpPr>
            <p:cNvPr id="173" name="Ovaal 172">
              <a:extLst>
                <a:ext uri="{FF2B5EF4-FFF2-40B4-BE49-F238E27FC236}">
                  <a16:creationId xmlns:a16="http://schemas.microsoft.com/office/drawing/2014/main" id="{595461CD-F1F7-4393-9666-BF029B65570F}"/>
                </a:ext>
              </a:extLst>
            </p:cNvPr>
            <p:cNvSpPr/>
            <p:nvPr userDrawn="1"/>
          </p:nvSpPr>
          <p:spPr>
            <a:xfrm>
              <a:off x="12391601" y="18565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4" name="Rechthoek 173">
              <a:extLst>
                <a:ext uri="{FF2B5EF4-FFF2-40B4-BE49-F238E27FC236}">
                  <a16:creationId xmlns:a16="http://schemas.microsoft.com/office/drawing/2014/main" id="{40FDAC91-C6BF-4FDE-A982-5EA89D20698D}"/>
                </a:ext>
              </a:extLst>
            </p:cNvPr>
            <p:cNvSpPr/>
            <p:nvPr userDrawn="1"/>
          </p:nvSpPr>
          <p:spPr>
            <a:xfrm>
              <a:off x="12757282" y="1922587"/>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5" name="Groep 174">
              <a:extLst>
                <a:ext uri="{FF2B5EF4-FFF2-40B4-BE49-F238E27FC236}">
                  <a16:creationId xmlns:a16="http://schemas.microsoft.com/office/drawing/2014/main" id="{58971AB1-AAD1-4B9D-A465-C72AE3198278}"/>
                </a:ext>
              </a:extLst>
            </p:cNvPr>
            <p:cNvGrpSpPr/>
            <p:nvPr userDrawn="1"/>
          </p:nvGrpSpPr>
          <p:grpSpPr>
            <a:xfrm>
              <a:off x="12757282" y="1291752"/>
              <a:ext cx="294789" cy="318834"/>
              <a:chOff x="14466489" y="1001522"/>
              <a:chExt cx="290627" cy="314333"/>
            </a:xfrm>
          </p:grpSpPr>
          <p:sp>
            <p:nvSpPr>
              <p:cNvPr id="183" name="Rechthoek 182">
                <a:extLst>
                  <a:ext uri="{FF2B5EF4-FFF2-40B4-BE49-F238E27FC236}">
                    <a16:creationId xmlns:a16="http://schemas.microsoft.com/office/drawing/2014/main" id="{B446B015-10CC-489B-8D8A-B269FA37F78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Ovaal 183">
                <a:extLst>
                  <a:ext uri="{FF2B5EF4-FFF2-40B4-BE49-F238E27FC236}">
                    <a16:creationId xmlns:a16="http://schemas.microsoft.com/office/drawing/2014/main" id="{BEC7E7E7-6D1E-452C-A973-0161B7FF3D0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Vrije vorm: vorm 184">
                <a:extLst>
                  <a:ext uri="{FF2B5EF4-FFF2-40B4-BE49-F238E27FC236}">
                    <a16:creationId xmlns:a16="http://schemas.microsoft.com/office/drawing/2014/main" id="{F476E58C-DA17-4829-9639-45B1E5C2373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6" name="Rechthoek: afgeronde hoeken 185">
                <a:extLst>
                  <a:ext uri="{FF2B5EF4-FFF2-40B4-BE49-F238E27FC236}">
                    <a16:creationId xmlns:a16="http://schemas.microsoft.com/office/drawing/2014/main" id="{1E88231B-ED42-41DF-9817-10466535CD5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87" name="Rechte verbindingslijn 186">
                <a:extLst>
                  <a:ext uri="{FF2B5EF4-FFF2-40B4-BE49-F238E27FC236}">
                    <a16:creationId xmlns:a16="http://schemas.microsoft.com/office/drawing/2014/main" id="{08D7C14C-0155-485C-BF6F-813CD9CA03E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Rechte verbindingslijn 187">
                <a:extLst>
                  <a:ext uri="{FF2B5EF4-FFF2-40B4-BE49-F238E27FC236}">
                    <a16:creationId xmlns:a16="http://schemas.microsoft.com/office/drawing/2014/main" id="{8EDE9A61-58F5-4B13-81DA-763FA00A2BA9}"/>
                  </a:ext>
                </a:extLst>
              </p:cNvPr>
              <p:cNvCxnSpPr>
                <a:cxnSpLocks/>
                <a:stCxn id="18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6" name="Ovaal 175">
              <a:extLst>
                <a:ext uri="{FF2B5EF4-FFF2-40B4-BE49-F238E27FC236}">
                  <a16:creationId xmlns:a16="http://schemas.microsoft.com/office/drawing/2014/main" id="{98693FD5-5435-465A-B94B-B97EA03C476E}"/>
                </a:ext>
              </a:extLst>
            </p:cNvPr>
            <p:cNvSpPr/>
            <p:nvPr userDrawn="1"/>
          </p:nvSpPr>
          <p:spPr>
            <a:xfrm>
              <a:off x="12391601" y="276807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4996E550-739C-44E7-BC89-8B6A974E3931}"/>
                </a:ext>
              </a:extLst>
            </p:cNvPr>
            <p:cNvSpPr/>
            <p:nvPr userDrawn="1"/>
          </p:nvSpPr>
          <p:spPr>
            <a:xfrm>
              <a:off x="12757283" y="2834141"/>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60CBD64B-9E24-4FA3-8AD0-F6F9D151F94E}"/>
                </a:ext>
              </a:extLst>
            </p:cNvPr>
            <p:cNvCxnSpPr>
              <a:cxnSpLocks/>
            </p:cNvCxnSpPr>
            <p:nvPr userDrawn="1"/>
          </p:nvCxnSpPr>
          <p:spPr>
            <a:xfrm>
              <a:off x="12397261" y="2649915"/>
              <a:ext cx="3178017" cy="0"/>
            </a:xfrm>
            <a:prstGeom prst="line">
              <a:avLst/>
            </a:prstGeom>
            <a:noFill/>
            <a:ln w="3175" cap="flat" cmpd="sng" algn="ctr">
              <a:solidFill>
                <a:schemeClr val="accent1"/>
              </a:solidFill>
              <a:prstDash val="solid"/>
            </a:ln>
            <a:effectLst/>
          </p:spPr>
        </p:cxnSp>
        <p:grpSp>
          <p:nvGrpSpPr>
            <p:cNvPr id="179" name="Groep 178">
              <a:extLst>
                <a:ext uri="{FF2B5EF4-FFF2-40B4-BE49-F238E27FC236}">
                  <a16:creationId xmlns:a16="http://schemas.microsoft.com/office/drawing/2014/main" id="{7683C293-9728-42E5-9ABE-07277D2DF1E8}"/>
                </a:ext>
              </a:extLst>
            </p:cNvPr>
            <p:cNvGrpSpPr/>
            <p:nvPr userDrawn="1"/>
          </p:nvGrpSpPr>
          <p:grpSpPr>
            <a:xfrm>
              <a:off x="12757282" y="2296644"/>
              <a:ext cx="825500" cy="209550"/>
              <a:chOff x="13504624" y="2444818"/>
              <a:chExt cx="825500" cy="209550"/>
            </a:xfrm>
          </p:grpSpPr>
          <p:sp>
            <p:nvSpPr>
              <p:cNvPr id="180" name="Rechthoek 179">
                <a:extLst>
                  <a:ext uri="{FF2B5EF4-FFF2-40B4-BE49-F238E27FC236}">
                    <a16:creationId xmlns:a16="http://schemas.microsoft.com/office/drawing/2014/main" id="{8D5780D4-F5E0-407B-963C-7404D8CC4966}"/>
                  </a:ext>
                </a:extLst>
              </p:cNvPr>
              <p:cNvSpPr/>
              <p:nvPr userDrawn="1"/>
            </p:nvSpPr>
            <p:spPr>
              <a:xfrm>
                <a:off x="13504624" y="2444818"/>
                <a:ext cx="825500" cy="209550"/>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81" name="Rechte verbindingslijn 180">
                <a:extLst>
                  <a:ext uri="{FF2B5EF4-FFF2-40B4-BE49-F238E27FC236}">
                    <a16:creationId xmlns:a16="http://schemas.microsoft.com/office/drawing/2014/main" id="{3F7F962C-6A38-48ED-A896-E0092FDF5886}"/>
                  </a:ext>
                </a:extLst>
              </p:cNvPr>
              <p:cNvCxnSpPr/>
              <p:nvPr userDrawn="1"/>
            </p:nvCxnSpPr>
            <p:spPr>
              <a:xfrm>
                <a:off x="14155269" y="2477218"/>
                <a:ext cx="0" cy="142717"/>
              </a:xfrm>
              <a:prstGeom prst="line">
                <a:avLst/>
              </a:prstGeom>
              <a:noFill/>
              <a:ln w="3175" cap="flat" cmpd="sng" algn="ctr">
                <a:solidFill>
                  <a:srgbClr val="44546A"/>
                </a:solidFill>
                <a:prstDash val="solid"/>
              </a:ln>
              <a:effectLst/>
            </p:spPr>
          </p:cxnSp>
          <p:sp>
            <p:nvSpPr>
              <p:cNvPr id="182" name="Gelijkbenige driehoek 181">
                <a:extLst>
                  <a:ext uri="{FF2B5EF4-FFF2-40B4-BE49-F238E27FC236}">
                    <a16:creationId xmlns:a16="http://schemas.microsoft.com/office/drawing/2014/main" id="{57C24AA2-E954-4575-9CA2-228AE45A5E70}"/>
                  </a:ext>
                </a:extLst>
              </p:cNvPr>
              <p:cNvSpPr/>
              <p:nvPr userDrawn="1"/>
            </p:nvSpPr>
            <p:spPr>
              <a:xfrm rot="10800000">
                <a:off x="14196089" y="2528872"/>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06" name="foto">
            <a:extLst>
              <a:ext uri="{FF2B5EF4-FFF2-40B4-BE49-F238E27FC236}">
                <a16:creationId xmlns:a16="http://schemas.microsoft.com/office/drawing/2014/main" id="{CB6B8576-11F8-41EC-8333-F7B206A9E57C}"/>
              </a:ext>
            </a:extLst>
          </p:cNvPr>
          <p:cNvSpPr>
            <a:spLocks noGrp="1"/>
          </p:cNvSpPr>
          <p:nvPr>
            <p:ph type="pic" sz="quarter" idx="14" hasCustomPrompt="1"/>
          </p:nvPr>
        </p:nvSpPr>
        <p:spPr>
          <a:xfrm>
            <a:off x="525244"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7" name="foto">
            <a:extLst>
              <a:ext uri="{FF2B5EF4-FFF2-40B4-BE49-F238E27FC236}">
                <a16:creationId xmlns:a16="http://schemas.microsoft.com/office/drawing/2014/main" id="{93B9B46A-56EE-4744-A5B8-9CD0C972CCD3}"/>
              </a:ext>
            </a:extLst>
          </p:cNvPr>
          <p:cNvSpPr>
            <a:spLocks noGrp="1"/>
          </p:cNvSpPr>
          <p:nvPr>
            <p:ph type="pic" sz="quarter" idx="56" hasCustomPrompt="1"/>
          </p:nvPr>
        </p:nvSpPr>
        <p:spPr>
          <a:xfrm>
            <a:off x="3377953"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8" name="foto">
            <a:extLst>
              <a:ext uri="{FF2B5EF4-FFF2-40B4-BE49-F238E27FC236}">
                <a16:creationId xmlns:a16="http://schemas.microsoft.com/office/drawing/2014/main" id="{147DEBB2-F750-4BC5-8734-F564106F3DB4}"/>
              </a:ext>
            </a:extLst>
          </p:cNvPr>
          <p:cNvSpPr>
            <a:spLocks noGrp="1"/>
          </p:cNvSpPr>
          <p:nvPr>
            <p:ph type="pic" sz="quarter" idx="57" hasCustomPrompt="1"/>
          </p:nvPr>
        </p:nvSpPr>
        <p:spPr>
          <a:xfrm>
            <a:off x="6226121"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9" name="foto">
            <a:extLst>
              <a:ext uri="{FF2B5EF4-FFF2-40B4-BE49-F238E27FC236}">
                <a16:creationId xmlns:a16="http://schemas.microsoft.com/office/drawing/2014/main" id="{92997DD6-3C3E-4D4F-A561-2FBB6E2CB16F}"/>
              </a:ext>
            </a:extLst>
          </p:cNvPr>
          <p:cNvSpPr>
            <a:spLocks noGrp="1"/>
          </p:cNvSpPr>
          <p:nvPr>
            <p:ph type="pic" sz="quarter" idx="58" hasCustomPrompt="1"/>
          </p:nvPr>
        </p:nvSpPr>
        <p:spPr>
          <a:xfrm>
            <a:off x="9074288"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11" name="tekst">
            <a:extLst>
              <a:ext uri="{FF2B5EF4-FFF2-40B4-BE49-F238E27FC236}">
                <a16:creationId xmlns:a16="http://schemas.microsoft.com/office/drawing/2014/main" id="{A2E8DCEB-4330-49AA-A7C5-2DAED7A4A97B}"/>
              </a:ext>
            </a:extLst>
          </p:cNvPr>
          <p:cNvSpPr>
            <a:spLocks noGrp="1"/>
          </p:cNvSpPr>
          <p:nvPr>
            <p:ph type="body" orient="vert" idx="59" hasCustomPrompt="1"/>
          </p:nvPr>
        </p:nvSpPr>
        <p:spPr>
          <a:xfrm>
            <a:off x="525244"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6" name="tekst">
            <a:extLst>
              <a:ext uri="{FF2B5EF4-FFF2-40B4-BE49-F238E27FC236}">
                <a16:creationId xmlns:a16="http://schemas.microsoft.com/office/drawing/2014/main" id="{44DC3E61-1D5A-478B-BF82-E05E5C3AB0A1}"/>
              </a:ext>
            </a:extLst>
          </p:cNvPr>
          <p:cNvSpPr>
            <a:spLocks noGrp="1"/>
          </p:cNvSpPr>
          <p:nvPr>
            <p:ph type="body" orient="vert" idx="61" hasCustomPrompt="1"/>
          </p:nvPr>
        </p:nvSpPr>
        <p:spPr>
          <a:xfrm>
            <a:off x="3368870"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8" name="tekst">
            <a:extLst>
              <a:ext uri="{FF2B5EF4-FFF2-40B4-BE49-F238E27FC236}">
                <a16:creationId xmlns:a16="http://schemas.microsoft.com/office/drawing/2014/main" id="{C12A6F54-7562-4C5D-846B-87E626458C4F}"/>
              </a:ext>
            </a:extLst>
          </p:cNvPr>
          <p:cNvSpPr>
            <a:spLocks noGrp="1"/>
          </p:cNvSpPr>
          <p:nvPr>
            <p:ph type="body" orient="vert" idx="63" hasCustomPrompt="1"/>
          </p:nvPr>
        </p:nvSpPr>
        <p:spPr>
          <a:xfrm>
            <a:off x="6217038"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0" name="tekst">
            <a:extLst>
              <a:ext uri="{FF2B5EF4-FFF2-40B4-BE49-F238E27FC236}">
                <a16:creationId xmlns:a16="http://schemas.microsoft.com/office/drawing/2014/main" id="{ABCBA0F9-0F97-45BB-B6DE-999D743635EB}"/>
              </a:ext>
            </a:extLst>
          </p:cNvPr>
          <p:cNvSpPr>
            <a:spLocks noGrp="1"/>
          </p:cNvSpPr>
          <p:nvPr>
            <p:ph type="body" orient="vert" idx="65" hasCustomPrompt="1"/>
          </p:nvPr>
        </p:nvSpPr>
        <p:spPr>
          <a:xfrm>
            <a:off x="9069747"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1" name="Titel 1">
            <a:extLst>
              <a:ext uri="{FF2B5EF4-FFF2-40B4-BE49-F238E27FC236}">
                <a16:creationId xmlns:a16="http://schemas.microsoft.com/office/drawing/2014/main" id="{6B210676-552F-4B28-9F20-5CBEE02DAE84}"/>
              </a:ext>
            </a:extLst>
          </p:cNvPr>
          <p:cNvSpPr>
            <a:spLocks noGrp="1"/>
          </p:cNvSpPr>
          <p:nvPr>
            <p:ph type="title" hasCustomPrompt="1"/>
          </p:nvPr>
        </p:nvSpPr>
        <p:spPr>
          <a:xfrm>
            <a:off x="510562" y="272177"/>
            <a:ext cx="11166334" cy="600744"/>
          </a:xfrm>
        </p:spPr>
        <p:txBody>
          <a:bodyPr/>
          <a:lstStyle>
            <a:lvl1pPr>
              <a:defRPr/>
            </a:lvl1pPr>
          </a:lstStyle>
          <a:p>
            <a:r>
              <a:rPr lang="nl-NL" noProof="0" dirty="0"/>
              <a:t>Plaats hier je titel</a:t>
            </a:r>
            <a:endParaRPr lang="nl-NL" dirty="0"/>
          </a:p>
        </p:txBody>
      </p:sp>
      <p:sp>
        <p:nvSpPr>
          <p:cNvPr id="63" name="Onder balkje">
            <a:extLst>
              <a:ext uri="{FF2B5EF4-FFF2-40B4-BE49-F238E27FC236}">
                <a16:creationId xmlns:a16="http://schemas.microsoft.com/office/drawing/2014/main" id="{EB382FCD-9C8B-4F18-B37B-29CA0F43C41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4" name="GRID" hidden="1">
            <a:extLst>
              <a:ext uri="{FF2B5EF4-FFF2-40B4-BE49-F238E27FC236}">
                <a16:creationId xmlns:a16="http://schemas.microsoft.com/office/drawing/2014/main" id="{EB75E045-9B2F-4037-8D43-019C3B8DAD0C}"/>
              </a:ext>
            </a:extLst>
          </p:cNvPr>
          <p:cNvGrpSpPr/>
          <p:nvPr userDrawn="1"/>
        </p:nvGrpSpPr>
        <p:grpSpPr>
          <a:xfrm>
            <a:off x="0" y="0"/>
            <a:ext cx="12192000" cy="6858000"/>
            <a:chOff x="0" y="0"/>
            <a:chExt cx="12192000" cy="6858000"/>
          </a:xfrm>
        </p:grpSpPr>
        <p:sp>
          <p:nvSpPr>
            <p:cNvPr id="65" name="Rechthoek 64">
              <a:extLst>
                <a:ext uri="{FF2B5EF4-FFF2-40B4-BE49-F238E27FC236}">
                  <a16:creationId xmlns:a16="http://schemas.microsoft.com/office/drawing/2014/main" id="{9DA70BBF-1A70-4CE9-B92D-91AAD3DF13D4}"/>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550D5FBA-5290-4AF6-AA22-20F04180A37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2FE5C9DA-7391-4773-96D0-665A34E0478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38AD4748-BAAA-4B2B-B4E6-3A1492B4BCF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A9941525-5D0D-4509-8ECE-B747140CB04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681D3A7-95CC-4CEF-BFAB-79DF1FCD556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60A5F06F-78F5-4257-84E5-7835A22AE4B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13835FFF-2F9E-4252-9978-9DB584EF03B9}"/>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Rechthoek 72">
              <a:extLst>
                <a:ext uri="{FF2B5EF4-FFF2-40B4-BE49-F238E27FC236}">
                  <a16:creationId xmlns:a16="http://schemas.microsoft.com/office/drawing/2014/main" id="{877A95CF-E943-452F-98FE-320623CE6607}"/>
                </a:ext>
              </a:extLst>
            </p:cNvPr>
            <p:cNvSpPr/>
            <p:nvPr userDrawn="1"/>
          </p:nvSpPr>
          <p:spPr>
            <a:xfrm>
              <a:off x="8828730" y="0"/>
              <a:ext cx="24555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98B73A68-CF05-4530-9622-5D3A615F068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55A617AD-4F36-41FD-AF6E-A16FCEFFA38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DA7579D0-E164-4569-B5C8-5731FCF6986E}"/>
                </a:ext>
              </a:extLst>
            </p:cNvPr>
            <p:cNvSpPr/>
            <p:nvPr userDrawn="1"/>
          </p:nvSpPr>
          <p:spPr>
            <a:xfrm>
              <a:off x="5980561"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21553237-0241-4E78-B12B-1AC9DE9554B5}"/>
                </a:ext>
              </a:extLst>
            </p:cNvPr>
            <p:cNvSpPr/>
            <p:nvPr userDrawn="1"/>
          </p:nvSpPr>
          <p:spPr>
            <a:xfrm>
              <a:off x="3136756"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042FC887-2C74-4586-A11E-0965BADF5F84}"/>
                </a:ext>
              </a:extLst>
            </p:cNvPr>
            <p:cNvSpPr/>
            <p:nvPr userDrawn="1"/>
          </p:nvSpPr>
          <p:spPr>
            <a:xfrm>
              <a:off x="0" y="4284370"/>
              <a:ext cx="12192000" cy="24647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6" name="Tijdelijke aanduiding voor dianummer 5">
            <a:extLst>
              <a:ext uri="{FF2B5EF4-FFF2-40B4-BE49-F238E27FC236}">
                <a16:creationId xmlns:a16="http://schemas.microsoft.com/office/drawing/2014/main" id="{3CFA51F5-599C-4898-83AB-6D5F2884DFAA}"/>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459277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C-BY">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8516D6A5-529C-4A2F-9EF7-A2B647F1C54E}" type="datetime1">
              <a:rPr lang="nl-NL" smtClean="0"/>
              <a:t>10-5-2023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Plaats hier de CC-BY tekst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534272" y="-885712"/>
            <a:ext cx="1123486"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CC-BY</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8" name="Tijdelijke aanduiding voor tekst 44">
            <a:extLst>
              <a:ext uri="{FF2B5EF4-FFF2-40B4-BE49-F238E27FC236}">
                <a16:creationId xmlns:a16="http://schemas.microsoft.com/office/drawing/2014/main" id="{2625E133-5B44-43E9-8CFC-FA46765B91E9}"/>
              </a:ext>
            </a:extLst>
          </p:cNvPr>
          <p:cNvSpPr>
            <a:spLocks noGrp="1"/>
          </p:cNvSpPr>
          <p:nvPr>
            <p:ph type="body" sz="quarter" idx="68"/>
          </p:nvPr>
        </p:nvSpPr>
        <p:spPr>
          <a:xfrm>
            <a:off x="10691963" y="5463172"/>
            <a:ext cx="899703" cy="394157"/>
          </a:xfrm>
          <a: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l="2307" r="2307"/>
            </a:stretch>
          </a:blipFill>
        </p:spPr>
        <p:txBody>
          <a:bodyPr/>
          <a:lstStyle>
            <a:lvl1pPr marL="0" indent="0">
              <a:buNone/>
              <a:defRPr sz="100"/>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E6A3CE52-E5F7-4B4F-85AC-CD549AB4D49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903371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49" name="Cover Logo">
            <a:extLst>
              <a:ext uri="{FF2B5EF4-FFF2-40B4-BE49-F238E27FC236}">
                <a16:creationId xmlns:a16="http://schemas.microsoft.com/office/drawing/2014/main" id="{BFE3F2DF-F973-4BC9-A966-72782954493A}"/>
              </a:ext>
            </a:extLst>
          </p:cNvPr>
          <p:cNvSpPr/>
          <p:nvPr userDrawn="1"/>
        </p:nvSpPr>
        <p:spPr>
          <a:xfrm>
            <a:off x="10464800" y="5725024"/>
            <a:ext cx="1727200" cy="106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foto">
            <a:extLst>
              <a:ext uri="{FF2B5EF4-FFF2-40B4-BE49-F238E27FC236}">
                <a16:creationId xmlns:a16="http://schemas.microsoft.com/office/drawing/2014/main" id="{9FA4FBC7-DF59-4250-B300-46C73F538778}"/>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FC73CD82-1D46-4D68-A265-F825BBCF0C74}" type="datetime1">
              <a:rPr lang="nl-NL" smtClean="0"/>
              <a:t>10-5-2023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41" name="Tijdelijke aanduiding voor tekst 4">
            <a:extLst>
              <a:ext uri="{FF2B5EF4-FFF2-40B4-BE49-F238E27FC236}">
                <a16:creationId xmlns:a16="http://schemas.microsoft.com/office/drawing/2014/main" id="{97D94EDB-F9CC-42E2-BBE0-51B1FA517548}"/>
              </a:ext>
            </a:extLst>
          </p:cNvPr>
          <p:cNvSpPr>
            <a:spLocks noGrp="1"/>
          </p:cNvSpPr>
          <p:nvPr>
            <p:ph type="body" sz="quarter" idx="65"/>
          </p:nvPr>
        </p:nvSpPr>
        <p:spPr>
          <a:xfrm>
            <a:off x="870839" y="3264255"/>
            <a:ext cx="4347528" cy="2135167"/>
          </a:xfrm>
          <a:prstGeom prst="roundRect">
            <a:avLst>
              <a:gd name="adj" fmla="val 7360"/>
            </a:avLst>
          </a:prstGeom>
          <a:solidFill>
            <a:schemeClr val="accent1"/>
          </a:solidFill>
          <a:ln w="12700">
            <a:solidFill>
              <a:schemeClr val="accent1"/>
            </a:solidFill>
          </a:ln>
        </p:spPr>
        <p:txBody>
          <a:bodyPr lIns="612000" tIns="180000" rIns="180000" bIns="252000" anchor="ctr" anchorCtr="0"/>
          <a:lstStyle>
            <a:lvl1pPr marL="0" indent="0" algn="l">
              <a:lnSpc>
                <a:spcPct val="150000"/>
              </a:lnSpc>
              <a:buFont typeface="Arial" panose="020B0604020202020204" pitchFamily="34" charset="0"/>
              <a:buNone/>
              <a:defRPr sz="1600" b="1">
                <a:solidFill>
                  <a:schemeClr val="accent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en-US"/>
              <a:t>Edit Master text styles</a:t>
            </a:r>
          </a:p>
        </p:txBody>
      </p:sp>
      <p:sp>
        <p:nvSpPr>
          <p:cNvPr id="42" name="Tijdelijke aanduiding voor tekst 41">
            <a:extLst>
              <a:ext uri="{FF2B5EF4-FFF2-40B4-BE49-F238E27FC236}">
                <a16:creationId xmlns:a16="http://schemas.microsoft.com/office/drawing/2014/main" id="{B9D02996-54AC-4166-B627-2F4362DC0176}"/>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47" name="logo">
            <a:extLst>
              <a:ext uri="{FF2B5EF4-FFF2-40B4-BE49-F238E27FC236}">
                <a16:creationId xmlns:a16="http://schemas.microsoft.com/office/drawing/2014/main" id="{D5F74550-17D3-4535-94BC-8922C0155B1C}"/>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26" name="wolk">
            <a:extLst>
              <a:ext uri="{FF2B5EF4-FFF2-40B4-BE49-F238E27FC236}">
                <a16:creationId xmlns:a16="http://schemas.microsoft.com/office/drawing/2014/main" id="{2E9579D3-4F63-4CAB-810A-D59D90415FF1}"/>
              </a:ext>
            </a:extLst>
          </p:cNvPr>
          <p:cNvSpPr>
            <a:spLocks noGrp="1"/>
          </p:cNvSpPr>
          <p:nvPr>
            <p:ph type="body" sz="quarter" idx="61" hasCustomPrompt="1"/>
          </p:nvPr>
        </p:nvSpPr>
        <p:spPr>
          <a:xfrm>
            <a:off x="423435" y="524498"/>
            <a:ext cx="4875645" cy="2320893"/>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r>
              <a:rPr lang="nl-NL" dirty="0"/>
              <a:t>Plaats hier de afsluitingszin</a:t>
            </a:r>
          </a:p>
        </p:txBody>
      </p:sp>
      <p:sp>
        <p:nvSpPr>
          <p:cNvPr id="28" name="Tijdelijke aanduiding voor dianummer 5">
            <a:extLst>
              <a:ext uri="{FF2B5EF4-FFF2-40B4-BE49-F238E27FC236}">
                <a16:creationId xmlns:a16="http://schemas.microsoft.com/office/drawing/2014/main" id="{B715D031-E29A-40E5-9F78-94BB56E8BA5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27" name="tekst">
            <a:extLst>
              <a:ext uri="{FF2B5EF4-FFF2-40B4-BE49-F238E27FC236}">
                <a16:creationId xmlns:a16="http://schemas.microsoft.com/office/drawing/2014/main" id="{48EC4A08-27AE-4FB4-BF24-48B8321D39D1}"/>
              </a:ext>
            </a:extLst>
          </p:cNvPr>
          <p:cNvSpPr>
            <a:spLocks noGrp="1"/>
          </p:cNvSpPr>
          <p:nvPr>
            <p:ph type="body" orient="vert" idx="1" hasCustomPrompt="1"/>
          </p:nvPr>
        </p:nvSpPr>
        <p:spPr>
          <a:xfrm>
            <a:off x="1571062" y="3443305"/>
            <a:ext cx="3200400" cy="261257"/>
          </a:xfrm>
        </p:spPr>
        <p:txBody>
          <a:bodyPr vert="horz" wrap="none" anchor="t"/>
          <a:lstStyle>
            <a:lvl1pPr marL="0" indent="0">
              <a:spcBef>
                <a:spcPts val="0"/>
              </a:spcBef>
              <a:spcAft>
                <a:spcPts val="0"/>
              </a:spcAft>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Naam + achternaam</a:t>
            </a:r>
          </a:p>
          <a:p>
            <a:pPr lvl="0"/>
            <a:endParaRPr lang="nl-NL" noProof="0" dirty="0"/>
          </a:p>
        </p:txBody>
      </p:sp>
      <p:sp>
        <p:nvSpPr>
          <p:cNvPr id="31" name="tekst">
            <a:extLst>
              <a:ext uri="{FF2B5EF4-FFF2-40B4-BE49-F238E27FC236}">
                <a16:creationId xmlns:a16="http://schemas.microsoft.com/office/drawing/2014/main" id="{3DD2758F-58F6-46DA-B775-49E492EA5E31}"/>
              </a:ext>
            </a:extLst>
          </p:cNvPr>
          <p:cNvSpPr>
            <a:spLocks noGrp="1"/>
          </p:cNvSpPr>
          <p:nvPr>
            <p:ph type="body" orient="vert" idx="68" hasCustomPrompt="1"/>
          </p:nvPr>
        </p:nvSpPr>
        <p:spPr>
          <a:xfrm>
            <a:off x="1571062" y="3949026"/>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a:t>E-mail:</a:t>
            </a:r>
          </a:p>
        </p:txBody>
      </p:sp>
      <p:sp>
        <p:nvSpPr>
          <p:cNvPr id="32" name="tekst">
            <a:extLst>
              <a:ext uri="{FF2B5EF4-FFF2-40B4-BE49-F238E27FC236}">
                <a16:creationId xmlns:a16="http://schemas.microsoft.com/office/drawing/2014/main" id="{22BAB6AC-1F1A-4629-A2B9-2D3448E852CA}"/>
              </a:ext>
            </a:extLst>
          </p:cNvPr>
          <p:cNvSpPr>
            <a:spLocks noGrp="1"/>
          </p:cNvSpPr>
          <p:nvPr>
            <p:ph type="body" orient="vert" idx="69" hasCustomPrompt="1"/>
          </p:nvPr>
        </p:nvSpPr>
        <p:spPr>
          <a:xfrm>
            <a:off x="1571062" y="4454747"/>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Website:</a:t>
            </a:r>
          </a:p>
        </p:txBody>
      </p:sp>
      <p:sp>
        <p:nvSpPr>
          <p:cNvPr id="33" name="tekst">
            <a:extLst>
              <a:ext uri="{FF2B5EF4-FFF2-40B4-BE49-F238E27FC236}">
                <a16:creationId xmlns:a16="http://schemas.microsoft.com/office/drawing/2014/main" id="{7C6CD6BC-119A-49EB-9D8D-3794C25113CE}"/>
              </a:ext>
            </a:extLst>
          </p:cNvPr>
          <p:cNvSpPr>
            <a:spLocks noGrp="1"/>
          </p:cNvSpPr>
          <p:nvPr>
            <p:ph type="body" orient="vert" idx="70" hasCustomPrompt="1"/>
          </p:nvPr>
        </p:nvSpPr>
        <p:spPr>
          <a:xfrm>
            <a:off x="1571062" y="4960468"/>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err="1"/>
              <a:t>Social</a:t>
            </a:r>
            <a:r>
              <a:rPr lang="nl-NL" dirty="0"/>
              <a:t> media:</a:t>
            </a:r>
          </a:p>
        </p:txBody>
      </p:sp>
      <p:sp>
        <p:nvSpPr>
          <p:cNvPr id="3" name="Tijdelijke aanduiding voor tekst 2">
            <a:extLst>
              <a:ext uri="{FF2B5EF4-FFF2-40B4-BE49-F238E27FC236}">
                <a16:creationId xmlns:a16="http://schemas.microsoft.com/office/drawing/2014/main" id="{69A87B61-A945-41B1-9F67-1FAE779BF38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2611424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fsluiting (2)">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6A109DE8-DE3B-4ABF-AE26-4E37A56FDBF9}"/>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logo">
            <a:extLst>
              <a:ext uri="{FF2B5EF4-FFF2-40B4-BE49-F238E27FC236}">
                <a16:creationId xmlns:a16="http://schemas.microsoft.com/office/drawing/2014/main" id="{980E29EC-4D77-4FE5-9F34-F1B54C0C6410}"/>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 name="Tekstvak">
            <a:extLst>
              <a:ext uri="{FF2B5EF4-FFF2-40B4-BE49-F238E27FC236}">
                <a16:creationId xmlns:a16="http://schemas.microsoft.com/office/drawing/2014/main" id="{6992082D-EDB3-45DF-96CC-F7B5BC4AC3C2}"/>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8" name="Tijdelijke aanduiding voor tekst 41">
            <a:extLst>
              <a:ext uri="{FF2B5EF4-FFF2-40B4-BE49-F238E27FC236}">
                <a16:creationId xmlns:a16="http://schemas.microsoft.com/office/drawing/2014/main" id="{9F83E9FC-067F-4F18-B24E-EFC2BDBB5372}"/>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bg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1" name="Tijdelijke aanduiding voor tekst 2">
            <a:extLst>
              <a:ext uri="{FF2B5EF4-FFF2-40B4-BE49-F238E27FC236}">
                <a16:creationId xmlns:a16="http://schemas.microsoft.com/office/drawing/2014/main" id="{44C80A36-B777-41EB-8184-7E721556A3D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3088794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INSTRUCTIES: Feedback aanleveren">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D8BDCCE3-C9BF-43FB-A9C6-0E04BD088A9A}"/>
              </a:ext>
            </a:extLst>
          </p:cNvPr>
          <p:cNvSpPr/>
          <p:nvPr userDrawn="1"/>
        </p:nvSpPr>
        <p:spPr>
          <a:xfrm>
            <a:off x="1"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7" name="Rechthoek 6">
            <a:extLst>
              <a:ext uri="{FF2B5EF4-FFF2-40B4-BE49-F238E27FC236}">
                <a16:creationId xmlns:a16="http://schemas.microsoft.com/office/drawing/2014/main" id="{95ECD5CE-F4FE-452A-951F-2EABB08FF745}"/>
              </a:ext>
            </a:extLst>
          </p:cNvPr>
          <p:cNvSpPr/>
          <p:nvPr userDrawn="1"/>
        </p:nvSpPr>
        <p:spPr>
          <a:xfrm>
            <a:off x="701536" y="1571501"/>
            <a:ext cx="10800649" cy="4356494"/>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200" kern="1200" cap="none" baseline="0">
                <a:solidFill>
                  <a:srgbClr val="303E48"/>
                </a:solidFill>
                <a:latin typeface="Calibri" panose="020F0502020204030204" pitchFamily="34" charset="0"/>
                <a:ea typeface="Open Sans" panose="020B0606030504020204" pitchFamily="34" charset="0"/>
                <a:cs typeface="Calibri" panose="020F0502020204030204" pitchFamily="34" charset="0"/>
              </a:rPr>
              <a:t>Beste,</a:t>
            </a:r>
          </a:p>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000" kern="1200" cap="none" baseline="0">
                <a:solidFill>
                  <a:srgbClr val="303E48"/>
                </a:solidFill>
                <a:ea typeface="Open Sans" panose="020B0606030504020204" pitchFamily="34" charset="0"/>
                <a:cs typeface="Open Sans" panose="020B0606030504020204" pitchFamily="34" charset="0"/>
              </a:rPr>
              <a:t>Bij PPT Solutions communiceren we feedback met opmerkingen in PowerPoint.</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Wanneer u feedback heeft wat betrekking heeft op een dia in de presentatie, ga dan naar de desbetreffende dia en volg de volgende stappen:</a:t>
            </a: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kern="1200" cap="none" baseline="0">
                <a:solidFill>
                  <a:srgbClr val="303E48"/>
                </a:solidFill>
                <a:ea typeface="Open Sans" panose="020B0606030504020204" pitchFamily="34" charset="0"/>
                <a:cs typeface="Open Sans" panose="020B0606030504020204" pitchFamily="34" charset="0"/>
              </a:rPr>
            </a:b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a:solidFill>
                  <a:srgbClr val="303E48"/>
                </a:solidFill>
                <a:ea typeface="Open Sans" panose="020B0606030504020204" pitchFamily="34" charset="0"/>
                <a:cs typeface="Open Sans" panose="020B0606030504020204" pitchFamily="34" charset="0"/>
              </a:rPr>
            </a:br>
            <a:endParaRPr lang="nl-NL" sz="100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800"/>
              </a:spcAft>
              <a:buFont typeface="Arial" panose="020B0604020202020204" pitchFamily="34" charset="0"/>
              <a:buNone/>
            </a:pPr>
            <a:r>
              <a:rPr lang="nl-NL" sz="600" kern="1200" cap="none" baseline="0">
                <a:solidFill>
                  <a:srgbClr val="303E48"/>
                </a:solidFill>
                <a:ea typeface="Open Sans" panose="020B0606030504020204" pitchFamily="34" charset="0"/>
                <a:cs typeface="Open Sans" panose="020B0606030504020204" pitchFamily="34" charset="0"/>
              </a:rPr>
              <a:t> </a:t>
            </a:r>
            <a:br>
              <a:rPr lang="nl-NL" sz="1000" kern="1200" cap="none" baseline="0">
                <a:solidFill>
                  <a:srgbClr val="303E48"/>
                </a:solidFill>
                <a:ea typeface="Open Sans" panose="020B0606030504020204" pitchFamily="34" charset="0"/>
                <a:cs typeface="Open Sans" panose="020B0606030504020204" pitchFamily="34" charset="0"/>
              </a:rPr>
            </a:br>
            <a:r>
              <a:rPr lang="nl-NL" sz="1200">
                <a:solidFill>
                  <a:srgbClr val="303E48"/>
                </a:solidFill>
                <a:ea typeface="Open Sans" panose="020B0606030504020204" pitchFamily="34" charset="0"/>
                <a:cs typeface="Calibri" panose="020F0502020204030204" pitchFamily="34" charset="0"/>
              </a:rPr>
              <a:t>Antwoorden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Deze stappen kunt u uitvoeren door de gehele presentatie en eventueel ook antwoord geven op onze communicatie via opmerkingen.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 volgende stappen kunt u uitvoeren om antwoord te geven op evt. opmerkingen of om naar de vorige/volgende opmerking in de presentatie te gaan:</a:t>
            </a:r>
          </a:p>
        </p:txBody>
      </p:sp>
      <p:sp>
        <p:nvSpPr>
          <p:cNvPr id="8" name="Tekstvak 7">
            <a:extLst>
              <a:ext uri="{FF2B5EF4-FFF2-40B4-BE49-F238E27FC236}">
                <a16:creationId xmlns:a16="http://schemas.microsoft.com/office/drawing/2014/main" id="{91861E7F-88C7-473E-BB0F-FA4E34696DC8}"/>
              </a:ext>
            </a:extLst>
          </p:cNvPr>
          <p:cNvSpPr txBox="1"/>
          <p:nvPr userDrawn="1"/>
        </p:nvSpPr>
        <p:spPr>
          <a:xfrm>
            <a:off x="1110428" y="2257839"/>
            <a:ext cx="4833347" cy="2654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Boven in je scherm, in de werkbalk, selecteer je het tabje </a:t>
            </a:r>
            <a:r>
              <a:rPr lang="nl-NL" sz="1000" b="1">
                <a:solidFill>
                  <a:srgbClr val="44546A"/>
                </a:solidFill>
                <a:ea typeface="Open Sans" panose="020B0606030504020204" pitchFamily="34" charset="0"/>
                <a:cs typeface="Open Sans" panose="020B0606030504020204" pitchFamily="34" charset="0"/>
              </a:rPr>
              <a:t>‘Invoegen’.</a:t>
            </a:r>
          </a:p>
        </p:txBody>
      </p:sp>
      <p:sp>
        <p:nvSpPr>
          <p:cNvPr id="9" name="Ovaal 8">
            <a:extLst>
              <a:ext uri="{FF2B5EF4-FFF2-40B4-BE49-F238E27FC236}">
                <a16:creationId xmlns:a16="http://schemas.microsoft.com/office/drawing/2014/main" id="{ABA1FBF8-EDEA-4039-80A7-6A6D27B61A77}"/>
              </a:ext>
            </a:extLst>
          </p:cNvPr>
          <p:cNvSpPr/>
          <p:nvPr userDrawn="1"/>
        </p:nvSpPr>
        <p:spPr>
          <a:xfrm>
            <a:off x="696791" y="2246539"/>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1</a:t>
            </a:r>
          </a:p>
        </p:txBody>
      </p:sp>
      <p:sp>
        <p:nvSpPr>
          <p:cNvPr id="10" name="Tekstvak 9">
            <a:extLst>
              <a:ext uri="{FF2B5EF4-FFF2-40B4-BE49-F238E27FC236}">
                <a16:creationId xmlns:a16="http://schemas.microsoft.com/office/drawing/2014/main" id="{13F83BE3-9CA0-4122-9961-95A5A0F3FB2F}"/>
              </a:ext>
            </a:extLst>
          </p:cNvPr>
          <p:cNvSpPr txBox="1"/>
          <p:nvPr userDrawn="1"/>
        </p:nvSpPr>
        <p:spPr>
          <a:xfrm>
            <a:off x="1110428" y="2737815"/>
            <a:ext cx="483334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Klik op de knop </a:t>
            </a:r>
            <a:r>
              <a:rPr lang="nl-NL" sz="1000" b="1">
                <a:solidFill>
                  <a:srgbClr val="44546A"/>
                </a:solidFill>
                <a:ea typeface="Open Sans" panose="020B0606030504020204" pitchFamily="34" charset="0"/>
                <a:cs typeface="Open Sans" panose="020B0606030504020204" pitchFamily="34" charset="0"/>
              </a:rPr>
              <a:t>‘Nieuwe opmerking’.</a:t>
            </a:r>
          </a:p>
        </p:txBody>
      </p:sp>
      <p:sp>
        <p:nvSpPr>
          <p:cNvPr id="11" name="Ovaal 10">
            <a:extLst>
              <a:ext uri="{FF2B5EF4-FFF2-40B4-BE49-F238E27FC236}">
                <a16:creationId xmlns:a16="http://schemas.microsoft.com/office/drawing/2014/main" id="{D3B50A4B-4773-40A6-9AEE-E193D4DB9BD6}"/>
              </a:ext>
            </a:extLst>
          </p:cNvPr>
          <p:cNvSpPr/>
          <p:nvPr userDrawn="1"/>
        </p:nvSpPr>
        <p:spPr>
          <a:xfrm>
            <a:off x="696791" y="2737815"/>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2</a:t>
            </a:r>
          </a:p>
        </p:txBody>
      </p:sp>
      <p:sp>
        <p:nvSpPr>
          <p:cNvPr id="12" name="Tekstvak 11">
            <a:extLst>
              <a:ext uri="{FF2B5EF4-FFF2-40B4-BE49-F238E27FC236}">
                <a16:creationId xmlns:a16="http://schemas.microsoft.com/office/drawing/2014/main" id="{45A583B3-D2D1-4BE9-BBE4-D44D8D9A7829}"/>
              </a:ext>
            </a:extLst>
          </p:cNvPr>
          <p:cNvSpPr txBox="1"/>
          <p:nvPr userDrawn="1"/>
        </p:nvSpPr>
        <p:spPr>
          <a:xfrm>
            <a:off x="1110428" y="3233318"/>
            <a:ext cx="5682125" cy="291423"/>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Er verschijnt nu een klein spreekwolkje op de slide en het venster voor opmerkingen opent zich aan de zijkant.</a:t>
            </a:r>
          </a:p>
          <a:p>
            <a:pPr>
              <a:lnSpc>
                <a:spcPct val="90000"/>
              </a:lnSpc>
            </a:pPr>
            <a:r>
              <a:rPr lang="nl-NL" sz="1000" b="1">
                <a:solidFill>
                  <a:srgbClr val="44546A"/>
                </a:solidFill>
                <a:ea typeface="Open Sans" panose="020B0606030504020204" pitchFamily="34" charset="0"/>
                <a:cs typeface="Open Sans" panose="020B0606030504020204" pitchFamily="34" charset="0"/>
              </a:rPr>
              <a:t>Typ uw feedback in het tekst vak in het venster voor opmerkingen.</a:t>
            </a:r>
          </a:p>
        </p:txBody>
      </p:sp>
      <p:sp>
        <p:nvSpPr>
          <p:cNvPr id="13" name="Ovaal 12">
            <a:extLst>
              <a:ext uri="{FF2B5EF4-FFF2-40B4-BE49-F238E27FC236}">
                <a16:creationId xmlns:a16="http://schemas.microsoft.com/office/drawing/2014/main" id="{60169D40-BEF8-4387-83A6-C6929733956F}"/>
              </a:ext>
            </a:extLst>
          </p:cNvPr>
          <p:cNvSpPr/>
          <p:nvPr userDrawn="1"/>
        </p:nvSpPr>
        <p:spPr>
          <a:xfrm>
            <a:off x="696791" y="3229091"/>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3</a:t>
            </a:r>
          </a:p>
        </p:txBody>
      </p:sp>
      <p:sp>
        <p:nvSpPr>
          <p:cNvPr id="14" name="Tekstvak 13">
            <a:extLst>
              <a:ext uri="{FF2B5EF4-FFF2-40B4-BE49-F238E27FC236}">
                <a16:creationId xmlns:a16="http://schemas.microsoft.com/office/drawing/2014/main" id="{0E13452B-4695-4201-9D3E-FE4710058DAD}"/>
              </a:ext>
            </a:extLst>
          </p:cNvPr>
          <p:cNvSpPr txBox="1"/>
          <p:nvPr userDrawn="1"/>
        </p:nvSpPr>
        <p:spPr>
          <a:xfrm>
            <a:off x="1110428" y="3727984"/>
            <a:ext cx="730697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Wanneer u dit gedaan heeft, kunt u het spreekwolkje op de juiste plaats op de dia slepen. </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Zo is het voor ons duidelijk op welk deel van de content, op de dia, uw feedback betrekking heeft.</a:t>
            </a:r>
          </a:p>
        </p:txBody>
      </p:sp>
      <p:sp>
        <p:nvSpPr>
          <p:cNvPr id="15" name="Ovaal 14">
            <a:extLst>
              <a:ext uri="{FF2B5EF4-FFF2-40B4-BE49-F238E27FC236}">
                <a16:creationId xmlns:a16="http://schemas.microsoft.com/office/drawing/2014/main" id="{0430919E-F44F-41DD-AA27-86E0AF4DA393}"/>
              </a:ext>
            </a:extLst>
          </p:cNvPr>
          <p:cNvSpPr/>
          <p:nvPr userDrawn="1"/>
        </p:nvSpPr>
        <p:spPr>
          <a:xfrm>
            <a:off x="696791" y="3720367"/>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4</a:t>
            </a:r>
          </a:p>
        </p:txBody>
      </p:sp>
      <p:pic>
        <p:nvPicPr>
          <p:cNvPr id="16" name="Afbeelding 15">
            <a:extLst>
              <a:ext uri="{FF2B5EF4-FFF2-40B4-BE49-F238E27FC236}">
                <a16:creationId xmlns:a16="http://schemas.microsoft.com/office/drawing/2014/main" id="{587EF602-1221-4BFF-A78D-D21811EEF5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48968" y="2277214"/>
            <a:ext cx="1559400" cy="226683"/>
          </a:xfrm>
          <a:prstGeom prst="rect">
            <a:avLst/>
          </a:prstGeom>
          <a:ln w="3175">
            <a:solidFill>
              <a:srgbClr val="E7E6E6"/>
            </a:solidFill>
          </a:ln>
        </p:spPr>
      </p:pic>
      <p:pic>
        <p:nvPicPr>
          <p:cNvPr id="17" name="Afbeelding 16">
            <a:extLst>
              <a:ext uri="{FF2B5EF4-FFF2-40B4-BE49-F238E27FC236}">
                <a16:creationId xmlns:a16="http://schemas.microsoft.com/office/drawing/2014/main" id="{C9FD1223-36F2-4602-9ED2-BF6CE709EA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8648968" y="2742209"/>
            <a:ext cx="320762" cy="279243"/>
          </a:xfrm>
          <a:prstGeom prst="rect">
            <a:avLst/>
          </a:prstGeom>
          <a:ln w="3175">
            <a:solidFill>
              <a:srgbClr val="E7E6E6"/>
            </a:solidFill>
          </a:ln>
        </p:spPr>
      </p:pic>
      <p:pic>
        <p:nvPicPr>
          <p:cNvPr id="18" name="Afbeelding 17">
            <a:extLst>
              <a:ext uri="{FF2B5EF4-FFF2-40B4-BE49-F238E27FC236}">
                <a16:creationId xmlns:a16="http://schemas.microsoft.com/office/drawing/2014/main" id="{A47B09D0-1011-4094-9BD6-47AA32F6E14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48969" y="3722858"/>
            <a:ext cx="1479282" cy="618333"/>
          </a:xfrm>
          <a:prstGeom prst="rect">
            <a:avLst/>
          </a:prstGeom>
          <a:ln w="3175">
            <a:solidFill>
              <a:srgbClr val="E7E6E6"/>
            </a:solidFill>
          </a:ln>
        </p:spPr>
      </p:pic>
      <p:pic>
        <p:nvPicPr>
          <p:cNvPr id="19" name="Afbeelding 18">
            <a:extLst>
              <a:ext uri="{FF2B5EF4-FFF2-40B4-BE49-F238E27FC236}">
                <a16:creationId xmlns:a16="http://schemas.microsoft.com/office/drawing/2014/main" id="{94DDB7AA-B57B-4920-A599-25DFA4AAB10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648968" y="3220295"/>
            <a:ext cx="320761" cy="305623"/>
          </a:xfrm>
          <a:prstGeom prst="rect">
            <a:avLst/>
          </a:prstGeom>
          <a:ln w="3175">
            <a:solidFill>
              <a:srgbClr val="E7E6E6"/>
            </a:solidFill>
          </a:ln>
        </p:spPr>
      </p:pic>
      <p:grpSp>
        <p:nvGrpSpPr>
          <p:cNvPr id="20" name="Groep 19">
            <a:extLst>
              <a:ext uri="{FF2B5EF4-FFF2-40B4-BE49-F238E27FC236}">
                <a16:creationId xmlns:a16="http://schemas.microsoft.com/office/drawing/2014/main" id="{EE915324-D06A-478B-93D5-83A134A056FD}"/>
              </a:ext>
            </a:extLst>
          </p:cNvPr>
          <p:cNvGrpSpPr/>
          <p:nvPr userDrawn="1"/>
        </p:nvGrpSpPr>
        <p:grpSpPr>
          <a:xfrm>
            <a:off x="1110427" y="5258975"/>
            <a:ext cx="10532368" cy="787562"/>
            <a:chOff x="1020056" y="4938095"/>
            <a:chExt cx="10513169" cy="787562"/>
          </a:xfrm>
        </p:grpSpPr>
        <p:sp>
          <p:nvSpPr>
            <p:cNvPr id="21" name="Tekstvak 20">
              <a:extLst>
                <a:ext uri="{FF2B5EF4-FFF2-40B4-BE49-F238E27FC236}">
                  <a16:creationId xmlns:a16="http://schemas.microsoft.com/office/drawing/2014/main" id="{AB0E6B07-548D-4AEF-98FB-B988F9B5D7B3}"/>
                </a:ext>
              </a:extLst>
            </p:cNvPr>
            <p:cNvSpPr txBox="1"/>
            <p:nvPr/>
          </p:nvSpPr>
          <p:spPr>
            <a:xfrm>
              <a:off x="1020057" y="493809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en u een opmerking van PPT Solutions ziet staan, Kunt u antwoorden door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Onder de opmerking, waar een tekst vak staat met de beschrijving ‘Beantwoorden’, uw antwoord te typen.</a:t>
              </a:r>
            </a:p>
          </p:txBody>
        </p:sp>
        <p:sp>
          <p:nvSpPr>
            <p:cNvPr id="22" name="Tekstvak 21">
              <a:extLst>
                <a:ext uri="{FF2B5EF4-FFF2-40B4-BE49-F238E27FC236}">
                  <a16:creationId xmlns:a16="http://schemas.microsoft.com/office/drawing/2014/main" id="{187A5F29-E9CF-4EB3-A213-AD472362AFB1}"/>
                </a:ext>
              </a:extLst>
            </p:cNvPr>
            <p:cNvSpPr txBox="1"/>
            <p:nvPr/>
          </p:nvSpPr>
          <p:spPr>
            <a:xfrm>
              <a:off x="1020056" y="543762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zijn in de rechter bovenhoek twee knopjes zichtbaar.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Met het linker knopje gaat u naar de vorige opmerking in de presentatie en met het rechter knopje gaat u naar de volgende.</a:t>
              </a:r>
            </a:p>
          </p:txBody>
        </p:sp>
      </p:grpSp>
      <p:pic>
        <p:nvPicPr>
          <p:cNvPr id="23" name="Afbeelding 22">
            <a:extLst>
              <a:ext uri="{FF2B5EF4-FFF2-40B4-BE49-F238E27FC236}">
                <a16:creationId xmlns:a16="http://schemas.microsoft.com/office/drawing/2014/main" id="{F1F51A0F-D8F8-4EFF-9A8D-768629090D16}"/>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8648968" y="5235698"/>
            <a:ext cx="1086516" cy="342308"/>
          </a:xfrm>
          <a:prstGeom prst="rect">
            <a:avLst/>
          </a:prstGeom>
          <a:ln w="3175">
            <a:solidFill>
              <a:srgbClr val="E7E6E6"/>
            </a:solidFill>
          </a:ln>
        </p:spPr>
      </p:pic>
      <p:pic>
        <p:nvPicPr>
          <p:cNvPr id="24" name="Afbeelding 23">
            <a:extLst>
              <a:ext uri="{FF2B5EF4-FFF2-40B4-BE49-F238E27FC236}">
                <a16:creationId xmlns:a16="http://schemas.microsoft.com/office/drawing/2014/main" id="{E485764C-C5AF-4E48-AAE8-FC597546EDEB}"/>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8648969" y="5727700"/>
            <a:ext cx="599218" cy="338072"/>
          </a:xfrm>
          <a:prstGeom prst="rect">
            <a:avLst/>
          </a:prstGeom>
          <a:ln w="3175">
            <a:solidFill>
              <a:srgbClr val="E7E6E6"/>
            </a:solidFill>
          </a:ln>
        </p:spPr>
      </p:pic>
      <p:sp>
        <p:nvSpPr>
          <p:cNvPr id="25" name="Tijdelijke aanduiding voor tekst 58">
            <a:extLst>
              <a:ext uri="{FF2B5EF4-FFF2-40B4-BE49-F238E27FC236}">
                <a16:creationId xmlns:a16="http://schemas.microsoft.com/office/drawing/2014/main" id="{B1985646-E81E-4957-B2CC-8894AB5E6FB5}"/>
              </a:ext>
            </a:extLst>
          </p:cNvPr>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latin typeface="+mn-lt"/>
            </a:endParaRPr>
          </a:p>
        </p:txBody>
      </p:sp>
      <p:cxnSp>
        <p:nvCxnSpPr>
          <p:cNvPr id="26" name="Rechte verbindingslijn 25">
            <a:extLst>
              <a:ext uri="{FF2B5EF4-FFF2-40B4-BE49-F238E27FC236}">
                <a16:creationId xmlns:a16="http://schemas.microsoft.com/office/drawing/2014/main" id="{58684138-372F-48E9-B7E1-240B06E9D5D5}"/>
              </a:ext>
            </a:extLst>
          </p:cNvPr>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4475DE2B-F287-4540-9128-84BFA16D5AD5}"/>
              </a:ext>
            </a:extLst>
          </p:cNvPr>
          <p:cNvSpPr/>
          <p:nvPr userDrawn="1"/>
        </p:nvSpPr>
        <p:spPr>
          <a:xfrm>
            <a:off x="706702" y="5258338"/>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A</a:t>
            </a:r>
          </a:p>
        </p:txBody>
      </p:sp>
      <p:sp>
        <p:nvSpPr>
          <p:cNvPr id="28" name="Ovaal 27">
            <a:extLst>
              <a:ext uri="{FF2B5EF4-FFF2-40B4-BE49-F238E27FC236}">
                <a16:creationId xmlns:a16="http://schemas.microsoft.com/office/drawing/2014/main" id="{ACA1C6D5-4835-4AD0-BD3A-9295F029E75B}"/>
              </a:ext>
            </a:extLst>
          </p:cNvPr>
          <p:cNvSpPr/>
          <p:nvPr userDrawn="1"/>
        </p:nvSpPr>
        <p:spPr>
          <a:xfrm>
            <a:off x="706702" y="5749614"/>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B</a:t>
            </a:r>
          </a:p>
        </p:txBody>
      </p:sp>
      <p:cxnSp>
        <p:nvCxnSpPr>
          <p:cNvPr id="29" name="Rechte verbindingslijn 28">
            <a:extLst>
              <a:ext uri="{FF2B5EF4-FFF2-40B4-BE49-F238E27FC236}">
                <a16:creationId xmlns:a16="http://schemas.microsoft.com/office/drawing/2014/main" id="{A9F6F05C-1320-4D33-9FEF-3A6ACA0B215F}"/>
              </a:ext>
            </a:extLst>
          </p:cNvPr>
          <p:cNvCxnSpPr>
            <a:cxnSpLocks/>
          </p:cNvCxnSpPr>
          <p:nvPr userDrawn="1"/>
        </p:nvCxnSpPr>
        <p:spPr>
          <a:xfrm>
            <a:off x="698500" y="2636193"/>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DFC2F157-26F3-4969-8B80-F6EF53C93B42}"/>
              </a:ext>
            </a:extLst>
          </p:cNvPr>
          <p:cNvCxnSpPr>
            <a:cxnSpLocks/>
          </p:cNvCxnSpPr>
          <p:nvPr userDrawn="1"/>
        </p:nvCxnSpPr>
        <p:spPr>
          <a:xfrm>
            <a:off x="698500" y="3127469"/>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61F68AA0-30E5-40EE-BD98-0F1CEE6D6F18}"/>
              </a:ext>
            </a:extLst>
          </p:cNvPr>
          <p:cNvCxnSpPr>
            <a:cxnSpLocks/>
          </p:cNvCxnSpPr>
          <p:nvPr userDrawn="1"/>
        </p:nvCxnSpPr>
        <p:spPr>
          <a:xfrm>
            <a:off x="698500" y="3618745"/>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EBDC20EA-15F9-4C61-947D-EB6E0BC056DD}"/>
              </a:ext>
            </a:extLst>
          </p:cNvPr>
          <p:cNvCxnSpPr>
            <a:cxnSpLocks/>
          </p:cNvCxnSpPr>
          <p:nvPr userDrawn="1"/>
        </p:nvCxnSpPr>
        <p:spPr>
          <a:xfrm>
            <a:off x="698500" y="4445304"/>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B1267E48-345D-404C-A92D-761EE1D4EAB3}"/>
              </a:ext>
            </a:extLst>
          </p:cNvPr>
          <p:cNvCxnSpPr>
            <a:cxnSpLocks/>
          </p:cNvCxnSpPr>
          <p:nvPr userDrawn="1"/>
        </p:nvCxnSpPr>
        <p:spPr>
          <a:xfrm>
            <a:off x="707612" y="5647992"/>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D458CE1D-651B-4ADC-B561-1BC3F3C45D82}"/>
              </a:ext>
            </a:extLst>
          </p:cNvPr>
          <p:cNvCxnSpPr>
            <a:cxnSpLocks/>
          </p:cNvCxnSpPr>
          <p:nvPr userDrawn="1"/>
        </p:nvCxnSpPr>
        <p:spPr>
          <a:xfrm>
            <a:off x="707612" y="6139268"/>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kstvak 35">
            <a:extLst>
              <a:ext uri="{FF2B5EF4-FFF2-40B4-BE49-F238E27FC236}">
                <a16:creationId xmlns:a16="http://schemas.microsoft.com/office/drawing/2014/main" id="{505E2C39-D0C8-4180-83C4-69FC98D3B3E7}"/>
              </a:ext>
            </a:extLst>
          </p:cNvPr>
          <p:cNvSpPr txBox="1"/>
          <p:nvPr userDrawn="1"/>
        </p:nvSpPr>
        <p:spPr>
          <a:xfrm>
            <a:off x="693962" y="701501"/>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nl-NL" sz="2400" b="0">
                <a:solidFill>
                  <a:srgbClr val="0096A5"/>
                </a:solidFill>
                <a:latin typeface="+mj-lt"/>
              </a:rPr>
              <a:t>Feedback aanleveren</a:t>
            </a:r>
            <a:endParaRPr lang="en-US" sz="2400" b="0">
              <a:solidFill>
                <a:srgbClr val="0096A5"/>
              </a:solidFill>
              <a:latin typeface="+mj-lt"/>
            </a:endParaRPr>
          </a:p>
        </p:txBody>
      </p:sp>
      <p:sp>
        <p:nvSpPr>
          <p:cNvPr id="39" name="Vrije vorm 308">
            <a:extLst>
              <a:ext uri="{FF2B5EF4-FFF2-40B4-BE49-F238E27FC236}">
                <a16:creationId xmlns:a16="http://schemas.microsoft.com/office/drawing/2014/main" id="{6750858D-5CE8-4E8F-913D-B7E3DD4F2446}"/>
              </a:ext>
            </a:extLst>
          </p:cNvPr>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sp>
        <p:nvSpPr>
          <p:cNvPr id="35" name="Rechthoek 34">
            <a:hlinkClick r:id="rId8"/>
            <a:extLst>
              <a:ext uri="{FF2B5EF4-FFF2-40B4-BE49-F238E27FC236}">
                <a16:creationId xmlns:a16="http://schemas.microsoft.com/office/drawing/2014/main" id="{B785C515-30AB-4B34-97F6-6198ACD43D90}"/>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Tekstvak 39">
            <a:extLst>
              <a:ext uri="{FF2B5EF4-FFF2-40B4-BE49-F238E27FC236}">
                <a16:creationId xmlns:a16="http://schemas.microsoft.com/office/drawing/2014/main" id="{4A462FA7-CAC1-4228-B85C-1CAE28159A26}"/>
              </a:ext>
            </a:extLst>
          </p:cNvPr>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Feedback aanleveren</a:t>
            </a:r>
          </a:p>
        </p:txBody>
      </p:sp>
    </p:spTree>
    <p:extLst>
      <p:ext uri="{BB962C8B-B14F-4D97-AF65-F5344CB8AC3E}">
        <p14:creationId xmlns:p14="http://schemas.microsoft.com/office/powerpoint/2010/main" val="220096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sp>
        <p:nvSpPr>
          <p:cNvPr id="102" name="Rechthoek 101"/>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YouTube links</a:t>
            </a:r>
          </a:p>
        </p:txBody>
      </p:sp>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Video instructies – YouTube links</a:t>
            </a:r>
          </a:p>
        </p:txBody>
      </p:sp>
      <p:cxnSp>
        <p:nvCxnSpPr>
          <p:cNvPr id="49" name="Rechte verbindingslijn 48"/>
          <p:cNvCxnSpPr/>
          <p:nvPr userDrawn="1"/>
        </p:nvCxnSpPr>
        <p:spPr>
          <a:xfrm>
            <a:off x="3394123"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p:cNvCxnSpPr/>
          <p:nvPr userDrawn="1"/>
        </p:nvCxnSpPr>
        <p:spPr>
          <a:xfrm>
            <a:off x="6094285"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p:cNvCxnSpPr>
            <a:cxnSpLocks/>
          </p:cNvCxnSpPr>
          <p:nvPr userDrawn="1"/>
        </p:nvCxnSpPr>
        <p:spPr>
          <a:xfrm flipH="1">
            <a:off x="672268" y="3879057"/>
            <a:ext cx="8122180"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70" name="H2">
            <a:hlinkClick r:id="" action="ppaction://noaction"/>
          </p:cNvPr>
          <p:cNvSpPr txBox="1"/>
          <p:nvPr userDrawn="1"/>
        </p:nvSpPr>
        <p:spPr>
          <a:xfrm>
            <a:off x="1031406"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noProof="0">
                <a:solidFill>
                  <a:srgbClr val="44546A"/>
                </a:solidFill>
                <a:latin typeface="Oswald" panose="02000503000000000000" pitchFamily="2" charset="0"/>
              </a:rPr>
              <a:t>Werken met Tekst Niveaus</a:t>
            </a:r>
          </a:p>
          <a:p>
            <a:pPr algn="ctr">
              <a:spcBef>
                <a:spcPts val="600"/>
              </a:spcBef>
              <a:spcAft>
                <a:spcPts val="600"/>
              </a:spcAft>
            </a:pPr>
            <a:r>
              <a:rPr lang="nl-NL" sz="10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https://youtu.be/hM16rifWsjU</a:t>
            </a:r>
          </a:p>
        </p:txBody>
      </p:sp>
      <p:sp>
        <p:nvSpPr>
          <p:cNvPr id="72" name="H2">
            <a:hlinkClick r:id="" action="ppaction://noaction"/>
          </p:cNvPr>
          <p:cNvSpPr txBox="1"/>
          <p:nvPr userDrawn="1"/>
        </p:nvSpPr>
        <p:spPr>
          <a:xfrm>
            <a:off x="3781120"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Afbeeldingen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https://youtu.be/09yTK-OTEPA</a:t>
            </a:r>
          </a:p>
        </p:txBody>
      </p:sp>
      <p:sp>
        <p:nvSpPr>
          <p:cNvPr id="73" name="H2">
            <a:hlinkClick r:id="" action="ppaction://noaction"/>
          </p:cNvPr>
          <p:cNvSpPr txBox="1"/>
          <p:nvPr userDrawn="1"/>
        </p:nvSpPr>
        <p:spPr>
          <a:xfrm>
            <a:off x="6481282"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Grafieken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https://youtu.be/fbByse1_RSY</a:t>
            </a:r>
          </a:p>
        </p:txBody>
      </p:sp>
      <p:grpSp>
        <p:nvGrpSpPr>
          <p:cNvPr id="79" name="Grafiek icoon"/>
          <p:cNvGrpSpPr/>
          <p:nvPr userDrawn="1"/>
        </p:nvGrpSpPr>
        <p:grpSpPr>
          <a:xfrm>
            <a:off x="7264959" y="2184002"/>
            <a:ext cx="358817" cy="389873"/>
            <a:chOff x="12468049" y="1754144"/>
            <a:chExt cx="339072" cy="369091"/>
          </a:xfrm>
        </p:grpSpPr>
        <p:sp>
          <p:nvSpPr>
            <p:cNvPr id="80" name="Rechthoek 79"/>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Rechthoek 80"/>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Rechthoek 8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83" name="H2">
            <a:hlinkClick r:id="" action="ppaction://noaction"/>
          </p:cNvPr>
          <p:cNvSpPr txBox="1"/>
          <p:nvPr userDrawn="1"/>
        </p:nvSpPr>
        <p:spPr>
          <a:xfrm>
            <a:off x="1066304"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Tabellen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https://youtu.be/IIjbiKAotek</a:t>
            </a:r>
          </a:p>
        </p:txBody>
      </p:sp>
      <p:sp>
        <p:nvSpPr>
          <p:cNvPr id="84" name="H2">
            <a:hlinkClick r:id="" action="ppaction://noaction"/>
          </p:cNvPr>
          <p:cNvSpPr txBox="1"/>
          <p:nvPr userDrawn="1"/>
        </p:nvSpPr>
        <p:spPr>
          <a:xfrm>
            <a:off x="3816019"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Video’s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https://youtu.be/H_4HH09zxC0</a:t>
            </a:r>
          </a:p>
        </p:txBody>
      </p:sp>
      <p:sp>
        <p:nvSpPr>
          <p:cNvPr id="85" name="H2">
            <a:hlinkClick r:id="" action="ppaction://noaction"/>
          </p:cNvPr>
          <p:cNvSpPr txBox="1"/>
          <p:nvPr userDrawn="1"/>
        </p:nvSpPr>
        <p:spPr>
          <a:xfrm>
            <a:off x="6516180"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chemeClr val="accent2"/>
                </a:solidFill>
                <a:latin typeface="+mj-lt"/>
              </a:rPr>
              <a:t> </a:t>
            </a:r>
            <a:br>
              <a:rPr lang="nl-NL" sz="1200" noProof="0">
                <a:solidFill>
                  <a:schemeClr val="tx2"/>
                </a:solidFill>
                <a:latin typeface="+mj-lt"/>
              </a:rPr>
            </a:br>
            <a:r>
              <a:rPr lang="nl-NL" sz="1200" kern="1200" noProof="0">
                <a:solidFill>
                  <a:srgbClr val="44546A"/>
                </a:solidFill>
                <a:latin typeface="Oswald" panose="02000503000000000000" pitchFamily="2" charset="0"/>
                <a:ea typeface="+mn-ea"/>
                <a:cs typeface="+mn-cs"/>
              </a:rPr>
              <a:t>Meer Tips &amp; Tricks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www.pptsolutions.nl</a:t>
            </a:r>
          </a:p>
        </p:txBody>
      </p:sp>
      <p:grpSp>
        <p:nvGrpSpPr>
          <p:cNvPr id="86" name="Tabel icoon"/>
          <p:cNvGrpSpPr/>
          <p:nvPr userDrawn="1"/>
        </p:nvGrpSpPr>
        <p:grpSpPr>
          <a:xfrm>
            <a:off x="1808088" y="4385924"/>
            <a:ext cx="447825" cy="403759"/>
            <a:chOff x="6072040" y="3376043"/>
            <a:chExt cx="1227920" cy="1109109"/>
          </a:xfrm>
        </p:grpSpPr>
        <p:sp>
          <p:nvSpPr>
            <p:cNvPr id="87" name="Rechthoek 86"/>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8" name="Rechthoek 87"/>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89" name="Rechte verbindingslijn 88"/>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0" name="Rechte verbindingslijn 89"/>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1" name="Rechte verbindingslijn 90"/>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2" name="Rechte verbindingslijn 91"/>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3" name="Rechte verbindingslijn 92"/>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94" name="Rechthoek 93"/>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97" name="Video icoon"/>
          <p:cNvGrpSpPr/>
          <p:nvPr userDrawn="1"/>
        </p:nvGrpSpPr>
        <p:grpSpPr>
          <a:xfrm>
            <a:off x="4603376" y="4392447"/>
            <a:ext cx="401285" cy="403079"/>
            <a:chOff x="8066315" y="1676399"/>
            <a:chExt cx="1371600" cy="1380253"/>
          </a:xfrm>
        </p:grpSpPr>
        <p:sp>
          <p:nvSpPr>
            <p:cNvPr id="98" name="Rechthoek 97"/>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99"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00"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101" name="Freeform 17"/>
          <p:cNvSpPr>
            <a:spLocks noEditPoints="1"/>
          </p:cNvSpPr>
          <p:nvPr userDrawn="1"/>
        </p:nvSpPr>
        <p:spPr bwMode="auto">
          <a:xfrm>
            <a:off x="7294860" y="4392446"/>
            <a:ext cx="409961" cy="409214"/>
          </a:xfrm>
          <a:custGeom>
            <a:avLst/>
            <a:gdLst>
              <a:gd name="T0" fmla="*/ 281 w 445"/>
              <a:gd name="T1" fmla="*/ 374 h 445"/>
              <a:gd name="T2" fmla="*/ 320 w 445"/>
              <a:gd name="T3" fmla="*/ 366 h 445"/>
              <a:gd name="T4" fmla="*/ 297 w 445"/>
              <a:gd name="T5" fmla="*/ 330 h 445"/>
              <a:gd name="T6" fmla="*/ 98 w 445"/>
              <a:gd name="T7" fmla="*/ 344 h 445"/>
              <a:gd name="T8" fmla="*/ 175 w 445"/>
              <a:gd name="T9" fmla="*/ 390 h 445"/>
              <a:gd name="T10" fmla="*/ 147 w 445"/>
              <a:gd name="T11" fmla="*/ 329 h 445"/>
              <a:gd name="T12" fmla="*/ 171 w 445"/>
              <a:gd name="T13" fmla="*/ 324 h 445"/>
              <a:gd name="T14" fmla="*/ 200 w 445"/>
              <a:gd name="T15" fmla="*/ 384 h 445"/>
              <a:gd name="T16" fmla="*/ 234 w 445"/>
              <a:gd name="T17" fmla="*/ 392 h 445"/>
              <a:gd name="T18" fmla="*/ 265 w 445"/>
              <a:gd name="T19" fmla="*/ 349 h 445"/>
              <a:gd name="T20" fmla="*/ 310 w 445"/>
              <a:gd name="T21" fmla="*/ 232 h 445"/>
              <a:gd name="T22" fmla="*/ 306 w 445"/>
              <a:gd name="T23" fmla="*/ 290 h 445"/>
              <a:gd name="T24" fmla="*/ 358 w 445"/>
              <a:gd name="T25" fmla="*/ 330 h 445"/>
              <a:gd name="T26" fmla="*/ 393 w 445"/>
              <a:gd name="T27" fmla="*/ 260 h 445"/>
              <a:gd name="T28" fmla="*/ 159 w 445"/>
              <a:gd name="T29" fmla="*/ 232 h 445"/>
              <a:gd name="T30" fmla="*/ 201 w 445"/>
              <a:gd name="T31" fmla="*/ 295 h 445"/>
              <a:gd name="T32" fmla="*/ 284 w 445"/>
              <a:gd name="T33" fmla="*/ 268 h 445"/>
              <a:gd name="T34" fmla="*/ 48 w 445"/>
              <a:gd name="T35" fmla="*/ 232 h 445"/>
              <a:gd name="T36" fmla="*/ 62 w 445"/>
              <a:gd name="T37" fmla="*/ 292 h 445"/>
              <a:gd name="T38" fmla="*/ 98 w 445"/>
              <a:gd name="T39" fmla="*/ 317 h 445"/>
              <a:gd name="T40" fmla="*/ 139 w 445"/>
              <a:gd name="T41" fmla="*/ 281 h 445"/>
              <a:gd name="T42" fmla="*/ 48 w 445"/>
              <a:gd name="T43" fmla="*/ 232 h 445"/>
              <a:gd name="T44" fmla="*/ 223 w 445"/>
              <a:gd name="T45" fmla="*/ 148 h 445"/>
              <a:gd name="T46" fmla="*/ 162 w 445"/>
              <a:gd name="T47" fmla="*/ 173 h 445"/>
              <a:gd name="T48" fmla="*/ 284 w 445"/>
              <a:gd name="T49" fmla="*/ 173 h 445"/>
              <a:gd name="T50" fmla="*/ 69 w 445"/>
              <a:gd name="T51" fmla="*/ 138 h 445"/>
              <a:gd name="T52" fmla="*/ 48 w 445"/>
              <a:gd name="T53" fmla="*/ 208 h 445"/>
              <a:gd name="T54" fmla="*/ 143 w 445"/>
              <a:gd name="T55" fmla="*/ 137 h 445"/>
              <a:gd name="T56" fmla="*/ 82 w 445"/>
              <a:gd name="T57" fmla="*/ 117 h 445"/>
              <a:gd name="T58" fmla="*/ 302 w 445"/>
              <a:gd name="T59" fmla="*/ 136 h 445"/>
              <a:gd name="T60" fmla="*/ 396 w 445"/>
              <a:gd name="T61" fmla="*/ 208 h 445"/>
              <a:gd name="T62" fmla="*/ 373 w 445"/>
              <a:gd name="T63" fmla="*/ 133 h 445"/>
              <a:gd name="T64" fmla="*/ 281 w 445"/>
              <a:gd name="T65" fmla="*/ 71 h 445"/>
              <a:gd name="T66" fmla="*/ 319 w 445"/>
              <a:gd name="T67" fmla="*/ 105 h 445"/>
              <a:gd name="T68" fmla="*/ 296 w 445"/>
              <a:gd name="T69" fmla="*/ 64 h 445"/>
              <a:gd name="T70" fmla="*/ 146 w 445"/>
              <a:gd name="T71" fmla="*/ 65 h 445"/>
              <a:gd name="T72" fmla="*/ 121 w 445"/>
              <a:gd name="T73" fmla="*/ 108 h 445"/>
              <a:gd name="T74" fmla="*/ 165 w 445"/>
              <a:gd name="T75" fmla="*/ 72 h 445"/>
              <a:gd name="T76" fmla="*/ 212 w 445"/>
              <a:gd name="T77" fmla="*/ 52 h 445"/>
              <a:gd name="T78" fmla="*/ 180 w 445"/>
              <a:gd name="T79" fmla="*/ 96 h 445"/>
              <a:gd name="T80" fmla="*/ 238 w 445"/>
              <a:gd name="T81" fmla="*/ 124 h 445"/>
              <a:gd name="T82" fmla="*/ 255 w 445"/>
              <a:gd name="T83" fmla="*/ 75 h 445"/>
              <a:gd name="T84" fmla="*/ 223 w 445"/>
              <a:gd name="T85" fmla="*/ 49 h 445"/>
              <a:gd name="T86" fmla="*/ 293 w 445"/>
              <a:gd name="T87" fmla="*/ 11 h 445"/>
              <a:gd name="T88" fmla="*/ 380 w 445"/>
              <a:gd name="T89" fmla="*/ 65 h 445"/>
              <a:gd name="T90" fmla="*/ 433 w 445"/>
              <a:gd name="T91" fmla="*/ 151 h 445"/>
              <a:gd name="T92" fmla="*/ 442 w 445"/>
              <a:gd name="T93" fmla="*/ 258 h 445"/>
              <a:gd name="T94" fmla="*/ 402 w 445"/>
              <a:gd name="T95" fmla="*/ 353 h 445"/>
              <a:gd name="T96" fmla="*/ 325 w 445"/>
              <a:gd name="T97" fmla="*/ 420 h 445"/>
              <a:gd name="T98" fmla="*/ 223 w 445"/>
              <a:gd name="T99" fmla="*/ 445 h 445"/>
              <a:gd name="T100" fmla="*/ 120 w 445"/>
              <a:gd name="T101" fmla="*/ 420 h 445"/>
              <a:gd name="T102" fmla="*/ 43 w 445"/>
              <a:gd name="T103" fmla="*/ 353 h 445"/>
              <a:gd name="T104" fmla="*/ 2 w 445"/>
              <a:gd name="T105" fmla="*/ 258 h 445"/>
              <a:gd name="T106" fmla="*/ 11 w 445"/>
              <a:gd name="T107" fmla="*/ 151 h 445"/>
              <a:gd name="T108" fmla="*/ 66 w 445"/>
              <a:gd name="T109" fmla="*/ 65 h 445"/>
              <a:gd name="T110" fmla="*/ 152 w 445"/>
              <a:gd name="T111" fmla="*/ 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5" h="445">
                <a:moveTo>
                  <a:pt x="297" y="330"/>
                </a:moveTo>
                <a:lnTo>
                  <a:pt x="289" y="353"/>
                </a:lnTo>
                <a:lnTo>
                  <a:pt x="281" y="374"/>
                </a:lnTo>
                <a:lnTo>
                  <a:pt x="270" y="390"/>
                </a:lnTo>
                <a:lnTo>
                  <a:pt x="296" y="380"/>
                </a:lnTo>
                <a:lnTo>
                  <a:pt x="320" y="366"/>
                </a:lnTo>
                <a:lnTo>
                  <a:pt x="342" y="350"/>
                </a:lnTo>
                <a:lnTo>
                  <a:pt x="319" y="339"/>
                </a:lnTo>
                <a:lnTo>
                  <a:pt x="297" y="330"/>
                </a:lnTo>
                <a:close/>
                <a:moveTo>
                  <a:pt x="147" y="329"/>
                </a:moveTo>
                <a:lnTo>
                  <a:pt x="120" y="337"/>
                </a:lnTo>
                <a:lnTo>
                  <a:pt x="98" y="344"/>
                </a:lnTo>
                <a:lnTo>
                  <a:pt x="121" y="364"/>
                </a:lnTo>
                <a:lnTo>
                  <a:pt x="146" y="379"/>
                </a:lnTo>
                <a:lnTo>
                  <a:pt x="175" y="390"/>
                </a:lnTo>
                <a:lnTo>
                  <a:pt x="165" y="373"/>
                </a:lnTo>
                <a:lnTo>
                  <a:pt x="155" y="352"/>
                </a:lnTo>
                <a:lnTo>
                  <a:pt x="147" y="329"/>
                </a:lnTo>
                <a:close/>
                <a:moveTo>
                  <a:pt x="238" y="320"/>
                </a:moveTo>
                <a:lnTo>
                  <a:pt x="203" y="320"/>
                </a:lnTo>
                <a:lnTo>
                  <a:pt x="171" y="324"/>
                </a:lnTo>
                <a:lnTo>
                  <a:pt x="180" y="349"/>
                </a:lnTo>
                <a:lnTo>
                  <a:pt x="190" y="368"/>
                </a:lnTo>
                <a:lnTo>
                  <a:pt x="200" y="384"/>
                </a:lnTo>
                <a:lnTo>
                  <a:pt x="212" y="392"/>
                </a:lnTo>
                <a:lnTo>
                  <a:pt x="223" y="396"/>
                </a:lnTo>
                <a:lnTo>
                  <a:pt x="234" y="392"/>
                </a:lnTo>
                <a:lnTo>
                  <a:pt x="245" y="384"/>
                </a:lnTo>
                <a:lnTo>
                  <a:pt x="255" y="368"/>
                </a:lnTo>
                <a:lnTo>
                  <a:pt x="265" y="349"/>
                </a:lnTo>
                <a:lnTo>
                  <a:pt x="273" y="325"/>
                </a:lnTo>
                <a:lnTo>
                  <a:pt x="238" y="320"/>
                </a:lnTo>
                <a:close/>
                <a:moveTo>
                  <a:pt x="310" y="232"/>
                </a:moveTo>
                <a:lnTo>
                  <a:pt x="309" y="254"/>
                </a:lnTo>
                <a:lnTo>
                  <a:pt x="308" y="272"/>
                </a:lnTo>
                <a:lnTo>
                  <a:pt x="306" y="290"/>
                </a:lnTo>
                <a:lnTo>
                  <a:pt x="302" y="306"/>
                </a:lnTo>
                <a:lnTo>
                  <a:pt x="331" y="316"/>
                </a:lnTo>
                <a:lnTo>
                  <a:pt x="358" y="330"/>
                </a:lnTo>
                <a:lnTo>
                  <a:pt x="373" y="308"/>
                </a:lnTo>
                <a:lnTo>
                  <a:pt x="385" y="285"/>
                </a:lnTo>
                <a:lnTo>
                  <a:pt x="393" y="260"/>
                </a:lnTo>
                <a:lnTo>
                  <a:pt x="396" y="232"/>
                </a:lnTo>
                <a:lnTo>
                  <a:pt x="310" y="232"/>
                </a:lnTo>
                <a:close/>
                <a:moveTo>
                  <a:pt x="159" y="232"/>
                </a:moveTo>
                <a:lnTo>
                  <a:pt x="162" y="267"/>
                </a:lnTo>
                <a:lnTo>
                  <a:pt x="166" y="299"/>
                </a:lnTo>
                <a:lnTo>
                  <a:pt x="201" y="295"/>
                </a:lnTo>
                <a:lnTo>
                  <a:pt x="239" y="295"/>
                </a:lnTo>
                <a:lnTo>
                  <a:pt x="278" y="301"/>
                </a:lnTo>
                <a:lnTo>
                  <a:pt x="284" y="268"/>
                </a:lnTo>
                <a:lnTo>
                  <a:pt x="286" y="232"/>
                </a:lnTo>
                <a:lnTo>
                  <a:pt x="159" y="232"/>
                </a:lnTo>
                <a:close/>
                <a:moveTo>
                  <a:pt x="48" y="232"/>
                </a:moveTo>
                <a:lnTo>
                  <a:pt x="50" y="255"/>
                </a:lnTo>
                <a:lnTo>
                  <a:pt x="56" y="275"/>
                </a:lnTo>
                <a:lnTo>
                  <a:pt x="62" y="292"/>
                </a:lnTo>
                <a:lnTo>
                  <a:pt x="71" y="308"/>
                </a:lnTo>
                <a:lnTo>
                  <a:pt x="82" y="324"/>
                </a:lnTo>
                <a:lnTo>
                  <a:pt x="98" y="317"/>
                </a:lnTo>
                <a:lnTo>
                  <a:pt x="119" y="311"/>
                </a:lnTo>
                <a:lnTo>
                  <a:pt x="142" y="304"/>
                </a:lnTo>
                <a:lnTo>
                  <a:pt x="139" y="281"/>
                </a:lnTo>
                <a:lnTo>
                  <a:pt x="137" y="257"/>
                </a:lnTo>
                <a:lnTo>
                  <a:pt x="135" y="232"/>
                </a:lnTo>
                <a:lnTo>
                  <a:pt x="48" y="232"/>
                </a:lnTo>
                <a:close/>
                <a:moveTo>
                  <a:pt x="278" y="141"/>
                </a:moveTo>
                <a:lnTo>
                  <a:pt x="250" y="146"/>
                </a:lnTo>
                <a:lnTo>
                  <a:pt x="223" y="148"/>
                </a:lnTo>
                <a:lnTo>
                  <a:pt x="193" y="146"/>
                </a:lnTo>
                <a:lnTo>
                  <a:pt x="166" y="143"/>
                </a:lnTo>
                <a:lnTo>
                  <a:pt x="162" y="173"/>
                </a:lnTo>
                <a:lnTo>
                  <a:pt x="159" y="208"/>
                </a:lnTo>
                <a:lnTo>
                  <a:pt x="286" y="208"/>
                </a:lnTo>
                <a:lnTo>
                  <a:pt x="284" y="173"/>
                </a:lnTo>
                <a:lnTo>
                  <a:pt x="278" y="141"/>
                </a:lnTo>
                <a:close/>
                <a:moveTo>
                  <a:pt x="82" y="117"/>
                </a:moveTo>
                <a:lnTo>
                  <a:pt x="69" y="138"/>
                </a:lnTo>
                <a:lnTo>
                  <a:pt x="59" y="160"/>
                </a:lnTo>
                <a:lnTo>
                  <a:pt x="51" y="184"/>
                </a:lnTo>
                <a:lnTo>
                  <a:pt x="48" y="208"/>
                </a:lnTo>
                <a:lnTo>
                  <a:pt x="135" y="208"/>
                </a:lnTo>
                <a:lnTo>
                  <a:pt x="138" y="172"/>
                </a:lnTo>
                <a:lnTo>
                  <a:pt x="143" y="137"/>
                </a:lnTo>
                <a:lnTo>
                  <a:pt x="119" y="131"/>
                </a:lnTo>
                <a:lnTo>
                  <a:pt x="99" y="124"/>
                </a:lnTo>
                <a:lnTo>
                  <a:pt x="82" y="117"/>
                </a:lnTo>
                <a:close/>
                <a:moveTo>
                  <a:pt x="358" y="111"/>
                </a:moveTo>
                <a:lnTo>
                  <a:pt x="331" y="125"/>
                </a:lnTo>
                <a:lnTo>
                  <a:pt x="302" y="136"/>
                </a:lnTo>
                <a:lnTo>
                  <a:pt x="308" y="171"/>
                </a:lnTo>
                <a:lnTo>
                  <a:pt x="310" y="208"/>
                </a:lnTo>
                <a:lnTo>
                  <a:pt x="396" y="208"/>
                </a:lnTo>
                <a:lnTo>
                  <a:pt x="393" y="183"/>
                </a:lnTo>
                <a:lnTo>
                  <a:pt x="385" y="158"/>
                </a:lnTo>
                <a:lnTo>
                  <a:pt x="373" y="133"/>
                </a:lnTo>
                <a:lnTo>
                  <a:pt x="358" y="111"/>
                </a:lnTo>
                <a:close/>
                <a:moveTo>
                  <a:pt x="270" y="54"/>
                </a:moveTo>
                <a:lnTo>
                  <a:pt x="281" y="71"/>
                </a:lnTo>
                <a:lnTo>
                  <a:pt x="289" y="90"/>
                </a:lnTo>
                <a:lnTo>
                  <a:pt x="297" y="113"/>
                </a:lnTo>
                <a:lnTo>
                  <a:pt x="319" y="105"/>
                </a:lnTo>
                <a:lnTo>
                  <a:pt x="342" y="95"/>
                </a:lnTo>
                <a:lnTo>
                  <a:pt x="320" y="77"/>
                </a:lnTo>
                <a:lnTo>
                  <a:pt x="296" y="64"/>
                </a:lnTo>
                <a:lnTo>
                  <a:pt x="270" y="54"/>
                </a:lnTo>
                <a:close/>
                <a:moveTo>
                  <a:pt x="175" y="54"/>
                </a:moveTo>
                <a:lnTo>
                  <a:pt x="146" y="65"/>
                </a:lnTo>
                <a:lnTo>
                  <a:pt x="121" y="80"/>
                </a:lnTo>
                <a:lnTo>
                  <a:pt x="98" y="99"/>
                </a:lnTo>
                <a:lnTo>
                  <a:pt x="121" y="108"/>
                </a:lnTo>
                <a:lnTo>
                  <a:pt x="149" y="115"/>
                </a:lnTo>
                <a:lnTo>
                  <a:pt x="155" y="91"/>
                </a:lnTo>
                <a:lnTo>
                  <a:pt x="165" y="72"/>
                </a:lnTo>
                <a:lnTo>
                  <a:pt x="175" y="54"/>
                </a:lnTo>
                <a:close/>
                <a:moveTo>
                  <a:pt x="223" y="49"/>
                </a:moveTo>
                <a:lnTo>
                  <a:pt x="212" y="52"/>
                </a:lnTo>
                <a:lnTo>
                  <a:pt x="200" y="61"/>
                </a:lnTo>
                <a:lnTo>
                  <a:pt x="190" y="75"/>
                </a:lnTo>
                <a:lnTo>
                  <a:pt x="180" y="96"/>
                </a:lnTo>
                <a:lnTo>
                  <a:pt x="171" y="120"/>
                </a:lnTo>
                <a:lnTo>
                  <a:pt x="203" y="124"/>
                </a:lnTo>
                <a:lnTo>
                  <a:pt x="238" y="124"/>
                </a:lnTo>
                <a:lnTo>
                  <a:pt x="273" y="120"/>
                </a:lnTo>
                <a:lnTo>
                  <a:pt x="265" y="95"/>
                </a:lnTo>
                <a:lnTo>
                  <a:pt x="255" y="75"/>
                </a:lnTo>
                <a:lnTo>
                  <a:pt x="245" y="61"/>
                </a:lnTo>
                <a:lnTo>
                  <a:pt x="234" y="52"/>
                </a:lnTo>
                <a:lnTo>
                  <a:pt x="223" y="49"/>
                </a:lnTo>
                <a:close/>
                <a:moveTo>
                  <a:pt x="223" y="0"/>
                </a:moveTo>
                <a:lnTo>
                  <a:pt x="259" y="3"/>
                </a:lnTo>
                <a:lnTo>
                  <a:pt x="293" y="11"/>
                </a:lnTo>
                <a:lnTo>
                  <a:pt x="325" y="25"/>
                </a:lnTo>
                <a:lnTo>
                  <a:pt x="354" y="42"/>
                </a:lnTo>
                <a:lnTo>
                  <a:pt x="380" y="65"/>
                </a:lnTo>
                <a:lnTo>
                  <a:pt x="402" y="90"/>
                </a:lnTo>
                <a:lnTo>
                  <a:pt x="420" y="120"/>
                </a:lnTo>
                <a:lnTo>
                  <a:pt x="433" y="151"/>
                </a:lnTo>
                <a:lnTo>
                  <a:pt x="442" y="186"/>
                </a:lnTo>
                <a:lnTo>
                  <a:pt x="445" y="222"/>
                </a:lnTo>
                <a:lnTo>
                  <a:pt x="442" y="258"/>
                </a:lnTo>
                <a:lnTo>
                  <a:pt x="433" y="292"/>
                </a:lnTo>
                <a:lnTo>
                  <a:pt x="420" y="325"/>
                </a:lnTo>
                <a:lnTo>
                  <a:pt x="402" y="353"/>
                </a:lnTo>
                <a:lnTo>
                  <a:pt x="380" y="379"/>
                </a:lnTo>
                <a:lnTo>
                  <a:pt x="354" y="402"/>
                </a:lnTo>
                <a:lnTo>
                  <a:pt x="325" y="420"/>
                </a:lnTo>
                <a:lnTo>
                  <a:pt x="293" y="434"/>
                </a:lnTo>
                <a:lnTo>
                  <a:pt x="259" y="441"/>
                </a:lnTo>
                <a:lnTo>
                  <a:pt x="223" y="445"/>
                </a:lnTo>
                <a:lnTo>
                  <a:pt x="187" y="441"/>
                </a:lnTo>
                <a:lnTo>
                  <a:pt x="152" y="434"/>
                </a:lnTo>
                <a:lnTo>
                  <a:pt x="120" y="420"/>
                </a:lnTo>
                <a:lnTo>
                  <a:pt x="91" y="402"/>
                </a:lnTo>
                <a:lnTo>
                  <a:pt x="66" y="379"/>
                </a:lnTo>
                <a:lnTo>
                  <a:pt x="43" y="353"/>
                </a:lnTo>
                <a:lnTo>
                  <a:pt x="25" y="325"/>
                </a:lnTo>
                <a:lnTo>
                  <a:pt x="11" y="292"/>
                </a:lnTo>
                <a:lnTo>
                  <a:pt x="2" y="258"/>
                </a:lnTo>
                <a:lnTo>
                  <a:pt x="0" y="222"/>
                </a:lnTo>
                <a:lnTo>
                  <a:pt x="2" y="186"/>
                </a:lnTo>
                <a:lnTo>
                  <a:pt x="11" y="151"/>
                </a:lnTo>
                <a:lnTo>
                  <a:pt x="25" y="120"/>
                </a:lnTo>
                <a:lnTo>
                  <a:pt x="43" y="90"/>
                </a:lnTo>
                <a:lnTo>
                  <a:pt x="66" y="65"/>
                </a:lnTo>
                <a:lnTo>
                  <a:pt x="91" y="42"/>
                </a:lnTo>
                <a:lnTo>
                  <a:pt x="120" y="25"/>
                </a:lnTo>
                <a:lnTo>
                  <a:pt x="152" y="11"/>
                </a:lnTo>
                <a:lnTo>
                  <a:pt x="187" y="3"/>
                </a:lnTo>
                <a:lnTo>
                  <a:pt x="223" y="0"/>
                </a:ln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nvGrpSpPr>
          <p:cNvPr id="120" name="Knop uitleg"/>
          <p:cNvGrpSpPr/>
          <p:nvPr userDrawn="1"/>
        </p:nvGrpSpPr>
        <p:grpSpPr>
          <a:xfrm>
            <a:off x="9508901" y="2860359"/>
            <a:ext cx="1947767" cy="2037397"/>
            <a:chOff x="9275416" y="2755352"/>
            <a:chExt cx="1944216" cy="2037397"/>
          </a:xfrm>
        </p:grpSpPr>
        <p:sp>
          <p:nvSpPr>
            <p:cNvPr id="43"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2" name="Groep 41"/>
            <p:cNvGrpSpPr/>
            <p:nvPr userDrawn="1"/>
          </p:nvGrpSpPr>
          <p:grpSpPr>
            <a:xfrm>
              <a:off x="9434682" y="3006335"/>
              <a:ext cx="1625685" cy="1701927"/>
              <a:chOff x="9434682" y="3006335"/>
              <a:chExt cx="1625685" cy="1701927"/>
            </a:xfrm>
          </p:grpSpPr>
          <p:sp>
            <p:nvSpPr>
              <p:cNvPr id="36" name="Ovaal 35"/>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16"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a:solidFill>
                      <a:srgbClr val="FFFFFF"/>
                    </a:solidFill>
                    <a:latin typeface="Oswald" panose="02000503000000000000" pitchFamily="2" charset="0"/>
                    <a:ea typeface="+mn-ea"/>
                    <a:cs typeface="+mn-cs"/>
                  </a:rPr>
                  <a:t>Open deze dia in de diavoorstelling en klik</a:t>
                </a:r>
                <a:br>
                  <a:rPr lang="nl-NL" sz="1200" kern="1200" noProof="0">
                    <a:solidFill>
                      <a:srgbClr val="FFFFFF"/>
                    </a:solidFill>
                    <a:latin typeface="Oswald" panose="02000503000000000000" pitchFamily="2" charset="0"/>
                    <a:ea typeface="+mn-ea"/>
                    <a:cs typeface="+mn-cs"/>
                  </a:rPr>
                </a:br>
                <a:r>
                  <a:rPr lang="nl-NL" sz="1200" kern="1200" noProof="0">
                    <a:solidFill>
                      <a:srgbClr val="FFFFFF"/>
                    </a:solidFill>
                    <a:latin typeface="Oswald" panose="02000503000000000000" pitchFamily="2" charset="0"/>
                    <a:ea typeface="+mn-ea"/>
                    <a:cs typeface="+mn-cs"/>
                  </a:rPr>
                  <a:t>op de YouTube-link</a:t>
                </a:r>
                <a:endParaRPr lang="nl-NL" sz="1000" kern="1200" noProof="0">
                  <a:solidFill>
                    <a:srgbClr val="FFFFFF"/>
                  </a:solidFill>
                  <a:latin typeface="Oswald" panose="02000503000000000000" pitchFamily="2" charset="0"/>
                  <a:ea typeface="+mn-ea"/>
                  <a:cs typeface="+mn-cs"/>
                </a:endParaRPr>
              </a:p>
            </p:txBody>
          </p:sp>
          <p:grpSp>
            <p:nvGrpSpPr>
              <p:cNvPr id="117" name="Groep 116"/>
              <p:cNvGrpSpPr>
                <a:grpSpLocks noChangeAspect="1"/>
              </p:cNvGrpSpPr>
              <p:nvPr userDrawn="1"/>
            </p:nvGrpSpPr>
            <p:grpSpPr>
              <a:xfrm>
                <a:off x="10139574" y="3193941"/>
                <a:ext cx="215900" cy="464820"/>
                <a:chOff x="9836152" y="1052862"/>
                <a:chExt cx="269875" cy="581025"/>
              </a:xfrm>
              <a:solidFill>
                <a:schemeClr val="bg1"/>
              </a:solidFill>
            </p:grpSpPr>
            <p:sp>
              <p:nvSpPr>
                <p:cNvPr id="118"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sp>
              <p:nvSpPr>
                <p:cNvPr id="119"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grpSp>
        </p:grpSp>
      </p:grpSp>
      <p:sp>
        <p:nvSpPr>
          <p:cNvPr id="58"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noProof="0"/>
          </a:p>
        </p:txBody>
      </p:sp>
      <p:cxnSp>
        <p:nvCxnSpPr>
          <p:cNvPr id="60" name="Rechte verbindingslijn 59"/>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61"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grpSp>
        <p:nvGrpSpPr>
          <p:cNvPr id="4" name="Groep 3"/>
          <p:cNvGrpSpPr/>
          <p:nvPr userDrawn="1"/>
        </p:nvGrpSpPr>
        <p:grpSpPr>
          <a:xfrm>
            <a:off x="1630522" y="2276771"/>
            <a:ext cx="758666" cy="226154"/>
            <a:chOff x="1607118" y="2276771"/>
            <a:chExt cx="757283" cy="226154"/>
          </a:xfrm>
        </p:grpSpPr>
        <p:grpSp>
          <p:nvGrpSpPr>
            <p:cNvPr id="71" name="Groep 70"/>
            <p:cNvGrpSpPr/>
            <p:nvPr userDrawn="1"/>
          </p:nvGrpSpPr>
          <p:grpSpPr>
            <a:xfrm>
              <a:off x="2077148" y="2276771"/>
              <a:ext cx="287253" cy="226154"/>
              <a:chOff x="-3310843" y="700986"/>
              <a:chExt cx="182598" cy="143759"/>
            </a:xfrm>
          </p:grpSpPr>
          <p:grpSp>
            <p:nvGrpSpPr>
              <p:cNvPr id="160" name="Groep 159"/>
              <p:cNvGrpSpPr/>
              <p:nvPr userDrawn="1"/>
            </p:nvGrpSpPr>
            <p:grpSpPr>
              <a:xfrm>
                <a:off x="-3310843" y="700986"/>
                <a:ext cx="182598" cy="143759"/>
                <a:chOff x="-3310843" y="700986"/>
                <a:chExt cx="182598" cy="143759"/>
              </a:xfrm>
            </p:grpSpPr>
            <p:cxnSp>
              <p:nvCxnSpPr>
                <p:cNvPr id="164" name="Rechte verbindingslijn 163"/>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65" name="Rechte verbindingslijn 164"/>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66" name="Rechte verbindingslijn 165"/>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67" name="Rechte verbindingslijn 166"/>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68" name="Rechte verbindingslijn 167"/>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61" name="Groep 160"/>
              <p:cNvGrpSpPr/>
              <p:nvPr userDrawn="1"/>
            </p:nvGrpSpPr>
            <p:grpSpPr>
              <a:xfrm flipH="1">
                <a:off x="-3310774" y="735854"/>
                <a:ext cx="88801" cy="72568"/>
                <a:chOff x="-2091059" y="1395403"/>
                <a:chExt cx="157316" cy="128558"/>
              </a:xfrm>
            </p:grpSpPr>
            <p:sp>
              <p:nvSpPr>
                <p:cNvPr id="162" name="Rechthoek 161"/>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3"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74" name="Groep 73"/>
            <p:cNvGrpSpPr/>
            <p:nvPr userDrawn="1"/>
          </p:nvGrpSpPr>
          <p:grpSpPr>
            <a:xfrm>
              <a:off x="1607118" y="2276771"/>
              <a:ext cx="287253" cy="226154"/>
              <a:chOff x="-3634116" y="700986"/>
              <a:chExt cx="182598" cy="143759"/>
            </a:xfrm>
          </p:grpSpPr>
          <p:grpSp>
            <p:nvGrpSpPr>
              <p:cNvPr id="151" name="Groep 150"/>
              <p:cNvGrpSpPr/>
              <p:nvPr userDrawn="1"/>
            </p:nvGrpSpPr>
            <p:grpSpPr>
              <a:xfrm>
                <a:off x="-3634116" y="700986"/>
                <a:ext cx="182598" cy="143759"/>
                <a:chOff x="-3634116" y="700986"/>
                <a:chExt cx="182598" cy="143759"/>
              </a:xfrm>
            </p:grpSpPr>
            <p:cxnSp>
              <p:nvCxnSpPr>
                <p:cNvPr id="155" name="Rechte verbindingslijn 154"/>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56" name="Rechte verbindingslijn 155"/>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57" name="Rechte verbindingslijn 156"/>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58" name="Rechte verbindingslijn 157"/>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59" name="Rechte verbindingslijn 158"/>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52" name="Groep 151"/>
              <p:cNvGrpSpPr/>
              <p:nvPr userDrawn="1"/>
            </p:nvGrpSpPr>
            <p:grpSpPr>
              <a:xfrm>
                <a:off x="-3634047" y="735854"/>
                <a:ext cx="88801" cy="72568"/>
                <a:chOff x="-2091059" y="1395403"/>
                <a:chExt cx="157316" cy="128558"/>
              </a:xfrm>
            </p:grpSpPr>
            <p:sp>
              <p:nvSpPr>
                <p:cNvPr id="153" name="Rechthoek 152"/>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79" name="Groep 178"/>
          <p:cNvGrpSpPr/>
          <p:nvPr userDrawn="1"/>
        </p:nvGrpSpPr>
        <p:grpSpPr>
          <a:xfrm>
            <a:off x="4573974" y="2179391"/>
            <a:ext cx="369155" cy="398538"/>
            <a:chOff x="14466489" y="1001522"/>
            <a:chExt cx="290627" cy="314333"/>
          </a:xfrm>
        </p:grpSpPr>
        <p:sp>
          <p:nvSpPr>
            <p:cNvPr id="200" name="Rechthoek 199"/>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1" name="Ovaal 200"/>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2"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3"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04" name="Rechte verbindingslijn 203"/>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Rechte verbindingslijn 204"/>
            <p:cNvCxnSpPr>
              <a:cxnSpLocks/>
              <a:stCxn id="20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HYPERLINKS"/>
          <p:cNvGrpSpPr/>
          <p:nvPr userDrawn="1"/>
        </p:nvGrpSpPr>
        <p:grpSpPr>
          <a:xfrm>
            <a:off x="674999" y="1599166"/>
            <a:ext cx="8081505" cy="4559785"/>
            <a:chOff x="673768" y="1599165"/>
            <a:chExt cx="8066773" cy="4559785"/>
          </a:xfrm>
        </p:grpSpPr>
        <p:sp>
          <p:nvSpPr>
            <p:cNvPr id="121" name="HYPERLINK">
              <a:hlinkClick r:id="rId2"/>
            </p:cNvPr>
            <p:cNvSpPr/>
            <p:nvPr userDrawn="1"/>
          </p:nvSpPr>
          <p:spPr>
            <a:xfrm>
              <a:off x="673768" y="1599165"/>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3" name="HYPERLINK">
              <a:hlinkClick r:id="rId3"/>
            </p:cNvPr>
            <p:cNvSpPr/>
            <p:nvPr userDrawn="1"/>
          </p:nvSpPr>
          <p:spPr>
            <a:xfrm>
              <a:off x="3465094"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4" name="HYPERLINK">
              <a:hlinkClick r:id="rId4"/>
            </p:cNvPr>
            <p:cNvSpPr/>
            <p:nvPr userDrawn="1"/>
          </p:nvSpPr>
          <p:spPr>
            <a:xfrm>
              <a:off x="6148301"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5" name="HYPERLINK">
              <a:hlinkClick r:id="rId5"/>
            </p:cNvPr>
            <p:cNvSpPr/>
            <p:nvPr userDrawn="1"/>
          </p:nvSpPr>
          <p:spPr>
            <a:xfrm>
              <a:off x="673768" y="3932073"/>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6" name="HYPERLINK">
              <a:hlinkClick r:id="rId6"/>
            </p:cNvPr>
            <p:cNvSpPr/>
            <p:nvPr userDrawn="1"/>
          </p:nvSpPr>
          <p:spPr>
            <a:xfrm>
              <a:off x="3454453"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7" name="HYPERLINK">
              <a:hlinkClick r:id="rId7"/>
            </p:cNvPr>
            <p:cNvSpPr/>
            <p:nvPr userDrawn="1"/>
          </p:nvSpPr>
          <p:spPr>
            <a:xfrm>
              <a:off x="6149692"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grpSp>
      <p:sp>
        <p:nvSpPr>
          <p:cNvPr id="103" name="Rechthoek 102">
            <a:hlinkClick r:id="rId7"/>
            <a:extLst>
              <a:ext uri="{FF2B5EF4-FFF2-40B4-BE49-F238E27FC236}">
                <a16:creationId xmlns:a16="http://schemas.microsoft.com/office/drawing/2014/main" id="{A74EDF85-9D78-4A54-895F-5F47F5DE6BF2}"/>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3817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DIA (100%)">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282E6B19-C172-4760-8A97-D66BFBC0201A}" type="datetime1">
              <a:rPr lang="nl-NL" smtClean="0"/>
              <a:t>10-5-2023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tIns="72000"/>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06470" y="0"/>
            <a:ext cx="1480516"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77CA6B8A-BEB2-49FD-AE28-FD442722680E}"/>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730695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STRUCTIES: Dia plakken">
    <p:spTree>
      <p:nvGrpSpPr>
        <p:cNvPr id="1" name=""/>
        <p:cNvGrpSpPr/>
        <p:nvPr/>
      </p:nvGrpSpPr>
      <p:grpSpPr>
        <a:xfrm>
          <a:off x="0" y="0"/>
          <a:ext cx="0" cy="0"/>
          <a:chOff x="0" y="0"/>
          <a:chExt cx="0" cy="0"/>
        </a:xfrm>
      </p:grpSpPr>
      <p:sp>
        <p:nvSpPr>
          <p:cNvPr id="60" name="Rechthoek 5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Dia plakken</a:t>
            </a:r>
          </a:p>
        </p:txBody>
      </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Voordat je begint…</a:t>
            </a:r>
          </a:p>
        </p:txBody>
      </p:sp>
      <p:grpSp>
        <p:nvGrpSpPr>
          <p:cNvPr id="23" name="Groep 22">
            <a:extLst>
              <a:ext uri="{FF2B5EF4-FFF2-40B4-BE49-F238E27FC236}">
                <a16:creationId xmlns:a16="http://schemas.microsoft.com/office/drawing/2014/main" id="{AECC605F-1D7D-44DC-ACA6-7D0A7E2B238F}"/>
              </a:ext>
            </a:extLst>
          </p:cNvPr>
          <p:cNvGrpSpPr/>
          <p:nvPr userDrawn="1"/>
        </p:nvGrpSpPr>
        <p:grpSpPr>
          <a:xfrm>
            <a:off x="692151" y="1979427"/>
            <a:ext cx="10807637" cy="3437453"/>
            <a:chOff x="690889" y="1979426"/>
            <a:chExt cx="10787936" cy="3437453"/>
          </a:xfrm>
        </p:grpSpPr>
        <p:pic>
          <p:nvPicPr>
            <p:cNvPr id="10" name="Afbeelding 9">
              <a:extLst>
                <a:ext uri="{FF2B5EF4-FFF2-40B4-BE49-F238E27FC236}">
                  <a16:creationId xmlns:a16="http://schemas.microsoft.com/office/drawing/2014/main" id="{D247FBA0-6236-4D93-A681-2816EDF52E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1984" y="2928312"/>
              <a:ext cx="2757115" cy="1443177"/>
            </a:xfrm>
            <a:prstGeom prst="rect">
              <a:avLst/>
            </a:prstGeom>
            <a:ln>
              <a:solidFill>
                <a:srgbClr val="8C8F92"/>
              </a:solidFill>
            </a:ln>
          </p:spPr>
        </p:pic>
        <p:pic>
          <p:nvPicPr>
            <p:cNvPr id="5" name="Afbeelding 4">
              <a:extLst>
                <a:ext uri="{FF2B5EF4-FFF2-40B4-BE49-F238E27FC236}">
                  <a16:creationId xmlns:a16="http://schemas.microsoft.com/office/drawing/2014/main" id="{FAABE902-541F-43CD-B0AB-BAE7064CE48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28720" y="2922054"/>
              <a:ext cx="2760606" cy="1443633"/>
            </a:xfrm>
            <a:prstGeom prst="rect">
              <a:avLst/>
            </a:prstGeom>
            <a:ln>
              <a:solidFill>
                <a:srgbClr val="8C8F92"/>
              </a:solidFill>
            </a:ln>
          </p:spPr>
        </p:pic>
        <p:pic>
          <p:nvPicPr>
            <p:cNvPr id="4" name="Afbeelding 3">
              <a:extLst>
                <a:ext uri="{FF2B5EF4-FFF2-40B4-BE49-F238E27FC236}">
                  <a16:creationId xmlns:a16="http://schemas.microsoft.com/office/drawing/2014/main" id="{15E11FFE-88B5-4A5D-8FE3-E92B473F349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0889" y="2942759"/>
              <a:ext cx="2735216" cy="1429545"/>
            </a:xfrm>
            <a:prstGeom prst="rect">
              <a:avLst/>
            </a:prstGeom>
            <a:ln>
              <a:solidFill>
                <a:srgbClr val="8C8F92"/>
              </a:solidFill>
            </a:ln>
          </p:spPr>
        </p:pic>
        <p:grpSp>
          <p:nvGrpSpPr>
            <p:cNvPr id="35" name="Groep 34"/>
            <p:cNvGrpSpPr/>
            <p:nvPr userDrawn="1"/>
          </p:nvGrpSpPr>
          <p:grpSpPr>
            <a:xfrm>
              <a:off x="691258" y="1979426"/>
              <a:ext cx="10787567" cy="3437453"/>
              <a:chOff x="435100" y="2165458"/>
              <a:chExt cx="10787567" cy="3437453"/>
            </a:xfrm>
          </p:grpSpPr>
          <p:grpSp>
            <p:nvGrpSpPr>
              <p:cNvPr id="42" name="Groep 41"/>
              <p:cNvGrpSpPr/>
              <p:nvPr/>
            </p:nvGrpSpPr>
            <p:grpSpPr>
              <a:xfrm>
                <a:off x="689183" y="2317897"/>
                <a:ext cx="1819124" cy="1488559"/>
                <a:chOff x="1576217" y="1539637"/>
                <a:chExt cx="2497599" cy="2043743"/>
              </a:xfrm>
            </p:grpSpPr>
            <p:sp>
              <p:nvSpPr>
                <p:cNvPr id="70" name="Ovaal 69"/>
                <p:cNvSpPr/>
                <p:nvPr/>
              </p:nvSpPr>
              <p:spPr>
                <a:xfrm>
                  <a:off x="1576217" y="2624542"/>
                  <a:ext cx="268099" cy="268101"/>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72" name="Rechte verbindingslijn 71"/>
                <p:cNvCxnSpPr>
                  <a:cxnSpLocks/>
                </p:cNvCxnSpPr>
                <p:nvPr/>
              </p:nvCxnSpPr>
              <p:spPr>
                <a:xfrm flipH="1">
                  <a:off x="1710267" y="1539637"/>
                  <a:ext cx="2013194" cy="1093496"/>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73" name="Rechte verbindingslijn 72"/>
                <p:cNvCxnSpPr>
                  <a:cxnSpLocks/>
                </p:cNvCxnSpPr>
                <p:nvPr/>
              </p:nvCxnSpPr>
              <p:spPr>
                <a:xfrm flipH="1" flipV="1">
                  <a:off x="1693333" y="2878667"/>
                  <a:ext cx="2380483" cy="704713"/>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ep 42"/>
              <p:cNvGrpSpPr/>
              <p:nvPr/>
            </p:nvGrpSpPr>
            <p:grpSpPr>
              <a:xfrm>
                <a:off x="4524700" y="3531339"/>
                <a:ext cx="135750" cy="135750"/>
                <a:chOff x="6569918" y="3240107"/>
                <a:chExt cx="430310" cy="430310"/>
              </a:xfrm>
            </p:grpSpPr>
            <p:sp>
              <p:nvSpPr>
                <p:cNvPr id="59" name="Ovaal 58"/>
                <p:cNvSpPr/>
                <p:nvPr/>
              </p:nvSpPr>
              <p:spPr>
                <a:xfrm>
                  <a:off x="6569918"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61" name="Vermenigvuldigen 49"/>
                <p:cNvSpPr/>
                <p:nvPr/>
              </p:nvSpPr>
              <p:spPr>
                <a:xfrm>
                  <a:off x="6579279" y="3259665"/>
                  <a:ext cx="403927" cy="4039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44" name="Ovaal 43"/>
              <p:cNvSpPr/>
              <p:nvPr/>
            </p:nvSpPr>
            <p:spPr>
              <a:xfrm>
                <a:off x="4498329" y="3511480"/>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45" name="Rechte verbindingslijn 44"/>
              <p:cNvCxnSpPr>
                <a:cxnSpLocks/>
                <a:stCxn id="40" idx="1"/>
              </p:cNvCxnSpPr>
              <p:nvPr/>
            </p:nvCxnSpPr>
            <p:spPr>
              <a:xfrm flipH="1">
                <a:off x="4592067" y="2411559"/>
                <a:ext cx="1394690" cy="997615"/>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47" name="Rechte verbindingslijn 46"/>
              <p:cNvCxnSpPr>
                <a:cxnSpLocks/>
              </p:cNvCxnSpPr>
              <p:nvPr/>
            </p:nvCxnSpPr>
            <p:spPr>
              <a:xfrm flipH="1" flipV="1">
                <a:off x="4611117" y="3714750"/>
                <a:ext cx="1962150" cy="13335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48" name="Ovaal 47"/>
              <p:cNvSpPr/>
              <p:nvPr/>
            </p:nvSpPr>
            <p:spPr>
              <a:xfrm>
                <a:off x="43510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A</a:t>
                </a:r>
              </a:p>
            </p:txBody>
          </p:sp>
          <p:sp>
            <p:nvSpPr>
              <p:cNvPr id="49" name="Ovaal 48"/>
              <p:cNvSpPr/>
              <p:nvPr/>
            </p:nvSpPr>
            <p:spPr>
              <a:xfrm>
                <a:off x="4273589"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B</a:t>
                </a:r>
              </a:p>
            </p:txBody>
          </p:sp>
          <p:grpSp>
            <p:nvGrpSpPr>
              <p:cNvPr id="50" name="Groep 49"/>
              <p:cNvGrpSpPr/>
              <p:nvPr/>
            </p:nvGrpSpPr>
            <p:grpSpPr>
              <a:xfrm>
                <a:off x="6610285" y="2756643"/>
                <a:ext cx="433398" cy="433398"/>
                <a:chOff x="7376403" y="3240107"/>
                <a:chExt cx="430310" cy="430310"/>
              </a:xfrm>
            </p:grpSpPr>
            <p:sp>
              <p:nvSpPr>
                <p:cNvPr id="57" name="Ovaal 56"/>
                <p:cNvSpPr/>
                <p:nvPr/>
              </p:nvSpPr>
              <p:spPr>
                <a:xfrm>
                  <a:off x="7376403"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58" name="Vermenigvuldigen 40"/>
                <p:cNvSpPr/>
                <p:nvPr/>
              </p:nvSpPr>
              <p:spPr>
                <a:xfrm>
                  <a:off x="7389594" y="3259666"/>
                  <a:ext cx="403928" cy="403928"/>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51" name="Tekstvak 50"/>
              <p:cNvSpPr txBox="1"/>
              <p:nvPr/>
            </p:nvSpPr>
            <p:spPr>
              <a:xfrm>
                <a:off x="8516760" y="4854881"/>
                <a:ext cx="2697316" cy="748030"/>
              </a:xfrm>
              <a:prstGeom prst="rect">
                <a:avLst/>
              </a:prstGeom>
              <a:noFill/>
            </p:spPr>
            <p:txBody>
              <a:bodyPr wrap="square" lIns="0" tIns="0" rIns="0" bIns="0" rtlCol="0">
                <a:noAutofit/>
              </a:bodyPr>
              <a:lstStyle>
                <a:defPPr>
                  <a:defRPr lang="nl-NL"/>
                </a:defPPr>
                <a:lvl1pPr>
                  <a:lnSpc>
                    <a:spcPct val="90000"/>
                  </a:lnSpc>
                  <a:defRPr sz="1000">
                    <a:solidFill>
                      <a:srgbClr val="44546A"/>
                    </a:solidFill>
                  </a:defRPr>
                </a:lvl1pPr>
              </a:lstStyle>
              <a:p>
                <a:pPr lvl="0"/>
                <a:r>
                  <a:rPr lang="nl-NL" sz="1000">
                    <a:solidFill>
                      <a:srgbClr val="44546A"/>
                    </a:solidFill>
                    <a:latin typeface="+mn-lt"/>
                  </a:rPr>
                  <a:t>Klik met je rechter muisknop op de miniatuur weergave van de dia, aan de linker kant van het scherm. Kies </a:t>
                </a:r>
                <a:r>
                  <a:rPr lang="nl-NL" sz="1000" b="1">
                    <a:solidFill>
                      <a:srgbClr val="44546A"/>
                    </a:solidFill>
                    <a:latin typeface="+mn-lt"/>
                  </a:rPr>
                  <a:t>‘Dia herstellen’</a:t>
                </a:r>
                <a:r>
                  <a:rPr lang="nl-NL" sz="1000">
                    <a:solidFill>
                      <a:srgbClr val="44546A"/>
                    </a:solidFill>
                    <a:latin typeface="+mn-lt"/>
                  </a:rPr>
                  <a:t> om de opmaak van de dia weer te herstellen, volgens template instellingen.</a:t>
                </a:r>
              </a:p>
            </p:txBody>
          </p:sp>
          <p:sp>
            <p:nvSpPr>
              <p:cNvPr id="52" name="Ovaal 51"/>
              <p:cNvSpPr/>
              <p:nvPr/>
            </p:nvSpPr>
            <p:spPr>
              <a:xfrm>
                <a:off x="8465635" y="3979522"/>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53" name="Rechte verbindingslijn 52"/>
              <p:cNvCxnSpPr>
                <a:cxnSpLocks/>
              </p:cNvCxnSpPr>
              <p:nvPr/>
            </p:nvCxnSpPr>
            <p:spPr>
              <a:xfrm flipH="1">
                <a:off x="8497317" y="2392326"/>
                <a:ext cx="1315559" cy="1608174"/>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54" name="Rechte verbindingslijn 53"/>
              <p:cNvCxnSpPr>
                <a:cxnSpLocks/>
                <a:endCxn id="52" idx="5"/>
              </p:cNvCxnSpPr>
              <p:nvPr/>
            </p:nvCxnSpPr>
            <p:spPr>
              <a:xfrm flipH="1">
                <a:off x="8632308" y="3819525"/>
                <a:ext cx="1989084" cy="32667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56" name="Ovaal 55"/>
              <p:cNvSpPr/>
              <p:nvPr/>
            </p:nvSpPr>
            <p:spPr>
              <a:xfrm>
                <a:off x="811798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C</a:t>
                </a:r>
              </a:p>
            </p:txBody>
          </p:sp>
          <p:pic>
            <p:nvPicPr>
              <p:cNvPr id="40" name="Afbeelding 39"/>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5741291" y="2165880"/>
                <a:ext cx="1676146" cy="1677600"/>
              </a:xfrm>
              <a:prstGeom prst="ellipse">
                <a:avLst/>
              </a:prstGeom>
              <a:ln w="3175">
                <a:solidFill>
                  <a:srgbClr val="0096A5"/>
                </a:solidFill>
              </a:ln>
              <a:effectLst>
                <a:outerShdw dir="8100000" sx="102000" sy="102000" algn="tr" rotWithShape="0">
                  <a:prstClr val="black">
                    <a:alpha val="40000"/>
                  </a:prstClr>
                </a:outerShdw>
              </a:effectLst>
            </p:spPr>
          </p:pic>
          <p:pic>
            <p:nvPicPr>
              <p:cNvPr id="55" name="Afbeelding 54"/>
              <p:cNvPicPr>
                <a:picLocks/>
              </p:cNvPicPr>
              <p:nvPr/>
            </p:nvPicPr>
            <p:blipFill rotWithShape="1">
              <a:blip r:embed="rId6" cstate="email">
                <a:extLst>
                  <a:ext uri="{28A0092B-C50C-407E-A947-70E740481C1C}">
                    <a14:useLocalDpi xmlns:a14="http://schemas.microsoft.com/office/drawing/2010/main"/>
                  </a:ext>
                </a:extLst>
              </a:blip>
              <a:srcRect/>
              <a:stretch/>
            </p:blipFill>
            <p:spPr>
              <a:xfrm>
                <a:off x="9545067" y="2165458"/>
                <a:ext cx="1677600" cy="1676147"/>
              </a:xfrm>
              <a:prstGeom prst="ellipse">
                <a:avLst/>
              </a:prstGeom>
              <a:ln w="3175">
                <a:solidFill>
                  <a:srgbClr val="0096A5"/>
                </a:solidFill>
              </a:ln>
              <a:effectLst>
                <a:outerShdw dir="8100000" sx="102000" sy="102000" algn="tr" rotWithShape="0">
                  <a:prstClr val="black">
                    <a:alpha val="40000"/>
                  </a:prstClr>
                </a:outerShdw>
              </a:effectLst>
            </p:spPr>
          </p:pic>
          <p:pic>
            <p:nvPicPr>
              <p:cNvPr id="38" name="Afbeelding 37"/>
              <p:cNvPicPr>
                <a:picLocks/>
              </p:cNvPicPr>
              <p:nvPr/>
            </p:nvPicPr>
            <p:blipFill rotWithShape="1">
              <a:blip r:embed="rId7" cstate="screen">
                <a:extLst>
                  <a:ext uri="{28A0092B-C50C-407E-A947-70E740481C1C}">
                    <a14:useLocalDpi xmlns:a14="http://schemas.microsoft.com/office/drawing/2010/main"/>
                  </a:ext>
                </a:extLst>
              </a:blip>
              <a:srcRect/>
              <a:stretch/>
            </p:blipFill>
            <p:spPr>
              <a:xfrm>
                <a:off x="1902822" y="2165458"/>
                <a:ext cx="1676146" cy="1677600"/>
              </a:xfrm>
              <a:prstGeom prst="ellipse">
                <a:avLst/>
              </a:prstGeom>
              <a:ln w="3175">
                <a:solidFill>
                  <a:srgbClr val="0096A5"/>
                </a:solidFill>
              </a:ln>
              <a:effectLst>
                <a:outerShdw dir="8100000" sx="102000" sy="102000" algn="tr" rotWithShape="0">
                  <a:prstClr val="black">
                    <a:alpha val="40000"/>
                  </a:prstClr>
                </a:outerShdw>
              </a:effectLst>
            </p:spPr>
          </p:pic>
        </p:grpSp>
      </p:grpSp>
      <p:grpSp>
        <p:nvGrpSpPr>
          <p:cNvPr id="63" name="GRID" hidden="1"/>
          <p:cNvGrpSpPr/>
          <p:nvPr userDrawn="1"/>
        </p:nvGrpSpPr>
        <p:grpSpPr>
          <a:xfrm>
            <a:off x="0" y="0"/>
            <a:ext cx="12191999" cy="6858000"/>
            <a:chOff x="0" y="0"/>
            <a:chExt cx="12169774" cy="6858000"/>
          </a:xfrm>
        </p:grpSpPr>
        <p:sp>
          <p:nvSpPr>
            <p:cNvPr id="64" name="Rechthoek 63"/>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5" name="Rechthoek 64"/>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6" name="Rechthoek 65"/>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7" name="Rechthoek 66"/>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8" name="Rechthoek 67"/>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9" name="Rechthoek 68"/>
            <p:cNvSpPr/>
            <p:nvPr userDrawn="1"/>
          </p:nvSpPr>
          <p:spPr>
            <a:xfrm rot="5400000">
              <a:off x="760320"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1" name="Rechthoek 70"/>
            <p:cNvSpPr/>
            <p:nvPr userDrawn="1"/>
          </p:nvSpPr>
          <p:spPr>
            <a:xfrm>
              <a:off x="0" y="4558336"/>
              <a:ext cx="12169774" cy="1802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4" name="Rechthoek 73"/>
            <p:cNvSpPr/>
            <p:nvPr userDrawn="1"/>
          </p:nvSpPr>
          <p:spPr>
            <a:xfrm rot="5400000">
              <a:off x="288408" y="5406273"/>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5" name="Rechthoek 74"/>
            <p:cNvSpPr/>
            <p:nvPr userDrawn="1"/>
          </p:nvSpPr>
          <p:spPr>
            <a:xfrm rot="5400000">
              <a:off x="4146704"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6" name="Rechthoek 75"/>
            <p:cNvSpPr/>
            <p:nvPr userDrawn="1"/>
          </p:nvSpPr>
          <p:spPr>
            <a:xfrm rot="5400000">
              <a:off x="4598789"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80" name="Rechthoek 79"/>
            <p:cNvSpPr/>
            <p:nvPr userDrawn="1"/>
          </p:nvSpPr>
          <p:spPr>
            <a:xfrm rot="5400000">
              <a:off x="7990288"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8" name="Tekstvak 77"/>
          <p:cNvSpPr txBox="1"/>
          <p:nvPr userDrawn="1"/>
        </p:nvSpPr>
        <p:spPr>
          <a:xfrm>
            <a:off x="1072994" y="4667649"/>
            <a:ext cx="2773568" cy="807854"/>
          </a:xfrm>
          <a:prstGeom prst="rect">
            <a:avLst/>
          </a:prstGeom>
          <a:noFill/>
        </p:spPr>
        <p:txBody>
          <a:bodyPr wrap="square" lIns="0" tIns="0" rIns="0" bIns="0" rtlCol="0">
            <a:noAutofit/>
          </a:bodyPr>
          <a:lstStyle/>
          <a:p>
            <a:pPr>
              <a:lnSpc>
                <a:spcPct val="90000"/>
              </a:lnSpc>
            </a:pPr>
            <a:r>
              <a:rPr lang="nl-NL" sz="1000">
                <a:solidFill>
                  <a:srgbClr val="44546A"/>
                </a:solidFill>
                <a:latin typeface="+mn-lt"/>
              </a:rPr>
              <a:t>Klik op de knop </a:t>
            </a:r>
            <a:r>
              <a:rPr lang="nl-NL" sz="1000" b="1">
                <a:solidFill>
                  <a:srgbClr val="44546A"/>
                </a:solidFill>
                <a:latin typeface="+mn-lt"/>
              </a:rPr>
              <a:t>‘Nieuwe dia’</a:t>
            </a:r>
            <a:br>
              <a:rPr lang="nl-NL" sz="1000" b="1">
                <a:solidFill>
                  <a:srgbClr val="44546A"/>
                </a:solidFill>
                <a:latin typeface="+mn-lt"/>
              </a:rPr>
            </a:br>
            <a:r>
              <a:rPr lang="nl-NL" sz="1000">
                <a:solidFill>
                  <a:srgbClr val="44546A"/>
                </a:solidFill>
                <a:latin typeface="+mn-lt"/>
              </a:rPr>
              <a:t>om een </a:t>
            </a:r>
            <a:r>
              <a:rPr lang="nl-NL" sz="1000" b="1">
                <a:solidFill>
                  <a:srgbClr val="44546A"/>
                </a:solidFill>
                <a:latin typeface="+mn-lt"/>
              </a:rPr>
              <a:t>template</a:t>
            </a:r>
            <a:r>
              <a:rPr lang="nl-NL" sz="1000">
                <a:solidFill>
                  <a:srgbClr val="44546A"/>
                </a:solidFill>
                <a:latin typeface="+mn-lt"/>
              </a:rPr>
              <a:t> indeling toe te voegen.</a:t>
            </a:r>
            <a:endParaRPr lang="en-GB" sz="1000">
              <a:solidFill>
                <a:srgbClr val="44546A"/>
              </a:solidFill>
              <a:latin typeface="+mn-lt"/>
            </a:endParaRPr>
          </a:p>
        </p:txBody>
      </p:sp>
      <p:sp>
        <p:nvSpPr>
          <p:cNvPr id="79" name="Tekstvak 78"/>
          <p:cNvSpPr txBox="1"/>
          <p:nvPr userDrawn="1"/>
        </p:nvSpPr>
        <p:spPr>
          <a:xfrm>
            <a:off x="4935951" y="4667649"/>
            <a:ext cx="2748843" cy="750430"/>
          </a:xfrm>
          <a:prstGeom prst="rect">
            <a:avLst/>
          </a:prstGeom>
          <a:noFill/>
        </p:spPr>
        <p:txBody>
          <a:bodyPr wrap="square" lIns="0" tIns="0" rIns="0" bIns="0" rtlCol="0">
            <a:noAutofit/>
          </a:bodyPr>
          <a:lstStyle>
            <a:defPPr>
              <a:defRPr lang="nl-NL"/>
            </a:defPPr>
            <a:lvl1pPr>
              <a:lnSpc>
                <a:spcPct val="90000"/>
              </a:lnSpc>
              <a:defRPr sz="1050">
                <a:solidFill>
                  <a:srgbClr val="44546A"/>
                </a:solidFill>
              </a:defRPr>
            </a:lvl1pPr>
          </a:lstStyle>
          <a:p>
            <a:pPr lvl="0"/>
            <a:r>
              <a:rPr lang="nl-NL" sz="1000" b="1">
                <a:solidFill>
                  <a:srgbClr val="FF7800"/>
                </a:solidFill>
                <a:latin typeface="+mn-lt"/>
              </a:rPr>
              <a:t>Let op: </a:t>
            </a:r>
            <a:br>
              <a:rPr lang="nl-NL" sz="1000">
                <a:latin typeface="+mn-lt"/>
              </a:rPr>
            </a:br>
            <a:r>
              <a:rPr lang="nl-NL" sz="1000">
                <a:solidFill>
                  <a:srgbClr val="44546A"/>
                </a:solidFill>
                <a:latin typeface="+mn-lt"/>
              </a:rPr>
              <a:t>Het is </a:t>
            </a:r>
            <a:r>
              <a:rPr lang="nl-NL" sz="1000" b="1" u="sng">
                <a:solidFill>
                  <a:srgbClr val="44546A"/>
                </a:solidFill>
                <a:latin typeface="+mn-lt"/>
              </a:rPr>
              <a:t>niet</a:t>
            </a:r>
            <a:r>
              <a:rPr lang="nl-NL" sz="1000">
                <a:solidFill>
                  <a:srgbClr val="44546A"/>
                </a:solidFill>
                <a:latin typeface="+mn-lt"/>
              </a:rPr>
              <a:t> mogelijk een slide te kopiëren </a:t>
            </a:r>
            <a:br>
              <a:rPr lang="nl-NL" sz="1000">
                <a:solidFill>
                  <a:srgbClr val="44546A"/>
                </a:solidFill>
                <a:latin typeface="+mn-lt"/>
              </a:rPr>
            </a:br>
            <a:r>
              <a:rPr lang="nl-NL" sz="1000">
                <a:solidFill>
                  <a:srgbClr val="44546A"/>
                </a:solidFill>
                <a:latin typeface="+mn-lt"/>
              </a:rPr>
              <a:t>met een </a:t>
            </a:r>
            <a:r>
              <a:rPr lang="nl-NL" sz="1000" b="1">
                <a:solidFill>
                  <a:srgbClr val="44546A"/>
                </a:solidFill>
                <a:latin typeface="+mn-lt"/>
              </a:rPr>
              <a:t>andere</a:t>
            </a:r>
            <a:r>
              <a:rPr lang="nl-NL" sz="1000">
                <a:solidFill>
                  <a:srgbClr val="44546A"/>
                </a:solidFill>
                <a:latin typeface="+mn-lt"/>
              </a:rPr>
              <a:t> opmaak. Teksten en andere objecten dienen </a:t>
            </a:r>
            <a:r>
              <a:rPr lang="nl-NL" sz="1000" b="1">
                <a:solidFill>
                  <a:srgbClr val="FF7800"/>
                </a:solidFill>
                <a:latin typeface="+mn-lt"/>
              </a:rPr>
              <a:t>één-voor-één</a:t>
            </a:r>
            <a:r>
              <a:rPr lang="nl-NL" sz="1000">
                <a:solidFill>
                  <a:srgbClr val="44546A"/>
                </a:solidFill>
                <a:latin typeface="+mn-lt"/>
              </a:rPr>
              <a:t> te worden over gekopieerd, van de originele dia naar de nieuwe.</a:t>
            </a:r>
          </a:p>
        </p:txBody>
      </p:sp>
      <p:sp>
        <p:nvSpPr>
          <p:cNvPr id="77"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p>
        </p:txBody>
      </p:sp>
      <p:cxnSp>
        <p:nvCxnSpPr>
          <p:cNvPr id="62" name="Rechte verbindingslijn 61"/>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82"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a:solidFill>
                <a:prstClr val="black"/>
              </a:solidFill>
            </a:endParaRPr>
          </a:p>
        </p:txBody>
      </p:sp>
      <p:sp>
        <p:nvSpPr>
          <p:cNvPr id="81" name="Rechthoek 80">
            <a:hlinkClick r:id="rId8"/>
            <a:extLst>
              <a:ext uri="{FF2B5EF4-FFF2-40B4-BE49-F238E27FC236}">
                <a16:creationId xmlns:a16="http://schemas.microsoft.com/office/drawing/2014/main" id="{BFFA7641-A9CC-435C-A805-0EECE9C2AA66}"/>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744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DIA (100%) (2)">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hthoek 27">
              <a:extLst>
                <a:ext uri="{FF2B5EF4-FFF2-40B4-BE49-F238E27FC236}">
                  <a16:creationId xmlns:a16="http://schemas.microsoft.com/office/drawing/2014/main" id="{A3AEE279-B9C9-47AF-B390-560A26DDE35A}"/>
                </a:ext>
              </a:extLst>
            </p:cNvPr>
            <p:cNvSpPr/>
            <p:nvPr userDrawn="1"/>
          </p:nvSpPr>
          <p:spPr>
            <a:xfrm>
              <a:off x="485712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4B9DCFDA-5821-4714-A7A4-43465064099D}" type="datetime1">
              <a:rPr lang="nl-NL" smtClean="0"/>
              <a:t>10-5-2023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8" y="1400483"/>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6" name="tekst">
            <a:extLst>
              <a:ext uri="{FF2B5EF4-FFF2-40B4-BE49-F238E27FC236}">
                <a16:creationId xmlns:a16="http://schemas.microsoft.com/office/drawing/2014/main" id="{B8C88FFE-EF7A-4AB4-BA5A-008DBDC15DA4}"/>
              </a:ext>
            </a:extLst>
          </p:cNvPr>
          <p:cNvSpPr>
            <a:spLocks noGrp="1"/>
          </p:cNvSpPr>
          <p:nvPr>
            <p:ph type="body" orient="vert" idx="66" hasCustomPrompt="1"/>
          </p:nvPr>
        </p:nvSpPr>
        <p:spPr>
          <a:xfrm>
            <a:off x="5156423" y="1385957"/>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29" name="Tijdelijke aanduiding voor dianummer 5">
            <a:extLst>
              <a:ext uri="{FF2B5EF4-FFF2-40B4-BE49-F238E27FC236}">
                <a16:creationId xmlns:a16="http://schemas.microsoft.com/office/drawing/2014/main" id="{E8C4C3C6-686A-490D-B361-C02FAC648BF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30"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16310430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ET FOTO (50% / 50%)">
    <p:spTree>
      <p:nvGrpSpPr>
        <p:cNvPr id="1" name=""/>
        <p:cNvGrpSpPr/>
        <p:nvPr/>
      </p:nvGrpSpPr>
      <p:grpSpPr>
        <a:xfrm>
          <a:off x="0" y="0"/>
          <a:ext cx="0" cy="0"/>
          <a:chOff x="0" y="0"/>
          <a:chExt cx="0" cy="0"/>
        </a:xfrm>
      </p:grpSpPr>
      <p:grpSp>
        <p:nvGrpSpPr>
          <p:cNvPr id="114" name="GRID" hidden="1">
            <a:extLst>
              <a:ext uri="{FF2B5EF4-FFF2-40B4-BE49-F238E27FC236}">
                <a16:creationId xmlns:a16="http://schemas.microsoft.com/office/drawing/2014/main" id="{C2A45CA0-1358-48B6-9E48-303D89490780}"/>
              </a:ext>
            </a:extLst>
          </p:cNvPr>
          <p:cNvGrpSpPr/>
          <p:nvPr userDrawn="1"/>
        </p:nvGrpSpPr>
        <p:grpSpPr>
          <a:xfrm>
            <a:off x="0" y="0"/>
            <a:ext cx="12192000" cy="6858000"/>
            <a:chOff x="0" y="0"/>
            <a:chExt cx="12192000" cy="6858000"/>
          </a:xfrm>
        </p:grpSpPr>
        <p:sp>
          <p:nvSpPr>
            <p:cNvPr id="115" name="Rechthoek 114">
              <a:extLst>
                <a:ext uri="{FF2B5EF4-FFF2-40B4-BE49-F238E27FC236}">
                  <a16:creationId xmlns:a16="http://schemas.microsoft.com/office/drawing/2014/main" id="{94FEA51A-4C32-44E3-AC61-EDC99F0769A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03EE3AEF-44B8-4223-9C77-0E2127CED24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D5E7D763-288B-488C-9031-77784358A6A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642B446A-0298-4E14-8348-7FA75F33B88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7EE50644-4155-4D50-A90D-5C7D37B4F735}"/>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0A4B7EEE-2920-40A2-8623-02C666C7EA13}"/>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B6ADDAAD-37B7-4932-8284-8CA1B65A834F}"/>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9E67493A-5BA0-4DF1-9B84-F8F83E520824}"/>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B88026CC-8DA0-48DB-940A-DB85A4CA706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6BD45FED-6518-48FC-8244-888D5D4D1A4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1DD2445-94EA-4A3A-97C8-776EC4562D4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6" name="Rechthoek 125">
              <a:extLst>
                <a:ext uri="{FF2B5EF4-FFF2-40B4-BE49-F238E27FC236}">
                  <a16:creationId xmlns:a16="http://schemas.microsoft.com/office/drawing/2014/main" id="{6407C404-EE88-46C2-9A32-2ECE9764CA7E}"/>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29" name="Onder balkje">
            <a:extLst>
              <a:ext uri="{FF2B5EF4-FFF2-40B4-BE49-F238E27FC236}">
                <a16:creationId xmlns:a16="http://schemas.microsoft.com/office/drawing/2014/main" id="{93B821B0-D9C3-453C-B3CB-E51133442ABC}"/>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98BFDA63-73B4-4601-904F-E0AB02FDFF7A}" type="datetime1">
              <a:rPr lang="nl-NL" smtClean="0"/>
              <a:t>10-5-2023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17" name="foto">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227400" y="259477"/>
            <a:ext cx="6078361" cy="652646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542470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133" y="1396613"/>
            <a:ext cx="5424706" cy="446934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24023" y="-885712"/>
            <a:ext cx="2943985"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(50% / 50%)</a:t>
            </a:r>
          </a:p>
        </p:txBody>
      </p:sp>
      <p:grpSp>
        <p:nvGrpSpPr>
          <p:cNvPr id="53" name="Instructies">
            <a:extLst>
              <a:ext uri="{FF2B5EF4-FFF2-40B4-BE49-F238E27FC236}">
                <a16:creationId xmlns:a16="http://schemas.microsoft.com/office/drawing/2014/main" id="{C78CB953-7AC8-4C76-B70C-B4341CD578B5}"/>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0FB13C0E-6A45-4CF7-BCAD-A3EC4D99032E}"/>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04CCC6A4-C9F1-4CE6-AAB0-80DE7C432FD0}"/>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EB98EA50-0E55-4EF6-9D8A-22E4C2F79E6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E1E749AA-9B45-4626-997F-C6A50B3336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7DE5A2AA-47EC-4F72-AC73-252B98993AE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40E7DD23-B1EA-431E-8035-49D0FA5A5D6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00ADC6F2-9DE9-4F3D-88AA-320CE87CAAC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A8ED3291-7B27-4A9E-AE75-A9ACCCD14380}"/>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B9FE3F69-5FAB-4125-95D0-A7E0A4705BB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E2183DEB-B1D6-420A-9354-8654B3BB1E5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FE584A5F-B34E-4097-A334-481ADD3A62F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A3F08D64-D2AA-4B6A-A387-AA09167ED07B}"/>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18D986A8-CB40-4204-937C-6A99FA00BE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5ACBC428-979F-4629-803C-60FDD89EED6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39FA060-8121-444D-B1DD-41ADE514D4B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B41C59E9-59CF-4C4F-9A8E-332A5A153A52}"/>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EB64E5A9-5FFF-4648-BDA6-6E70CB029AE4}"/>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6B52F795-A2D6-413B-A960-974B6C3A255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6211734C-E4D3-4D01-AD62-B89EB4A1092D}"/>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572D796F-777F-40DF-AB4C-E8D4CBC7C90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E0022A5A-85B0-404F-9D56-18E15B4DDF3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0B1847A9-5ADF-47B1-8440-C70FA57AEE6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654E7969-88DA-4944-BD2A-C67BC761072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F0500D62-2CBC-4B9D-B7C1-4D2EFE886FD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E27C1EFD-A001-40F3-BB88-8B1B466EB22A}"/>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6C69BAB4-F22C-4CBA-9DA0-C0FFE82D8EB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EF6FDC64-FE1C-43FB-81E6-40A12F849DD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00221C3E-710E-4CBF-889E-F773F2F82C7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DDBEB7FD-E8F8-4E65-A647-486E503576D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322E8E44-6361-4245-9863-9D6242A1BB1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6C9BEC24-B376-4095-AC04-119A469E65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9F75C778-B918-402E-A7BB-51305D6F3556}"/>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24F6F8B5-7969-4AC5-9426-510AA67C693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464895BF-576C-4006-8C7C-D23C77699A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B049A9F4-D7A4-4D5A-9718-D3F1A55694C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9DDB06FF-C555-437D-AC8B-66B9621EF66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F068C0F7-C62E-4EEC-9E5E-49FC7086452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A679EF66-67EB-4C52-AF2A-7AB6B5D8A50E}"/>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ABD34FAB-9D32-4FD0-8ABE-B5E3394DE2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4C2B9AFA-5979-4269-AB90-EAC548E800F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66B5580D-B116-43F0-8EC8-0F2E3209DAB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8F788CA4-CF7C-4B1C-A39F-E5653B491DDD}"/>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47BE0BC2-87FD-4161-8BF7-A868E119CE6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3EB9547E-B291-4198-81C5-F22D774BDB56}"/>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BC8FEB4-9920-4082-9E4C-0E65648BFDAF}"/>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88316C1A-8330-4913-B669-729975C06AE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518C41E3-ED28-402C-9A72-9A60A0EF81B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E706970C-15CD-48A7-9A59-4A1E414DA893}"/>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4FCAE65E-DC79-40B6-B4C5-80F5335565E1}"/>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3F0B40DA-4E24-4FC7-B312-EB73D4B3C8B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7249057B-B5AA-4B3D-A7DF-7FEAE2CA1F2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022141BE-B3AA-42ED-B672-F0BF1A0C4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27C4DEA3-8AEE-46B2-912B-2E3D83752D91}"/>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75B3DE1-78D6-4445-9B8B-4D9AAD3589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953D29B4-26F3-4FE9-93B7-94D3B279E0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C4DC1EB7-6BDA-4EAE-AF9D-A6C36D57AAB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E8421EA3-A62A-4BE1-BAF6-27A4542A884F}"/>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68C66A47-D732-4F15-AC4C-6E77C6309645}"/>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583A8211-DFDF-4E6A-917E-9E928E3FDAF4}"/>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33" name="logo">
            <a:extLst>
              <a:ext uri="{FF2B5EF4-FFF2-40B4-BE49-F238E27FC236}">
                <a16:creationId xmlns:a16="http://schemas.microsoft.com/office/drawing/2014/main" id="{090D5C26-76BF-4649-B5F3-50FF33F7EE57}"/>
              </a:ext>
            </a:extLst>
          </p:cNvPr>
          <p:cNvSpPr>
            <a:spLocks noGrp="1"/>
          </p:cNvSpPr>
          <p:nvPr>
            <p:ph type="body" sz="quarter" idx="67" hasCustomPrompt="1"/>
          </p:nvPr>
        </p:nvSpPr>
        <p:spPr>
          <a:xfrm>
            <a:off x="10987512" y="6122285"/>
            <a:ext cx="954000" cy="482400"/>
          </a:xfrm>
          <a:blipFill>
            <a:blip r:embed="rId3" cstate="email">
              <a:extLst>
                <a:ext uri="{28A0092B-C50C-407E-A947-70E740481C1C}">
                  <a14:useLocalDpi xmlns:a14="http://schemas.microsoft.com/office/drawing/2010/main"/>
                </a:ext>
              </a:extLst>
            </a:blip>
            <a:srcRect/>
            <a:stretch>
              <a:fillRect l="99" r="99"/>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13" name="Tijdelijke aanduiding voor dianummer 5">
            <a:extLst>
              <a:ext uri="{FF2B5EF4-FFF2-40B4-BE49-F238E27FC236}">
                <a16:creationId xmlns:a16="http://schemas.microsoft.com/office/drawing/2014/main" id="{6101DB38-4A0C-405C-9E38-7AF00EC152C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127"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3804972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MET FOTO ANDERSOM (70% / 30%)">
    <p:spTree>
      <p:nvGrpSpPr>
        <p:cNvPr id="1" name=""/>
        <p:cNvGrpSpPr/>
        <p:nvPr/>
      </p:nvGrpSpPr>
      <p:grpSpPr>
        <a:xfrm>
          <a:off x="0" y="0"/>
          <a:ext cx="0" cy="0"/>
          <a:chOff x="0" y="0"/>
          <a:chExt cx="0" cy="0"/>
        </a:xfrm>
      </p:grpSpPr>
      <p:sp>
        <p:nvSpPr>
          <p:cNvPr id="129" name="foto">
            <a:extLst>
              <a:ext uri="{FF2B5EF4-FFF2-40B4-BE49-F238E27FC236}">
                <a16:creationId xmlns:a16="http://schemas.microsoft.com/office/drawing/2014/main" id="{8675B554-5CE7-4D5E-8A45-11A43EE64C70}"/>
              </a:ext>
            </a:extLst>
          </p:cNvPr>
          <p:cNvSpPr>
            <a:spLocks noGrp="1"/>
          </p:cNvSpPr>
          <p:nvPr>
            <p:ph type="pic" sz="quarter" idx="14" hasCustomPrompt="1"/>
          </p:nvPr>
        </p:nvSpPr>
        <p:spPr>
          <a:xfrm>
            <a:off x="-199601" y="276939"/>
            <a:ext cx="4766416" cy="650890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128" name="Onder balkje">
            <a:extLst>
              <a:ext uri="{FF2B5EF4-FFF2-40B4-BE49-F238E27FC236}">
                <a16:creationId xmlns:a16="http://schemas.microsoft.com/office/drawing/2014/main" id="{18DBE45D-5F2E-411F-8A68-CD9CD5B31DE9}"/>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13" name="GRID" hidden="1">
            <a:extLst>
              <a:ext uri="{FF2B5EF4-FFF2-40B4-BE49-F238E27FC236}">
                <a16:creationId xmlns:a16="http://schemas.microsoft.com/office/drawing/2014/main" id="{5C8A23F1-1E75-4A10-AD96-B836E7052487}"/>
              </a:ext>
            </a:extLst>
          </p:cNvPr>
          <p:cNvGrpSpPr/>
          <p:nvPr userDrawn="1"/>
        </p:nvGrpSpPr>
        <p:grpSpPr>
          <a:xfrm>
            <a:off x="0" y="0"/>
            <a:ext cx="12192000" cy="6858000"/>
            <a:chOff x="0" y="0"/>
            <a:chExt cx="12192000" cy="6858000"/>
          </a:xfrm>
        </p:grpSpPr>
        <p:sp>
          <p:nvSpPr>
            <p:cNvPr id="114" name="Rechthoek 113">
              <a:extLst>
                <a:ext uri="{FF2B5EF4-FFF2-40B4-BE49-F238E27FC236}">
                  <a16:creationId xmlns:a16="http://schemas.microsoft.com/office/drawing/2014/main" id="{963F726C-6740-4A59-9FA5-9654F83EC49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F3D46D3D-79D3-4FDB-9AC4-637F1FE5A1D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1098B5C1-F44D-41BE-8E84-2C506CDBDD72}"/>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BC3B9193-76E6-4709-A725-37C6173B1204}"/>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AF14CAD4-BF2D-465D-8F23-5AED86C43E27}"/>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6714C93A-6652-4C11-BCCF-E7355E8CA4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801317D9-2071-472C-91D6-C94E915D4C3D}"/>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41F3BD06-A397-4A44-9685-0328ADAD026F}"/>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0EF1DE9-5821-4EA8-B9BB-893E2349664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ADE29A6C-68D5-442D-9137-4901FBA476AB}"/>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1BEA619E-1B3D-4737-967B-BFA76C4342A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BBB84AE-9171-41E7-8081-615B6A2B87DC}"/>
                </a:ext>
              </a:extLst>
            </p:cNvPr>
            <p:cNvSpPr/>
            <p:nvPr userDrawn="1"/>
          </p:nvSpPr>
          <p:spPr>
            <a:xfrm>
              <a:off x="4572418"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3172A3D0-8B64-4718-89CF-CC414EA98B08}" type="datetime1">
              <a:rPr lang="nl-NL" smtClean="0"/>
              <a:t>10-5-2023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7532"/>
            <a:ext cx="719350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4852135" y="272177"/>
            <a:ext cx="7076234"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4852135" y="1399433"/>
            <a:ext cx="6815952" cy="447889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299323" y="-885712"/>
            <a:ext cx="35933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ANDERSOM (70% / 30%)</a:t>
            </a:r>
          </a:p>
        </p:txBody>
      </p:sp>
      <p:grpSp>
        <p:nvGrpSpPr>
          <p:cNvPr id="53" name="Groep 52">
            <a:extLst>
              <a:ext uri="{FF2B5EF4-FFF2-40B4-BE49-F238E27FC236}">
                <a16:creationId xmlns:a16="http://schemas.microsoft.com/office/drawing/2014/main" id="{EAA174CE-7517-49A5-923A-21D80CE3DCCB}"/>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C4F53567-A556-401C-B626-11693C73B9A8}"/>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A83A254A-5683-4BF6-A966-9820D560BA1E}"/>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B1CA2C3C-6159-4210-88E3-756C236B4C75}"/>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D71FDAE9-5FC9-4745-9DDC-B85E58DD6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05190549-D27A-484E-8BBA-360ACF702C3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CDD5C37B-BFB6-4A23-B7FC-0344FC8E9164}"/>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628440A2-BEFB-435F-9013-8BEF2C83046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D3DC29F3-6362-4DE0-A4E1-45CCCE19FC11}"/>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6E5BF282-2A3F-4291-A880-28FA08D6A5B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9CC2ACF3-3802-403E-B0C5-8EF6F8ECDBC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15FAD060-A55C-47DF-9A59-23A8C0B0BAA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6BDF7D75-E06B-4C39-8B8A-22C2D65A64B6}"/>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81583AC6-CF71-42E9-A085-6621BE76DFF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70F1DF87-BDE4-4799-A9B4-3FF188E5676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9467046-78AD-4170-A083-85E1EDF4CBD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D601B2F3-3B16-42C0-8C99-57FC335AA253}"/>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5BA0A9D9-5FC2-45BE-B752-DAB789B37D8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8F8985AC-F625-4B04-B3C1-9E284F5140F8}"/>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4410758E-138D-4273-9B9E-3E72B50230E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7874FD59-A20E-433A-8313-E57E00695AE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557C4C7A-2B7B-40B1-8FCE-BA14B81218B6}"/>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510E934D-2422-4FF0-AACF-217E8515876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80477909-00F0-4A1F-B540-BCA5FD517C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6960CE26-B85B-4000-BD2F-541E65044FA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A2534C93-5B2C-44FF-BA58-7F92FD7C058D}"/>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441DB6A8-DC59-49F6-BFE9-1B5D5EE76AE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05C113F6-1D45-4584-93DA-E58E333945C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4055D273-62C7-46D2-A165-2505C44C8A4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B1C0E312-9BF5-4B49-BC53-2242EED7FF7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8479EFE0-8635-4DB1-B778-F943116E9FC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AECDC201-3FA6-4E86-9DEA-A30268D178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73D96032-2A04-4E69-B143-57D145DCF7C2}"/>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74C9B7FC-0AB1-4DE5-A874-565F1C4CB20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FAE8FE3A-D752-4344-8AF3-AEF4DCE36C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68CAA4A5-6391-499D-AE6E-D9494792B07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C0AB7A02-3DD6-4EFA-9FA9-4463DED1F1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1695E653-F215-4B1F-ABFF-75134A40D4F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BCA56E40-B027-4D6D-84D0-E5B62B4CD791}"/>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58A27B51-EF04-4624-A8E1-23DC583F26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9F6F3146-2772-4377-B140-65B5A9EDC87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01738F76-82D6-4FA0-9698-3163A5BA39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F270236B-9D84-46D9-8280-FE13BEB476D6}"/>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F281A87E-D248-40DC-AD90-1DF2EB2AFF9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1D7826FD-2D45-45A0-B459-357DAAF50B79}"/>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6C1CEF3-EB75-46EE-9A2A-501EE846A3B4}"/>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13266105-05B3-4350-9A3E-80A1808869A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6CA297B1-4E52-4277-BFA8-8CC06C3BF4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44932BA7-C72C-43E3-9B17-546A83674776}"/>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CE76BEC3-94A8-424B-880C-90B490615237}"/>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B6B33279-769C-4A58-8BF9-FC9F47184ED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FE7BBA67-1C6C-4FC8-B51A-817EB082490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787C9042-5693-4EDA-8CA0-E6602F2783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B4AC4E55-355C-4332-B5D5-AB29177B7680}"/>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25FEEB2-A267-4C46-8FD8-D17EC069A4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18829EEE-77AE-4E06-B27F-92CE391B3A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BE5810B9-0716-46BA-988E-C5685B51DB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7AFFA373-9126-43A8-A2EA-3FF212C6CA9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C94AD153-3045-47D6-955C-F6869E081F18}"/>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EC1A5CAE-9F30-439F-9FCE-0201BA2080C6}"/>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27" name="Tijdelijke aanduiding voor tekst 126">
            <a:extLst>
              <a:ext uri="{FF2B5EF4-FFF2-40B4-BE49-F238E27FC236}">
                <a16:creationId xmlns:a16="http://schemas.microsoft.com/office/drawing/2014/main" id="{6C3BBCF6-5BDB-47A2-8C5B-A3011553378E}"/>
              </a:ext>
            </a:extLst>
          </p:cNvPr>
          <p:cNvSpPr>
            <a:spLocks noGrp="1"/>
          </p:cNvSpPr>
          <p:nvPr>
            <p:ph type="body" sz="quarter" idx="65"/>
          </p:nvPr>
        </p:nvSpPr>
        <p:spPr>
          <a:xfrm>
            <a:off x="265647"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30" name="Tijdelijke aanduiding voor dianummer 5">
            <a:extLst>
              <a:ext uri="{FF2B5EF4-FFF2-40B4-BE49-F238E27FC236}">
                <a16:creationId xmlns:a16="http://schemas.microsoft.com/office/drawing/2014/main" id="{B420AA81-754B-45EB-8942-AF665B88BD94}"/>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496846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MET GRAFIEK (50%/ 50%)">
    <p:spTree>
      <p:nvGrpSpPr>
        <p:cNvPr id="1" name=""/>
        <p:cNvGrpSpPr/>
        <p:nvPr/>
      </p:nvGrpSpPr>
      <p:grpSpPr>
        <a:xfrm>
          <a:off x="0" y="0"/>
          <a:ext cx="0" cy="0"/>
          <a:chOff x="0" y="0"/>
          <a:chExt cx="0" cy="0"/>
        </a:xfrm>
      </p:grpSpPr>
      <p:grpSp>
        <p:nvGrpSpPr>
          <p:cNvPr id="72" name="GRID" hidden="1">
            <a:extLst>
              <a:ext uri="{FF2B5EF4-FFF2-40B4-BE49-F238E27FC236}">
                <a16:creationId xmlns:a16="http://schemas.microsoft.com/office/drawing/2014/main" id="{D8098A61-1797-4AB0-A023-CD4B7C6E863E}"/>
              </a:ext>
            </a:extLst>
          </p:cNvPr>
          <p:cNvGrpSpPr/>
          <p:nvPr userDrawn="1"/>
        </p:nvGrpSpPr>
        <p:grpSpPr>
          <a:xfrm>
            <a:off x="0" y="0"/>
            <a:ext cx="12192000" cy="6858000"/>
            <a:chOff x="0" y="0"/>
            <a:chExt cx="12192000" cy="6858000"/>
          </a:xfrm>
        </p:grpSpPr>
        <p:sp>
          <p:nvSpPr>
            <p:cNvPr id="73" name="Rechthoek 72">
              <a:extLst>
                <a:ext uri="{FF2B5EF4-FFF2-40B4-BE49-F238E27FC236}">
                  <a16:creationId xmlns:a16="http://schemas.microsoft.com/office/drawing/2014/main" id="{4398C623-ABDD-483E-9286-CAFBD5DABFD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B8001D40-9B45-4E7F-8DBE-87EA71A36B48}"/>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BE80029F-0D70-40DB-843E-34A3A952CF57}"/>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0346A7F8-30E3-4F08-A234-B6D2FD8C8252}"/>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B68540D6-690A-4197-A9DB-58EB90C01F2D}"/>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7D97E9F9-A31B-46E8-88FC-FE7984C7F74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5AD708E2-A7E2-4D52-A0F7-9CB23122CA63}"/>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071E772C-68F0-46A2-A7A8-F9A1ED98AC53}"/>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A5D98152-DA71-4196-8DC7-35B274E6821C}"/>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246655AC-E1BC-477D-B554-C586E3DCACF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EA42BD67-1553-4AAB-81A1-AF7CA6030C1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9C912707-9497-401A-BF0A-0E2FC2B1C01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14546"/>
            <a:ext cx="3140325" cy="216909"/>
          </a:xfrm>
        </p:spPr>
        <p:txBody>
          <a:bodyPr/>
          <a:lstStyle/>
          <a:p>
            <a:fld id="{81B33066-8D2A-4A75-BFF1-CF44C8C09CE9}" type="datetime1">
              <a:rPr lang="nl-NL" smtClean="0"/>
              <a:t>10-5-2023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1454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40733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530247" y="-885712"/>
            <a:ext cx="3131537"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GRAFIEK (50%/ 50%)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227400" y="1401494"/>
            <a:ext cx="5437991" cy="4422432"/>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52" name="logo">
            <a:extLst>
              <a:ext uri="{FF2B5EF4-FFF2-40B4-BE49-F238E27FC236}">
                <a16:creationId xmlns:a16="http://schemas.microsoft.com/office/drawing/2014/main" id="{6E7B684F-DA32-4F63-9FF5-BE1122AA89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B100AB-4F9B-4A64-908F-0A386EE51625}"/>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Tijdelijke aanduiding voor dianummer 5">
            <a:extLst>
              <a:ext uri="{FF2B5EF4-FFF2-40B4-BE49-F238E27FC236}">
                <a16:creationId xmlns:a16="http://schemas.microsoft.com/office/drawing/2014/main" id="{FF854FE4-B0F5-4BD8-9188-4DC0CF882BB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5191108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87129"/>
            <a:ext cx="3140325" cy="216909"/>
          </a:xfrm>
        </p:spPr>
        <p:txBody>
          <a:bodyPr/>
          <a:lstStyle/>
          <a:p>
            <a:fld id="{A1B00CF6-CBF8-4891-A1EF-BA979A9524BF}" type="datetime1">
              <a:rPr lang="nl-NL" smtClean="0"/>
              <a:t>10-5-2023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87129"/>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10534" y="-885712"/>
            <a:ext cx="1970962"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GRAFIEK (100%)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521863" y="1388794"/>
            <a:ext cx="11133275" cy="4469349"/>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73" name="GRID" hidden="1">
            <a:extLst>
              <a:ext uri="{FF2B5EF4-FFF2-40B4-BE49-F238E27FC236}">
                <a16:creationId xmlns:a16="http://schemas.microsoft.com/office/drawing/2014/main" id="{A42AA2CB-EB2C-4371-99B2-FFE1C7ABC653}"/>
              </a:ext>
            </a:extLst>
          </p:cNvPr>
          <p:cNvGrpSpPr/>
          <p:nvPr userDrawn="1"/>
        </p:nvGrpSpPr>
        <p:grpSpPr>
          <a:xfrm>
            <a:off x="0" y="0"/>
            <a:ext cx="12192000" cy="6858000"/>
            <a:chOff x="0" y="0"/>
            <a:chExt cx="12192000" cy="6858000"/>
          </a:xfrm>
        </p:grpSpPr>
        <p:sp>
          <p:nvSpPr>
            <p:cNvPr id="74" name="Rechthoek 73">
              <a:extLst>
                <a:ext uri="{FF2B5EF4-FFF2-40B4-BE49-F238E27FC236}">
                  <a16:creationId xmlns:a16="http://schemas.microsoft.com/office/drawing/2014/main" id="{1B148C1F-0DC3-40A3-9ABA-60E3F85AE7F2}"/>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73E3192B-3823-4A68-84E9-3C984563ED0B}"/>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9155171A-1727-48A0-9D0A-0D7C94E29723}"/>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CED705F7-47C7-4D84-B9A4-EF4160028016}"/>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51564711-4802-42AE-A003-604DAFEC66D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A33B453C-82AE-43AA-B3DA-4A9B0925A942}"/>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C261EECC-4C34-4F17-AFB5-3CB1CC9E52EB}"/>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DB7F3834-98C1-4824-95C1-84A4AD0BB102}"/>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F3EA1BE1-E41D-4388-9B5A-48435EF2F41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9B706927-B552-461D-8CAB-7D27387C4669}"/>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C1979472-D81B-43AA-9831-B5D13FD80B6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Rechthoek 84">
              <a:extLst>
                <a:ext uri="{FF2B5EF4-FFF2-40B4-BE49-F238E27FC236}">
                  <a16:creationId xmlns:a16="http://schemas.microsoft.com/office/drawing/2014/main" id="{ED3B4A7B-F5C0-4103-8E58-E0D3779A2B72}"/>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69" name="logo">
            <a:extLst>
              <a:ext uri="{FF2B5EF4-FFF2-40B4-BE49-F238E27FC236}">
                <a16:creationId xmlns:a16="http://schemas.microsoft.com/office/drawing/2014/main" id="{42489D6E-7153-4D41-A3CA-45094A5775A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3B3275-0DAA-46DF-AA83-74A0CD51782F}"/>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7" name="Tijdelijke aanduiding voor dianummer 5">
            <a:extLst>
              <a:ext uri="{FF2B5EF4-FFF2-40B4-BE49-F238E27FC236}">
                <a16:creationId xmlns:a16="http://schemas.microsoft.com/office/drawing/2014/main" id="{59A8263C-BADD-4468-84A9-1E09DB414EC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0609835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MET TABEL (50%/ 5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20856"/>
            <a:ext cx="3140325" cy="216909"/>
          </a:xfrm>
        </p:spPr>
        <p:txBody>
          <a:bodyPr/>
          <a:lstStyle/>
          <a:p>
            <a:fld id="{C8226F51-BA4F-47DD-BB27-1D52D814875C}" type="datetime1">
              <a:rPr lang="nl-NL" smtClean="0"/>
              <a:t>10-5-2023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2085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146223"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39252" y="-885712"/>
            <a:ext cx="2913528"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TABEL (50%/ 50%)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247711" y="1407861"/>
            <a:ext cx="5412132" cy="4454808"/>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10" name="logo">
            <a:extLst>
              <a:ext uri="{FF2B5EF4-FFF2-40B4-BE49-F238E27FC236}">
                <a16:creationId xmlns:a16="http://schemas.microsoft.com/office/drawing/2014/main" id="{5A08214E-DF57-48EA-84B2-CA6EE2CD7B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091A87-E469-4741-AFAE-D9FE9D31606F}"/>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5A6E0E6B-9076-4747-B72A-CE6754E64B56}"/>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76726127-9718-42DE-8B36-ACFA6484CDAD}"/>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5C7B464E-EB02-44DE-B0EA-1B24AF5D234F}"/>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73496353-1240-4E64-BED4-2A49E624408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A67ABC18-63E9-4A12-8233-B9211B2E9B3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89377A1B-9100-4765-8EBA-772D654519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99204BCB-084E-4A74-AFCC-C7FBCC2939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ADD40E2F-10B1-4CA7-9ED6-3F3F72DF520E}"/>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426073FA-9DF6-4303-80AD-06336912AA18}"/>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9252037A-C515-44C2-A220-ABB721F5C4A5}"/>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A06BB989-B0BE-45A8-8D37-EB49821A29C7}"/>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7EE64E67-40EE-4FF9-AA93-4EDDC2C9A94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ekst">
            <a:extLst>
              <a:ext uri="{FF2B5EF4-FFF2-40B4-BE49-F238E27FC236}">
                <a16:creationId xmlns:a16="http://schemas.microsoft.com/office/drawing/2014/main" id="{2277963E-BB3D-4657-8FDB-59BC2A5ACE82}"/>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53" name="Onder balkje">
            <a:extLst>
              <a:ext uri="{FF2B5EF4-FFF2-40B4-BE49-F238E27FC236}">
                <a16:creationId xmlns:a16="http://schemas.microsoft.com/office/drawing/2014/main" id="{11CB7B56-D687-4517-BBBD-5752B48393E8}"/>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96F150C4-E3A4-40F1-9ED4-DC76B003B2E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410426545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45804E2F-6799-4914-A5D0-6B51B35EFB93}" type="datetime1">
              <a:rPr lang="nl-NL" smtClean="0"/>
              <a:t>10-5-2023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9539" y="-885712"/>
            <a:ext cx="175295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TABEL (100%)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516221" y="1395160"/>
            <a:ext cx="11143622" cy="4471547"/>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6AF92EA9-37D8-4C42-88F3-48205D95F9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5313300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9" name="logo">
            <a:extLst>
              <a:ext uri="{FF2B5EF4-FFF2-40B4-BE49-F238E27FC236}">
                <a16:creationId xmlns:a16="http://schemas.microsoft.com/office/drawing/2014/main" id="{A9EF41EF-91DB-4F13-83A5-72C0E41968CA}"/>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0987093" y="6122145"/>
            <a:ext cx="952038" cy="482540"/>
          </a:xfrm>
          <a:prstGeom prst="rect">
            <a:avLst/>
          </a:prstGeom>
        </p:spPr>
      </p:pic>
      <p:sp>
        <p:nvSpPr>
          <p:cNvPr id="2" name="titel">
            <a:extLst>
              <a:ext uri="{FF2B5EF4-FFF2-40B4-BE49-F238E27FC236}">
                <a16:creationId xmlns:a16="http://schemas.microsoft.com/office/drawing/2014/main" id="{5584EFC4-1262-4DCE-B5BE-6643429FDF14}"/>
              </a:ext>
            </a:extLst>
          </p:cNvPr>
          <p:cNvSpPr>
            <a:spLocks noGrp="1"/>
          </p:cNvSpPr>
          <p:nvPr>
            <p:ph type="title"/>
          </p:nvPr>
        </p:nvSpPr>
        <p:spPr>
          <a:xfrm>
            <a:off x="444500" y="272177"/>
            <a:ext cx="11293914" cy="600744"/>
          </a:xfrm>
          <a:prstGeom prst="rect">
            <a:avLst/>
          </a:prstGeom>
        </p:spPr>
        <p:txBody>
          <a:bodyPr vert="horz" lIns="0" tIns="72000" rIns="0" bIns="0" rtlCol="0" anchor="t">
            <a:noAutofit/>
          </a:bodyPr>
          <a:lstStyle/>
          <a:p>
            <a:r>
              <a:rPr lang="nl-NL" noProof="0" dirty="0"/>
              <a:t>Plaats hier je titel</a:t>
            </a:r>
          </a:p>
        </p:txBody>
      </p:sp>
      <p:sp>
        <p:nvSpPr>
          <p:cNvPr id="3" name="tekst">
            <a:extLst>
              <a:ext uri="{FF2B5EF4-FFF2-40B4-BE49-F238E27FC236}">
                <a16:creationId xmlns:a16="http://schemas.microsoft.com/office/drawing/2014/main" id="{C176942F-F0F8-4066-905E-22E2B72C951D}"/>
              </a:ext>
            </a:extLst>
          </p:cNvPr>
          <p:cNvSpPr>
            <a:spLocks noGrp="1"/>
          </p:cNvSpPr>
          <p:nvPr>
            <p:ph type="body" idx="1"/>
          </p:nvPr>
        </p:nvSpPr>
        <p:spPr>
          <a:xfrm>
            <a:off x="444500" y="1464994"/>
            <a:ext cx="11268000" cy="4469349"/>
          </a:xfrm>
          <a:prstGeom prst="rect">
            <a:avLst/>
          </a:prstGeom>
        </p:spPr>
        <p:txBody>
          <a:bodyPr vert="horz" lIns="0" tIns="0" rIns="0" bIns="0" rtlCol="0">
            <a:noAutofit/>
          </a:bodyPr>
          <a:lstStyle/>
          <a:p>
            <a:pPr lvl="0"/>
            <a:r>
              <a:rPr lang="nl-NL" noProof="0" dirty="0"/>
              <a:t>JU-LEVEL1=</a:t>
            </a:r>
            <a:r>
              <a:rPr lang="nl-NL" noProof="0" dirty="0" err="1"/>
              <a:t>Bullet</a:t>
            </a:r>
            <a:r>
              <a:rPr lang="nl-NL" noProof="0" dirty="0"/>
              <a:t> oranje</a:t>
            </a:r>
          </a:p>
          <a:p>
            <a:pPr lvl="1"/>
            <a:r>
              <a:rPr lang="nl-NL" noProof="0" dirty="0"/>
              <a:t>JU-LEVEL2=</a:t>
            </a:r>
            <a:r>
              <a:rPr lang="nl-NL" noProof="0" dirty="0" err="1"/>
              <a:t>Bullet</a:t>
            </a:r>
            <a:r>
              <a:rPr lang="nl-NL" noProof="0" dirty="0"/>
              <a:t> rood</a:t>
            </a:r>
          </a:p>
          <a:p>
            <a:pPr lvl="2"/>
            <a:r>
              <a:rPr lang="nl-NL" noProof="0" dirty="0"/>
              <a:t>JU-LEVEL3=</a:t>
            </a:r>
            <a:r>
              <a:rPr lang="nl-NL" noProof="0" dirty="0" err="1"/>
              <a:t>Bullet</a:t>
            </a:r>
            <a:r>
              <a:rPr lang="nl-NL" noProof="0" dirty="0"/>
              <a:t> blauw</a:t>
            </a:r>
          </a:p>
          <a:p>
            <a:pPr lvl="3"/>
            <a:r>
              <a:rPr lang="nl-NL" noProof="0" dirty="0"/>
              <a:t>JU-LEVEL4=</a:t>
            </a:r>
            <a:r>
              <a:rPr lang="nl-NL" noProof="0" dirty="0" err="1"/>
              <a:t>Bullet</a:t>
            </a:r>
            <a:r>
              <a:rPr lang="nl-NL" noProof="0" dirty="0"/>
              <a:t> groen</a:t>
            </a:r>
          </a:p>
          <a:p>
            <a:pPr lvl="4"/>
            <a:r>
              <a:rPr lang="nl-NL" noProof="0" dirty="0"/>
              <a:t>JU-LEVEL5=Leestekst</a:t>
            </a:r>
          </a:p>
          <a:p>
            <a:pPr lvl="5"/>
            <a:r>
              <a:rPr lang="nl-NL" noProof="0" dirty="0"/>
              <a:t>JU-LEVEL6=Subtitel</a:t>
            </a:r>
          </a:p>
          <a:p>
            <a:pPr lvl="6"/>
            <a:r>
              <a:rPr lang="nl-NL" noProof="0" dirty="0"/>
              <a:t>JU-LEVEL7=Sub-</a:t>
            </a:r>
            <a:r>
              <a:rPr lang="nl-NL" noProof="0" dirty="0" err="1"/>
              <a:t>bullet</a:t>
            </a:r>
            <a:endParaRPr lang="nl-NL" noProof="0" dirty="0"/>
          </a:p>
          <a:p>
            <a:pPr lvl="7"/>
            <a:r>
              <a:rPr lang="nl-NL" noProof="0" dirty="0"/>
              <a:t>JU-LEVEL8=Nummers</a:t>
            </a:r>
          </a:p>
          <a:p>
            <a:pPr lvl="8"/>
            <a:r>
              <a:rPr lang="nl-NL" noProof="0" dirty="0"/>
              <a:t>JU-LEVEL9=Sub-nummering</a:t>
            </a:r>
          </a:p>
        </p:txBody>
      </p:sp>
      <p:grpSp>
        <p:nvGrpSpPr>
          <p:cNvPr id="103" name="GRID" hidden="1">
            <a:extLst>
              <a:ext uri="{FF2B5EF4-FFF2-40B4-BE49-F238E27FC236}">
                <a16:creationId xmlns:a16="http://schemas.microsoft.com/office/drawing/2014/main" id="{8474276A-7378-47BC-A88E-F5BABDA49AF6}"/>
              </a:ext>
            </a:extLst>
          </p:cNvPr>
          <p:cNvGrpSpPr/>
          <p:nvPr userDrawn="1"/>
        </p:nvGrpSpPr>
        <p:grpSpPr>
          <a:xfrm>
            <a:off x="0" y="0"/>
            <a:ext cx="12192000" cy="6858000"/>
            <a:chOff x="0" y="0"/>
            <a:chExt cx="12192000" cy="6858000"/>
          </a:xfrm>
        </p:grpSpPr>
        <p:sp>
          <p:nvSpPr>
            <p:cNvPr id="104" name="Rechthoek 103">
              <a:extLst>
                <a:ext uri="{FF2B5EF4-FFF2-40B4-BE49-F238E27FC236}">
                  <a16:creationId xmlns:a16="http://schemas.microsoft.com/office/drawing/2014/main" id="{F138F63C-9024-48F4-8CD3-A4992A6D91DE}"/>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215613B-5C64-45D6-80BB-B963DC8EDE2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Rechthoek 105">
              <a:extLst>
                <a:ext uri="{FF2B5EF4-FFF2-40B4-BE49-F238E27FC236}">
                  <a16:creationId xmlns:a16="http://schemas.microsoft.com/office/drawing/2014/main" id="{72465A97-6C2F-45B6-8024-AF684A3AD5D6}"/>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259D72CC-F81D-4F98-A3A5-0BAD485A58A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8" name="Rechthoek 107">
              <a:extLst>
                <a:ext uri="{FF2B5EF4-FFF2-40B4-BE49-F238E27FC236}">
                  <a16:creationId xmlns:a16="http://schemas.microsoft.com/office/drawing/2014/main" id="{28A2B9C3-3230-440F-8073-1EF9F74C13A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3C86417D-2D40-44D5-BED5-15D4355710C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0" name="Rechthoek 109">
              <a:extLst>
                <a:ext uri="{FF2B5EF4-FFF2-40B4-BE49-F238E27FC236}">
                  <a16:creationId xmlns:a16="http://schemas.microsoft.com/office/drawing/2014/main" id="{ECE60979-D6D1-478E-90C1-26EFC26CC802}"/>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3BE90DC0-51B0-4F22-86A2-1384A52355C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61069823-AAA4-494E-A2C2-145F92894526}"/>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D381AF8F-0B24-47CE-8CA3-95221D67D0F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6C3D69B-F065-4A21-8578-E48BFBEA8144}"/>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27" name="KADER" hidden="1">
            <a:extLst>
              <a:ext uri="{FF2B5EF4-FFF2-40B4-BE49-F238E27FC236}">
                <a16:creationId xmlns:a16="http://schemas.microsoft.com/office/drawing/2014/main" id="{E6E7F0C9-3A01-4084-9EFF-E9B01BB674B9}"/>
              </a:ext>
            </a:extLst>
          </p:cNvPr>
          <p:cNvGrpSpPr/>
          <p:nvPr userDrawn="1"/>
        </p:nvGrpSpPr>
        <p:grpSpPr>
          <a:xfrm>
            <a:off x="-355722" y="-212464"/>
            <a:ext cx="12894355" cy="7257527"/>
            <a:chOff x="-355722" y="-212464"/>
            <a:chExt cx="12894355" cy="7257527"/>
          </a:xfrm>
        </p:grpSpPr>
        <p:sp>
          <p:nvSpPr>
            <p:cNvPr id="23" name="Rechthoek 22">
              <a:extLst>
                <a:ext uri="{FF2B5EF4-FFF2-40B4-BE49-F238E27FC236}">
                  <a16:creationId xmlns:a16="http://schemas.microsoft.com/office/drawing/2014/main" id="{EA8EF71D-19CD-4203-9B9C-9F56A2224E5B}"/>
                </a:ext>
              </a:extLst>
            </p:cNvPr>
            <p:cNvSpPr/>
            <p:nvPr userDrawn="1"/>
          </p:nvSpPr>
          <p:spPr>
            <a:xfrm rot="16200000">
              <a:off x="843910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4" name="Rechthoek 23">
              <a:extLst>
                <a:ext uri="{FF2B5EF4-FFF2-40B4-BE49-F238E27FC236}">
                  <a16:creationId xmlns:a16="http://schemas.microsoft.com/office/drawing/2014/main" id="{2EDA6DA0-A430-44EF-88B3-6F36E44BBC17}"/>
                </a:ext>
              </a:extLst>
            </p:cNvPr>
            <p:cNvSpPr/>
            <p:nvPr userDrawn="1"/>
          </p:nvSpPr>
          <p:spPr>
            <a:xfrm rot="16200000">
              <a:off x="-349889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5" name="Rechthoek 24">
              <a:extLst>
                <a:ext uri="{FF2B5EF4-FFF2-40B4-BE49-F238E27FC236}">
                  <a16:creationId xmlns:a16="http://schemas.microsoft.com/office/drawing/2014/main" id="{37A82A2E-5716-4F29-AA63-0242AA0E4216}"/>
                </a:ext>
              </a:extLst>
            </p:cNvPr>
            <p:cNvSpPr/>
            <p:nvPr userDrawn="1"/>
          </p:nvSpPr>
          <p:spPr>
            <a:xfrm>
              <a:off x="-355722" y="-5619"/>
              <a:ext cx="12894355"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6" name="Rechthoek 25">
              <a:extLst>
                <a:ext uri="{FF2B5EF4-FFF2-40B4-BE49-F238E27FC236}">
                  <a16:creationId xmlns:a16="http://schemas.microsoft.com/office/drawing/2014/main" id="{BCF563EC-A799-4E63-B987-7B93FFBDF726}"/>
                </a:ext>
              </a:extLst>
            </p:cNvPr>
            <p:cNvSpPr/>
            <p:nvPr userDrawn="1"/>
          </p:nvSpPr>
          <p:spPr>
            <a:xfrm>
              <a:off x="-355722" y="6604685"/>
              <a:ext cx="12894355" cy="257475"/>
            </a:xfrm>
            <a:prstGeom prst="rect">
              <a:avLst/>
            </a:prstGeom>
            <a:solidFill>
              <a:schemeClr val="accent3">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grpSp>
      <p:sp>
        <p:nvSpPr>
          <p:cNvPr id="4" name="datum">
            <a:extLst>
              <a:ext uri="{FF2B5EF4-FFF2-40B4-BE49-F238E27FC236}">
                <a16:creationId xmlns:a16="http://schemas.microsoft.com/office/drawing/2014/main" id="{BA8A27F1-40C7-4ABA-A23D-ABF73FB6F10F}"/>
              </a:ext>
            </a:extLst>
          </p:cNvPr>
          <p:cNvSpPr>
            <a:spLocks noGrp="1"/>
          </p:cNvSpPr>
          <p:nvPr>
            <p:ph type="dt" sz="half" idx="2"/>
          </p:nvPr>
        </p:nvSpPr>
        <p:spPr>
          <a:xfrm>
            <a:off x="7645707" y="6376061"/>
            <a:ext cx="3140325" cy="216909"/>
          </a:xfrm>
          <a:prstGeom prst="rect">
            <a:avLst/>
          </a:prstGeom>
        </p:spPr>
        <p:txBody>
          <a:bodyPr vert="horz" lIns="0" tIns="0" rIns="0" bIns="0" rtlCol="0" anchor="ctr">
            <a:noAutofit/>
          </a:bodyPr>
          <a:lstStyle>
            <a:lvl1pPr algn="r">
              <a:defRPr sz="1200">
                <a:solidFill>
                  <a:schemeClr val="tx1"/>
                </a:solidFill>
              </a:defRPr>
            </a:lvl1pPr>
          </a:lstStyle>
          <a:p>
            <a:fld id="{A3BC5AFA-D9DA-4B84-B0D7-1918E212144A}" type="datetime1">
              <a:rPr lang="nl-NL" smtClean="0"/>
              <a:t>10-5-2023</a:t>
            </a:fld>
            <a:endParaRPr lang="nl-NL"/>
          </a:p>
        </p:txBody>
      </p:sp>
      <p:sp>
        <p:nvSpPr>
          <p:cNvPr id="5" name="voettekst">
            <a:extLst>
              <a:ext uri="{FF2B5EF4-FFF2-40B4-BE49-F238E27FC236}">
                <a16:creationId xmlns:a16="http://schemas.microsoft.com/office/drawing/2014/main" id="{A8CC3061-3BED-4D38-839F-6419010C85E6}"/>
              </a:ext>
            </a:extLst>
          </p:cNvPr>
          <p:cNvSpPr>
            <a:spLocks noGrp="1"/>
          </p:cNvSpPr>
          <p:nvPr>
            <p:ph type="ftr" sz="quarter" idx="3"/>
          </p:nvPr>
        </p:nvSpPr>
        <p:spPr>
          <a:xfrm>
            <a:off x="926910" y="6376061"/>
            <a:ext cx="6718797" cy="216909"/>
          </a:xfrm>
          <a:prstGeom prst="rect">
            <a:avLst/>
          </a:prstGeom>
        </p:spPr>
        <p:txBody>
          <a:bodyPr vert="horz" lIns="0" tIns="0" rIns="0" bIns="0" rtlCol="0" anchor="ctr">
            <a:noAutofit/>
          </a:bodyPr>
          <a:lstStyle>
            <a:lvl1pPr algn="l">
              <a:defRPr sz="1200" cap="all" baseline="0">
                <a:solidFill>
                  <a:schemeClr val="tx1"/>
                </a:solidFill>
              </a:defRPr>
            </a:lvl1pPr>
          </a:lstStyle>
          <a:p>
            <a:r>
              <a:rPr lang="nl-NL"/>
              <a:t>&lt;Plaats hier je voettekst&gt;</a:t>
            </a:r>
          </a:p>
        </p:txBody>
      </p:sp>
      <p:sp>
        <p:nvSpPr>
          <p:cNvPr id="6" name="nummer">
            <a:extLst>
              <a:ext uri="{FF2B5EF4-FFF2-40B4-BE49-F238E27FC236}">
                <a16:creationId xmlns:a16="http://schemas.microsoft.com/office/drawing/2014/main" id="{94213057-4619-486A-8604-BE7285D39778}"/>
              </a:ext>
            </a:extLst>
          </p:cNvPr>
          <p:cNvSpPr>
            <a:spLocks noGrp="1"/>
          </p:cNvSpPr>
          <p:nvPr>
            <p:ph type="sldNum" sz="quarter" idx="4"/>
          </p:nvPr>
        </p:nvSpPr>
        <p:spPr>
          <a:xfrm>
            <a:off x="516362" y="6376061"/>
            <a:ext cx="392576" cy="216909"/>
          </a:xfrm>
          <a:prstGeom prst="rect">
            <a:avLst/>
          </a:prstGeom>
        </p:spPr>
        <p:txBody>
          <a:bodyPr vert="horz" lIns="0" tIns="0" rIns="0" bIns="0" rtlCol="0" anchor="ctr">
            <a:noAutofit/>
          </a:bodyPr>
          <a:lstStyle>
            <a:lvl1pPr algn="l">
              <a:defRPr sz="1200" b="1">
                <a:solidFill>
                  <a:schemeClr val="tx1"/>
                </a:solidFill>
              </a:defRPr>
            </a:lvl1pPr>
          </a:lstStyle>
          <a:p>
            <a:fld id="{0E7476D2-0896-4839-9387-ABF8745D58E4}" type="slidenum">
              <a:rPr lang="nl-NL" smtClean="0"/>
              <a:pPr/>
              <a:t>‹#›</a:t>
            </a:fld>
            <a:endParaRPr lang="nl-NL"/>
          </a:p>
        </p:txBody>
      </p:sp>
      <p:pic>
        <p:nvPicPr>
          <p:cNvPr id="22" name="logoboven">
            <a:extLst>
              <a:ext uri="{FF2B5EF4-FFF2-40B4-BE49-F238E27FC236}">
                <a16:creationId xmlns:a16="http://schemas.microsoft.com/office/drawing/2014/main" id="{CBC6162C-9627-4687-89A5-937B0031F48B}"/>
              </a:ext>
            </a:extLst>
          </p:cNvPr>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5615266" y="-1395191"/>
            <a:ext cx="952381" cy="482540"/>
          </a:xfrm>
          <a:prstGeom prst="rect">
            <a:avLst/>
          </a:prstGeom>
        </p:spPr>
      </p:pic>
    </p:spTree>
    <p:extLst>
      <p:ext uri="{BB962C8B-B14F-4D97-AF65-F5344CB8AC3E}">
        <p14:creationId xmlns:p14="http://schemas.microsoft.com/office/powerpoint/2010/main" val="1807704489"/>
      </p:ext>
    </p:extLst>
  </p:cSld>
  <p:clrMap bg1="lt1" tx1="dk1" bg2="lt2" tx2="dk2" accent1="accent1" accent2="accent2" accent3="accent3" accent4="accent4" accent5="accent5" accent6="accent6" hlink="hlink" folHlink="folHlink"/>
  <p:sldLayoutIdLst>
    <p:sldLayoutId id="2147483689" r:id="rId1"/>
    <p:sldLayoutId id="2147483718" r:id="rId2"/>
    <p:sldLayoutId id="2147483736" r:id="rId3"/>
    <p:sldLayoutId id="2147483723" r:id="rId4"/>
    <p:sldLayoutId id="2147483725" r:id="rId5"/>
    <p:sldLayoutId id="2147483730" r:id="rId6"/>
    <p:sldLayoutId id="2147483731" r:id="rId7"/>
    <p:sldLayoutId id="2147483732" r:id="rId8"/>
    <p:sldLayoutId id="2147483733" r:id="rId9"/>
    <p:sldLayoutId id="2147483737" r:id="rId10"/>
    <p:sldLayoutId id="2147483738" r:id="rId11"/>
    <p:sldLayoutId id="2147483739" r:id="rId12"/>
    <p:sldLayoutId id="2147483740" r:id="rId13"/>
    <p:sldLayoutId id="2147483721" r:id="rId14"/>
    <p:sldLayoutId id="2147483741" r:id="rId15"/>
    <p:sldLayoutId id="2147483745" r:id="rId16"/>
    <p:sldLayoutId id="2147483743" r:id="rId17"/>
  </p:sldLayoutIdLst>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hf hdr="0" ftr="0" dt="0"/>
  <p:txStyles>
    <p:titleStyle>
      <a:lvl1pPr algn="l" defTabSz="914400" rtl="0" eaLnBrk="1" latinLnBrk="0" hangingPunct="1">
        <a:lnSpc>
          <a:spcPct val="80000"/>
        </a:lnSpc>
        <a:spcBef>
          <a:spcPct val="0"/>
        </a:spcBef>
        <a:buNone/>
        <a:defRPr sz="3200" b="1" kern="1200" cap="none" baseline="0">
          <a:solidFill>
            <a:schemeClr val="tx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600"/>
        </a:spcAft>
        <a:buClr>
          <a:schemeClr val="accent1"/>
        </a:buClr>
        <a:buFontTx/>
        <a:buBlip>
          <a:blip r:embed="rId2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2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2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2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4309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microsoft.com/office/2007/relationships/hdphoto" Target="../media/hdphoto4.wdp"/><Relationship Id="rId3" Type="http://schemas.openxmlformats.org/officeDocument/2006/relationships/image" Target="../media/image30.jpeg"/><Relationship Id="rId7" Type="http://schemas.microsoft.com/office/2007/relationships/hdphoto" Target="../media/hdphoto1.wdp"/><Relationship Id="rId12" Type="http://schemas.openxmlformats.org/officeDocument/2006/relationships/image" Target="../media/image36.pn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3.png"/><Relationship Id="rId11" Type="http://schemas.microsoft.com/office/2007/relationships/hdphoto" Target="../media/hdphoto3.wdp"/><Relationship Id="rId5" Type="http://schemas.openxmlformats.org/officeDocument/2006/relationships/image" Target="../media/image32.jpeg"/><Relationship Id="rId10" Type="http://schemas.openxmlformats.org/officeDocument/2006/relationships/image" Target="../media/image35.png"/><Relationship Id="rId4" Type="http://schemas.openxmlformats.org/officeDocument/2006/relationships/image" Target="../media/image31.jpeg"/><Relationship Id="rId9"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openxmlformats.org/officeDocument/2006/relationships/image" Target="../media/image31.jpeg"/><Relationship Id="rId13" Type="http://schemas.microsoft.com/office/2007/relationships/hdphoto" Target="../media/hdphoto2.wdp"/><Relationship Id="rId3" Type="http://schemas.openxmlformats.org/officeDocument/2006/relationships/image" Target="../media/image5.png"/><Relationship Id="rId7" Type="http://schemas.openxmlformats.org/officeDocument/2006/relationships/image" Target="../media/image30.jpeg"/><Relationship Id="rId12" Type="http://schemas.openxmlformats.org/officeDocument/2006/relationships/image" Target="../media/image34.png"/><Relationship Id="rId17" Type="http://schemas.microsoft.com/office/2007/relationships/hdphoto" Target="../media/hdphoto4.wdp"/><Relationship Id="rId2" Type="http://schemas.openxmlformats.org/officeDocument/2006/relationships/image" Target="../media/image4.png"/><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9.jpeg"/><Relationship Id="rId11" Type="http://schemas.microsoft.com/office/2007/relationships/hdphoto" Target="../media/hdphoto1.wdp"/><Relationship Id="rId5" Type="http://schemas.openxmlformats.org/officeDocument/2006/relationships/image" Target="../media/image7.png"/><Relationship Id="rId15" Type="http://schemas.microsoft.com/office/2007/relationships/hdphoto" Target="../media/hdphoto3.wdp"/><Relationship Id="rId10"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32.jpeg"/><Relationship Id="rId1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Instruction-level_parallelis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Embarrassingly_paralle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hyperlink" Target="https://arxiv.org/abs/1811.06965" TargetMode="External"/><Relationship Id="rId3" Type="http://schemas.openxmlformats.org/officeDocument/2006/relationships/image" Target="../media/image4.png"/><Relationship Id="rId7"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80.png"/><Relationship Id="rId7" Type="http://schemas.openxmlformats.org/officeDocument/2006/relationships/image" Target="../media/image420.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400.png"/><Relationship Id="rId10" Type="http://schemas.openxmlformats.org/officeDocument/2006/relationships/image" Target="../media/image450.png"/><Relationship Id="rId4" Type="http://schemas.openxmlformats.org/officeDocument/2006/relationships/image" Target="../media/image390.png"/><Relationship Id="rId9" Type="http://schemas.openxmlformats.org/officeDocument/2006/relationships/image" Target="../media/image440.png"/></Relationships>
</file>

<file path=ppt/slides/_rels/slide3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0.png"/><Relationship Id="rId7" Type="http://schemas.openxmlformats.org/officeDocument/2006/relationships/image" Target="../media/image51.png"/><Relationship Id="rId2" Type="http://schemas.openxmlformats.org/officeDocument/2006/relationships/image" Target="../media/image46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hyperlink" Target="https://arxiv.org/pdf/1705.09056.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ai.google/research/pubs/pub45187"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horovod.readthedocs.io/en/stable/tensorflow.html" TargetMode="External"/><Relationship Id="rId2" Type="http://schemas.openxmlformats.org/officeDocument/2006/relationships/hyperlink" Target="https://www.tensorflow.org/guide/distributed_training" TargetMode="External"/><Relationship Id="rId1" Type="http://schemas.openxmlformats.org/officeDocument/2006/relationships/slideLayout" Target="../slideLayouts/slideLayout2.xml"/><Relationship Id="rId6" Type="http://schemas.openxmlformats.org/officeDocument/2006/relationships/hyperlink" Target="https://pytorch-lightning.readthedocs.io/en/latest/clouds/cluster.html#slurm-managed-cluster" TargetMode="External"/><Relationship Id="rId5" Type="http://schemas.openxmlformats.org/officeDocument/2006/relationships/hyperlink" Target="https://horovod.readthedocs.io/en/stable/pytorch.html" TargetMode="External"/><Relationship Id="rId4" Type="http://schemas.openxmlformats.org/officeDocument/2006/relationships/hyperlink" Target="https://pytorch.org/tutorials/intermediate/dist_tuto.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arxiv.org/pdf/1802.09941.pdf" TargetMode="External"/><Relationship Id="rId7" Type="http://schemas.openxmlformats.org/officeDocument/2006/relationships/hyperlink" Target="https://pytorch.org/docs/stable/distributed.html" TargetMode="External"/><Relationship Id="rId2" Type="http://schemas.openxmlformats.org/officeDocument/2006/relationships/hyperlink" Target="https://towardsdatascience.com/distributed-tensorflow-using-horovod-6d572f8790c4" TargetMode="External"/><Relationship Id="rId1" Type="http://schemas.openxmlformats.org/officeDocument/2006/relationships/slideLayout" Target="../slideLayouts/slideLayout2.xml"/><Relationship Id="rId6" Type="http://schemas.openxmlformats.org/officeDocument/2006/relationships/hyperlink" Target="https://pytorch.org/tutorials/beginner/dist_overview.html" TargetMode="External"/><Relationship Id="rId5" Type="http://schemas.openxmlformats.org/officeDocument/2006/relationships/hyperlink" Target="https://preferredresearch.jp/2018/07/10/technologies-behind-distributed-deep-learning-allreduce/" TargetMode="External"/><Relationship Id="rId4" Type="http://schemas.openxmlformats.org/officeDocument/2006/relationships/hyperlink" Target="http://www.prace-ri.eu/IMG/pdf/Best-Practice-Guide-Deep-Learning.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9F5197FE-496E-D64A-A834-A08133B6E9B9}"/>
              </a:ext>
            </a:extLst>
          </p:cNvPr>
          <p:cNvPicPr>
            <a:picLocks noGrp="1" noChangeAspect="1"/>
          </p:cNvPicPr>
          <p:nvPr>
            <p:ph type="pic" sz="quarter" idx="14"/>
          </p:nvPr>
        </p:nvPicPr>
        <p:blipFill>
          <a:blip r:embed="rId3" cstate="email">
            <a:alphaModFix amt="50000"/>
            <a:extLst>
              <a:ext uri="{28A0092B-C50C-407E-A947-70E740481C1C}">
                <a14:useLocalDpi xmlns:a14="http://schemas.microsoft.com/office/drawing/2010/main"/>
              </a:ext>
            </a:extLst>
          </a:blip>
          <a:srcRect/>
          <a:stretch>
            <a:fillRect/>
          </a:stretch>
        </p:blipFill>
        <p:spPr/>
      </p:pic>
      <p:sp>
        <p:nvSpPr>
          <p:cNvPr id="19" name="Tijdelijke aanduiding voor tekst 18">
            <a:extLst>
              <a:ext uri="{FF2B5EF4-FFF2-40B4-BE49-F238E27FC236}">
                <a16:creationId xmlns:a16="http://schemas.microsoft.com/office/drawing/2014/main" id="{F489F854-1B18-4521-B332-A14A4D8B0442}"/>
              </a:ext>
            </a:extLst>
          </p:cNvPr>
          <p:cNvSpPr>
            <a:spLocks noGrp="1"/>
          </p:cNvSpPr>
          <p:nvPr>
            <p:ph type="body" sz="quarter" idx="61"/>
          </p:nvPr>
        </p:nvSpPr>
        <p:spPr/>
        <p:txBody>
          <a:bodyPr/>
          <a:lstStyle/>
          <a:p>
            <a:r>
              <a:rPr lang="nl-NL" sz="3200" dirty="0"/>
              <a:t>High Performance machine </a:t>
            </a:r>
            <a:r>
              <a:rPr lang="nl-NL" sz="3200" dirty="0" err="1"/>
              <a:t>learning</a:t>
            </a:r>
            <a:endParaRPr lang="nl-NL" sz="3200" dirty="0"/>
          </a:p>
        </p:txBody>
      </p:sp>
      <p:sp>
        <p:nvSpPr>
          <p:cNvPr id="10" name="Tijdelijke aanduiding voor tekst 9">
            <a:extLst>
              <a:ext uri="{FF2B5EF4-FFF2-40B4-BE49-F238E27FC236}">
                <a16:creationId xmlns:a16="http://schemas.microsoft.com/office/drawing/2014/main" id="{0E88CE3C-D5D2-4760-B29E-A97C9E422DEF}"/>
              </a:ext>
            </a:extLst>
          </p:cNvPr>
          <p:cNvSpPr>
            <a:spLocks noGrp="1"/>
          </p:cNvSpPr>
          <p:nvPr>
            <p:ph type="body" sz="quarter" idx="53"/>
          </p:nvPr>
        </p:nvSpPr>
        <p:spPr>
          <a:xfrm>
            <a:off x="1013091" y="2183753"/>
            <a:ext cx="4875645" cy="974116"/>
          </a:xfrm>
        </p:spPr>
        <p:txBody>
          <a:bodyPr/>
          <a:lstStyle/>
          <a:p>
            <a:r>
              <a:rPr lang="nl-NL" dirty="0"/>
              <a:t>Caspar van Leeuwen</a:t>
            </a:r>
          </a:p>
          <a:p>
            <a:r>
              <a:rPr lang="nl-NL" dirty="0"/>
              <a:t>High Performance ML consultant</a:t>
            </a:r>
          </a:p>
          <a:p>
            <a:r>
              <a:rPr lang="nl-NL" dirty="0"/>
              <a:t>SURF</a:t>
            </a:r>
          </a:p>
        </p:txBody>
      </p:sp>
      <p:sp>
        <p:nvSpPr>
          <p:cNvPr id="6" name="Text Placeholder 5"/>
          <p:cNvSpPr>
            <a:spLocks noGrp="1"/>
          </p:cNvSpPr>
          <p:nvPr>
            <p:ph type="body" sz="quarter" idx="64"/>
          </p:nvPr>
        </p:nvSpPr>
        <p:spPr/>
        <p:txBody>
          <a:bodyPr/>
          <a:lstStyle/>
          <a:p>
            <a:endParaRPr lang="nl-NL" dirty="0"/>
          </a:p>
        </p:txBody>
      </p:sp>
    </p:spTree>
    <p:extLst>
      <p:ext uri="{BB962C8B-B14F-4D97-AF65-F5344CB8AC3E}">
        <p14:creationId xmlns:p14="http://schemas.microsoft.com/office/powerpoint/2010/main" val="242807275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Serial computing</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10</a:t>
            </a:fld>
            <a:endParaRPr lang="nl-NL"/>
          </a:p>
        </p:txBody>
      </p:sp>
      <p:sp>
        <p:nvSpPr>
          <p:cNvPr id="8" name="Rectangle 7"/>
          <p:cNvSpPr/>
          <p:nvPr/>
        </p:nvSpPr>
        <p:spPr>
          <a:xfrm>
            <a:off x="5407160" y="3729837"/>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9" name="Straight Arrow Connector 8"/>
          <p:cNvCxnSpPr/>
          <p:nvPr/>
        </p:nvCxnSpPr>
        <p:spPr>
          <a:xfrm>
            <a:off x="3524040" y="4099290"/>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58216" y="3621447"/>
            <a:ext cx="1415772" cy="369332"/>
          </a:xfrm>
          <a:prstGeom prst="rect">
            <a:avLst/>
          </a:prstGeom>
          <a:noFill/>
        </p:spPr>
        <p:txBody>
          <a:bodyPr wrap="none" rtlCol="0">
            <a:spAutoFit/>
          </a:bodyPr>
          <a:lstStyle/>
          <a:p>
            <a:r>
              <a:rPr lang="en-US" dirty="0"/>
              <a:t>Apply filter()</a:t>
            </a:r>
          </a:p>
        </p:txBody>
      </p:sp>
      <p:cxnSp>
        <p:nvCxnSpPr>
          <p:cNvPr id="11" name="Straight Arrow Connector 10"/>
          <p:cNvCxnSpPr/>
          <p:nvPr/>
        </p:nvCxnSpPr>
        <p:spPr>
          <a:xfrm>
            <a:off x="7088728" y="4083827"/>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2" descr="Afbeeldingsresultaat voor cats and dogs"/>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700820" y="5212821"/>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Afbeeldingsresultaat voor cats and dogs"/>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700820" y="4279347"/>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Afbeeldingsresultaat voor cats and dogs"/>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700820" y="3301767"/>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Afbeeldingsresultaat voor cats and dogs"/>
          <p:cNvPicPr>
            <a:picLocks noChangeAspect="1" noChangeArrowheads="1"/>
          </p:cNvPicPr>
          <p:nvPr/>
        </p:nvPicPr>
        <p:blipFill rotWithShape="1">
          <a:blip r:embed="rId5">
            <a:extLst>
              <a:ext uri="{28A0092B-C50C-407E-A947-70E740481C1C}">
                <a14:useLocalDpi xmlns:a14="http://schemas.microsoft.com/office/drawing/2010/main"/>
              </a:ext>
            </a:extLst>
          </a:blip>
          <a:srcRect l="6015"/>
          <a:stretch/>
        </p:blipFill>
        <p:spPr bwMode="auto">
          <a:xfrm>
            <a:off x="1700820" y="2334881"/>
            <a:ext cx="1366760" cy="89274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Afbeeldingsresultaat voor cats and dogs"/>
          <p:cNvPicPr>
            <a:picLocks noChangeAspect="1" noChangeArrowheads="1"/>
          </p:cNvPicPr>
          <p:nvPr/>
        </p:nvPicPr>
        <p:blipFill>
          <a:blip r:embed="rId6" cstate="print">
            <a:extLst>
              <a:ext uri="{BEBA8EAE-BF5A-486C-A8C5-ECC9F3942E4B}">
                <a14:imgProps xmlns:a14="http://schemas.microsoft.com/office/drawing/2010/main">
                  <a14:imgLayer r:embed="rId7">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22616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fbeeldingsresultaat voor cats and dogs"/>
          <p:cNvPicPr>
            <a:picLocks noChangeAspect="1" noChangeArrowheads="1"/>
          </p:cNvPicPr>
          <p:nvPr/>
        </p:nvPicPr>
        <p:blipFill>
          <a:blip r:embed="rId8" cstate="print">
            <a:extLst>
              <a:ext uri="{BEBA8EAE-BF5A-486C-A8C5-ECC9F3942E4B}">
                <a14:imgProps xmlns:a14="http://schemas.microsoft.com/office/drawing/2010/main">
                  <a14:imgLayer r:embed="rId9">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3189410"/>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Afbeeldingsresultaat voor cats and dogs"/>
          <p:cNvPicPr>
            <a:picLocks noChangeAspect="1" noChangeArrowheads="1"/>
          </p:cNvPicPr>
          <p:nvPr/>
        </p:nvPicPr>
        <p:blipFill>
          <a:blip r:embed="rId10" cstate="print">
            <a:extLst>
              <a:ext uri="{BEBA8EAE-BF5A-486C-A8C5-ECC9F3942E4B}">
                <a14:imgProps xmlns:a14="http://schemas.microsoft.com/office/drawing/2010/main">
                  <a14:imgLayer r:embed="rId11">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4132054"/>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Afbeeldingsresultaat voor cats and dogs"/>
          <p:cNvPicPr>
            <a:picLocks noChangeAspect="1" noChangeArrowheads="1"/>
          </p:cNvPicPr>
          <p:nvPr/>
        </p:nvPicPr>
        <p:blipFill rotWithShape="1">
          <a:blip r:embed="rId12">
            <a:extLst>
              <a:ext uri="{BEBA8EAE-BF5A-486C-A8C5-ECC9F3942E4B}">
                <a14:imgProps xmlns:a14="http://schemas.microsoft.com/office/drawing/2010/main">
                  <a14:imgLayer r:embed="rId13">
                    <a14:imgEffect>
                      <a14:artisticWatercolorSponge/>
                    </a14:imgEffect>
                  </a14:imgLayer>
                </a14:imgProps>
              </a:ext>
              <a:ext uri="{28A0092B-C50C-407E-A947-70E740481C1C}">
                <a14:useLocalDpi xmlns:a14="http://schemas.microsoft.com/office/drawing/2010/main"/>
              </a:ext>
            </a:extLst>
          </a:blip>
          <a:srcRect l="6015"/>
          <a:stretch/>
        </p:blipFill>
        <p:spPr bwMode="auto">
          <a:xfrm>
            <a:off x="7781651" y="5145324"/>
            <a:ext cx="1366760" cy="89274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029182" y="1863105"/>
            <a:ext cx="671979" cy="369332"/>
          </a:xfrm>
          <a:prstGeom prst="rect">
            <a:avLst/>
          </a:prstGeom>
          <a:noFill/>
        </p:spPr>
        <p:txBody>
          <a:bodyPr wrap="none" rtlCol="0">
            <a:spAutoFit/>
          </a:bodyPr>
          <a:lstStyle/>
          <a:p>
            <a:r>
              <a:rPr lang="en-US" dirty="0"/>
              <a:t>Data</a:t>
            </a:r>
          </a:p>
        </p:txBody>
      </p:sp>
      <p:sp>
        <p:nvSpPr>
          <p:cNvPr id="21" name="TextBox 20"/>
          <p:cNvSpPr txBox="1"/>
          <p:nvPr/>
        </p:nvSpPr>
        <p:spPr>
          <a:xfrm>
            <a:off x="7788109" y="1863105"/>
            <a:ext cx="877163"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25918214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Parallel computing</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11</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a:p>
          <a:p>
            <a:pPr lvl="0"/>
            <a:endParaRPr lang="en-US" altLang="nl-NL" sz="1900"/>
          </a:p>
          <a:p>
            <a:pPr lvl="0">
              <a:buFont typeface="Arial" charset="0"/>
              <a:buNone/>
            </a:pPr>
            <a:endParaRPr lang="en-US" altLang="nl-NL"/>
          </a:p>
          <a:p>
            <a:pPr lvl="0">
              <a:buFont typeface="Arial" charset="0"/>
              <a:buNone/>
            </a:pPr>
            <a:endParaRPr lang="en-US" dirty="0"/>
          </a:p>
        </p:txBody>
      </p:sp>
      <p:sp>
        <p:nvSpPr>
          <p:cNvPr id="24" name="Rectangle 23"/>
          <p:cNvSpPr/>
          <p:nvPr/>
        </p:nvSpPr>
        <p:spPr>
          <a:xfrm>
            <a:off x="5387240" y="3355986"/>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25" name="Straight Arrow Connector 24"/>
          <p:cNvCxnSpPr/>
          <p:nvPr/>
        </p:nvCxnSpPr>
        <p:spPr>
          <a:xfrm>
            <a:off x="3504120" y="3725439"/>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38296" y="3247596"/>
            <a:ext cx="1415772" cy="369332"/>
          </a:xfrm>
          <a:prstGeom prst="rect">
            <a:avLst/>
          </a:prstGeom>
          <a:noFill/>
        </p:spPr>
        <p:txBody>
          <a:bodyPr wrap="none" rtlCol="0">
            <a:spAutoFit/>
          </a:bodyPr>
          <a:lstStyle/>
          <a:p>
            <a:r>
              <a:rPr lang="en-US" dirty="0"/>
              <a:t>Apply filter()</a:t>
            </a:r>
          </a:p>
        </p:txBody>
      </p:sp>
      <p:cxnSp>
        <p:nvCxnSpPr>
          <p:cNvPr id="27" name="Straight Arrow Connector 26"/>
          <p:cNvCxnSpPr/>
          <p:nvPr/>
        </p:nvCxnSpPr>
        <p:spPr>
          <a:xfrm>
            <a:off x="7068808" y="3709976"/>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1680900" y="5252725"/>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1680900" y="431925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Afbeeldingsresultaat voor cats and dogs"/>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1680900" y="3341671"/>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Afbeeldingsresultaat voor cats and dogs"/>
          <p:cNvPicPr>
            <a:picLocks noChangeAspect="1" noChangeArrowheads="1"/>
          </p:cNvPicPr>
          <p:nvPr/>
        </p:nvPicPr>
        <p:blipFill rotWithShape="1">
          <a:blip r:embed="rId9">
            <a:extLst>
              <a:ext uri="{28A0092B-C50C-407E-A947-70E740481C1C}">
                <a14:useLocalDpi xmlns:a14="http://schemas.microsoft.com/office/drawing/2010/main"/>
              </a:ext>
            </a:extLst>
          </a:blip>
          <a:srcRect l="6015"/>
          <a:stretch/>
        </p:blipFill>
        <p:spPr bwMode="auto">
          <a:xfrm>
            <a:off x="1680900" y="2374785"/>
            <a:ext cx="1366760" cy="8927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Afbeeldingsresultaat voor cats and dogs"/>
          <p:cNvPicPr>
            <a:picLocks noChangeAspect="1" noChangeArrowheads="1"/>
          </p:cNvPicPr>
          <p:nvPr/>
        </p:nvPicPr>
        <p:blipFill>
          <a:blip r:embed="rId10" cstate="print">
            <a:extLst>
              <a:ext uri="{BEBA8EAE-BF5A-486C-A8C5-ECC9F3942E4B}">
                <a14:imgProps xmlns:a14="http://schemas.microsoft.com/office/drawing/2010/main">
                  <a14:imgLayer r:embed="rId11">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2301562"/>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Afbeeldingsresultaat voor cats and dogs"/>
          <p:cNvPicPr>
            <a:picLocks noChangeAspect="1" noChangeArrowheads="1"/>
          </p:cNvPicPr>
          <p:nvPr/>
        </p:nvPicPr>
        <p:blipFill>
          <a:blip r:embed="rId12" cstate="print">
            <a:extLst>
              <a:ext uri="{BEBA8EAE-BF5A-486C-A8C5-ECC9F3942E4B}">
                <a14:imgProps xmlns:a14="http://schemas.microsoft.com/office/drawing/2010/main">
                  <a14:imgLayer r:embed="rId13">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3229314"/>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Afbeeldingsresultaat voor cats and dogs"/>
          <p:cNvPicPr>
            <a:picLocks noChangeAspect="1" noChangeArrowheads="1"/>
          </p:cNvPicPr>
          <p:nvPr/>
        </p:nvPicPr>
        <p:blipFill>
          <a:blip r:embed="rId14" cstate="print">
            <a:extLst>
              <a:ext uri="{BEBA8EAE-BF5A-486C-A8C5-ECC9F3942E4B}">
                <a14:imgProps xmlns:a14="http://schemas.microsoft.com/office/drawing/2010/main">
                  <a14:imgLayer r:embed="rId15">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4171958"/>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Afbeeldingsresultaat voor cats and dogs"/>
          <p:cNvPicPr>
            <a:picLocks noChangeAspect="1" noChangeArrowheads="1"/>
          </p:cNvPicPr>
          <p:nvPr/>
        </p:nvPicPr>
        <p:blipFill rotWithShape="1">
          <a:blip r:embed="rId16">
            <a:extLst>
              <a:ext uri="{BEBA8EAE-BF5A-486C-A8C5-ECC9F3942E4B}">
                <a14:imgProps xmlns:a14="http://schemas.microsoft.com/office/drawing/2010/main">
                  <a14:imgLayer r:embed="rId17">
                    <a14:imgEffect>
                      <a14:artisticWatercolorSponge/>
                    </a14:imgEffect>
                  </a14:imgLayer>
                </a14:imgProps>
              </a:ext>
              <a:ext uri="{28A0092B-C50C-407E-A947-70E740481C1C}">
                <a14:useLocalDpi xmlns:a14="http://schemas.microsoft.com/office/drawing/2010/main"/>
              </a:ext>
            </a:extLst>
          </a:blip>
          <a:srcRect l="6015"/>
          <a:stretch/>
        </p:blipFill>
        <p:spPr bwMode="auto">
          <a:xfrm>
            <a:off x="7761731" y="5185228"/>
            <a:ext cx="1366760" cy="89274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2009262" y="1903009"/>
            <a:ext cx="671979" cy="369332"/>
          </a:xfrm>
          <a:prstGeom prst="rect">
            <a:avLst/>
          </a:prstGeom>
          <a:noFill/>
        </p:spPr>
        <p:txBody>
          <a:bodyPr wrap="none" rtlCol="0">
            <a:spAutoFit/>
          </a:bodyPr>
          <a:lstStyle/>
          <a:p>
            <a:r>
              <a:rPr lang="en-US" dirty="0"/>
              <a:t>Data</a:t>
            </a:r>
          </a:p>
        </p:txBody>
      </p:sp>
      <p:sp>
        <p:nvSpPr>
          <p:cNvPr id="37" name="TextBox 36"/>
          <p:cNvSpPr txBox="1"/>
          <p:nvPr/>
        </p:nvSpPr>
        <p:spPr>
          <a:xfrm>
            <a:off x="7768189" y="1903009"/>
            <a:ext cx="877163" cy="369332"/>
          </a:xfrm>
          <a:prstGeom prst="rect">
            <a:avLst/>
          </a:prstGeom>
          <a:noFill/>
        </p:spPr>
        <p:txBody>
          <a:bodyPr wrap="none" rtlCol="0">
            <a:spAutoFit/>
          </a:bodyPr>
          <a:lstStyle/>
          <a:p>
            <a:r>
              <a:rPr lang="en-US" dirty="0"/>
              <a:t>Output</a:t>
            </a:r>
          </a:p>
        </p:txBody>
      </p:sp>
      <p:sp>
        <p:nvSpPr>
          <p:cNvPr id="38" name="Rectangle 37"/>
          <p:cNvSpPr/>
          <p:nvPr/>
        </p:nvSpPr>
        <p:spPr>
          <a:xfrm>
            <a:off x="5387240" y="2409952"/>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39" name="Straight Arrow Connector 38"/>
          <p:cNvCxnSpPr/>
          <p:nvPr/>
        </p:nvCxnSpPr>
        <p:spPr>
          <a:xfrm>
            <a:off x="3504120" y="2779405"/>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538296" y="2301562"/>
            <a:ext cx="1415772" cy="369332"/>
          </a:xfrm>
          <a:prstGeom prst="rect">
            <a:avLst/>
          </a:prstGeom>
          <a:noFill/>
        </p:spPr>
        <p:txBody>
          <a:bodyPr wrap="none" rtlCol="0">
            <a:spAutoFit/>
          </a:bodyPr>
          <a:lstStyle/>
          <a:p>
            <a:r>
              <a:rPr lang="en-US" dirty="0"/>
              <a:t>Apply filter()</a:t>
            </a:r>
          </a:p>
        </p:txBody>
      </p:sp>
      <p:cxnSp>
        <p:nvCxnSpPr>
          <p:cNvPr id="41" name="Straight Arrow Connector 40"/>
          <p:cNvCxnSpPr/>
          <p:nvPr/>
        </p:nvCxnSpPr>
        <p:spPr>
          <a:xfrm>
            <a:off x="7068808" y="2763942"/>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387240" y="4319251"/>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43" name="Straight Arrow Connector 42"/>
          <p:cNvCxnSpPr/>
          <p:nvPr/>
        </p:nvCxnSpPr>
        <p:spPr>
          <a:xfrm>
            <a:off x="3504120" y="4688704"/>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38296" y="4210861"/>
            <a:ext cx="1415772" cy="369332"/>
          </a:xfrm>
          <a:prstGeom prst="rect">
            <a:avLst/>
          </a:prstGeom>
          <a:noFill/>
        </p:spPr>
        <p:txBody>
          <a:bodyPr wrap="none" rtlCol="0">
            <a:spAutoFit/>
          </a:bodyPr>
          <a:lstStyle/>
          <a:p>
            <a:r>
              <a:rPr lang="en-US" dirty="0"/>
              <a:t>Apply filter()</a:t>
            </a:r>
          </a:p>
        </p:txBody>
      </p:sp>
      <p:cxnSp>
        <p:nvCxnSpPr>
          <p:cNvPr id="45" name="Straight Arrow Connector 44"/>
          <p:cNvCxnSpPr/>
          <p:nvPr/>
        </p:nvCxnSpPr>
        <p:spPr>
          <a:xfrm>
            <a:off x="7068808" y="4673241"/>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387240" y="5286796"/>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47" name="Straight Arrow Connector 46"/>
          <p:cNvCxnSpPr/>
          <p:nvPr/>
        </p:nvCxnSpPr>
        <p:spPr>
          <a:xfrm>
            <a:off x="3504120" y="5656249"/>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538296" y="5178406"/>
            <a:ext cx="1415772" cy="369332"/>
          </a:xfrm>
          <a:prstGeom prst="rect">
            <a:avLst/>
          </a:prstGeom>
          <a:noFill/>
        </p:spPr>
        <p:txBody>
          <a:bodyPr wrap="none" rtlCol="0">
            <a:spAutoFit/>
          </a:bodyPr>
          <a:lstStyle/>
          <a:p>
            <a:r>
              <a:rPr lang="en-US" dirty="0"/>
              <a:t>Apply filter()</a:t>
            </a:r>
          </a:p>
        </p:txBody>
      </p:sp>
      <p:cxnSp>
        <p:nvCxnSpPr>
          <p:cNvPr id="49" name="Straight Arrow Connector 48"/>
          <p:cNvCxnSpPr/>
          <p:nvPr/>
        </p:nvCxnSpPr>
        <p:spPr>
          <a:xfrm>
            <a:off x="7068808" y="5640786"/>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50359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Benefits:</a:t>
            </a:r>
          </a:p>
          <a:p>
            <a:pPr marL="342900" indent="-342900">
              <a:buFont typeface="Arial" panose="020B0604020202020204" pitchFamily="34" charset="0"/>
              <a:buChar char="•"/>
            </a:pPr>
            <a:r>
              <a:rPr lang="en-US" dirty="0"/>
              <a:t>Solve computationally intensive problems (speedup)</a:t>
            </a:r>
          </a:p>
          <a:p>
            <a:pPr marL="342900" indent="-342900">
              <a:buFont typeface="Arial" panose="020B0604020202020204" pitchFamily="34" charset="0"/>
              <a:buChar char="•"/>
            </a:pPr>
            <a:r>
              <a:rPr lang="en-US" dirty="0"/>
              <a:t>Solve problems that don’t fit a single memory (multiple computers)</a:t>
            </a:r>
          </a:p>
          <a:p>
            <a:pPr marL="342900" indent="-342900">
              <a:buFont typeface="Arial" panose="020B0604020202020204" pitchFamily="34" charset="0"/>
              <a:buChar char="•"/>
            </a:pPr>
            <a:endParaRPr lang="en-US" dirty="0"/>
          </a:p>
          <a:p>
            <a:pPr marL="0" indent="0">
              <a:buNone/>
            </a:pPr>
            <a:r>
              <a:rPr lang="en-US" dirty="0"/>
              <a:t>Requirements:</a:t>
            </a:r>
          </a:p>
          <a:p>
            <a:pPr marL="342900" indent="-342900">
              <a:buFont typeface="Arial" panose="020B0604020202020204" pitchFamily="34" charset="0"/>
              <a:buChar char="•"/>
            </a:pPr>
            <a:r>
              <a:rPr lang="en-US" dirty="0"/>
              <a:t>Problem should be divisible in smaller tasks</a:t>
            </a:r>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12</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spTree>
    <p:extLst>
      <p:ext uri="{BB962C8B-B14F-4D97-AF65-F5344CB8AC3E}">
        <p14:creationId xmlns:p14="http://schemas.microsoft.com/office/powerpoint/2010/main" val="29307337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What types of parallelization exist?</a:t>
            </a:r>
          </a:p>
          <a:p>
            <a:pPr>
              <a:buFont typeface="Arial" panose="020B0604020202020204" pitchFamily="34" charset="0"/>
              <a:buChar char="•"/>
            </a:pPr>
            <a:r>
              <a:rPr lang="en-US" dirty="0"/>
              <a:t>Instruction level parallelism</a:t>
            </a:r>
          </a:p>
          <a:p>
            <a:pPr>
              <a:buFont typeface="Arial" panose="020B0604020202020204" pitchFamily="34" charset="0"/>
              <a:buChar char="•"/>
            </a:pPr>
            <a:r>
              <a:rPr lang="en-US" dirty="0"/>
              <a:t>Embarrassingly parallel</a:t>
            </a:r>
          </a:p>
          <a:p>
            <a:pPr>
              <a:buFont typeface="Arial" panose="020B0604020202020204" pitchFamily="34" charset="0"/>
              <a:buChar char="•"/>
            </a:pPr>
            <a:r>
              <a:rPr lang="en-US" dirty="0"/>
              <a:t>Data parallel</a:t>
            </a:r>
            <a:endParaRPr lang="nl-NL" dirty="0"/>
          </a:p>
          <a:p>
            <a:pPr>
              <a:buFont typeface="Arial" panose="020B0604020202020204" pitchFamily="34" charset="0"/>
              <a:buChar char="•"/>
            </a:pPr>
            <a:r>
              <a:rPr lang="nl-NL" dirty="0"/>
              <a:t>Model parallel</a:t>
            </a:r>
          </a:p>
          <a:p>
            <a:pPr>
              <a:buFont typeface="Arial" panose="020B0604020202020204" pitchFamily="34" charset="0"/>
              <a:buChar char="•"/>
            </a:pPr>
            <a:r>
              <a:rPr lang="nl-NL" dirty="0" err="1"/>
              <a:t>Hybrid</a:t>
            </a:r>
            <a:r>
              <a:rPr lang="nl-NL" dirty="0"/>
              <a:t> data/model </a:t>
            </a:r>
            <a:r>
              <a:rPr lang="nl-NL" dirty="0" err="1"/>
              <a:t>parallelism</a:t>
            </a:r>
            <a:endParaRPr lang="nl-NL" dirty="0"/>
          </a:p>
          <a:p>
            <a:pPr>
              <a:buFont typeface="Arial" panose="020B0604020202020204" pitchFamily="34" charset="0"/>
              <a:buChar char="•"/>
            </a:pPr>
            <a:r>
              <a:rPr lang="nl-NL" dirty="0"/>
              <a:t>Pipeline </a:t>
            </a:r>
            <a:r>
              <a:rPr lang="nl-NL" dirty="0" err="1"/>
              <a:t>parallelism</a:t>
            </a:r>
            <a:endParaRPr lang="nl-NL"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13</a:t>
            </a:fld>
            <a:endParaRPr lang="nl-NL"/>
          </a:p>
        </p:txBody>
      </p:sp>
      <p:cxnSp>
        <p:nvCxnSpPr>
          <p:cNvPr id="10" name="Straight Arrow Connector 9">
            <a:extLst>
              <a:ext uri="{FF2B5EF4-FFF2-40B4-BE49-F238E27FC236}">
                <a16:creationId xmlns:a16="http://schemas.microsoft.com/office/drawing/2014/main" id="{51199A66-A9AA-E73B-5F76-39349F5C0FBF}"/>
              </a:ext>
            </a:extLst>
          </p:cNvPr>
          <p:cNvCxnSpPr/>
          <p:nvPr/>
        </p:nvCxnSpPr>
        <p:spPr>
          <a:xfrm>
            <a:off x="5515886" y="2280716"/>
            <a:ext cx="0" cy="1069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A418611-AE1F-9A8C-6234-EBE85BDC8AD0}"/>
              </a:ext>
            </a:extLst>
          </p:cNvPr>
          <p:cNvSpPr txBox="1"/>
          <p:nvPr/>
        </p:nvSpPr>
        <p:spPr>
          <a:xfrm>
            <a:off x="6223749" y="2644610"/>
            <a:ext cx="2029017" cy="276999"/>
          </a:xfrm>
          <a:prstGeom prst="rect">
            <a:avLst/>
          </a:prstGeom>
          <a:noFill/>
        </p:spPr>
        <p:txBody>
          <a:bodyPr wrap="none" lIns="0" tIns="0" rIns="0" bIns="0" rtlCol="0">
            <a:spAutoFit/>
          </a:bodyPr>
          <a:lstStyle/>
          <a:p>
            <a:pPr algn="l"/>
            <a:r>
              <a:rPr lang="nl-NL" dirty="0" err="1"/>
              <a:t>Increasing</a:t>
            </a:r>
            <a:r>
              <a:rPr lang="nl-NL" dirty="0"/>
              <a:t> </a:t>
            </a:r>
            <a:r>
              <a:rPr lang="nl-NL" dirty="0" err="1"/>
              <a:t>complexity</a:t>
            </a:r>
            <a:endParaRPr lang="nl-NL" dirty="0"/>
          </a:p>
        </p:txBody>
      </p:sp>
    </p:spTree>
    <p:extLst>
      <p:ext uri="{BB962C8B-B14F-4D97-AF65-F5344CB8AC3E}">
        <p14:creationId xmlns:p14="http://schemas.microsoft.com/office/powerpoint/2010/main" val="37347362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Instruction level parallelism</a:t>
            </a:r>
          </a:p>
          <a:p>
            <a:pPr marL="569913" lvl="1">
              <a:buFont typeface="Arial" panose="020B0604020202020204" pitchFamily="34" charset="0"/>
              <a:buChar char="•"/>
            </a:pPr>
            <a:r>
              <a:rPr lang="en-US" dirty="0"/>
              <a:t>Executing multiple instructions (e.g. additions) in parallel</a:t>
            </a:r>
          </a:p>
          <a:p>
            <a:pPr marL="569913" lvl="1">
              <a:buFont typeface="Arial" panose="020B0604020202020204" pitchFamily="34" charset="0"/>
              <a:buChar char="•"/>
            </a:pPr>
            <a:r>
              <a:rPr lang="en-US" dirty="0"/>
              <a:t>Examples: vector instructions (CPU), Tensor Cores (GPU)</a:t>
            </a:r>
          </a:p>
          <a:p>
            <a:pPr marL="569913" lvl="1">
              <a:buFont typeface="Arial" panose="020B0604020202020204" pitchFamily="34" charset="0"/>
              <a:buChar char="•"/>
            </a:pPr>
            <a:r>
              <a:rPr lang="en-US" dirty="0">
                <a:hlinkClick r:id="rId2"/>
              </a:rPr>
              <a:t>https://en.wikipedia.org/wiki/Instruction-level_parallelism</a:t>
            </a:r>
            <a:r>
              <a:rPr lang="en-US" dirty="0"/>
              <a:t> </a:t>
            </a:r>
          </a:p>
          <a:p>
            <a:pPr marL="569913" lvl="1">
              <a:buFont typeface="Arial" panose="020B0604020202020204" pitchFamily="34" charset="0"/>
              <a:buChar char="•"/>
            </a:pPr>
            <a:r>
              <a:rPr lang="en-US" dirty="0"/>
              <a:t>More this afternoon!</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14</a:t>
            </a:fld>
            <a:endParaRPr lang="nl-NL"/>
          </a:p>
        </p:txBody>
      </p:sp>
      <p:graphicFrame>
        <p:nvGraphicFramePr>
          <p:cNvPr id="6" name="Table 2">
            <a:extLst>
              <a:ext uri="{FF2B5EF4-FFF2-40B4-BE49-F238E27FC236}">
                <a16:creationId xmlns:a16="http://schemas.microsoft.com/office/drawing/2014/main" id="{7142D620-9FF3-1DAE-FA9E-07BEB322F5FD}"/>
              </a:ext>
            </a:extLst>
          </p:cNvPr>
          <p:cNvGraphicFramePr>
            <a:graphicFrameLocks noGrp="1"/>
          </p:cNvGraphicFramePr>
          <p:nvPr>
            <p:extLst>
              <p:ext uri="{D42A27DB-BD31-4B8C-83A1-F6EECF244321}">
                <p14:modId xmlns:p14="http://schemas.microsoft.com/office/powerpoint/2010/main" val="535561961"/>
              </p:ext>
            </p:extLst>
          </p:nvPr>
        </p:nvGraphicFramePr>
        <p:xfrm>
          <a:off x="2797322" y="4533275"/>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1.1</a:t>
                      </a:r>
                    </a:p>
                  </a:txBody>
                  <a:tcPr anchor="ctr">
                    <a:solidFill>
                      <a:srgbClr val="BACAD0"/>
                    </a:solidFill>
                  </a:tcPr>
                </a:tc>
                <a:tc>
                  <a:txBody>
                    <a:bodyPr/>
                    <a:lstStyle/>
                    <a:p>
                      <a:pPr algn="ctr"/>
                      <a:r>
                        <a:rPr lang="en-US" dirty="0">
                          <a:solidFill>
                            <a:schemeClr val="tx1"/>
                          </a:solidFill>
                        </a:rPr>
                        <a:t>3.7</a:t>
                      </a:r>
                    </a:p>
                  </a:txBody>
                  <a:tcPr anchor="ctr">
                    <a:solidFill>
                      <a:srgbClr val="BACAD0"/>
                    </a:solidFill>
                  </a:tcPr>
                </a:tc>
                <a:tc>
                  <a:txBody>
                    <a:bodyPr/>
                    <a:lstStyle/>
                    <a:p>
                      <a:pPr algn="ctr"/>
                      <a:r>
                        <a:rPr lang="en-US" dirty="0">
                          <a:solidFill>
                            <a:schemeClr val="tx1"/>
                          </a:solidFill>
                        </a:rPr>
                        <a:t>-1.6</a:t>
                      </a:r>
                    </a:p>
                  </a:txBody>
                  <a:tcPr anchor="ctr">
                    <a:solidFill>
                      <a:srgbClr val="BACAD0"/>
                    </a:solidFill>
                  </a:tcPr>
                </a:tc>
                <a:tc>
                  <a:txBody>
                    <a:bodyPr/>
                    <a:lstStyle/>
                    <a:p>
                      <a:pPr algn="ctr"/>
                      <a:r>
                        <a:rPr lang="en-US" dirty="0">
                          <a:solidFill>
                            <a:schemeClr val="tx1"/>
                          </a:solidFill>
                        </a:rPr>
                        <a:t>2.3</a:t>
                      </a:r>
                    </a:p>
                  </a:txBody>
                  <a:tcPr anchor="ctr">
                    <a:solidFill>
                      <a:srgbClr val="BACAD0"/>
                    </a:solidFill>
                  </a:tcPr>
                </a:tc>
                <a:extLst>
                  <a:ext uri="{0D108BD9-81ED-4DB2-BD59-A6C34878D82A}">
                    <a16:rowId xmlns:a16="http://schemas.microsoft.com/office/drawing/2014/main" val="4071202945"/>
                  </a:ext>
                </a:extLst>
              </a:tr>
            </a:tbl>
          </a:graphicData>
        </a:graphic>
      </p:graphicFrame>
      <p:graphicFrame>
        <p:nvGraphicFramePr>
          <p:cNvPr id="7" name="Table 2">
            <a:extLst>
              <a:ext uri="{FF2B5EF4-FFF2-40B4-BE49-F238E27FC236}">
                <a16:creationId xmlns:a16="http://schemas.microsoft.com/office/drawing/2014/main" id="{59E5D436-A3FB-76EE-7B42-B58EBF8E93E1}"/>
              </a:ext>
            </a:extLst>
          </p:cNvPr>
          <p:cNvGraphicFramePr>
            <a:graphicFrameLocks noGrp="1"/>
          </p:cNvGraphicFramePr>
          <p:nvPr>
            <p:extLst>
              <p:ext uri="{D42A27DB-BD31-4B8C-83A1-F6EECF244321}">
                <p14:modId xmlns:p14="http://schemas.microsoft.com/office/powerpoint/2010/main" val="986842396"/>
              </p:ext>
            </p:extLst>
          </p:nvPr>
        </p:nvGraphicFramePr>
        <p:xfrm>
          <a:off x="2797322" y="5312039"/>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-3.4</a:t>
                      </a:r>
                    </a:p>
                  </a:txBody>
                  <a:tcPr anchor="ctr">
                    <a:solidFill>
                      <a:srgbClr val="BACAD0"/>
                    </a:solidFill>
                  </a:tcPr>
                </a:tc>
                <a:tc>
                  <a:txBody>
                    <a:bodyPr/>
                    <a:lstStyle/>
                    <a:p>
                      <a:pPr algn="ctr"/>
                      <a:r>
                        <a:rPr lang="en-US" dirty="0">
                          <a:solidFill>
                            <a:schemeClr val="tx1"/>
                          </a:solidFill>
                        </a:rPr>
                        <a:t>1.7</a:t>
                      </a:r>
                    </a:p>
                  </a:txBody>
                  <a:tcPr anchor="ctr">
                    <a:solidFill>
                      <a:srgbClr val="BACAD0"/>
                    </a:solidFill>
                  </a:tcPr>
                </a:tc>
                <a:tc>
                  <a:txBody>
                    <a:bodyPr/>
                    <a:lstStyle/>
                    <a:p>
                      <a:pPr algn="ctr"/>
                      <a:r>
                        <a:rPr lang="en-US" dirty="0">
                          <a:solidFill>
                            <a:schemeClr val="tx1"/>
                          </a:solidFill>
                        </a:rPr>
                        <a:t>-0.2</a:t>
                      </a:r>
                    </a:p>
                  </a:txBody>
                  <a:tcPr anchor="ctr">
                    <a:solidFill>
                      <a:srgbClr val="BACAD0"/>
                    </a:solidFill>
                  </a:tcPr>
                </a:tc>
                <a:tc>
                  <a:txBody>
                    <a:bodyPr/>
                    <a:lstStyle/>
                    <a:p>
                      <a:pPr algn="ctr"/>
                      <a:r>
                        <a:rPr lang="en-US" dirty="0">
                          <a:solidFill>
                            <a:schemeClr val="tx1"/>
                          </a:solidFill>
                        </a:rPr>
                        <a:t>5.2</a:t>
                      </a:r>
                    </a:p>
                  </a:txBody>
                  <a:tcPr anchor="ctr">
                    <a:solidFill>
                      <a:srgbClr val="BACAD0"/>
                    </a:solidFill>
                  </a:tcPr>
                </a:tc>
                <a:extLst>
                  <a:ext uri="{0D108BD9-81ED-4DB2-BD59-A6C34878D82A}">
                    <a16:rowId xmlns:a16="http://schemas.microsoft.com/office/drawing/2014/main" val="4071202945"/>
                  </a:ext>
                </a:extLst>
              </a:tr>
            </a:tbl>
          </a:graphicData>
        </a:graphic>
      </p:graphicFrame>
      <p:sp>
        <p:nvSpPr>
          <p:cNvPr id="8" name="TextBox 7">
            <a:extLst>
              <a:ext uri="{FF2B5EF4-FFF2-40B4-BE49-F238E27FC236}">
                <a16:creationId xmlns:a16="http://schemas.microsoft.com/office/drawing/2014/main" id="{8A75BC5F-8130-273A-A248-0BC031AAA83A}"/>
              </a:ext>
            </a:extLst>
          </p:cNvPr>
          <p:cNvSpPr txBox="1"/>
          <p:nvPr/>
        </p:nvSpPr>
        <p:spPr>
          <a:xfrm>
            <a:off x="2340064" y="4564806"/>
            <a:ext cx="533067" cy="369332"/>
          </a:xfrm>
          <a:prstGeom prst="rect">
            <a:avLst/>
          </a:prstGeom>
          <a:noFill/>
        </p:spPr>
        <p:txBody>
          <a:bodyPr wrap="square" rtlCol="0">
            <a:spAutoFit/>
          </a:bodyPr>
          <a:lstStyle/>
          <a:p>
            <a:r>
              <a:rPr lang="en-US" dirty="0"/>
              <a:t>X =</a:t>
            </a:r>
          </a:p>
        </p:txBody>
      </p:sp>
      <p:sp>
        <p:nvSpPr>
          <p:cNvPr id="9" name="TextBox 8">
            <a:extLst>
              <a:ext uri="{FF2B5EF4-FFF2-40B4-BE49-F238E27FC236}">
                <a16:creationId xmlns:a16="http://schemas.microsoft.com/office/drawing/2014/main" id="{EA7F0BA3-B6FC-E3DD-F6F6-815ECDC7D9E6}"/>
              </a:ext>
            </a:extLst>
          </p:cNvPr>
          <p:cNvSpPr txBox="1"/>
          <p:nvPr/>
        </p:nvSpPr>
        <p:spPr>
          <a:xfrm>
            <a:off x="2340065" y="5343570"/>
            <a:ext cx="590806" cy="369332"/>
          </a:xfrm>
          <a:prstGeom prst="rect">
            <a:avLst/>
          </a:prstGeom>
          <a:noFill/>
        </p:spPr>
        <p:txBody>
          <a:bodyPr wrap="square" rtlCol="0">
            <a:spAutoFit/>
          </a:bodyPr>
          <a:lstStyle/>
          <a:p>
            <a:r>
              <a:rPr lang="en-US" dirty="0"/>
              <a:t>Y = </a:t>
            </a:r>
          </a:p>
        </p:txBody>
      </p:sp>
      <p:graphicFrame>
        <p:nvGraphicFramePr>
          <p:cNvPr id="12" name="Table 2">
            <a:extLst>
              <a:ext uri="{FF2B5EF4-FFF2-40B4-BE49-F238E27FC236}">
                <a16:creationId xmlns:a16="http://schemas.microsoft.com/office/drawing/2014/main" id="{61F8FCE7-8D23-3051-847C-884A3C5121C8}"/>
              </a:ext>
            </a:extLst>
          </p:cNvPr>
          <p:cNvGraphicFramePr>
            <a:graphicFrameLocks noGrp="1"/>
          </p:cNvGraphicFramePr>
          <p:nvPr>
            <p:extLst>
              <p:ext uri="{D42A27DB-BD31-4B8C-83A1-F6EECF244321}">
                <p14:modId xmlns:p14="http://schemas.microsoft.com/office/powerpoint/2010/main" val="1813369628"/>
              </p:ext>
            </p:extLst>
          </p:nvPr>
        </p:nvGraphicFramePr>
        <p:xfrm>
          <a:off x="5631537" y="4872583"/>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-2.3</a:t>
                      </a:r>
                    </a:p>
                  </a:txBody>
                  <a:tcPr anchor="ctr">
                    <a:solidFill>
                      <a:srgbClr val="BACAD0"/>
                    </a:solidFill>
                  </a:tcPr>
                </a:tc>
                <a:tc>
                  <a:txBody>
                    <a:bodyPr/>
                    <a:lstStyle/>
                    <a:p>
                      <a:pPr algn="ctr"/>
                      <a:r>
                        <a:rPr lang="en-US" dirty="0">
                          <a:solidFill>
                            <a:schemeClr val="tx1"/>
                          </a:solidFill>
                        </a:rPr>
                        <a:t>5.4</a:t>
                      </a:r>
                    </a:p>
                  </a:txBody>
                  <a:tcPr anchor="ctr">
                    <a:solidFill>
                      <a:srgbClr val="BACAD0"/>
                    </a:solidFill>
                  </a:tcPr>
                </a:tc>
                <a:tc>
                  <a:txBody>
                    <a:bodyPr/>
                    <a:lstStyle/>
                    <a:p>
                      <a:pPr algn="ctr"/>
                      <a:r>
                        <a:rPr lang="en-US" dirty="0">
                          <a:solidFill>
                            <a:schemeClr val="tx1"/>
                          </a:solidFill>
                        </a:rPr>
                        <a:t>-1.8</a:t>
                      </a:r>
                    </a:p>
                  </a:txBody>
                  <a:tcPr anchor="ctr">
                    <a:solidFill>
                      <a:srgbClr val="BACAD0"/>
                    </a:solidFill>
                  </a:tcPr>
                </a:tc>
                <a:tc>
                  <a:txBody>
                    <a:bodyPr/>
                    <a:lstStyle/>
                    <a:p>
                      <a:pPr algn="ctr"/>
                      <a:r>
                        <a:rPr lang="en-US" dirty="0">
                          <a:solidFill>
                            <a:schemeClr val="tx1"/>
                          </a:solidFill>
                        </a:rPr>
                        <a:t>7.5</a:t>
                      </a:r>
                    </a:p>
                  </a:txBody>
                  <a:tcPr anchor="ctr">
                    <a:solidFill>
                      <a:srgbClr val="BACAD0"/>
                    </a:solidFill>
                  </a:tcPr>
                </a:tc>
                <a:extLst>
                  <a:ext uri="{0D108BD9-81ED-4DB2-BD59-A6C34878D82A}">
                    <a16:rowId xmlns:a16="http://schemas.microsoft.com/office/drawing/2014/main" val="4071202945"/>
                  </a:ext>
                </a:extLst>
              </a:tr>
            </a:tbl>
          </a:graphicData>
        </a:graphic>
      </p:graphicFrame>
      <p:sp>
        <p:nvSpPr>
          <p:cNvPr id="13" name="TextBox 12">
            <a:extLst>
              <a:ext uri="{FF2B5EF4-FFF2-40B4-BE49-F238E27FC236}">
                <a16:creationId xmlns:a16="http://schemas.microsoft.com/office/drawing/2014/main" id="{96F1FCB5-5424-EB1F-70B9-EBEE465055B3}"/>
              </a:ext>
            </a:extLst>
          </p:cNvPr>
          <p:cNvSpPr txBox="1"/>
          <p:nvPr/>
        </p:nvSpPr>
        <p:spPr>
          <a:xfrm>
            <a:off x="5170658" y="4832946"/>
            <a:ext cx="423174" cy="461665"/>
          </a:xfrm>
          <a:prstGeom prst="rect">
            <a:avLst/>
          </a:prstGeom>
          <a:noFill/>
        </p:spPr>
        <p:txBody>
          <a:bodyPr wrap="square" rtlCol="0">
            <a:spAutoFit/>
          </a:bodyPr>
          <a:lstStyle/>
          <a:p>
            <a:r>
              <a:rPr lang="en-US" sz="2400" dirty="0"/>
              <a:t>=</a:t>
            </a:r>
          </a:p>
        </p:txBody>
      </p:sp>
      <p:sp>
        <p:nvSpPr>
          <p:cNvPr id="14" name="TextBox 13">
            <a:extLst>
              <a:ext uri="{FF2B5EF4-FFF2-40B4-BE49-F238E27FC236}">
                <a16:creationId xmlns:a16="http://schemas.microsoft.com/office/drawing/2014/main" id="{7523C04C-9649-A5CC-AF9E-02EA0DEDFBC4}"/>
              </a:ext>
            </a:extLst>
          </p:cNvPr>
          <p:cNvSpPr txBox="1"/>
          <p:nvPr/>
        </p:nvSpPr>
        <p:spPr>
          <a:xfrm>
            <a:off x="3793265" y="4855706"/>
            <a:ext cx="423174"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216595961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Embarrassingly parallel</a:t>
            </a:r>
          </a:p>
          <a:p>
            <a:pPr marL="569913" lvl="1">
              <a:buFont typeface="Arial" panose="020B0604020202020204" pitchFamily="34" charset="0"/>
              <a:buChar char="•"/>
            </a:pPr>
            <a:r>
              <a:rPr lang="en-US" dirty="0"/>
              <a:t>A workload or problem where little or no effort is needed to separate into number of parallel tasks</a:t>
            </a:r>
          </a:p>
          <a:p>
            <a:pPr marL="569913" lvl="1">
              <a:buFont typeface="Arial" panose="020B0604020202020204" pitchFamily="34" charset="0"/>
              <a:buChar char="•"/>
            </a:pPr>
            <a:r>
              <a:rPr lang="en-US" dirty="0"/>
              <a:t>Examples: hyperparameter grid search, training multiple model architectures</a:t>
            </a:r>
          </a:p>
          <a:p>
            <a:pPr marL="569913" lvl="1">
              <a:buFont typeface="Arial" panose="020B0604020202020204" pitchFamily="34" charset="0"/>
              <a:buChar char="•"/>
            </a:pPr>
            <a:r>
              <a:rPr lang="en-US" dirty="0">
                <a:hlinkClick r:id="rId2"/>
              </a:rPr>
              <a:t>https://en.wikipedia.org/wiki/Embarrassingly_parallel</a:t>
            </a:r>
            <a:r>
              <a:rPr lang="en-US" dirty="0"/>
              <a:t>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15</a:t>
            </a:fld>
            <a:endParaRPr lang="nl-NL"/>
          </a:p>
        </p:txBody>
      </p:sp>
    </p:spTree>
    <p:extLst>
      <p:ext uri="{BB962C8B-B14F-4D97-AF65-F5344CB8AC3E}">
        <p14:creationId xmlns:p14="http://schemas.microsoft.com/office/powerpoint/2010/main" val="349215489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Train a single model, single set of hyperparameters, but </a:t>
            </a:r>
            <a:r>
              <a:rPr lang="en-US" b="1" i="1" dirty="0"/>
              <a:t>faster</a:t>
            </a:r>
            <a:endParaRPr lang="en-US" b="1" dirty="0"/>
          </a:p>
          <a:p>
            <a:pPr>
              <a:buFont typeface="Arial" panose="020B0604020202020204" pitchFamily="34" charset="0"/>
              <a:buChar char="•"/>
            </a:pPr>
            <a:r>
              <a:rPr lang="en-US" dirty="0"/>
              <a:t>Split the batch over multiple processors (CPUs/GPUs)</a:t>
            </a:r>
          </a:p>
          <a:p>
            <a:pPr>
              <a:buFont typeface="Arial" panose="020B0604020202020204" pitchFamily="34" charset="0"/>
              <a:buChar char="•"/>
            </a:pPr>
            <a:r>
              <a:rPr lang="en-US" dirty="0"/>
              <a:t>Each processor holds a copy of the model</a:t>
            </a:r>
          </a:p>
          <a:p>
            <a:pPr>
              <a:buFont typeface="Arial" panose="020B0604020202020204" pitchFamily="34" charset="0"/>
              <a:buChar char="•"/>
            </a:pPr>
            <a:r>
              <a:rPr lang="en-US" dirty="0"/>
              <a:t>Forward pass: calculated by each of the workers</a:t>
            </a:r>
          </a:p>
          <a:p>
            <a:pPr>
              <a:buFont typeface="Arial" panose="020B0604020202020204" pitchFamily="34" charset="0"/>
              <a:buChar char="•"/>
            </a:pPr>
            <a:r>
              <a:rPr lang="en-US" dirty="0"/>
              <a:t>Backward pass: gradients computed (per worker), communicated and aggregated</a:t>
            </a:r>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16</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pic>
        <p:nvPicPr>
          <p:cNvPr id="7"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471047" y="5410501"/>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471047" y="3917362"/>
            <a:ext cx="1268818" cy="84249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5926768" y="3931907"/>
            <a:ext cx="1350595" cy="827951"/>
            <a:chOff x="3221405" y="3951065"/>
            <a:chExt cx="2152502" cy="1319541"/>
          </a:xfrm>
        </p:grpSpPr>
        <p:sp>
          <p:nvSpPr>
            <p:cNvPr id="16" name="Oval 15">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B94DEA2-AA75-334C-8D87-785551076467}"/>
                </a:ext>
              </a:extLst>
            </p:cNvPr>
            <p:cNvCxnSpPr>
              <a:stCxn id="16" idx="6"/>
              <a:endCxn id="19"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00B218-80B5-854E-8A20-998CD205B811}"/>
                </a:ext>
              </a:extLst>
            </p:cNvPr>
            <p:cNvCxnSpPr>
              <a:endCxn id="20"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8EE955-F979-804F-966C-3B09E74A511E}"/>
                </a:ext>
              </a:extLst>
            </p:cNvPr>
            <p:cNvCxnSpPr>
              <a:endCxn id="20"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FE34918-01CD-324E-ADC7-8C7618B9A137}"/>
                </a:ext>
              </a:extLst>
            </p:cNvPr>
            <p:cNvCxnSpPr>
              <a:endCxn id="21"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4B8F354-AC16-1B41-9E21-62A17EFD04B0}"/>
                </a:ext>
              </a:extLst>
            </p:cNvPr>
            <p:cNvCxnSpPr>
              <a:endCxn id="19"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2D17DA8-ADE8-7A41-A4B3-2AA2404B596C}"/>
                </a:ext>
              </a:extLst>
            </p:cNvPr>
            <p:cNvCxnSpPr>
              <a:endCxn id="23"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6B3456-D16B-9744-880A-A88B8590C98D}"/>
                </a:ext>
              </a:extLst>
            </p:cNvPr>
            <p:cNvCxnSpPr>
              <a:endCxn id="23"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F90248C-A018-2542-967F-34DCDEFE8026}"/>
                </a:ext>
              </a:extLst>
            </p:cNvPr>
            <p:cNvCxnSpPr>
              <a:endCxn id="23"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926768" y="5359295"/>
            <a:ext cx="1350595" cy="827951"/>
            <a:chOff x="3221405" y="3951065"/>
            <a:chExt cx="2152502" cy="1319541"/>
          </a:xfrm>
        </p:grpSpPr>
        <p:sp>
          <p:nvSpPr>
            <p:cNvPr id="45" name="Oval 44">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4B94DEA2-AA75-334C-8D87-785551076467}"/>
                </a:ext>
              </a:extLst>
            </p:cNvPr>
            <p:cNvCxnSpPr>
              <a:stCxn id="45" idx="6"/>
              <a:endCxn id="48"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00B218-80B5-854E-8A20-998CD205B811}"/>
                </a:ext>
              </a:extLst>
            </p:cNvPr>
            <p:cNvCxnSpPr>
              <a:endCxn id="49"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68EE955-F979-804F-966C-3B09E74A511E}"/>
                </a:ext>
              </a:extLst>
            </p:cNvPr>
            <p:cNvCxnSpPr>
              <a:endCxn id="49"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E34918-01CD-324E-ADC7-8C7618B9A137}"/>
                </a:ext>
              </a:extLst>
            </p:cNvPr>
            <p:cNvCxnSpPr>
              <a:endCxn id="50"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B8F354-AC16-1B41-9E21-62A17EFD04B0}"/>
                </a:ext>
              </a:extLst>
            </p:cNvPr>
            <p:cNvCxnSpPr>
              <a:endCxn id="48"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2D17DA8-ADE8-7A41-A4B3-2AA2404B596C}"/>
                </a:ext>
              </a:extLst>
            </p:cNvPr>
            <p:cNvCxnSpPr>
              <a:endCxn id="51"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76B3456-D16B-9744-880A-A88B8590C98D}"/>
                </a:ext>
              </a:extLst>
            </p:cNvPr>
            <p:cNvCxnSpPr>
              <a:endCxn id="51"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F90248C-A018-2542-967F-34DCDEFE8026}"/>
                </a:ext>
              </a:extLst>
            </p:cNvPr>
            <p:cNvCxnSpPr>
              <a:endCxn id="51"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8468606" y="4201630"/>
            <a:ext cx="1081515" cy="276999"/>
          </a:xfrm>
          <a:prstGeom prst="rect">
            <a:avLst/>
          </a:prstGeom>
          <a:noFill/>
        </p:spPr>
        <p:txBody>
          <a:bodyPr wrap="none" lIns="0" tIns="0" rIns="0" bIns="0" rtlCol="0">
            <a:spAutoFit/>
          </a:bodyPr>
          <a:lstStyle/>
          <a:p>
            <a:pPr algn="l"/>
            <a:r>
              <a:rPr lang="nl-NL" dirty="0"/>
              <a:t>Processor 1</a:t>
            </a:r>
          </a:p>
        </p:txBody>
      </p:sp>
      <p:sp>
        <p:nvSpPr>
          <p:cNvPr id="69" name="Rectangle 68"/>
          <p:cNvSpPr/>
          <p:nvPr/>
        </p:nvSpPr>
        <p:spPr>
          <a:xfrm>
            <a:off x="3045890" y="5125332"/>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tangle 69"/>
          <p:cNvSpPr/>
          <p:nvPr/>
        </p:nvSpPr>
        <p:spPr>
          <a:xfrm>
            <a:off x="3045889" y="3702204"/>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TextBox 70"/>
          <p:cNvSpPr txBox="1"/>
          <p:nvPr/>
        </p:nvSpPr>
        <p:spPr>
          <a:xfrm>
            <a:off x="8504051" y="5657866"/>
            <a:ext cx="1081515" cy="276999"/>
          </a:xfrm>
          <a:prstGeom prst="rect">
            <a:avLst/>
          </a:prstGeom>
          <a:noFill/>
        </p:spPr>
        <p:txBody>
          <a:bodyPr wrap="none" lIns="0" tIns="0" rIns="0" bIns="0" rtlCol="0">
            <a:spAutoFit/>
          </a:bodyPr>
          <a:lstStyle/>
          <a:p>
            <a:pPr algn="l"/>
            <a:r>
              <a:rPr lang="nl-NL" dirty="0"/>
              <a:t>Processor 2</a:t>
            </a:r>
          </a:p>
        </p:txBody>
      </p:sp>
      <p:pic>
        <p:nvPicPr>
          <p:cNvPr id="73"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14989" y="4273969"/>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705955" y="4673810"/>
            <a:ext cx="1320391" cy="82524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Arrow Connector 73">
            <a:extLst>
              <a:ext uri="{FF2B5EF4-FFF2-40B4-BE49-F238E27FC236}">
                <a16:creationId xmlns:a16="http://schemas.microsoft.com/office/drawing/2014/main" id="{791F324A-7E04-2B47-B61E-BD806D6AB00B}"/>
              </a:ext>
            </a:extLst>
          </p:cNvPr>
          <p:cNvCxnSpPr>
            <a:endCxn id="70" idx="1"/>
          </p:cNvCxnSpPr>
          <p:nvPr/>
        </p:nvCxnSpPr>
        <p:spPr>
          <a:xfrm flipV="1">
            <a:off x="1883807" y="4332272"/>
            <a:ext cx="1162082" cy="11424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1F324A-7E04-2B47-B61E-BD806D6AB00B}"/>
              </a:ext>
            </a:extLst>
          </p:cNvPr>
          <p:cNvCxnSpPr/>
          <p:nvPr/>
        </p:nvCxnSpPr>
        <p:spPr>
          <a:xfrm>
            <a:off x="2021701" y="5069135"/>
            <a:ext cx="1024188" cy="5610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00691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7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Model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Train a single </a:t>
            </a:r>
            <a:r>
              <a:rPr lang="en-US" b="1" i="1" dirty="0"/>
              <a:t>very big</a:t>
            </a:r>
            <a:r>
              <a:rPr lang="en-US" b="1" dirty="0"/>
              <a:t> </a:t>
            </a:r>
            <a:r>
              <a:rPr lang="en-US" dirty="0"/>
              <a:t>model, single set of hyperparameters</a:t>
            </a:r>
          </a:p>
          <a:p>
            <a:pPr>
              <a:buFont typeface="Arial" panose="020B0604020202020204" pitchFamily="34" charset="0"/>
              <a:buChar char="•"/>
            </a:pPr>
            <a:r>
              <a:rPr lang="en-US" dirty="0"/>
              <a:t>Split the model over multiple processors (CPUs/GPUs)</a:t>
            </a:r>
          </a:p>
          <a:p>
            <a:pPr>
              <a:buFont typeface="Arial" panose="020B0604020202020204" pitchFamily="34" charset="0"/>
              <a:buChar char="•"/>
            </a:pPr>
            <a:r>
              <a:rPr lang="en-US" dirty="0"/>
              <a:t>Each processor sees all the data</a:t>
            </a:r>
          </a:p>
          <a:p>
            <a:pPr>
              <a:buFont typeface="Arial" panose="020B0604020202020204" pitchFamily="34" charset="0"/>
              <a:buChar char="•"/>
            </a:pPr>
            <a:r>
              <a:rPr lang="en-US" dirty="0"/>
              <a:t>Communication needed both during forward and backward pass!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17</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grpSp>
        <p:nvGrpSpPr>
          <p:cNvPr id="7" name="Group 6"/>
          <p:cNvGrpSpPr/>
          <p:nvPr/>
        </p:nvGrpSpPr>
        <p:grpSpPr>
          <a:xfrm>
            <a:off x="5446491" y="3829785"/>
            <a:ext cx="2243289" cy="1375196"/>
            <a:chOff x="3221405" y="3951065"/>
            <a:chExt cx="2152502" cy="1319541"/>
          </a:xfrm>
        </p:grpSpPr>
        <p:sp>
          <p:nvSpPr>
            <p:cNvPr id="8" name="Oval 7">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4DEA2-AA75-334C-8D87-785551076467}"/>
                </a:ext>
              </a:extLst>
            </p:cNvPr>
            <p:cNvCxnSpPr>
              <a:stCxn id="8" idx="6"/>
              <a:endCxn id="11"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00B218-80B5-854E-8A20-998CD205B811}"/>
                </a:ext>
              </a:extLst>
            </p:cNvPr>
            <p:cNvCxnSpPr>
              <a:endCxn id="12"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EE955-F979-804F-966C-3B09E74A511E}"/>
                </a:ext>
              </a:extLst>
            </p:cNvPr>
            <p:cNvCxnSpPr>
              <a:endCxn id="12"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E34918-01CD-324E-ADC7-8C7618B9A137}"/>
                </a:ext>
              </a:extLst>
            </p:cNvPr>
            <p:cNvCxnSpPr>
              <a:endCxn id="13"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B8F354-AC16-1B41-9E21-62A17EFD04B0}"/>
                </a:ext>
              </a:extLst>
            </p:cNvPr>
            <p:cNvCxnSpPr>
              <a:endCxn id="11"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D17DA8-ADE8-7A41-A4B3-2AA2404B596C}"/>
                </a:ext>
              </a:extLst>
            </p:cNvPr>
            <p:cNvCxnSpPr>
              <a:endCxn id="14"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6B3456-D16B-9744-880A-A88B8590C98D}"/>
                </a:ext>
              </a:extLst>
            </p:cNvPr>
            <p:cNvCxnSpPr>
              <a:endCxn id="14"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90248C-A018-2542-967F-34DCDEFE8026}"/>
                </a:ext>
              </a:extLst>
            </p:cNvPr>
            <p:cNvCxnSpPr>
              <a:endCxn id="14"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35657" y="477947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tangle 31"/>
          <p:cNvSpPr/>
          <p:nvPr/>
        </p:nvSpPr>
        <p:spPr>
          <a:xfrm>
            <a:off x="2935657" y="3526569"/>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3"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504757" y="4098334"/>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96586" y="4387762"/>
            <a:ext cx="1320391" cy="8252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8482112" y="4048682"/>
            <a:ext cx="1081515" cy="276999"/>
          </a:xfrm>
          <a:prstGeom prst="rect">
            <a:avLst/>
          </a:prstGeom>
          <a:noFill/>
        </p:spPr>
        <p:txBody>
          <a:bodyPr wrap="none" lIns="0" tIns="0" rIns="0" bIns="0" rtlCol="0">
            <a:spAutoFit/>
          </a:bodyPr>
          <a:lstStyle/>
          <a:p>
            <a:pPr algn="l"/>
            <a:r>
              <a:rPr lang="nl-NL" dirty="0"/>
              <a:t>Processor 1</a:t>
            </a:r>
          </a:p>
        </p:txBody>
      </p:sp>
      <p:sp>
        <p:nvSpPr>
          <p:cNvPr id="36" name="TextBox 35"/>
          <p:cNvSpPr txBox="1"/>
          <p:nvPr/>
        </p:nvSpPr>
        <p:spPr>
          <a:xfrm>
            <a:off x="8482112" y="5301583"/>
            <a:ext cx="1081515" cy="276999"/>
          </a:xfrm>
          <a:prstGeom prst="rect">
            <a:avLst/>
          </a:prstGeom>
          <a:noFill/>
        </p:spPr>
        <p:txBody>
          <a:bodyPr wrap="none" lIns="0" tIns="0" rIns="0" bIns="0" rtlCol="0">
            <a:spAutoFit/>
          </a:bodyPr>
          <a:lstStyle/>
          <a:p>
            <a:pPr algn="l"/>
            <a:r>
              <a:rPr lang="nl-NL" dirty="0"/>
              <a:t>Processor 2</a:t>
            </a:r>
          </a:p>
        </p:txBody>
      </p:sp>
      <p:cxnSp>
        <p:nvCxnSpPr>
          <p:cNvPr id="37" name="Straight Arrow Connector 36">
            <a:extLst>
              <a:ext uri="{FF2B5EF4-FFF2-40B4-BE49-F238E27FC236}">
                <a16:creationId xmlns:a16="http://schemas.microsoft.com/office/drawing/2014/main" id="{791F324A-7E04-2B47-B61E-BD806D6AB00B}"/>
              </a:ext>
            </a:extLst>
          </p:cNvPr>
          <p:cNvCxnSpPr/>
          <p:nvPr/>
        </p:nvCxnSpPr>
        <p:spPr>
          <a:xfrm flipV="1">
            <a:off x="2229777" y="4140586"/>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5290" y="3736207"/>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9" name="Straight Arrow Connector 38">
            <a:extLst>
              <a:ext uri="{FF2B5EF4-FFF2-40B4-BE49-F238E27FC236}">
                <a16:creationId xmlns:a16="http://schemas.microsoft.com/office/drawing/2014/main" id="{791F324A-7E04-2B47-B61E-BD806D6AB00B}"/>
              </a:ext>
            </a:extLst>
          </p:cNvPr>
          <p:cNvCxnSpPr/>
          <p:nvPr/>
        </p:nvCxnSpPr>
        <p:spPr>
          <a:xfrm>
            <a:off x="2229777" y="5052769"/>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41"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16388" y="3623630"/>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408217" y="39130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196317" y="486029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388146" y="5149719"/>
            <a:ext cx="1320391" cy="82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63513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Hybrid model/data parallelism</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18</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grpSp>
        <p:nvGrpSpPr>
          <p:cNvPr id="7" name="Group 6"/>
          <p:cNvGrpSpPr/>
          <p:nvPr/>
        </p:nvGrpSpPr>
        <p:grpSpPr>
          <a:xfrm>
            <a:off x="5446491" y="3829785"/>
            <a:ext cx="2243289" cy="1375196"/>
            <a:chOff x="3221405" y="3951065"/>
            <a:chExt cx="2152502" cy="1319541"/>
          </a:xfrm>
        </p:grpSpPr>
        <p:sp>
          <p:nvSpPr>
            <p:cNvPr id="8" name="Oval 7">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4DEA2-AA75-334C-8D87-785551076467}"/>
                </a:ext>
              </a:extLst>
            </p:cNvPr>
            <p:cNvCxnSpPr>
              <a:stCxn id="8" idx="6"/>
              <a:endCxn id="11"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00B218-80B5-854E-8A20-998CD205B811}"/>
                </a:ext>
              </a:extLst>
            </p:cNvPr>
            <p:cNvCxnSpPr>
              <a:endCxn id="12"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EE955-F979-804F-966C-3B09E74A511E}"/>
                </a:ext>
              </a:extLst>
            </p:cNvPr>
            <p:cNvCxnSpPr>
              <a:endCxn id="12"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E34918-01CD-324E-ADC7-8C7618B9A137}"/>
                </a:ext>
              </a:extLst>
            </p:cNvPr>
            <p:cNvCxnSpPr>
              <a:endCxn id="13"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B8F354-AC16-1B41-9E21-62A17EFD04B0}"/>
                </a:ext>
              </a:extLst>
            </p:cNvPr>
            <p:cNvCxnSpPr>
              <a:endCxn id="11"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D17DA8-ADE8-7A41-A4B3-2AA2404B596C}"/>
                </a:ext>
              </a:extLst>
            </p:cNvPr>
            <p:cNvCxnSpPr>
              <a:endCxn id="14"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6B3456-D16B-9744-880A-A88B8590C98D}"/>
                </a:ext>
              </a:extLst>
            </p:cNvPr>
            <p:cNvCxnSpPr>
              <a:endCxn id="14"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90248C-A018-2542-967F-34DCDEFE8026}"/>
                </a:ext>
              </a:extLst>
            </p:cNvPr>
            <p:cNvCxnSpPr>
              <a:endCxn id="14"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35657" y="477947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tangle 31"/>
          <p:cNvSpPr/>
          <p:nvPr/>
        </p:nvSpPr>
        <p:spPr>
          <a:xfrm>
            <a:off x="2935657" y="3526569"/>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4"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612034" y="4288987"/>
            <a:ext cx="1320391" cy="8252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8482112" y="4048682"/>
            <a:ext cx="1081515" cy="276999"/>
          </a:xfrm>
          <a:prstGeom prst="rect">
            <a:avLst/>
          </a:prstGeom>
          <a:noFill/>
        </p:spPr>
        <p:txBody>
          <a:bodyPr wrap="none" lIns="0" tIns="0" rIns="0" bIns="0" rtlCol="0">
            <a:spAutoFit/>
          </a:bodyPr>
          <a:lstStyle/>
          <a:p>
            <a:pPr algn="l"/>
            <a:r>
              <a:rPr lang="nl-NL" dirty="0"/>
              <a:t>Processor 3</a:t>
            </a:r>
          </a:p>
        </p:txBody>
      </p:sp>
      <p:sp>
        <p:nvSpPr>
          <p:cNvPr id="36" name="TextBox 35"/>
          <p:cNvSpPr txBox="1"/>
          <p:nvPr/>
        </p:nvSpPr>
        <p:spPr>
          <a:xfrm>
            <a:off x="8482112" y="5301583"/>
            <a:ext cx="1081515" cy="276999"/>
          </a:xfrm>
          <a:prstGeom prst="rect">
            <a:avLst/>
          </a:prstGeom>
          <a:noFill/>
        </p:spPr>
        <p:txBody>
          <a:bodyPr wrap="none" lIns="0" tIns="0" rIns="0" bIns="0" rtlCol="0">
            <a:spAutoFit/>
          </a:bodyPr>
          <a:lstStyle/>
          <a:p>
            <a:pPr algn="l"/>
            <a:r>
              <a:rPr lang="nl-NL" dirty="0"/>
              <a:t>Processor 4</a:t>
            </a:r>
          </a:p>
        </p:txBody>
      </p:sp>
      <p:cxnSp>
        <p:nvCxnSpPr>
          <p:cNvPr id="37" name="Straight Arrow Connector 36">
            <a:extLst>
              <a:ext uri="{FF2B5EF4-FFF2-40B4-BE49-F238E27FC236}">
                <a16:creationId xmlns:a16="http://schemas.microsoft.com/office/drawing/2014/main" id="{791F324A-7E04-2B47-B61E-BD806D6AB00B}"/>
              </a:ext>
            </a:extLst>
          </p:cNvPr>
          <p:cNvCxnSpPr/>
          <p:nvPr/>
        </p:nvCxnSpPr>
        <p:spPr>
          <a:xfrm flipV="1">
            <a:off x="2229777" y="4140586"/>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5290" y="3736207"/>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9" name="Straight Arrow Connector 38">
            <a:extLst>
              <a:ext uri="{FF2B5EF4-FFF2-40B4-BE49-F238E27FC236}">
                <a16:creationId xmlns:a16="http://schemas.microsoft.com/office/drawing/2014/main" id="{791F324A-7E04-2B47-B61E-BD806D6AB00B}"/>
              </a:ext>
            </a:extLst>
          </p:cNvPr>
          <p:cNvCxnSpPr/>
          <p:nvPr/>
        </p:nvCxnSpPr>
        <p:spPr>
          <a:xfrm>
            <a:off x="2229777" y="5052769"/>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42"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40273" y="37745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40273" y="5048793"/>
            <a:ext cx="1320391" cy="82524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a:extLst>
              <a:ext uri="{FF2B5EF4-FFF2-40B4-BE49-F238E27FC236}">
                <a16:creationId xmlns:a16="http://schemas.microsoft.com/office/drawing/2014/main" id="{7CEB41A8-8A82-3090-8F7A-ED6A9B2BCCEF}"/>
              </a:ext>
            </a:extLst>
          </p:cNvPr>
          <p:cNvGrpSpPr/>
          <p:nvPr/>
        </p:nvGrpSpPr>
        <p:grpSpPr>
          <a:xfrm>
            <a:off x="5446491" y="1323726"/>
            <a:ext cx="2243289" cy="1375196"/>
            <a:chOff x="3221405" y="3951065"/>
            <a:chExt cx="2152502" cy="1319541"/>
          </a:xfrm>
        </p:grpSpPr>
        <p:sp>
          <p:nvSpPr>
            <p:cNvPr id="46" name="Oval 45">
              <a:extLst>
                <a:ext uri="{FF2B5EF4-FFF2-40B4-BE49-F238E27FC236}">
                  <a16:creationId xmlns:a16="http://schemas.microsoft.com/office/drawing/2014/main" id="{F23A330B-C0A6-4149-CB34-9030C66FE444}"/>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F858D09-D3C8-9767-EC79-C6252972715C}"/>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B35CD79-4373-3B73-B31A-9AA541DF18EF}"/>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3B7393F-64DF-8952-056F-C43795344400}"/>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DB9B757-BDE3-C3B5-931F-0FDEB7DFF1C5}"/>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448B495-4B8E-BB68-2ABC-9064CF464065}"/>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19135FF-1BE1-783A-F3AE-A33285F88CB1}"/>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F5DFB624-62A3-0922-B9AD-E7A54537432B}"/>
                </a:ext>
              </a:extLst>
            </p:cNvPr>
            <p:cNvCxnSpPr>
              <a:stCxn id="46" idx="6"/>
              <a:endCxn id="49"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BF45E2C-10AE-6B0A-6DC9-4D2823FB8CCE}"/>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B1E7D06-3036-CD56-7625-4F8AC599A242}"/>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D021204-DF69-D68B-531B-368AA7AA8BE6}"/>
                </a:ext>
              </a:extLst>
            </p:cNvPr>
            <p:cNvCxnSpPr>
              <a:endCxn id="50"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E990A5B-8FD8-DB5F-C8F9-CDA6ACA31A80}"/>
                </a:ext>
              </a:extLst>
            </p:cNvPr>
            <p:cNvCxnSpPr>
              <a:endCxn id="50"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BC2A9A7-9FF3-C905-33ED-7C73236C352E}"/>
                </a:ext>
              </a:extLst>
            </p:cNvPr>
            <p:cNvCxnSpPr>
              <a:endCxn id="51"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2BEF8D-FEC4-51C7-D2A1-911DE104A2D2}"/>
                </a:ext>
              </a:extLst>
            </p:cNvPr>
            <p:cNvCxnSpPr>
              <a:endCxn id="49"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7144F11-2E40-2B38-0EE1-7A998E20B048}"/>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F7F550-5781-7AF9-9349-95D362A18B63}"/>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3625766-2CB3-9400-DEDD-B2708D501385}"/>
                </a:ext>
              </a:extLst>
            </p:cNvPr>
            <p:cNvCxnSpPr>
              <a:endCxn id="52"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1C6F30-0380-4262-CE13-F32BE0E8CB4C}"/>
                </a:ext>
              </a:extLst>
            </p:cNvPr>
            <p:cNvCxnSpPr>
              <a:endCxn id="52"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69A015A-8C5C-4ACB-8736-F99DC53B21FE}"/>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A27188E-842F-4070-DC10-ECD7083AFA4C}"/>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BC8E90A-C498-DC19-BD01-37858BCD086F}"/>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5AAEF15-31E4-940F-5E01-84ABF24C864F}"/>
                </a:ext>
              </a:extLst>
            </p:cNvPr>
            <p:cNvCxnSpPr>
              <a:endCxn id="52"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7DD80DF3-ABD8-EB81-8627-FC7502E91B33}"/>
              </a:ext>
            </a:extLst>
          </p:cNvPr>
          <p:cNvSpPr/>
          <p:nvPr/>
        </p:nvSpPr>
        <p:spPr>
          <a:xfrm>
            <a:off x="2935657" y="2273411"/>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tangle 68">
            <a:extLst>
              <a:ext uri="{FF2B5EF4-FFF2-40B4-BE49-F238E27FC236}">
                <a16:creationId xmlns:a16="http://schemas.microsoft.com/office/drawing/2014/main" id="{EFA3ADF7-38F9-FBC8-1B22-1628C986559D}"/>
              </a:ext>
            </a:extLst>
          </p:cNvPr>
          <p:cNvSpPr/>
          <p:nvPr/>
        </p:nvSpPr>
        <p:spPr>
          <a:xfrm>
            <a:off x="2935657" y="102051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0" name="Picture 4" descr="Afbeeldingsresultaat voor cats and dogs">
            <a:extLst>
              <a:ext uri="{FF2B5EF4-FFF2-40B4-BE49-F238E27FC236}">
                <a16:creationId xmlns:a16="http://schemas.microsoft.com/office/drawing/2014/main" id="{D6B7E459-D476-A687-FA92-73352423E320}"/>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504757" y="1592275"/>
            <a:ext cx="1268818" cy="842496"/>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E22A29E2-01EB-C20C-A305-B9B05528C3EF}"/>
              </a:ext>
            </a:extLst>
          </p:cNvPr>
          <p:cNvSpPr txBox="1"/>
          <p:nvPr/>
        </p:nvSpPr>
        <p:spPr>
          <a:xfrm>
            <a:off x="8482112" y="1542623"/>
            <a:ext cx="1081515" cy="276999"/>
          </a:xfrm>
          <a:prstGeom prst="rect">
            <a:avLst/>
          </a:prstGeom>
          <a:noFill/>
        </p:spPr>
        <p:txBody>
          <a:bodyPr wrap="none" lIns="0" tIns="0" rIns="0" bIns="0" rtlCol="0">
            <a:spAutoFit/>
          </a:bodyPr>
          <a:lstStyle/>
          <a:p>
            <a:pPr algn="l"/>
            <a:r>
              <a:rPr lang="nl-NL" dirty="0"/>
              <a:t>Processor 1</a:t>
            </a:r>
          </a:p>
        </p:txBody>
      </p:sp>
      <p:sp>
        <p:nvSpPr>
          <p:cNvPr id="73" name="TextBox 72">
            <a:extLst>
              <a:ext uri="{FF2B5EF4-FFF2-40B4-BE49-F238E27FC236}">
                <a16:creationId xmlns:a16="http://schemas.microsoft.com/office/drawing/2014/main" id="{A8E2B783-9E3D-AA9E-0C1C-224EB5908CF2}"/>
              </a:ext>
            </a:extLst>
          </p:cNvPr>
          <p:cNvSpPr txBox="1"/>
          <p:nvPr/>
        </p:nvSpPr>
        <p:spPr>
          <a:xfrm>
            <a:off x="8482112" y="2795524"/>
            <a:ext cx="1081515" cy="276999"/>
          </a:xfrm>
          <a:prstGeom prst="rect">
            <a:avLst/>
          </a:prstGeom>
          <a:noFill/>
        </p:spPr>
        <p:txBody>
          <a:bodyPr wrap="none" lIns="0" tIns="0" rIns="0" bIns="0" rtlCol="0">
            <a:spAutoFit/>
          </a:bodyPr>
          <a:lstStyle/>
          <a:p>
            <a:pPr algn="l"/>
            <a:r>
              <a:rPr lang="nl-NL" dirty="0"/>
              <a:t>Processor 2</a:t>
            </a:r>
          </a:p>
        </p:txBody>
      </p:sp>
      <p:cxnSp>
        <p:nvCxnSpPr>
          <p:cNvPr id="74" name="Straight Arrow Connector 73">
            <a:extLst>
              <a:ext uri="{FF2B5EF4-FFF2-40B4-BE49-F238E27FC236}">
                <a16:creationId xmlns:a16="http://schemas.microsoft.com/office/drawing/2014/main" id="{D42423EF-5769-1A4F-7F44-D8C069140C69}"/>
              </a:ext>
            </a:extLst>
          </p:cNvPr>
          <p:cNvCxnSpPr/>
          <p:nvPr/>
        </p:nvCxnSpPr>
        <p:spPr>
          <a:xfrm flipV="1">
            <a:off x="2229777" y="1634527"/>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ADE8B79-9502-4611-950F-46CEEFD17215}"/>
              </a:ext>
            </a:extLst>
          </p:cNvPr>
          <p:cNvSpPr/>
          <p:nvPr/>
        </p:nvSpPr>
        <p:spPr>
          <a:xfrm>
            <a:off x="155290" y="1230148"/>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6" name="Straight Arrow Connector 75">
            <a:extLst>
              <a:ext uri="{FF2B5EF4-FFF2-40B4-BE49-F238E27FC236}">
                <a16:creationId xmlns:a16="http://schemas.microsoft.com/office/drawing/2014/main" id="{EB816EE0-850F-B30B-1EBB-AB96EEC25F96}"/>
              </a:ext>
            </a:extLst>
          </p:cNvPr>
          <p:cNvCxnSpPr/>
          <p:nvPr/>
        </p:nvCxnSpPr>
        <p:spPr>
          <a:xfrm>
            <a:off x="2229777" y="2546710"/>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77" name="Picture 4" descr="Afbeeldingsresultaat voor cats and dogs">
            <a:extLst>
              <a:ext uri="{FF2B5EF4-FFF2-40B4-BE49-F238E27FC236}">
                <a16:creationId xmlns:a16="http://schemas.microsoft.com/office/drawing/2014/main" id="{D105B7FD-C88B-BD8D-9631-FF9CE615922E}"/>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216388" y="111757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Afbeeldingsresultaat voor cats and dogs">
            <a:extLst>
              <a:ext uri="{FF2B5EF4-FFF2-40B4-BE49-F238E27FC236}">
                <a16:creationId xmlns:a16="http://schemas.microsoft.com/office/drawing/2014/main" id="{AD4D34BD-C6DA-374F-766D-AE9F238CD5AB}"/>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196317" y="2354232"/>
            <a:ext cx="1268818" cy="84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14476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7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Pipeline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nl-NL" dirty="0"/>
              <a:t>Model parallelism, executed in a pipelined fashion over multiple micro-batches.</a:t>
            </a:r>
          </a:p>
          <a:p>
            <a:pPr>
              <a:buFont typeface="Arial" panose="020B0604020202020204" pitchFamily="34" charset="0"/>
              <a:buChar char="•"/>
            </a:pPr>
            <a:r>
              <a:rPr lang="nl-NL" dirty="0"/>
              <a:t>More efficient than model parallelism: hides communication with computation</a:t>
            </a:r>
          </a:p>
          <a:p>
            <a:pPr>
              <a:buFont typeface="Arial" panose="020B0604020202020204" pitchFamily="34" charset="0"/>
              <a:buChar char="•"/>
            </a:pPr>
            <a:r>
              <a:rPr lang="nl-NL" dirty="0"/>
              <a:t>E.g. Gpipe (for PyTorch / TensorFlow), PipeDream (PyTorch)</a:t>
            </a:r>
          </a:p>
          <a:p>
            <a:pPr>
              <a:buFont typeface="Arial" panose="020B0604020202020204" pitchFamily="34" charset="0"/>
              <a:buChar char="•"/>
            </a:pPr>
            <a:r>
              <a:rPr lang="nl-NL" dirty="0"/>
              <a:t>See https://pytorch.org/docs/stable/pipeline.html</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19</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3"/>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4"/>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5"/>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6"/>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pic>
        <p:nvPicPr>
          <p:cNvPr id="7" name="Image" descr="Image">
            <a:extLst>
              <a:ext uri="{FF2B5EF4-FFF2-40B4-BE49-F238E27FC236}">
                <a16:creationId xmlns:a16="http://schemas.microsoft.com/office/drawing/2014/main" id="{33235536-6674-4364-8212-D2825C4FC595}"/>
              </a:ext>
            </a:extLst>
          </p:cNvPr>
          <p:cNvPicPr/>
          <p:nvPr/>
        </p:nvPicPr>
        <p:blipFill>
          <a:blip r:embed="rId7"/>
          <a:stretch/>
        </p:blipFill>
        <p:spPr>
          <a:xfrm>
            <a:off x="1145409" y="2902225"/>
            <a:ext cx="8275660" cy="3704106"/>
          </a:xfrm>
          <a:prstGeom prst="rect">
            <a:avLst/>
          </a:prstGeom>
          <a:ln w="12600">
            <a:noFill/>
          </a:ln>
        </p:spPr>
      </p:pic>
      <p:sp>
        <p:nvSpPr>
          <p:cNvPr id="8" name="CustomShape 2">
            <a:extLst>
              <a:ext uri="{FF2B5EF4-FFF2-40B4-BE49-F238E27FC236}">
                <a16:creationId xmlns:a16="http://schemas.microsoft.com/office/drawing/2014/main" id="{08AB26FD-8887-42CA-BEAE-8A12BCB6587A}"/>
              </a:ext>
            </a:extLst>
          </p:cNvPr>
          <p:cNvSpPr/>
          <p:nvPr/>
        </p:nvSpPr>
        <p:spPr>
          <a:xfrm>
            <a:off x="7145448" y="6257598"/>
            <a:ext cx="3561022" cy="348733"/>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spAutoFit/>
          </a:bodyPr>
          <a:lstStyle/>
          <a:p>
            <a:pPr algn="ctr">
              <a:lnSpc>
                <a:spcPct val="100000"/>
              </a:lnSpc>
              <a:tabLst>
                <a:tab pos="0" algn="l"/>
              </a:tabLst>
            </a:pPr>
            <a:r>
              <a:rPr lang="nl-NL" sz="1600" b="0" i="1" strike="noStrike" spc="-1" dirty="0">
                <a:solidFill>
                  <a:srgbClr val="929292"/>
                </a:solidFill>
                <a:latin typeface="Helvetica Neue"/>
                <a:ea typeface="Helvetica Neue"/>
              </a:rPr>
              <a:t>Huang et al. (2019, arXiv:</a:t>
            </a:r>
            <a:r>
              <a:rPr lang="nl-NL" sz="1600" b="0" i="1" u="sng" strike="noStrike" spc="-1" dirty="0">
                <a:solidFill>
                  <a:srgbClr val="0000FF"/>
                </a:solidFill>
                <a:uFillTx/>
                <a:latin typeface="Helvetica Neue"/>
                <a:ea typeface="Helvetica Neue"/>
                <a:hlinkClick r:id="rId8"/>
              </a:rPr>
              <a:t>1811.06965</a:t>
            </a:r>
            <a:r>
              <a:rPr lang="nl-NL" sz="1600" b="0" i="1" strike="noStrike" spc="-1" dirty="0">
                <a:solidFill>
                  <a:srgbClr val="929292"/>
                </a:solidFill>
                <a:latin typeface="Helvetica Neue"/>
                <a:ea typeface="Helvetica Neue"/>
              </a:rPr>
              <a:t>)</a:t>
            </a:r>
            <a:endParaRPr lang="nl-NL" sz="1600" b="0" strike="noStrike" spc="-1" dirty="0">
              <a:latin typeface="Calibri"/>
            </a:endParaRPr>
          </a:p>
        </p:txBody>
      </p:sp>
    </p:spTree>
    <p:extLst>
      <p:ext uri="{BB962C8B-B14F-4D97-AF65-F5344CB8AC3E}">
        <p14:creationId xmlns:p14="http://schemas.microsoft.com/office/powerpoint/2010/main" val="78818429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5525-DCD1-434F-8142-C152653EB4A4}"/>
              </a:ext>
            </a:extLst>
          </p:cNvPr>
          <p:cNvSpPr>
            <a:spLocks noGrp="1"/>
          </p:cNvSpPr>
          <p:nvPr>
            <p:ph type="title"/>
          </p:nvPr>
        </p:nvSpPr>
        <p:spPr/>
        <p:txBody>
          <a:bodyPr/>
          <a:lstStyle/>
          <a:p>
            <a:endParaRPr lang="nl-NL"/>
          </a:p>
        </p:txBody>
      </p:sp>
      <p:sp>
        <p:nvSpPr>
          <p:cNvPr id="3" name="Vertical Text Placeholder 2">
            <a:extLst>
              <a:ext uri="{FF2B5EF4-FFF2-40B4-BE49-F238E27FC236}">
                <a16:creationId xmlns:a16="http://schemas.microsoft.com/office/drawing/2014/main" id="{DCDC7FEF-AF29-4649-900A-CE7380A1AC0C}"/>
              </a:ext>
            </a:extLst>
          </p:cNvPr>
          <p:cNvSpPr>
            <a:spLocks noGrp="1"/>
          </p:cNvSpPr>
          <p:nvPr>
            <p:ph type="body" orient="vert" idx="1"/>
          </p:nvPr>
        </p:nvSpPr>
        <p:spPr/>
        <p:txBody>
          <a:bodyPr/>
          <a:lstStyle/>
          <a:p>
            <a:endParaRPr lang="nl-NL"/>
          </a:p>
        </p:txBody>
      </p:sp>
      <p:sp>
        <p:nvSpPr>
          <p:cNvPr id="4" name="Text Placeholder 3">
            <a:extLst>
              <a:ext uri="{FF2B5EF4-FFF2-40B4-BE49-F238E27FC236}">
                <a16:creationId xmlns:a16="http://schemas.microsoft.com/office/drawing/2014/main" id="{9F634F90-CECA-1B41-905B-5DA979C6EE6F}"/>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398D4F83-230E-3E48-B6DB-92A0755E25B9}"/>
              </a:ext>
            </a:extLst>
          </p:cNvPr>
          <p:cNvSpPr>
            <a:spLocks noGrp="1"/>
          </p:cNvSpPr>
          <p:nvPr>
            <p:ph type="sldNum" sz="quarter" idx="12"/>
          </p:nvPr>
        </p:nvSpPr>
        <p:spPr/>
        <p:txBody>
          <a:bodyPr/>
          <a:lstStyle/>
          <a:p>
            <a:fld id="{7AD0FE45-509C-4BDF-9EDE-64426F8DF3D2}" type="slidenum">
              <a:rPr lang="nl-NL" smtClean="0"/>
              <a:t>2</a:t>
            </a:fld>
            <a:endParaRPr lang="nl-NL"/>
          </a:p>
        </p:txBody>
      </p:sp>
      <p:sp>
        <p:nvSpPr>
          <p:cNvPr id="6" name="Rectangle 5">
            <a:extLst>
              <a:ext uri="{FF2B5EF4-FFF2-40B4-BE49-F238E27FC236}">
                <a16:creationId xmlns:a16="http://schemas.microsoft.com/office/drawing/2014/main" id="{9FE3965A-70B8-3844-9C54-2B9D157AD420}"/>
              </a:ext>
            </a:extLst>
          </p:cNvPr>
          <p:cNvSpPr/>
          <p:nvPr/>
        </p:nvSpPr>
        <p:spPr>
          <a:xfrm>
            <a:off x="516362" y="3157574"/>
            <a:ext cx="10186250" cy="707886"/>
          </a:xfrm>
          <a:prstGeom prst="rect">
            <a:avLst/>
          </a:prstGeom>
        </p:spPr>
        <p:txBody>
          <a:bodyPr wrap="none">
            <a:spAutoFit/>
          </a:bodyPr>
          <a:lstStyle/>
          <a:p>
            <a:r>
              <a:rPr lang="nl-NL" sz="4000"/>
              <a:t>https://github.com/sara-nl/MLonHPC_May2023</a:t>
            </a:r>
            <a:endParaRPr lang="nl-NL" sz="4000" dirty="0"/>
          </a:p>
        </p:txBody>
      </p:sp>
    </p:spTree>
    <p:extLst>
      <p:ext uri="{BB962C8B-B14F-4D97-AF65-F5344CB8AC3E}">
        <p14:creationId xmlns:p14="http://schemas.microsoft.com/office/powerpoint/2010/main" val="285223761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20</a:t>
            </a:fld>
            <a:endParaRPr lang="nl-NL"/>
          </a:p>
        </p:txBody>
      </p:sp>
    </p:spTree>
    <p:extLst>
      <p:ext uri="{BB962C8B-B14F-4D97-AF65-F5344CB8AC3E}">
        <p14:creationId xmlns:p14="http://schemas.microsoft.com/office/powerpoint/2010/main" val="348117451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168765-A964-76C1-7DC3-D8184AFCA217}"/>
              </a:ext>
            </a:extLst>
          </p:cNvPr>
          <p:cNvSpPr/>
          <p:nvPr/>
        </p:nvSpPr>
        <p:spPr>
          <a:xfrm>
            <a:off x="270588" y="1026367"/>
            <a:ext cx="7501812" cy="5131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21</a:t>
            </a:fld>
            <a:endParaRPr lang="nl-NL"/>
          </a:p>
        </p:txBody>
      </p:sp>
      <p:cxnSp>
        <p:nvCxnSpPr>
          <p:cNvPr id="8" name="Straight Arrow Connector 7">
            <a:extLst>
              <a:ext uri="{FF2B5EF4-FFF2-40B4-BE49-F238E27FC236}">
                <a16:creationId xmlns:a16="http://schemas.microsoft.com/office/drawing/2014/main" id="{0839A618-2CD3-FC55-65B7-3A94369E6408}"/>
              </a:ext>
            </a:extLst>
          </p:cNvPr>
          <p:cNvCxnSpPr/>
          <p:nvPr/>
        </p:nvCxnSpPr>
        <p:spPr>
          <a:xfrm>
            <a:off x="7772400" y="1278294"/>
            <a:ext cx="37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D1B7CB0-1A43-6E11-032D-8B3677BB970B}"/>
              </a:ext>
            </a:extLst>
          </p:cNvPr>
          <p:cNvSpPr txBox="1"/>
          <p:nvPr/>
        </p:nvSpPr>
        <p:spPr>
          <a:xfrm>
            <a:off x="8476453" y="1026367"/>
            <a:ext cx="2230017" cy="553998"/>
          </a:xfrm>
          <a:prstGeom prst="rect">
            <a:avLst/>
          </a:prstGeom>
          <a:noFill/>
        </p:spPr>
        <p:txBody>
          <a:bodyPr wrap="square" lIns="0" tIns="0" rIns="0" bIns="0" rtlCol="0">
            <a:spAutoFit/>
          </a:bodyPr>
          <a:lstStyle/>
          <a:p>
            <a:pPr algn="l"/>
            <a:r>
              <a:rPr lang="en-US" dirty="0"/>
              <a:t>Any cluster will do, no fast network needed</a:t>
            </a:r>
          </a:p>
        </p:txBody>
      </p:sp>
    </p:spTree>
    <p:extLst>
      <p:ext uri="{BB962C8B-B14F-4D97-AF65-F5344CB8AC3E}">
        <p14:creationId xmlns:p14="http://schemas.microsoft.com/office/powerpoint/2010/main" val="264677087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168765-A964-76C1-7DC3-D8184AFCA217}"/>
              </a:ext>
            </a:extLst>
          </p:cNvPr>
          <p:cNvSpPr/>
          <p:nvPr/>
        </p:nvSpPr>
        <p:spPr>
          <a:xfrm>
            <a:off x="186612" y="1552369"/>
            <a:ext cx="9451909" cy="19839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22</a:t>
            </a:fld>
            <a:endParaRPr lang="nl-NL"/>
          </a:p>
        </p:txBody>
      </p:sp>
      <p:cxnSp>
        <p:nvCxnSpPr>
          <p:cNvPr id="8" name="Straight Arrow Connector 7">
            <a:extLst>
              <a:ext uri="{FF2B5EF4-FFF2-40B4-BE49-F238E27FC236}">
                <a16:creationId xmlns:a16="http://schemas.microsoft.com/office/drawing/2014/main" id="{0839A618-2CD3-FC55-65B7-3A94369E6408}"/>
              </a:ext>
            </a:extLst>
          </p:cNvPr>
          <p:cNvCxnSpPr>
            <a:cxnSpLocks/>
          </p:cNvCxnSpPr>
          <p:nvPr/>
        </p:nvCxnSpPr>
        <p:spPr>
          <a:xfrm>
            <a:off x="4926155" y="3741576"/>
            <a:ext cx="0" cy="391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D1B7CB0-1A43-6E11-032D-8B3677BB970B}"/>
              </a:ext>
            </a:extLst>
          </p:cNvPr>
          <p:cNvSpPr txBox="1"/>
          <p:nvPr/>
        </p:nvSpPr>
        <p:spPr>
          <a:xfrm>
            <a:off x="2666037" y="4404050"/>
            <a:ext cx="5084533" cy="553998"/>
          </a:xfrm>
          <a:prstGeom prst="rect">
            <a:avLst/>
          </a:prstGeom>
          <a:noFill/>
        </p:spPr>
        <p:txBody>
          <a:bodyPr wrap="square" lIns="0" tIns="0" rIns="0" bIns="0" rtlCol="0">
            <a:spAutoFit/>
          </a:bodyPr>
          <a:lstStyle/>
          <a:p>
            <a:pPr algn="l"/>
            <a:r>
              <a:rPr lang="en-US" dirty="0"/>
              <a:t>HPC cluster needed, i.e. with fast network and fast connections between e.g. GPUs in a single node</a:t>
            </a:r>
          </a:p>
        </p:txBody>
      </p:sp>
    </p:spTree>
    <p:extLst>
      <p:ext uri="{BB962C8B-B14F-4D97-AF65-F5344CB8AC3E}">
        <p14:creationId xmlns:p14="http://schemas.microsoft.com/office/powerpoint/2010/main" val="399220394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marL="0" indent="0">
              <a:buNone/>
            </a:pPr>
            <a:endParaRPr lang="en-US" dirty="0"/>
          </a:p>
          <a:p>
            <a:pPr marL="0" indent="0">
              <a:buNone/>
            </a:pPr>
            <a:r>
              <a:rPr lang="en-US" dirty="0"/>
              <a:t>Note: use data parallel whenever you can. Use model / Pipeline parallel if you </a:t>
            </a:r>
            <a:r>
              <a:rPr lang="en-US" i="1" dirty="0"/>
              <a:t>really</a:t>
            </a:r>
            <a:r>
              <a:rPr lang="en-US" dirty="0"/>
              <a:t> need to. Even then, consider alternatives:</a:t>
            </a:r>
          </a:p>
          <a:p>
            <a:pPr>
              <a:buFont typeface="Arial" panose="020B0604020202020204" pitchFamily="34" charset="0"/>
              <a:buChar char="•"/>
            </a:pPr>
            <a:r>
              <a:rPr lang="en-US" dirty="0"/>
              <a:t>Model pruning</a:t>
            </a:r>
          </a:p>
          <a:p>
            <a:pPr>
              <a:buFont typeface="Arial" panose="020B0604020202020204" pitchFamily="34" charset="0"/>
              <a:buChar char="•"/>
            </a:pPr>
            <a:r>
              <a:rPr lang="en-US" dirty="0"/>
              <a:t>Use different hardware architecture (e.g. data parallel @ CPU)</a:t>
            </a:r>
          </a:p>
          <a:p>
            <a:pPr>
              <a:buFont typeface="Arial" panose="020B0604020202020204" pitchFamily="34" charset="0"/>
              <a:buChar char="•"/>
            </a:pPr>
            <a:r>
              <a:rPr lang="en-US" dirty="0"/>
              <a:t>Reduced precision datatypes (discussed later today)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23</a:t>
            </a:fld>
            <a:endParaRPr lang="nl-NL"/>
          </a:p>
        </p:txBody>
      </p:sp>
    </p:spTree>
    <p:extLst>
      <p:ext uri="{BB962C8B-B14F-4D97-AF65-F5344CB8AC3E}">
        <p14:creationId xmlns:p14="http://schemas.microsoft.com/office/powerpoint/2010/main" val="38834560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Hands-on: hyperparameter grid search on an HPC system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24</a:t>
            </a:fld>
            <a:endParaRPr lang="nl-NL"/>
          </a:p>
        </p:txBody>
      </p:sp>
    </p:spTree>
    <p:extLst>
      <p:ext uri="{BB962C8B-B14F-4D97-AF65-F5344CB8AC3E}">
        <p14:creationId xmlns:p14="http://schemas.microsoft.com/office/powerpoint/2010/main" val="306212807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stochastic</a:t>
            </a:r>
            <a:r>
              <a:rPr lang="nl-NL" dirty="0"/>
              <a:t> </a:t>
            </a:r>
            <a:r>
              <a:rPr lang="nl-NL" dirty="0" err="1"/>
              <a:t>gradient</a:t>
            </a:r>
            <a:r>
              <a:rPr lang="nl-NL" dirty="0"/>
              <a:t> </a:t>
            </a:r>
            <a:r>
              <a:rPr lang="nl-NL" dirty="0" err="1"/>
              <a:t>descent</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Most networks are trained using stochastic gradient descent (SGD)</a:t>
            </a:r>
          </a:p>
          <a:p>
            <a:pPr>
              <a:buFont typeface="Arial" panose="020B0604020202020204" pitchFamily="34" charset="0"/>
              <a:buChar char="•"/>
            </a:pPr>
            <a:r>
              <a:rPr lang="en-US" dirty="0"/>
              <a:t>Distributed stochastic gradient can be done in two ways</a:t>
            </a:r>
          </a:p>
          <a:p>
            <a:pPr marL="573088" lvl="1">
              <a:buFont typeface="Arial" panose="020B0604020202020204" pitchFamily="34" charset="0"/>
              <a:buChar char="•"/>
            </a:pPr>
            <a:r>
              <a:rPr lang="en-US" dirty="0"/>
              <a:t>Synchronous SGD</a:t>
            </a:r>
          </a:p>
          <a:p>
            <a:pPr marL="573088" lvl="1">
              <a:buFont typeface="Arial" panose="020B0604020202020204" pitchFamily="34" charset="0"/>
              <a:buChar char="•"/>
            </a:pPr>
            <a:r>
              <a:rPr lang="en-US" dirty="0"/>
              <a:t>Asynchronous SGD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25</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spTree>
    <p:extLst>
      <p:ext uri="{BB962C8B-B14F-4D97-AF65-F5344CB8AC3E}">
        <p14:creationId xmlns:p14="http://schemas.microsoft.com/office/powerpoint/2010/main" val="14491440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Stochastic gradient descent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SGD: find optimum by following the slope</a:t>
                </a:r>
              </a:p>
              <a:p>
                <a:pPr marL="0" indent="0">
                  <a:buNone/>
                </a:pPr>
                <a:endParaRPr lang="en-US" sz="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𝜂𝛻</m:t>
                      </m:r>
                      <m:r>
                        <m:rPr>
                          <m:sty m:val="p"/>
                        </m:rPr>
                        <a:rPr lang="en-US" b="0" i="0" smtClean="0">
                          <a:latin typeface="Cambria Math" panose="02040503050406030204" pitchFamily="18" charset="0"/>
                        </a:rPr>
                        <m:t>Q</m:t>
                      </m:r>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a:p>
                <a:pPr marL="0" indent="0">
                  <a:buNone/>
                </a:pPr>
                <a:r>
                  <a:rPr lang="en-US" dirty="0"/>
                  <a:t>w = weights, </a:t>
                </a:r>
                <a14:m>
                  <m:oMath xmlns:m="http://schemas.openxmlformats.org/officeDocument/2006/math">
                    <m:r>
                      <a:rPr lang="en-US" i="1">
                        <a:latin typeface="Cambria Math" panose="02040503050406030204" pitchFamily="18" charset="0"/>
                      </a:rPr>
                      <m:t>𝜂</m:t>
                    </m:r>
                  </m:oMath>
                </a14:m>
                <a:r>
                  <a:rPr lang="en-US" dirty="0"/>
                  <a:t> = learning rate,</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a14:m>
                <a:r>
                  <a:rPr lang="en-US" dirty="0"/>
                  <a:t> = gradient for current batch.</a:t>
                </a:r>
              </a:p>
              <a:p>
                <a:pPr marL="0" indent="0">
                  <a:buNone/>
                </a:pPr>
                <a:endParaRPr lang="en-US" sz="800"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766"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26</a:t>
            </a:fld>
            <a:endParaRPr lang="nl-NL"/>
          </a:p>
        </p:txBody>
      </p:sp>
      <p:grpSp>
        <p:nvGrpSpPr>
          <p:cNvPr id="6" name="Group 12">
            <a:extLst>
              <a:ext uri="{FF2B5EF4-FFF2-40B4-BE49-F238E27FC236}">
                <a16:creationId xmlns:a16="http://schemas.microsoft.com/office/drawing/2014/main" id="{E7A34B9E-7C6D-4D56-8AAB-55B1909B4C61}"/>
              </a:ext>
            </a:extLst>
          </p:cNvPr>
          <p:cNvGrpSpPr/>
          <p:nvPr/>
        </p:nvGrpSpPr>
        <p:grpSpPr>
          <a:xfrm>
            <a:off x="2184316" y="3611816"/>
            <a:ext cx="4452102" cy="2764245"/>
            <a:chOff x="298440" y="5943600"/>
            <a:chExt cx="11800440" cy="7326720"/>
          </a:xfrm>
        </p:grpSpPr>
        <p:pic>
          <p:nvPicPr>
            <p:cNvPr id="7" name="1*_6TVU8yGpXNYDkkpOfnJ6Q.png" descr="1*_6TVU8yGpXNYDkkpOfnJ6Q.png">
              <a:extLst>
                <a:ext uri="{FF2B5EF4-FFF2-40B4-BE49-F238E27FC236}">
                  <a16:creationId xmlns:a16="http://schemas.microsoft.com/office/drawing/2014/main" id="{A28C272E-5121-4CF6-A583-D5FBECC3FD2A}"/>
                </a:ext>
              </a:extLst>
            </p:cNvPr>
            <p:cNvPicPr/>
            <p:nvPr/>
          </p:nvPicPr>
          <p:blipFill>
            <a:blip r:embed="rId3"/>
            <a:stretch/>
          </p:blipFill>
          <p:spPr>
            <a:xfrm>
              <a:off x="298440" y="5943600"/>
              <a:ext cx="11800440" cy="7326720"/>
            </a:xfrm>
            <a:prstGeom prst="rect">
              <a:avLst/>
            </a:prstGeom>
            <a:ln w="12600">
              <a:noFill/>
            </a:ln>
          </p:spPr>
        </p:pic>
        <mc:AlternateContent xmlns:mc="http://schemas.openxmlformats.org/markup-compatibility/2006" xmlns:a14="http://schemas.microsoft.com/office/drawing/2010/main">
          <mc:Choice Requires="a14">
            <p:sp>
              <p:nvSpPr>
                <p:cNvPr id="8" name="Formula 13">
                  <a:extLst>
                    <a:ext uri="{FF2B5EF4-FFF2-40B4-BE49-F238E27FC236}">
                      <a16:creationId xmlns:a16="http://schemas.microsoft.com/office/drawing/2014/main" id="{E184695F-56E1-45BD-800D-CE86B7933559}"/>
                    </a:ext>
                  </a:extLst>
                </p:cNvPr>
                <p:cNvSpPr txBox="1"/>
                <p:nvPr/>
              </p:nvSpPr>
              <p:spPr>
                <a:xfrm>
                  <a:off x="7962480" y="9942480"/>
                  <a:ext cx="670680" cy="47052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2</m:t>
                            </m:r>
                          </m:sub>
                        </m:sSub>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9" name="Formula 14">
                  <a:extLst>
                    <a:ext uri="{FF2B5EF4-FFF2-40B4-BE49-F238E27FC236}">
                      <a16:creationId xmlns:a16="http://schemas.microsoft.com/office/drawing/2014/main" id="{E961BE5C-DEF1-46F8-B92B-5D9E6D9CA5D1}"/>
                    </a:ext>
                  </a:extLst>
                </p:cNvPr>
                <p:cNvSpPr txBox="1"/>
                <p:nvPr/>
              </p:nvSpPr>
              <p:spPr>
                <a:xfrm>
                  <a:off x="8487720" y="9098640"/>
                  <a:ext cx="657360" cy="47052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1</m:t>
                            </m:r>
                          </m:sub>
                        </m:sSub>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0" name="Formula 15">
                  <a:extLst>
                    <a:ext uri="{FF2B5EF4-FFF2-40B4-BE49-F238E27FC236}">
                      <a16:creationId xmlns:a16="http://schemas.microsoft.com/office/drawing/2014/main" id="{50C22F18-3449-4C39-AB92-398F9CD24C2E}"/>
                    </a:ext>
                  </a:extLst>
                </p:cNvPr>
                <p:cNvSpPr txBox="1"/>
                <p:nvPr/>
              </p:nvSpPr>
              <p:spPr>
                <a:xfrm>
                  <a:off x="7342560" y="10786320"/>
                  <a:ext cx="667080" cy="47556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3</m:t>
                            </m:r>
                          </m:sub>
                        </m:sSub>
                      </m:oMath>
                    </m:oMathPara>
                  </a14:m>
                  <a:endParaRPr/>
                </a:p>
              </p:txBody>
            </p:sp>
          </mc:Choice>
          <mc:Fallback xmlns:p15="http://schemas.microsoft.com/office/powerpoint/2012/main" xmlns:p14="http://schemas.microsoft.com/office/powerpoint/2010/main" xmlns=""/>
        </mc:AlternateContent>
      </p:grpSp>
    </p:spTree>
    <p:extLst>
      <p:ext uri="{BB962C8B-B14F-4D97-AF65-F5344CB8AC3E}">
        <p14:creationId xmlns:p14="http://schemas.microsoft.com/office/powerpoint/2010/main" val="254779616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iterate>
                                    <p:tmAbs val="0"/>
                                  </p:iterate>
                                  <p:childTnLst>
                                    <p:set>
                                      <p:cBhvr>
                                        <p:cTn id="6" fill="hold"/>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Each device (j) computes the gradients (</a:t>
                </a:r>
                <a14:m>
                  <m:oMath xmlns:m="http://schemas.openxmlformats.org/officeDocument/2006/math">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0" i="0" baseline="-25000" smtClean="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oMath>
                </a14:m>
                <a:r>
                  <a:rPr lang="en-US" dirty="0"/>
                  <a:t>) based on its own batch!</a:t>
                </a:r>
              </a:p>
              <a:p>
                <a:pPr>
                  <a:buFont typeface="Arial" panose="020B0604020202020204" pitchFamily="34" charset="0"/>
                  <a:buChar char="•"/>
                </a:pPr>
                <a:r>
                  <a:rPr lang="en-US" dirty="0"/>
                  <a:t>Needs to be aggregated before updating weights</a:t>
                </a:r>
              </a:p>
              <a:p>
                <a:pPr marL="0" indent="0">
                  <a:buNone/>
                </a:pPr>
                <a:endParaRPr lang="en-US" sz="800"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630"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27</a:t>
            </a:fld>
            <a:endParaRPr lang="nl-NL"/>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F173B4-2DF2-4C0D-9904-0F9F204BA3B4}"/>
                  </a:ext>
                </a:extLst>
              </p:cNvPr>
              <p:cNvSpPr txBox="1"/>
              <p:nvPr/>
            </p:nvSpPr>
            <p:spPr>
              <a:xfrm>
                <a:off x="51636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1</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1</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60F173B4-2DF2-4C0D-9904-0F9F204BA3B4}"/>
                  </a:ext>
                </a:extLst>
              </p:cNvPr>
              <p:cNvSpPr txBox="1">
                <a:spLocks noRot="1" noChangeAspect="1" noMove="1" noResize="1" noEditPoints="1" noAdjustHandles="1" noChangeArrowheads="1" noChangeShapeType="1" noTextEdit="1"/>
              </p:cNvSpPr>
              <p:nvPr/>
            </p:nvSpPr>
            <p:spPr>
              <a:xfrm>
                <a:off x="516362" y="2582586"/>
                <a:ext cx="2041170" cy="738664"/>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6E7A73E-10CD-4B87-86AA-4D121B0E847F}"/>
                  </a:ext>
                </a:extLst>
              </p:cNvPr>
              <p:cNvSpPr txBox="1"/>
              <p:nvPr/>
            </p:nvSpPr>
            <p:spPr>
              <a:xfrm>
                <a:off x="301191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2</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2</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B6E7A73E-10CD-4B87-86AA-4D121B0E847F}"/>
                  </a:ext>
                </a:extLst>
              </p:cNvPr>
              <p:cNvSpPr txBox="1">
                <a:spLocks noRot="1" noChangeAspect="1" noMove="1" noResize="1" noEditPoints="1" noAdjustHandles="1" noChangeArrowheads="1" noChangeShapeType="1" noTextEdit="1"/>
              </p:cNvSpPr>
              <p:nvPr/>
            </p:nvSpPr>
            <p:spPr>
              <a:xfrm>
                <a:off x="3011912" y="2582586"/>
                <a:ext cx="2041170" cy="738664"/>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1E1FD33-B9E5-46CB-A6FA-155B6F5A6C97}"/>
                  </a:ext>
                </a:extLst>
              </p:cNvPr>
              <p:cNvSpPr txBox="1"/>
              <p:nvPr/>
            </p:nvSpPr>
            <p:spPr>
              <a:xfrm>
                <a:off x="550746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3</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3</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D1E1FD33-B9E5-46CB-A6FA-155B6F5A6C97}"/>
                  </a:ext>
                </a:extLst>
              </p:cNvPr>
              <p:cNvSpPr txBox="1">
                <a:spLocks noRot="1" noChangeAspect="1" noMove="1" noResize="1" noEditPoints="1" noAdjustHandles="1" noChangeArrowheads="1" noChangeShapeType="1" noTextEdit="1"/>
              </p:cNvSpPr>
              <p:nvPr/>
            </p:nvSpPr>
            <p:spPr>
              <a:xfrm>
                <a:off x="5507462" y="2582586"/>
                <a:ext cx="2041170" cy="738664"/>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5F2164-28EB-4AE9-8FCB-07A02FB63CA1}"/>
                  </a:ext>
                </a:extLst>
              </p:cNvPr>
              <p:cNvSpPr txBox="1"/>
              <p:nvPr/>
            </p:nvSpPr>
            <p:spPr>
              <a:xfrm>
                <a:off x="800301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4</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4</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945F2164-28EB-4AE9-8FCB-07A02FB63CA1}"/>
                  </a:ext>
                </a:extLst>
              </p:cNvPr>
              <p:cNvSpPr txBox="1">
                <a:spLocks noRot="1" noChangeAspect="1" noMove="1" noResize="1" noEditPoints="1" noAdjustHandles="1" noChangeArrowheads="1" noChangeShapeType="1" noTextEdit="1"/>
              </p:cNvSpPr>
              <p:nvPr/>
            </p:nvSpPr>
            <p:spPr>
              <a:xfrm>
                <a:off x="8003012" y="2582586"/>
                <a:ext cx="2041170" cy="738664"/>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6A6FCE7E-9D5E-403E-9168-B1BBA7C4A2B8}"/>
              </a:ext>
            </a:extLst>
          </p:cNvPr>
          <p:cNvSpPr/>
          <p:nvPr/>
        </p:nvSpPr>
        <p:spPr>
          <a:xfrm rot="5400000">
            <a:off x="5072471" y="-1267747"/>
            <a:ext cx="409575" cy="99813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1897C6-A661-4F7D-826E-3EAA5AE820D5}"/>
                  </a:ext>
                </a:extLst>
              </p:cNvPr>
              <p:cNvSpPr txBox="1"/>
              <p:nvPr/>
            </p:nvSpPr>
            <p:spPr>
              <a:xfrm>
                <a:off x="2207827" y="4122987"/>
                <a:ext cx="6100762" cy="6357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w</m:t>
                          </m:r>
                        </m:e>
                      </m:d>
                      <m:r>
                        <a:rPr lang="en-US">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aseline="-2500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e>
                      </m:nary>
                    </m:oMath>
                  </m:oMathPara>
                </a14:m>
                <a:endParaRPr lang="en-US" dirty="0"/>
              </a:p>
            </p:txBody>
          </p:sp>
        </mc:Choice>
        <mc:Fallback xmlns="">
          <p:sp>
            <p:nvSpPr>
              <p:cNvPr id="12" name="TextBox 11">
                <a:extLst>
                  <a:ext uri="{FF2B5EF4-FFF2-40B4-BE49-F238E27FC236}">
                    <a16:creationId xmlns:a16="http://schemas.microsoft.com/office/drawing/2014/main" id="{8B1897C6-A661-4F7D-826E-3EAA5AE820D5}"/>
                  </a:ext>
                </a:extLst>
              </p:cNvPr>
              <p:cNvSpPr txBox="1">
                <a:spLocks noRot="1" noChangeAspect="1" noMove="1" noResize="1" noEditPoints="1" noAdjustHandles="1" noChangeArrowheads="1" noChangeShapeType="1" noTextEdit="1"/>
              </p:cNvSpPr>
              <p:nvPr/>
            </p:nvSpPr>
            <p:spPr>
              <a:xfrm>
                <a:off x="2207827" y="4122987"/>
                <a:ext cx="6100762" cy="6357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232A27A-5A4F-42CD-ADCE-550F9FCC0963}"/>
                  </a:ext>
                </a:extLst>
              </p:cNvPr>
              <p:cNvSpPr txBox="1"/>
              <p:nvPr/>
            </p:nvSpPr>
            <p:spPr>
              <a:xfrm>
                <a:off x="4284540" y="5679467"/>
                <a:ext cx="2235994" cy="369332"/>
              </a:xfrm>
              <a:prstGeom prst="rect">
                <a:avLst/>
              </a:prstGeom>
              <a:noFill/>
            </p:spPr>
            <p:txBody>
              <a:bodyPr wrap="square">
                <a:spAutoFit/>
              </a:bodyPr>
              <a:lstStyle/>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𝜂𝛻</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D232A27A-5A4F-42CD-ADCE-550F9FCC0963}"/>
                  </a:ext>
                </a:extLst>
              </p:cNvPr>
              <p:cNvSpPr txBox="1">
                <a:spLocks noRot="1" noChangeAspect="1" noMove="1" noResize="1" noEditPoints="1" noAdjustHandles="1" noChangeArrowheads="1" noChangeShapeType="1" noTextEdit="1"/>
              </p:cNvSpPr>
              <p:nvPr/>
            </p:nvSpPr>
            <p:spPr>
              <a:xfrm>
                <a:off x="4284540" y="5679467"/>
                <a:ext cx="2235994" cy="369332"/>
              </a:xfrm>
              <a:prstGeom prst="rect">
                <a:avLst/>
              </a:prstGeom>
              <a:blipFill>
                <a:blip r:embed="rId8"/>
                <a:stretch>
                  <a:fillRect b="-13333"/>
                </a:stretch>
              </a:blipFill>
            </p:spPr>
            <p:txBody>
              <a:bodyPr/>
              <a:lstStyle/>
              <a:p>
                <a:r>
                  <a:rPr lang="en-US">
                    <a:noFill/>
                  </a:rPr>
                  <a:t> </a:t>
                </a:r>
              </a:p>
            </p:txBody>
          </p:sp>
        </mc:Fallback>
      </mc:AlternateContent>
      <p:sp>
        <p:nvSpPr>
          <p:cNvPr id="15" name="Arrow: Down 14">
            <a:extLst>
              <a:ext uri="{FF2B5EF4-FFF2-40B4-BE49-F238E27FC236}">
                <a16:creationId xmlns:a16="http://schemas.microsoft.com/office/drawing/2014/main" id="{D9BAFA1B-EB92-4EDB-B9FA-E1B624346F59}"/>
              </a:ext>
            </a:extLst>
          </p:cNvPr>
          <p:cNvSpPr/>
          <p:nvPr/>
        </p:nvSpPr>
        <p:spPr>
          <a:xfrm>
            <a:off x="4974062" y="4865435"/>
            <a:ext cx="533400" cy="63575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56551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Effect on batch size:</a:t>
                </a:r>
                <a:endParaRPr lang="en-US" sz="800" dirty="0"/>
              </a:p>
              <a:p>
                <a:pPr>
                  <a:buFont typeface="Arial" panose="020B0604020202020204" pitchFamily="34" charset="0"/>
                  <a:buChar char="•"/>
                </a:pPr>
                <a:r>
                  <a:rPr lang="en-US" dirty="0"/>
                  <a:t>For </a:t>
                </a:r>
                <a:r>
                  <a:rPr lang="en-US" i="1" dirty="0"/>
                  <a:t>N</a:t>
                </a:r>
                <a:r>
                  <a:rPr lang="en-US" dirty="0"/>
                  <a:t> workers that each see </a:t>
                </a:r>
                <a:r>
                  <a:rPr lang="en-US" i="1" dirty="0"/>
                  <a:t>n</a:t>
                </a:r>
                <a:r>
                  <a:rPr lang="en-US" dirty="0"/>
                  <a:t> examples: batch size effectively n × N.</a:t>
                </a:r>
              </a:p>
              <a:p>
                <a:pPr>
                  <a:buFont typeface="Arial" panose="020B0604020202020204" pitchFamily="34" charset="0"/>
                  <a:buChar char="•"/>
                </a:pPr>
                <a:r>
                  <a:rPr lang="en-US" dirty="0"/>
                  <a:t>Larger batch =&gt; generally needs to be compensated by higher learning rate.</a:t>
                </a:r>
              </a:p>
              <a:p>
                <a:pPr>
                  <a:buFont typeface="Arial" panose="020B0604020202020204" pitchFamily="34" charset="0"/>
                  <a:buChar char="•"/>
                </a:pPr>
                <a:r>
                  <a:rPr lang="en-US" dirty="0"/>
                  <a:t>No exact science!</a:t>
                </a:r>
              </a:p>
              <a:p>
                <a:pPr marL="573088" lvl="1">
                  <a:buFont typeface="Arial" panose="020B0604020202020204" pitchFamily="34" charset="0"/>
                  <a:buChar char="•"/>
                </a:pPr>
                <a:r>
                  <a:rPr lang="en-US" dirty="0"/>
                  <a:t>Some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𝑑𝑖𝑠𝑡𝑟𝑖𝑏𝑢𝑡𝑒𝑑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𝑠𝑒𝑟𝑖𝑎𝑙</m:t>
                        </m:r>
                      </m:sub>
                    </m:sSub>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b="0" dirty="0"/>
              </a:p>
              <a:p>
                <a:pPr marL="573088" lvl="1">
                  <a:buFont typeface="Arial" panose="020B0604020202020204" pitchFamily="34" charset="0"/>
                  <a:buChar char="•"/>
                </a:pPr>
                <a:r>
                  <a:rPr lang="en-US" dirty="0"/>
                  <a:t>Some use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𝑑𝑖𝑠𝑡𝑟𝑖𝑏𝑢𝑡𝑒𝑑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𝑠𝑒𝑟𝑖𝑎𝑙</m:t>
                        </m:r>
                      </m:sub>
                    </m:sSub>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𝑁</m:t>
                        </m:r>
                      </m:e>
                    </m:rad>
                  </m:oMath>
                </a14:m>
                <a:endParaRPr lang="en-US" dirty="0"/>
              </a:p>
              <a:p>
                <a:pPr marL="573088" lvl="1">
                  <a:buFont typeface="Arial" panose="020B0604020202020204" pitchFamily="34" charset="0"/>
                  <a:buChar char="•"/>
                </a:pPr>
                <a:r>
                  <a:rPr lang="en-US" dirty="0"/>
                  <a:t>Experiment!</a:t>
                </a:r>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766"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28</a:t>
            </a:fld>
            <a:endParaRPr lang="nl-NL"/>
          </a:p>
        </p:txBody>
      </p:sp>
    </p:spTree>
    <p:extLst>
      <p:ext uri="{BB962C8B-B14F-4D97-AF65-F5344CB8AC3E}">
        <p14:creationId xmlns:p14="http://schemas.microsoft.com/office/powerpoint/2010/main" val="44007765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 different view…</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29</a:t>
            </a:fld>
            <a:endParaRPr lang="nl-NL"/>
          </a:p>
        </p:txBody>
      </p:sp>
      <p:sp>
        <p:nvSpPr>
          <p:cNvPr id="38" name="TextBox 37">
            <a:extLst>
              <a:ext uri="{FF2B5EF4-FFF2-40B4-BE49-F238E27FC236}">
                <a16:creationId xmlns:a16="http://schemas.microsoft.com/office/drawing/2014/main" id="{5B0ACBC3-552F-C04E-A665-8C111CD1567A}"/>
              </a:ext>
            </a:extLst>
          </p:cNvPr>
          <p:cNvSpPr txBox="1"/>
          <p:nvPr/>
        </p:nvSpPr>
        <p:spPr>
          <a:xfrm>
            <a:off x="804481" y="2929220"/>
            <a:ext cx="1044388" cy="369332"/>
          </a:xfrm>
          <a:prstGeom prst="rect">
            <a:avLst/>
          </a:prstGeom>
          <a:noFill/>
        </p:spPr>
        <p:txBody>
          <a:bodyPr wrap="none" rtlCol="0">
            <a:spAutoFit/>
          </a:bodyPr>
          <a:lstStyle/>
          <a:p>
            <a:r>
              <a:rPr lang="nl-NL" dirty="0"/>
              <a:t>Worker 1</a:t>
            </a:r>
          </a:p>
        </p:txBody>
      </p:sp>
      <p:sp>
        <p:nvSpPr>
          <p:cNvPr id="39" name="TextBox 38">
            <a:extLst>
              <a:ext uri="{FF2B5EF4-FFF2-40B4-BE49-F238E27FC236}">
                <a16:creationId xmlns:a16="http://schemas.microsoft.com/office/drawing/2014/main" id="{3B1A5C3A-FA45-5C46-9BD0-77CCCB9532D1}"/>
              </a:ext>
            </a:extLst>
          </p:cNvPr>
          <p:cNvSpPr txBox="1"/>
          <p:nvPr/>
        </p:nvSpPr>
        <p:spPr>
          <a:xfrm>
            <a:off x="804481" y="4771953"/>
            <a:ext cx="1044388" cy="369332"/>
          </a:xfrm>
          <a:prstGeom prst="rect">
            <a:avLst/>
          </a:prstGeom>
          <a:noFill/>
        </p:spPr>
        <p:txBody>
          <a:bodyPr wrap="none" rtlCol="0">
            <a:spAutoFit/>
          </a:bodyPr>
          <a:lstStyle/>
          <a:p>
            <a:r>
              <a:rPr lang="nl-NL" dirty="0"/>
              <a:t>Worker 2</a:t>
            </a:r>
          </a:p>
        </p:txBody>
      </p:sp>
      <p:cxnSp>
        <p:nvCxnSpPr>
          <p:cNvPr id="40" name="Straight Arrow Connector 39">
            <a:extLst>
              <a:ext uri="{FF2B5EF4-FFF2-40B4-BE49-F238E27FC236}">
                <a16:creationId xmlns:a16="http://schemas.microsoft.com/office/drawing/2014/main" id="{10509458-039A-E54D-BAFE-2B73F28008E8}"/>
              </a:ext>
            </a:extLst>
          </p:cNvPr>
          <p:cNvCxnSpPr/>
          <p:nvPr/>
        </p:nvCxnSpPr>
        <p:spPr>
          <a:xfrm>
            <a:off x="927144" y="2363533"/>
            <a:ext cx="3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2EC0C53-9946-6D42-AA53-81E7E1585209}"/>
              </a:ext>
            </a:extLst>
          </p:cNvPr>
          <p:cNvSpPr txBox="1"/>
          <p:nvPr/>
        </p:nvSpPr>
        <p:spPr>
          <a:xfrm>
            <a:off x="1005203" y="1971899"/>
            <a:ext cx="649537" cy="369332"/>
          </a:xfrm>
          <a:prstGeom prst="rect">
            <a:avLst/>
          </a:prstGeom>
          <a:noFill/>
        </p:spPr>
        <p:txBody>
          <a:bodyPr wrap="none" rtlCol="0">
            <a:spAutoFit/>
          </a:bodyPr>
          <a:lstStyle/>
          <a:p>
            <a:r>
              <a:rPr lang="nl-NL" dirty="0"/>
              <a:t>Time</a:t>
            </a:r>
          </a:p>
        </p:txBody>
      </p:sp>
      <p:sp>
        <p:nvSpPr>
          <p:cNvPr id="42" name="Freeform 41">
            <a:extLst>
              <a:ext uri="{FF2B5EF4-FFF2-40B4-BE49-F238E27FC236}">
                <a16:creationId xmlns:a16="http://schemas.microsoft.com/office/drawing/2014/main" id="{68A47D34-EBDA-C74D-A8FC-F91BE17E30A6}"/>
              </a:ext>
            </a:extLst>
          </p:cNvPr>
          <p:cNvSpPr/>
          <p:nvPr/>
        </p:nvSpPr>
        <p:spPr>
          <a:xfrm>
            <a:off x="1517111" y="3575989"/>
            <a:ext cx="4525779" cy="568795"/>
          </a:xfrm>
          <a:custGeom>
            <a:avLst/>
            <a:gdLst>
              <a:gd name="connsiteX0" fmla="*/ 7777750 w 8112750"/>
              <a:gd name="connsiteY0" fmla="*/ 0 h 723206"/>
              <a:gd name="connsiteX1" fmla="*/ 8101135 w 8112750"/>
              <a:gd name="connsiteY1" fmla="*/ 289932 h 723206"/>
              <a:gd name="connsiteX2" fmla="*/ 7409760 w 8112750"/>
              <a:gd name="connsiteY2" fmla="*/ 557561 h 723206"/>
              <a:gd name="connsiteX3" fmla="*/ 4521594 w 8112750"/>
              <a:gd name="connsiteY3" fmla="*/ 713678 h 723206"/>
              <a:gd name="connsiteX4" fmla="*/ 362189 w 8112750"/>
              <a:gd name="connsiteY4" fmla="*/ 635620 h 723206"/>
              <a:gd name="connsiteX5" fmla="*/ 484853 w 8112750"/>
              <a:gd name="connsiteY5" fmla="*/ 66907 h 72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750" h="723206">
                <a:moveTo>
                  <a:pt x="7777750" y="0"/>
                </a:moveTo>
                <a:cubicBezTo>
                  <a:pt x="7970108" y="98502"/>
                  <a:pt x="8162467" y="197005"/>
                  <a:pt x="8101135" y="289932"/>
                </a:cubicBezTo>
                <a:cubicBezTo>
                  <a:pt x="8039803" y="382859"/>
                  <a:pt x="8006350" y="486937"/>
                  <a:pt x="7409760" y="557561"/>
                </a:cubicBezTo>
                <a:cubicBezTo>
                  <a:pt x="6813170" y="628185"/>
                  <a:pt x="4521594" y="713678"/>
                  <a:pt x="4521594" y="713678"/>
                </a:cubicBezTo>
                <a:cubicBezTo>
                  <a:pt x="3346999" y="726688"/>
                  <a:pt x="1034979" y="743415"/>
                  <a:pt x="362189" y="635620"/>
                </a:cubicBezTo>
                <a:cubicBezTo>
                  <a:pt x="-310601" y="527825"/>
                  <a:pt x="87126" y="297366"/>
                  <a:pt x="484853" y="6690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43" name="Straight Connector 42">
            <a:extLst>
              <a:ext uri="{FF2B5EF4-FFF2-40B4-BE49-F238E27FC236}">
                <a16:creationId xmlns:a16="http://schemas.microsoft.com/office/drawing/2014/main" id="{9B247C10-3A00-5640-963D-7CAC282C89D5}"/>
              </a:ext>
            </a:extLst>
          </p:cNvPr>
          <p:cNvCxnSpPr/>
          <p:nvPr/>
        </p:nvCxnSpPr>
        <p:spPr>
          <a:xfrm>
            <a:off x="5752116" y="2564849"/>
            <a:ext cx="0" cy="2915461"/>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65F0968-DDB9-8248-AE3D-FC9560638426}"/>
              </a:ext>
            </a:extLst>
          </p:cNvPr>
          <p:cNvSpPr txBox="1"/>
          <p:nvPr/>
        </p:nvSpPr>
        <p:spPr>
          <a:xfrm>
            <a:off x="4914226" y="1857886"/>
            <a:ext cx="1675780" cy="646331"/>
          </a:xfrm>
          <a:prstGeom prst="rect">
            <a:avLst/>
          </a:prstGeom>
          <a:noFill/>
        </p:spPr>
        <p:txBody>
          <a:bodyPr wrap="none" rtlCol="0">
            <a:spAutoFit/>
          </a:bodyPr>
          <a:lstStyle/>
          <a:p>
            <a:pPr algn="ctr"/>
            <a:r>
              <a:rPr lang="nl-NL" dirty="0"/>
              <a:t>Synchronization</a:t>
            </a:r>
          </a:p>
          <a:p>
            <a:pPr algn="ctr"/>
            <a:r>
              <a:rPr lang="nl-NL" dirty="0"/>
              <a:t>barrier</a:t>
            </a:r>
          </a:p>
        </p:txBody>
      </p:sp>
      <p:sp>
        <p:nvSpPr>
          <p:cNvPr id="45" name="Rectangle 44">
            <a:extLst>
              <a:ext uri="{FF2B5EF4-FFF2-40B4-BE49-F238E27FC236}">
                <a16:creationId xmlns:a16="http://schemas.microsoft.com/office/drawing/2014/main" id="{908432CD-BC68-F246-8942-A884BAEA182C}"/>
              </a:ext>
            </a:extLst>
          </p:cNvPr>
          <p:cNvSpPr/>
          <p:nvPr/>
        </p:nvSpPr>
        <p:spPr>
          <a:xfrm>
            <a:off x="6884000" y="4246065"/>
            <a:ext cx="454410"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6" name="TextBox 45"/>
          <p:cNvSpPr txBox="1"/>
          <p:nvPr/>
        </p:nvSpPr>
        <p:spPr>
          <a:xfrm>
            <a:off x="7530645" y="4311859"/>
            <a:ext cx="1290290" cy="338554"/>
          </a:xfrm>
          <a:prstGeom prst="rect">
            <a:avLst/>
          </a:prstGeom>
          <a:noFill/>
        </p:spPr>
        <p:txBody>
          <a:bodyPr wrap="none" rtlCol="0">
            <a:spAutoFit/>
          </a:bodyPr>
          <a:lstStyle/>
          <a:p>
            <a:r>
              <a:rPr lang="nl-NL" sz="1600" dirty="0"/>
              <a:t>Forward pass</a:t>
            </a:r>
          </a:p>
        </p:txBody>
      </p:sp>
      <p:sp>
        <p:nvSpPr>
          <p:cNvPr id="47" name="Rectangle 46">
            <a:extLst>
              <a:ext uri="{FF2B5EF4-FFF2-40B4-BE49-F238E27FC236}">
                <a16:creationId xmlns:a16="http://schemas.microsoft.com/office/drawing/2014/main" id="{908432CD-BC68-F246-8942-A884BAEA182C}"/>
              </a:ext>
            </a:extLst>
          </p:cNvPr>
          <p:cNvSpPr/>
          <p:nvPr/>
        </p:nvSpPr>
        <p:spPr>
          <a:xfrm>
            <a:off x="6884000" y="483076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48" name="TextBox 47"/>
          <p:cNvSpPr txBox="1"/>
          <p:nvPr/>
        </p:nvSpPr>
        <p:spPr>
          <a:xfrm>
            <a:off x="7530645" y="4765937"/>
            <a:ext cx="2515112" cy="584775"/>
          </a:xfrm>
          <a:prstGeom prst="rect">
            <a:avLst/>
          </a:prstGeom>
          <a:noFill/>
        </p:spPr>
        <p:txBody>
          <a:bodyPr wrap="none" rtlCol="0">
            <a:spAutoFit/>
          </a:bodyPr>
          <a:lstStyle/>
          <a:p>
            <a:r>
              <a:rPr lang="nl-NL" sz="1600" dirty="0"/>
              <a:t>Backward pass, </a:t>
            </a:r>
          </a:p>
          <a:p>
            <a:r>
              <a:rPr lang="nl-NL" sz="1600" dirty="0" err="1"/>
              <a:t>compute</a:t>
            </a:r>
            <a:r>
              <a:rPr lang="nl-NL" sz="1600" dirty="0"/>
              <a:t> </a:t>
            </a:r>
            <a:r>
              <a:rPr lang="nl-NL" sz="1600" dirty="0" err="1"/>
              <a:t>gradient</a:t>
            </a:r>
            <a:r>
              <a:rPr lang="nl-NL" sz="1600" dirty="0"/>
              <a:t> of </a:t>
            </a:r>
            <a:r>
              <a:rPr lang="nl-NL" sz="1600" dirty="0" err="1"/>
              <a:t>layer</a:t>
            </a:r>
            <a:r>
              <a:rPr lang="nl-NL" sz="1600" dirty="0"/>
              <a:t> N</a:t>
            </a:r>
          </a:p>
        </p:txBody>
      </p:sp>
      <p:sp>
        <p:nvSpPr>
          <p:cNvPr id="49" name="Rectangle 48">
            <a:extLst>
              <a:ext uri="{FF2B5EF4-FFF2-40B4-BE49-F238E27FC236}">
                <a16:creationId xmlns:a16="http://schemas.microsoft.com/office/drawing/2014/main" id="{908432CD-BC68-F246-8942-A884BAEA182C}"/>
              </a:ext>
            </a:extLst>
          </p:cNvPr>
          <p:cNvSpPr/>
          <p:nvPr/>
        </p:nvSpPr>
        <p:spPr>
          <a:xfrm>
            <a:off x="6884000" y="5480310"/>
            <a:ext cx="454410" cy="408258"/>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0" name="TextBox 49"/>
          <p:cNvSpPr txBox="1"/>
          <p:nvPr/>
        </p:nvSpPr>
        <p:spPr>
          <a:xfrm>
            <a:off x="7534922" y="5380237"/>
            <a:ext cx="2235612" cy="584775"/>
          </a:xfrm>
          <a:prstGeom prst="rect">
            <a:avLst/>
          </a:prstGeom>
          <a:noFill/>
        </p:spPr>
        <p:txBody>
          <a:bodyPr wrap="none" rtlCol="0">
            <a:spAutoFit/>
          </a:bodyPr>
          <a:lstStyle/>
          <a:p>
            <a:r>
              <a:rPr lang="nl-NL" sz="1600" dirty="0"/>
              <a:t>Backward pass, </a:t>
            </a:r>
          </a:p>
          <a:p>
            <a:r>
              <a:rPr lang="nl-NL" sz="1600" dirty="0" err="1"/>
              <a:t>communicate</a:t>
            </a:r>
            <a:r>
              <a:rPr lang="nl-NL" sz="1600" dirty="0"/>
              <a:t> </a:t>
            </a:r>
            <a:r>
              <a:rPr lang="nl-NL" sz="1600" dirty="0" err="1"/>
              <a:t>gradient</a:t>
            </a:r>
            <a:r>
              <a:rPr lang="nl-NL" sz="1600" dirty="0"/>
              <a:t> N</a:t>
            </a:r>
          </a:p>
        </p:txBody>
      </p:sp>
      <p:sp>
        <p:nvSpPr>
          <p:cNvPr id="51" name="Rectangle 50">
            <a:extLst>
              <a:ext uri="{FF2B5EF4-FFF2-40B4-BE49-F238E27FC236}">
                <a16:creationId xmlns:a16="http://schemas.microsoft.com/office/drawing/2014/main" id="{908432CD-BC68-F246-8942-A884BAEA182C}"/>
              </a:ext>
            </a:extLst>
          </p:cNvPr>
          <p:cNvSpPr/>
          <p:nvPr/>
        </p:nvSpPr>
        <p:spPr>
          <a:xfrm>
            <a:off x="2097790" y="2914312"/>
            <a:ext cx="921554"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2" name="Rectangle 51">
            <a:extLst>
              <a:ext uri="{FF2B5EF4-FFF2-40B4-BE49-F238E27FC236}">
                <a16:creationId xmlns:a16="http://schemas.microsoft.com/office/drawing/2014/main" id="{908432CD-BC68-F246-8942-A884BAEA182C}"/>
              </a:ext>
            </a:extLst>
          </p:cNvPr>
          <p:cNvSpPr/>
          <p:nvPr/>
        </p:nvSpPr>
        <p:spPr>
          <a:xfrm>
            <a:off x="3019344" y="291431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3" name="Rectangle 52">
            <a:extLst>
              <a:ext uri="{FF2B5EF4-FFF2-40B4-BE49-F238E27FC236}">
                <a16:creationId xmlns:a16="http://schemas.microsoft.com/office/drawing/2014/main" id="{908432CD-BC68-F246-8942-A884BAEA182C}"/>
              </a:ext>
            </a:extLst>
          </p:cNvPr>
          <p:cNvSpPr/>
          <p:nvPr/>
        </p:nvSpPr>
        <p:spPr>
          <a:xfrm>
            <a:off x="3484843" y="3346994"/>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4" name="Rectangle 53">
            <a:extLst>
              <a:ext uri="{FF2B5EF4-FFF2-40B4-BE49-F238E27FC236}">
                <a16:creationId xmlns:a16="http://schemas.microsoft.com/office/drawing/2014/main" id="{908432CD-BC68-F246-8942-A884BAEA182C}"/>
              </a:ext>
            </a:extLst>
          </p:cNvPr>
          <p:cNvSpPr/>
          <p:nvPr/>
        </p:nvSpPr>
        <p:spPr>
          <a:xfrm>
            <a:off x="3482513" y="291431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5" name="Rectangle 54">
            <a:extLst>
              <a:ext uri="{FF2B5EF4-FFF2-40B4-BE49-F238E27FC236}">
                <a16:creationId xmlns:a16="http://schemas.microsoft.com/office/drawing/2014/main" id="{908432CD-BC68-F246-8942-A884BAEA182C}"/>
              </a:ext>
            </a:extLst>
          </p:cNvPr>
          <p:cNvSpPr/>
          <p:nvPr/>
        </p:nvSpPr>
        <p:spPr>
          <a:xfrm>
            <a:off x="4012814" y="291431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6" name="Rectangle 55">
            <a:extLst>
              <a:ext uri="{FF2B5EF4-FFF2-40B4-BE49-F238E27FC236}">
                <a16:creationId xmlns:a16="http://schemas.microsoft.com/office/drawing/2014/main" id="{908432CD-BC68-F246-8942-A884BAEA182C}"/>
              </a:ext>
            </a:extLst>
          </p:cNvPr>
          <p:cNvSpPr/>
          <p:nvPr/>
        </p:nvSpPr>
        <p:spPr>
          <a:xfrm>
            <a:off x="4548392" y="2914312"/>
            <a:ext cx="527190"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57" name="Rectangle 56">
            <a:extLst>
              <a:ext uri="{FF2B5EF4-FFF2-40B4-BE49-F238E27FC236}">
                <a16:creationId xmlns:a16="http://schemas.microsoft.com/office/drawing/2014/main" id="{908432CD-BC68-F246-8942-A884BAEA182C}"/>
              </a:ext>
            </a:extLst>
          </p:cNvPr>
          <p:cNvSpPr/>
          <p:nvPr/>
        </p:nvSpPr>
        <p:spPr>
          <a:xfrm>
            <a:off x="3954260"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8" name="Rectangle 57">
            <a:extLst>
              <a:ext uri="{FF2B5EF4-FFF2-40B4-BE49-F238E27FC236}">
                <a16:creationId xmlns:a16="http://schemas.microsoft.com/office/drawing/2014/main" id="{908432CD-BC68-F246-8942-A884BAEA182C}"/>
              </a:ext>
            </a:extLst>
          </p:cNvPr>
          <p:cNvSpPr/>
          <p:nvPr/>
        </p:nvSpPr>
        <p:spPr>
          <a:xfrm>
            <a:off x="4549180"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9" name="Rectangle 58">
            <a:extLst>
              <a:ext uri="{FF2B5EF4-FFF2-40B4-BE49-F238E27FC236}">
                <a16:creationId xmlns:a16="http://schemas.microsoft.com/office/drawing/2014/main" id="{908432CD-BC68-F246-8942-A884BAEA182C}"/>
              </a:ext>
            </a:extLst>
          </p:cNvPr>
          <p:cNvSpPr/>
          <p:nvPr/>
        </p:nvSpPr>
        <p:spPr>
          <a:xfrm>
            <a:off x="5134924"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0" name="Rectangle 59">
            <a:extLst>
              <a:ext uri="{FF2B5EF4-FFF2-40B4-BE49-F238E27FC236}">
                <a16:creationId xmlns:a16="http://schemas.microsoft.com/office/drawing/2014/main" id="{908432CD-BC68-F246-8942-A884BAEA182C}"/>
              </a:ext>
            </a:extLst>
          </p:cNvPr>
          <p:cNvSpPr/>
          <p:nvPr/>
        </p:nvSpPr>
        <p:spPr>
          <a:xfrm>
            <a:off x="2097790" y="4756476"/>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1" name="Rectangle 60">
            <a:extLst>
              <a:ext uri="{FF2B5EF4-FFF2-40B4-BE49-F238E27FC236}">
                <a16:creationId xmlns:a16="http://schemas.microsoft.com/office/drawing/2014/main" id="{908432CD-BC68-F246-8942-A884BAEA182C}"/>
              </a:ext>
            </a:extLst>
          </p:cNvPr>
          <p:cNvSpPr/>
          <p:nvPr/>
        </p:nvSpPr>
        <p:spPr>
          <a:xfrm>
            <a:off x="2865439" y="4756476"/>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2" name="Rectangle 61">
            <a:extLst>
              <a:ext uri="{FF2B5EF4-FFF2-40B4-BE49-F238E27FC236}">
                <a16:creationId xmlns:a16="http://schemas.microsoft.com/office/drawing/2014/main" id="{908432CD-BC68-F246-8942-A884BAEA182C}"/>
              </a:ext>
            </a:extLst>
          </p:cNvPr>
          <p:cNvSpPr/>
          <p:nvPr/>
        </p:nvSpPr>
        <p:spPr>
          <a:xfrm>
            <a:off x="3319849" y="4329450"/>
            <a:ext cx="61940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3" name="Rectangle 62">
            <a:extLst>
              <a:ext uri="{FF2B5EF4-FFF2-40B4-BE49-F238E27FC236}">
                <a16:creationId xmlns:a16="http://schemas.microsoft.com/office/drawing/2014/main" id="{908432CD-BC68-F246-8942-A884BAEA182C}"/>
              </a:ext>
            </a:extLst>
          </p:cNvPr>
          <p:cNvSpPr/>
          <p:nvPr/>
        </p:nvSpPr>
        <p:spPr>
          <a:xfrm>
            <a:off x="3328610" y="4756476"/>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4" name="Rectangle 63">
            <a:extLst>
              <a:ext uri="{FF2B5EF4-FFF2-40B4-BE49-F238E27FC236}">
                <a16:creationId xmlns:a16="http://schemas.microsoft.com/office/drawing/2014/main" id="{908432CD-BC68-F246-8942-A884BAEA182C}"/>
              </a:ext>
            </a:extLst>
          </p:cNvPr>
          <p:cNvSpPr/>
          <p:nvPr/>
        </p:nvSpPr>
        <p:spPr>
          <a:xfrm>
            <a:off x="3867966" y="4756476"/>
            <a:ext cx="53660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5" name="Rectangle 64">
            <a:extLst>
              <a:ext uri="{FF2B5EF4-FFF2-40B4-BE49-F238E27FC236}">
                <a16:creationId xmlns:a16="http://schemas.microsoft.com/office/drawing/2014/main" id="{908432CD-BC68-F246-8942-A884BAEA182C}"/>
              </a:ext>
            </a:extLst>
          </p:cNvPr>
          <p:cNvSpPr/>
          <p:nvPr/>
        </p:nvSpPr>
        <p:spPr>
          <a:xfrm>
            <a:off x="4404572" y="4756476"/>
            <a:ext cx="571261"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6" name="Rectangle 65">
            <a:extLst>
              <a:ext uri="{FF2B5EF4-FFF2-40B4-BE49-F238E27FC236}">
                <a16:creationId xmlns:a16="http://schemas.microsoft.com/office/drawing/2014/main" id="{908432CD-BC68-F246-8942-A884BAEA182C}"/>
              </a:ext>
            </a:extLst>
          </p:cNvPr>
          <p:cNvSpPr/>
          <p:nvPr/>
        </p:nvSpPr>
        <p:spPr>
          <a:xfrm>
            <a:off x="3855800" y="4329450"/>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7" name="Rectangle 66">
            <a:extLst>
              <a:ext uri="{FF2B5EF4-FFF2-40B4-BE49-F238E27FC236}">
                <a16:creationId xmlns:a16="http://schemas.microsoft.com/office/drawing/2014/main" id="{908432CD-BC68-F246-8942-A884BAEA182C}"/>
              </a:ext>
            </a:extLst>
          </p:cNvPr>
          <p:cNvSpPr/>
          <p:nvPr/>
        </p:nvSpPr>
        <p:spPr>
          <a:xfrm>
            <a:off x="4404572" y="4329450"/>
            <a:ext cx="4395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8" name="Rectangle 67">
            <a:extLst>
              <a:ext uri="{FF2B5EF4-FFF2-40B4-BE49-F238E27FC236}">
                <a16:creationId xmlns:a16="http://schemas.microsoft.com/office/drawing/2014/main" id="{908432CD-BC68-F246-8942-A884BAEA182C}"/>
              </a:ext>
            </a:extLst>
          </p:cNvPr>
          <p:cNvSpPr/>
          <p:nvPr/>
        </p:nvSpPr>
        <p:spPr>
          <a:xfrm>
            <a:off x="4844152" y="4329450"/>
            <a:ext cx="576686"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9" name="Freeform 68">
            <a:extLst>
              <a:ext uri="{FF2B5EF4-FFF2-40B4-BE49-F238E27FC236}">
                <a16:creationId xmlns:a16="http://schemas.microsoft.com/office/drawing/2014/main" id="{68A47D34-EBDA-C74D-A8FC-F91BE17E30A6}"/>
              </a:ext>
            </a:extLst>
          </p:cNvPr>
          <p:cNvSpPr/>
          <p:nvPr/>
        </p:nvSpPr>
        <p:spPr>
          <a:xfrm>
            <a:off x="1592910" y="5418940"/>
            <a:ext cx="4525779" cy="568795"/>
          </a:xfrm>
          <a:custGeom>
            <a:avLst/>
            <a:gdLst>
              <a:gd name="connsiteX0" fmla="*/ 7777750 w 8112750"/>
              <a:gd name="connsiteY0" fmla="*/ 0 h 723206"/>
              <a:gd name="connsiteX1" fmla="*/ 8101135 w 8112750"/>
              <a:gd name="connsiteY1" fmla="*/ 289932 h 723206"/>
              <a:gd name="connsiteX2" fmla="*/ 7409760 w 8112750"/>
              <a:gd name="connsiteY2" fmla="*/ 557561 h 723206"/>
              <a:gd name="connsiteX3" fmla="*/ 4521594 w 8112750"/>
              <a:gd name="connsiteY3" fmla="*/ 713678 h 723206"/>
              <a:gd name="connsiteX4" fmla="*/ 362189 w 8112750"/>
              <a:gd name="connsiteY4" fmla="*/ 635620 h 723206"/>
              <a:gd name="connsiteX5" fmla="*/ 484853 w 8112750"/>
              <a:gd name="connsiteY5" fmla="*/ 66907 h 72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750" h="723206">
                <a:moveTo>
                  <a:pt x="7777750" y="0"/>
                </a:moveTo>
                <a:cubicBezTo>
                  <a:pt x="7970108" y="98502"/>
                  <a:pt x="8162467" y="197005"/>
                  <a:pt x="8101135" y="289932"/>
                </a:cubicBezTo>
                <a:cubicBezTo>
                  <a:pt x="8039803" y="382859"/>
                  <a:pt x="8006350" y="486937"/>
                  <a:pt x="7409760" y="557561"/>
                </a:cubicBezTo>
                <a:cubicBezTo>
                  <a:pt x="6813170" y="628185"/>
                  <a:pt x="4521594" y="713678"/>
                  <a:pt x="4521594" y="713678"/>
                </a:cubicBezTo>
                <a:cubicBezTo>
                  <a:pt x="3346999" y="726688"/>
                  <a:pt x="1034979" y="743415"/>
                  <a:pt x="362189" y="635620"/>
                </a:cubicBezTo>
                <a:cubicBezTo>
                  <a:pt x="-310601" y="527825"/>
                  <a:pt x="87126" y="297366"/>
                  <a:pt x="484853" y="6690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0" name="Rectangle 69">
            <a:extLst>
              <a:ext uri="{FF2B5EF4-FFF2-40B4-BE49-F238E27FC236}">
                <a16:creationId xmlns:a16="http://schemas.microsoft.com/office/drawing/2014/main" id="{908432CD-BC68-F246-8942-A884BAEA182C}"/>
              </a:ext>
            </a:extLst>
          </p:cNvPr>
          <p:cNvSpPr/>
          <p:nvPr/>
        </p:nvSpPr>
        <p:spPr>
          <a:xfrm>
            <a:off x="6884000" y="6039693"/>
            <a:ext cx="454410" cy="420537"/>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1" name="TextBox 70"/>
          <p:cNvSpPr txBox="1"/>
          <p:nvPr/>
        </p:nvSpPr>
        <p:spPr>
          <a:xfrm>
            <a:off x="7530645" y="6105487"/>
            <a:ext cx="573490" cy="338554"/>
          </a:xfrm>
          <a:prstGeom prst="rect">
            <a:avLst/>
          </a:prstGeom>
          <a:noFill/>
        </p:spPr>
        <p:txBody>
          <a:bodyPr wrap="none" rtlCol="0">
            <a:spAutoFit/>
          </a:bodyPr>
          <a:lstStyle/>
          <a:p>
            <a:r>
              <a:rPr lang="nl-NL" sz="1600" dirty="0" err="1"/>
              <a:t>Wait</a:t>
            </a:r>
            <a:endParaRPr lang="nl-NL" sz="1600" dirty="0"/>
          </a:p>
        </p:txBody>
      </p:sp>
      <p:sp>
        <p:nvSpPr>
          <p:cNvPr id="72" name="Rectangle 71">
            <a:extLst>
              <a:ext uri="{FF2B5EF4-FFF2-40B4-BE49-F238E27FC236}">
                <a16:creationId xmlns:a16="http://schemas.microsoft.com/office/drawing/2014/main" id="{908432CD-BC68-F246-8942-A884BAEA182C}"/>
              </a:ext>
            </a:extLst>
          </p:cNvPr>
          <p:cNvSpPr/>
          <p:nvPr/>
        </p:nvSpPr>
        <p:spPr>
          <a:xfrm>
            <a:off x="5420838" y="4329449"/>
            <a:ext cx="299830" cy="420537"/>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3" name="TextBox 72"/>
          <p:cNvSpPr txBox="1"/>
          <p:nvPr/>
        </p:nvSpPr>
        <p:spPr>
          <a:xfrm>
            <a:off x="6919913" y="242421"/>
            <a:ext cx="4429423" cy="1661993"/>
          </a:xfrm>
          <a:prstGeom prst="rect">
            <a:avLst/>
          </a:prstGeom>
          <a:noFill/>
        </p:spPr>
        <p:txBody>
          <a:bodyPr wrap="square" lIns="0" tIns="0" rIns="0" bIns="0" rtlCol="0">
            <a:spAutoFit/>
          </a:bodyPr>
          <a:lstStyle/>
          <a:p>
            <a:pPr algn="l"/>
            <a:r>
              <a:rPr lang="nl-NL" dirty="0"/>
              <a:t>Pro tip:</a:t>
            </a:r>
          </a:p>
          <a:p>
            <a:pPr algn="l"/>
            <a:r>
              <a:rPr lang="nl-NL" dirty="0"/>
              <a:t>- Overlap </a:t>
            </a:r>
            <a:r>
              <a:rPr lang="nl-NL" dirty="0" err="1"/>
              <a:t>communication</a:t>
            </a:r>
            <a:r>
              <a:rPr lang="nl-NL" dirty="0"/>
              <a:t> </a:t>
            </a:r>
            <a:r>
              <a:rPr lang="nl-NL" dirty="0" err="1"/>
              <a:t>and</a:t>
            </a:r>
            <a:r>
              <a:rPr lang="nl-NL" dirty="0"/>
              <a:t> </a:t>
            </a:r>
            <a:r>
              <a:rPr lang="nl-NL" dirty="0" err="1"/>
              <a:t>computation</a:t>
            </a:r>
            <a:r>
              <a:rPr lang="nl-NL" dirty="0"/>
              <a:t> (</a:t>
            </a:r>
            <a:r>
              <a:rPr lang="nl-NL" dirty="0" err="1"/>
              <a:t>don’t</a:t>
            </a:r>
            <a:r>
              <a:rPr lang="nl-NL" dirty="0"/>
              <a:t> waste </a:t>
            </a:r>
            <a:r>
              <a:rPr lang="nl-NL" dirty="0" err="1"/>
              <a:t>compute</a:t>
            </a:r>
            <a:r>
              <a:rPr lang="nl-NL" dirty="0"/>
              <a:t> </a:t>
            </a:r>
            <a:r>
              <a:rPr lang="nl-NL" dirty="0" err="1"/>
              <a:t>cycles</a:t>
            </a:r>
            <a:r>
              <a:rPr lang="nl-NL" dirty="0"/>
              <a:t> </a:t>
            </a:r>
            <a:r>
              <a:rPr lang="nl-NL" dirty="0" err="1"/>
              <a:t>waiting</a:t>
            </a:r>
            <a:r>
              <a:rPr lang="nl-NL" dirty="0"/>
              <a:t> </a:t>
            </a:r>
            <a:r>
              <a:rPr lang="nl-NL" dirty="0" err="1"/>
              <a:t>for</a:t>
            </a:r>
            <a:r>
              <a:rPr lang="nl-NL" dirty="0"/>
              <a:t> </a:t>
            </a:r>
            <a:r>
              <a:rPr lang="nl-NL" dirty="0" err="1"/>
              <a:t>communication</a:t>
            </a:r>
            <a:r>
              <a:rPr lang="nl-NL" dirty="0"/>
              <a:t>!)</a:t>
            </a:r>
          </a:p>
          <a:p>
            <a:pPr algn="l"/>
            <a:r>
              <a:rPr lang="nl-NL" dirty="0"/>
              <a:t>- </a:t>
            </a:r>
            <a:r>
              <a:rPr lang="nl-NL" i="1" dirty="0"/>
              <a:t>Most </a:t>
            </a:r>
            <a:r>
              <a:rPr lang="nl-NL" dirty="0"/>
              <a:t>(</a:t>
            </a:r>
            <a:r>
              <a:rPr lang="nl-NL" dirty="0" err="1"/>
              <a:t>distributed</a:t>
            </a:r>
            <a:r>
              <a:rPr lang="nl-NL" dirty="0"/>
              <a:t>) DL </a:t>
            </a:r>
            <a:r>
              <a:rPr lang="nl-NL" dirty="0" err="1"/>
              <a:t>frameworks</a:t>
            </a:r>
            <a:r>
              <a:rPr lang="nl-NL" dirty="0"/>
              <a:t> </a:t>
            </a:r>
            <a:r>
              <a:rPr lang="nl-NL" dirty="0" err="1"/>
              <a:t>already</a:t>
            </a:r>
            <a:r>
              <a:rPr lang="nl-NL" dirty="0"/>
              <a:t> take care of </a:t>
            </a:r>
            <a:r>
              <a:rPr lang="nl-NL" dirty="0" err="1"/>
              <a:t>this</a:t>
            </a:r>
            <a:r>
              <a:rPr lang="nl-NL" dirty="0"/>
              <a:t> </a:t>
            </a:r>
            <a:r>
              <a:rPr lang="nl-NL" dirty="0" err="1"/>
              <a:t>for</a:t>
            </a:r>
            <a:r>
              <a:rPr lang="nl-NL" dirty="0"/>
              <a:t> </a:t>
            </a:r>
            <a:r>
              <a:rPr lang="nl-NL" dirty="0" err="1"/>
              <a:t>you</a:t>
            </a:r>
            <a:r>
              <a:rPr lang="nl-NL" dirty="0"/>
              <a:t> </a:t>
            </a:r>
            <a:r>
              <a:rPr lang="nl-NL" dirty="0">
                <a:sym typeface="Wingdings" panose="05000000000000000000" pitchFamily="2" charset="2"/>
              </a:rPr>
              <a:t></a:t>
            </a:r>
            <a:endParaRPr lang="nl-NL" dirty="0"/>
          </a:p>
        </p:txBody>
      </p:sp>
      <p:cxnSp>
        <p:nvCxnSpPr>
          <p:cNvPr id="75" name="Straight Arrow Connector 74"/>
          <p:cNvCxnSpPr/>
          <p:nvPr/>
        </p:nvCxnSpPr>
        <p:spPr>
          <a:xfrm flipH="1">
            <a:off x="5134924" y="1937244"/>
            <a:ext cx="1704926" cy="136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914421" y="2119864"/>
            <a:ext cx="3576853" cy="1661993"/>
          </a:xfrm>
          <a:prstGeom prst="rect">
            <a:avLst/>
          </a:prstGeom>
          <a:noFill/>
        </p:spPr>
        <p:txBody>
          <a:bodyPr wrap="square" lIns="0" tIns="0" rIns="0" bIns="0" rtlCol="0">
            <a:spAutoFit/>
          </a:bodyPr>
          <a:lstStyle/>
          <a:p>
            <a:pPr algn="l"/>
            <a:r>
              <a:rPr lang="nl-NL" dirty="0"/>
              <a:t>Pro tip 2:</a:t>
            </a:r>
          </a:p>
          <a:p>
            <a:pPr marL="285750" indent="-285750" algn="l">
              <a:buFontTx/>
              <a:buChar char="-"/>
            </a:pPr>
            <a:r>
              <a:rPr lang="nl-NL" dirty="0"/>
              <a:t>Penalty </a:t>
            </a:r>
            <a:r>
              <a:rPr lang="nl-NL" dirty="0" err="1"/>
              <a:t>for</a:t>
            </a:r>
            <a:r>
              <a:rPr lang="nl-NL" dirty="0"/>
              <a:t> </a:t>
            </a:r>
            <a:r>
              <a:rPr lang="nl-NL" i="1" dirty="0" err="1"/>
              <a:t>synchronous</a:t>
            </a:r>
            <a:r>
              <a:rPr lang="nl-NL" dirty="0"/>
              <a:t> SGD: </a:t>
            </a:r>
            <a:r>
              <a:rPr lang="nl-NL" dirty="0" err="1"/>
              <a:t>you</a:t>
            </a:r>
            <a:r>
              <a:rPr lang="nl-NL" dirty="0"/>
              <a:t> have </a:t>
            </a:r>
            <a:r>
              <a:rPr lang="nl-NL" dirty="0" err="1"/>
              <a:t>to</a:t>
            </a:r>
            <a:r>
              <a:rPr lang="nl-NL" dirty="0"/>
              <a:t> </a:t>
            </a:r>
            <a:r>
              <a:rPr lang="nl-NL" dirty="0" err="1"/>
              <a:t>wait</a:t>
            </a:r>
            <a:r>
              <a:rPr lang="nl-NL" dirty="0"/>
              <a:t> </a:t>
            </a:r>
            <a:r>
              <a:rPr lang="nl-NL" dirty="0" err="1"/>
              <a:t>for</a:t>
            </a:r>
            <a:r>
              <a:rPr lang="nl-NL" dirty="0"/>
              <a:t> </a:t>
            </a:r>
            <a:r>
              <a:rPr lang="nl-NL" dirty="0" err="1"/>
              <a:t>the</a:t>
            </a:r>
            <a:r>
              <a:rPr lang="nl-NL" dirty="0"/>
              <a:t> </a:t>
            </a:r>
            <a:r>
              <a:rPr lang="nl-NL" dirty="0" err="1"/>
              <a:t>slowest</a:t>
            </a:r>
            <a:r>
              <a:rPr lang="nl-NL" dirty="0"/>
              <a:t> </a:t>
            </a:r>
            <a:r>
              <a:rPr lang="nl-NL" dirty="0" err="1"/>
              <a:t>worker</a:t>
            </a:r>
            <a:r>
              <a:rPr lang="nl-NL" dirty="0"/>
              <a:t>, </a:t>
            </a:r>
            <a:r>
              <a:rPr lang="nl-NL" dirty="0" err="1"/>
              <a:t>before</a:t>
            </a:r>
            <a:r>
              <a:rPr lang="nl-NL" dirty="0"/>
              <a:t> next iteration. </a:t>
            </a:r>
          </a:p>
          <a:p>
            <a:pPr marL="285750" indent="-285750" algn="l">
              <a:buFontTx/>
              <a:buChar char="-"/>
            </a:pPr>
            <a:r>
              <a:rPr lang="nl-NL" dirty="0"/>
              <a:t>Make </a:t>
            </a:r>
            <a:r>
              <a:rPr lang="nl-NL" dirty="0" err="1"/>
              <a:t>sure</a:t>
            </a:r>
            <a:r>
              <a:rPr lang="nl-NL" dirty="0"/>
              <a:t> </a:t>
            </a:r>
            <a:r>
              <a:rPr lang="nl-NL" dirty="0" err="1"/>
              <a:t>all</a:t>
            </a:r>
            <a:r>
              <a:rPr lang="nl-NL" dirty="0"/>
              <a:t> </a:t>
            </a:r>
            <a:r>
              <a:rPr lang="nl-NL" dirty="0" err="1"/>
              <a:t>workers</a:t>
            </a:r>
            <a:r>
              <a:rPr lang="nl-NL" dirty="0"/>
              <a:t> are </a:t>
            </a:r>
            <a:r>
              <a:rPr lang="nl-NL" dirty="0" err="1"/>
              <a:t>equally</a:t>
            </a:r>
            <a:r>
              <a:rPr lang="nl-NL" dirty="0"/>
              <a:t> </a:t>
            </a:r>
            <a:r>
              <a:rPr lang="nl-NL" dirty="0" err="1"/>
              <a:t>fast</a:t>
            </a:r>
            <a:r>
              <a:rPr lang="nl-NL" dirty="0"/>
              <a:t>!</a:t>
            </a:r>
          </a:p>
        </p:txBody>
      </p:sp>
      <p:cxnSp>
        <p:nvCxnSpPr>
          <p:cNvPr id="78" name="Straight Arrow Connector 77"/>
          <p:cNvCxnSpPr/>
          <p:nvPr/>
        </p:nvCxnSpPr>
        <p:spPr>
          <a:xfrm flipH="1">
            <a:off x="5811458" y="3692849"/>
            <a:ext cx="1086879" cy="61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6258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7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3" grpId="1"/>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Program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8974163" cy="4456846"/>
          </a:xfrm>
        </p:spPr>
        <p:txBody>
          <a:bodyPr/>
          <a:lstStyle/>
          <a:p>
            <a:r>
              <a:rPr lang="nl-NL" sz="1400" dirty="0"/>
              <a:t>9:30 – 9:45	Welcome and course overview (Caspar van Leeuwen)</a:t>
            </a:r>
          </a:p>
          <a:p>
            <a:r>
              <a:rPr lang="nl-NL" sz="1400" dirty="0"/>
              <a:t>9:45 – 11:00	Software installations on HPC systems (Caspar van Leeuwen)</a:t>
            </a:r>
          </a:p>
          <a:p>
            <a:r>
              <a:rPr lang="nl-NL" sz="1400" dirty="0"/>
              <a:t>11:00 – 11:15	Coffee break</a:t>
            </a:r>
          </a:p>
          <a:p>
            <a:r>
              <a:rPr lang="nl-NL" sz="1400" dirty="0"/>
              <a:t>11:15 – 12:30	</a:t>
            </a:r>
            <a:r>
              <a:rPr lang="en-US" sz="1400" dirty="0"/>
              <a:t>Packed file formats (Thomas van </a:t>
            </a:r>
            <a:r>
              <a:rPr lang="en-US" sz="1400" dirty="0" err="1"/>
              <a:t>Osch</a:t>
            </a:r>
            <a:r>
              <a:rPr lang="en-US" sz="1400" dirty="0"/>
              <a:t>)</a:t>
            </a:r>
          </a:p>
          <a:p>
            <a:r>
              <a:rPr lang="nl-NL" sz="1400" dirty="0"/>
              <a:t>12:30 – 13:30	Lunch Break</a:t>
            </a:r>
          </a:p>
          <a:p>
            <a:r>
              <a:rPr lang="nl-NL" sz="1400" dirty="0"/>
              <a:t>13:30 – 15:00	</a:t>
            </a:r>
            <a:r>
              <a:rPr lang="en-US" sz="1400" dirty="0"/>
              <a:t>Parallel Computing for Deep Learning (Caspar van Leeuwen &amp; Yue Zhao)</a:t>
            </a:r>
          </a:p>
          <a:p>
            <a:r>
              <a:rPr lang="en-US" sz="1400" dirty="0"/>
              <a:t>15:00</a:t>
            </a:r>
            <a:r>
              <a:rPr lang="nl-NL" sz="1400" dirty="0"/>
              <a:t> – </a:t>
            </a:r>
            <a:r>
              <a:rPr lang="en-US" sz="1400" dirty="0"/>
              <a:t>15:15	Coffee Break</a:t>
            </a:r>
            <a:endParaRPr lang="nl-NL" sz="1400" dirty="0"/>
          </a:p>
          <a:p>
            <a:r>
              <a:rPr lang="nl-NL" sz="1400" dirty="0"/>
              <a:t>15:15 – 16:00	</a:t>
            </a:r>
            <a:r>
              <a:rPr lang="en-US" sz="1400" dirty="0"/>
              <a:t>Hardware and software features to accelerate deep learning (Robert Jan Schlimbach)</a:t>
            </a:r>
            <a:endParaRPr lang="nl-NL" sz="1400" dirty="0"/>
          </a:p>
          <a:p>
            <a:r>
              <a:rPr lang="nl-NL" sz="1400" dirty="0"/>
              <a:t>16:00 – 16:50	Profiling to understand your neural network’s performance (</a:t>
            </a:r>
            <a:r>
              <a:rPr lang="en-US" sz="1400" dirty="0"/>
              <a:t>Robert Jan Schlimbach</a:t>
            </a:r>
            <a:r>
              <a:rPr lang="nl-NL" sz="1400" dirty="0"/>
              <a:t>)</a:t>
            </a:r>
          </a:p>
          <a:p>
            <a:r>
              <a:rPr lang="nl-NL" sz="1400" dirty="0"/>
              <a:t>16:50 – 17:00	Questions, wrap up</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a:t>
            </a:fld>
            <a:endParaRPr lang="nl-NL"/>
          </a:p>
        </p:txBody>
      </p:sp>
    </p:spTree>
    <p:extLst>
      <p:ext uri="{BB962C8B-B14F-4D97-AF65-F5344CB8AC3E}">
        <p14:creationId xmlns:p14="http://schemas.microsoft.com/office/powerpoint/2010/main" val="15976324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u="sng" dirty="0" err="1"/>
              <a:t>Decentralized</a:t>
            </a:r>
            <a:r>
              <a:rPr lang="nl-NL" dirty="0"/>
              <a:t> 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Gradients are communicated and aggregated by </a:t>
            </a:r>
            <a:r>
              <a:rPr lang="en-US" i="1" dirty="0"/>
              <a:t>all</a:t>
            </a:r>
            <a:r>
              <a:rPr lang="en-US" dirty="0"/>
              <a:t> workers </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30</a:t>
            </a:fld>
            <a:endParaRPr lang="nl-NL"/>
          </a:p>
        </p:txBody>
      </p:sp>
      <p:sp>
        <p:nvSpPr>
          <p:cNvPr id="6" name="Rectangle 5"/>
          <p:cNvSpPr/>
          <p:nvPr/>
        </p:nvSpPr>
        <p:spPr>
          <a:xfrm>
            <a:off x="2338300" y="263890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1</a:t>
            </a:r>
          </a:p>
        </p:txBody>
      </p:sp>
      <p:sp>
        <p:nvSpPr>
          <p:cNvPr id="7" name="Rectangle 6"/>
          <p:cNvSpPr/>
          <p:nvPr/>
        </p:nvSpPr>
        <p:spPr>
          <a:xfrm>
            <a:off x="5480084" y="263890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2</a:t>
            </a:r>
          </a:p>
        </p:txBody>
      </p:sp>
      <p:sp>
        <p:nvSpPr>
          <p:cNvPr id="8" name="Rectangle 7"/>
          <p:cNvSpPr/>
          <p:nvPr/>
        </p:nvSpPr>
        <p:spPr>
          <a:xfrm>
            <a:off x="3698176" y="4983520"/>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3</a:t>
            </a:r>
          </a:p>
        </p:txBody>
      </p:sp>
      <p:cxnSp>
        <p:nvCxnSpPr>
          <p:cNvPr id="10" name="Straight Arrow Connector 9"/>
          <p:cNvCxnSpPr/>
          <p:nvPr/>
        </p:nvCxnSpPr>
        <p:spPr>
          <a:xfrm flipH="1" flipV="1">
            <a:off x="3258560" y="3320115"/>
            <a:ext cx="879231" cy="14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531541" y="3262773"/>
            <a:ext cx="879229" cy="156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30315" y="3389182"/>
            <a:ext cx="879231" cy="14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882764" y="3310303"/>
            <a:ext cx="879229" cy="156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40376" y="2738784"/>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940376" y="2964336"/>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5568133" y="2190163"/>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8" name="TextBox 17"/>
              <p:cNvSpPr txBox="1">
                <a:spLocks noRot="1" noChangeAspect="1" noMove="1" noResize="1" noEditPoints="1" noAdjustHandles="1" noChangeArrowheads="1" noChangeShapeType="1" noTextEdit="1"/>
              </p:cNvSpPr>
              <p:nvPr/>
            </p:nvSpPr>
            <p:spPr>
              <a:xfrm>
                <a:off x="5568133" y="2190163"/>
                <a:ext cx="1731243" cy="276999"/>
              </a:xfrm>
              <a:prstGeom prst="rect">
                <a:avLst/>
              </a:prstGeom>
              <a:blipFill rotWithShape="0">
                <a:blip r:embed="rId2"/>
                <a:stretch>
                  <a:fillRect l="-2465" r="-1408"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791088" y="2182725"/>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9" name="TextBox 18"/>
              <p:cNvSpPr txBox="1">
                <a:spLocks noRot="1" noChangeAspect="1" noMove="1" noResize="1" noEditPoints="1" noAdjustHandles="1" noChangeArrowheads="1" noChangeShapeType="1" noTextEdit="1"/>
              </p:cNvSpPr>
              <p:nvPr/>
            </p:nvSpPr>
            <p:spPr>
              <a:xfrm>
                <a:off x="1791088" y="2182725"/>
                <a:ext cx="1731243" cy="276999"/>
              </a:xfrm>
              <a:prstGeom prst="rect">
                <a:avLst/>
              </a:prstGeom>
              <a:blipFill rotWithShape="0">
                <a:blip r:embed="rId3"/>
                <a:stretch>
                  <a:fillRect l="-2817" r="-1408" b="-3111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369930" y="5647860"/>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0" name="TextBox 19"/>
              <p:cNvSpPr txBox="1">
                <a:spLocks noRot="1" noChangeAspect="1" noMove="1" noResize="1" noEditPoints="1" noAdjustHandles="1" noChangeArrowheads="1" noChangeShapeType="1" noTextEdit="1"/>
              </p:cNvSpPr>
              <p:nvPr/>
            </p:nvSpPr>
            <p:spPr>
              <a:xfrm>
                <a:off x="3369930" y="5647860"/>
                <a:ext cx="1731243" cy="276999"/>
              </a:xfrm>
              <a:prstGeom prst="rect">
                <a:avLst/>
              </a:prstGeom>
              <a:blipFill rotWithShape="0">
                <a:blip r:embed="rId4"/>
                <a:stretch>
                  <a:fillRect l="-2817" r="-1408"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316738" y="3019402"/>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21" name="TextBox 20"/>
              <p:cNvSpPr txBox="1">
                <a:spLocks noRot="1" noChangeAspect="1" noMove="1" noResize="1" noEditPoints="1" noAdjustHandles="1" noChangeArrowheads="1" noChangeShapeType="1" noTextEdit="1"/>
              </p:cNvSpPr>
              <p:nvPr/>
            </p:nvSpPr>
            <p:spPr>
              <a:xfrm>
                <a:off x="4316738" y="3019402"/>
                <a:ext cx="429605" cy="276999"/>
              </a:xfrm>
              <a:prstGeom prst="rect">
                <a:avLst/>
              </a:prstGeom>
              <a:blipFill rotWithShape="0">
                <a:blip r:embed="rId5"/>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295548" y="2397527"/>
                <a:ext cx="411971"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baseline="-25000" dirty="0" err="1"/>
              </a:p>
            </p:txBody>
          </p:sp>
        </mc:Choice>
        <mc:Fallback xmlns="">
          <p:sp>
            <p:nvSpPr>
              <p:cNvPr id="22" name="TextBox 21"/>
              <p:cNvSpPr txBox="1">
                <a:spLocks noRot="1" noChangeAspect="1" noMove="1" noResize="1" noEditPoints="1" noAdjustHandles="1" noChangeArrowheads="1" noChangeShapeType="1" noTextEdit="1"/>
              </p:cNvSpPr>
              <p:nvPr/>
            </p:nvSpPr>
            <p:spPr>
              <a:xfrm>
                <a:off x="4295548" y="2397527"/>
                <a:ext cx="411971" cy="270652"/>
              </a:xfrm>
              <a:prstGeom prst="rect">
                <a:avLst/>
              </a:prstGeom>
              <a:blipFill rotWithShape="0">
                <a:blip r:embed="rId6"/>
                <a:stretch>
                  <a:fillRect l="-20896" r="-10448" b="-3333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355700" y="4097233"/>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23" name="TextBox 22"/>
              <p:cNvSpPr txBox="1">
                <a:spLocks noRot="1" noChangeAspect="1" noMove="1" noResize="1" noEditPoints="1" noAdjustHandles="1" noChangeArrowheads="1" noChangeShapeType="1" noTextEdit="1"/>
              </p:cNvSpPr>
              <p:nvPr/>
            </p:nvSpPr>
            <p:spPr>
              <a:xfrm>
                <a:off x="5355700" y="4097233"/>
                <a:ext cx="429605" cy="276999"/>
              </a:xfrm>
              <a:prstGeom prst="rect">
                <a:avLst/>
              </a:prstGeom>
              <a:blipFill rotWithShape="0">
                <a:blip r:embed="rId7"/>
                <a:stretch>
                  <a:fillRect l="-17143" r="-8571"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914446" y="4046946"/>
                <a:ext cx="411971"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baseline="-25000" dirty="0" err="1"/>
              </a:p>
            </p:txBody>
          </p:sp>
        </mc:Choice>
        <mc:Fallback xmlns="">
          <p:sp>
            <p:nvSpPr>
              <p:cNvPr id="24" name="TextBox 23"/>
              <p:cNvSpPr txBox="1">
                <a:spLocks noRot="1" noChangeAspect="1" noMove="1" noResize="1" noEditPoints="1" noAdjustHandles="1" noChangeArrowheads="1" noChangeShapeType="1" noTextEdit="1"/>
              </p:cNvSpPr>
              <p:nvPr/>
            </p:nvSpPr>
            <p:spPr>
              <a:xfrm>
                <a:off x="2914446" y="4046946"/>
                <a:ext cx="411971" cy="270652"/>
              </a:xfrm>
              <a:prstGeom prst="rect">
                <a:avLst/>
              </a:prstGeom>
              <a:blipFill rotWithShape="0">
                <a:blip r:embed="rId8"/>
                <a:stretch>
                  <a:fillRect l="-20588" r="-8824" b="-3636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474825" y="3816574"/>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5" name="TextBox 24"/>
              <p:cNvSpPr txBox="1">
                <a:spLocks noRot="1" noChangeAspect="1" noMove="1" noResize="1" noEditPoints="1" noAdjustHandles="1" noChangeArrowheads="1" noChangeShapeType="1" noTextEdit="1"/>
              </p:cNvSpPr>
              <p:nvPr/>
            </p:nvSpPr>
            <p:spPr>
              <a:xfrm>
                <a:off x="4474825" y="3816574"/>
                <a:ext cx="429605" cy="276999"/>
              </a:xfrm>
              <a:prstGeom prst="rect">
                <a:avLst/>
              </a:prstGeom>
              <a:blipFill rotWithShape="0">
                <a:blip r:embed="rId9"/>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692702" y="3752095"/>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6" name="TextBox 25"/>
              <p:cNvSpPr txBox="1">
                <a:spLocks noRot="1" noChangeAspect="1" noMove="1" noResize="1" noEditPoints="1" noAdjustHandles="1" noChangeArrowheads="1" noChangeShapeType="1" noTextEdit="1"/>
              </p:cNvSpPr>
              <p:nvPr/>
            </p:nvSpPr>
            <p:spPr>
              <a:xfrm>
                <a:off x="3692702" y="3752095"/>
                <a:ext cx="429605" cy="276999"/>
              </a:xfrm>
              <a:prstGeom prst="rect">
                <a:avLst/>
              </a:prstGeom>
              <a:blipFill rotWithShape="0">
                <a:blip r:embed="rId10"/>
                <a:stretch>
                  <a:fillRect l="-17143" r="-8571" b="-31111"/>
                </a:stretch>
              </a:blipFill>
            </p:spPr>
            <p:txBody>
              <a:bodyPr/>
              <a:lstStyle/>
              <a:p>
                <a:r>
                  <a:rPr lang="nl-NL">
                    <a:noFill/>
                  </a:rPr>
                  <a:t> </a:t>
                </a:r>
              </a:p>
            </p:txBody>
          </p:sp>
        </mc:Fallback>
      </mc:AlternateContent>
    </p:spTree>
    <p:extLst>
      <p:ext uri="{BB962C8B-B14F-4D97-AF65-F5344CB8AC3E}">
        <p14:creationId xmlns:p14="http://schemas.microsoft.com/office/powerpoint/2010/main" val="290507749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u="sng" dirty="0" err="1"/>
              <a:t>Centralized</a:t>
            </a:r>
            <a:r>
              <a:rPr lang="nl-NL" dirty="0"/>
              <a:t> 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There is also an alternative, where a parameter server is used to aggregate the gradients, and distribute the updated model:</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31</a:t>
            </a:fld>
            <a:endParaRPr lang="nl-NL"/>
          </a:p>
        </p:txBody>
      </p:sp>
      <p:sp>
        <p:nvSpPr>
          <p:cNvPr id="6" name="Rectangle 5"/>
          <p:cNvSpPr/>
          <p:nvPr/>
        </p:nvSpPr>
        <p:spPr>
          <a:xfrm>
            <a:off x="1247281" y="2265147"/>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1</a:t>
            </a:r>
          </a:p>
        </p:txBody>
      </p:sp>
      <p:sp>
        <p:nvSpPr>
          <p:cNvPr id="7" name="Rectangle 6"/>
          <p:cNvSpPr/>
          <p:nvPr/>
        </p:nvSpPr>
        <p:spPr>
          <a:xfrm>
            <a:off x="5750569" y="2263158"/>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2</a:t>
            </a:r>
          </a:p>
        </p:txBody>
      </p:sp>
      <p:sp>
        <p:nvSpPr>
          <p:cNvPr id="8" name="Rectangle 7"/>
          <p:cNvSpPr/>
          <p:nvPr/>
        </p:nvSpPr>
        <p:spPr>
          <a:xfrm>
            <a:off x="3386537" y="552054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3</a:t>
            </a:r>
          </a:p>
        </p:txBody>
      </p:sp>
      <p:cxnSp>
        <p:nvCxnSpPr>
          <p:cNvPr id="10" name="Straight Arrow Connector 9"/>
          <p:cNvCxnSpPr/>
          <p:nvPr/>
        </p:nvCxnSpPr>
        <p:spPr>
          <a:xfrm flipH="1" flipV="1">
            <a:off x="2417385" y="2929487"/>
            <a:ext cx="842520" cy="108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371689" y="2848128"/>
            <a:ext cx="1124972" cy="1110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65202" y="3008376"/>
            <a:ext cx="893089" cy="1161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722913" y="3008376"/>
            <a:ext cx="1027656" cy="99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4701854" y="4200079"/>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8" name="TextBox 17"/>
              <p:cNvSpPr txBox="1">
                <a:spLocks noRot="1" noChangeAspect="1" noMove="1" noResize="1" noEditPoints="1" noAdjustHandles="1" noChangeArrowheads="1" noChangeShapeType="1" noTextEdit="1"/>
              </p:cNvSpPr>
              <p:nvPr/>
            </p:nvSpPr>
            <p:spPr>
              <a:xfrm>
                <a:off x="4701854" y="4200079"/>
                <a:ext cx="1731243" cy="276999"/>
              </a:xfrm>
              <a:prstGeom prst="rect">
                <a:avLst/>
              </a:prstGeom>
              <a:blipFill rotWithShape="0">
                <a:blip r:embed="rId2"/>
                <a:stretch>
                  <a:fillRect l="-2465" r="-1408" b="-31111"/>
                </a:stretch>
              </a:blipFill>
            </p:spPr>
            <p:txBody>
              <a:bodyPr/>
              <a:lstStyle/>
              <a:p>
                <a:r>
                  <a:rPr lang="nl-NL">
                    <a:noFill/>
                  </a:rPr>
                  <a:t> </a:t>
                </a:r>
              </a:p>
            </p:txBody>
          </p:sp>
        </mc:Fallback>
      </mc:AlternateContent>
      <p:sp>
        <p:nvSpPr>
          <p:cNvPr id="21" name="Rectangle 20"/>
          <p:cNvSpPr/>
          <p:nvPr/>
        </p:nvSpPr>
        <p:spPr>
          <a:xfrm>
            <a:off x="3386536" y="406024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Parameter server</a:t>
            </a:r>
          </a:p>
        </p:txBody>
      </p:sp>
      <p:cxnSp>
        <p:nvCxnSpPr>
          <p:cNvPr id="24" name="Straight Arrow Connector 23"/>
          <p:cNvCxnSpPr/>
          <p:nvPr/>
        </p:nvCxnSpPr>
        <p:spPr>
          <a:xfrm>
            <a:off x="3785616" y="4709160"/>
            <a:ext cx="9144" cy="658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078224" y="4713256"/>
            <a:ext cx="0" cy="639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4371689" y="4890204"/>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8" name="TextBox 27"/>
              <p:cNvSpPr txBox="1">
                <a:spLocks noRot="1" noChangeAspect="1" noMove="1" noResize="1" noEditPoints="1" noAdjustHandles="1" noChangeArrowheads="1" noChangeShapeType="1" noTextEdit="1"/>
              </p:cNvSpPr>
              <p:nvPr/>
            </p:nvSpPr>
            <p:spPr>
              <a:xfrm>
                <a:off x="4371689" y="4890204"/>
                <a:ext cx="429605" cy="276999"/>
              </a:xfrm>
              <a:prstGeom prst="rect">
                <a:avLst/>
              </a:prstGeom>
              <a:blipFill rotWithShape="0">
                <a:blip r:embed="rId3"/>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024170" y="3525177"/>
                <a:ext cx="426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dirty="0" err="1"/>
              </a:p>
            </p:txBody>
          </p:sp>
        </mc:Choice>
        <mc:Fallback xmlns="">
          <p:sp>
            <p:nvSpPr>
              <p:cNvPr id="29" name="TextBox 28"/>
              <p:cNvSpPr txBox="1">
                <a:spLocks noRot="1" noChangeAspect="1" noMove="1" noResize="1" noEditPoints="1" noAdjustHandles="1" noChangeArrowheads="1" noChangeShapeType="1" noTextEdit="1"/>
              </p:cNvSpPr>
              <p:nvPr/>
            </p:nvSpPr>
            <p:spPr>
              <a:xfrm>
                <a:off x="2024170" y="3525177"/>
                <a:ext cx="426399" cy="276999"/>
              </a:xfrm>
              <a:prstGeom prst="rect">
                <a:avLst/>
              </a:prstGeom>
              <a:blipFill rotWithShape="0">
                <a:blip r:embed="rId4"/>
                <a:stretch>
                  <a:fillRect l="-11429" r="-7143"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570567" y="3147983"/>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0" name="TextBox 29"/>
              <p:cNvSpPr txBox="1">
                <a:spLocks noRot="1" noChangeAspect="1" noMove="1" noResize="1" noEditPoints="1" noAdjustHandles="1" noChangeArrowheads="1" noChangeShapeType="1" noTextEdit="1"/>
              </p:cNvSpPr>
              <p:nvPr/>
            </p:nvSpPr>
            <p:spPr>
              <a:xfrm>
                <a:off x="4570567" y="3147983"/>
                <a:ext cx="229550" cy="276999"/>
              </a:xfrm>
              <a:prstGeom prst="rect">
                <a:avLst/>
              </a:prstGeom>
              <a:blipFill rotWithShape="0">
                <a:blip r:embed="rId5"/>
                <a:stretch>
                  <a:fillRect l="-16216" r="-135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320964" y="3455315"/>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31" name="TextBox 30"/>
              <p:cNvSpPr txBox="1">
                <a:spLocks noRot="1" noChangeAspect="1" noMove="1" noResize="1" noEditPoints="1" noAdjustHandles="1" noChangeArrowheads="1" noChangeShapeType="1" noTextEdit="1"/>
              </p:cNvSpPr>
              <p:nvPr/>
            </p:nvSpPr>
            <p:spPr>
              <a:xfrm>
                <a:off x="5320964" y="3455315"/>
                <a:ext cx="429605" cy="276999"/>
              </a:xfrm>
              <a:prstGeom prst="rect">
                <a:avLst/>
              </a:prstGeom>
              <a:blipFill rotWithShape="0">
                <a:blip r:embed="rId6"/>
                <a:stretch>
                  <a:fillRect l="-17143" r="-8571" b="-3111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905037" y="3218918"/>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2" name="TextBox 31"/>
              <p:cNvSpPr txBox="1">
                <a:spLocks noRot="1" noChangeAspect="1" noMove="1" noResize="1" noEditPoints="1" noAdjustHandles="1" noChangeArrowheads="1" noChangeShapeType="1" noTextEdit="1"/>
              </p:cNvSpPr>
              <p:nvPr/>
            </p:nvSpPr>
            <p:spPr>
              <a:xfrm>
                <a:off x="2905037" y="3218918"/>
                <a:ext cx="229550" cy="276999"/>
              </a:xfrm>
              <a:prstGeom prst="rect">
                <a:avLst/>
              </a:prstGeom>
              <a:blipFill rotWithShape="0">
                <a:blip r:embed="rId7"/>
                <a:stretch>
                  <a:fillRect l="-16216" r="-135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481686" y="4836513"/>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3" name="TextBox 32"/>
              <p:cNvSpPr txBox="1">
                <a:spLocks noRot="1" noChangeAspect="1" noMove="1" noResize="1" noEditPoints="1" noAdjustHandles="1" noChangeArrowheads="1" noChangeShapeType="1" noTextEdit="1"/>
              </p:cNvSpPr>
              <p:nvPr/>
            </p:nvSpPr>
            <p:spPr>
              <a:xfrm>
                <a:off x="3481686" y="4836513"/>
                <a:ext cx="229550" cy="276999"/>
              </a:xfrm>
              <a:prstGeom prst="rect">
                <a:avLst/>
              </a:prstGeom>
              <a:blipFill rotWithShape="0">
                <a:blip r:embed="rId8"/>
                <a:stretch>
                  <a:fillRect l="-15789" r="-10526"/>
                </a:stretch>
              </a:blipFill>
            </p:spPr>
            <p:txBody>
              <a:bodyPr/>
              <a:lstStyle/>
              <a:p>
                <a:r>
                  <a:rPr lang="nl-NL">
                    <a:noFill/>
                  </a:rPr>
                  <a:t> </a:t>
                </a:r>
              </a:p>
            </p:txBody>
          </p:sp>
        </mc:Fallback>
      </mc:AlternateContent>
    </p:spTree>
    <p:extLst>
      <p:ext uri="{BB962C8B-B14F-4D97-AF65-F5344CB8AC3E}">
        <p14:creationId xmlns:p14="http://schemas.microsoft.com/office/powerpoint/2010/main" val="359887778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Centralized</a:t>
            </a:r>
            <a:r>
              <a:rPr lang="nl-NL" dirty="0"/>
              <a:t> </a:t>
            </a:r>
            <a:r>
              <a:rPr lang="nl-NL" dirty="0" err="1"/>
              <a:t>vs</a:t>
            </a:r>
            <a:r>
              <a:rPr lang="nl-NL" dirty="0"/>
              <a:t> </a:t>
            </a:r>
            <a:r>
              <a:rPr lang="nl-NL" dirty="0" err="1"/>
              <a:t>decentralized</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Centralized approach does not scale well: parameter servers create a communication bottleneck</a:t>
            </a:r>
          </a:p>
          <a:p>
            <a:pPr>
              <a:buFont typeface="Arial" panose="020B0604020202020204" pitchFamily="34" charset="0"/>
              <a:buChar char="•"/>
            </a:pPr>
            <a:r>
              <a:rPr lang="en-US" dirty="0"/>
              <a:t>More info, see e.g. </a:t>
            </a:r>
            <a:r>
              <a:rPr lang="en-US" dirty="0">
                <a:hlinkClick r:id="rId2"/>
              </a:rPr>
              <a:t>https://arxiv.org/pdf/1705.09056.pdf</a:t>
            </a:r>
            <a:endParaRPr lang="en-US" dirty="0"/>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32</a:t>
            </a:fld>
            <a:endParaRPr lang="nl-NL"/>
          </a:p>
        </p:txBody>
      </p:sp>
    </p:spTree>
    <p:extLst>
      <p:ext uri="{BB962C8B-B14F-4D97-AF65-F5344CB8AC3E}">
        <p14:creationId xmlns:p14="http://schemas.microsoft.com/office/powerpoint/2010/main" val="365180532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asynchronous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Gradients are not aggregated, weights are updated as soon as </a:t>
                </a:r>
                <a:r>
                  <a:rPr lang="en-US" i="1" dirty="0"/>
                  <a:t>one</a:t>
                </a:r>
                <a:r>
                  <a:rPr lang="en-US" dirty="0"/>
                  <a:t> worker (</a:t>
                </a:r>
                <a:r>
                  <a:rPr lang="en-US" i="1" dirty="0"/>
                  <a:t>j</a:t>
                </a:r>
                <a:r>
                  <a:rPr lang="en-US" dirty="0"/>
                  <a:t>) finishes, with the gradient of that worker:</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𝜂𝛻</m:t>
                      </m:r>
                      <m:r>
                        <m:rPr>
                          <m:sty m:val="p"/>
                        </m:rPr>
                        <a:rPr lang="en-US">
                          <a:latin typeface="Cambria Math" panose="02040503050406030204" pitchFamily="18" charset="0"/>
                        </a:rPr>
                        <m:t>Q</m:t>
                      </m:r>
                      <m:r>
                        <m:rPr>
                          <m:sty m:val="p"/>
                        </m:rPr>
                        <a:rPr lang="en-US" b="0" i="0" baseline="-25000" smtClean="0">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m:oMathPara>
                </a14:m>
                <a:endParaRPr lang="en-US" dirty="0"/>
              </a:p>
              <a:p>
                <a:pPr marL="0" indent="0">
                  <a:buNone/>
                </a:pPr>
                <a:endParaRPr lang="en-US" sz="800" dirty="0"/>
              </a:p>
              <a:p>
                <a:pPr>
                  <a:buFont typeface="Arial" panose="020B0604020202020204" pitchFamily="34" charset="0"/>
                  <a:buChar char="•"/>
                </a:pPr>
                <a:r>
                  <a:rPr lang="en-US" dirty="0"/>
                  <a:t>If another worker finishes, it does an update on the </a:t>
                </a:r>
                <a:r>
                  <a:rPr lang="en-US" i="1" dirty="0"/>
                  <a:t>current</a:t>
                </a:r>
                <a:r>
                  <a:rPr lang="en-US" dirty="0"/>
                  <a:t> set of weights (even though the gradient may have be computed based on an earlier version of the weights)</a:t>
                </a:r>
              </a:p>
              <a:p>
                <a:pPr>
                  <a:buFont typeface="Arial" panose="020B0604020202020204" pitchFamily="34" charset="0"/>
                  <a:buChar char="•"/>
                </a:pPr>
                <a:r>
                  <a:rPr lang="en-US" dirty="0"/>
                  <a:t>Asynchronous SGD does not have the same convergence guarantees as synchronous SGD</a:t>
                </a:r>
              </a:p>
              <a:p>
                <a:pPr>
                  <a:buFont typeface="Arial" panose="020B0604020202020204" pitchFamily="34" charset="0"/>
                  <a:buChar char="•"/>
                </a:pPr>
                <a:r>
                  <a:rPr lang="en-US" dirty="0"/>
                  <a:t>Generally scales well, because there is no ‘barrier’ that induces wait time</a:t>
                </a:r>
              </a:p>
              <a:p>
                <a:pPr>
                  <a:buFont typeface="Arial" panose="020B0604020202020204" pitchFamily="34" charset="0"/>
                  <a:buChar char="•"/>
                </a:pPr>
                <a:r>
                  <a:rPr lang="en-US" dirty="0"/>
                  <a:t>More info, see e.g. </a:t>
                </a:r>
                <a:r>
                  <a:rPr lang="en-US" dirty="0">
                    <a:hlinkClick r:id="rId2"/>
                  </a:rPr>
                  <a:t>https://ai.google/research/pubs/pub45187</a:t>
                </a:r>
                <a:endParaRPr lang="en-US" dirty="0"/>
              </a:p>
              <a:p>
                <a:pPr>
                  <a:buFont typeface="Arial" panose="020B0604020202020204" pitchFamily="34" charset="0"/>
                  <a:buChar char="•"/>
                </a:pPr>
                <a:endParaRPr lang="en-US" dirty="0"/>
              </a:p>
            </p:txBody>
          </p:sp>
        </mc:Choice>
        <mc:Fallback xmlns="">
          <p:sp>
            <p:nvSpPr>
              <p:cNvPr id="3" name="Vertical Text Placeholder 2">
                <a:extLst>
                  <a:ext uri="{FF2B5EF4-FFF2-40B4-BE49-F238E27FC236}">
                    <a16:creationId xmlns:a16="http://schemas.microsoft.com/office/drawing/2014/main" xmlns=""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rotWithShape="0">
                <a:blip r:embed="rId3"/>
                <a:stretch>
                  <a:fillRect l="-1766" t="-1682" r="-1902"/>
                </a:stretch>
              </a:blipFill>
            </p:spPr>
            <p:txBody>
              <a:bodyPr/>
              <a:lstStyle/>
              <a:p>
                <a:r>
                  <a:rPr lang="nl-NL">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33</a:t>
            </a:fld>
            <a:endParaRPr lang="nl-NL"/>
          </a:p>
        </p:txBody>
      </p:sp>
    </p:spTree>
    <p:extLst>
      <p:ext uri="{BB962C8B-B14F-4D97-AF65-F5344CB8AC3E}">
        <p14:creationId xmlns:p14="http://schemas.microsoft.com/office/powerpoint/2010/main" val="1184956859"/>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asynchronous</a:t>
            </a:r>
            <a:r>
              <a:rPr lang="nl-NL" dirty="0"/>
              <a:t> SGD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34</a:t>
            </a:fld>
            <a:endParaRPr lang="nl-NL"/>
          </a:p>
        </p:txBody>
      </p:sp>
      <p:sp>
        <p:nvSpPr>
          <p:cNvPr id="6" name="TextBox 5">
            <a:extLst>
              <a:ext uri="{FF2B5EF4-FFF2-40B4-BE49-F238E27FC236}">
                <a16:creationId xmlns:a16="http://schemas.microsoft.com/office/drawing/2014/main" id="{5B0ACBC3-552F-C04E-A665-8C111CD1567A}"/>
              </a:ext>
            </a:extLst>
          </p:cNvPr>
          <p:cNvSpPr txBox="1"/>
          <p:nvPr/>
        </p:nvSpPr>
        <p:spPr>
          <a:xfrm>
            <a:off x="470984" y="1968815"/>
            <a:ext cx="1044388" cy="369332"/>
          </a:xfrm>
          <a:prstGeom prst="rect">
            <a:avLst/>
          </a:prstGeom>
          <a:noFill/>
        </p:spPr>
        <p:txBody>
          <a:bodyPr wrap="none" rtlCol="0">
            <a:spAutoFit/>
          </a:bodyPr>
          <a:lstStyle/>
          <a:p>
            <a:r>
              <a:rPr lang="nl-NL" dirty="0"/>
              <a:t>Worker 1</a:t>
            </a:r>
          </a:p>
        </p:txBody>
      </p:sp>
      <p:sp>
        <p:nvSpPr>
          <p:cNvPr id="7" name="TextBox 6">
            <a:extLst>
              <a:ext uri="{FF2B5EF4-FFF2-40B4-BE49-F238E27FC236}">
                <a16:creationId xmlns:a16="http://schemas.microsoft.com/office/drawing/2014/main" id="{3B1A5C3A-FA45-5C46-9BD0-77CCCB9532D1}"/>
              </a:ext>
            </a:extLst>
          </p:cNvPr>
          <p:cNvSpPr txBox="1"/>
          <p:nvPr/>
        </p:nvSpPr>
        <p:spPr>
          <a:xfrm>
            <a:off x="472941" y="4298944"/>
            <a:ext cx="1044388" cy="369332"/>
          </a:xfrm>
          <a:prstGeom prst="rect">
            <a:avLst/>
          </a:prstGeom>
          <a:noFill/>
        </p:spPr>
        <p:txBody>
          <a:bodyPr wrap="none" rtlCol="0">
            <a:spAutoFit/>
          </a:bodyPr>
          <a:lstStyle/>
          <a:p>
            <a:r>
              <a:rPr lang="nl-NL" dirty="0"/>
              <a:t>Worker 2</a:t>
            </a:r>
          </a:p>
        </p:txBody>
      </p:sp>
      <p:cxnSp>
        <p:nvCxnSpPr>
          <p:cNvPr id="8" name="Straight Arrow Connector 7">
            <a:extLst>
              <a:ext uri="{FF2B5EF4-FFF2-40B4-BE49-F238E27FC236}">
                <a16:creationId xmlns:a16="http://schemas.microsoft.com/office/drawing/2014/main" id="{10509458-039A-E54D-BAFE-2B73F28008E8}"/>
              </a:ext>
            </a:extLst>
          </p:cNvPr>
          <p:cNvCxnSpPr/>
          <p:nvPr/>
        </p:nvCxnSpPr>
        <p:spPr>
          <a:xfrm>
            <a:off x="593647" y="1403128"/>
            <a:ext cx="3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2EC0C53-9946-6D42-AA53-81E7E1585209}"/>
              </a:ext>
            </a:extLst>
          </p:cNvPr>
          <p:cNvSpPr txBox="1"/>
          <p:nvPr/>
        </p:nvSpPr>
        <p:spPr>
          <a:xfrm>
            <a:off x="671706" y="1011494"/>
            <a:ext cx="649537" cy="369332"/>
          </a:xfrm>
          <a:prstGeom prst="rect">
            <a:avLst/>
          </a:prstGeom>
          <a:noFill/>
        </p:spPr>
        <p:txBody>
          <a:bodyPr wrap="none" rtlCol="0">
            <a:spAutoFit/>
          </a:bodyPr>
          <a:lstStyle/>
          <a:p>
            <a:r>
              <a:rPr lang="nl-NL" dirty="0"/>
              <a:t>Time</a:t>
            </a:r>
          </a:p>
        </p:txBody>
      </p:sp>
      <p:sp>
        <p:nvSpPr>
          <p:cNvPr id="10" name="Rectangle 9">
            <a:extLst>
              <a:ext uri="{FF2B5EF4-FFF2-40B4-BE49-F238E27FC236}">
                <a16:creationId xmlns:a16="http://schemas.microsoft.com/office/drawing/2014/main" id="{908432CD-BC68-F246-8942-A884BAEA182C}"/>
              </a:ext>
            </a:extLst>
          </p:cNvPr>
          <p:cNvSpPr/>
          <p:nvPr/>
        </p:nvSpPr>
        <p:spPr>
          <a:xfrm>
            <a:off x="1551442" y="5137781"/>
            <a:ext cx="454410"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a:t>
            </a:r>
          </a:p>
        </p:txBody>
      </p:sp>
      <p:sp>
        <p:nvSpPr>
          <p:cNvPr id="11" name="TextBox 10"/>
          <p:cNvSpPr txBox="1"/>
          <p:nvPr/>
        </p:nvSpPr>
        <p:spPr>
          <a:xfrm>
            <a:off x="2198087" y="5163383"/>
            <a:ext cx="2443939" cy="369332"/>
          </a:xfrm>
          <a:prstGeom prst="rect">
            <a:avLst/>
          </a:prstGeom>
          <a:noFill/>
        </p:spPr>
        <p:txBody>
          <a:bodyPr wrap="none" rtlCol="0">
            <a:spAutoFit/>
          </a:bodyPr>
          <a:lstStyle/>
          <a:p>
            <a:r>
              <a:rPr lang="nl-NL" dirty="0"/>
              <a:t>Forward pass, iteration i</a:t>
            </a:r>
          </a:p>
        </p:txBody>
      </p:sp>
      <p:sp>
        <p:nvSpPr>
          <p:cNvPr id="12" name="Rectangle 11">
            <a:extLst>
              <a:ext uri="{FF2B5EF4-FFF2-40B4-BE49-F238E27FC236}">
                <a16:creationId xmlns:a16="http://schemas.microsoft.com/office/drawing/2014/main" id="{908432CD-BC68-F246-8942-A884BAEA182C}"/>
              </a:ext>
            </a:extLst>
          </p:cNvPr>
          <p:cNvSpPr/>
          <p:nvPr/>
        </p:nvSpPr>
        <p:spPr>
          <a:xfrm>
            <a:off x="1551442" y="5672243"/>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3" name="TextBox 12"/>
          <p:cNvSpPr txBox="1"/>
          <p:nvPr/>
        </p:nvSpPr>
        <p:spPr>
          <a:xfrm>
            <a:off x="2198087" y="5697845"/>
            <a:ext cx="4296304" cy="369332"/>
          </a:xfrm>
          <a:prstGeom prst="rect">
            <a:avLst/>
          </a:prstGeom>
          <a:noFill/>
        </p:spPr>
        <p:txBody>
          <a:bodyPr wrap="none" rtlCol="0">
            <a:spAutoFit/>
          </a:bodyPr>
          <a:lstStyle/>
          <a:p>
            <a:r>
              <a:rPr lang="nl-NL" dirty="0"/>
              <a:t>Backward pass, </a:t>
            </a:r>
            <a:r>
              <a:rPr lang="nl-NL" dirty="0" err="1"/>
              <a:t>compute</a:t>
            </a:r>
            <a:r>
              <a:rPr lang="nl-NL" dirty="0"/>
              <a:t> </a:t>
            </a:r>
            <a:r>
              <a:rPr lang="nl-NL" dirty="0" err="1"/>
              <a:t>gradient</a:t>
            </a:r>
            <a:r>
              <a:rPr lang="nl-NL" dirty="0"/>
              <a:t> of </a:t>
            </a:r>
            <a:r>
              <a:rPr lang="nl-NL" dirty="0" err="1"/>
              <a:t>layer</a:t>
            </a:r>
            <a:r>
              <a:rPr lang="nl-NL" dirty="0"/>
              <a:t> N</a:t>
            </a:r>
          </a:p>
        </p:txBody>
      </p:sp>
      <p:sp>
        <p:nvSpPr>
          <p:cNvPr id="14" name="Rectangle 13">
            <a:extLst>
              <a:ext uri="{FF2B5EF4-FFF2-40B4-BE49-F238E27FC236}">
                <a16:creationId xmlns:a16="http://schemas.microsoft.com/office/drawing/2014/main" id="{908432CD-BC68-F246-8942-A884BAEA182C}"/>
              </a:ext>
            </a:extLst>
          </p:cNvPr>
          <p:cNvSpPr/>
          <p:nvPr/>
        </p:nvSpPr>
        <p:spPr>
          <a:xfrm>
            <a:off x="1551442" y="6231353"/>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5" name="TextBox 14"/>
          <p:cNvSpPr txBox="1"/>
          <p:nvPr/>
        </p:nvSpPr>
        <p:spPr>
          <a:xfrm>
            <a:off x="2198087" y="6256955"/>
            <a:ext cx="3983591" cy="369332"/>
          </a:xfrm>
          <a:prstGeom prst="rect">
            <a:avLst/>
          </a:prstGeom>
          <a:noFill/>
        </p:spPr>
        <p:txBody>
          <a:bodyPr wrap="none" rtlCol="0">
            <a:spAutoFit/>
          </a:bodyPr>
          <a:lstStyle/>
          <a:p>
            <a:r>
              <a:rPr lang="nl-NL" dirty="0"/>
              <a:t>Backward pass, </a:t>
            </a:r>
            <a:r>
              <a:rPr lang="nl-NL" dirty="0" err="1"/>
              <a:t>communicate</a:t>
            </a:r>
            <a:r>
              <a:rPr lang="nl-NL" dirty="0"/>
              <a:t> </a:t>
            </a:r>
            <a:r>
              <a:rPr lang="nl-NL" dirty="0" err="1"/>
              <a:t>gradient</a:t>
            </a:r>
            <a:r>
              <a:rPr lang="nl-NL" dirty="0"/>
              <a:t> N</a:t>
            </a:r>
          </a:p>
        </p:txBody>
      </p:sp>
      <p:sp>
        <p:nvSpPr>
          <p:cNvPr id="16" name="Rectangle 15">
            <a:extLst>
              <a:ext uri="{FF2B5EF4-FFF2-40B4-BE49-F238E27FC236}">
                <a16:creationId xmlns:a16="http://schemas.microsoft.com/office/drawing/2014/main" id="{908432CD-BC68-F246-8942-A884BAEA182C}"/>
              </a:ext>
            </a:extLst>
          </p:cNvPr>
          <p:cNvSpPr/>
          <p:nvPr/>
        </p:nvSpPr>
        <p:spPr>
          <a:xfrm>
            <a:off x="1764292" y="1953907"/>
            <a:ext cx="1305557"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17" name="Rectangle 16">
            <a:extLst>
              <a:ext uri="{FF2B5EF4-FFF2-40B4-BE49-F238E27FC236}">
                <a16:creationId xmlns:a16="http://schemas.microsoft.com/office/drawing/2014/main" id="{908432CD-BC68-F246-8942-A884BAEA182C}"/>
              </a:ext>
            </a:extLst>
          </p:cNvPr>
          <p:cNvSpPr/>
          <p:nvPr/>
        </p:nvSpPr>
        <p:spPr>
          <a:xfrm>
            <a:off x="3069850" y="195390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8" name="Rectangle 17">
            <a:extLst>
              <a:ext uri="{FF2B5EF4-FFF2-40B4-BE49-F238E27FC236}">
                <a16:creationId xmlns:a16="http://schemas.microsoft.com/office/drawing/2014/main" id="{908432CD-BC68-F246-8942-A884BAEA182C}"/>
              </a:ext>
            </a:extLst>
          </p:cNvPr>
          <p:cNvSpPr/>
          <p:nvPr/>
        </p:nvSpPr>
        <p:spPr>
          <a:xfrm>
            <a:off x="3535349" y="2386589"/>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9" name="Rectangle 18">
            <a:extLst>
              <a:ext uri="{FF2B5EF4-FFF2-40B4-BE49-F238E27FC236}">
                <a16:creationId xmlns:a16="http://schemas.microsoft.com/office/drawing/2014/main" id="{908432CD-BC68-F246-8942-A884BAEA182C}"/>
              </a:ext>
            </a:extLst>
          </p:cNvPr>
          <p:cNvSpPr/>
          <p:nvPr/>
        </p:nvSpPr>
        <p:spPr>
          <a:xfrm>
            <a:off x="3533019"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0" name="Rectangle 19">
            <a:extLst>
              <a:ext uri="{FF2B5EF4-FFF2-40B4-BE49-F238E27FC236}">
                <a16:creationId xmlns:a16="http://schemas.microsoft.com/office/drawing/2014/main" id="{908432CD-BC68-F246-8942-A884BAEA182C}"/>
              </a:ext>
            </a:extLst>
          </p:cNvPr>
          <p:cNvSpPr/>
          <p:nvPr/>
        </p:nvSpPr>
        <p:spPr>
          <a:xfrm>
            <a:off x="4063320"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21" name="Rectangle 20">
            <a:extLst>
              <a:ext uri="{FF2B5EF4-FFF2-40B4-BE49-F238E27FC236}">
                <a16:creationId xmlns:a16="http://schemas.microsoft.com/office/drawing/2014/main" id="{908432CD-BC68-F246-8942-A884BAEA182C}"/>
              </a:ext>
            </a:extLst>
          </p:cNvPr>
          <p:cNvSpPr/>
          <p:nvPr/>
        </p:nvSpPr>
        <p:spPr>
          <a:xfrm>
            <a:off x="4598898" y="1953907"/>
            <a:ext cx="527190" cy="43268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2" name="Rectangle 21">
            <a:extLst>
              <a:ext uri="{FF2B5EF4-FFF2-40B4-BE49-F238E27FC236}">
                <a16:creationId xmlns:a16="http://schemas.microsoft.com/office/drawing/2014/main" id="{908432CD-BC68-F246-8942-A884BAEA182C}"/>
              </a:ext>
            </a:extLst>
          </p:cNvPr>
          <p:cNvSpPr/>
          <p:nvPr/>
        </p:nvSpPr>
        <p:spPr>
          <a:xfrm>
            <a:off x="4004766"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3" name="Rectangle 22">
            <a:extLst>
              <a:ext uri="{FF2B5EF4-FFF2-40B4-BE49-F238E27FC236}">
                <a16:creationId xmlns:a16="http://schemas.microsoft.com/office/drawing/2014/main" id="{908432CD-BC68-F246-8942-A884BAEA182C}"/>
              </a:ext>
            </a:extLst>
          </p:cNvPr>
          <p:cNvSpPr/>
          <p:nvPr/>
        </p:nvSpPr>
        <p:spPr>
          <a:xfrm>
            <a:off x="4599686"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24" name="Rectangle 23">
            <a:extLst>
              <a:ext uri="{FF2B5EF4-FFF2-40B4-BE49-F238E27FC236}">
                <a16:creationId xmlns:a16="http://schemas.microsoft.com/office/drawing/2014/main" id="{908432CD-BC68-F246-8942-A884BAEA182C}"/>
              </a:ext>
            </a:extLst>
          </p:cNvPr>
          <p:cNvSpPr/>
          <p:nvPr/>
        </p:nvSpPr>
        <p:spPr>
          <a:xfrm>
            <a:off x="5185430"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5" name="Rectangle 24">
            <a:extLst>
              <a:ext uri="{FF2B5EF4-FFF2-40B4-BE49-F238E27FC236}">
                <a16:creationId xmlns:a16="http://schemas.microsoft.com/office/drawing/2014/main" id="{908432CD-BC68-F246-8942-A884BAEA182C}"/>
              </a:ext>
            </a:extLst>
          </p:cNvPr>
          <p:cNvSpPr/>
          <p:nvPr/>
        </p:nvSpPr>
        <p:spPr>
          <a:xfrm>
            <a:off x="1766250" y="4271042"/>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6" name="Rectangle 25">
            <a:extLst>
              <a:ext uri="{FF2B5EF4-FFF2-40B4-BE49-F238E27FC236}">
                <a16:creationId xmlns:a16="http://schemas.microsoft.com/office/drawing/2014/main" id="{908432CD-BC68-F246-8942-A884BAEA182C}"/>
              </a:ext>
            </a:extLst>
          </p:cNvPr>
          <p:cNvSpPr/>
          <p:nvPr/>
        </p:nvSpPr>
        <p:spPr>
          <a:xfrm>
            <a:off x="2533899" y="427104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27" name="Rectangle 26">
            <a:extLst>
              <a:ext uri="{FF2B5EF4-FFF2-40B4-BE49-F238E27FC236}">
                <a16:creationId xmlns:a16="http://schemas.microsoft.com/office/drawing/2014/main" id="{908432CD-BC68-F246-8942-A884BAEA182C}"/>
              </a:ext>
            </a:extLst>
          </p:cNvPr>
          <p:cNvSpPr/>
          <p:nvPr/>
        </p:nvSpPr>
        <p:spPr>
          <a:xfrm>
            <a:off x="2988309" y="3856796"/>
            <a:ext cx="385605"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28" name="Rectangle 27">
            <a:extLst>
              <a:ext uri="{FF2B5EF4-FFF2-40B4-BE49-F238E27FC236}">
                <a16:creationId xmlns:a16="http://schemas.microsoft.com/office/drawing/2014/main" id="{908432CD-BC68-F246-8942-A884BAEA182C}"/>
              </a:ext>
            </a:extLst>
          </p:cNvPr>
          <p:cNvSpPr/>
          <p:nvPr/>
        </p:nvSpPr>
        <p:spPr>
          <a:xfrm>
            <a:off x="2997070" y="427104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9" name="Rectangle 28">
            <a:extLst>
              <a:ext uri="{FF2B5EF4-FFF2-40B4-BE49-F238E27FC236}">
                <a16:creationId xmlns:a16="http://schemas.microsoft.com/office/drawing/2014/main" id="{908432CD-BC68-F246-8942-A884BAEA182C}"/>
              </a:ext>
            </a:extLst>
          </p:cNvPr>
          <p:cNvSpPr/>
          <p:nvPr/>
        </p:nvSpPr>
        <p:spPr>
          <a:xfrm>
            <a:off x="3536426" y="4271042"/>
            <a:ext cx="32115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30" name="Rectangle 29">
            <a:extLst>
              <a:ext uri="{FF2B5EF4-FFF2-40B4-BE49-F238E27FC236}">
                <a16:creationId xmlns:a16="http://schemas.microsoft.com/office/drawing/2014/main" id="{908432CD-BC68-F246-8942-A884BAEA182C}"/>
              </a:ext>
            </a:extLst>
          </p:cNvPr>
          <p:cNvSpPr/>
          <p:nvPr/>
        </p:nvSpPr>
        <p:spPr>
          <a:xfrm>
            <a:off x="4085199" y="4271042"/>
            <a:ext cx="358306"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31" name="Rectangle 30">
            <a:extLst>
              <a:ext uri="{FF2B5EF4-FFF2-40B4-BE49-F238E27FC236}">
                <a16:creationId xmlns:a16="http://schemas.microsoft.com/office/drawing/2014/main" id="{908432CD-BC68-F246-8942-A884BAEA182C}"/>
              </a:ext>
            </a:extLst>
          </p:cNvPr>
          <p:cNvSpPr/>
          <p:nvPr/>
        </p:nvSpPr>
        <p:spPr>
          <a:xfrm>
            <a:off x="3524260" y="3856796"/>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32" name="Rectangle 31">
            <a:extLst>
              <a:ext uri="{FF2B5EF4-FFF2-40B4-BE49-F238E27FC236}">
                <a16:creationId xmlns:a16="http://schemas.microsoft.com/office/drawing/2014/main" id="{908432CD-BC68-F246-8942-A884BAEA182C}"/>
              </a:ext>
            </a:extLst>
          </p:cNvPr>
          <p:cNvSpPr/>
          <p:nvPr/>
        </p:nvSpPr>
        <p:spPr>
          <a:xfrm>
            <a:off x="4085198" y="3856796"/>
            <a:ext cx="3314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33" name="Rectangle 32">
            <a:extLst>
              <a:ext uri="{FF2B5EF4-FFF2-40B4-BE49-F238E27FC236}">
                <a16:creationId xmlns:a16="http://schemas.microsoft.com/office/drawing/2014/main" id="{908432CD-BC68-F246-8942-A884BAEA182C}"/>
              </a:ext>
            </a:extLst>
          </p:cNvPr>
          <p:cNvSpPr/>
          <p:nvPr/>
        </p:nvSpPr>
        <p:spPr>
          <a:xfrm>
            <a:off x="4456141" y="3856796"/>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34" name="TextBox 33">
            <a:extLst>
              <a:ext uri="{FF2B5EF4-FFF2-40B4-BE49-F238E27FC236}">
                <a16:creationId xmlns:a16="http://schemas.microsoft.com/office/drawing/2014/main" id="{3B1A5C3A-FA45-5C46-9BD0-77CCCB9532D1}"/>
              </a:ext>
            </a:extLst>
          </p:cNvPr>
          <p:cNvSpPr txBox="1"/>
          <p:nvPr/>
        </p:nvSpPr>
        <p:spPr>
          <a:xfrm>
            <a:off x="470984" y="3177293"/>
            <a:ext cx="1801391" cy="369332"/>
          </a:xfrm>
          <a:prstGeom prst="rect">
            <a:avLst/>
          </a:prstGeom>
          <a:noFill/>
        </p:spPr>
        <p:txBody>
          <a:bodyPr wrap="none" rtlCol="0">
            <a:spAutoFit/>
          </a:bodyPr>
          <a:lstStyle/>
          <a:p>
            <a:r>
              <a:rPr lang="nl-NL" dirty="0"/>
              <a:t>Parameter server</a:t>
            </a:r>
          </a:p>
        </p:txBody>
      </p:sp>
      <p:sp>
        <p:nvSpPr>
          <p:cNvPr id="35" name="Rectangle 34">
            <a:extLst>
              <a:ext uri="{FF2B5EF4-FFF2-40B4-BE49-F238E27FC236}">
                <a16:creationId xmlns:a16="http://schemas.microsoft.com/office/drawing/2014/main" id="{8B3F6946-05D1-5043-BBA9-32D57CDF4A98}"/>
              </a:ext>
            </a:extLst>
          </p:cNvPr>
          <p:cNvSpPr/>
          <p:nvPr/>
        </p:nvSpPr>
        <p:spPr>
          <a:xfrm>
            <a:off x="2531942" y="3106089"/>
            <a:ext cx="2509943"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1</a:t>
            </a:r>
            <a:endParaRPr lang="nl-NL" dirty="0">
              <a:solidFill>
                <a:schemeClr val="tx1"/>
              </a:solidFill>
            </a:endParaRPr>
          </a:p>
        </p:txBody>
      </p:sp>
      <p:cxnSp>
        <p:nvCxnSpPr>
          <p:cNvPr id="36" name="Straight Arrow Connector 35"/>
          <p:cNvCxnSpPr/>
          <p:nvPr/>
        </p:nvCxnSpPr>
        <p:spPr>
          <a:xfrm flipV="1">
            <a:off x="3181442" y="3592642"/>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755035" y="3601153"/>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363951" y="3599886"/>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734423" y="3592641"/>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08432CD-BC68-F246-8942-A884BAEA182C}"/>
              </a:ext>
            </a:extLst>
          </p:cNvPr>
          <p:cNvSpPr/>
          <p:nvPr/>
        </p:nvSpPr>
        <p:spPr>
          <a:xfrm>
            <a:off x="5392086" y="4271042"/>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41" name="Rectangle 40">
            <a:extLst>
              <a:ext uri="{FF2B5EF4-FFF2-40B4-BE49-F238E27FC236}">
                <a16:creationId xmlns:a16="http://schemas.microsoft.com/office/drawing/2014/main" id="{908432CD-BC68-F246-8942-A884BAEA182C}"/>
              </a:ext>
            </a:extLst>
          </p:cNvPr>
          <p:cNvSpPr/>
          <p:nvPr/>
        </p:nvSpPr>
        <p:spPr>
          <a:xfrm>
            <a:off x="6159735" y="427104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42" name="Rectangle 41">
            <a:extLst>
              <a:ext uri="{FF2B5EF4-FFF2-40B4-BE49-F238E27FC236}">
                <a16:creationId xmlns:a16="http://schemas.microsoft.com/office/drawing/2014/main" id="{908432CD-BC68-F246-8942-A884BAEA182C}"/>
              </a:ext>
            </a:extLst>
          </p:cNvPr>
          <p:cNvSpPr/>
          <p:nvPr/>
        </p:nvSpPr>
        <p:spPr>
          <a:xfrm>
            <a:off x="6622906" y="427104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43" name="Rectangle 42">
            <a:extLst>
              <a:ext uri="{FF2B5EF4-FFF2-40B4-BE49-F238E27FC236}">
                <a16:creationId xmlns:a16="http://schemas.microsoft.com/office/drawing/2014/main" id="{908432CD-BC68-F246-8942-A884BAEA182C}"/>
              </a:ext>
            </a:extLst>
          </p:cNvPr>
          <p:cNvSpPr/>
          <p:nvPr/>
        </p:nvSpPr>
        <p:spPr>
          <a:xfrm>
            <a:off x="7162262" y="4271042"/>
            <a:ext cx="32115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44" name="Rectangle 43">
            <a:extLst>
              <a:ext uri="{FF2B5EF4-FFF2-40B4-BE49-F238E27FC236}">
                <a16:creationId xmlns:a16="http://schemas.microsoft.com/office/drawing/2014/main" id="{908432CD-BC68-F246-8942-A884BAEA182C}"/>
              </a:ext>
            </a:extLst>
          </p:cNvPr>
          <p:cNvSpPr/>
          <p:nvPr/>
        </p:nvSpPr>
        <p:spPr>
          <a:xfrm>
            <a:off x="7711035" y="4271042"/>
            <a:ext cx="358306"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45" name="Straight Arrow Connector 44"/>
          <p:cNvCxnSpPr/>
          <p:nvPr/>
        </p:nvCxnSpPr>
        <p:spPr>
          <a:xfrm>
            <a:off x="5185076" y="3603307"/>
            <a:ext cx="207010" cy="667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8" idx="2"/>
          </p:cNvCxnSpPr>
          <p:nvPr/>
        </p:nvCxnSpPr>
        <p:spPr>
          <a:xfrm>
            <a:off x="3762554" y="2807126"/>
            <a:ext cx="95028" cy="298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302031" y="2829869"/>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889424" y="2811148"/>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484344" y="2815530"/>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08432CD-BC68-F246-8942-A884BAEA182C}"/>
              </a:ext>
            </a:extLst>
          </p:cNvPr>
          <p:cNvSpPr/>
          <p:nvPr/>
        </p:nvSpPr>
        <p:spPr>
          <a:xfrm>
            <a:off x="6720298" y="5137781"/>
            <a:ext cx="454410" cy="42053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M</a:t>
            </a:r>
            <a:r>
              <a:rPr lang="nl-NL" baseline="-25000" dirty="0" err="1">
                <a:solidFill>
                  <a:schemeClr val="tx1"/>
                </a:solidFill>
              </a:rPr>
              <a:t>j</a:t>
            </a:r>
            <a:endParaRPr lang="nl-NL" baseline="-25000" dirty="0">
              <a:solidFill>
                <a:schemeClr val="tx1"/>
              </a:solidFill>
            </a:endParaRPr>
          </a:p>
        </p:txBody>
      </p:sp>
      <p:sp>
        <p:nvSpPr>
          <p:cNvPr id="51" name="TextBox 50"/>
          <p:cNvSpPr txBox="1"/>
          <p:nvPr/>
        </p:nvSpPr>
        <p:spPr>
          <a:xfrm>
            <a:off x="7366943" y="5163383"/>
            <a:ext cx="2188228" cy="369332"/>
          </a:xfrm>
          <a:prstGeom prst="rect">
            <a:avLst/>
          </a:prstGeom>
          <a:noFill/>
        </p:spPr>
        <p:txBody>
          <a:bodyPr wrap="none" rtlCol="0">
            <a:spAutoFit/>
          </a:bodyPr>
          <a:lstStyle/>
          <a:p>
            <a:r>
              <a:rPr lang="nl-NL" dirty="0"/>
              <a:t>Model state, update j</a:t>
            </a:r>
          </a:p>
        </p:txBody>
      </p:sp>
      <p:sp>
        <p:nvSpPr>
          <p:cNvPr id="52" name="Rectangle 51">
            <a:extLst>
              <a:ext uri="{FF2B5EF4-FFF2-40B4-BE49-F238E27FC236}">
                <a16:creationId xmlns:a16="http://schemas.microsoft.com/office/drawing/2014/main" id="{8B3F6946-05D1-5043-BBA9-32D57CDF4A98}"/>
              </a:ext>
            </a:extLst>
          </p:cNvPr>
          <p:cNvSpPr/>
          <p:nvPr/>
        </p:nvSpPr>
        <p:spPr>
          <a:xfrm>
            <a:off x="5041885" y="3106089"/>
            <a:ext cx="729289"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2</a:t>
            </a:r>
            <a:endParaRPr lang="nl-NL" dirty="0">
              <a:solidFill>
                <a:schemeClr val="tx1"/>
              </a:solidFill>
            </a:endParaRPr>
          </a:p>
        </p:txBody>
      </p:sp>
      <p:sp>
        <p:nvSpPr>
          <p:cNvPr id="53" name="Rectangle 52">
            <a:extLst>
              <a:ext uri="{FF2B5EF4-FFF2-40B4-BE49-F238E27FC236}">
                <a16:creationId xmlns:a16="http://schemas.microsoft.com/office/drawing/2014/main" id="{8B3F6946-05D1-5043-BBA9-32D57CDF4A98}"/>
              </a:ext>
            </a:extLst>
          </p:cNvPr>
          <p:cNvSpPr/>
          <p:nvPr/>
        </p:nvSpPr>
        <p:spPr>
          <a:xfrm>
            <a:off x="5774840" y="3106089"/>
            <a:ext cx="2908977"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3</a:t>
            </a:r>
            <a:endParaRPr lang="nl-NL" dirty="0">
              <a:solidFill>
                <a:schemeClr val="tx1"/>
              </a:solidFill>
            </a:endParaRPr>
          </a:p>
        </p:txBody>
      </p:sp>
      <p:sp>
        <p:nvSpPr>
          <p:cNvPr id="54" name="Rectangle 53">
            <a:extLst>
              <a:ext uri="{FF2B5EF4-FFF2-40B4-BE49-F238E27FC236}">
                <a16:creationId xmlns:a16="http://schemas.microsoft.com/office/drawing/2014/main" id="{908432CD-BC68-F246-8942-A884BAEA182C}"/>
              </a:ext>
            </a:extLst>
          </p:cNvPr>
          <p:cNvSpPr/>
          <p:nvPr/>
        </p:nvSpPr>
        <p:spPr>
          <a:xfrm>
            <a:off x="6630242" y="3856796"/>
            <a:ext cx="385605"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5" name="Rectangle 54">
            <a:extLst>
              <a:ext uri="{FF2B5EF4-FFF2-40B4-BE49-F238E27FC236}">
                <a16:creationId xmlns:a16="http://schemas.microsoft.com/office/drawing/2014/main" id="{908432CD-BC68-F246-8942-A884BAEA182C}"/>
              </a:ext>
            </a:extLst>
          </p:cNvPr>
          <p:cNvSpPr/>
          <p:nvPr/>
        </p:nvSpPr>
        <p:spPr>
          <a:xfrm>
            <a:off x="7166193" y="3856796"/>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6" name="Rectangle 55">
            <a:extLst>
              <a:ext uri="{FF2B5EF4-FFF2-40B4-BE49-F238E27FC236}">
                <a16:creationId xmlns:a16="http://schemas.microsoft.com/office/drawing/2014/main" id="{908432CD-BC68-F246-8942-A884BAEA182C}"/>
              </a:ext>
            </a:extLst>
          </p:cNvPr>
          <p:cNvSpPr/>
          <p:nvPr/>
        </p:nvSpPr>
        <p:spPr>
          <a:xfrm>
            <a:off x="7727131" y="3856796"/>
            <a:ext cx="3314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7" name="Rectangle 56">
            <a:extLst>
              <a:ext uri="{FF2B5EF4-FFF2-40B4-BE49-F238E27FC236}">
                <a16:creationId xmlns:a16="http://schemas.microsoft.com/office/drawing/2014/main" id="{908432CD-BC68-F246-8942-A884BAEA182C}"/>
              </a:ext>
            </a:extLst>
          </p:cNvPr>
          <p:cNvSpPr/>
          <p:nvPr/>
        </p:nvSpPr>
        <p:spPr>
          <a:xfrm>
            <a:off x="8098074" y="3856796"/>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58" name="Straight Arrow Connector 57"/>
          <p:cNvCxnSpPr/>
          <p:nvPr/>
        </p:nvCxnSpPr>
        <p:spPr>
          <a:xfrm flipV="1">
            <a:off x="6823375" y="3590974"/>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7396968" y="3599485"/>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8005884" y="3598218"/>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8376356" y="3590973"/>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08432CD-BC68-F246-8942-A884BAEA182C}"/>
              </a:ext>
            </a:extLst>
          </p:cNvPr>
          <p:cNvSpPr/>
          <p:nvPr/>
        </p:nvSpPr>
        <p:spPr>
          <a:xfrm>
            <a:off x="6152064" y="1953907"/>
            <a:ext cx="1305557"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63" name="Rectangle 62">
            <a:extLst>
              <a:ext uri="{FF2B5EF4-FFF2-40B4-BE49-F238E27FC236}">
                <a16:creationId xmlns:a16="http://schemas.microsoft.com/office/drawing/2014/main" id="{908432CD-BC68-F246-8942-A884BAEA182C}"/>
              </a:ext>
            </a:extLst>
          </p:cNvPr>
          <p:cNvSpPr/>
          <p:nvPr/>
        </p:nvSpPr>
        <p:spPr>
          <a:xfrm>
            <a:off x="7457622" y="195390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4" name="Rectangle 63">
            <a:extLst>
              <a:ext uri="{FF2B5EF4-FFF2-40B4-BE49-F238E27FC236}">
                <a16:creationId xmlns:a16="http://schemas.microsoft.com/office/drawing/2014/main" id="{908432CD-BC68-F246-8942-A884BAEA182C}"/>
              </a:ext>
            </a:extLst>
          </p:cNvPr>
          <p:cNvSpPr/>
          <p:nvPr/>
        </p:nvSpPr>
        <p:spPr>
          <a:xfrm>
            <a:off x="7923121" y="2386589"/>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5" name="Rectangle 64">
            <a:extLst>
              <a:ext uri="{FF2B5EF4-FFF2-40B4-BE49-F238E27FC236}">
                <a16:creationId xmlns:a16="http://schemas.microsoft.com/office/drawing/2014/main" id="{908432CD-BC68-F246-8942-A884BAEA182C}"/>
              </a:ext>
            </a:extLst>
          </p:cNvPr>
          <p:cNvSpPr/>
          <p:nvPr/>
        </p:nvSpPr>
        <p:spPr>
          <a:xfrm>
            <a:off x="7920791"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6" name="Rectangle 65">
            <a:extLst>
              <a:ext uri="{FF2B5EF4-FFF2-40B4-BE49-F238E27FC236}">
                <a16:creationId xmlns:a16="http://schemas.microsoft.com/office/drawing/2014/main" id="{908432CD-BC68-F246-8942-A884BAEA182C}"/>
              </a:ext>
            </a:extLst>
          </p:cNvPr>
          <p:cNvSpPr/>
          <p:nvPr/>
        </p:nvSpPr>
        <p:spPr>
          <a:xfrm>
            <a:off x="8451092"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7" name="Rectangle 66">
            <a:extLst>
              <a:ext uri="{FF2B5EF4-FFF2-40B4-BE49-F238E27FC236}">
                <a16:creationId xmlns:a16="http://schemas.microsoft.com/office/drawing/2014/main" id="{908432CD-BC68-F246-8942-A884BAEA182C}"/>
              </a:ext>
            </a:extLst>
          </p:cNvPr>
          <p:cNvSpPr/>
          <p:nvPr/>
        </p:nvSpPr>
        <p:spPr>
          <a:xfrm>
            <a:off x="8986670" y="1953907"/>
            <a:ext cx="527190" cy="43177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8" name="Rectangle 67">
            <a:extLst>
              <a:ext uri="{FF2B5EF4-FFF2-40B4-BE49-F238E27FC236}">
                <a16:creationId xmlns:a16="http://schemas.microsoft.com/office/drawing/2014/main" id="{908432CD-BC68-F246-8942-A884BAEA182C}"/>
              </a:ext>
            </a:extLst>
          </p:cNvPr>
          <p:cNvSpPr/>
          <p:nvPr/>
        </p:nvSpPr>
        <p:spPr>
          <a:xfrm>
            <a:off x="8392538"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9" name="Rectangle 68">
            <a:extLst>
              <a:ext uri="{FF2B5EF4-FFF2-40B4-BE49-F238E27FC236}">
                <a16:creationId xmlns:a16="http://schemas.microsoft.com/office/drawing/2014/main" id="{908432CD-BC68-F246-8942-A884BAEA182C}"/>
              </a:ext>
            </a:extLst>
          </p:cNvPr>
          <p:cNvSpPr/>
          <p:nvPr/>
        </p:nvSpPr>
        <p:spPr>
          <a:xfrm>
            <a:off x="8987458"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70" name="Rectangle 69">
            <a:extLst>
              <a:ext uri="{FF2B5EF4-FFF2-40B4-BE49-F238E27FC236}">
                <a16:creationId xmlns:a16="http://schemas.microsoft.com/office/drawing/2014/main" id="{908432CD-BC68-F246-8942-A884BAEA182C}"/>
              </a:ext>
            </a:extLst>
          </p:cNvPr>
          <p:cNvSpPr/>
          <p:nvPr/>
        </p:nvSpPr>
        <p:spPr>
          <a:xfrm>
            <a:off x="9573202"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71" name="Straight Arrow Connector 70"/>
          <p:cNvCxnSpPr>
            <a:stCxn id="64" idx="2"/>
          </p:cNvCxnSpPr>
          <p:nvPr/>
        </p:nvCxnSpPr>
        <p:spPr>
          <a:xfrm>
            <a:off x="8150326" y="2807126"/>
            <a:ext cx="95028" cy="30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689803" y="2837828"/>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277196" y="2819107"/>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872116" y="2823489"/>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8B3F6946-05D1-5043-BBA9-32D57CDF4A98}"/>
              </a:ext>
            </a:extLst>
          </p:cNvPr>
          <p:cNvSpPr/>
          <p:nvPr/>
        </p:nvSpPr>
        <p:spPr>
          <a:xfrm>
            <a:off x="8689803" y="3105184"/>
            <a:ext cx="1469143"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4</a:t>
            </a:r>
            <a:endParaRPr lang="nl-NL" dirty="0">
              <a:solidFill>
                <a:schemeClr val="tx1"/>
              </a:solidFill>
            </a:endParaRPr>
          </a:p>
        </p:txBody>
      </p:sp>
      <p:cxnSp>
        <p:nvCxnSpPr>
          <p:cNvPr id="77" name="Straight Arrow Connector 76"/>
          <p:cNvCxnSpPr/>
          <p:nvPr/>
        </p:nvCxnSpPr>
        <p:spPr>
          <a:xfrm flipV="1">
            <a:off x="6095974" y="2385684"/>
            <a:ext cx="220411" cy="71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888733"/>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Word of warning:</a:t>
            </a:r>
          </a:p>
          <a:p>
            <a:pPr>
              <a:buFont typeface="Arial" panose="020B0604020202020204" pitchFamily="34" charset="0"/>
              <a:buChar char="•"/>
            </a:pPr>
            <a:r>
              <a:rPr lang="en-US" dirty="0"/>
              <a:t>Data parallel </a:t>
            </a:r>
            <a:r>
              <a:rPr lang="en-US" i="1" dirty="0"/>
              <a:t>asynchronous</a:t>
            </a:r>
            <a:r>
              <a:rPr lang="en-US" dirty="0"/>
              <a:t> SGD is an active area of research</a:t>
            </a:r>
          </a:p>
          <a:p>
            <a:pPr>
              <a:buFont typeface="Arial" panose="020B0604020202020204" pitchFamily="34" charset="0"/>
              <a:buChar char="•"/>
            </a:pPr>
            <a:r>
              <a:rPr lang="en-US" dirty="0"/>
              <a:t>Data parallel </a:t>
            </a:r>
            <a:r>
              <a:rPr lang="en-US" i="1" dirty="0"/>
              <a:t>synchronous</a:t>
            </a:r>
            <a:r>
              <a:rPr lang="en-US" dirty="0"/>
              <a:t> SGD is well understood and is currently the </a:t>
            </a:r>
            <a:r>
              <a:rPr lang="en-US" i="1" dirty="0"/>
              <a:t>accepted</a:t>
            </a:r>
            <a:r>
              <a:rPr lang="en-US" dirty="0"/>
              <a:t> and </a:t>
            </a:r>
            <a:r>
              <a:rPr lang="en-US" i="1" dirty="0"/>
              <a:t>advised</a:t>
            </a:r>
            <a:r>
              <a:rPr lang="en-US" dirty="0"/>
              <a:t> approach</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35</a:t>
            </a:fld>
            <a:endParaRPr lang="nl-NL"/>
          </a:p>
        </p:txBody>
      </p:sp>
    </p:spTree>
    <p:extLst>
      <p:ext uri="{BB962C8B-B14F-4D97-AF65-F5344CB8AC3E}">
        <p14:creationId xmlns:p14="http://schemas.microsoft.com/office/powerpoint/2010/main" val="2977897347"/>
      </p:ext>
    </p:extLst>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Communicating</a:t>
            </a:r>
            <a:r>
              <a:rPr lang="nl-NL" dirty="0"/>
              <a:t> </a:t>
            </a:r>
            <a:r>
              <a:rPr lang="nl-NL" dirty="0" err="1"/>
              <a:t>gradients</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Ok, so the most widely accepted approach is</a:t>
            </a:r>
          </a:p>
          <a:p>
            <a:pPr marL="0" indent="0">
              <a:buNone/>
            </a:pPr>
            <a:endParaRPr lang="en-US" dirty="0"/>
          </a:p>
          <a:p>
            <a:pPr marL="0" indent="0">
              <a:buNone/>
            </a:pPr>
            <a:r>
              <a:rPr lang="en-US" dirty="0"/>
              <a:t>distributed…</a:t>
            </a:r>
          </a:p>
          <a:p>
            <a:pPr marL="0" indent="0">
              <a:buNone/>
            </a:pPr>
            <a:r>
              <a:rPr lang="en-US" dirty="0"/>
              <a:t>data parallel…</a:t>
            </a:r>
          </a:p>
          <a:p>
            <a:pPr marL="0" indent="0">
              <a:buNone/>
            </a:pPr>
            <a:r>
              <a:rPr lang="en-US" dirty="0"/>
              <a:t>synchronous…</a:t>
            </a:r>
          </a:p>
          <a:p>
            <a:pPr marL="0" indent="0">
              <a:buNone/>
            </a:pPr>
            <a:r>
              <a:rPr lang="en-US" dirty="0"/>
              <a:t>SGD…</a:t>
            </a:r>
          </a:p>
          <a:p>
            <a:pPr marL="0" indent="0">
              <a:buNone/>
            </a:pPr>
            <a:endParaRPr lang="en-US" dirty="0"/>
          </a:p>
          <a:p>
            <a:pPr marL="0" indent="0">
              <a:buNone/>
            </a:pPr>
            <a:r>
              <a:rPr lang="en-US" dirty="0"/>
              <a:t>… but how do distributed deep learning frameworks aggregate their gradients in such a setup?</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36</a:t>
            </a:fld>
            <a:endParaRPr lang="nl-NL"/>
          </a:p>
        </p:txBody>
      </p:sp>
    </p:spTree>
    <p:extLst>
      <p:ext uri="{BB962C8B-B14F-4D97-AF65-F5344CB8AC3E}">
        <p14:creationId xmlns:p14="http://schemas.microsoft.com/office/powerpoint/2010/main" val="341600670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A bit of </a:t>
            </a:r>
            <a:r>
              <a:rPr lang="nl-NL" dirty="0" err="1"/>
              <a:t>history</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‘Traditionally’ a lot of machine learning was </a:t>
            </a:r>
            <a:r>
              <a:rPr lang="en-US" i="1" dirty="0"/>
              <a:t>not</a:t>
            </a:r>
            <a:r>
              <a:rPr lang="en-US" dirty="0"/>
              <a:t> done in an HPC context. As a result:</a:t>
            </a:r>
          </a:p>
          <a:p>
            <a:pPr>
              <a:buFont typeface="Arial" panose="020B0604020202020204" pitchFamily="34" charset="0"/>
              <a:buChar char="•"/>
            </a:pPr>
            <a:r>
              <a:rPr lang="en-US" dirty="0"/>
              <a:t>Most frameworks had little focus on distributed learning</a:t>
            </a:r>
          </a:p>
          <a:p>
            <a:pPr>
              <a:buFont typeface="Arial" panose="020B0604020202020204" pitchFamily="34" charset="0"/>
              <a:buChar char="•"/>
            </a:pPr>
            <a:r>
              <a:rPr lang="en-US" dirty="0"/>
              <a:t>Most frameworks that offered distributed learning were based on parameter servers</a:t>
            </a:r>
          </a:p>
          <a:p>
            <a:pPr>
              <a:buFont typeface="Arial" panose="020B0604020202020204" pitchFamily="34" charset="0"/>
              <a:buChar char="•"/>
            </a:pPr>
            <a:r>
              <a:rPr lang="en-US" dirty="0"/>
              <a:t>Most AI experts probably never heard of MPI...</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37</a:t>
            </a:fld>
            <a:endParaRPr lang="nl-NL"/>
          </a:p>
        </p:txBody>
      </p:sp>
    </p:spTree>
    <p:extLst>
      <p:ext uri="{BB962C8B-B14F-4D97-AF65-F5344CB8AC3E}">
        <p14:creationId xmlns:p14="http://schemas.microsoft.com/office/powerpoint/2010/main" val="13717901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MPI is a standard for </a:t>
            </a:r>
            <a:r>
              <a:rPr lang="en-US" i="1" dirty="0"/>
              <a:t>parallelization </a:t>
            </a:r>
            <a:r>
              <a:rPr lang="en-US" dirty="0"/>
              <a:t>on a </a:t>
            </a:r>
            <a:r>
              <a:rPr lang="en-US" i="1" dirty="0"/>
              <a:t>distributed memory system</a:t>
            </a:r>
          </a:p>
          <a:p>
            <a:pPr>
              <a:buFont typeface="Arial" panose="020B0604020202020204" pitchFamily="34" charset="0"/>
              <a:buChar char="•"/>
            </a:pPr>
            <a:r>
              <a:rPr lang="en-US" dirty="0"/>
              <a:t>Distributed memory system: processors can’t access each other’s memory</a:t>
            </a:r>
          </a:p>
          <a:p>
            <a:pPr>
              <a:buFont typeface="Arial" panose="020B0604020202020204" pitchFamily="34" charset="0"/>
              <a:buChar char="•"/>
            </a:pPr>
            <a:r>
              <a:rPr lang="en-US" dirty="0"/>
              <a:t>Explicit communication (over a network) is required between one memory and another to work on the same task</a:t>
            </a:r>
          </a:p>
          <a:p>
            <a:pPr>
              <a:buFont typeface="Arial" panose="020B0604020202020204" pitchFamily="34" charset="0"/>
              <a:buChar char="•"/>
            </a:pPr>
            <a:r>
              <a:rPr lang="en-US" dirty="0"/>
              <a:t>MPI is the ‘language’ of this communication</a:t>
            </a:r>
          </a:p>
          <a:p>
            <a:pPr>
              <a:buFont typeface="Arial" panose="020B0604020202020204" pitchFamily="34" charset="0"/>
              <a:buChar char="•"/>
            </a:pPr>
            <a:r>
              <a:rPr lang="en-US" dirty="0"/>
              <a:t>MPI is the </a:t>
            </a:r>
            <a:r>
              <a:rPr lang="en-US" i="1" dirty="0"/>
              <a:t>de facto</a:t>
            </a:r>
            <a:r>
              <a:rPr lang="en-US" dirty="0"/>
              <a:t> standard for traditional HPC applications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38</a:t>
            </a:fld>
            <a:endParaRPr lang="nl-NL"/>
          </a:p>
        </p:txBody>
      </p:sp>
      <p:pic>
        <p:nvPicPr>
          <p:cNvPr id="9" name="Picture 8">
            <a:extLst>
              <a:ext uri="{FF2B5EF4-FFF2-40B4-BE49-F238E27FC236}">
                <a16:creationId xmlns:a16="http://schemas.microsoft.com/office/drawing/2014/main" id="{8EF90B72-73DB-9F4F-8099-5668A34F7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953" y="3787776"/>
            <a:ext cx="5834043" cy="2898978"/>
          </a:xfrm>
          <a:prstGeom prst="rect">
            <a:avLst/>
          </a:prstGeom>
        </p:spPr>
      </p:pic>
    </p:spTree>
    <p:extLst>
      <p:ext uri="{BB962C8B-B14F-4D97-AF65-F5344CB8AC3E}">
        <p14:creationId xmlns:p14="http://schemas.microsoft.com/office/powerpoint/2010/main" val="92729897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MPI has routines to send data between individual workers…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39</a:t>
            </a:fld>
            <a:endParaRPr lang="nl-NL"/>
          </a:p>
        </p:txBody>
      </p:sp>
      <p:pic>
        <p:nvPicPr>
          <p:cNvPr id="10" name="Picture 4" descr="Afbeeldingsresultaat voor Cardboard box with lab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55" y="1744509"/>
            <a:ext cx="6811108" cy="4631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390265">
            <a:off x="3155513" y="4401087"/>
            <a:ext cx="1419619" cy="553998"/>
          </a:xfrm>
          <a:prstGeom prst="rect">
            <a:avLst/>
          </a:prstGeom>
          <a:noFill/>
        </p:spPr>
        <p:txBody>
          <a:bodyPr wrap="none" lIns="0" tIns="0" rIns="0" bIns="0" rtlCol="0">
            <a:spAutoFit/>
          </a:bodyPr>
          <a:lstStyle/>
          <a:p>
            <a:pPr algn="l"/>
            <a:r>
              <a:rPr lang="nl-NL" cap="all" dirty="0" err="1"/>
              <a:t>From</a:t>
            </a:r>
            <a:r>
              <a:rPr lang="nl-NL" cap="all" dirty="0"/>
              <a:t>: Node 0</a:t>
            </a:r>
          </a:p>
          <a:p>
            <a:pPr algn="l"/>
            <a:r>
              <a:rPr lang="nl-NL" cap="all" dirty="0" err="1"/>
              <a:t>To</a:t>
            </a:r>
            <a:r>
              <a:rPr lang="nl-NL" cap="all" dirty="0"/>
              <a:t>: Node 1</a:t>
            </a:r>
          </a:p>
        </p:txBody>
      </p:sp>
    </p:spTree>
    <p:extLst>
      <p:ext uri="{BB962C8B-B14F-4D97-AF65-F5344CB8AC3E}">
        <p14:creationId xmlns:p14="http://schemas.microsoft.com/office/powerpoint/2010/main" val="31554181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Content</a:t>
            </a:r>
          </a:p>
          <a:p>
            <a:r>
              <a:rPr lang="nl-NL" dirty="0"/>
              <a:t>benefits of parallellization</a:t>
            </a:r>
          </a:p>
          <a:p>
            <a:r>
              <a:rPr lang="nl-NL" dirty="0"/>
              <a:t>parallellization strategies </a:t>
            </a:r>
          </a:p>
          <a:p>
            <a:r>
              <a:rPr lang="nl-NL" dirty="0"/>
              <a:t>Hands-on: </a:t>
            </a:r>
            <a:r>
              <a:rPr lang="en-US" dirty="0"/>
              <a:t>hyperparameter grid search on an HPC system</a:t>
            </a:r>
            <a:endParaRPr lang="nl-NL" dirty="0"/>
          </a:p>
          <a:p>
            <a:r>
              <a:rPr lang="nl-NL" dirty="0"/>
              <a:t>parallel stochastic gradient descent (SGD)</a:t>
            </a:r>
          </a:p>
          <a:p>
            <a:r>
              <a:rPr lang="nl-NL" dirty="0"/>
              <a:t>synchronous </a:t>
            </a:r>
            <a:r>
              <a:rPr lang="nl-NL" dirty="0">
                <a:solidFill>
                  <a:schemeClr val="bg1">
                    <a:lumMod val="50000"/>
                  </a:schemeClr>
                </a:solidFill>
              </a:rPr>
              <a:t>and asynchronous </a:t>
            </a:r>
            <a:r>
              <a:rPr lang="nl-NL" dirty="0"/>
              <a:t>parallel SGD</a:t>
            </a:r>
          </a:p>
          <a:p>
            <a:r>
              <a:rPr lang="nl-NL" dirty="0"/>
              <a:t>communication backends</a:t>
            </a:r>
          </a:p>
          <a:p>
            <a:r>
              <a:rPr lang="nl-NL" dirty="0"/>
              <a:t>frameworks for distributed deep learning</a:t>
            </a:r>
          </a:p>
          <a:p>
            <a:r>
              <a:rPr lang="nl-NL" dirty="0"/>
              <a:t>documentation of distributed DL frameworks</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a:t>
            </a:fld>
            <a:endParaRPr lang="nl-NL"/>
          </a:p>
        </p:txBody>
      </p:sp>
    </p:spTree>
    <p:extLst>
      <p:ext uri="{BB962C8B-B14F-4D97-AF65-F5344CB8AC3E}">
        <p14:creationId xmlns:p14="http://schemas.microsoft.com/office/powerpoint/2010/main" val="23191603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But also to broadcast data to other workers…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40</a:t>
            </a:fld>
            <a:endParaRPr lang="nl-NL"/>
          </a:p>
        </p:txBody>
      </p:sp>
      <p:pic>
        <p:nvPicPr>
          <p:cNvPr id="10" name="Picture 4" descr="Afbeeldingsresultaat voor Cardboard box with lab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55" y="1744509"/>
            <a:ext cx="6811108" cy="4631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390265">
            <a:off x="3155513" y="4401087"/>
            <a:ext cx="1419619" cy="553998"/>
          </a:xfrm>
          <a:prstGeom prst="rect">
            <a:avLst/>
          </a:prstGeom>
          <a:noFill/>
        </p:spPr>
        <p:txBody>
          <a:bodyPr wrap="none" lIns="0" tIns="0" rIns="0" bIns="0" rtlCol="0">
            <a:spAutoFit/>
          </a:bodyPr>
          <a:lstStyle/>
          <a:p>
            <a:pPr algn="l"/>
            <a:r>
              <a:rPr lang="nl-NL" cap="all" dirty="0" err="1"/>
              <a:t>From</a:t>
            </a:r>
            <a:r>
              <a:rPr lang="nl-NL" cap="all" dirty="0"/>
              <a:t>: Node 0</a:t>
            </a:r>
          </a:p>
          <a:p>
            <a:pPr algn="l"/>
            <a:r>
              <a:rPr lang="nl-NL" cap="all" dirty="0" err="1"/>
              <a:t>To</a:t>
            </a:r>
            <a:r>
              <a:rPr lang="nl-NL" cap="all" dirty="0"/>
              <a:t>: </a:t>
            </a:r>
            <a:r>
              <a:rPr lang="nl-NL" cap="all" dirty="0" err="1"/>
              <a:t>everyone</a:t>
            </a:r>
            <a:endParaRPr lang="nl-NL" cap="all" dirty="0"/>
          </a:p>
        </p:txBody>
      </p:sp>
    </p:spTree>
    <p:extLst>
      <p:ext uri="{BB962C8B-B14F-4D97-AF65-F5344CB8AC3E}">
        <p14:creationId xmlns:p14="http://schemas.microsoft.com/office/powerpoint/2010/main" val="207964128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And most importantly (for deep learning): apply </a:t>
            </a:r>
            <a:r>
              <a:rPr lang="en-US" i="1" dirty="0"/>
              <a:t>collective</a:t>
            </a:r>
            <a:r>
              <a:rPr lang="en-US" dirty="0"/>
              <a:t> operations, such as ‘</a:t>
            </a:r>
            <a:r>
              <a:rPr lang="en-US" dirty="0" err="1"/>
              <a:t>allreduce</a:t>
            </a:r>
            <a:r>
              <a:rPr lang="en-US" dirty="0"/>
              <a:t>’. This operation is widely used in distributed deep learning to aggregate gradients!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41</a:t>
            </a:fld>
            <a:endParaRPr lang="nl-NL"/>
          </a:p>
        </p:txBody>
      </p:sp>
      <p:graphicFrame>
        <p:nvGraphicFramePr>
          <p:cNvPr id="9" name="Table 8"/>
          <p:cNvGraphicFramePr>
            <a:graphicFrameLocks noGrp="1"/>
          </p:cNvGraphicFramePr>
          <p:nvPr>
            <p:extLst>
              <p:ext uri="{D42A27DB-BD31-4B8C-83A1-F6EECF244321}">
                <p14:modId xmlns:p14="http://schemas.microsoft.com/office/powerpoint/2010/main" val="636769388"/>
              </p:ext>
            </p:extLst>
          </p:nvPr>
        </p:nvGraphicFramePr>
        <p:xfrm>
          <a:off x="2801301" y="33052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1" name="TextBox 10"/>
          <p:cNvSpPr txBox="1"/>
          <p:nvPr/>
        </p:nvSpPr>
        <p:spPr>
          <a:xfrm>
            <a:off x="2171605" y="3315276"/>
            <a:ext cx="466794" cy="369332"/>
          </a:xfrm>
          <a:prstGeom prst="rect">
            <a:avLst/>
          </a:prstGeom>
          <a:noFill/>
        </p:spPr>
        <p:txBody>
          <a:bodyPr wrap="none" rtlCol="0">
            <a:spAutoFit/>
          </a:bodyPr>
          <a:lstStyle/>
          <a:p>
            <a:r>
              <a:rPr lang="en-US" dirty="0"/>
              <a:t>P0</a:t>
            </a:r>
          </a:p>
        </p:txBody>
      </p:sp>
      <p:sp>
        <p:nvSpPr>
          <p:cNvPr id="12" name="TextBox 11"/>
          <p:cNvSpPr txBox="1"/>
          <p:nvPr/>
        </p:nvSpPr>
        <p:spPr>
          <a:xfrm>
            <a:off x="2171605" y="3684608"/>
            <a:ext cx="466794" cy="369332"/>
          </a:xfrm>
          <a:prstGeom prst="rect">
            <a:avLst/>
          </a:prstGeom>
          <a:noFill/>
        </p:spPr>
        <p:txBody>
          <a:bodyPr wrap="none" rtlCol="0">
            <a:spAutoFit/>
          </a:bodyPr>
          <a:lstStyle/>
          <a:p>
            <a:r>
              <a:rPr lang="en-US" dirty="0"/>
              <a:t>P1</a:t>
            </a:r>
          </a:p>
        </p:txBody>
      </p:sp>
      <p:sp>
        <p:nvSpPr>
          <p:cNvPr id="13" name="TextBox 12"/>
          <p:cNvSpPr txBox="1"/>
          <p:nvPr/>
        </p:nvSpPr>
        <p:spPr>
          <a:xfrm>
            <a:off x="2171605" y="4053940"/>
            <a:ext cx="466794" cy="369332"/>
          </a:xfrm>
          <a:prstGeom prst="rect">
            <a:avLst/>
          </a:prstGeom>
          <a:noFill/>
        </p:spPr>
        <p:txBody>
          <a:bodyPr wrap="none" rtlCol="0">
            <a:spAutoFit/>
          </a:bodyPr>
          <a:lstStyle/>
          <a:p>
            <a:r>
              <a:rPr lang="en-US" dirty="0"/>
              <a:t>P2</a:t>
            </a:r>
          </a:p>
        </p:txBody>
      </p:sp>
      <p:sp>
        <p:nvSpPr>
          <p:cNvPr id="14" name="TextBox 13"/>
          <p:cNvSpPr txBox="1"/>
          <p:nvPr/>
        </p:nvSpPr>
        <p:spPr>
          <a:xfrm>
            <a:off x="2171605" y="4419256"/>
            <a:ext cx="466794" cy="369332"/>
          </a:xfrm>
          <a:prstGeom prst="rect">
            <a:avLst/>
          </a:prstGeom>
          <a:noFill/>
        </p:spPr>
        <p:txBody>
          <a:bodyPr wrap="none" rtlCol="0">
            <a:spAutoFit/>
          </a:bodyPr>
          <a:lstStyle/>
          <a:p>
            <a:r>
              <a:rPr lang="en-US" dirty="0"/>
              <a:t>P3</a:t>
            </a:r>
          </a:p>
        </p:txBody>
      </p:sp>
      <p:graphicFrame>
        <p:nvGraphicFramePr>
          <p:cNvPr id="15" name="Table 14"/>
          <p:cNvGraphicFramePr>
            <a:graphicFrameLocks noGrp="1"/>
          </p:cNvGraphicFramePr>
          <p:nvPr>
            <p:extLst>
              <p:ext uri="{D42A27DB-BD31-4B8C-83A1-F6EECF244321}">
                <p14:modId xmlns:p14="http://schemas.microsoft.com/office/powerpoint/2010/main" val="2145822012"/>
              </p:ext>
            </p:extLst>
          </p:nvPr>
        </p:nvGraphicFramePr>
        <p:xfrm>
          <a:off x="6945272" y="3305228"/>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6" name="TextBox 15"/>
          <p:cNvSpPr txBox="1"/>
          <p:nvPr/>
        </p:nvSpPr>
        <p:spPr>
          <a:xfrm>
            <a:off x="6315577" y="3315276"/>
            <a:ext cx="466794" cy="369332"/>
          </a:xfrm>
          <a:prstGeom prst="rect">
            <a:avLst/>
          </a:prstGeom>
          <a:noFill/>
        </p:spPr>
        <p:txBody>
          <a:bodyPr wrap="none" rtlCol="0">
            <a:spAutoFit/>
          </a:bodyPr>
          <a:lstStyle/>
          <a:p>
            <a:r>
              <a:rPr lang="en-US" dirty="0"/>
              <a:t>P0</a:t>
            </a:r>
          </a:p>
        </p:txBody>
      </p:sp>
      <p:sp>
        <p:nvSpPr>
          <p:cNvPr id="17" name="TextBox 16"/>
          <p:cNvSpPr txBox="1"/>
          <p:nvPr/>
        </p:nvSpPr>
        <p:spPr>
          <a:xfrm>
            <a:off x="6315577" y="3684608"/>
            <a:ext cx="466794" cy="369332"/>
          </a:xfrm>
          <a:prstGeom prst="rect">
            <a:avLst/>
          </a:prstGeom>
          <a:noFill/>
        </p:spPr>
        <p:txBody>
          <a:bodyPr wrap="none" rtlCol="0">
            <a:spAutoFit/>
          </a:bodyPr>
          <a:lstStyle/>
          <a:p>
            <a:r>
              <a:rPr lang="en-US" dirty="0"/>
              <a:t>P1</a:t>
            </a:r>
          </a:p>
        </p:txBody>
      </p:sp>
      <p:sp>
        <p:nvSpPr>
          <p:cNvPr id="18" name="TextBox 17"/>
          <p:cNvSpPr txBox="1"/>
          <p:nvPr/>
        </p:nvSpPr>
        <p:spPr>
          <a:xfrm>
            <a:off x="6315577" y="4053940"/>
            <a:ext cx="466794" cy="369332"/>
          </a:xfrm>
          <a:prstGeom prst="rect">
            <a:avLst/>
          </a:prstGeom>
          <a:noFill/>
        </p:spPr>
        <p:txBody>
          <a:bodyPr wrap="none" rtlCol="0">
            <a:spAutoFit/>
          </a:bodyPr>
          <a:lstStyle/>
          <a:p>
            <a:r>
              <a:rPr lang="en-US" dirty="0"/>
              <a:t>P2</a:t>
            </a:r>
          </a:p>
        </p:txBody>
      </p:sp>
      <p:sp>
        <p:nvSpPr>
          <p:cNvPr id="19" name="TextBox 18"/>
          <p:cNvSpPr txBox="1"/>
          <p:nvPr/>
        </p:nvSpPr>
        <p:spPr>
          <a:xfrm>
            <a:off x="6315577" y="4419256"/>
            <a:ext cx="466794" cy="369332"/>
          </a:xfrm>
          <a:prstGeom prst="rect">
            <a:avLst/>
          </a:prstGeom>
          <a:noFill/>
        </p:spPr>
        <p:txBody>
          <a:bodyPr wrap="none" rtlCol="0">
            <a:spAutoFit/>
          </a:bodyPr>
          <a:lstStyle/>
          <a:p>
            <a:r>
              <a:rPr lang="en-US" dirty="0"/>
              <a:t>P3</a:t>
            </a:r>
          </a:p>
        </p:txBody>
      </p:sp>
      <p:cxnSp>
        <p:nvCxnSpPr>
          <p:cNvPr id="20" name="Straight Arrow Connector 19"/>
          <p:cNvCxnSpPr/>
          <p:nvPr/>
        </p:nvCxnSpPr>
        <p:spPr>
          <a:xfrm>
            <a:off x="4140450" y="40197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67193" y="3578034"/>
            <a:ext cx="1236236" cy="369332"/>
          </a:xfrm>
          <a:prstGeom prst="rect">
            <a:avLst/>
          </a:prstGeom>
          <a:noFill/>
        </p:spPr>
        <p:txBody>
          <a:bodyPr wrap="none" rtlCol="0">
            <a:spAutoFit/>
          </a:bodyPr>
          <a:lstStyle/>
          <a:p>
            <a:r>
              <a:rPr lang="en-US" dirty="0" err="1"/>
              <a:t>AllReduce</a:t>
            </a:r>
            <a:endParaRPr lang="en-US" dirty="0"/>
          </a:p>
        </p:txBody>
      </p:sp>
    </p:spTree>
    <p:extLst>
      <p:ext uri="{BB962C8B-B14F-4D97-AF65-F5344CB8AC3E}">
        <p14:creationId xmlns:p14="http://schemas.microsoft.com/office/powerpoint/2010/main" val="146993448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MPI is a standard: it defines what </a:t>
            </a:r>
            <a:r>
              <a:rPr lang="en-US" dirty="0" err="1"/>
              <a:t>AllReduce</a:t>
            </a:r>
            <a:r>
              <a:rPr lang="en-US" dirty="0"/>
              <a:t> should </a:t>
            </a:r>
            <a:r>
              <a:rPr lang="en-US" i="1" dirty="0"/>
              <a:t>do</a:t>
            </a:r>
            <a:r>
              <a:rPr lang="en-US" dirty="0"/>
              <a:t>, not </a:t>
            </a:r>
            <a:r>
              <a:rPr lang="en-US" i="1" dirty="0"/>
              <a:t>how it should be done</a:t>
            </a:r>
            <a:r>
              <a:rPr lang="en-US" dirty="0"/>
              <a:t>.</a:t>
            </a:r>
          </a:p>
          <a:p>
            <a:pPr>
              <a:buFont typeface="Arial" panose="020B0604020202020204" pitchFamily="34" charset="0"/>
              <a:buChar char="•"/>
            </a:pPr>
            <a:r>
              <a:rPr lang="en-US" dirty="0"/>
              <a:t>MPI libraries implement MPI functions. These libraries decide </a:t>
            </a:r>
            <a:r>
              <a:rPr lang="en-US" i="1" dirty="0"/>
              <a:t>how it should be done</a:t>
            </a:r>
            <a:r>
              <a:rPr lang="en-US" dirty="0"/>
              <a:t>. </a:t>
            </a:r>
          </a:p>
          <a:p>
            <a:pPr>
              <a:buFont typeface="Arial" panose="020B0604020202020204" pitchFamily="34" charset="0"/>
              <a:buChar char="•"/>
            </a:pPr>
            <a:r>
              <a:rPr lang="en-US" dirty="0"/>
              <a:t>Example: an </a:t>
            </a:r>
            <a:r>
              <a:rPr lang="en-US" u="sng" dirty="0"/>
              <a:t>inefficient</a:t>
            </a:r>
            <a:r>
              <a:rPr lang="en-US" dirty="0"/>
              <a:t> </a:t>
            </a:r>
            <a:r>
              <a:rPr lang="en-US" dirty="0" err="1"/>
              <a:t>allreduce</a:t>
            </a:r>
            <a:r>
              <a:rPr lang="en-US" dirty="0"/>
              <a:t> operation could implemented like this: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42</a:t>
            </a:fld>
            <a:endParaRPr lang="nl-NL"/>
          </a:p>
        </p:txBody>
      </p:sp>
      <p:graphicFrame>
        <p:nvGraphicFramePr>
          <p:cNvPr id="22" name="Table 21"/>
          <p:cNvGraphicFramePr>
            <a:graphicFrameLocks noGrp="1"/>
          </p:cNvGraphicFramePr>
          <p:nvPr>
            <p:extLst>
              <p:ext uri="{D42A27DB-BD31-4B8C-83A1-F6EECF244321}">
                <p14:modId xmlns:p14="http://schemas.microsoft.com/office/powerpoint/2010/main" val="2317037389"/>
              </p:ext>
            </p:extLst>
          </p:nvPr>
        </p:nvGraphicFramePr>
        <p:xfrm>
          <a:off x="1599665" y="34449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23" name="TextBox 22"/>
          <p:cNvSpPr txBox="1"/>
          <p:nvPr/>
        </p:nvSpPr>
        <p:spPr>
          <a:xfrm>
            <a:off x="969969" y="3454976"/>
            <a:ext cx="466794" cy="369332"/>
          </a:xfrm>
          <a:prstGeom prst="rect">
            <a:avLst/>
          </a:prstGeom>
          <a:noFill/>
        </p:spPr>
        <p:txBody>
          <a:bodyPr wrap="none" rtlCol="0">
            <a:spAutoFit/>
          </a:bodyPr>
          <a:lstStyle/>
          <a:p>
            <a:r>
              <a:rPr lang="en-US" dirty="0"/>
              <a:t>P0</a:t>
            </a:r>
          </a:p>
        </p:txBody>
      </p:sp>
      <p:sp>
        <p:nvSpPr>
          <p:cNvPr id="24" name="TextBox 23"/>
          <p:cNvSpPr txBox="1"/>
          <p:nvPr/>
        </p:nvSpPr>
        <p:spPr>
          <a:xfrm>
            <a:off x="969969" y="3824308"/>
            <a:ext cx="466794" cy="369332"/>
          </a:xfrm>
          <a:prstGeom prst="rect">
            <a:avLst/>
          </a:prstGeom>
          <a:noFill/>
        </p:spPr>
        <p:txBody>
          <a:bodyPr wrap="none" rtlCol="0">
            <a:spAutoFit/>
          </a:bodyPr>
          <a:lstStyle/>
          <a:p>
            <a:r>
              <a:rPr lang="en-US" dirty="0"/>
              <a:t>P1</a:t>
            </a:r>
          </a:p>
        </p:txBody>
      </p:sp>
      <p:sp>
        <p:nvSpPr>
          <p:cNvPr id="25" name="TextBox 24"/>
          <p:cNvSpPr txBox="1"/>
          <p:nvPr/>
        </p:nvSpPr>
        <p:spPr>
          <a:xfrm>
            <a:off x="969969" y="4193640"/>
            <a:ext cx="466794" cy="369332"/>
          </a:xfrm>
          <a:prstGeom prst="rect">
            <a:avLst/>
          </a:prstGeom>
          <a:noFill/>
        </p:spPr>
        <p:txBody>
          <a:bodyPr wrap="none" rtlCol="0">
            <a:spAutoFit/>
          </a:bodyPr>
          <a:lstStyle/>
          <a:p>
            <a:r>
              <a:rPr lang="en-US" dirty="0"/>
              <a:t>P2</a:t>
            </a:r>
          </a:p>
        </p:txBody>
      </p:sp>
      <p:sp>
        <p:nvSpPr>
          <p:cNvPr id="26" name="TextBox 25"/>
          <p:cNvSpPr txBox="1"/>
          <p:nvPr/>
        </p:nvSpPr>
        <p:spPr>
          <a:xfrm>
            <a:off x="969969" y="4558956"/>
            <a:ext cx="466794" cy="369332"/>
          </a:xfrm>
          <a:prstGeom prst="rect">
            <a:avLst/>
          </a:prstGeom>
          <a:noFill/>
        </p:spPr>
        <p:txBody>
          <a:bodyPr wrap="none" rtlCol="0">
            <a:spAutoFit/>
          </a:bodyPr>
          <a:lstStyle/>
          <a:p>
            <a:r>
              <a:rPr lang="en-US" dirty="0"/>
              <a:t>P3</a:t>
            </a:r>
          </a:p>
        </p:txBody>
      </p:sp>
      <p:graphicFrame>
        <p:nvGraphicFramePr>
          <p:cNvPr id="27" name="Table 26"/>
          <p:cNvGraphicFramePr>
            <a:graphicFrameLocks noGrp="1"/>
          </p:cNvGraphicFramePr>
          <p:nvPr>
            <p:extLst>
              <p:ext uri="{D42A27DB-BD31-4B8C-83A1-F6EECF244321}">
                <p14:modId xmlns:p14="http://schemas.microsoft.com/office/powerpoint/2010/main" val="4174628866"/>
              </p:ext>
            </p:extLst>
          </p:nvPr>
        </p:nvGraphicFramePr>
        <p:xfrm>
          <a:off x="4429204" y="3393564"/>
          <a:ext cx="1254183" cy="37084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bl>
          </a:graphicData>
        </a:graphic>
      </p:graphicFrame>
      <p:sp>
        <p:nvSpPr>
          <p:cNvPr id="28" name="TextBox 27"/>
          <p:cNvSpPr txBox="1"/>
          <p:nvPr/>
        </p:nvSpPr>
        <p:spPr>
          <a:xfrm>
            <a:off x="3799509" y="3403612"/>
            <a:ext cx="466794" cy="369332"/>
          </a:xfrm>
          <a:prstGeom prst="rect">
            <a:avLst/>
          </a:prstGeom>
          <a:noFill/>
        </p:spPr>
        <p:txBody>
          <a:bodyPr wrap="none" rtlCol="0">
            <a:spAutoFit/>
          </a:bodyPr>
          <a:lstStyle/>
          <a:p>
            <a:r>
              <a:rPr lang="en-US" dirty="0"/>
              <a:t>P0</a:t>
            </a:r>
          </a:p>
        </p:txBody>
      </p:sp>
      <p:cxnSp>
        <p:nvCxnSpPr>
          <p:cNvPr id="32" name="Straight Arrow Connector 31"/>
          <p:cNvCxnSpPr/>
          <p:nvPr/>
        </p:nvCxnSpPr>
        <p:spPr>
          <a:xfrm>
            <a:off x="2189514" y="35879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4236684309"/>
              </p:ext>
            </p:extLst>
          </p:nvPr>
        </p:nvGraphicFramePr>
        <p:xfrm>
          <a:off x="7618265" y="3435921"/>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cxnSp>
        <p:nvCxnSpPr>
          <p:cNvPr id="36" name="Straight Arrow Connector 35"/>
          <p:cNvCxnSpPr/>
          <p:nvPr/>
        </p:nvCxnSpPr>
        <p:spPr>
          <a:xfrm flipV="1">
            <a:off x="2189514" y="3772944"/>
            <a:ext cx="1497204" cy="22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189514" y="3917455"/>
            <a:ext cx="1497204" cy="47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143981" y="4094643"/>
            <a:ext cx="1542737" cy="648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065888" y="3578984"/>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065888" y="3763937"/>
            <a:ext cx="1497204" cy="22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065888" y="3908448"/>
            <a:ext cx="1497204" cy="47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065888" y="4129895"/>
            <a:ext cx="1497204" cy="604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031176" y="3393564"/>
            <a:ext cx="466794" cy="369332"/>
          </a:xfrm>
          <a:prstGeom prst="rect">
            <a:avLst/>
          </a:prstGeom>
          <a:noFill/>
        </p:spPr>
        <p:txBody>
          <a:bodyPr wrap="none" rtlCol="0">
            <a:spAutoFit/>
          </a:bodyPr>
          <a:lstStyle/>
          <a:p>
            <a:r>
              <a:rPr lang="en-US" dirty="0"/>
              <a:t>P0</a:t>
            </a:r>
          </a:p>
        </p:txBody>
      </p:sp>
      <p:sp>
        <p:nvSpPr>
          <p:cNvPr id="44" name="TextBox 43"/>
          <p:cNvSpPr txBox="1"/>
          <p:nvPr/>
        </p:nvSpPr>
        <p:spPr>
          <a:xfrm>
            <a:off x="9031176" y="3762896"/>
            <a:ext cx="466794" cy="369332"/>
          </a:xfrm>
          <a:prstGeom prst="rect">
            <a:avLst/>
          </a:prstGeom>
          <a:noFill/>
        </p:spPr>
        <p:txBody>
          <a:bodyPr wrap="none" rtlCol="0">
            <a:spAutoFit/>
          </a:bodyPr>
          <a:lstStyle/>
          <a:p>
            <a:r>
              <a:rPr lang="en-US" dirty="0"/>
              <a:t>P1</a:t>
            </a:r>
          </a:p>
        </p:txBody>
      </p:sp>
      <p:sp>
        <p:nvSpPr>
          <p:cNvPr id="45" name="TextBox 44"/>
          <p:cNvSpPr txBox="1"/>
          <p:nvPr/>
        </p:nvSpPr>
        <p:spPr>
          <a:xfrm>
            <a:off x="9031176" y="4132228"/>
            <a:ext cx="466794" cy="369332"/>
          </a:xfrm>
          <a:prstGeom prst="rect">
            <a:avLst/>
          </a:prstGeom>
          <a:noFill/>
        </p:spPr>
        <p:txBody>
          <a:bodyPr wrap="none" rtlCol="0">
            <a:spAutoFit/>
          </a:bodyPr>
          <a:lstStyle/>
          <a:p>
            <a:r>
              <a:rPr lang="en-US" dirty="0"/>
              <a:t>P2</a:t>
            </a:r>
          </a:p>
        </p:txBody>
      </p:sp>
      <p:sp>
        <p:nvSpPr>
          <p:cNvPr id="46" name="TextBox 45"/>
          <p:cNvSpPr txBox="1"/>
          <p:nvPr/>
        </p:nvSpPr>
        <p:spPr>
          <a:xfrm>
            <a:off x="9031176" y="4497544"/>
            <a:ext cx="466794" cy="369332"/>
          </a:xfrm>
          <a:prstGeom prst="rect">
            <a:avLst/>
          </a:prstGeom>
          <a:noFill/>
        </p:spPr>
        <p:txBody>
          <a:bodyPr wrap="none" rtlCol="0">
            <a:spAutoFit/>
          </a:bodyPr>
          <a:lstStyle/>
          <a:p>
            <a:r>
              <a:rPr lang="en-US" dirty="0"/>
              <a:t>P3</a:t>
            </a:r>
          </a:p>
        </p:txBody>
      </p:sp>
    </p:spTree>
    <p:extLst>
      <p:ext uri="{BB962C8B-B14F-4D97-AF65-F5344CB8AC3E}">
        <p14:creationId xmlns:p14="http://schemas.microsoft.com/office/powerpoint/2010/main" val="290007421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Relevance</a:t>
            </a:r>
            <a:r>
              <a:rPr lang="nl-NL" dirty="0"/>
              <a:t> of MPI </a:t>
            </a:r>
            <a:r>
              <a:rPr lang="nl-NL" dirty="0" err="1"/>
              <a:t>for</a:t>
            </a:r>
            <a:r>
              <a:rPr lang="nl-NL" dirty="0"/>
              <a:t> </a:t>
            </a:r>
            <a:r>
              <a:rPr lang="nl-NL" dirty="0" err="1"/>
              <a:t>distributed</a:t>
            </a:r>
            <a:r>
              <a:rPr lang="nl-NL" dirty="0"/>
              <a:t> </a:t>
            </a:r>
            <a:r>
              <a:rPr lang="nl-NL" dirty="0" err="1"/>
              <a:t>deep</a:t>
            </a:r>
            <a:r>
              <a:rPr lang="nl-NL" dirty="0"/>
              <a:t> </a:t>
            </a:r>
            <a:r>
              <a:rPr lang="nl-NL" dirty="0" err="1"/>
              <a:t>learning</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Why is this relevant?</a:t>
            </a:r>
          </a:p>
          <a:p>
            <a:pPr>
              <a:buFont typeface="Arial" panose="020B0604020202020204" pitchFamily="34" charset="0"/>
              <a:buChar char="•"/>
            </a:pPr>
            <a:r>
              <a:rPr lang="en-US" dirty="0"/>
              <a:t>Distributed DL frameworks often support multiple communication </a:t>
            </a:r>
            <a:r>
              <a:rPr lang="en-US" dirty="0" err="1"/>
              <a:t>backends</a:t>
            </a:r>
            <a:r>
              <a:rPr lang="en-US" dirty="0"/>
              <a:t> for their collective </a:t>
            </a:r>
            <a:r>
              <a:rPr lang="en-US" dirty="0" err="1"/>
              <a:t>allreduce</a:t>
            </a:r>
            <a:r>
              <a:rPr lang="en-US" dirty="0"/>
              <a:t> operations</a:t>
            </a:r>
          </a:p>
          <a:p>
            <a:pPr>
              <a:buFont typeface="Arial" panose="020B0604020202020204" pitchFamily="34" charset="0"/>
              <a:buChar char="•"/>
            </a:pPr>
            <a:r>
              <a:rPr lang="en-US" dirty="0"/>
              <a:t>These </a:t>
            </a:r>
            <a:r>
              <a:rPr lang="en-US" dirty="0" err="1"/>
              <a:t>backends</a:t>
            </a:r>
            <a:r>
              <a:rPr lang="en-US" dirty="0"/>
              <a:t> often either implement (part of) the MPI API or something similar</a:t>
            </a:r>
          </a:p>
          <a:p>
            <a:pPr>
              <a:buFont typeface="Arial" panose="020B0604020202020204" pitchFamily="34" charset="0"/>
              <a:buChar char="•"/>
            </a:pPr>
            <a:r>
              <a:rPr lang="en-US" dirty="0"/>
              <a:t>It is important to pick a communication backend with an efficient implementation.</a:t>
            </a:r>
          </a:p>
          <a:p>
            <a:pPr>
              <a:buFont typeface="Arial" panose="020B0604020202020204" pitchFamily="34" charset="0"/>
              <a:buChar char="•"/>
            </a:pPr>
            <a:r>
              <a:rPr lang="en-US" dirty="0"/>
              <a:t>The most efficient implementation may vary per hardware.</a:t>
            </a:r>
          </a:p>
          <a:p>
            <a:pPr>
              <a:buFont typeface="Arial" panose="020B0604020202020204" pitchFamily="34" charset="0"/>
              <a:buChar char="•"/>
            </a:pPr>
            <a:r>
              <a:rPr lang="en-US" dirty="0"/>
              <a:t>Example: </a:t>
            </a:r>
            <a:r>
              <a:rPr lang="en-US" dirty="0" err="1"/>
              <a:t>Nvidia’s</a:t>
            </a:r>
            <a:r>
              <a:rPr lang="en-US" dirty="0"/>
              <a:t> NCCL library implements a subset of MPI collective operations. These implementations are highly optimized for </a:t>
            </a:r>
            <a:r>
              <a:rPr lang="en-US" dirty="0" err="1"/>
              <a:t>Nvidia</a:t>
            </a:r>
            <a:r>
              <a:rPr lang="en-US" dirty="0"/>
              <a:t> GPUs.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43</a:t>
            </a:fld>
            <a:endParaRPr lang="nl-NL"/>
          </a:p>
        </p:txBody>
      </p:sp>
    </p:spTree>
    <p:extLst>
      <p:ext uri="{BB962C8B-B14F-4D97-AF65-F5344CB8AC3E}">
        <p14:creationId xmlns:p14="http://schemas.microsoft.com/office/powerpoint/2010/main" val="153321392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MPI / NCCL</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MPI often used to communicate gradients</a:t>
                </a:r>
              </a:p>
              <a:p>
                <a:pPr>
                  <a:buFont typeface="Arial" panose="020B0604020202020204" pitchFamily="34" charset="0"/>
                  <a:buChar char="•"/>
                </a:pPr>
                <a:r>
                  <a:rPr lang="en-US" dirty="0" err="1"/>
                  <a:t>MPI_AllReduce</a:t>
                </a:r>
                <a:r>
                  <a:rPr lang="en-US" dirty="0"/>
                  <a:t> aggregates and sums gradients (remember: </a:t>
                </a:r>
                <a14:m>
                  <m:oMath xmlns:m="http://schemas.openxmlformats.org/officeDocument/2006/math">
                    <m:r>
                      <a:rPr lang="en-US" i="1" smtClean="0">
                        <a:latin typeface="Cambria Math" panose="02040503050406030204" pitchFamily="18" charset="0"/>
                      </a:rPr>
                      <m:t>𝛻</m:t>
                    </m:r>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w</m:t>
                        </m:r>
                      </m:e>
                    </m:d>
                    <m:r>
                      <a:rPr lang="en-US">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aseline="-2500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e>
                    </m:nary>
                  </m:oMath>
                </a14:m>
                <a:r>
                  <a:rPr lang="en-US" dirty="0"/>
                  <a:t>)</a:t>
                </a:r>
              </a:p>
              <a:p>
                <a:pPr>
                  <a:buFont typeface="Arial" panose="020B0604020202020204" pitchFamily="34" charset="0"/>
                  <a:buChar char="•"/>
                </a:pPr>
                <a:r>
                  <a:rPr lang="en-US" dirty="0"/>
                  <a:t>NVIDIA’s NCCL library contains an implementation of MPI routines optimized for GPU </a:t>
                </a:r>
                <a:r>
                  <a:rPr lang="en-US" dirty="0">
                    <a:sym typeface="Wingdings" panose="05000000000000000000" pitchFamily="2" charset="2"/>
                  </a:rPr>
                  <a:t> GPU communication</a:t>
                </a:r>
                <a:endParaRPr lang="en-US"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3"/>
                <a:stretch>
                  <a:fillRect l="-1630"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44</a:t>
            </a:fld>
            <a:endParaRPr lang="nl-NL"/>
          </a:p>
        </p:txBody>
      </p:sp>
      <p:graphicFrame>
        <p:nvGraphicFramePr>
          <p:cNvPr id="6" name="Table 5">
            <a:extLst>
              <a:ext uri="{FF2B5EF4-FFF2-40B4-BE49-F238E27FC236}">
                <a16:creationId xmlns:a16="http://schemas.microsoft.com/office/drawing/2014/main" id="{4DD8B546-9762-4F03-8565-5DF9CB2ABF2D}"/>
              </a:ext>
            </a:extLst>
          </p:cNvPr>
          <p:cNvGraphicFramePr>
            <a:graphicFrameLocks noGrp="1"/>
          </p:cNvGraphicFramePr>
          <p:nvPr>
            <p:extLst>
              <p:ext uri="{D42A27DB-BD31-4B8C-83A1-F6EECF244321}">
                <p14:modId xmlns:p14="http://schemas.microsoft.com/office/powerpoint/2010/main" val="519747957"/>
              </p:ext>
            </p:extLst>
          </p:nvPr>
        </p:nvGraphicFramePr>
        <p:xfrm>
          <a:off x="2694030" y="36481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212CC074-5A96-4661-A15B-6DA042836CAE}"/>
              </a:ext>
            </a:extLst>
          </p:cNvPr>
          <p:cNvSpPr txBox="1"/>
          <p:nvPr/>
        </p:nvSpPr>
        <p:spPr>
          <a:xfrm>
            <a:off x="2064334" y="3658176"/>
            <a:ext cx="466794" cy="369332"/>
          </a:xfrm>
          <a:prstGeom prst="rect">
            <a:avLst/>
          </a:prstGeom>
          <a:noFill/>
        </p:spPr>
        <p:txBody>
          <a:bodyPr wrap="none" rtlCol="0">
            <a:spAutoFit/>
          </a:bodyPr>
          <a:lstStyle/>
          <a:p>
            <a:r>
              <a:rPr lang="en-US" dirty="0"/>
              <a:t>P0</a:t>
            </a:r>
          </a:p>
        </p:txBody>
      </p:sp>
      <p:sp>
        <p:nvSpPr>
          <p:cNvPr id="8" name="TextBox 7">
            <a:extLst>
              <a:ext uri="{FF2B5EF4-FFF2-40B4-BE49-F238E27FC236}">
                <a16:creationId xmlns:a16="http://schemas.microsoft.com/office/drawing/2014/main" id="{BE616869-4E1E-4D4B-BDD1-29243D2D84D1}"/>
              </a:ext>
            </a:extLst>
          </p:cNvPr>
          <p:cNvSpPr txBox="1"/>
          <p:nvPr/>
        </p:nvSpPr>
        <p:spPr>
          <a:xfrm>
            <a:off x="2064334" y="4027508"/>
            <a:ext cx="466794" cy="369332"/>
          </a:xfrm>
          <a:prstGeom prst="rect">
            <a:avLst/>
          </a:prstGeom>
          <a:noFill/>
        </p:spPr>
        <p:txBody>
          <a:bodyPr wrap="none" rtlCol="0">
            <a:spAutoFit/>
          </a:bodyPr>
          <a:lstStyle/>
          <a:p>
            <a:r>
              <a:rPr lang="en-US" dirty="0"/>
              <a:t>P1</a:t>
            </a:r>
          </a:p>
        </p:txBody>
      </p:sp>
      <p:sp>
        <p:nvSpPr>
          <p:cNvPr id="9" name="TextBox 8">
            <a:extLst>
              <a:ext uri="{FF2B5EF4-FFF2-40B4-BE49-F238E27FC236}">
                <a16:creationId xmlns:a16="http://schemas.microsoft.com/office/drawing/2014/main" id="{DE416E43-0A3D-4078-A71A-8B6C5DCA3311}"/>
              </a:ext>
            </a:extLst>
          </p:cNvPr>
          <p:cNvSpPr txBox="1"/>
          <p:nvPr/>
        </p:nvSpPr>
        <p:spPr>
          <a:xfrm>
            <a:off x="2064334" y="4396840"/>
            <a:ext cx="466794" cy="369332"/>
          </a:xfrm>
          <a:prstGeom prst="rect">
            <a:avLst/>
          </a:prstGeom>
          <a:noFill/>
        </p:spPr>
        <p:txBody>
          <a:bodyPr wrap="none" rtlCol="0">
            <a:spAutoFit/>
          </a:bodyPr>
          <a:lstStyle/>
          <a:p>
            <a:r>
              <a:rPr lang="en-US" dirty="0"/>
              <a:t>P2</a:t>
            </a:r>
          </a:p>
        </p:txBody>
      </p:sp>
      <p:sp>
        <p:nvSpPr>
          <p:cNvPr id="10" name="TextBox 9">
            <a:extLst>
              <a:ext uri="{FF2B5EF4-FFF2-40B4-BE49-F238E27FC236}">
                <a16:creationId xmlns:a16="http://schemas.microsoft.com/office/drawing/2014/main" id="{E8C7289C-CD71-44CE-8126-E133FF55499E}"/>
              </a:ext>
            </a:extLst>
          </p:cNvPr>
          <p:cNvSpPr txBox="1"/>
          <p:nvPr/>
        </p:nvSpPr>
        <p:spPr>
          <a:xfrm>
            <a:off x="2064334" y="4762156"/>
            <a:ext cx="466794" cy="369332"/>
          </a:xfrm>
          <a:prstGeom prst="rect">
            <a:avLst/>
          </a:prstGeom>
          <a:noFill/>
        </p:spPr>
        <p:txBody>
          <a:bodyPr wrap="none" rtlCol="0">
            <a:spAutoFit/>
          </a:bodyPr>
          <a:lstStyle/>
          <a:p>
            <a:r>
              <a:rPr lang="en-US" dirty="0"/>
              <a:t>P3</a:t>
            </a:r>
          </a:p>
        </p:txBody>
      </p:sp>
      <p:graphicFrame>
        <p:nvGraphicFramePr>
          <p:cNvPr id="11" name="Table 10">
            <a:extLst>
              <a:ext uri="{FF2B5EF4-FFF2-40B4-BE49-F238E27FC236}">
                <a16:creationId xmlns:a16="http://schemas.microsoft.com/office/drawing/2014/main" id="{8D0F587F-5885-4E7F-A2FD-56F2D5A0A5AF}"/>
              </a:ext>
            </a:extLst>
          </p:cNvPr>
          <p:cNvGraphicFramePr>
            <a:graphicFrameLocks noGrp="1"/>
          </p:cNvGraphicFramePr>
          <p:nvPr>
            <p:extLst>
              <p:ext uri="{D42A27DB-BD31-4B8C-83A1-F6EECF244321}">
                <p14:modId xmlns:p14="http://schemas.microsoft.com/office/powerpoint/2010/main" val="2607605282"/>
              </p:ext>
            </p:extLst>
          </p:nvPr>
        </p:nvGraphicFramePr>
        <p:xfrm>
          <a:off x="6838001" y="3648128"/>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2" name="TextBox 11">
            <a:extLst>
              <a:ext uri="{FF2B5EF4-FFF2-40B4-BE49-F238E27FC236}">
                <a16:creationId xmlns:a16="http://schemas.microsoft.com/office/drawing/2014/main" id="{C330D3DC-1B30-4DED-A91E-0D0C93D6AFC4}"/>
              </a:ext>
            </a:extLst>
          </p:cNvPr>
          <p:cNvSpPr txBox="1"/>
          <p:nvPr/>
        </p:nvSpPr>
        <p:spPr>
          <a:xfrm>
            <a:off x="6208306" y="3658176"/>
            <a:ext cx="466794" cy="369332"/>
          </a:xfrm>
          <a:prstGeom prst="rect">
            <a:avLst/>
          </a:prstGeom>
          <a:noFill/>
        </p:spPr>
        <p:txBody>
          <a:bodyPr wrap="none" rtlCol="0">
            <a:spAutoFit/>
          </a:bodyPr>
          <a:lstStyle/>
          <a:p>
            <a:r>
              <a:rPr lang="en-US" dirty="0"/>
              <a:t>P0</a:t>
            </a:r>
          </a:p>
        </p:txBody>
      </p:sp>
      <p:sp>
        <p:nvSpPr>
          <p:cNvPr id="13" name="TextBox 12">
            <a:extLst>
              <a:ext uri="{FF2B5EF4-FFF2-40B4-BE49-F238E27FC236}">
                <a16:creationId xmlns:a16="http://schemas.microsoft.com/office/drawing/2014/main" id="{B3EBF0BF-A012-45C4-8A68-CB8678285121}"/>
              </a:ext>
            </a:extLst>
          </p:cNvPr>
          <p:cNvSpPr txBox="1"/>
          <p:nvPr/>
        </p:nvSpPr>
        <p:spPr>
          <a:xfrm>
            <a:off x="6208306" y="4027508"/>
            <a:ext cx="466794" cy="369332"/>
          </a:xfrm>
          <a:prstGeom prst="rect">
            <a:avLst/>
          </a:prstGeom>
          <a:noFill/>
        </p:spPr>
        <p:txBody>
          <a:bodyPr wrap="none" rtlCol="0">
            <a:spAutoFit/>
          </a:bodyPr>
          <a:lstStyle/>
          <a:p>
            <a:r>
              <a:rPr lang="en-US" dirty="0"/>
              <a:t>P1</a:t>
            </a:r>
          </a:p>
        </p:txBody>
      </p:sp>
      <p:sp>
        <p:nvSpPr>
          <p:cNvPr id="14" name="TextBox 13">
            <a:extLst>
              <a:ext uri="{FF2B5EF4-FFF2-40B4-BE49-F238E27FC236}">
                <a16:creationId xmlns:a16="http://schemas.microsoft.com/office/drawing/2014/main" id="{236A5392-2045-4406-A628-9937495565A7}"/>
              </a:ext>
            </a:extLst>
          </p:cNvPr>
          <p:cNvSpPr txBox="1"/>
          <p:nvPr/>
        </p:nvSpPr>
        <p:spPr>
          <a:xfrm>
            <a:off x="6208306" y="4396840"/>
            <a:ext cx="466794" cy="369332"/>
          </a:xfrm>
          <a:prstGeom prst="rect">
            <a:avLst/>
          </a:prstGeom>
          <a:noFill/>
        </p:spPr>
        <p:txBody>
          <a:bodyPr wrap="none" rtlCol="0">
            <a:spAutoFit/>
          </a:bodyPr>
          <a:lstStyle/>
          <a:p>
            <a:r>
              <a:rPr lang="en-US" dirty="0"/>
              <a:t>P2</a:t>
            </a:r>
          </a:p>
        </p:txBody>
      </p:sp>
      <p:sp>
        <p:nvSpPr>
          <p:cNvPr id="15" name="TextBox 14">
            <a:extLst>
              <a:ext uri="{FF2B5EF4-FFF2-40B4-BE49-F238E27FC236}">
                <a16:creationId xmlns:a16="http://schemas.microsoft.com/office/drawing/2014/main" id="{A9BFC71C-BC1E-42B6-AE55-31D3C534BCE2}"/>
              </a:ext>
            </a:extLst>
          </p:cNvPr>
          <p:cNvSpPr txBox="1"/>
          <p:nvPr/>
        </p:nvSpPr>
        <p:spPr>
          <a:xfrm>
            <a:off x="6208306" y="4762156"/>
            <a:ext cx="466794" cy="369332"/>
          </a:xfrm>
          <a:prstGeom prst="rect">
            <a:avLst/>
          </a:prstGeom>
          <a:noFill/>
        </p:spPr>
        <p:txBody>
          <a:bodyPr wrap="none" rtlCol="0">
            <a:spAutoFit/>
          </a:bodyPr>
          <a:lstStyle/>
          <a:p>
            <a:r>
              <a:rPr lang="en-US" dirty="0"/>
              <a:t>P3</a:t>
            </a:r>
          </a:p>
        </p:txBody>
      </p:sp>
      <p:cxnSp>
        <p:nvCxnSpPr>
          <p:cNvPr id="16" name="Straight Arrow Connector 15">
            <a:extLst>
              <a:ext uri="{FF2B5EF4-FFF2-40B4-BE49-F238E27FC236}">
                <a16:creationId xmlns:a16="http://schemas.microsoft.com/office/drawing/2014/main" id="{2209AC5B-D275-4EA0-911D-5839372376A2}"/>
              </a:ext>
            </a:extLst>
          </p:cNvPr>
          <p:cNvCxnSpPr/>
          <p:nvPr/>
        </p:nvCxnSpPr>
        <p:spPr>
          <a:xfrm>
            <a:off x="4033179" y="43626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EC9591-D3FC-4093-AFE8-F8752A4AD1F4}"/>
              </a:ext>
            </a:extLst>
          </p:cNvPr>
          <p:cNvSpPr txBox="1"/>
          <p:nvPr/>
        </p:nvSpPr>
        <p:spPr>
          <a:xfrm>
            <a:off x="4005774" y="4020476"/>
            <a:ext cx="1605696" cy="369332"/>
          </a:xfrm>
          <a:prstGeom prst="rect">
            <a:avLst/>
          </a:prstGeom>
          <a:noFill/>
        </p:spPr>
        <p:txBody>
          <a:bodyPr wrap="none" rtlCol="0">
            <a:spAutoFit/>
          </a:bodyPr>
          <a:lstStyle/>
          <a:p>
            <a:r>
              <a:rPr lang="en-US" dirty="0" err="1"/>
              <a:t>MPI_AllReduce</a:t>
            </a:r>
            <a:endParaRPr lang="en-US" dirty="0"/>
          </a:p>
        </p:txBody>
      </p:sp>
    </p:spTree>
    <p:extLst>
      <p:ext uri="{BB962C8B-B14F-4D97-AF65-F5344CB8AC3E}">
        <p14:creationId xmlns:p14="http://schemas.microsoft.com/office/powerpoint/2010/main" val="80790344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Frameworks for distributed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TensorFlow’s tf.distribute: quite tricky to program. Lot’s of code changes needed from serial to distributed (</a:t>
            </a:r>
            <a:r>
              <a:rPr lang="nl-NL" dirty="0">
                <a:hlinkClick r:id="rId2"/>
              </a:rPr>
              <a:t>https://www.tensorflow.org/guide/distributed_training</a:t>
            </a:r>
            <a:r>
              <a:rPr lang="nl-NL" dirty="0"/>
              <a:t>)</a:t>
            </a:r>
          </a:p>
          <a:p>
            <a:pPr>
              <a:buFont typeface="Arial" panose="020B0604020202020204" pitchFamily="34" charset="0"/>
              <a:buChar char="•"/>
            </a:pPr>
            <a:r>
              <a:rPr lang="nl-NL" dirty="0"/>
              <a:t>TensorFlow + Horovod: serial =&gt; distributed with minimal code changes (</a:t>
            </a:r>
            <a:r>
              <a:rPr lang="nl-NL" dirty="0">
                <a:hlinkClick r:id="rId3"/>
              </a:rPr>
              <a:t>https://horovod.readthedocs.io/en/stable/tensorflow.html</a:t>
            </a:r>
            <a:r>
              <a:rPr lang="nl-NL" dirty="0"/>
              <a:t>)</a:t>
            </a:r>
          </a:p>
          <a:p>
            <a:pPr>
              <a:buFont typeface="Arial" panose="020B0604020202020204" pitchFamily="34" charset="0"/>
              <a:buChar char="•"/>
            </a:pPr>
            <a:r>
              <a:rPr lang="en-US" dirty="0" err="1"/>
              <a:t>PyTorch’s</a:t>
            </a:r>
            <a:r>
              <a:rPr lang="en-US" dirty="0"/>
              <a:t> </a:t>
            </a:r>
            <a:r>
              <a:rPr lang="en-US" dirty="0" err="1"/>
              <a:t>torch.distributed</a:t>
            </a:r>
            <a:r>
              <a:rPr lang="en-US" dirty="0"/>
              <a:t> (</a:t>
            </a:r>
            <a:r>
              <a:rPr lang="en-US" dirty="0">
                <a:hlinkClick r:id="rId4"/>
              </a:rPr>
              <a:t>https://pytorch.org/tutorials/intermediate/dist_tuto.html</a:t>
            </a:r>
            <a:r>
              <a:rPr lang="en-US" dirty="0"/>
              <a:t>)</a:t>
            </a:r>
          </a:p>
          <a:p>
            <a:pPr>
              <a:buFont typeface="Arial" panose="020B0604020202020204" pitchFamily="34" charset="0"/>
              <a:buChar char="•"/>
            </a:pPr>
            <a:r>
              <a:rPr lang="en-US" dirty="0" err="1"/>
              <a:t>PyTorch</a:t>
            </a:r>
            <a:r>
              <a:rPr lang="en-US" dirty="0"/>
              <a:t> + </a:t>
            </a:r>
            <a:r>
              <a:rPr lang="en-US" dirty="0" err="1"/>
              <a:t>Horovod</a:t>
            </a:r>
            <a:r>
              <a:rPr lang="en-US" dirty="0"/>
              <a:t>: </a:t>
            </a:r>
            <a:r>
              <a:rPr lang="nl-NL" dirty="0"/>
              <a:t>serial =&gt; distributed with minimal code changes (</a:t>
            </a:r>
            <a:r>
              <a:rPr lang="nl-NL" dirty="0">
                <a:hlinkClick r:id="rId5"/>
              </a:rPr>
              <a:t>https://horovod.readthedocs.io/en/stable/pytorch.html</a:t>
            </a:r>
            <a:r>
              <a:rPr lang="nl-NL" dirty="0"/>
              <a:t>)</a:t>
            </a:r>
          </a:p>
          <a:p>
            <a:pPr>
              <a:buFont typeface="Arial" panose="020B0604020202020204" pitchFamily="34" charset="0"/>
              <a:buChar char="•"/>
            </a:pPr>
            <a:r>
              <a:rPr lang="en-US" dirty="0" err="1"/>
              <a:t>PyTorch</a:t>
            </a:r>
            <a:r>
              <a:rPr lang="en-US" dirty="0"/>
              <a:t> Lightning: hides a lot of boiler plate code (also nice for serial training). Very little changes needed between serial &amp; parallel execution, especially on a SLURM cluster (</a:t>
            </a:r>
            <a:r>
              <a:rPr lang="nl-NL" dirty="0">
                <a:hlinkClick r:id="rId6"/>
              </a:rPr>
              <a:t>https://pytorch-lightning.readthedocs.io/en/latest/clouds/cluster.html#slurm-managed-cluster</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45</a:t>
            </a:fld>
            <a:endParaRPr lang="nl-NL"/>
          </a:p>
        </p:txBody>
      </p:sp>
    </p:spTree>
    <p:extLst>
      <p:ext uri="{BB962C8B-B14F-4D97-AF65-F5344CB8AC3E}">
        <p14:creationId xmlns:p14="http://schemas.microsoft.com/office/powerpoint/2010/main" val="16820922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Hands-on: data parallel with torch.distributed and PyTorch Lightning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46</a:t>
            </a:fld>
            <a:endParaRPr lang="nl-NL"/>
          </a:p>
        </p:txBody>
      </p:sp>
    </p:spTree>
    <p:extLst>
      <p:ext uri="{BB962C8B-B14F-4D97-AF65-F5344CB8AC3E}">
        <p14:creationId xmlns:p14="http://schemas.microsoft.com/office/powerpoint/2010/main" val="110213297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Recap</a:t>
            </a:r>
            <a:r>
              <a:rPr lang="nl-NL" dirty="0"/>
              <a:t> of goal: </a:t>
            </a:r>
            <a:r>
              <a:rPr lang="nl-NL" dirty="0" err="1"/>
              <a:t>understand</a:t>
            </a:r>
            <a:r>
              <a:rPr lang="nl-NL" dirty="0"/>
              <a:t> </a:t>
            </a:r>
            <a:r>
              <a:rPr lang="nl-NL" dirty="0" err="1"/>
              <a:t>docs</a:t>
            </a:r>
            <a:r>
              <a:rPr lang="nl-NL" dirty="0"/>
              <a:t> of DL </a:t>
            </a:r>
            <a:r>
              <a:rPr lang="nl-NL" dirty="0" err="1"/>
              <a:t>frameworks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From</a:t>
            </a:r>
            <a:r>
              <a:rPr lang="nl-NL" dirty="0"/>
              <a:t> </a:t>
            </a:r>
            <a:r>
              <a:rPr lang="nl-NL" dirty="0" err="1"/>
              <a:t>TensorFlow</a:t>
            </a:r>
            <a:r>
              <a:rPr lang="nl-NL" dirty="0"/>
              <a:t> </a:t>
            </a:r>
            <a:r>
              <a:rPr lang="nl-NL" dirty="0" err="1"/>
              <a:t>docs</a:t>
            </a:r>
            <a:r>
              <a:rPr lang="nl-NL" dirty="0"/>
              <a:t> on “</a:t>
            </a:r>
            <a:r>
              <a:rPr lang="nl-NL" dirty="0" err="1"/>
              <a:t>distribution</a:t>
            </a:r>
            <a:r>
              <a:rPr lang="nl-NL" dirty="0"/>
              <a:t> </a:t>
            </a:r>
            <a:r>
              <a:rPr lang="nl-NL" dirty="0" err="1"/>
              <a:t>strategy</a:t>
            </a:r>
            <a:r>
              <a:rPr lang="nl-NL" dirty="0"/>
              <a:t>”:</a:t>
            </a:r>
          </a:p>
          <a:p>
            <a:pPr>
              <a:buFont typeface="Arial" panose="020B0604020202020204" pitchFamily="34" charset="0"/>
              <a:buChar char="•"/>
            </a:pPr>
            <a:r>
              <a:rPr lang="en-US" dirty="0"/>
              <a:t>“</a:t>
            </a:r>
            <a:r>
              <a:rPr lang="en-US" dirty="0" err="1"/>
              <a:t>tf.distribute.Strategy</a:t>
            </a:r>
            <a:r>
              <a:rPr lang="en-US" dirty="0"/>
              <a:t> intends to cover a number of use cases along different axes… </a:t>
            </a:r>
            <a:r>
              <a:rPr lang="en-US" u="sng" dirty="0"/>
              <a:t>Synchronous vs asynchronous</a:t>
            </a:r>
            <a:r>
              <a:rPr lang="en-US" dirty="0"/>
              <a:t> training: These are two common ways of distributing training with data parallelism. In sync training, all workers train over different slices of input data in sync, and aggregating gradients at each step. In </a:t>
            </a:r>
            <a:r>
              <a:rPr lang="en-US" dirty="0" err="1"/>
              <a:t>async</a:t>
            </a:r>
            <a:r>
              <a:rPr lang="en-US" dirty="0"/>
              <a:t> training, all workers are independently training over the input data and updating variables asynchronously. Typically sync training is supported via </a:t>
            </a:r>
            <a:r>
              <a:rPr lang="en-US" u="sng" dirty="0"/>
              <a:t>all-reduce</a:t>
            </a:r>
            <a:r>
              <a:rPr lang="en-US" dirty="0"/>
              <a:t> and </a:t>
            </a:r>
            <a:r>
              <a:rPr lang="en-US" dirty="0" err="1"/>
              <a:t>async</a:t>
            </a:r>
            <a:r>
              <a:rPr lang="en-US" dirty="0"/>
              <a:t> through </a:t>
            </a:r>
            <a:r>
              <a:rPr lang="en-US" u="sng" dirty="0"/>
              <a:t>parameter server architecture</a:t>
            </a:r>
            <a:r>
              <a:rPr lang="en-US" dirty="0"/>
              <a:t>.”</a:t>
            </a:r>
          </a:p>
          <a:p>
            <a:pPr>
              <a:buFont typeface="Arial" panose="020B0604020202020204" pitchFamily="34" charset="0"/>
              <a:buChar char="•"/>
            </a:pPr>
            <a:r>
              <a:rPr lang="nl-NL" dirty="0"/>
              <a:t>“</a:t>
            </a:r>
            <a:r>
              <a:rPr lang="en-US" dirty="0" err="1"/>
              <a:t>MultiWorkerMirroredStrategy</a:t>
            </a:r>
            <a:r>
              <a:rPr lang="en-US" dirty="0"/>
              <a:t> currently allows you to choose between two </a:t>
            </a:r>
            <a:r>
              <a:rPr lang="en-US" u="sng" dirty="0"/>
              <a:t>different implementations</a:t>
            </a:r>
            <a:r>
              <a:rPr lang="en-US" dirty="0"/>
              <a:t> of </a:t>
            </a:r>
            <a:r>
              <a:rPr lang="en-US" u="sng" dirty="0"/>
              <a:t>collective ops</a:t>
            </a:r>
            <a:r>
              <a:rPr lang="en-US" dirty="0"/>
              <a:t>. </a:t>
            </a:r>
            <a:r>
              <a:rPr lang="en-US" dirty="0" err="1"/>
              <a:t>CollectiveCommunication.RING</a:t>
            </a:r>
            <a:r>
              <a:rPr lang="en-US" dirty="0"/>
              <a:t> implements ring-based collectives using </a:t>
            </a:r>
            <a:r>
              <a:rPr lang="en-US" dirty="0" err="1"/>
              <a:t>gRPC</a:t>
            </a:r>
            <a:r>
              <a:rPr lang="en-US" dirty="0"/>
              <a:t> as the communication layer. </a:t>
            </a:r>
            <a:r>
              <a:rPr lang="en-US" u="sng" dirty="0" err="1"/>
              <a:t>CollectiveCommunication.NCCL</a:t>
            </a:r>
            <a:r>
              <a:rPr lang="en-US" u="sng" dirty="0"/>
              <a:t> uses </a:t>
            </a:r>
            <a:r>
              <a:rPr lang="en-US" u="sng" dirty="0" err="1"/>
              <a:t>Nvidia's</a:t>
            </a:r>
            <a:r>
              <a:rPr lang="en-US" u="sng" dirty="0"/>
              <a:t> NCCL to implement collectives</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47</a:t>
            </a:fld>
            <a:endParaRPr lang="nl-NL"/>
          </a:p>
        </p:txBody>
      </p:sp>
    </p:spTree>
    <p:extLst>
      <p:ext uri="{BB962C8B-B14F-4D97-AF65-F5344CB8AC3E}">
        <p14:creationId xmlns:p14="http://schemas.microsoft.com/office/powerpoint/2010/main" val="422207018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Practical tips &amp; take home </a:t>
            </a:r>
            <a:r>
              <a:rPr lang="nl-NL" dirty="0" err="1"/>
              <a:t>messages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If increased throughput is the goal, use data parallelism</a:t>
            </a:r>
          </a:p>
          <a:p>
            <a:pPr>
              <a:buFont typeface="Arial" panose="020B0604020202020204" pitchFamily="34" charset="0"/>
              <a:buChar char="•"/>
            </a:pPr>
            <a:r>
              <a:rPr lang="en-US" dirty="0"/>
              <a:t>If a large model is the goal, use model (or hybrid or pipeline) parallelism, but consider the consequences (slower training) and alternatives (model pruning, CPU-based training, </a:t>
            </a:r>
            <a:r>
              <a:rPr lang="en-US" dirty="0" err="1"/>
              <a:t>etc</a:t>
            </a:r>
            <a:r>
              <a:rPr lang="en-US" dirty="0"/>
              <a:t>)</a:t>
            </a:r>
          </a:p>
          <a:p>
            <a:pPr>
              <a:buFont typeface="Arial" panose="020B0604020202020204" pitchFamily="34" charset="0"/>
              <a:buChar char="•"/>
            </a:pPr>
            <a:r>
              <a:rPr lang="en-US" dirty="0"/>
              <a:t>Account for the difference in convergence behavior of data parallel SGD, e.g. by adjusting &amp; experimenting with the learning rate.</a:t>
            </a:r>
          </a:p>
          <a:p>
            <a:pPr>
              <a:buFont typeface="Arial" panose="020B0604020202020204" pitchFamily="34" charset="0"/>
              <a:buChar char="•"/>
            </a:pPr>
            <a:r>
              <a:rPr lang="en-US" i="1" dirty="0"/>
              <a:t>Synchronous</a:t>
            </a:r>
            <a:r>
              <a:rPr lang="en-US" dirty="0"/>
              <a:t> parallel SGD is the most common approach for distributed learning, because it is well understood. </a:t>
            </a:r>
            <a:r>
              <a:rPr lang="en-US" i="1" dirty="0">
                <a:solidFill>
                  <a:schemeClr val="bg1">
                    <a:lumMod val="50000"/>
                  </a:schemeClr>
                </a:solidFill>
              </a:rPr>
              <a:t>Asynchronous</a:t>
            </a:r>
            <a:r>
              <a:rPr lang="en-US" dirty="0">
                <a:solidFill>
                  <a:schemeClr val="bg1">
                    <a:lumMod val="50000"/>
                  </a:schemeClr>
                </a:solidFill>
              </a:rPr>
              <a:t> parallel SGD can scale very well, but convergence behavior is less clear.</a:t>
            </a:r>
          </a:p>
          <a:p>
            <a:pPr>
              <a:buFont typeface="Arial" panose="020B0604020202020204" pitchFamily="34" charset="0"/>
              <a:buChar char="•"/>
            </a:pPr>
            <a:r>
              <a:rPr lang="en-US" dirty="0"/>
              <a:t>Use an efficient backend for collective communications (e.g. NCCL)</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48</a:t>
            </a:fld>
            <a:endParaRPr lang="nl-NL"/>
          </a:p>
        </p:txBody>
      </p:sp>
    </p:spTree>
    <p:extLst>
      <p:ext uri="{BB962C8B-B14F-4D97-AF65-F5344CB8AC3E}">
        <p14:creationId xmlns:p14="http://schemas.microsoft.com/office/powerpoint/2010/main" val="26416120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Further</a:t>
            </a:r>
            <a:r>
              <a:rPr lang="nl-NL" dirty="0"/>
              <a:t> reading</a:t>
            </a:r>
          </a:p>
        </p:txBody>
      </p:sp>
      <p:sp>
        <p:nvSpPr>
          <p:cNvPr id="3" name="Vertical Text Placeholder 2"/>
          <p:cNvSpPr>
            <a:spLocks noGrp="1"/>
          </p:cNvSpPr>
          <p:nvPr>
            <p:ph type="body" orient="vert" idx="1"/>
          </p:nvPr>
        </p:nvSpPr>
        <p:spPr/>
        <p:txBody>
          <a:bodyPr/>
          <a:lstStyle/>
          <a:p>
            <a:r>
              <a:rPr lang="nl-NL" dirty="0"/>
              <a:t>Distributed </a:t>
            </a:r>
            <a:r>
              <a:rPr lang="nl-NL" dirty="0" err="1"/>
              <a:t>TensorFlow</a:t>
            </a:r>
            <a:r>
              <a:rPr lang="nl-NL" dirty="0"/>
              <a:t> </a:t>
            </a:r>
            <a:r>
              <a:rPr lang="nl-NL" dirty="0" err="1"/>
              <a:t>using</a:t>
            </a:r>
            <a:r>
              <a:rPr lang="nl-NL" dirty="0"/>
              <a:t> </a:t>
            </a:r>
            <a:r>
              <a:rPr lang="nl-NL" dirty="0" err="1"/>
              <a:t>Horovod</a:t>
            </a:r>
            <a:r>
              <a:rPr lang="nl-NL" dirty="0"/>
              <a:t>: </a:t>
            </a:r>
            <a:r>
              <a:rPr lang="en-US" dirty="0">
                <a:hlinkClick r:id="rId2"/>
              </a:rPr>
              <a:t>https://towardsdatascience.com/distributed-tensorflow-using-horovod-6d572f8790c4</a:t>
            </a:r>
            <a:endParaRPr lang="en-US" dirty="0"/>
          </a:p>
          <a:p>
            <a:r>
              <a:rPr lang="en-US" dirty="0"/>
              <a:t>Demystifying Parallel and Distributed Deep Learning: An In-Depth Concurrency Analysis: </a:t>
            </a:r>
            <a:r>
              <a:rPr lang="en-US" dirty="0">
                <a:hlinkClick r:id="rId3"/>
              </a:rPr>
              <a:t>https://arxiv.org/pdf/1802.09941.pdf</a:t>
            </a:r>
            <a:endParaRPr lang="en-US" dirty="0"/>
          </a:p>
          <a:p>
            <a:r>
              <a:rPr lang="en-US" dirty="0" err="1"/>
              <a:t>Prace</a:t>
            </a:r>
            <a:r>
              <a:rPr lang="en-US" dirty="0"/>
              <a:t> best practice guide for Deep Learning: </a:t>
            </a:r>
            <a:r>
              <a:rPr lang="en-US" dirty="0">
                <a:hlinkClick r:id="rId4"/>
              </a:rPr>
              <a:t>http://www.prace-ri.eu/IMG/pdf/Best-Practice-Guide-Deep-Learning.pdf</a:t>
            </a:r>
            <a:endParaRPr lang="en-US" dirty="0"/>
          </a:p>
          <a:p>
            <a:r>
              <a:rPr lang="en-US" dirty="0"/>
              <a:t>Technologies behind Distributed Deep Learning: </a:t>
            </a:r>
            <a:r>
              <a:rPr lang="en-US" dirty="0">
                <a:hlinkClick r:id="rId5"/>
              </a:rPr>
              <a:t>https://preferredresearch.jp/2018/07/10/technologies-behind-distributed-deep-learning-allreduce/</a:t>
            </a:r>
            <a:endParaRPr lang="en-US" dirty="0"/>
          </a:p>
          <a:p>
            <a:r>
              <a:rPr lang="en-US" dirty="0" err="1"/>
              <a:t>PyTorch</a:t>
            </a:r>
            <a:r>
              <a:rPr lang="en-US" dirty="0"/>
              <a:t> Distributed: </a:t>
            </a:r>
            <a:r>
              <a:rPr lang="en-US" dirty="0">
                <a:hlinkClick r:id="rId6"/>
              </a:rPr>
              <a:t>https://pytorch.org/tutorials/beginner/dist_overview.html</a:t>
            </a:r>
            <a:r>
              <a:rPr lang="en-US" dirty="0"/>
              <a:t> and </a:t>
            </a:r>
            <a:r>
              <a:rPr lang="en-US" dirty="0">
                <a:hlinkClick r:id="rId7"/>
              </a:rPr>
              <a:t>https://pytorch.org/docs/stable/distributed.html</a:t>
            </a:r>
            <a:r>
              <a:rPr lang="en-US" dirty="0"/>
              <a:t> </a:t>
            </a:r>
            <a:endParaRPr lang="nl-NL" dirty="0"/>
          </a:p>
        </p:txBody>
      </p:sp>
      <p:sp>
        <p:nvSpPr>
          <p:cNvPr id="4" name="Text Placeholder 3"/>
          <p:cNvSpPr>
            <a:spLocks noGrp="1"/>
          </p:cNvSpPr>
          <p:nvPr>
            <p:ph type="body" sz="quarter" idx="65"/>
          </p:nvPr>
        </p:nvSpPr>
        <p:spPr/>
        <p:txBody>
          <a:bodyPr/>
          <a:lstStyle/>
          <a:p>
            <a:endParaRPr lang="nl-NL"/>
          </a:p>
        </p:txBody>
      </p:sp>
      <p:sp>
        <p:nvSpPr>
          <p:cNvPr id="5" name="Slide Number Placeholder 4"/>
          <p:cNvSpPr>
            <a:spLocks noGrp="1"/>
          </p:cNvSpPr>
          <p:nvPr>
            <p:ph type="sldNum" sz="quarter" idx="12"/>
          </p:nvPr>
        </p:nvSpPr>
        <p:spPr/>
        <p:txBody>
          <a:bodyPr/>
          <a:lstStyle/>
          <a:p>
            <a:fld id="{7AD0FE45-509C-4BDF-9EDE-64426F8DF3D2}" type="slidenum">
              <a:rPr lang="nl-NL" smtClean="0"/>
              <a:t>49</a:t>
            </a:fld>
            <a:endParaRPr lang="nl-NL"/>
          </a:p>
        </p:txBody>
      </p:sp>
    </p:spTree>
    <p:extLst>
      <p:ext uri="{BB962C8B-B14F-4D97-AF65-F5344CB8AC3E}">
        <p14:creationId xmlns:p14="http://schemas.microsoft.com/office/powerpoint/2010/main" val="1114212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Goal: understand the documentation of distributed DL frameworks.</a:t>
            </a:r>
          </a:p>
          <a:p>
            <a:pPr marL="0" indent="0">
              <a:buNone/>
            </a:pPr>
            <a:r>
              <a:rPr lang="nl-NL" dirty="0" err="1"/>
              <a:t>From</a:t>
            </a:r>
            <a:r>
              <a:rPr lang="nl-NL" dirty="0"/>
              <a:t> </a:t>
            </a:r>
            <a:r>
              <a:rPr lang="nl-NL" dirty="0" err="1"/>
              <a:t>TensorFlow</a:t>
            </a:r>
            <a:r>
              <a:rPr lang="nl-NL" dirty="0"/>
              <a:t> </a:t>
            </a:r>
            <a:r>
              <a:rPr lang="nl-NL" dirty="0" err="1"/>
              <a:t>docs</a:t>
            </a:r>
            <a:r>
              <a:rPr lang="nl-NL" dirty="0"/>
              <a:t> on “</a:t>
            </a:r>
            <a:r>
              <a:rPr lang="nl-NL" dirty="0" err="1"/>
              <a:t>distribution</a:t>
            </a:r>
            <a:r>
              <a:rPr lang="nl-NL" dirty="0"/>
              <a:t> </a:t>
            </a:r>
            <a:r>
              <a:rPr lang="nl-NL" dirty="0" err="1"/>
              <a:t>strategy</a:t>
            </a:r>
            <a:r>
              <a:rPr lang="nl-NL" dirty="0"/>
              <a:t>”:</a:t>
            </a:r>
          </a:p>
          <a:p>
            <a:pPr>
              <a:buFont typeface="Arial" panose="020B0604020202020204" pitchFamily="34" charset="0"/>
              <a:buChar char="•"/>
            </a:pPr>
            <a:r>
              <a:rPr lang="en-US" dirty="0"/>
              <a:t>“</a:t>
            </a:r>
            <a:r>
              <a:rPr lang="en-US" dirty="0" err="1"/>
              <a:t>tf.distribute.Strategy</a:t>
            </a:r>
            <a:r>
              <a:rPr lang="en-US" dirty="0"/>
              <a:t> intends to cover a number of use cases along different axes… </a:t>
            </a:r>
            <a:r>
              <a:rPr lang="en-US" u="sng" dirty="0"/>
              <a:t>Synchronous vs asynchronous</a:t>
            </a:r>
            <a:r>
              <a:rPr lang="en-US" dirty="0"/>
              <a:t> training: These are two common ways of distributing training with </a:t>
            </a:r>
            <a:r>
              <a:rPr lang="en-US" u="sng" dirty="0"/>
              <a:t>data parallelism</a:t>
            </a:r>
            <a:r>
              <a:rPr lang="en-US" dirty="0"/>
              <a:t>. In sync training, all workers train over different slices of input data in sync, and aggregating gradients at each step. In </a:t>
            </a:r>
            <a:r>
              <a:rPr lang="en-US" dirty="0" err="1"/>
              <a:t>async</a:t>
            </a:r>
            <a:r>
              <a:rPr lang="en-US" dirty="0"/>
              <a:t> training, all workers are independently training over the input data and updating variables asynchronously. Typically sync training is supported via </a:t>
            </a:r>
            <a:r>
              <a:rPr lang="en-US" u="sng" dirty="0"/>
              <a:t>all-reduce</a:t>
            </a:r>
            <a:r>
              <a:rPr lang="en-US" dirty="0"/>
              <a:t> and </a:t>
            </a:r>
            <a:r>
              <a:rPr lang="en-US" dirty="0" err="1"/>
              <a:t>async</a:t>
            </a:r>
            <a:r>
              <a:rPr lang="en-US" dirty="0"/>
              <a:t> through </a:t>
            </a:r>
            <a:r>
              <a:rPr lang="en-US" u="sng" dirty="0"/>
              <a:t>parameter server architecture</a:t>
            </a:r>
            <a:r>
              <a:rPr lang="en-US" dirty="0"/>
              <a:t>.”</a:t>
            </a:r>
          </a:p>
          <a:p>
            <a:pPr>
              <a:buFont typeface="Arial" panose="020B0604020202020204" pitchFamily="34" charset="0"/>
              <a:buChar char="•"/>
            </a:pPr>
            <a:r>
              <a:rPr lang="nl-NL" dirty="0"/>
              <a:t>“</a:t>
            </a:r>
            <a:r>
              <a:rPr lang="en-US" dirty="0" err="1"/>
              <a:t>MultiWorkerMirroredStrategy</a:t>
            </a:r>
            <a:r>
              <a:rPr lang="en-US" dirty="0"/>
              <a:t> currently allows you to choose between two different implementations of </a:t>
            </a:r>
            <a:r>
              <a:rPr lang="en-US" u="sng" dirty="0"/>
              <a:t>collective ops</a:t>
            </a:r>
            <a:r>
              <a:rPr lang="en-US" dirty="0"/>
              <a:t>. </a:t>
            </a:r>
            <a:r>
              <a:rPr lang="en-US" dirty="0" err="1"/>
              <a:t>CollectiveCommunication.RING</a:t>
            </a:r>
            <a:r>
              <a:rPr lang="en-US" dirty="0"/>
              <a:t> implements ring-based collectives using </a:t>
            </a:r>
            <a:r>
              <a:rPr lang="en-US" dirty="0" err="1"/>
              <a:t>gRPC</a:t>
            </a:r>
            <a:r>
              <a:rPr lang="en-US" dirty="0"/>
              <a:t> as the communication layer. </a:t>
            </a:r>
            <a:r>
              <a:rPr lang="en-US" u="sng" dirty="0" err="1"/>
              <a:t>CollectiveCommunication.NCCL</a:t>
            </a:r>
            <a:r>
              <a:rPr lang="en-US" u="sng" dirty="0"/>
              <a:t> uses </a:t>
            </a:r>
            <a:r>
              <a:rPr lang="en-US" u="sng" dirty="0" err="1"/>
              <a:t>Nvidia's</a:t>
            </a:r>
            <a:r>
              <a:rPr lang="en-US" u="sng" dirty="0"/>
              <a:t> NCCL to implement collectives</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a:t>
            </a:fld>
            <a:endParaRPr lang="nl-NL"/>
          </a:p>
        </p:txBody>
      </p:sp>
    </p:spTree>
    <p:extLst>
      <p:ext uri="{BB962C8B-B14F-4D97-AF65-F5344CB8AC3E}">
        <p14:creationId xmlns:p14="http://schemas.microsoft.com/office/powerpoint/2010/main" val="16472538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4F03-C8F0-47D1-88E1-B72F9E882656}"/>
              </a:ext>
            </a:extLst>
          </p:cNvPr>
          <p:cNvSpPr>
            <a:spLocks noGrp="1"/>
          </p:cNvSpPr>
          <p:nvPr>
            <p:ph type="title"/>
          </p:nvPr>
        </p:nvSpPr>
        <p:spPr/>
        <p:txBody>
          <a:bodyPr/>
          <a:lstStyle/>
          <a:p>
            <a:r>
              <a:rPr lang="en-US" dirty="0"/>
              <a:t>Parallelization: why?</a:t>
            </a:r>
          </a:p>
        </p:txBody>
      </p:sp>
      <p:sp>
        <p:nvSpPr>
          <p:cNvPr id="3" name="Vertical Text Placeholder 2">
            <a:extLst>
              <a:ext uri="{FF2B5EF4-FFF2-40B4-BE49-F238E27FC236}">
                <a16:creationId xmlns:a16="http://schemas.microsoft.com/office/drawing/2014/main" id="{9B491998-3279-40E3-B224-3E75B9A6FD1F}"/>
              </a:ext>
            </a:extLst>
          </p:cNvPr>
          <p:cNvSpPr>
            <a:spLocks noGrp="1"/>
          </p:cNvSpPr>
          <p:nvPr>
            <p:ph type="body" orient="vert" idx="1"/>
          </p:nvPr>
        </p:nvSpPr>
        <p:spPr/>
        <p:txBody>
          <a:bodyPr/>
          <a:lstStyle/>
          <a:p>
            <a:endParaRPr lang="en-US" dirty="0"/>
          </a:p>
        </p:txBody>
      </p:sp>
      <p:sp>
        <p:nvSpPr>
          <p:cNvPr id="4" name="Text Placeholder 3">
            <a:extLst>
              <a:ext uri="{FF2B5EF4-FFF2-40B4-BE49-F238E27FC236}">
                <a16:creationId xmlns:a16="http://schemas.microsoft.com/office/drawing/2014/main" id="{CB18CD1C-65FC-4E2B-A4E1-1D5ABDE05D9F}"/>
              </a:ext>
            </a:extLst>
          </p:cNvPr>
          <p:cNvSpPr>
            <a:spLocks noGrp="1"/>
          </p:cNvSpPr>
          <p:nvPr>
            <p:ph type="body" sz="quarter" idx="65"/>
          </p:nvPr>
        </p:nvSpPr>
        <p:spPr/>
        <p:txBody>
          <a:bodyPr/>
          <a:lstStyle/>
          <a:p>
            <a:endParaRPr lang="en-US" dirty="0"/>
          </a:p>
        </p:txBody>
      </p:sp>
      <p:sp>
        <p:nvSpPr>
          <p:cNvPr id="5" name="Slide Number Placeholder 4">
            <a:extLst>
              <a:ext uri="{FF2B5EF4-FFF2-40B4-BE49-F238E27FC236}">
                <a16:creationId xmlns:a16="http://schemas.microsoft.com/office/drawing/2014/main" id="{A097D20A-BE7E-4A4E-9E45-78BC83638C2F}"/>
              </a:ext>
            </a:extLst>
          </p:cNvPr>
          <p:cNvSpPr>
            <a:spLocks noGrp="1"/>
          </p:cNvSpPr>
          <p:nvPr>
            <p:ph type="sldNum" sz="quarter" idx="12"/>
          </p:nvPr>
        </p:nvSpPr>
        <p:spPr/>
        <p:txBody>
          <a:bodyPr/>
          <a:lstStyle/>
          <a:p>
            <a:fld id="{7AD0FE45-509C-4BDF-9EDE-64426F8DF3D2}" type="slidenum">
              <a:rPr lang="nl-NL" smtClean="0"/>
              <a:t>6</a:t>
            </a:fld>
            <a:endParaRPr lang="nl-NL"/>
          </a:p>
        </p:txBody>
      </p:sp>
      <p:pic>
        <p:nvPicPr>
          <p:cNvPr id="6" name="openai-compute-used-in-training-gpt-3-versus-others.png" descr="openai-compute-used-in-training-gpt-3-versus-others.png">
            <a:extLst>
              <a:ext uri="{FF2B5EF4-FFF2-40B4-BE49-F238E27FC236}">
                <a16:creationId xmlns:a16="http://schemas.microsoft.com/office/drawing/2014/main" id="{C8A607FE-46BB-42BD-8A27-F7F28281A78D}"/>
              </a:ext>
            </a:extLst>
          </p:cNvPr>
          <p:cNvPicPr/>
          <p:nvPr/>
        </p:nvPicPr>
        <p:blipFill>
          <a:blip r:embed="rId2"/>
          <a:stretch/>
        </p:blipFill>
        <p:spPr>
          <a:xfrm>
            <a:off x="523806" y="1145097"/>
            <a:ext cx="9385303" cy="5271041"/>
          </a:xfrm>
          <a:prstGeom prst="rect">
            <a:avLst/>
          </a:prstGeom>
          <a:ln w="12600">
            <a:noFill/>
          </a:ln>
        </p:spPr>
      </p:pic>
      <p:cxnSp>
        <p:nvCxnSpPr>
          <p:cNvPr id="8" name="Straight Arrow Connector 7">
            <a:extLst>
              <a:ext uri="{FF2B5EF4-FFF2-40B4-BE49-F238E27FC236}">
                <a16:creationId xmlns:a16="http://schemas.microsoft.com/office/drawing/2014/main" id="{9411D876-6A4C-4A87-A292-6C5FF61A72F6}"/>
              </a:ext>
            </a:extLst>
          </p:cNvPr>
          <p:cNvCxnSpPr/>
          <p:nvPr/>
        </p:nvCxnSpPr>
        <p:spPr>
          <a:xfrm>
            <a:off x="9497970" y="1334278"/>
            <a:ext cx="0" cy="70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BBD25AB-2CA0-47FB-A207-C02EEBAC8C14}"/>
              </a:ext>
            </a:extLst>
          </p:cNvPr>
          <p:cNvSpPr txBox="1"/>
          <p:nvPr/>
        </p:nvSpPr>
        <p:spPr>
          <a:xfrm>
            <a:off x="8450599" y="903946"/>
            <a:ext cx="2094741" cy="276999"/>
          </a:xfrm>
          <a:prstGeom prst="rect">
            <a:avLst/>
          </a:prstGeom>
          <a:noFill/>
        </p:spPr>
        <p:txBody>
          <a:bodyPr wrap="none" lIns="0" tIns="0" rIns="0" bIns="0" rtlCol="0">
            <a:spAutoFit/>
          </a:bodyPr>
          <a:lstStyle/>
          <a:p>
            <a:pPr algn="l"/>
            <a:r>
              <a:rPr lang="en-US" dirty="0"/>
              <a:t>5 years @ 1 A100 GPU</a:t>
            </a:r>
          </a:p>
        </p:txBody>
      </p:sp>
    </p:spTree>
    <p:extLst>
      <p:ext uri="{BB962C8B-B14F-4D97-AF65-F5344CB8AC3E}">
        <p14:creationId xmlns:p14="http://schemas.microsoft.com/office/powerpoint/2010/main" val="9969455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Parallelization: why?</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nl-NL" dirty="0" err="1"/>
              <a:t>Faster</a:t>
            </a:r>
            <a:r>
              <a:rPr lang="nl-NL" dirty="0"/>
              <a:t> </a:t>
            </a:r>
            <a:r>
              <a:rPr lang="nl-NL" dirty="0" err="1"/>
              <a:t>trainings</a:t>
            </a:r>
            <a:r>
              <a:rPr lang="nl-NL" dirty="0"/>
              <a:t> …</a:t>
            </a:r>
          </a:p>
          <a:p>
            <a:pPr>
              <a:buFont typeface="Arial" panose="020B0604020202020204" pitchFamily="34" charset="0"/>
              <a:buChar char="•"/>
            </a:pPr>
            <a:r>
              <a:rPr lang="nl-NL" dirty="0" err="1"/>
              <a:t>Enables</a:t>
            </a:r>
            <a:r>
              <a:rPr lang="nl-NL" dirty="0"/>
              <a:t> </a:t>
            </a:r>
            <a:r>
              <a:rPr lang="nl-NL" dirty="0" err="1"/>
              <a:t>learning</a:t>
            </a:r>
            <a:r>
              <a:rPr lang="nl-NL" dirty="0"/>
              <a:t> on </a:t>
            </a:r>
            <a:r>
              <a:rPr lang="nl-NL" dirty="0" err="1"/>
              <a:t>larger</a:t>
            </a:r>
            <a:r>
              <a:rPr lang="nl-NL" dirty="0"/>
              <a:t> datasets</a:t>
            </a:r>
          </a:p>
          <a:p>
            <a:pPr>
              <a:buFont typeface="Arial" panose="020B0604020202020204" pitchFamily="34" charset="0"/>
              <a:buChar char="•"/>
            </a:pPr>
            <a:r>
              <a:rPr lang="nl-NL" dirty="0" err="1"/>
              <a:t>Enables</a:t>
            </a:r>
            <a:r>
              <a:rPr lang="nl-NL" dirty="0"/>
              <a:t> </a:t>
            </a:r>
            <a:r>
              <a:rPr lang="nl-NL" dirty="0" err="1"/>
              <a:t>improved</a:t>
            </a:r>
            <a:r>
              <a:rPr lang="nl-NL" dirty="0"/>
              <a:t> </a:t>
            </a:r>
            <a:r>
              <a:rPr lang="nl-NL" dirty="0" err="1"/>
              <a:t>accuracy</a:t>
            </a:r>
            <a:r>
              <a:rPr lang="nl-NL" dirty="0"/>
              <a:t> </a:t>
            </a:r>
            <a:r>
              <a:rPr lang="nl-NL" dirty="0" err="1"/>
              <a:t>through</a:t>
            </a:r>
            <a:r>
              <a:rPr lang="nl-NL" dirty="0"/>
              <a:t> </a:t>
            </a:r>
            <a:r>
              <a:rPr lang="nl-NL" dirty="0" err="1"/>
              <a:t>better</a:t>
            </a:r>
            <a:r>
              <a:rPr lang="nl-NL" dirty="0"/>
              <a:t> </a:t>
            </a:r>
            <a:r>
              <a:rPr lang="nl-NL" dirty="0" err="1"/>
              <a:t>hyperparemeter</a:t>
            </a:r>
            <a:r>
              <a:rPr lang="nl-NL" dirty="0"/>
              <a:t> </a:t>
            </a:r>
            <a:r>
              <a:rPr lang="nl-NL" dirty="0" err="1"/>
              <a:t>tuning</a:t>
            </a:r>
            <a:endParaRPr lang="nl-NL" dirty="0"/>
          </a:p>
          <a:p>
            <a:pPr>
              <a:buFont typeface="Arial" panose="020B0604020202020204" pitchFamily="34" charset="0"/>
              <a:buChar char="•"/>
            </a:pPr>
            <a:r>
              <a:rPr lang="nl-NL" dirty="0" err="1"/>
              <a:t>Enables</a:t>
            </a:r>
            <a:r>
              <a:rPr lang="nl-NL" dirty="0"/>
              <a:t> </a:t>
            </a:r>
            <a:r>
              <a:rPr lang="nl-NL" dirty="0" err="1"/>
              <a:t>larger</a:t>
            </a:r>
            <a:r>
              <a:rPr lang="nl-NL" dirty="0"/>
              <a:t>, more complex </a:t>
            </a:r>
            <a:r>
              <a:rPr lang="nl-NL" dirty="0" err="1"/>
              <a:t>models</a:t>
            </a:r>
            <a:endParaRPr lang="nl-NL" dirty="0"/>
          </a:p>
          <a:p>
            <a:pPr>
              <a:buFont typeface="Arial" panose="020B0604020202020204" pitchFamily="34" charset="0"/>
              <a:buChar char="•"/>
            </a:pPr>
            <a:r>
              <a:rPr lang="nl-NL" dirty="0"/>
              <a:t>…</a:t>
            </a:r>
          </a:p>
          <a:p>
            <a:pPr>
              <a:buFont typeface="Arial" panose="020B0604020202020204" pitchFamily="34" charset="0"/>
              <a:buChar char="•"/>
            </a:pPr>
            <a:endParaRPr lang="nl-NL" dirty="0"/>
          </a:p>
          <a:p>
            <a:pPr marL="0" indent="0">
              <a:buNone/>
            </a:pPr>
            <a:endParaRPr lang="nl-NL" dirty="0"/>
          </a:p>
          <a:p>
            <a:pPr marL="0" indent="0">
              <a:buNone/>
            </a:pPr>
            <a:r>
              <a:rPr lang="nl-NL" dirty="0" err="1"/>
              <a:t>Bigger</a:t>
            </a:r>
            <a:r>
              <a:rPr lang="nl-NL" dirty="0"/>
              <a:t> </a:t>
            </a:r>
            <a:r>
              <a:rPr lang="nl-NL" dirty="0" err="1"/>
              <a:t>models</a:t>
            </a:r>
            <a:r>
              <a:rPr lang="nl-NL" dirty="0"/>
              <a:t> (high memory </a:t>
            </a:r>
            <a:r>
              <a:rPr lang="nl-NL" dirty="0" err="1"/>
              <a:t>requirement</a:t>
            </a:r>
            <a:r>
              <a:rPr lang="nl-NL" dirty="0"/>
              <a:t>) …</a:t>
            </a:r>
          </a:p>
          <a:p>
            <a:pPr>
              <a:buFont typeface="Arial" panose="020B0604020202020204" pitchFamily="34" charset="0"/>
              <a:buChar char="•"/>
            </a:pPr>
            <a:r>
              <a:rPr lang="nl-NL" dirty="0" err="1"/>
              <a:t>Enables</a:t>
            </a:r>
            <a:r>
              <a:rPr lang="nl-NL" dirty="0"/>
              <a:t> </a:t>
            </a:r>
            <a:r>
              <a:rPr lang="nl-NL" dirty="0" err="1"/>
              <a:t>larger</a:t>
            </a:r>
            <a:r>
              <a:rPr lang="nl-NL" dirty="0"/>
              <a:t>, more complex </a:t>
            </a:r>
            <a:r>
              <a:rPr lang="nl-NL" dirty="0" err="1"/>
              <a:t>models</a:t>
            </a:r>
            <a:endParaRPr lang="nl-NL" dirty="0"/>
          </a:p>
          <a:p>
            <a:pPr marL="536575" lvl="1" indent="-250825">
              <a:buFont typeface="Arial" panose="020B0604020202020204" pitchFamily="34" charset="0"/>
              <a:buChar char="•"/>
            </a:pP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7</a:t>
            </a:fld>
            <a:endParaRPr lang="nl-NL"/>
          </a:p>
        </p:txBody>
      </p:sp>
    </p:spTree>
    <p:extLst>
      <p:ext uri="{BB962C8B-B14F-4D97-AF65-F5344CB8AC3E}">
        <p14:creationId xmlns:p14="http://schemas.microsoft.com/office/powerpoint/2010/main" val="14347045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2072-E4A7-4A2B-A779-BF9F4E8EDA59}"/>
              </a:ext>
            </a:extLst>
          </p:cNvPr>
          <p:cNvSpPr>
            <a:spLocks noGrp="1"/>
          </p:cNvSpPr>
          <p:nvPr>
            <p:ph type="title"/>
          </p:nvPr>
        </p:nvSpPr>
        <p:spPr/>
        <p:txBody>
          <a:bodyPr/>
          <a:lstStyle/>
          <a:p>
            <a:r>
              <a:rPr lang="en-US" dirty="0"/>
              <a:t>Parallelization: when?</a:t>
            </a:r>
          </a:p>
        </p:txBody>
      </p:sp>
      <p:sp>
        <p:nvSpPr>
          <p:cNvPr id="3" name="Vertical Text Placeholder 2">
            <a:extLst>
              <a:ext uri="{FF2B5EF4-FFF2-40B4-BE49-F238E27FC236}">
                <a16:creationId xmlns:a16="http://schemas.microsoft.com/office/drawing/2014/main" id="{D732628A-0AE7-44D6-92D5-7DC0B4331144}"/>
              </a:ext>
            </a:extLst>
          </p:cNvPr>
          <p:cNvSpPr>
            <a:spLocks noGrp="1"/>
          </p:cNvSpPr>
          <p:nvPr>
            <p:ph type="body" orient="vert" idx="1"/>
          </p:nvPr>
        </p:nvSpPr>
        <p:spPr/>
        <p:txBody>
          <a:bodyPr/>
          <a:lstStyle/>
          <a:p>
            <a:endParaRPr lang="en-US"/>
          </a:p>
        </p:txBody>
      </p:sp>
      <p:sp>
        <p:nvSpPr>
          <p:cNvPr id="4" name="Text Placeholder 3">
            <a:extLst>
              <a:ext uri="{FF2B5EF4-FFF2-40B4-BE49-F238E27FC236}">
                <a16:creationId xmlns:a16="http://schemas.microsoft.com/office/drawing/2014/main" id="{0DE0EA02-C016-4211-B2D5-E4C2110D0FD4}"/>
              </a:ext>
            </a:extLst>
          </p:cNvPr>
          <p:cNvSpPr>
            <a:spLocks noGrp="1"/>
          </p:cNvSpPr>
          <p:nvPr>
            <p:ph type="body" sz="quarter" idx="65"/>
          </p:nvPr>
        </p:nvSpPr>
        <p:spPr/>
        <p:txBody>
          <a:bodyPr/>
          <a:lstStyle/>
          <a:p>
            <a:endParaRPr lang="en-US"/>
          </a:p>
        </p:txBody>
      </p:sp>
      <p:sp>
        <p:nvSpPr>
          <p:cNvPr id="5" name="Slide Number Placeholder 4">
            <a:extLst>
              <a:ext uri="{FF2B5EF4-FFF2-40B4-BE49-F238E27FC236}">
                <a16:creationId xmlns:a16="http://schemas.microsoft.com/office/drawing/2014/main" id="{C3BC3CDA-7BD3-4BF8-9385-351DC2BEFB50}"/>
              </a:ext>
            </a:extLst>
          </p:cNvPr>
          <p:cNvSpPr>
            <a:spLocks noGrp="1"/>
          </p:cNvSpPr>
          <p:nvPr>
            <p:ph type="sldNum" sz="quarter" idx="12"/>
          </p:nvPr>
        </p:nvSpPr>
        <p:spPr/>
        <p:txBody>
          <a:bodyPr/>
          <a:lstStyle/>
          <a:p>
            <a:fld id="{7AD0FE45-509C-4BDF-9EDE-64426F8DF3D2}" type="slidenum">
              <a:rPr lang="nl-NL" smtClean="0"/>
              <a:t>8</a:t>
            </a:fld>
            <a:endParaRPr lang="nl-NL"/>
          </a:p>
        </p:txBody>
      </p:sp>
      <p:sp>
        <p:nvSpPr>
          <p:cNvPr id="6" name="Google Shape;253;p29">
            <a:extLst>
              <a:ext uri="{FF2B5EF4-FFF2-40B4-BE49-F238E27FC236}">
                <a16:creationId xmlns:a16="http://schemas.microsoft.com/office/drawing/2014/main" id="{C10DD523-53C5-42BA-9AAA-3E233070CC14}"/>
              </a:ext>
            </a:extLst>
          </p:cNvPr>
          <p:cNvSpPr/>
          <p:nvPr/>
        </p:nvSpPr>
        <p:spPr>
          <a:xfrm>
            <a:off x="487041" y="1213037"/>
            <a:ext cx="9143700" cy="47361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7" name="Google Shape;254;p29">
            <a:extLst>
              <a:ext uri="{FF2B5EF4-FFF2-40B4-BE49-F238E27FC236}">
                <a16:creationId xmlns:a16="http://schemas.microsoft.com/office/drawing/2014/main" id="{4F2AAE58-4F1B-42C2-BFF8-C859F97C2FA9}"/>
              </a:ext>
            </a:extLst>
          </p:cNvPr>
          <p:cNvGrpSpPr/>
          <p:nvPr/>
        </p:nvGrpSpPr>
        <p:grpSpPr>
          <a:xfrm>
            <a:off x="1146037" y="4559251"/>
            <a:ext cx="4575375" cy="1211175"/>
            <a:chOff x="830520" y="4300560"/>
            <a:chExt cx="6100500" cy="1614900"/>
          </a:xfrm>
        </p:grpSpPr>
        <p:sp>
          <p:nvSpPr>
            <p:cNvPr id="8" name="Google Shape;255;p29">
              <a:extLst>
                <a:ext uri="{FF2B5EF4-FFF2-40B4-BE49-F238E27FC236}">
                  <a16:creationId xmlns:a16="http://schemas.microsoft.com/office/drawing/2014/main" id="{D3333802-3F9B-4240-BEAF-7211A91EC54F}"/>
                </a:ext>
              </a:extLst>
            </p:cNvPr>
            <p:cNvSpPr/>
            <p:nvPr/>
          </p:nvSpPr>
          <p:spPr>
            <a:xfrm>
              <a:off x="830520" y="4300560"/>
              <a:ext cx="6100500" cy="1614900"/>
            </a:xfrm>
            <a:prstGeom prst="ellipse">
              <a:avLst/>
            </a:prstGeom>
            <a:solidFill>
              <a:srgbClr val="00B050">
                <a:alpha val="1882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 name="Google Shape;256;p29">
              <a:extLst>
                <a:ext uri="{FF2B5EF4-FFF2-40B4-BE49-F238E27FC236}">
                  <a16:creationId xmlns:a16="http://schemas.microsoft.com/office/drawing/2014/main" id="{F4282562-97E7-4F92-A860-A2D80F58441A}"/>
                </a:ext>
              </a:extLst>
            </p:cNvPr>
            <p:cNvSpPr/>
            <p:nvPr/>
          </p:nvSpPr>
          <p:spPr>
            <a:xfrm>
              <a:off x="2931833" y="4433767"/>
              <a:ext cx="1657800" cy="48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BENCHMARKS</a:t>
              </a:r>
              <a:endParaRPr sz="1200" b="0" strike="noStrike">
                <a:latin typeface="Arial"/>
                <a:ea typeface="Arial"/>
                <a:cs typeface="Arial"/>
                <a:sym typeface="Arial"/>
              </a:endParaRPr>
            </a:p>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MLPerf, others</a:t>
              </a:r>
              <a:endParaRPr sz="1200" b="0" strike="noStrike">
                <a:latin typeface="Arial"/>
                <a:ea typeface="Arial"/>
                <a:cs typeface="Arial"/>
                <a:sym typeface="Arial"/>
              </a:endParaRPr>
            </a:p>
          </p:txBody>
        </p:sp>
      </p:grpSp>
      <p:sp>
        <p:nvSpPr>
          <p:cNvPr id="10" name="Google Shape;261;p29">
            <a:extLst>
              <a:ext uri="{FF2B5EF4-FFF2-40B4-BE49-F238E27FC236}">
                <a16:creationId xmlns:a16="http://schemas.microsoft.com/office/drawing/2014/main" id="{7C6FB679-E8F6-4857-BF04-2A256A209479}"/>
              </a:ext>
            </a:extLst>
          </p:cNvPr>
          <p:cNvSpPr/>
          <p:nvPr/>
        </p:nvSpPr>
        <p:spPr>
          <a:xfrm>
            <a:off x="6684651" y="4066231"/>
            <a:ext cx="29460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Model + Activations Memory</a:t>
            </a:r>
            <a:endParaRPr sz="1200" b="0" strike="noStrike">
              <a:latin typeface="Arial"/>
              <a:ea typeface="Arial"/>
              <a:cs typeface="Arial"/>
              <a:sym typeface="Arial"/>
            </a:endParaRPr>
          </a:p>
        </p:txBody>
      </p:sp>
      <p:sp>
        <p:nvSpPr>
          <p:cNvPr id="11" name="Google Shape;262;p29">
            <a:extLst>
              <a:ext uri="{FF2B5EF4-FFF2-40B4-BE49-F238E27FC236}">
                <a16:creationId xmlns:a16="http://schemas.microsoft.com/office/drawing/2014/main" id="{EA80D305-B37C-4410-851F-1697ACD6DC8B}"/>
              </a:ext>
            </a:extLst>
          </p:cNvPr>
          <p:cNvSpPr/>
          <p:nvPr/>
        </p:nvSpPr>
        <p:spPr>
          <a:xfrm rot="16200000">
            <a:off x="3605392" y="3025156"/>
            <a:ext cx="718500" cy="18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dirty="0">
                <a:solidFill>
                  <a:srgbClr val="000000"/>
                </a:solidFill>
                <a:latin typeface="Arial"/>
                <a:ea typeface="Arial"/>
                <a:cs typeface="Arial"/>
                <a:sym typeface="Arial"/>
              </a:rPr>
              <a:t>Input Size</a:t>
            </a:r>
            <a:endParaRPr sz="1200" b="0" strike="noStrike" dirty="0">
              <a:latin typeface="Arial"/>
              <a:ea typeface="Arial"/>
              <a:cs typeface="Arial"/>
              <a:sym typeface="Arial"/>
            </a:endParaRPr>
          </a:p>
        </p:txBody>
      </p:sp>
      <p:sp>
        <p:nvSpPr>
          <p:cNvPr id="12" name="Google Shape;263;p29">
            <a:extLst>
              <a:ext uri="{FF2B5EF4-FFF2-40B4-BE49-F238E27FC236}">
                <a16:creationId xmlns:a16="http://schemas.microsoft.com/office/drawing/2014/main" id="{ECC4784A-C942-4A9C-95F2-5B7DCBB487B1}"/>
              </a:ext>
            </a:extLst>
          </p:cNvPr>
          <p:cNvSpPr/>
          <p:nvPr/>
        </p:nvSpPr>
        <p:spPr>
          <a:xfrm>
            <a:off x="8980341" y="4252806"/>
            <a:ext cx="6504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Large</a:t>
            </a:r>
            <a:endParaRPr sz="1200" b="0" strike="noStrike">
              <a:latin typeface="Arial"/>
              <a:ea typeface="Arial"/>
              <a:cs typeface="Arial"/>
              <a:sym typeface="Arial"/>
            </a:endParaRPr>
          </a:p>
        </p:txBody>
      </p:sp>
      <p:sp>
        <p:nvSpPr>
          <p:cNvPr id="13" name="Google Shape;264;p29">
            <a:extLst>
              <a:ext uri="{FF2B5EF4-FFF2-40B4-BE49-F238E27FC236}">
                <a16:creationId xmlns:a16="http://schemas.microsoft.com/office/drawing/2014/main" id="{EE82AECF-91EE-4CFE-AE7F-FD401A65F867}"/>
              </a:ext>
            </a:extLst>
          </p:cNvPr>
          <p:cNvSpPr/>
          <p:nvPr/>
        </p:nvSpPr>
        <p:spPr>
          <a:xfrm>
            <a:off x="827373" y="4260081"/>
            <a:ext cx="494100" cy="182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200" b="1" strike="noStrike">
                <a:solidFill>
                  <a:srgbClr val="003C71"/>
                </a:solidFill>
                <a:latin typeface="Arial"/>
                <a:ea typeface="Arial"/>
                <a:cs typeface="Arial"/>
                <a:sym typeface="Arial"/>
              </a:rPr>
              <a:t>Small</a:t>
            </a:r>
            <a:endParaRPr sz="1200" b="0" strike="noStrike">
              <a:latin typeface="Arial"/>
              <a:ea typeface="Arial"/>
              <a:cs typeface="Arial"/>
              <a:sym typeface="Arial"/>
            </a:endParaRPr>
          </a:p>
        </p:txBody>
      </p:sp>
      <p:sp>
        <p:nvSpPr>
          <p:cNvPr id="14" name="Google Shape;265;p29">
            <a:extLst>
              <a:ext uri="{FF2B5EF4-FFF2-40B4-BE49-F238E27FC236}">
                <a16:creationId xmlns:a16="http://schemas.microsoft.com/office/drawing/2014/main" id="{B9563103-9859-4C95-ACBB-C22C2B5F9CE8}"/>
              </a:ext>
            </a:extLst>
          </p:cNvPr>
          <p:cNvSpPr/>
          <p:nvPr/>
        </p:nvSpPr>
        <p:spPr>
          <a:xfrm>
            <a:off x="4193797" y="5746181"/>
            <a:ext cx="5298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Small</a:t>
            </a:r>
            <a:endParaRPr sz="1200" b="0" strike="noStrike">
              <a:latin typeface="Arial"/>
              <a:ea typeface="Arial"/>
              <a:cs typeface="Arial"/>
              <a:sym typeface="Arial"/>
            </a:endParaRPr>
          </a:p>
        </p:txBody>
      </p:sp>
      <p:cxnSp>
        <p:nvCxnSpPr>
          <p:cNvPr id="15" name="Google Shape;266;p29">
            <a:extLst>
              <a:ext uri="{FF2B5EF4-FFF2-40B4-BE49-F238E27FC236}">
                <a16:creationId xmlns:a16="http://schemas.microsoft.com/office/drawing/2014/main" id="{65F09C64-25D1-4A32-83D4-7694FB6CC6D2}"/>
              </a:ext>
            </a:extLst>
          </p:cNvPr>
          <p:cNvCxnSpPr/>
          <p:nvPr/>
        </p:nvCxnSpPr>
        <p:spPr>
          <a:xfrm>
            <a:off x="1400917" y="5029591"/>
            <a:ext cx="7772400" cy="300"/>
          </a:xfrm>
          <a:prstGeom prst="straightConnector1">
            <a:avLst/>
          </a:prstGeom>
          <a:noFill/>
          <a:ln w="12600" cap="flat" cmpd="sng">
            <a:solidFill>
              <a:schemeClr val="dk2"/>
            </a:solidFill>
            <a:prstDash val="dashDot"/>
            <a:round/>
            <a:headEnd type="none" w="sm" len="sm"/>
            <a:tailEnd type="none" w="sm" len="sm"/>
          </a:ln>
          <a:effectLst>
            <a:outerShdw blurRad="40000" dist="20000" dir="5400000" rotWithShape="0">
              <a:srgbClr val="000000">
                <a:alpha val="37650"/>
              </a:srgbClr>
            </a:outerShdw>
          </a:effectLst>
        </p:spPr>
      </p:cxnSp>
      <p:sp>
        <p:nvSpPr>
          <p:cNvPr id="16" name="Google Shape;267;p29">
            <a:extLst>
              <a:ext uri="{FF2B5EF4-FFF2-40B4-BE49-F238E27FC236}">
                <a16:creationId xmlns:a16="http://schemas.microsoft.com/office/drawing/2014/main" id="{FD9FAC52-0F0C-4068-B3A1-FAD0B73C6D49}"/>
              </a:ext>
            </a:extLst>
          </p:cNvPr>
          <p:cNvSpPr/>
          <p:nvPr/>
        </p:nvSpPr>
        <p:spPr>
          <a:xfrm>
            <a:off x="5410704" y="5056331"/>
            <a:ext cx="567300" cy="11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VGG-16</a:t>
            </a:r>
            <a:endParaRPr sz="800" b="0" strike="noStrike">
              <a:latin typeface="Arial"/>
              <a:ea typeface="Arial"/>
              <a:cs typeface="Arial"/>
              <a:sym typeface="Arial"/>
            </a:endParaRPr>
          </a:p>
        </p:txBody>
      </p:sp>
      <p:grpSp>
        <p:nvGrpSpPr>
          <p:cNvPr id="17" name="Google Shape;268;p29">
            <a:extLst>
              <a:ext uri="{FF2B5EF4-FFF2-40B4-BE49-F238E27FC236}">
                <a16:creationId xmlns:a16="http://schemas.microsoft.com/office/drawing/2014/main" id="{D7197151-68AE-4A1D-B1DF-F6AA890BDED9}"/>
              </a:ext>
            </a:extLst>
          </p:cNvPr>
          <p:cNvGrpSpPr/>
          <p:nvPr/>
        </p:nvGrpSpPr>
        <p:grpSpPr>
          <a:xfrm>
            <a:off x="4878997" y="3752911"/>
            <a:ext cx="719160" cy="342900"/>
            <a:chOff x="5807800" y="3225440"/>
            <a:chExt cx="958880" cy="457200"/>
          </a:xfrm>
        </p:grpSpPr>
        <p:sp>
          <p:nvSpPr>
            <p:cNvPr id="18" name="Google Shape;269;p29">
              <a:extLst>
                <a:ext uri="{FF2B5EF4-FFF2-40B4-BE49-F238E27FC236}">
                  <a16:creationId xmlns:a16="http://schemas.microsoft.com/office/drawing/2014/main" id="{D9362961-7250-49EC-92C9-6637A7EB6158}"/>
                </a:ext>
              </a:extLst>
            </p:cNvPr>
            <p:cNvSpPr/>
            <p:nvPr/>
          </p:nvSpPr>
          <p:spPr>
            <a:xfrm>
              <a:off x="5807800" y="3225440"/>
              <a:ext cx="932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C00000"/>
                  </a:solidFill>
                  <a:latin typeface="Arial"/>
                  <a:ea typeface="Arial"/>
                  <a:cs typeface="Arial"/>
                  <a:sym typeface="Arial"/>
                </a:rPr>
                <a:t>Novartis</a:t>
              </a:r>
              <a:r>
                <a:rPr lang="en" sz="800" b="0"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M-CNN, (BS=8), 1280x1024</a:t>
              </a:r>
              <a:endParaRPr sz="800" b="0" strike="noStrike">
                <a:latin typeface="Arial"/>
                <a:ea typeface="Arial"/>
                <a:cs typeface="Arial"/>
                <a:sym typeface="Arial"/>
              </a:endParaRPr>
            </a:p>
          </p:txBody>
        </p:sp>
        <p:sp>
          <p:nvSpPr>
            <p:cNvPr id="19" name="Google Shape;270;p29">
              <a:extLst>
                <a:ext uri="{FF2B5EF4-FFF2-40B4-BE49-F238E27FC236}">
                  <a16:creationId xmlns:a16="http://schemas.microsoft.com/office/drawing/2014/main" id="{A0F540D8-249F-49A5-8829-66ED6C035468}"/>
                </a:ext>
              </a:extLst>
            </p:cNvPr>
            <p:cNvSpPr/>
            <p:nvPr/>
          </p:nvSpPr>
          <p:spPr>
            <a:xfrm>
              <a:off x="6448680" y="3268440"/>
              <a:ext cx="318000" cy="297600"/>
            </a:xfrm>
            <a:prstGeom prst="rect">
              <a:avLst/>
            </a:prstGeom>
            <a:solidFill>
              <a:srgbClr val="C0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20" name="Google Shape;271;p29">
            <a:extLst>
              <a:ext uri="{FF2B5EF4-FFF2-40B4-BE49-F238E27FC236}">
                <a16:creationId xmlns:a16="http://schemas.microsoft.com/office/drawing/2014/main" id="{02FB7EB5-700B-4922-B04C-5E62EAE0C4F0}"/>
              </a:ext>
            </a:extLst>
          </p:cNvPr>
          <p:cNvSpPr/>
          <p:nvPr/>
        </p:nvSpPr>
        <p:spPr>
          <a:xfrm>
            <a:off x="1491097" y="4933741"/>
            <a:ext cx="827400" cy="228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Benchmark</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ImageNet: 224x224</a:t>
            </a:r>
            <a:endParaRPr sz="800" b="0" strike="noStrike">
              <a:latin typeface="Arial"/>
              <a:ea typeface="Arial"/>
              <a:cs typeface="Arial"/>
              <a:sym typeface="Arial"/>
            </a:endParaRPr>
          </a:p>
        </p:txBody>
      </p:sp>
      <p:grpSp>
        <p:nvGrpSpPr>
          <p:cNvPr id="21" name="Google Shape;272;p29">
            <a:extLst>
              <a:ext uri="{FF2B5EF4-FFF2-40B4-BE49-F238E27FC236}">
                <a16:creationId xmlns:a16="http://schemas.microsoft.com/office/drawing/2014/main" id="{2DA379E0-EE9E-4CF3-ABFB-388B34EE88D9}"/>
              </a:ext>
            </a:extLst>
          </p:cNvPr>
          <p:cNvGrpSpPr/>
          <p:nvPr/>
        </p:nvGrpSpPr>
        <p:grpSpPr>
          <a:xfrm>
            <a:off x="7499677" y="5133271"/>
            <a:ext cx="1143675" cy="426330"/>
            <a:chOff x="9302040" y="5065920"/>
            <a:chExt cx="1524900" cy="568440"/>
          </a:xfrm>
        </p:grpSpPr>
        <p:sp>
          <p:nvSpPr>
            <p:cNvPr id="22" name="Google Shape;273;p29">
              <a:extLst>
                <a:ext uri="{FF2B5EF4-FFF2-40B4-BE49-F238E27FC236}">
                  <a16:creationId xmlns:a16="http://schemas.microsoft.com/office/drawing/2014/main" id="{EAC2D245-AD8A-4729-AA89-41DDCB41A301}"/>
                </a:ext>
              </a:extLst>
            </p:cNvPr>
            <p:cNvSpPr/>
            <p:nvPr/>
          </p:nvSpPr>
          <p:spPr>
            <a:xfrm>
              <a:off x="9367200" y="5065920"/>
              <a:ext cx="80700" cy="98400"/>
            </a:xfrm>
            <a:prstGeom prst="rect">
              <a:avLst/>
            </a:prstGeom>
            <a:solidFill>
              <a:srgbClr val="FF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 name="Google Shape;274;p29">
              <a:extLst>
                <a:ext uri="{FF2B5EF4-FFF2-40B4-BE49-F238E27FC236}">
                  <a16:creationId xmlns:a16="http://schemas.microsoft.com/office/drawing/2014/main" id="{2404142B-FB1C-4EE5-9F0B-680110D3300E}"/>
                </a:ext>
              </a:extLst>
            </p:cNvPr>
            <p:cNvSpPr/>
            <p:nvPr/>
          </p:nvSpPr>
          <p:spPr>
            <a:xfrm>
              <a:off x="9302040" y="5177160"/>
              <a:ext cx="15249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Google: Transformer-LT</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Eng-French, (BS-64)</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5.9B Parameters; Mem-Est</a:t>
              </a:r>
              <a:endParaRPr sz="800" b="0" strike="noStrike" dirty="0">
                <a:latin typeface="Arial"/>
                <a:ea typeface="Arial"/>
                <a:cs typeface="Arial"/>
                <a:sym typeface="Arial"/>
              </a:endParaRPr>
            </a:p>
          </p:txBody>
        </p:sp>
      </p:grpSp>
      <p:grpSp>
        <p:nvGrpSpPr>
          <p:cNvPr id="24" name="Google Shape;275;p29">
            <a:extLst>
              <a:ext uri="{FF2B5EF4-FFF2-40B4-BE49-F238E27FC236}">
                <a16:creationId xmlns:a16="http://schemas.microsoft.com/office/drawing/2014/main" id="{5E978822-FA32-432E-89A9-547A9F9DF32F}"/>
              </a:ext>
            </a:extLst>
          </p:cNvPr>
          <p:cNvGrpSpPr/>
          <p:nvPr/>
        </p:nvGrpSpPr>
        <p:grpSpPr>
          <a:xfrm>
            <a:off x="5247318" y="1326875"/>
            <a:ext cx="1273573" cy="1248984"/>
            <a:chOff x="5844713" y="-610110"/>
            <a:chExt cx="2424000" cy="2377200"/>
          </a:xfrm>
        </p:grpSpPr>
        <p:sp>
          <p:nvSpPr>
            <p:cNvPr id="25" name="Google Shape;276;p29">
              <a:extLst>
                <a:ext uri="{FF2B5EF4-FFF2-40B4-BE49-F238E27FC236}">
                  <a16:creationId xmlns:a16="http://schemas.microsoft.com/office/drawing/2014/main" id="{31085891-7B54-429F-AA47-7D0A5464B41E}"/>
                </a:ext>
              </a:extLst>
            </p:cNvPr>
            <p:cNvSpPr/>
            <p:nvPr/>
          </p:nvSpPr>
          <p:spPr>
            <a:xfrm flipH="1">
              <a:off x="5844713" y="-610110"/>
              <a:ext cx="2424000" cy="2377200"/>
            </a:xfrm>
            <a:prstGeom prst="cube">
              <a:avLst>
                <a:gd name="adj" fmla="val 25000"/>
              </a:avLst>
            </a:prstGeom>
            <a:solidFill>
              <a:srgbClr val="ECF2EC"/>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 name="Google Shape;277;p29">
              <a:extLst>
                <a:ext uri="{FF2B5EF4-FFF2-40B4-BE49-F238E27FC236}">
                  <a16:creationId xmlns:a16="http://schemas.microsoft.com/office/drawing/2014/main" id="{1E207853-BF41-41CA-A3FF-CC353AA057C0}"/>
                </a:ext>
              </a:extLst>
            </p:cNvPr>
            <p:cNvSpPr/>
            <p:nvPr/>
          </p:nvSpPr>
          <p:spPr>
            <a:xfrm>
              <a:off x="7007831" y="382269"/>
              <a:ext cx="1079023" cy="9238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Oil-Gas</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Seismic Images (&gt;4K^3)</a:t>
              </a:r>
              <a:endParaRPr sz="800" b="0" strike="noStrike" dirty="0">
                <a:latin typeface="Arial"/>
                <a:ea typeface="Arial"/>
                <a:cs typeface="Arial"/>
                <a:sym typeface="Arial"/>
              </a:endParaRPr>
            </a:p>
          </p:txBody>
        </p:sp>
      </p:grpSp>
      <p:sp>
        <p:nvSpPr>
          <p:cNvPr id="27" name="Google Shape;278;p29">
            <a:extLst>
              <a:ext uri="{FF2B5EF4-FFF2-40B4-BE49-F238E27FC236}">
                <a16:creationId xmlns:a16="http://schemas.microsoft.com/office/drawing/2014/main" id="{13315612-CBD9-46CD-ACF9-A6949B795A65}"/>
              </a:ext>
            </a:extLst>
          </p:cNvPr>
          <p:cNvSpPr/>
          <p:nvPr/>
        </p:nvSpPr>
        <p:spPr>
          <a:xfrm>
            <a:off x="5331577" y="5000701"/>
            <a:ext cx="60600" cy="73800"/>
          </a:xfrm>
          <a:prstGeom prst="rect">
            <a:avLst/>
          </a:prstGeom>
          <a:solidFill>
            <a:srgbClr val="00A6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 name="Google Shape;279;p29">
            <a:extLst>
              <a:ext uri="{FF2B5EF4-FFF2-40B4-BE49-F238E27FC236}">
                <a16:creationId xmlns:a16="http://schemas.microsoft.com/office/drawing/2014/main" id="{260F3DDC-3A74-46E8-9EB9-1D91D4CF7D1E}"/>
              </a:ext>
            </a:extLst>
          </p:cNvPr>
          <p:cNvSpPr/>
          <p:nvPr/>
        </p:nvSpPr>
        <p:spPr>
          <a:xfrm>
            <a:off x="2046757" y="4922401"/>
            <a:ext cx="286500" cy="11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BS=6</a:t>
            </a:r>
            <a:endParaRPr sz="800" b="0" strike="noStrike">
              <a:latin typeface="Arial"/>
              <a:ea typeface="Arial"/>
              <a:cs typeface="Arial"/>
              <a:sym typeface="Arial"/>
            </a:endParaRPr>
          </a:p>
        </p:txBody>
      </p:sp>
      <p:grpSp>
        <p:nvGrpSpPr>
          <p:cNvPr id="29" name="Google Shape;280;p29">
            <a:extLst>
              <a:ext uri="{FF2B5EF4-FFF2-40B4-BE49-F238E27FC236}">
                <a16:creationId xmlns:a16="http://schemas.microsoft.com/office/drawing/2014/main" id="{4E9E4D9D-8BC2-4841-BBB7-AD8B8EB12EA0}"/>
              </a:ext>
            </a:extLst>
          </p:cNvPr>
          <p:cNvGrpSpPr/>
          <p:nvPr/>
        </p:nvGrpSpPr>
        <p:grpSpPr>
          <a:xfrm>
            <a:off x="5225467" y="4676981"/>
            <a:ext cx="2274155" cy="342900"/>
            <a:chOff x="6269760" y="4457533"/>
            <a:chExt cx="3032207" cy="457200"/>
          </a:xfrm>
        </p:grpSpPr>
        <p:sp>
          <p:nvSpPr>
            <p:cNvPr id="30" name="Google Shape;281;p29">
              <a:extLst>
                <a:ext uri="{FF2B5EF4-FFF2-40B4-BE49-F238E27FC236}">
                  <a16:creationId xmlns:a16="http://schemas.microsoft.com/office/drawing/2014/main" id="{AD5439CB-3C8E-4492-8B7F-85AAF8EE148C}"/>
                </a:ext>
              </a:extLst>
            </p:cNvPr>
            <p:cNvSpPr/>
            <p:nvPr/>
          </p:nvSpPr>
          <p:spPr>
            <a:xfrm>
              <a:off x="6269760" y="4535280"/>
              <a:ext cx="80700" cy="98400"/>
            </a:xfrm>
            <a:prstGeom prst="rect">
              <a:avLst/>
            </a:prstGeom>
            <a:solidFill>
              <a:srgbClr val="515254"/>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1" name="Google Shape;282;p29">
              <a:extLst>
                <a:ext uri="{FF2B5EF4-FFF2-40B4-BE49-F238E27FC236}">
                  <a16:creationId xmlns:a16="http://schemas.microsoft.com/office/drawing/2014/main" id="{B62B917A-7005-45D5-A81B-E0303BEF1ADD}"/>
                </a:ext>
              </a:extLst>
            </p:cNvPr>
            <p:cNvSpPr/>
            <p:nvPr/>
          </p:nvSpPr>
          <p:spPr>
            <a:xfrm>
              <a:off x="6416267" y="4457533"/>
              <a:ext cx="2885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525255"/>
                  </a:solidFill>
                  <a:latin typeface="Arial"/>
                  <a:ea typeface="Arial"/>
                  <a:cs typeface="Arial"/>
                  <a:sym typeface="Arial"/>
                </a:rPr>
                <a:t>DellEMC</a:t>
              </a:r>
              <a:r>
                <a:rPr lang="en" sz="800" b="0"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Transformer-LT Big (Eng-Ger),(BS=64)</a:t>
              </a:r>
              <a:endParaRPr sz="800" b="0" strike="noStrike">
                <a:latin typeface="Arial"/>
                <a:ea typeface="Arial"/>
                <a:cs typeface="Arial"/>
                <a:sym typeface="Arial"/>
              </a:endParaRPr>
            </a:p>
          </p:txBody>
        </p:sp>
      </p:grpSp>
      <p:grpSp>
        <p:nvGrpSpPr>
          <p:cNvPr id="32" name="Google Shape;283;p29">
            <a:extLst>
              <a:ext uri="{FF2B5EF4-FFF2-40B4-BE49-F238E27FC236}">
                <a16:creationId xmlns:a16="http://schemas.microsoft.com/office/drawing/2014/main" id="{115AAF54-0B99-4CC5-8C41-F001FC425808}"/>
              </a:ext>
            </a:extLst>
          </p:cNvPr>
          <p:cNvGrpSpPr/>
          <p:nvPr/>
        </p:nvGrpSpPr>
        <p:grpSpPr>
          <a:xfrm>
            <a:off x="4723537" y="3148506"/>
            <a:ext cx="2726460" cy="342900"/>
            <a:chOff x="5600520" y="2419567"/>
            <a:chExt cx="3635280" cy="457200"/>
          </a:xfrm>
        </p:grpSpPr>
        <p:sp>
          <p:nvSpPr>
            <p:cNvPr id="33" name="Google Shape;284;p29">
              <a:extLst>
                <a:ext uri="{FF2B5EF4-FFF2-40B4-BE49-F238E27FC236}">
                  <a16:creationId xmlns:a16="http://schemas.microsoft.com/office/drawing/2014/main" id="{C80B5B1A-3D52-455F-83DC-47EC5BE33743}"/>
                </a:ext>
              </a:extLst>
            </p:cNvPr>
            <p:cNvSpPr/>
            <p:nvPr/>
          </p:nvSpPr>
          <p:spPr>
            <a:xfrm flipH="1">
              <a:off x="5600520" y="2476080"/>
              <a:ext cx="196200" cy="195600"/>
            </a:xfrm>
            <a:prstGeom prst="cube">
              <a:avLst>
                <a:gd name="adj" fmla="val 25000"/>
              </a:avLst>
            </a:prstGeom>
            <a:solidFill>
              <a:srgbClr val="FF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4" name="Google Shape;285;p29">
              <a:extLst>
                <a:ext uri="{FF2B5EF4-FFF2-40B4-BE49-F238E27FC236}">
                  <a16:creationId xmlns:a16="http://schemas.microsoft.com/office/drawing/2014/main" id="{D23ACA37-F3C6-40E3-B6A1-44CB136CC3C4}"/>
                </a:ext>
              </a:extLst>
            </p:cNvPr>
            <p:cNvSpPr/>
            <p:nvPr/>
          </p:nvSpPr>
          <p:spPr>
            <a:xfrm>
              <a:off x="5803200" y="2419567"/>
              <a:ext cx="34326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FF0000"/>
                  </a:solidFill>
                  <a:latin typeface="Arial"/>
                  <a:ea typeface="Arial"/>
                  <a:cs typeface="Arial"/>
                  <a:sym typeface="Arial"/>
                </a:rPr>
                <a:t>Netherlands Kancer Inst </a:t>
              </a:r>
              <a:r>
                <a:rPr lang="en" sz="800" b="0" strike="noStrike">
                  <a:solidFill>
                    <a:srgbClr val="003C71"/>
                  </a:solidFill>
                  <a:latin typeface="Arial"/>
                  <a:ea typeface="Arial"/>
                  <a:cs typeface="Arial"/>
                  <a:sym typeface="Arial"/>
                </a:rPr>
                <a:t>(NKI): P-GANS, (BS=1)</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500x500x500</a:t>
              </a:r>
              <a:endParaRPr sz="800" b="0" strike="noStrike">
                <a:latin typeface="Arial"/>
                <a:ea typeface="Arial"/>
                <a:cs typeface="Arial"/>
                <a:sym typeface="Arial"/>
              </a:endParaRPr>
            </a:p>
          </p:txBody>
        </p:sp>
      </p:grpSp>
      <p:sp>
        <p:nvSpPr>
          <p:cNvPr id="35" name="Google Shape;286;p29">
            <a:extLst>
              <a:ext uri="{FF2B5EF4-FFF2-40B4-BE49-F238E27FC236}">
                <a16:creationId xmlns:a16="http://schemas.microsoft.com/office/drawing/2014/main" id="{9CF95834-4841-4532-9087-3103F4B2D1C9}"/>
              </a:ext>
            </a:extLst>
          </p:cNvPr>
          <p:cNvSpPr/>
          <p:nvPr/>
        </p:nvSpPr>
        <p:spPr>
          <a:xfrm>
            <a:off x="653557" y="5853631"/>
            <a:ext cx="3279900" cy="160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100" b="1" u="sng" strike="noStrike" dirty="0">
                <a:solidFill>
                  <a:srgbClr val="003C71"/>
                </a:solidFill>
                <a:latin typeface="Arial"/>
                <a:ea typeface="Arial"/>
                <a:cs typeface="Arial"/>
                <a:sym typeface="Arial"/>
              </a:rPr>
              <a:t>Source: Kushal Datta &amp; Vikram Saletore, AIPG, Intel</a:t>
            </a:r>
            <a:endParaRPr sz="1100" b="0" strike="noStrike" dirty="0">
              <a:latin typeface="Arial"/>
              <a:ea typeface="Arial"/>
              <a:cs typeface="Arial"/>
              <a:sym typeface="Arial"/>
            </a:endParaRPr>
          </a:p>
        </p:txBody>
      </p:sp>
      <p:sp>
        <p:nvSpPr>
          <p:cNvPr id="36" name="Google Shape;287;p29">
            <a:extLst>
              <a:ext uri="{FF2B5EF4-FFF2-40B4-BE49-F238E27FC236}">
                <a16:creationId xmlns:a16="http://schemas.microsoft.com/office/drawing/2014/main" id="{F3872B77-CE4A-4455-90EC-C1710D3BC5D1}"/>
              </a:ext>
            </a:extLst>
          </p:cNvPr>
          <p:cNvSpPr/>
          <p:nvPr/>
        </p:nvSpPr>
        <p:spPr>
          <a:xfrm>
            <a:off x="4055974" y="1469906"/>
            <a:ext cx="5673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Large</a:t>
            </a:r>
            <a:endParaRPr sz="1200" b="0" strike="noStrike">
              <a:latin typeface="Arial"/>
              <a:ea typeface="Arial"/>
              <a:cs typeface="Arial"/>
              <a:sym typeface="Arial"/>
            </a:endParaRPr>
          </a:p>
        </p:txBody>
      </p:sp>
      <p:grpSp>
        <p:nvGrpSpPr>
          <p:cNvPr id="37" name="Google Shape;288;p29">
            <a:extLst>
              <a:ext uri="{FF2B5EF4-FFF2-40B4-BE49-F238E27FC236}">
                <a16:creationId xmlns:a16="http://schemas.microsoft.com/office/drawing/2014/main" id="{09A2B254-EBE2-44BF-8BCC-FC6C8AA499C3}"/>
              </a:ext>
            </a:extLst>
          </p:cNvPr>
          <p:cNvGrpSpPr/>
          <p:nvPr/>
        </p:nvGrpSpPr>
        <p:grpSpPr>
          <a:xfrm>
            <a:off x="4682767" y="4362421"/>
            <a:ext cx="746775" cy="410400"/>
            <a:chOff x="5546160" y="4038120"/>
            <a:chExt cx="995700" cy="547200"/>
          </a:xfrm>
        </p:grpSpPr>
        <p:sp>
          <p:nvSpPr>
            <p:cNvPr id="38" name="Google Shape;289;p29">
              <a:extLst>
                <a:ext uri="{FF2B5EF4-FFF2-40B4-BE49-F238E27FC236}">
                  <a16:creationId xmlns:a16="http://schemas.microsoft.com/office/drawing/2014/main" id="{5459CFF1-FF2B-4BA7-A296-ADC70A169EDD}"/>
                </a:ext>
              </a:extLst>
            </p:cNvPr>
            <p:cNvSpPr/>
            <p:nvPr/>
          </p:nvSpPr>
          <p:spPr>
            <a:xfrm>
              <a:off x="5630400" y="4038120"/>
              <a:ext cx="45300" cy="70500"/>
            </a:xfrm>
            <a:prstGeom prst="rect">
              <a:avLst/>
            </a:prstGeom>
            <a:solidFill>
              <a:srgbClr val="FF00FF"/>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 name="Google Shape;290;p29">
              <a:extLst>
                <a:ext uri="{FF2B5EF4-FFF2-40B4-BE49-F238E27FC236}">
                  <a16:creationId xmlns:a16="http://schemas.microsoft.com/office/drawing/2014/main" id="{9E2B7929-F25C-4713-AFC9-E6987EB518DC}"/>
                </a:ext>
              </a:extLst>
            </p:cNvPr>
            <p:cNvSpPr/>
            <p:nvPr/>
          </p:nvSpPr>
          <p:spPr>
            <a:xfrm>
              <a:off x="5546160" y="4128120"/>
              <a:ext cx="995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FF00FF"/>
                  </a:solidFill>
                  <a:latin typeface="Arial"/>
                  <a:ea typeface="Arial"/>
                  <a:cs typeface="Arial"/>
                  <a:sym typeface="Arial"/>
                </a:rPr>
                <a:t>CERN</a:t>
              </a:r>
              <a:r>
                <a:rPr lang="en" sz="800" b="0" strike="noStrike">
                  <a:solidFill>
                    <a:srgbClr val="003C71"/>
                  </a:solidFill>
                  <a:latin typeface="Arial"/>
                  <a:ea typeface="Arial"/>
                  <a:cs typeface="Arial"/>
                  <a:sym typeface="Arial"/>
                </a:rPr>
                <a:t>: 3D-GANs, (BS=128), 25x25x25</a:t>
              </a:r>
              <a:endParaRPr sz="800" b="0" strike="noStrike">
                <a:latin typeface="Arial"/>
                <a:ea typeface="Arial"/>
                <a:cs typeface="Arial"/>
                <a:sym typeface="Arial"/>
              </a:endParaRPr>
            </a:p>
          </p:txBody>
        </p:sp>
      </p:grpSp>
      <p:grpSp>
        <p:nvGrpSpPr>
          <p:cNvPr id="40" name="Google Shape;291;p29">
            <a:extLst>
              <a:ext uri="{FF2B5EF4-FFF2-40B4-BE49-F238E27FC236}">
                <a16:creationId xmlns:a16="http://schemas.microsoft.com/office/drawing/2014/main" id="{B795EA7D-5D0C-41E1-8E8F-74E8792AF3C3}"/>
              </a:ext>
            </a:extLst>
          </p:cNvPr>
          <p:cNvGrpSpPr/>
          <p:nvPr/>
        </p:nvGrpSpPr>
        <p:grpSpPr>
          <a:xfrm>
            <a:off x="3999667" y="1700221"/>
            <a:ext cx="445995" cy="4065106"/>
            <a:chOff x="4635360" y="488520"/>
            <a:chExt cx="594660" cy="5420142"/>
          </a:xfrm>
        </p:grpSpPr>
        <p:sp>
          <p:nvSpPr>
            <p:cNvPr id="41" name="Google Shape;292;p29">
              <a:extLst>
                <a:ext uri="{FF2B5EF4-FFF2-40B4-BE49-F238E27FC236}">
                  <a16:creationId xmlns:a16="http://schemas.microsoft.com/office/drawing/2014/main" id="{31C9160B-C167-47D5-B8BF-98714368BA2F}"/>
                </a:ext>
              </a:extLst>
            </p:cNvPr>
            <p:cNvSpPr/>
            <p:nvPr/>
          </p:nvSpPr>
          <p:spPr>
            <a:xfrm>
              <a:off x="5176440" y="488520"/>
              <a:ext cx="2160" cy="5420142"/>
            </a:xfrm>
            <a:custGeom>
              <a:avLst/>
              <a:gdLst/>
              <a:ahLst/>
              <a:cxnLst/>
              <a:rect l="l" t="t" r="r" b="b"/>
              <a:pathLst>
                <a:path w="21600" h="21600" extrusionOk="0">
                  <a:moveTo>
                    <a:pt x="0" y="0"/>
                  </a:moveTo>
                  <a:lnTo>
                    <a:pt x="21600" y="21600"/>
                  </a:lnTo>
                </a:path>
              </a:pathLst>
            </a:custGeom>
            <a:noFill/>
            <a:ln w="25400" cap="flat" cmpd="sng">
              <a:solidFill>
                <a:schemeClr val="dk2"/>
              </a:solidFill>
              <a:prstDash val="solid"/>
              <a:round/>
              <a:headEnd type="triangle" w="med" len="med"/>
              <a:tailEnd type="triangle" w="med" len="med"/>
            </a:ln>
            <a:effectLst>
              <a:outerShdw blurRad="40000" dist="20000" dir="5400000" rotWithShape="0">
                <a:srgbClr val="000000">
                  <a:alpha val="37650"/>
                </a:srgbClr>
              </a:outerShdw>
            </a:effectLst>
          </p:spPr>
        </p:sp>
        <p:sp>
          <p:nvSpPr>
            <p:cNvPr id="42" name="Google Shape;293;p29">
              <a:extLst>
                <a:ext uri="{FF2B5EF4-FFF2-40B4-BE49-F238E27FC236}">
                  <a16:creationId xmlns:a16="http://schemas.microsoft.com/office/drawing/2014/main" id="{2AB8909A-A798-465B-A220-DFA640229EB5}"/>
                </a:ext>
              </a:extLst>
            </p:cNvPr>
            <p:cNvSpPr/>
            <p:nvPr/>
          </p:nvSpPr>
          <p:spPr>
            <a:xfrm>
              <a:off x="4797000" y="4722480"/>
              <a:ext cx="2883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1MB</a:t>
              </a:r>
              <a:endParaRPr sz="800" b="0" strike="noStrike">
                <a:latin typeface="Arial"/>
                <a:ea typeface="Arial"/>
                <a:cs typeface="Arial"/>
                <a:sym typeface="Arial"/>
              </a:endParaRPr>
            </a:p>
          </p:txBody>
        </p:sp>
        <p:sp>
          <p:nvSpPr>
            <p:cNvPr id="43" name="Google Shape;294;p29">
              <a:extLst>
                <a:ext uri="{FF2B5EF4-FFF2-40B4-BE49-F238E27FC236}">
                  <a16:creationId xmlns:a16="http://schemas.microsoft.com/office/drawing/2014/main" id="{7DC0B3ED-CAA2-487C-99C4-38611B57CEF8}"/>
                </a:ext>
              </a:extLst>
            </p:cNvPr>
            <p:cNvSpPr/>
            <p:nvPr/>
          </p:nvSpPr>
          <p:spPr>
            <a:xfrm>
              <a:off x="4715640" y="3798360"/>
              <a:ext cx="366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C00000"/>
                  </a:solidFill>
                  <a:latin typeface="Arial"/>
                  <a:ea typeface="Arial"/>
                  <a:cs typeface="Arial"/>
                  <a:sym typeface="Arial"/>
                </a:rPr>
                <a:t>10MB</a:t>
              </a:r>
              <a:endParaRPr sz="800" b="0" strike="noStrike">
                <a:latin typeface="Arial"/>
                <a:ea typeface="Arial"/>
                <a:cs typeface="Arial"/>
                <a:sym typeface="Arial"/>
              </a:endParaRPr>
            </a:p>
          </p:txBody>
        </p:sp>
        <p:sp>
          <p:nvSpPr>
            <p:cNvPr id="44" name="Google Shape;295;p29">
              <a:extLst>
                <a:ext uri="{FF2B5EF4-FFF2-40B4-BE49-F238E27FC236}">
                  <a16:creationId xmlns:a16="http://schemas.microsoft.com/office/drawing/2014/main" id="{C464257A-7574-4677-86C5-901729188414}"/>
                </a:ext>
              </a:extLst>
            </p:cNvPr>
            <p:cNvSpPr/>
            <p:nvPr/>
          </p:nvSpPr>
          <p:spPr>
            <a:xfrm>
              <a:off x="4635360" y="3089880"/>
              <a:ext cx="444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100MB</a:t>
              </a:r>
              <a:endParaRPr sz="800" b="0" strike="noStrike">
                <a:latin typeface="Arial"/>
                <a:ea typeface="Arial"/>
                <a:cs typeface="Arial"/>
                <a:sym typeface="Arial"/>
              </a:endParaRPr>
            </a:p>
          </p:txBody>
        </p:sp>
        <p:sp>
          <p:nvSpPr>
            <p:cNvPr id="45" name="Google Shape;296;p29">
              <a:extLst>
                <a:ext uri="{FF2B5EF4-FFF2-40B4-BE49-F238E27FC236}">
                  <a16:creationId xmlns:a16="http://schemas.microsoft.com/office/drawing/2014/main" id="{41B7C370-6223-4505-92E6-2528C4EAAE1A}"/>
                </a:ext>
              </a:extLst>
            </p:cNvPr>
            <p:cNvSpPr/>
            <p:nvPr/>
          </p:nvSpPr>
          <p:spPr>
            <a:xfrm>
              <a:off x="4811760" y="2266200"/>
              <a:ext cx="2802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1GB</a:t>
              </a:r>
              <a:endParaRPr sz="800" b="0" strike="noStrike">
                <a:latin typeface="Arial"/>
                <a:ea typeface="Arial"/>
                <a:cs typeface="Arial"/>
                <a:sym typeface="Arial"/>
              </a:endParaRPr>
            </a:p>
          </p:txBody>
        </p:sp>
        <p:sp>
          <p:nvSpPr>
            <p:cNvPr id="46" name="Google Shape;297;p29">
              <a:extLst>
                <a:ext uri="{FF2B5EF4-FFF2-40B4-BE49-F238E27FC236}">
                  <a16:creationId xmlns:a16="http://schemas.microsoft.com/office/drawing/2014/main" id="{A14A4645-A4F4-4115-AB42-65E0D6CE1EA3}"/>
                </a:ext>
              </a:extLst>
            </p:cNvPr>
            <p:cNvSpPr/>
            <p:nvPr/>
          </p:nvSpPr>
          <p:spPr>
            <a:xfrm>
              <a:off x="4730760" y="1436400"/>
              <a:ext cx="357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10GB</a:t>
              </a:r>
              <a:endParaRPr sz="800" b="0" strike="noStrike">
                <a:latin typeface="Arial"/>
                <a:ea typeface="Arial"/>
                <a:cs typeface="Arial"/>
                <a:sym typeface="Arial"/>
              </a:endParaRPr>
            </a:p>
          </p:txBody>
        </p:sp>
        <p:sp>
          <p:nvSpPr>
            <p:cNvPr id="47" name="Google Shape;298;p29">
              <a:extLst>
                <a:ext uri="{FF2B5EF4-FFF2-40B4-BE49-F238E27FC236}">
                  <a16:creationId xmlns:a16="http://schemas.microsoft.com/office/drawing/2014/main" id="{399F9339-426C-45EB-B3E7-9E3D2FD11052}"/>
                </a:ext>
              </a:extLst>
            </p:cNvPr>
            <p:cNvSpPr/>
            <p:nvPr/>
          </p:nvSpPr>
          <p:spPr>
            <a:xfrm>
              <a:off x="4650480" y="585360"/>
              <a:ext cx="435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100GB</a:t>
              </a:r>
              <a:endParaRPr sz="800" b="0" strike="noStrike">
                <a:latin typeface="Arial"/>
                <a:ea typeface="Arial"/>
                <a:cs typeface="Arial"/>
                <a:sym typeface="Arial"/>
              </a:endParaRPr>
            </a:p>
          </p:txBody>
        </p:sp>
        <p:sp>
          <p:nvSpPr>
            <p:cNvPr id="48" name="Google Shape;299;p29">
              <a:extLst>
                <a:ext uri="{FF2B5EF4-FFF2-40B4-BE49-F238E27FC236}">
                  <a16:creationId xmlns:a16="http://schemas.microsoft.com/office/drawing/2014/main" id="{58660CC8-FEDD-446F-BE6F-7CBEE8EF9960}"/>
                </a:ext>
              </a:extLst>
            </p:cNvPr>
            <p:cNvSpPr/>
            <p:nvPr/>
          </p:nvSpPr>
          <p:spPr>
            <a:xfrm>
              <a:off x="4681800" y="5550840"/>
              <a:ext cx="4050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0.1MB</a:t>
              </a:r>
              <a:endParaRPr sz="800" b="0" strike="noStrike">
                <a:latin typeface="Arial"/>
                <a:ea typeface="Arial"/>
                <a:cs typeface="Arial"/>
                <a:sym typeface="Arial"/>
              </a:endParaRPr>
            </a:p>
          </p:txBody>
        </p:sp>
        <p:grpSp>
          <p:nvGrpSpPr>
            <p:cNvPr id="49" name="Google Shape;300;p29">
              <a:extLst>
                <a:ext uri="{FF2B5EF4-FFF2-40B4-BE49-F238E27FC236}">
                  <a16:creationId xmlns:a16="http://schemas.microsoft.com/office/drawing/2014/main" id="{0870EF8E-E2D9-4AAB-AFC7-63142DD46FD9}"/>
                </a:ext>
              </a:extLst>
            </p:cNvPr>
            <p:cNvGrpSpPr/>
            <p:nvPr/>
          </p:nvGrpSpPr>
          <p:grpSpPr>
            <a:xfrm>
              <a:off x="5121720" y="674640"/>
              <a:ext cx="108300" cy="4960740"/>
              <a:chOff x="5121720" y="674640"/>
              <a:chExt cx="108300" cy="4960740"/>
            </a:xfrm>
          </p:grpSpPr>
          <p:grpSp>
            <p:nvGrpSpPr>
              <p:cNvPr id="50" name="Google Shape;301;p29">
                <a:extLst>
                  <a:ext uri="{FF2B5EF4-FFF2-40B4-BE49-F238E27FC236}">
                    <a16:creationId xmlns:a16="http://schemas.microsoft.com/office/drawing/2014/main" id="{C85E7549-32C7-4465-8E28-67C0370BC373}"/>
                  </a:ext>
                </a:extLst>
              </p:cNvPr>
              <p:cNvGrpSpPr/>
              <p:nvPr/>
            </p:nvGrpSpPr>
            <p:grpSpPr>
              <a:xfrm>
                <a:off x="5121720" y="4807800"/>
                <a:ext cx="108300" cy="827580"/>
                <a:chOff x="5121720" y="4807800"/>
                <a:chExt cx="108300" cy="827580"/>
              </a:xfrm>
            </p:grpSpPr>
            <p:cxnSp>
              <p:nvCxnSpPr>
                <p:cNvPr id="106" name="Google Shape;302;p29">
                  <a:extLst>
                    <a:ext uri="{FF2B5EF4-FFF2-40B4-BE49-F238E27FC236}">
                      <a16:creationId xmlns:a16="http://schemas.microsoft.com/office/drawing/2014/main" id="{A1AA59A6-22EE-496F-920A-9A78B3CB8E45}"/>
                    </a:ext>
                  </a:extLst>
                </p:cNvPr>
                <p:cNvCxnSpPr/>
                <p:nvPr/>
              </p:nvCxnSpPr>
              <p:spPr>
                <a:xfrm>
                  <a:off x="5121720" y="5386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7" name="Google Shape;303;p29">
                  <a:extLst>
                    <a:ext uri="{FF2B5EF4-FFF2-40B4-BE49-F238E27FC236}">
                      <a16:creationId xmlns:a16="http://schemas.microsoft.com/office/drawing/2014/main" id="{62C6AE76-1F63-42AB-AAC3-E6F5188E2DF0}"/>
                    </a:ext>
                  </a:extLst>
                </p:cNvPr>
                <p:cNvCxnSpPr/>
                <p:nvPr/>
              </p:nvCxnSpPr>
              <p:spPr>
                <a:xfrm>
                  <a:off x="5121720" y="5239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8" name="Google Shape;304;p29">
                  <a:extLst>
                    <a:ext uri="{FF2B5EF4-FFF2-40B4-BE49-F238E27FC236}">
                      <a16:creationId xmlns:a16="http://schemas.microsoft.com/office/drawing/2014/main" id="{508666DE-B2C7-4C02-B883-A887EEFB8015}"/>
                    </a:ext>
                  </a:extLst>
                </p:cNvPr>
                <p:cNvCxnSpPr/>
                <p:nvPr/>
              </p:nvCxnSpPr>
              <p:spPr>
                <a:xfrm>
                  <a:off x="5121720" y="51368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9" name="Google Shape;305;p29">
                  <a:extLst>
                    <a:ext uri="{FF2B5EF4-FFF2-40B4-BE49-F238E27FC236}">
                      <a16:creationId xmlns:a16="http://schemas.microsoft.com/office/drawing/2014/main" id="{CC952192-829F-4FB9-BA71-3B5C25AD074C}"/>
                    </a:ext>
                  </a:extLst>
                </p:cNvPr>
                <p:cNvCxnSpPr/>
                <p:nvPr/>
              </p:nvCxnSpPr>
              <p:spPr>
                <a:xfrm>
                  <a:off x="5121720" y="5056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0" name="Google Shape;306;p29">
                  <a:extLst>
                    <a:ext uri="{FF2B5EF4-FFF2-40B4-BE49-F238E27FC236}">
                      <a16:creationId xmlns:a16="http://schemas.microsoft.com/office/drawing/2014/main" id="{D64FF04A-CFD7-41E2-A800-0CE2EE850C62}"/>
                    </a:ext>
                  </a:extLst>
                </p:cNvPr>
                <p:cNvCxnSpPr/>
                <p:nvPr/>
              </p:nvCxnSpPr>
              <p:spPr>
                <a:xfrm>
                  <a:off x="5121720" y="49924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1" name="Google Shape;307;p29">
                  <a:extLst>
                    <a:ext uri="{FF2B5EF4-FFF2-40B4-BE49-F238E27FC236}">
                      <a16:creationId xmlns:a16="http://schemas.microsoft.com/office/drawing/2014/main" id="{8402A763-028C-405B-BF12-F6B63A9FE6E3}"/>
                    </a:ext>
                  </a:extLst>
                </p:cNvPr>
                <p:cNvCxnSpPr/>
                <p:nvPr/>
              </p:nvCxnSpPr>
              <p:spPr>
                <a:xfrm>
                  <a:off x="5121720" y="49330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2" name="Google Shape;308;p29">
                  <a:extLst>
                    <a:ext uri="{FF2B5EF4-FFF2-40B4-BE49-F238E27FC236}">
                      <a16:creationId xmlns:a16="http://schemas.microsoft.com/office/drawing/2014/main" id="{DEB6484E-F3E0-4550-8F9E-812C035385B8}"/>
                    </a:ext>
                  </a:extLst>
                </p:cNvPr>
                <p:cNvCxnSpPr/>
                <p:nvPr/>
              </p:nvCxnSpPr>
              <p:spPr>
                <a:xfrm>
                  <a:off x="5121720" y="4891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3" name="Google Shape;309;p29">
                  <a:extLst>
                    <a:ext uri="{FF2B5EF4-FFF2-40B4-BE49-F238E27FC236}">
                      <a16:creationId xmlns:a16="http://schemas.microsoft.com/office/drawing/2014/main" id="{677D086A-3B2A-41CE-9F6B-7E48D1B38CF5}"/>
                    </a:ext>
                  </a:extLst>
                </p:cNvPr>
                <p:cNvCxnSpPr/>
                <p:nvPr/>
              </p:nvCxnSpPr>
              <p:spPr>
                <a:xfrm>
                  <a:off x="5121720" y="4847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4" name="Google Shape;310;p29">
                  <a:extLst>
                    <a:ext uri="{FF2B5EF4-FFF2-40B4-BE49-F238E27FC236}">
                      <a16:creationId xmlns:a16="http://schemas.microsoft.com/office/drawing/2014/main" id="{0FE5B707-7947-4944-AEE5-94B645D6FB3D}"/>
                    </a:ext>
                  </a:extLst>
                </p:cNvPr>
                <p:cNvCxnSpPr/>
                <p:nvPr/>
              </p:nvCxnSpPr>
              <p:spPr>
                <a:xfrm>
                  <a:off x="5121720" y="563508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5" name="Google Shape;311;p29">
                  <a:extLst>
                    <a:ext uri="{FF2B5EF4-FFF2-40B4-BE49-F238E27FC236}">
                      <a16:creationId xmlns:a16="http://schemas.microsoft.com/office/drawing/2014/main" id="{D9B17BB0-F896-4467-BBC0-98CADC872888}"/>
                    </a:ext>
                  </a:extLst>
                </p:cNvPr>
                <p:cNvCxnSpPr/>
                <p:nvPr/>
              </p:nvCxnSpPr>
              <p:spPr>
                <a:xfrm>
                  <a:off x="5121720" y="48078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1" name="Google Shape;312;p29">
                <a:extLst>
                  <a:ext uri="{FF2B5EF4-FFF2-40B4-BE49-F238E27FC236}">
                    <a16:creationId xmlns:a16="http://schemas.microsoft.com/office/drawing/2014/main" id="{D600557E-96CD-4227-9773-BFF0A5D2425B}"/>
                  </a:ext>
                </a:extLst>
              </p:cNvPr>
              <p:cNvGrpSpPr/>
              <p:nvPr/>
            </p:nvGrpSpPr>
            <p:grpSpPr>
              <a:xfrm>
                <a:off x="5121720" y="3980880"/>
                <a:ext cx="108300" cy="827940"/>
                <a:chOff x="5121720" y="3980880"/>
                <a:chExt cx="108300" cy="827940"/>
              </a:xfrm>
            </p:grpSpPr>
            <p:cxnSp>
              <p:nvCxnSpPr>
                <p:cNvPr id="96" name="Google Shape;313;p29">
                  <a:extLst>
                    <a:ext uri="{FF2B5EF4-FFF2-40B4-BE49-F238E27FC236}">
                      <a16:creationId xmlns:a16="http://schemas.microsoft.com/office/drawing/2014/main" id="{8F8A5409-E724-48E2-A15B-AF5A4F9D3BC4}"/>
                    </a:ext>
                  </a:extLst>
                </p:cNvPr>
                <p:cNvCxnSpPr/>
                <p:nvPr/>
              </p:nvCxnSpPr>
              <p:spPr>
                <a:xfrm>
                  <a:off x="5121720" y="45601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7" name="Google Shape;314;p29">
                  <a:extLst>
                    <a:ext uri="{FF2B5EF4-FFF2-40B4-BE49-F238E27FC236}">
                      <a16:creationId xmlns:a16="http://schemas.microsoft.com/office/drawing/2014/main" id="{41AD4197-3B5A-44EC-B87C-7B77EC5B42B4}"/>
                    </a:ext>
                  </a:extLst>
                </p:cNvPr>
                <p:cNvCxnSpPr/>
                <p:nvPr/>
              </p:nvCxnSpPr>
              <p:spPr>
                <a:xfrm>
                  <a:off x="5121720" y="44125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8" name="Google Shape;315;p29">
                  <a:extLst>
                    <a:ext uri="{FF2B5EF4-FFF2-40B4-BE49-F238E27FC236}">
                      <a16:creationId xmlns:a16="http://schemas.microsoft.com/office/drawing/2014/main" id="{114AA311-46F2-4880-A030-F6C76A89CE8B}"/>
                    </a:ext>
                  </a:extLst>
                </p:cNvPr>
                <p:cNvCxnSpPr/>
                <p:nvPr/>
              </p:nvCxnSpPr>
              <p:spPr>
                <a:xfrm>
                  <a:off x="5121720" y="4309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9" name="Google Shape;316;p29">
                  <a:extLst>
                    <a:ext uri="{FF2B5EF4-FFF2-40B4-BE49-F238E27FC236}">
                      <a16:creationId xmlns:a16="http://schemas.microsoft.com/office/drawing/2014/main" id="{2280697D-41F8-444C-85FC-6F113D4790CC}"/>
                    </a:ext>
                  </a:extLst>
                </p:cNvPr>
                <p:cNvCxnSpPr/>
                <p:nvPr/>
              </p:nvCxnSpPr>
              <p:spPr>
                <a:xfrm>
                  <a:off x="5121720" y="42300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0" name="Google Shape;317;p29">
                  <a:extLst>
                    <a:ext uri="{FF2B5EF4-FFF2-40B4-BE49-F238E27FC236}">
                      <a16:creationId xmlns:a16="http://schemas.microsoft.com/office/drawing/2014/main" id="{9EE9188A-D04F-45E4-90B5-5C2A1C86CC41}"/>
                    </a:ext>
                  </a:extLst>
                </p:cNvPr>
                <p:cNvCxnSpPr/>
                <p:nvPr/>
              </p:nvCxnSpPr>
              <p:spPr>
                <a:xfrm>
                  <a:off x="5121720" y="4165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1" name="Google Shape;318;p29">
                  <a:extLst>
                    <a:ext uri="{FF2B5EF4-FFF2-40B4-BE49-F238E27FC236}">
                      <a16:creationId xmlns:a16="http://schemas.microsoft.com/office/drawing/2014/main" id="{130C33CF-7020-41AD-B105-B5D0DAF8377A}"/>
                    </a:ext>
                  </a:extLst>
                </p:cNvPr>
                <p:cNvCxnSpPr/>
                <p:nvPr/>
              </p:nvCxnSpPr>
              <p:spPr>
                <a:xfrm>
                  <a:off x="5121720" y="4106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2" name="Google Shape;319;p29">
                  <a:extLst>
                    <a:ext uri="{FF2B5EF4-FFF2-40B4-BE49-F238E27FC236}">
                      <a16:creationId xmlns:a16="http://schemas.microsoft.com/office/drawing/2014/main" id="{4A42BFC8-659A-4EA7-B71B-352995C15DE2}"/>
                    </a:ext>
                  </a:extLst>
                </p:cNvPr>
                <p:cNvCxnSpPr/>
                <p:nvPr/>
              </p:nvCxnSpPr>
              <p:spPr>
                <a:xfrm>
                  <a:off x="5121720" y="4064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3" name="Google Shape;320;p29">
                  <a:extLst>
                    <a:ext uri="{FF2B5EF4-FFF2-40B4-BE49-F238E27FC236}">
                      <a16:creationId xmlns:a16="http://schemas.microsoft.com/office/drawing/2014/main" id="{024D1FEF-2B30-4F8B-B820-635D2C33F539}"/>
                    </a:ext>
                  </a:extLst>
                </p:cNvPr>
                <p:cNvCxnSpPr/>
                <p:nvPr/>
              </p:nvCxnSpPr>
              <p:spPr>
                <a:xfrm>
                  <a:off x="5121720" y="40208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4" name="Google Shape;321;p29">
                  <a:extLst>
                    <a:ext uri="{FF2B5EF4-FFF2-40B4-BE49-F238E27FC236}">
                      <a16:creationId xmlns:a16="http://schemas.microsoft.com/office/drawing/2014/main" id="{077A82F6-3D7E-450D-8191-D891F728FBEB}"/>
                    </a:ext>
                  </a:extLst>
                </p:cNvPr>
                <p:cNvCxnSpPr/>
                <p:nvPr/>
              </p:nvCxnSpPr>
              <p:spPr>
                <a:xfrm>
                  <a:off x="5121720" y="48085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5" name="Google Shape;322;p29">
                  <a:extLst>
                    <a:ext uri="{FF2B5EF4-FFF2-40B4-BE49-F238E27FC236}">
                      <a16:creationId xmlns:a16="http://schemas.microsoft.com/office/drawing/2014/main" id="{307B59E9-9EC2-4C2D-9BAF-2363662CBF6B}"/>
                    </a:ext>
                  </a:extLst>
                </p:cNvPr>
                <p:cNvCxnSpPr/>
                <p:nvPr/>
              </p:nvCxnSpPr>
              <p:spPr>
                <a:xfrm>
                  <a:off x="5121720" y="39808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2" name="Google Shape;323;p29">
                <a:extLst>
                  <a:ext uri="{FF2B5EF4-FFF2-40B4-BE49-F238E27FC236}">
                    <a16:creationId xmlns:a16="http://schemas.microsoft.com/office/drawing/2014/main" id="{D263C2D7-1E00-4BF0-8753-F28DB902729D}"/>
                  </a:ext>
                </a:extLst>
              </p:cNvPr>
              <p:cNvGrpSpPr/>
              <p:nvPr/>
            </p:nvGrpSpPr>
            <p:grpSpPr>
              <a:xfrm>
                <a:off x="5121720" y="3154680"/>
                <a:ext cx="108300" cy="827580"/>
                <a:chOff x="5121720" y="3154680"/>
                <a:chExt cx="108300" cy="827580"/>
              </a:xfrm>
            </p:grpSpPr>
            <p:cxnSp>
              <p:nvCxnSpPr>
                <p:cNvPr id="86" name="Google Shape;324;p29">
                  <a:extLst>
                    <a:ext uri="{FF2B5EF4-FFF2-40B4-BE49-F238E27FC236}">
                      <a16:creationId xmlns:a16="http://schemas.microsoft.com/office/drawing/2014/main" id="{6991F9FB-469F-4B27-BAF2-DA05C03B167C}"/>
                    </a:ext>
                  </a:extLst>
                </p:cNvPr>
                <p:cNvCxnSpPr/>
                <p:nvPr/>
              </p:nvCxnSpPr>
              <p:spPr>
                <a:xfrm>
                  <a:off x="5121720" y="37335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7" name="Google Shape;325;p29">
                  <a:extLst>
                    <a:ext uri="{FF2B5EF4-FFF2-40B4-BE49-F238E27FC236}">
                      <a16:creationId xmlns:a16="http://schemas.microsoft.com/office/drawing/2014/main" id="{5C412DB1-154A-437B-807D-8B5D84B92B6A}"/>
                    </a:ext>
                  </a:extLst>
                </p:cNvPr>
                <p:cNvCxnSpPr/>
                <p:nvPr/>
              </p:nvCxnSpPr>
              <p:spPr>
                <a:xfrm>
                  <a:off x="5121720" y="3586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8" name="Google Shape;326;p29">
                  <a:extLst>
                    <a:ext uri="{FF2B5EF4-FFF2-40B4-BE49-F238E27FC236}">
                      <a16:creationId xmlns:a16="http://schemas.microsoft.com/office/drawing/2014/main" id="{A1F496C4-9548-4F01-969B-A36EC49A6E13}"/>
                    </a:ext>
                  </a:extLst>
                </p:cNvPr>
                <p:cNvCxnSpPr/>
                <p:nvPr/>
              </p:nvCxnSpPr>
              <p:spPr>
                <a:xfrm>
                  <a:off x="5121720" y="34837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9" name="Google Shape;327;p29">
                  <a:extLst>
                    <a:ext uri="{FF2B5EF4-FFF2-40B4-BE49-F238E27FC236}">
                      <a16:creationId xmlns:a16="http://schemas.microsoft.com/office/drawing/2014/main" id="{82D84AF9-533D-4812-BA59-6C38F1179D73}"/>
                    </a:ext>
                  </a:extLst>
                </p:cNvPr>
                <p:cNvCxnSpPr/>
                <p:nvPr/>
              </p:nvCxnSpPr>
              <p:spPr>
                <a:xfrm>
                  <a:off x="5121720" y="3403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0" name="Google Shape;328;p29">
                  <a:extLst>
                    <a:ext uri="{FF2B5EF4-FFF2-40B4-BE49-F238E27FC236}">
                      <a16:creationId xmlns:a16="http://schemas.microsoft.com/office/drawing/2014/main" id="{7683AA4C-7BE2-4358-A259-77F7768E6103}"/>
                    </a:ext>
                  </a:extLst>
                </p:cNvPr>
                <p:cNvCxnSpPr/>
                <p:nvPr/>
              </p:nvCxnSpPr>
              <p:spPr>
                <a:xfrm>
                  <a:off x="5121720" y="33393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1" name="Google Shape;329;p29">
                  <a:extLst>
                    <a:ext uri="{FF2B5EF4-FFF2-40B4-BE49-F238E27FC236}">
                      <a16:creationId xmlns:a16="http://schemas.microsoft.com/office/drawing/2014/main" id="{E53E149D-23E6-4BD9-98CD-E834D090E25A}"/>
                    </a:ext>
                  </a:extLst>
                </p:cNvPr>
                <p:cNvCxnSpPr/>
                <p:nvPr/>
              </p:nvCxnSpPr>
              <p:spPr>
                <a:xfrm>
                  <a:off x="5121720" y="32799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2" name="Google Shape;330;p29">
                  <a:extLst>
                    <a:ext uri="{FF2B5EF4-FFF2-40B4-BE49-F238E27FC236}">
                      <a16:creationId xmlns:a16="http://schemas.microsoft.com/office/drawing/2014/main" id="{4C672C7D-4AF1-47A4-9BD9-FCF6B42C35AF}"/>
                    </a:ext>
                  </a:extLst>
                </p:cNvPr>
                <p:cNvCxnSpPr/>
                <p:nvPr/>
              </p:nvCxnSpPr>
              <p:spPr>
                <a:xfrm>
                  <a:off x="5121720" y="32382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3" name="Google Shape;331;p29">
                  <a:extLst>
                    <a:ext uri="{FF2B5EF4-FFF2-40B4-BE49-F238E27FC236}">
                      <a16:creationId xmlns:a16="http://schemas.microsoft.com/office/drawing/2014/main" id="{F6D18DF3-AB05-40EC-82AF-FC629CD79730}"/>
                    </a:ext>
                  </a:extLst>
                </p:cNvPr>
                <p:cNvCxnSpPr/>
                <p:nvPr/>
              </p:nvCxnSpPr>
              <p:spPr>
                <a:xfrm>
                  <a:off x="5121720" y="31946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4" name="Google Shape;332;p29">
                  <a:extLst>
                    <a:ext uri="{FF2B5EF4-FFF2-40B4-BE49-F238E27FC236}">
                      <a16:creationId xmlns:a16="http://schemas.microsoft.com/office/drawing/2014/main" id="{20FAC35C-9C4D-4502-99F0-CFD536040E0C}"/>
                    </a:ext>
                  </a:extLst>
                </p:cNvPr>
                <p:cNvCxnSpPr/>
                <p:nvPr/>
              </p:nvCxnSpPr>
              <p:spPr>
                <a:xfrm>
                  <a:off x="5121720" y="398196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5" name="Google Shape;333;p29">
                  <a:extLst>
                    <a:ext uri="{FF2B5EF4-FFF2-40B4-BE49-F238E27FC236}">
                      <a16:creationId xmlns:a16="http://schemas.microsoft.com/office/drawing/2014/main" id="{0778F750-C11D-4CD5-BB3E-F80859E73C01}"/>
                    </a:ext>
                  </a:extLst>
                </p:cNvPr>
                <p:cNvCxnSpPr/>
                <p:nvPr/>
              </p:nvCxnSpPr>
              <p:spPr>
                <a:xfrm>
                  <a:off x="5121720" y="3154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3" name="Google Shape;334;p29">
                <a:extLst>
                  <a:ext uri="{FF2B5EF4-FFF2-40B4-BE49-F238E27FC236}">
                    <a16:creationId xmlns:a16="http://schemas.microsoft.com/office/drawing/2014/main" id="{547FC232-C7C5-465A-93CF-7EB4E5568CFB}"/>
                  </a:ext>
                </a:extLst>
              </p:cNvPr>
              <p:cNvGrpSpPr/>
              <p:nvPr/>
            </p:nvGrpSpPr>
            <p:grpSpPr>
              <a:xfrm>
                <a:off x="5121720" y="2329560"/>
                <a:ext cx="108300" cy="827580"/>
                <a:chOff x="5121720" y="2329560"/>
                <a:chExt cx="108300" cy="827580"/>
              </a:xfrm>
            </p:grpSpPr>
            <p:cxnSp>
              <p:nvCxnSpPr>
                <p:cNvPr id="76" name="Google Shape;335;p29">
                  <a:extLst>
                    <a:ext uri="{FF2B5EF4-FFF2-40B4-BE49-F238E27FC236}">
                      <a16:creationId xmlns:a16="http://schemas.microsoft.com/office/drawing/2014/main" id="{970019C1-3C03-4BEF-BE9C-D7EC226D53E8}"/>
                    </a:ext>
                  </a:extLst>
                </p:cNvPr>
                <p:cNvCxnSpPr/>
                <p:nvPr/>
              </p:nvCxnSpPr>
              <p:spPr>
                <a:xfrm>
                  <a:off x="5121720" y="2908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7" name="Google Shape;336;p29">
                  <a:extLst>
                    <a:ext uri="{FF2B5EF4-FFF2-40B4-BE49-F238E27FC236}">
                      <a16:creationId xmlns:a16="http://schemas.microsoft.com/office/drawing/2014/main" id="{AF12F67E-7375-49D5-88F3-742AC0F5537B}"/>
                    </a:ext>
                  </a:extLst>
                </p:cNvPr>
                <p:cNvCxnSpPr/>
                <p:nvPr/>
              </p:nvCxnSpPr>
              <p:spPr>
                <a:xfrm>
                  <a:off x="5121720" y="27612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8" name="Google Shape;337;p29">
                  <a:extLst>
                    <a:ext uri="{FF2B5EF4-FFF2-40B4-BE49-F238E27FC236}">
                      <a16:creationId xmlns:a16="http://schemas.microsoft.com/office/drawing/2014/main" id="{DAA60ED6-83CE-4E75-8D5B-7E1321287B9C}"/>
                    </a:ext>
                  </a:extLst>
                </p:cNvPr>
                <p:cNvCxnSpPr/>
                <p:nvPr/>
              </p:nvCxnSpPr>
              <p:spPr>
                <a:xfrm>
                  <a:off x="5121720" y="26586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9" name="Google Shape;338;p29">
                  <a:extLst>
                    <a:ext uri="{FF2B5EF4-FFF2-40B4-BE49-F238E27FC236}">
                      <a16:creationId xmlns:a16="http://schemas.microsoft.com/office/drawing/2014/main" id="{8DEA910D-C304-4D35-9A6E-E6FD0C66777C}"/>
                    </a:ext>
                  </a:extLst>
                </p:cNvPr>
                <p:cNvCxnSpPr/>
                <p:nvPr/>
              </p:nvCxnSpPr>
              <p:spPr>
                <a:xfrm>
                  <a:off x="5121720" y="2578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0" name="Google Shape;339;p29">
                  <a:extLst>
                    <a:ext uri="{FF2B5EF4-FFF2-40B4-BE49-F238E27FC236}">
                      <a16:creationId xmlns:a16="http://schemas.microsoft.com/office/drawing/2014/main" id="{702411A1-9E07-4C6D-8B98-80A2FEEC49EE}"/>
                    </a:ext>
                  </a:extLst>
                </p:cNvPr>
                <p:cNvCxnSpPr/>
                <p:nvPr/>
              </p:nvCxnSpPr>
              <p:spPr>
                <a:xfrm>
                  <a:off x="5121720" y="25142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1" name="Google Shape;340;p29">
                  <a:extLst>
                    <a:ext uri="{FF2B5EF4-FFF2-40B4-BE49-F238E27FC236}">
                      <a16:creationId xmlns:a16="http://schemas.microsoft.com/office/drawing/2014/main" id="{2B033D31-C959-4CD1-B6FF-E752A7C0AE24}"/>
                    </a:ext>
                  </a:extLst>
                </p:cNvPr>
                <p:cNvCxnSpPr/>
                <p:nvPr/>
              </p:nvCxnSpPr>
              <p:spPr>
                <a:xfrm>
                  <a:off x="5121720" y="24544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2" name="Google Shape;341;p29">
                  <a:extLst>
                    <a:ext uri="{FF2B5EF4-FFF2-40B4-BE49-F238E27FC236}">
                      <a16:creationId xmlns:a16="http://schemas.microsoft.com/office/drawing/2014/main" id="{2ED1FBB6-6478-4494-B9F5-137F26BBE302}"/>
                    </a:ext>
                  </a:extLst>
                </p:cNvPr>
                <p:cNvCxnSpPr/>
                <p:nvPr/>
              </p:nvCxnSpPr>
              <p:spPr>
                <a:xfrm>
                  <a:off x="5121720" y="24130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3" name="Google Shape;342;p29">
                  <a:extLst>
                    <a:ext uri="{FF2B5EF4-FFF2-40B4-BE49-F238E27FC236}">
                      <a16:creationId xmlns:a16="http://schemas.microsoft.com/office/drawing/2014/main" id="{D3E60604-DE76-438C-90EB-85E3F1A0A733}"/>
                    </a:ext>
                  </a:extLst>
                </p:cNvPr>
                <p:cNvCxnSpPr/>
                <p:nvPr/>
              </p:nvCxnSpPr>
              <p:spPr>
                <a:xfrm>
                  <a:off x="5121720" y="2369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4" name="Google Shape;343;p29">
                  <a:extLst>
                    <a:ext uri="{FF2B5EF4-FFF2-40B4-BE49-F238E27FC236}">
                      <a16:creationId xmlns:a16="http://schemas.microsoft.com/office/drawing/2014/main" id="{08B1ADD6-3B82-468B-BEAF-4A107FBCC2C2}"/>
                    </a:ext>
                  </a:extLst>
                </p:cNvPr>
                <p:cNvCxnSpPr/>
                <p:nvPr/>
              </p:nvCxnSpPr>
              <p:spPr>
                <a:xfrm>
                  <a:off x="5121720" y="315684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5" name="Google Shape;344;p29">
                  <a:extLst>
                    <a:ext uri="{FF2B5EF4-FFF2-40B4-BE49-F238E27FC236}">
                      <a16:creationId xmlns:a16="http://schemas.microsoft.com/office/drawing/2014/main" id="{3BC2B7CD-FA2B-47E1-ADCF-249A49BD7739}"/>
                    </a:ext>
                  </a:extLst>
                </p:cNvPr>
                <p:cNvCxnSpPr/>
                <p:nvPr/>
              </p:nvCxnSpPr>
              <p:spPr>
                <a:xfrm>
                  <a:off x="5121720" y="23295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4" name="Google Shape;345;p29">
                <a:extLst>
                  <a:ext uri="{FF2B5EF4-FFF2-40B4-BE49-F238E27FC236}">
                    <a16:creationId xmlns:a16="http://schemas.microsoft.com/office/drawing/2014/main" id="{C221D1A1-231F-4F7E-9520-6C2B27537D3F}"/>
                  </a:ext>
                </a:extLst>
              </p:cNvPr>
              <p:cNvGrpSpPr/>
              <p:nvPr/>
            </p:nvGrpSpPr>
            <p:grpSpPr>
              <a:xfrm>
                <a:off x="5121720" y="1500120"/>
                <a:ext cx="108300" cy="827580"/>
                <a:chOff x="5121720" y="1500120"/>
                <a:chExt cx="108300" cy="827580"/>
              </a:xfrm>
            </p:grpSpPr>
            <p:cxnSp>
              <p:nvCxnSpPr>
                <p:cNvPr id="66" name="Google Shape;346;p29">
                  <a:extLst>
                    <a:ext uri="{FF2B5EF4-FFF2-40B4-BE49-F238E27FC236}">
                      <a16:creationId xmlns:a16="http://schemas.microsoft.com/office/drawing/2014/main" id="{DE67DB9D-4CA3-44E0-8AF6-BC4D5281EDF8}"/>
                    </a:ext>
                  </a:extLst>
                </p:cNvPr>
                <p:cNvCxnSpPr/>
                <p:nvPr/>
              </p:nvCxnSpPr>
              <p:spPr>
                <a:xfrm>
                  <a:off x="5121720" y="20790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7" name="Google Shape;347;p29">
                  <a:extLst>
                    <a:ext uri="{FF2B5EF4-FFF2-40B4-BE49-F238E27FC236}">
                      <a16:creationId xmlns:a16="http://schemas.microsoft.com/office/drawing/2014/main" id="{2EDACD16-569A-4922-BB2C-07BC484827ED}"/>
                    </a:ext>
                  </a:extLst>
                </p:cNvPr>
                <p:cNvCxnSpPr/>
                <p:nvPr/>
              </p:nvCxnSpPr>
              <p:spPr>
                <a:xfrm>
                  <a:off x="5121720" y="1931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8" name="Google Shape;348;p29">
                  <a:extLst>
                    <a:ext uri="{FF2B5EF4-FFF2-40B4-BE49-F238E27FC236}">
                      <a16:creationId xmlns:a16="http://schemas.microsoft.com/office/drawing/2014/main" id="{802B823F-640E-4A03-A02F-71277522BC8B}"/>
                    </a:ext>
                  </a:extLst>
                </p:cNvPr>
                <p:cNvCxnSpPr/>
                <p:nvPr/>
              </p:nvCxnSpPr>
              <p:spPr>
                <a:xfrm>
                  <a:off x="5121720" y="1829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9" name="Google Shape;349;p29">
                  <a:extLst>
                    <a:ext uri="{FF2B5EF4-FFF2-40B4-BE49-F238E27FC236}">
                      <a16:creationId xmlns:a16="http://schemas.microsoft.com/office/drawing/2014/main" id="{C2E2DD6B-954E-4928-AADF-23DE42C2E195}"/>
                    </a:ext>
                  </a:extLst>
                </p:cNvPr>
                <p:cNvCxnSpPr/>
                <p:nvPr/>
              </p:nvCxnSpPr>
              <p:spPr>
                <a:xfrm>
                  <a:off x="5121720" y="17488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0" name="Google Shape;350;p29">
                  <a:extLst>
                    <a:ext uri="{FF2B5EF4-FFF2-40B4-BE49-F238E27FC236}">
                      <a16:creationId xmlns:a16="http://schemas.microsoft.com/office/drawing/2014/main" id="{E9A650E6-5983-4CC0-9F4A-0A50C5C6066A}"/>
                    </a:ext>
                  </a:extLst>
                </p:cNvPr>
                <p:cNvCxnSpPr/>
                <p:nvPr/>
              </p:nvCxnSpPr>
              <p:spPr>
                <a:xfrm>
                  <a:off x="5121720" y="16848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1" name="Google Shape;351;p29">
                  <a:extLst>
                    <a:ext uri="{FF2B5EF4-FFF2-40B4-BE49-F238E27FC236}">
                      <a16:creationId xmlns:a16="http://schemas.microsoft.com/office/drawing/2014/main" id="{FB5C81D8-1851-445A-BD6D-682FBFC56399}"/>
                    </a:ext>
                  </a:extLst>
                </p:cNvPr>
                <p:cNvCxnSpPr/>
                <p:nvPr/>
              </p:nvCxnSpPr>
              <p:spPr>
                <a:xfrm>
                  <a:off x="5121720" y="16250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2" name="Google Shape;352;p29">
                  <a:extLst>
                    <a:ext uri="{FF2B5EF4-FFF2-40B4-BE49-F238E27FC236}">
                      <a16:creationId xmlns:a16="http://schemas.microsoft.com/office/drawing/2014/main" id="{88929CCE-0ADA-4677-BAEB-6904D8CC96EB}"/>
                    </a:ext>
                  </a:extLst>
                </p:cNvPr>
                <p:cNvCxnSpPr/>
                <p:nvPr/>
              </p:nvCxnSpPr>
              <p:spPr>
                <a:xfrm>
                  <a:off x="5121720" y="15836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3" name="Google Shape;353;p29">
                  <a:extLst>
                    <a:ext uri="{FF2B5EF4-FFF2-40B4-BE49-F238E27FC236}">
                      <a16:creationId xmlns:a16="http://schemas.microsoft.com/office/drawing/2014/main" id="{921BCD89-9227-4603-8565-D41D8482B89C}"/>
                    </a:ext>
                  </a:extLst>
                </p:cNvPr>
                <p:cNvCxnSpPr/>
                <p:nvPr/>
              </p:nvCxnSpPr>
              <p:spPr>
                <a:xfrm>
                  <a:off x="5121720" y="15397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4" name="Google Shape;354;p29">
                  <a:extLst>
                    <a:ext uri="{FF2B5EF4-FFF2-40B4-BE49-F238E27FC236}">
                      <a16:creationId xmlns:a16="http://schemas.microsoft.com/office/drawing/2014/main" id="{9089F1B2-1984-4F12-B89F-DD3BB1131884}"/>
                    </a:ext>
                  </a:extLst>
                </p:cNvPr>
                <p:cNvCxnSpPr/>
                <p:nvPr/>
              </p:nvCxnSpPr>
              <p:spPr>
                <a:xfrm>
                  <a:off x="5121720" y="232740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5" name="Google Shape;355;p29">
                  <a:extLst>
                    <a:ext uri="{FF2B5EF4-FFF2-40B4-BE49-F238E27FC236}">
                      <a16:creationId xmlns:a16="http://schemas.microsoft.com/office/drawing/2014/main" id="{24F15888-3D5E-4E4B-8765-F3188BFD8098}"/>
                    </a:ext>
                  </a:extLst>
                </p:cNvPr>
                <p:cNvCxnSpPr/>
                <p:nvPr/>
              </p:nvCxnSpPr>
              <p:spPr>
                <a:xfrm>
                  <a:off x="5121720" y="15001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5" name="Google Shape;356;p29">
                <a:extLst>
                  <a:ext uri="{FF2B5EF4-FFF2-40B4-BE49-F238E27FC236}">
                    <a16:creationId xmlns:a16="http://schemas.microsoft.com/office/drawing/2014/main" id="{E824BE55-CD03-4ADC-8FF2-DF4AB1964838}"/>
                  </a:ext>
                </a:extLst>
              </p:cNvPr>
              <p:cNvGrpSpPr/>
              <p:nvPr/>
            </p:nvGrpSpPr>
            <p:grpSpPr>
              <a:xfrm>
                <a:off x="5121720" y="674640"/>
                <a:ext cx="108300" cy="827580"/>
                <a:chOff x="5121720" y="674640"/>
                <a:chExt cx="108300" cy="827580"/>
              </a:xfrm>
            </p:grpSpPr>
            <p:cxnSp>
              <p:nvCxnSpPr>
                <p:cNvPr id="56" name="Google Shape;357;p29">
                  <a:extLst>
                    <a:ext uri="{FF2B5EF4-FFF2-40B4-BE49-F238E27FC236}">
                      <a16:creationId xmlns:a16="http://schemas.microsoft.com/office/drawing/2014/main" id="{8A6875FC-62FF-4819-A2A1-CAD9C3F7B80A}"/>
                    </a:ext>
                  </a:extLst>
                </p:cNvPr>
                <p:cNvCxnSpPr/>
                <p:nvPr/>
              </p:nvCxnSpPr>
              <p:spPr>
                <a:xfrm>
                  <a:off x="5121720" y="12535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7" name="Google Shape;358;p29">
                  <a:extLst>
                    <a:ext uri="{FF2B5EF4-FFF2-40B4-BE49-F238E27FC236}">
                      <a16:creationId xmlns:a16="http://schemas.microsoft.com/office/drawing/2014/main" id="{2B74D1AC-DDD4-4F43-98A8-A7C317852266}"/>
                    </a:ext>
                  </a:extLst>
                </p:cNvPr>
                <p:cNvCxnSpPr/>
                <p:nvPr/>
              </p:nvCxnSpPr>
              <p:spPr>
                <a:xfrm>
                  <a:off x="5121720" y="11062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8" name="Google Shape;359;p29">
                  <a:extLst>
                    <a:ext uri="{FF2B5EF4-FFF2-40B4-BE49-F238E27FC236}">
                      <a16:creationId xmlns:a16="http://schemas.microsoft.com/office/drawing/2014/main" id="{0892A64A-D0E6-411A-B6F1-12EEEEFDB453}"/>
                    </a:ext>
                  </a:extLst>
                </p:cNvPr>
                <p:cNvCxnSpPr/>
                <p:nvPr/>
              </p:nvCxnSpPr>
              <p:spPr>
                <a:xfrm>
                  <a:off x="5121720" y="1003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9" name="Google Shape;360;p29">
                  <a:extLst>
                    <a:ext uri="{FF2B5EF4-FFF2-40B4-BE49-F238E27FC236}">
                      <a16:creationId xmlns:a16="http://schemas.microsoft.com/office/drawing/2014/main" id="{B45F93CF-3E97-4482-810D-BB8C76247D3C}"/>
                    </a:ext>
                  </a:extLst>
                </p:cNvPr>
                <p:cNvCxnSpPr/>
                <p:nvPr/>
              </p:nvCxnSpPr>
              <p:spPr>
                <a:xfrm>
                  <a:off x="5121720" y="923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0" name="Google Shape;361;p29">
                  <a:extLst>
                    <a:ext uri="{FF2B5EF4-FFF2-40B4-BE49-F238E27FC236}">
                      <a16:creationId xmlns:a16="http://schemas.microsoft.com/office/drawing/2014/main" id="{FFF5F60E-BCCF-46F7-8EC6-A520E6221348}"/>
                    </a:ext>
                  </a:extLst>
                </p:cNvPr>
                <p:cNvCxnSpPr/>
                <p:nvPr/>
              </p:nvCxnSpPr>
              <p:spPr>
                <a:xfrm>
                  <a:off x="5121720" y="859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1" name="Google Shape;362;p29">
                  <a:extLst>
                    <a:ext uri="{FF2B5EF4-FFF2-40B4-BE49-F238E27FC236}">
                      <a16:creationId xmlns:a16="http://schemas.microsoft.com/office/drawing/2014/main" id="{B75FE48F-41FD-494E-B785-F3110259FE10}"/>
                    </a:ext>
                  </a:extLst>
                </p:cNvPr>
                <p:cNvCxnSpPr/>
                <p:nvPr/>
              </p:nvCxnSpPr>
              <p:spPr>
                <a:xfrm>
                  <a:off x="5121720" y="799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2" name="Google Shape;363;p29">
                  <a:extLst>
                    <a:ext uri="{FF2B5EF4-FFF2-40B4-BE49-F238E27FC236}">
                      <a16:creationId xmlns:a16="http://schemas.microsoft.com/office/drawing/2014/main" id="{601D78A8-CFA6-4985-AB63-3521B6F46EA3}"/>
                    </a:ext>
                  </a:extLst>
                </p:cNvPr>
                <p:cNvCxnSpPr/>
                <p:nvPr/>
              </p:nvCxnSpPr>
              <p:spPr>
                <a:xfrm>
                  <a:off x="5121720" y="758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3" name="Google Shape;364;p29">
                  <a:extLst>
                    <a:ext uri="{FF2B5EF4-FFF2-40B4-BE49-F238E27FC236}">
                      <a16:creationId xmlns:a16="http://schemas.microsoft.com/office/drawing/2014/main" id="{B945C640-7AD7-4103-B5A4-FB067106D77D}"/>
                    </a:ext>
                  </a:extLst>
                </p:cNvPr>
                <p:cNvCxnSpPr/>
                <p:nvPr/>
              </p:nvCxnSpPr>
              <p:spPr>
                <a:xfrm>
                  <a:off x="5121720" y="7146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4" name="Google Shape;365;p29">
                  <a:extLst>
                    <a:ext uri="{FF2B5EF4-FFF2-40B4-BE49-F238E27FC236}">
                      <a16:creationId xmlns:a16="http://schemas.microsoft.com/office/drawing/2014/main" id="{247973CF-D6F9-4BCC-8CA0-6E9D6DBD35FB}"/>
                    </a:ext>
                  </a:extLst>
                </p:cNvPr>
                <p:cNvCxnSpPr/>
                <p:nvPr/>
              </p:nvCxnSpPr>
              <p:spPr>
                <a:xfrm>
                  <a:off x="5121720" y="15019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5" name="Google Shape;366;p29">
                  <a:extLst>
                    <a:ext uri="{FF2B5EF4-FFF2-40B4-BE49-F238E27FC236}">
                      <a16:creationId xmlns:a16="http://schemas.microsoft.com/office/drawing/2014/main" id="{D0CE5671-EA9D-4BA0-A59D-EFFF3F6E71A7}"/>
                    </a:ext>
                  </a:extLst>
                </p:cNvPr>
                <p:cNvCxnSpPr/>
                <p:nvPr/>
              </p:nvCxnSpPr>
              <p:spPr>
                <a:xfrm>
                  <a:off x="5121720" y="67464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grpSp>
      <p:grpSp>
        <p:nvGrpSpPr>
          <p:cNvPr id="116" name="Google Shape;367;p29">
            <a:extLst>
              <a:ext uri="{FF2B5EF4-FFF2-40B4-BE49-F238E27FC236}">
                <a16:creationId xmlns:a16="http://schemas.microsoft.com/office/drawing/2014/main" id="{D76EFFFC-308F-4316-9C78-65E12C53F82C}"/>
              </a:ext>
            </a:extLst>
          </p:cNvPr>
          <p:cNvGrpSpPr/>
          <p:nvPr/>
        </p:nvGrpSpPr>
        <p:grpSpPr>
          <a:xfrm>
            <a:off x="1495957" y="4281421"/>
            <a:ext cx="7302960" cy="291015"/>
            <a:chOff x="1297080" y="3930120"/>
            <a:chExt cx="9737280" cy="388020"/>
          </a:xfrm>
        </p:grpSpPr>
        <p:sp>
          <p:nvSpPr>
            <p:cNvPr id="117" name="Google Shape;368;p29">
              <a:extLst>
                <a:ext uri="{FF2B5EF4-FFF2-40B4-BE49-F238E27FC236}">
                  <a16:creationId xmlns:a16="http://schemas.microsoft.com/office/drawing/2014/main" id="{CA2D2E5F-673D-4524-8E8C-AB1C8293488F}"/>
                </a:ext>
              </a:extLst>
            </p:cNvPr>
            <p:cNvSpPr/>
            <p:nvPr/>
          </p:nvSpPr>
          <p:spPr>
            <a:xfrm rot="10800000" flipH="1">
              <a:off x="1297080" y="3982338"/>
              <a:ext cx="9737280" cy="8262"/>
            </a:xfrm>
            <a:custGeom>
              <a:avLst/>
              <a:gdLst/>
              <a:ahLst/>
              <a:cxnLst/>
              <a:rect l="l" t="t" r="r" b="b"/>
              <a:pathLst>
                <a:path w="21600" h="21600" extrusionOk="0">
                  <a:moveTo>
                    <a:pt x="0" y="0"/>
                  </a:moveTo>
                  <a:lnTo>
                    <a:pt x="21600" y="21600"/>
                  </a:lnTo>
                </a:path>
              </a:pathLst>
            </a:custGeom>
            <a:noFill/>
            <a:ln w="25400" cap="flat" cmpd="sng">
              <a:solidFill>
                <a:schemeClr val="dk2"/>
              </a:solidFill>
              <a:prstDash val="solid"/>
              <a:round/>
              <a:headEnd type="triangle" w="med" len="med"/>
              <a:tailEnd type="triangle" w="med" len="med"/>
            </a:ln>
            <a:effectLst>
              <a:outerShdw blurRad="40000" dist="20000" dir="5400000" rotWithShape="0">
                <a:srgbClr val="000000">
                  <a:alpha val="37650"/>
                </a:srgbClr>
              </a:outerShdw>
            </a:effectLst>
          </p:spPr>
        </p:sp>
        <p:sp>
          <p:nvSpPr>
            <p:cNvPr id="118" name="Google Shape;369;p29">
              <a:extLst>
                <a:ext uri="{FF2B5EF4-FFF2-40B4-BE49-F238E27FC236}">
                  <a16:creationId xmlns:a16="http://schemas.microsoft.com/office/drawing/2014/main" id="{0CBFBB2A-A934-4700-9294-1E2A3C5DDAA0}"/>
                </a:ext>
              </a:extLst>
            </p:cNvPr>
            <p:cNvSpPr/>
            <p:nvPr/>
          </p:nvSpPr>
          <p:spPr>
            <a:xfrm>
              <a:off x="1297080" y="4150440"/>
              <a:ext cx="444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100MB</a:t>
              </a:r>
              <a:endParaRPr sz="800" b="0" strike="noStrike">
                <a:latin typeface="Arial"/>
                <a:ea typeface="Arial"/>
                <a:cs typeface="Arial"/>
                <a:sym typeface="Arial"/>
              </a:endParaRPr>
            </a:p>
          </p:txBody>
        </p:sp>
        <p:sp>
          <p:nvSpPr>
            <p:cNvPr id="119" name="Google Shape;370;p29">
              <a:extLst>
                <a:ext uri="{FF2B5EF4-FFF2-40B4-BE49-F238E27FC236}">
                  <a16:creationId xmlns:a16="http://schemas.microsoft.com/office/drawing/2014/main" id="{99FC0F23-83BC-4521-9B22-24DECC207189}"/>
                </a:ext>
              </a:extLst>
            </p:cNvPr>
            <p:cNvSpPr/>
            <p:nvPr/>
          </p:nvSpPr>
          <p:spPr>
            <a:xfrm>
              <a:off x="3225240" y="4150440"/>
              <a:ext cx="2802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1GB</a:t>
              </a:r>
              <a:endParaRPr sz="800" b="0" strike="noStrike">
                <a:latin typeface="Arial"/>
                <a:ea typeface="Arial"/>
                <a:cs typeface="Arial"/>
                <a:sym typeface="Arial"/>
              </a:endParaRPr>
            </a:p>
          </p:txBody>
        </p:sp>
        <p:sp>
          <p:nvSpPr>
            <p:cNvPr id="120" name="Google Shape;371;p29">
              <a:extLst>
                <a:ext uri="{FF2B5EF4-FFF2-40B4-BE49-F238E27FC236}">
                  <a16:creationId xmlns:a16="http://schemas.microsoft.com/office/drawing/2014/main" id="{BBC29056-2E1D-4D80-A8B4-8E1401BAD4BB}"/>
                </a:ext>
              </a:extLst>
            </p:cNvPr>
            <p:cNvSpPr/>
            <p:nvPr/>
          </p:nvSpPr>
          <p:spPr>
            <a:xfrm>
              <a:off x="5218200" y="4049640"/>
              <a:ext cx="357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FF0000"/>
                  </a:solidFill>
                  <a:latin typeface="Arial"/>
                  <a:ea typeface="Arial"/>
                  <a:cs typeface="Arial"/>
                  <a:sym typeface="Arial"/>
                </a:rPr>
                <a:t>10GB</a:t>
              </a:r>
              <a:endParaRPr sz="800" b="0" strike="noStrike">
                <a:latin typeface="Arial"/>
                <a:ea typeface="Arial"/>
                <a:cs typeface="Arial"/>
                <a:sym typeface="Arial"/>
              </a:endParaRPr>
            </a:p>
          </p:txBody>
        </p:sp>
        <p:sp>
          <p:nvSpPr>
            <p:cNvPr id="121" name="Google Shape;372;p29">
              <a:extLst>
                <a:ext uri="{FF2B5EF4-FFF2-40B4-BE49-F238E27FC236}">
                  <a16:creationId xmlns:a16="http://schemas.microsoft.com/office/drawing/2014/main" id="{C9560E6E-8B21-4D3D-B80E-FF9A9F5F7549}"/>
                </a:ext>
              </a:extLst>
            </p:cNvPr>
            <p:cNvSpPr/>
            <p:nvPr/>
          </p:nvSpPr>
          <p:spPr>
            <a:xfrm>
              <a:off x="6841800" y="4143240"/>
              <a:ext cx="435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100GB</a:t>
              </a:r>
              <a:endParaRPr sz="800" b="0" strike="noStrike">
                <a:latin typeface="Arial"/>
                <a:ea typeface="Arial"/>
                <a:cs typeface="Arial"/>
                <a:sym typeface="Arial"/>
              </a:endParaRPr>
            </a:p>
          </p:txBody>
        </p:sp>
        <p:sp>
          <p:nvSpPr>
            <p:cNvPr id="122" name="Google Shape;373;p29">
              <a:extLst>
                <a:ext uri="{FF2B5EF4-FFF2-40B4-BE49-F238E27FC236}">
                  <a16:creationId xmlns:a16="http://schemas.microsoft.com/office/drawing/2014/main" id="{B7FC6C3C-6038-4CF2-BEF1-8031A6113E3D}"/>
                </a:ext>
              </a:extLst>
            </p:cNvPr>
            <p:cNvSpPr/>
            <p:nvPr/>
          </p:nvSpPr>
          <p:spPr>
            <a:xfrm>
              <a:off x="8651880" y="4142880"/>
              <a:ext cx="5148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1000GB</a:t>
              </a:r>
              <a:endParaRPr sz="800" b="0" strike="noStrike">
                <a:latin typeface="Arial"/>
                <a:ea typeface="Arial"/>
                <a:cs typeface="Arial"/>
                <a:sym typeface="Arial"/>
              </a:endParaRPr>
            </a:p>
          </p:txBody>
        </p:sp>
        <p:sp>
          <p:nvSpPr>
            <p:cNvPr id="123" name="Google Shape;374;p29">
              <a:extLst>
                <a:ext uri="{FF2B5EF4-FFF2-40B4-BE49-F238E27FC236}">
                  <a16:creationId xmlns:a16="http://schemas.microsoft.com/office/drawing/2014/main" id="{EEA8BBBB-79FA-4A69-9C7E-42D42A115B01}"/>
                </a:ext>
              </a:extLst>
            </p:cNvPr>
            <p:cNvSpPr/>
            <p:nvPr/>
          </p:nvSpPr>
          <p:spPr>
            <a:xfrm>
              <a:off x="10605960" y="4122000"/>
              <a:ext cx="3348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10TB</a:t>
              </a:r>
              <a:endParaRPr sz="800" b="0" strike="noStrike">
                <a:latin typeface="Arial"/>
                <a:ea typeface="Arial"/>
                <a:cs typeface="Arial"/>
                <a:sym typeface="Arial"/>
              </a:endParaRPr>
            </a:p>
          </p:txBody>
        </p:sp>
        <p:grpSp>
          <p:nvGrpSpPr>
            <p:cNvPr id="124" name="Google Shape;375;p29">
              <a:extLst>
                <a:ext uri="{FF2B5EF4-FFF2-40B4-BE49-F238E27FC236}">
                  <a16:creationId xmlns:a16="http://schemas.microsoft.com/office/drawing/2014/main" id="{17C46875-64A8-4BF5-849A-1D41EC36CDE9}"/>
                </a:ext>
              </a:extLst>
            </p:cNvPr>
            <p:cNvGrpSpPr/>
            <p:nvPr/>
          </p:nvGrpSpPr>
          <p:grpSpPr>
            <a:xfrm>
              <a:off x="1519560" y="3930120"/>
              <a:ext cx="9169140" cy="139800"/>
              <a:chOff x="1519560" y="3930120"/>
              <a:chExt cx="9169140" cy="139800"/>
            </a:xfrm>
          </p:grpSpPr>
          <p:grpSp>
            <p:nvGrpSpPr>
              <p:cNvPr id="125" name="Google Shape;376;p29">
                <a:extLst>
                  <a:ext uri="{FF2B5EF4-FFF2-40B4-BE49-F238E27FC236}">
                    <a16:creationId xmlns:a16="http://schemas.microsoft.com/office/drawing/2014/main" id="{D32AAFB1-D805-4334-9B68-DD654DAE2149}"/>
                  </a:ext>
                </a:extLst>
              </p:cNvPr>
              <p:cNvGrpSpPr/>
              <p:nvPr/>
            </p:nvGrpSpPr>
            <p:grpSpPr>
              <a:xfrm>
                <a:off x="1519560" y="3930120"/>
                <a:ext cx="1834860" cy="139800"/>
                <a:chOff x="1519560" y="3930120"/>
                <a:chExt cx="1834860" cy="139800"/>
              </a:xfrm>
            </p:grpSpPr>
            <p:cxnSp>
              <p:nvCxnSpPr>
                <p:cNvPr id="170" name="Google Shape;377;p29">
                  <a:extLst>
                    <a:ext uri="{FF2B5EF4-FFF2-40B4-BE49-F238E27FC236}">
                      <a16:creationId xmlns:a16="http://schemas.microsoft.com/office/drawing/2014/main" id="{8BF571F4-4060-4FC2-8835-231A226488D0}"/>
                    </a:ext>
                  </a:extLst>
                </p:cNvPr>
                <p:cNvCxnSpPr/>
                <p:nvPr/>
              </p:nvCxnSpPr>
              <p:spPr>
                <a:xfrm>
                  <a:off x="2070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1" name="Google Shape;378;p29">
                  <a:extLst>
                    <a:ext uri="{FF2B5EF4-FFF2-40B4-BE49-F238E27FC236}">
                      <a16:creationId xmlns:a16="http://schemas.microsoft.com/office/drawing/2014/main" id="{C2F2C6E3-8A81-46CF-881D-8935BC1520C4}"/>
                    </a:ext>
                  </a:extLst>
                </p:cNvPr>
                <p:cNvCxnSpPr/>
                <p:nvPr/>
              </p:nvCxnSpPr>
              <p:spPr>
                <a:xfrm>
                  <a:off x="2397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2" name="Google Shape;379;p29">
                  <a:extLst>
                    <a:ext uri="{FF2B5EF4-FFF2-40B4-BE49-F238E27FC236}">
                      <a16:creationId xmlns:a16="http://schemas.microsoft.com/office/drawing/2014/main" id="{DDC96D15-05D5-44B1-AB7D-66F5885FB90B}"/>
                    </a:ext>
                  </a:extLst>
                </p:cNvPr>
                <p:cNvCxnSpPr/>
                <p:nvPr/>
              </p:nvCxnSpPr>
              <p:spPr>
                <a:xfrm>
                  <a:off x="2624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3" name="Google Shape;380;p29">
                  <a:extLst>
                    <a:ext uri="{FF2B5EF4-FFF2-40B4-BE49-F238E27FC236}">
                      <a16:creationId xmlns:a16="http://schemas.microsoft.com/office/drawing/2014/main" id="{E4B7C60D-91AE-48B7-98B5-B7667EAD7784}"/>
                    </a:ext>
                  </a:extLst>
                </p:cNvPr>
                <p:cNvCxnSpPr/>
                <p:nvPr/>
              </p:nvCxnSpPr>
              <p:spPr>
                <a:xfrm>
                  <a:off x="2802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4" name="Google Shape;381;p29">
                  <a:extLst>
                    <a:ext uri="{FF2B5EF4-FFF2-40B4-BE49-F238E27FC236}">
                      <a16:creationId xmlns:a16="http://schemas.microsoft.com/office/drawing/2014/main" id="{AAD905A7-6CD8-4E10-9EEE-9C3202984095}"/>
                    </a:ext>
                  </a:extLst>
                </p:cNvPr>
                <p:cNvCxnSpPr/>
                <p:nvPr/>
              </p:nvCxnSpPr>
              <p:spPr>
                <a:xfrm>
                  <a:off x="29444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5" name="Google Shape;382;p29">
                  <a:extLst>
                    <a:ext uri="{FF2B5EF4-FFF2-40B4-BE49-F238E27FC236}">
                      <a16:creationId xmlns:a16="http://schemas.microsoft.com/office/drawing/2014/main" id="{DA1EE72B-82B6-4793-81FC-5F7850B1B95C}"/>
                    </a:ext>
                  </a:extLst>
                </p:cNvPr>
                <p:cNvCxnSpPr/>
                <p:nvPr/>
              </p:nvCxnSpPr>
              <p:spPr>
                <a:xfrm>
                  <a:off x="30765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6" name="Google Shape;383;p29">
                  <a:extLst>
                    <a:ext uri="{FF2B5EF4-FFF2-40B4-BE49-F238E27FC236}">
                      <a16:creationId xmlns:a16="http://schemas.microsoft.com/office/drawing/2014/main" id="{2C7550E6-D863-4F85-AA91-F218090ED9BA}"/>
                    </a:ext>
                  </a:extLst>
                </p:cNvPr>
                <p:cNvCxnSpPr/>
                <p:nvPr/>
              </p:nvCxnSpPr>
              <p:spPr>
                <a:xfrm>
                  <a:off x="31687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7" name="Google Shape;384;p29">
                  <a:extLst>
                    <a:ext uri="{FF2B5EF4-FFF2-40B4-BE49-F238E27FC236}">
                      <a16:creationId xmlns:a16="http://schemas.microsoft.com/office/drawing/2014/main" id="{50D98905-E4C7-41B0-8472-876D40788E75}"/>
                    </a:ext>
                  </a:extLst>
                </p:cNvPr>
                <p:cNvCxnSpPr/>
                <p:nvPr/>
              </p:nvCxnSpPr>
              <p:spPr>
                <a:xfrm>
                  <a:off x="32659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8" name="Google Shape;385;p29">
                  <a:extLst>
                    <a:ext uri="{FF2B5EF4-FFF2-40B4-BE49-F238E27FC236}">
                      <a16:creationId xmlns:a16="http://schemas.microsoft.com/office/drawing/2014/main" id="{82C3B5B9-FAB2-40A0-9546-E55BC549480E}"/>
                    </a:ext>
                  </a:extLst>
                </p:cNvPr>
                <p:cNvCxnSpPr/>
                <p:nvPr/>
              </p:nvCxnSpPr>
              <p:spPr>
                <a:xfrm>
                  <a:off x="151956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9" name="Google Shape;386;p29">
                  <a:extLst>
                    <a:ext uri="{FF2B5EF4-FFF2-40B4-BE49-F238E27FC236}">
                      <a16:creationId xmlns:a16="http://schemas.microsoft.com/office/drawing/2014/main" id="{AD887B07-AE91-4C1C-9B45-202E14EE9EF5}"/>
                    </a:ext>
                  </a:extLst>
                </p:cNvPr>
                <p:cNvCxnSpPr/>
                <p:nvPr/>
              </p:nvCxnSpPr>
              <p:spPr>
                <a:xfrm>
                  <a:off x="33541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6" name="Google Shape;387;p29">
                <a:extLst>
                  <a:ext uri="{FF2B5EF4-FFF2-40B4-BE49-F238E27FC236}">
                    <a16:creationId xmlns:a16="http://schemas.microsoft.com/office/drawing/2014/main" id="{41A62F12-BE67-4150-9C99-6A056B75C76D}"/>
                  </a:ext>
                </a:extLst>
              </p:cNvPr>
              <p:cNvGrpSpPr/>
              <p:nvPr/>
            </p:nvGrpSpPr>
            <p:grpSpPr>
              <a:xfrm>
                <a:off x="3353040" y="3930120"/>
                <a:ext cx="1834500" cy="139800"/>
                <a:chOff x="3353040" y="3930120"/>
                <a:chExt cx="1834500" cy="139800"/>
              </a:xfrm>
            </p:grpSpPr>
            <p:cxnSp>
              <p:nvCxnSpPr>
                <p:cNvPr id="160" name="Google Shape;388;p29">
                  <a:extLst>
                    <a:ext uri="{FF2B5EF4-FFF2-40B4-BE49-F238E27FC236}">
                      <a16:creationId xmlns:a16="http://schemas.microsoft.com/office/drawing/2014/main" id="{F59BED20-4924-494F-8777-BCDD235EBF8A}"/>
                    </a:ext>
                  </a:extLst>
                </p:cNvPr>
                <p:cNvCxnSpPr/>
                <p:nvPr/>
              </p:nvCxnSpPr>
              <p:spPr>
                <a:xfrm>
                  <a:off x="39034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1" name="Google Shape;389;p29">
                  <a:extLst>
                    <a:ext uri="{FF2B5EF4-FFF2-40B4-BE49-F238E27FC236}">
                      <a16:creationId xmlns:a16="http://schemas.microsoft.com/office/drawing/2014/main" id="{2F70F9B0-5D98-4B4B-9FD9-43898C64E415}"/>
                    </a:ext>
                  </a:extLst>
                </p:cNvPr>
                <p:cNvCxnSpPr/>
                <p:nvPr/>
              </p:nvCxnSpPr>
              <p:spPr>
                <a:xfrm>
                  <a:off x="4230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2" name="Google Shape;390;p29">
                  <a:extLst>
                    <a:ext uri="{FF2B5EF4-FFF2-40B4-BE49-F238E27FC236}">
                      <a16:creationId xmlns:a16="http://schemas.microsoft.com/office/drawing/2014/main" id="{BC897879-0AB4-47DD-9A82-B7C3FF356420}"/>
                    </a:ext>
                  </a:extLst>
                </p:cNvPr>
                <p:cNvCxnSpPr/>
                <p:nvPr/>
              </p:nvCxnSpPr>
              <p:spPr>
                <a:xfrm>
                  <a:off x="44578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3" name="Google Shape;391;p29">
                  <a:extLst>
                    <a:ext uri="{FF2B5EF4-FFF2-40B4-BE49-F238E27FC236}">
                      <a16:creationId xmlns:a16="http://schemas.microsoft.com/office/drawing/2014/main" id="{5A2EA584-BB0A-4F3E-A441-601DD562226A}"/>
                    </a:ext>
                  </a:extLst>
                </p:cNvPr>
                <p:cNvCxnSpPr/>
                <p:nvPr/>
              </p:nvCxnSpPr>
              <p:spPr>
                <a:xfrm>
                  <a:off x="4635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4" name="Google Shape;392;p29">
                  <a:extLst>
                    <a:ext uri="{FF2B5EF4-FFF2-40B4-BE49-F238E27FC236}">
                      <a16:creationId xmlns:a16="http://schemas.microsoft.com/office/drawing/2014/main" id="{788CC78A-E88D-4E79-9ED4-99DA03C41D4A}"/>
                    </a:ext>
                  </a:extLst>
                </p:cNvPr>
                <p:cNvCxnSpPr/>
                <p:nvPr/>
              </p:nvCxnSpPr>
              <p:spPr>
                <a:xfrm>
                  <a:off x="47775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5" name="Google Shape;393;p29">
                  <a:extLst>
                    <a:ext uri="{FF2B5EF4-FFF2-40B4-BE49-F238E27FC236}">
                      <a16:creationId xmlns:a16="http://schemas.microsoft.com/office/drawing/2014/main" id="{A0508A90-42AE-43DD-8284-3F93DB307F67}"/>
                    </a:ext>
                  </a:extLst>
                </p:cNvPr>
                <p:cNvCxnSpPr/>
                <p:nvPr/>
              </p:nvCxnSpPr>
              <p:spPr>
                <a:xfrm>
                  <a:off x="4910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6" name="Google Shape;394;p29">
                  <a:extLst>
                    <a:ext uri="{FF2B5EF4-FFF2-40B4-BE49-F238E27FC236}">
                      <a16:creationId xmlns:a16="http://schemas.microsoft.com/office/drawing/2014/main" id="{F6921B66-E725-4BB6-9529-AA6588059545}"/>
                    </a:ext>
                  </a:extLst>
                </p:cNvPr>
                <p:cNvCxnSpPr/>
                <p:nvPr/>
              </p:nvCxnSpPr>
              <p:spPr>
                <a:xfrm>
                  <a:off x="50018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7" name="Google Shape;395;p29">
                  <a:extLst>
                    <a:ext uri="{FF2B5EF4-FFF2-40B4-BE49-F238E27FC236}">
                      <a16:creationId xmlns:a16="http://schemas.microsoft.com/office/drawing/2014/main" id="{2C81EBF0-C2C0-4E4B-9995-95B11DB3F4A2}"/>
                    </a:ext>
                  </a:extLst>
                </p:cNvPr>
                <p:cNvCxnSpPr/>
                <p:nvPr/>
              </p:nvCxnSpPr>
              <p:spPr>
                <a:xfrm>
                  <a:off x="5099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8" name="Google Shape;396;p29">
                  <a:extLst>
                    <a:ext uri="{FF2B5EF4-FFF2-40B4-BE49-F238E27FC236}">
                      <a16:creationId xmlns:a16="http://schemas.microsoft.com/office/drawing/2014/main" id="{8BF1485E-B1F2-4F1A-A4C2-ED1993DE0062}"/>
                    </a:ext>
                  </a:extLst>
                </p:cNvPr>
                <p:cNvCxnSpPr/>
                <p:nvPr/>
              </p:nvCxnSpPr>
              <p:spPr>
                <a:xfrm>
                  <a:off x="335304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9" name="Google Shape;397;p29">
                  <a:extLst>
                    <a:ext uri="{FF2B5EF4-FFF2-40B4-BE49-F238E27FC236}">
                      <a16:creationId xmlns:a16="http://schemas.microsoft.com/office/drawing/2014/main" id="{F50ED4D4-DE29-4BDC-A0E5-33BB4A238B49}"/>
                    </a:ext>
                  </a:extLst>
                </p:cNvPr>
                <p:cNvCxnSpPr/>
                <p:nvPr/>
              </p:nvCxnSpPr>
              <p:spPr>
                <a:xfrm>
                  <a:off x="5187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7" name="Google Shape;398;p29">
                <a:extLst>
                  <a:ext uri="{FF2B5EF4-FFF2-40B4-BE49-F238E27FC236}">
                    <a16:creationId xmlns:a16="http://schemas.microsoft.com/office/drawing/2014/main" id="{2EB64681-6937-449B-A056-37FF38153F1F}"/>
                  </a:ext>
                </a:extLst>
              </p:cNvPr>
              <p:cNvGrpSpPr/>
              <p:nvPr/>
            </p:nvGrpSpPr>
            <p:grpSpPr>
              <a:xfrm>
                <a:off x="5185080" y="3930120"/>
                <a:ext cx="1834860" cy="139800"/>
                <a:chOff x="5185080" y="3930120"/>
                <a:chExt cx="1834860" cy="139800"/>
              </a:xfrm>
            </p:grpSpPr>
            <p:cxnSp>
              <p:nvCxnSpPr>
                <p:cNvPr id="150" name="Google Shape;399;p29">
                  <a:extLst>
                    <a:ext uri="{FF2B5EF4-FFF2-40B4-BE49-F238E27FC236}">
                      <a16:creationId xmlns:a16="http://schemas.microsoft.com/office/drawing/2014/main" id="{D9A6A708-90E5-450E-A325-B7689EAE3194}"/>
                    </a:ext>
                  </a:extLst>
                </p:cNvPr>
                <p:cNvCxnSpPr/>
                <p:nvPr/>
              </p:nvCxnSpPr>
              <p:spPr>
                <a:xfrm>
                  <a:off x="57358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1" name="Google Shape;400;p29">
                  <a:extLst>
                    <a:ext uri="{FF2B5EF4-FFF2-40B4-BE49-F238E27FC236}">
                      <a16:creationId xmlns:a16="http://schemas.microsoft.com/office/drawing/2014/main" id="{CF3CC2C0-4344-44BD-A0BE-F6278A4EA1C5}"/>
                    </a:ext>
                  </a:extLst>
                </p:cNvPr>
                <p:cNvCxnSpPr/>
                <p:nvPr/>
              </p:nvCxnSpPr>
              <p:spPr>
                <a:xfrm>
                  <a:off x="6062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2" name="Google Shape;401;p29">
                  <a:extLst>
                    <a:ext uri="{FF2B5EF4-FFF2-40B4-BE49-F238E27FC236}">
                      <a16:creationId xmlns:a16="http://schemas.microsoft.com/office/drawing/2014/main" id="{072B06CF-AFD6-4D43-8954-F8B861F46D6C}"/>
                    </a:ext>
                  </a:extLst>
                </p:cNvPr>
                <p:cNvCxnSpPr/>
                <p:nvPr/>
              </p:nvCxnSpPr>
              <p:spPr>
                <a:xfrm>
                  <a:off x="6290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3" name="Google Shape;402;p29">
                  <a:extLst>
                    <a:ext uri="{FF2B5EF4-FFF2-40B4-BE49-F238E27FC236}">
                      <a16:creationId xmlns:a16="http://schemas.microsoft.com/office/drawing/2014/main" id="{6C142B69-59A5-4D47-9D95-7B52FC58C7C6}"/>
                    </a:ext>
                  </a:extLst>
                </p:cNvPr>
                <p:cNvCxnSpPr/>
                <p:nvPr/>
              </p:nvCxnSpPr>
              <p:spPr>
                <a:xfrm>
                  <a:off x="6467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4" name="Google Shape;403;p29">
                  <a:extLst>
                    <a:ext uri="{FF2B5EF4-FFF2-40B4-BE49-F238E27FC236}">
                      <a16:creationId xmlns:a16="http://schemas.microsoft.com/office/drawing/2014/main" id="{EB0F19B8-E440-4D59-9E29-7D52B3FDE723}"/>
                    </a:ext>
                  </a:extLst>
                </p:cNvPr>
                <p:cNvCxnSpPr/>
                <p:nvPr/>
              </p:nvCxnSpPr>
              <p:spPr>
                <a:xfrm>
                  <a:off x="6609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5" name="Google Shape;404;p29">
                  <a:extLst>
                    <a:ext uri="{FF2B5EF4-FFF2-40B4-BE49-F238E27FC236}">
                      <a16:creationId xmlns:a16="http://schemas.microsoft.com/office/drawing/2014/main" id="{D96E87D7-4882-40D7-B5E5-B18E7B73EC08}"/>
                    </a:ext>
                  </a:extLst>
                </p:cNvPr>
                <p:cNvCxnSpPr/>
                <p:nvPr/>
              </p:nvCxnSpPr>
              <p:spPr>
                <a:xfrm>
                  <a:off x="67420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6" name="Google Shape;405;p29">
                  <a:extLst>
                    <a:ext uri="{FF2B5EF4-FFF2-40B4-BE49-F238E27FC236}">
                      <a16:creationId xmlns:a16="http://schemas.microsoft.com/office/drawing/2014/main" id="{4A617B6F-9EA3-4713-BAA5-42E923E2406D}"/>
                    </a:ext>
                  </a:extLst>
                </p:cNvPr>
                <p:cNvCxnSpPr/>
                <p:nvPr/>
              </p:nvCxnSpPr>
              <p:spPr>
                <a:xfrm>
                  <a:off x="6834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7" name="Google Shape;406;p29">
                  <a:extLst>
                    <a:ext uri="{FF2B5EF4-FFF2-40B4-BE49-F238E27FC236}">
                      <a16:creationId xmlns:a16="http://schemas.microsoft.com/office/drawing/2014/main" id="{A035856A-4528-4011-A815-3C784E5F2B5E}"/>
                    </a:ext>
                  </a:extLst>
                </p:cNvPr>
                <p:cNvCxnSpPr/>
                <p:nvPr/>
              </p:nvCxnSpPr>
              <p:spPr>
                <a:xfrm>
                  <a:off x="69314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8" name="Google Shape;407;p29">
                  <a:extLst>
                    <a:ext uri="{FF2B5EF4-FFF2-40B4-BE49-F238E27FC236}">
                      <a16:creationId xmlns:a16="http://schemas.microsoft.com/office/drawing/2014/main" id="{AD81BD55-208F-4AE5-98CD-726F59C4B249}"/>
                    </a:ext>
                  </a:extLst>
                </p:cNvPr>
                <p:cNvCxnSpPr/>
                <p:nvPr/>
              </p:nvCxnSpPr>
              <p:spPr>
                <a:xfrm>
                  <a:off x="518508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9" name="Google Shape;408;p29">
                  <a:extLst>
                    <a:ext uri="{FF2B5EF4-FFF2-40B4-BE49-F238E27FC236}">
                      <a16:creationId xmlns:a16="http://schemas.microsoft.com/office/drawing/2014/main" id="{C773364F-A3A1-4753-9798-702EC992527D}"/>
                    </a:ext>
                  </a:extLst>
                </p:cNvPr>
                <p:cNvCxnSpPr/>
                <p:nvPr/>
              </p:nvCxnSpPr>
              <p:spPr>
                <a:xfrm>
                  <a:off x="70196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8" name="Google Shape;409;p29">
                <a:extLst>
                  <a:ext uri="{FF2B5EF4-FFF2-40B4-BE49-F238E27FC236}">
                    <a16:creationId xmlns:a16="http://schemas.microsoft.com/office/drawing/2014/main" id="{9A703408-EDA9-40F1-A5CA-F3B70766819D}"/>
                  </a:ext>
                </a:extLst>
              </p:cNvPr>
              <p:cNvGrpSpPr/>
              <p:nvPr/>
            </p:nvGrpSpPr>
            <p:grpSpPr>
              <a:xfrm>
                <a:off x="7014960" y="3930120"/>
                <a:ext cx="1834860" cy="139800"/>
                <a:chOff x="7014960" y="3930120"/>
                <a:chExt cx="1834860" cy="139800"/>
              </a:xfrm>
            </p:grpSpPr>
            <p:cxnSp>
              <p:nvCxnSpPr>
                <p:cNvPr id="140" name="Google Shape;410;p29">
                  <a:extLst>
                    <a:ext uri="{FF2B5EF4-FFF2-40B4-BE49-F238E27FC236}">
                      <a16:creationId xmlns:a16="http://schemas.microsoft.com/office/drawing/2014/main" id="{CEF24140-7080-4199-A918-16AC95BA4B5C}"/>
                    </a:ext>
                  </a:extLst>
                </p:cNvPr>
                <p:cNvCxnSpPr/>
                <p:nvPr/>
              </p:nvCxnSpPr>
              <p:spPr>
                <a:xfrm>
                  <a:off x="75654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1" name="Google Shape;411;p29">
                  <a:extLst>
                    <a:ext uri="{FF2B5EF4-FFF2-40B4-BE49-F238E27FC236}">
                      <a16:creationId xmlns:a16="http://schemas.microsoft.com/office/drawing/2014/main" id="{919D7EC4-FB18-43B8-A3BF-F1D8B03F75D8}"/>
                    </a:ext>
                  </a:extLst>
                </p:cNvPr>
                <p:cNvCxnSpPr/>
                <p:nvPr/>
              </p:nvCxnSpPr>
              <p:spPr>
                <a:xfrm>
                  <a:off x="7892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2" name="Google Shape;412;p29">
                  <a:extLst>
                    <a:ext uri="{FF2B5EF4-FFF2-40B4-BE49-F238E27FC236}">
                      <a16:creationId xmlns:a16="http://schemas.microsoft.com/office/drawing/2014/main" id="{E7D23C67-C4CA-4385-B389-7296B9039166}"/>
                    </a:ext>
                  </a:extLst>
                </p:cNvPr>
                <p:cNvCxnSpPr/>
                <p:nvPr/>
              </p:nvCxnSpPr>
              <p:spPr>
                <a:xfrm>
                  <a:off x="81198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3" name="Google Shape;413;p29">
                  <a:extLst>
                    <a:ext uri="{FF2B5EF4-FFF2-40B4-BE49-F238E27FC236}">
                      <a16:creationId xmlns:a16="http://schemas.microsoft.com/office/drawing/2014/main" id="{09254689-C9C8-4B41-848E-21DBDC0B853C}"/>
                    </a:ext>
                  </a:extLst>
                </p:cNvPr>
                <p:cNvCxnSpPr/>
                <p:nvPr/>
              </p:nvCxnSpPr>
              <p:spPr>
                <a:xfrm>
                  <a:off x="8297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4" name="Google Shape;414;p29">
                  <a:extLst>
                    <a:ext uri="{FF2B5EF4-FFF2-40B4-BE49-F238E27FC236}">
                      <a16:creationId xmlns:a16="http://schemas.microsoft.com/office/drawing/2014/main" id="{C5F12B95-5B69-4546-916B-E874F836E445}"/>
                    </a:ext>
                  </a:extLst>
                </p:cNvPr>
                <p:cNvCxnSpPr/>
                <p:nvPr/>
              </p:nvCxnSpPr>
              <p:spPr>
                <a:xfrm>
                  <a:off x="84394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5" name="Google Shape;415;p29">
                  <a:extLst>
                    <a:ext uri="{FF2B5EF4-FFF2-40B4-BE49-F238E27FC236}">
                      <a16:creationId xmlns:a16="http://schemas.microsoft.com/office/drawing/2014/main" id="{007AA38A-9E20-44EC-9263-2A94D50C14C1}"/>
                    </a:ext>
                  </a:extLst>
                </p:cNvPr>
                <p:cNvCxnSpPr/>
                <p:nvPr/>
              </p:nvCxnSpPr>
              <p:spPr>
                <a:xfrm>
                  <a:off x="8571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6" name="Google Shape;416;p29">
                  <a:extLst>
                    <a:ext uri="{FF2B5EF4-FFF2-40B4-BE49-F238E27FC236}">
                      <a16:creationId xmlns:a16="http://schemas.microsoft.com/office/drawing/2014/main" id="{D006F657-C8B6-414B-BD77-8B232647E798}"/>
                    </a:ext>
                  </a:extLst>
                </p:cNvPr>
                <p:cNvCxnSpPr/>
                <p:nvPr/>
              </p:nvCxnSpPr>
              <p:spPr>
                <a:xfrm>
                  <a:off x="8663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7" name="Google Shape;417;p29">
                  <a:extLst>
                    <a:ext uri="{FF2B5EF4-FFF2-40B4-BE49-F238E27FC236}">
                      <a16:creationId xmlns:a16="http://schemas.microsoft.com/office/drawing/2014/main" id="{931B9694-209A-41BE-AB15-9BDD36365367}"/>
                    </a:ext>
                  </a:extLst>
                </p:cNvPr>
                <p:cNvCxnSpPr/>
                <p:nvPr/>
              </p:nvCxnSpPr>
              <p:spPr>
                <a:xfrm>
                  <a:off x="8760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8" name="Google Shape;418;p29">
                  <a:extLst>
                    <a:ext uri="{FF2B5EF4-FFF2-40B4-BE49-F238E27FC236}">
                      <a16:creationId xmlns:a16="http://schemas.microsoft.com/office/drawing/2014/main" id="{44313E23-DE4B-4F6E-B882-BB9B7CE0D4B8}"/>
                    </a:ext>
                  </a:extLst>
                </p:cNvPr>
                <p:cNvCxnSpPr/>
                <p:nvPr/>
              </p:nvCxnSpPr>
              <p:spPr>
                <a:xfrm>
                  <a:off x="701496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9" name="Google Shape;419;p29">
                  <a:extLst>
                    <a:ext uri="{FF2B5EF4-FFF2-40B4-BE49-F238E27FC236}">
                      <a16:creationId xmlns:a16="http://schemas.microsoft.com/office/drawing/2014/main" id="{B25B7B5F-31F3-4F6B-A28E-8A437BB16A0B}"/>
                    </a:ext>
                  </a:extLst>
                </p:cNvPr>
                <p:cNvCxnSpPr/>
                <p:nvPr/>
              </p:nvCxnSpPr>
              <p:spPr>
                <a:xfrm>
                  <a:off x="8849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9" name="Google Shape;420;p29">
                <a:extLst>
                  <a:ext uri="{FF2B5EF4-FFF2-40B4-BE49-F238E27FC236}">
                    <a16:creationId xmlns:a16="http://schemas.microsoft.com/office/drawing/2014/main" id="{44F70B5C-2B59-4556-8C3A-01B0B8547FB7}"/>
                  </a:ext>
                </a:extLst>
              </p:cNvPr>
              <p:cNvGrpSpPr/>
              <p:nvPr/>
            </p:nvGrpSpPr>
            <p:grpSpPr>
              <a:xfrm>
                <a:off x="8853840" y="3930120"/>
                <a:ext cx="1834860" cy="139800"/>
                <a:chOff x="8853840" y="3930120"/>
                <a:chExt cx="1834860" cy="139800"/>
              </a:xfrm>
            </p:grpSpPr>
            <p:cxnSp>
              <p:nvCxnSpPr>
                <p:cNvPr id="130" name="Google Shape;421;p29">
                  <a:extLst>
                    <a:ext uri="{FF2B5EF4-FFF2-40B4-BE49-F238E27FC236}">
                      <a16:creationId xmlns:a16="http://schemas.microsoft.com/office/drawing/2014/main" id="{4844B522-EDDD-4ED9-A631-059622312A48}"/>
                    </a:ext>
                  </a:extLst>
                </p:cNvPr>
                <p:cNvCxnSpPr/>
                <p:nvPr/>
              </p:nvCxnSpPr>
              <p:spPr>
                <a:xfrm>
                  <a:off x="94046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1" name="Google Shape;422;p29">
                  <a:extLst>
                    <a:ext uri="{FF2B5EF4-FFF2-40B4-BE49-F238E27FC236}">
                      <a16:creationId xmlns:a16="http://schemas.microsoft.com/office/drawing/2014/main" id="{F09908F6-D73B-4D1F-B5D8-808A55B33E17}"/>
                    </a:ext>
                  </a:extLst>
                </p:cNvPr>
                <p:cNvCxnSpPr/>
                <p:nvPr/>
              </p:nvCxnSpPr>
              <p:spPr>
                <a:xfrm>
                  <a:off x="9731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2" name="Google Shape;423;p29">
                  <a:extLst>
                    <a:ext uri="{FF2B5EF4-FFF2-40B4-BE49-F238E27FC236}">
                      <a16:creationId xmlns:a16="http://schemas.microsoft.com/office/drawing/2014/main" id="{7C5DCD4A-0196-4548-B12C-EFC65257647E}"/>
                    </a:ext>
                  </a:extLst>
                </p:cNvPr>
                <p:cNvCxnSpPr/>
                <p:nvPr/>
              </p:nvCxnSpPr>
              <p:spPr>
                <a:xfrm>
                  <a:off x="9959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3" name="Google Shape;424;p29">
                  <a:extLst>
                    <a:ext uri="{FF2B5EF4-FFF2-40B4-BE49-F238E27FC236}">
                      <a16:creationId xmlns:a16="http://schemas.microsoft.com/office/drawing/2014/main" id="{1CD27871-B4CD-45F5-84FF-2D4DD110EF12}"/>
                    </a:ext>
                  </a:extLst>
                </p:cNvPr>
                <p:cNvCxnSpPr/>
                <p:nvPr/>
              </p:nvCxnSpPr>
              <p:spPr>
                <a:xfrm>
                  <a:off x="10136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4" name="Google Shape;425;p29">
                  <a:extLst>
                    <a:ext uri="{FF2B5EF4-FFF2-40B4-BE49-F238E27FC236}">
                      <a16:creationId xmlns:a16="http://schemas.microsoft.com/office/drawing/2014/main" id="{495FF165-D037-46C5-BF41-4FACE73EBCE5}"/>
                    </a:ext>
                  </a:extLst>
                </p:cNvPr>
                <p:cNvCxnSpPr/>
                <p:nvPr/>
              </p:nvCxnSpPr>
              <p:spPr>
                <a:xfrm>
                  <a:off x="102787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5" name="Google Shape;426;p29">
                  <a:extLst>
                    <a:ext uri="{FF2B5EF4-FFF2-40B4-BE49-F238E27FC236}">
                      <a16:creationId xmlns:a16="http://schemas.microsoft.com/office/drawing/2014/main" id="{92A3BA25-FB35-4C72-ACF2-FF6F62C6CD0B}"/>
                    </a:ext>
                  </a:extLst>
                </p:cNvPr>
                <p:cNvCxnSpPr/>
                <p:nvPr/>
              </p:nvCxnSpPr>
              <p:spPr>
                <a:xfrm>
                  <a:off x="104108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6" name="Google Shape;427;p29">
                  <a:extLst>
                    <a:ext uri="{FF2B5EF4-FFF2-40B4-BE49-F238E27FC236}">
                      <a16:creationId xmlns:a16="http://schemas.microsoft.com/office/drawing/2014/main" id="{728E0B5D-8A22-41CC-9CC6-35E17EA1615D}"/>
                    </a:ext>
                  </a:extLst>
                </p:cNvPr>
                <p:cNvCxnSpPr/>
                <p:nvPr/>
              </p:nvCxnSpPr>
              <p:spPr>
                <a:xfrm>
                  <a:off x="105030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7" name="Google Shape;428;p29">
                  <a:extLst>
                    <a:ext uri="{FF2B5EF4-FFF2-40B4-BE49-F238E27FC236}">
                      <a16:creationId xmlns:a16="http://schemas.microsoft.com/office/drawing/2014/main" id="{18DA1D8D-97F1-4DD1-9145-537316D34618}"/>
                    </a:ext>
                  </a:extLst>
                </p:cNvPr>
                <p:cNvCxnSpPr/>
                <p:nvPr/>
              </p:nvCxnSpPr>
              <p:spPr>
                <a:xfrm>
                  <a:off x="106002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8" name="Google Shape;429;p29">
                  <a:extLst>
                    <a:ext uri="{FF2B5EF4-FFF2-40B4-BE49-F238E27FC236}">
                      <a16:creationId xmlns:a16="http://schemas.microsoft.com/office/drawing/2014/main" id="{9CD7A6D0-39E4-4E09-BAC9-2F078EE7D765}"/>
                    </a:ext>
                  </a:extLst>
                </p:cNvPr>
                <p:cNvCxnSpPr/>
                <p:nvPr/>
              </p:nvCxnSpPr>
              <p:spPr>
                <a:xfrm>
                  <a:off x="885384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9" name="Google Shape;430;p29">
                  <a:extLst>
                    <a:ext uri="{FF2B5EF4-FFF2-40B4-BE49-F238E27FC236}">
                      <a16:creationId xmlns:a16="http://schemas.microsoft.com/office/drawing/2014/main" id="{910662E0-37E4-4E18-A89E-BF1591ADC923}"/>
                    </a:ext>
                  </a:extLst>
                </p:cNvPr>
                <p:cNvCxnSpPr/>
                <p:nvPr/>
              </p:nvCxnSpPr>
              <p:spPr>
                <a:xfrm>
                  <a:off x="1068840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grpSp>
      <p:grpSp>
        <p:nvGrpSpPr>
          <p:cNvPr id="180" name="Google Shape;431;p29">
            <a:extLst>
              <a:ext uri="{FF2B5EF4-FFF2-40B4-BE49-F238E27FC236}">
                <a16:creationId xmlns:a16="http://schemas.microsoft.com/office/drawing/2014/main" id="{E1F0D327-718A-4CD0-A107-88A325B7DF6C}"/>
              </a:ext>
            </a:extLst>
          </p:cNvPr>
          <p:cNvGrpSpPr/>
          <p:nvPr/>
        </p:nvGrpSpPr>
        <p:grpSpPr>
          <a:xfrm>
            <a:off x="5152027" y="5108701"/>
            <a:ext cx="834075" cy="451440"/>
            <a:chOff x="6171840" y="5033160"/>
            <a:chExt cx="1112100" cy="601920"/>
          </a:xfrm>
        </p:grpSpPr>
        <p:sp>
          <p:nvSpPr>
            <p:cNvPr id="181" name="Google Shape;432;p29">
              <a:extLst>
                <a:ext uri="{FF2B5EF4-FFF2-40B4-BE49-F238E27FC236}">
                  <a16:creationId xmlns:a16="http://schemas.microsoft.com/office/drawing/2014/main" id="{10BE84F6-8D8E-4401-821E-100D1FEE7A3C}"/>
                </a:ext>
              </a:extLst>
            </p:cNvPr>
            <p:cNvSpPr/>
            <p:nvPr/>
          </p:nvSpPr>
          <p:spPr>
            <a:xfrm>
              <a:off x="6249960" y="5033160"/>
              <a:ext cx="80700" cy="98400"/>
            </a:xfrm>
            <a:prstGeom prst="rect">
              <a:avLst/>
            </a:prstGeom>
            <a:solidFill>
              <a:srgbClr val="00FF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2" name="Google Shape;433;p29">
              <a:extLst>
                <a:ext uri="{FF2B5EF4-FFF2-40B4-BE49-F238E27FC236}">
                  <a16:creationId xmlns:a16="http://schemas.microsoft.com/office/drawing/2014/main" id="{C5D009B2-7D27-4072-ACAB-C49F869D221E}"/>
                </a:ext>
              </a:extLst>
            </p:cNvPr>
            <p:cNvSpPr/>
            <p:nvPr/>
          </p:nvSpPr>
          <p:spPr>
            <a:xfrm>
              <a:off x="6171840" y="5177880"/>
              <a:ext cx="11121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FF00"/>
                  </a:solidFill>
                  <a:latin typeface="Arial"/>
                  <a:ea typeface="Arial"/>
                  <a:cs typeface="Arial"/>
                  <a:sym typeface="Arial"/>
                </a:rPr>
                <a:t>GENCI/CINES</a:t>
              </a:r>
              <a:r>
                <a:rPr lang="en" sz="800" b="1"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Pl@ntNet, (BS=16),</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224x224</a:t>
              </a:r>
              <a:endParaRPr sz="800" b="0" strike="noStrike">
                <a:latin typeface="Arial"/>
                <a:ea typeface="Arial"/>
                <a:cs typeface="Arial"/>
                <a:sym typeface="Arial"/>
              </a:endParaRPr>
            </a:p>
          </p:txBody>
        </p:sp>
      </p:grpSp>
      <p:grpSp>
        <p:nvGrpSpPr>
          <p:cNvPr id="183" name="Google Shape;434;p29">
            <a:extLst>
              <a:ext uri="{FF2B5EF4-FFF2-40B4-BE49-F238E27FC236}">
                <a16:creationId xmlns:a16="http://schemas.microsoft.com/office/drawing/2014/main" id="{B0AFE07C-6490-4539-A216-A2C7A26219DF}"/>
              </a:ext>
            </a:extLst>
          </p:cNvPr>
          <p:cNvGrpSpPr/>
          <p:nvPr/>
        </p:nvGrpSpPr>
        <p:grpSpPr>
          <a:xfrm>
            <a:off x="5365327" y="3557681"/>
            <a:ext cx="2584945" cy="228600"/>
            <a:chOff x="6456240" y="2965133"/>
            <a:chExt cx="3446593" cy="304800"/>
          </a:xfrm>
        </p:grpSpPr>
        <p:sp>
          <p:nvSpPr>
            <p:cNvPr id="184" name="Google Shape;435;p29">
              <a:extLst>
                <a:ext uri="{FF2B5EF4-FFF2-40B4-BE49-F238E27FC236}">
                  <a16:creationId xmlns:a16="http://schemas.microsoft.com/office/drawing/2014/main" id="{64E2C3B2-3048-4E90-A0A0-4796D95119F8}"/>
                </a:ext>
              </a:extLst>
            </p:cNvPr>
            <p:cNvSpPr/>
            <p:nvPr/>
          </p:nvSpPr>
          <p:spPr>
            <a:xfrm>
              <a:off x="6456240" y="2967480"/>
              <a:ext cx="289200" cy="288000"/>
            </a:xfrm>
            <a:prstGeom prst="rect">
              <a:avLst/>
            </a:prstGeom>
            <a:solidFill>
              <a:srgbClr val="00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5" name="Google Shape;436;p29">
              <a:extLst>
                <a:ext uri="{FF2B5EF4-FFF2-40B4-BE49-F238E27FC236}">
                  <a16:creationId xmlns:a16="http://schemas.microsoft.com/office/drawing/2014/main" id="{32860306-511C-4470-90C8-2143171833F4}"/>
                </a:ext>
              </a:extLst>
            </p:cNvPr>
            <p:cNvSpPr/>
            <p:nvPr/>
          </p:nvSpPr>
          <p:spPr>
            <a:xfrm>
              <a:off x="6759733" y="2965133"/>
              <a:ext cx="3143100" cy="30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0000"/>
                  </a:solidFill>
                  <a:latin typeface="Arial"/>
                  <a:ea typeface="Arial"/>
                  <a:cs typeface="Arial"/>
                  <a:sym typeface="Arial"/>
                </a:rPr>
                <a:t>DellEMC</a:t>
              </a:r>
              <a:r>
                <a:rPr lang="en" sz="800">
                  <a:solidFill>
                    <a:srgbClr val="003C71"/>
                  </a:solidFill>
                </a:rPr>
                <a:t>, </a:t>
              </a:r>
              <a:r>
                <a:rPr lang="en" sz="800" b="0" strike="noStrike">
                  <a:solidFill>
                    <a:srgbClr val="003C71"/>
                  </a:solidFill>
                  <a:latin typeface="Arial"/>
                  <a:ea typeface="Arial"/>
                  <a:cs typeface="Arial"/>
                  <a:sym typeface="Arial"/>
                </a:rPr>
                <a:t>AI Radiologist</a:t>
              </a:r>
              <a:r>
                <a:rPr lang="en" sz="800">
                  <a:solidFill>
                    <a:srgbClr val="003C71"/>
                  </a:solidFill>
                </a:rPr>
                <a:t>: </a:t>
              </a:r>
              <a:r>
                <a:rPr lang="en" sz="800" b="0" strike="noStrike">
                  <a:solidFill>
                    <a:srgbClr val="003C71"/>
                  </a:solidFill>
                  <a:latin typeface="Arial"/>
                  <a:ea typeface="Arial"/>
                  <a:cs typeface="Arial"/>
                  <a:sym typeface="Arial"/>
                </a:rPr>
                <a:t>ResNet-59, (BS=64)</a:t>
              </a:r>
              <a:endParaRPr sz="800"/>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896x896</a:t>
              </a:r>
              <a:endParaRPr sz="800" b="0" strike="noStrike">
                <a:latin typeface="Arial"/>
                <a:ea typeface="Arial"/>
                <a:cs typeface="Arial"/>
                <a:sym typeface="Arial"/>
              </a:endParaRPr>
            </a:p>
          </p:txBody>
        </p:sp>
      </p:grpSp>
      <p:grpSp>
        <p:nvGrpSpPr>
          <p:cNvPr id="186" name="Google Shape;437;p29">
            <a:extLst>
              <a:ext uri="{FF2B5EF4-FFF2-40B4-BE49-F238E27FC236}">
                <a16:creationId xmlns:a16="http://schemas.microsoft.com/office/drawing/2014/main" id="{B4BE48C4-7B67-45DB-B13E-5B0AE543C156}"/>
              </a:ext>
            </a:extLst>
          </p:cNvPr>
          <p:cNvGrpSpPr/>
          <p:nvPr/>
        </p:nvGrpSpPr>
        <p:grpSpPr>
          <a:xfrm>
            <a:off x="7744027" y="1972111"/>
            <a:ext cx="1035990" cy="1128150"/>
            <a:chOff x="9627840" y="851040"/>
            <a:chExt cx="1381320" cy="1504200"/>
          </a:xfrm>
        </p:grpSpPr>
        <p:sp>
          <p:nvSpPr>
            <p:cNvPr id="187" name="Google Shape;438;p29">
              <a:extLst>
                <a:ext uri="{FF2B5EF4-FFF2-40B4-BE49-F238E27FC236}">
                  <a16:creationId xmlns:a16="http://schemas.microsoft.com/office/drawing/2014/main" id="{4B2A455F-9382-4B85-B957-08EBE8804372}"/>
                </a:ext>
              </a:extLst>
            </p:cNvPr>
            <p:cNvSpPr/>
            <p:nvPr/>
          </p:nvSpPr>
          <p:spPr>
            <a:xfrm flipH="1">
              <a:off x="10275060" y="851040"/>
              <a:ext cx="734100" cy="1028400"/>
            </a:xfrm>
            <a:prstGeom prst="cube">
              <a:avLst>
                <a:gd name="adj" fmla="val 25000"/>
              </a:avLst>
            </a:prstGeom>
            <a:solidFill>
              <a:srgbClr val="538CD5"/>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8" name="Google Shape;439;p29">
              <a:extLst>
                <a:ext uri="{FF2B5EF4-FFF2-40B4-BE49-F238E27FC236}">
                  <a16:creationId xmlns:a16="http://schemas.microsoft.com/office/drawing/2014/main" id="{ED7DD3BA-FFEF-41C1-8BA9-DD477E4F6BA6}"/>
                </a:ext>
              </a:extLst>
            </p:cNvPr>
            <p:cNvSpPr/>
            <p:nvPr/>
          </p:nvSpPr>
          <p:spPr>
            <a:xfrm>
              <a:off x="9627840" y="1745640"/>
              <a:ext cx="1084800" cy="6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B0F0"/>
                  </a:solidFill>
                  <a:latin typeface="Arial"/>
                  <a:ea typeface="Arial"/>
                  <a:cs typeface="Arial"/>
                  <a:sym typeface="Arial"/>
                </a:rPr>
                <a:t>MaxPlanck</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MS-D CNN (BS=1), Inference, 2304x1280x1024)</a:t>
              </a:r>
              <a:endParaRPr sz="800" b="0" strike="noStrike">
                <a:latin typeface="Arial"/>
                <a:ea typeface="Arial"/>
                <a:cs typeface="Arial"/>
                <a:sym typeface="Arial"/>
              </a:endParaRPr>
            </a:p>
          </p:txBody>
        </p:sp>
      </p:grpSp>
      <p:grpSp>
        <p:nvGrpSpPr>
          <p:cNvPr id="189" name="Google Shape;440;p29">
            <a:extLst>
              <a:ext uri="{FF2B5EF4-FFF2-40B4-BE49-F238E27FC236}">
                <a16:creationId xmlns:a16="http://schemas.microsoft.com/office/drawing/2014/main" id="{F26B2D47-E3A7-492E-9D5C-2EA7B9F365A7}"/>
              </a:ext>
            </a:extLst>
          </p:cNvPr>
          <p:cNvGrpSpPr/>
          <p:nvPr/>
        </p:nvGrpSpPr>
        <p:grpSpPr>
          <a:xfrm>
            <a:off x="7261807" y="1364318"/>
            <a:ext cx="859680" cy="640782"/>
            <a:chOff x="8258400" y="-2866320"/>
            <a:chExt cx="4261800" cy="3675000"/>
          </a:xfrm>
        </p:grpSpPr>
        <p:sp>
          <p:nvSpPr>
            <p:cNvPr id="190" name="Google Shape;441;p29">
              <a:extLst>
                <a:ext uri="{FF2B5EF4-FFF2-40B4-BE49-F238E27FC236}">
                  <a16:creationId xmlns:a16="http://schemas.microsoft.com/office/drawing/2014/main" id="{F3E611ED-69F1-42C3-B2E9-BB8654EC965C}"/>
                </a:ext>
              </a:extLst>
            </p:cNvPr>
            <p:cNvSpPr/>
            <p:nvPr/>
          </p:nvSpPr>
          <p:spPr>
            <a:xfrm>
              <a:off x="8258400" y="-2866320"/>
              <a:ext cx="4261800" cy="3675000"/>
            </a:xfrm>
            <a:prstGeom prst="rect">
              <a:avLst/>
            </a:prstGeom>
            <a:solidFill>
              <a:srgbClr val="69FEB1"/>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1" name="Google Shape;442;p29">
              <a:extLst>
                <a:ext uri="{FF2B5EF4-FFF2-40B4-BE49-F238E27FC236}">
                  <a16:creationId xmlns:a16="http://schemas.microsoft.com/office/drawing/2014/main" id="{6545CADB-20C3-4212-A471-D063C48BDF6E}"/>
                </a:ext>
              </a:extLst>
            </p:cNvPr>
            <p:cNvSpPr/>
            <p:nvPr/>
          </p:nvSpPr>
          <p:spPr>
            <a:xfrm>
              <a:off x="8584029" y="-2077683"/>
              <a:ext cx="3838198" cy="235755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Ra</a:t>
              </a:r>
              <a:r>
                <a:rPr lang="en" sz="800" b="1" dirty="0">
                  <a:solidFill>
                    <a:srgbClr val="FF0000"/>
                  </a:solidFill>
                </a:rPr>
                <a:t>dboud</a:t>
              </a:r>
              <a:r>
                <a:rPr lang="en" sz="800" b="1" strike="noStrike" dirty="0">
                  <a:solidFill>
                    <a:srgbClr val="FF0000"/>
                  </a:solidFill>
                  <a:latin typeface="Arial"/>
                  <a:ea typeface="Arial"/>
                  <a:cs typeface="Arial"/>
                  <a:sym typeface="Arial"/>
                </a:rPr>
                <a:t> UMC</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Histopathology</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100Kx200K</a:t>
              </a:r>
              <a:endParaRPr sz="800" b="0" strike="noStrike" dirty="0">
                <a:latin typeface="Arial"/>
                <a:ea typeface="Arial"/>
                <a:cs typeface="Arial"/>
                <a:sym typeface="Arial"/>
              </a:endParaRPr>
            </a:p>
          </p:txBody>
        </p:sp>
      </p:grpSp>
      <p:grpSp>
        <p:nvGrpSpPr>
          <p:cNvPr id="192" name="Google Shape;443;p29">
            <a:extLst>
              <a:ext uri="{FF2B5EF4-FFF2-40B4-BE49-F238E27FC236}">
                <a16:creationId xmlns:a16="http://schemas.microsoft.com/office/drawing/2014/main" id="{F9FF5E09-C4AD-4844-B9F5-2421839CFA0B}"/>
              </a:ext>
            </a:extLst>
          </p:cNvPr>
          <p:cNvGrpSpPr/>
          <p:nvPr/>
        </p:nvGrpSpPr>
        <p:grpSpPr>
          <a:xfrm>
            <a:off x="5929957" y="3834906"/>
            <a:ext cx="2789591" cy="342900"/>
            <a:chOff x="7209080" y="3334767"/>
            <a:chExt cx="3719455" cy="457200"/>
          </a:xfrm>
        </p:grpSpPr>
        <p:sp>
          <p:nvSpPr>
            <p:cNvPr id="193" name="Google Shape;444;p29">
              <a:extLst>
                <a:ext uri="{FF2B5EF4-FFF2-40B4-BE49-F238E27FC236}">
                  <a16:creationId xmlns:a16="http://schemas.microsoft.com/office/drawing/2014/main" id="{271852CA-712D-411B-8092-B8603F826360}"/>
                </a:ext>
              </a:extLst>
            </p:cNvPr>
            <p:cNvSpPr/>
            <p:nvPr/>
          </p:nvSpPr>
          <p:spPr>
            <a:xfrm>
              <a:off x="7209080" y="3353840"/>
              <a:ext cx="146100" cy="158700"/>
            </a:xfrm>
            <a:prstGeom prst="rect">
              <a:avLst/>
            </a:prstGeom>
            <a:solidFill>
              <a:srgbClr val="00FFFF"/>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4" name="Google Shape;445;p29">
              <a:extLst>
                <a:ext uri="{FF2B5EF4-FFF2-40B4-BE49-F238E27FC236}">
                  <a16:creationId xmlns:a16="http://schemas.microsoft.com/office/drawing/2014/main" id="{4C688CDC-343F-4668-8839-318029B708DF}"/>
                </a:ext>
              </a:extLst>
            </p:cNvPr>
            <p:cNvSpPr/>
            <p:nvPr/>
          </p:nvSpPr>
          <p:spPr>
            <a:xfrm>
              <a:off x="7384034" y="3334767"/>
              <a:ext cx="35445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FFFF"/>
                  </a:solidFill>
                  <a:latin typeface="Arial"/>
                  <a:ea typeface="Arial"/>
                  <a:cs typeface="Arial"/>
                  <a:sym typeface="Arial"/>
                </a:rPr>
                <a:t>DellEMC</a:t>
              </a:r>
              <a:r>
                <a:rPr lang="en" sz="800">
                  <a:solidFill>
                    <a:srgbClr val="003C71"/>
                  </a:solidFill>
                </a:rPr>
                <a:t>,</a:t>
              </a:r>
              <a:r>
                <a:rPr lang="en" sz="800" b="0" strike="noStrike">
                  <a:solidFill>
                    <a:srgbClr val="003C71"/>
                  </a:solidFill>
                  <a:latin typeface="Arial"/>
                  <a:ea typeface="Arial"/>
                  <a:cs typeface="Arial"/>
                  <a:sym typeface="Arial"/>
                </a:rPr>
                <a:t> AI Radiologist: </a:t>
              </a:r>
              <a:r>
                <a:rPr lang="en" sz="800">
                  <a:solidFill>
                    <a:srgbClr val="003C71"/>
                  </a:solidFill>
                </a:rPr>
                <a:t> </a:t>
              </a:r>
              <a:r>
                <a:rPr lang="en" sz="800" b="0" strike="noStrike">
                  <a:solidFill>
                    <a:srgbClr val="003C71"/>
                  </a:solidFill>
                  <a:latin typeface="Arial"/>
                  <a:ea typeface="Arial"/>
                  <a:cs typeface="Arial"/>
                  <a:sym typeface="Arial"/>
                </a:rPr>
                <a:t>AmoebaNet(2,512), (BS=64),</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480x480</a:t>
              </a:r>
              <a:endParaRPr sz="800" b="0" strike="noStrike">
                <a:latin typeface="Arial"/>
                <a:ea typeface="Arial"/>
                <a:cs typeface="Arial"/>
                <a:sym typeface="Arial"/>
              </a:endParaRPr>
            </a:p>
          </p:txBody>
        </p:sp>
      </p:grpSp>
      <p:sp>
        <p:nvSpPr>
          <p:cNvPr id="195" name="Google Shape;446;p29">
            <a:extLst>
              <a:ext uri="{FF2B5EF4-FFF2-40B4-BE49-F238E27FC236}">
                <a16:creationId xmlns:a16="http://schemas.microsoft.com/office/drawing/2014/main" id="{F8564BD9-2D0F-4037-83A8-AC628EA36B29}"/>
              </a:ext>
            </a:extLst>
          </p:cNvPr>
          <p:cNvSpPr/>
          <p:nvPr/>
        </p:nvSpPr>
        <p:spPr>
          <a:xfrm>
            <a:off x="3758898" y="5119381"/>
            <a:ext cx="5673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7030A0"/>
                </a:solidFill>
                <a:latin typeface="Arial"/>
                <a:ea typeface="Arial"/>
                <a:cs typeface="Arial"/>
                <a:sym typeface="Arial"/>
              </a:rPr>
              <a:t>GoogleNet</a:t>
            </a:r>
            <a:endParaRPr sz="800" b="0" strike="noStrike">
              <a:latin typeface="Arial"/>
              <a:ea typeface="Arial"/>
              <a:cs typeface="Arial"/>
              <a:sym typeface="Arial"/>
            </a:endParaRPr>
          </a:p>
        </p:txBody>
      </p:sp>
      <p:sp>
        <p:nvSpPr>
          <p:cNvPr id="196" name="Google Shape;447;p29">
            <a:extLst>
              <a:ext uri="{FF2B5EF4-FFF2-40B4-BE49-F238E27FC236}">
                <a16:creationId xmlns:a16="http://schemas.microsoft.com/office/drawing/2014/main" id="{02BD30BD-7B65-48F1-B6B3-461DD747102A}"/>
              </a:ext>
            </a:extLst>
          </p:cNvPr>
          <p:cNvSpPr/>
          <p:nvPr/>
        </p:nvSpPr>
        <p:spPr>
          <a:xfrm rot="16200000">
            <a:off x="4322072" y="4683659"/>
            <a:ext cx="4650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558ED5"/>
                </a:solidFill>
                <a:latin typeface="Arial"/>
                <a:ea typeface="Arial"/>
                <a:cs typeface="Arial"/>
                <a:sym typeface="Arial"/>
              </a:rPr>
              <a:t>RNet-50</a:t>
            </a:r>
            <a:endParaRPr sz="800" b="0" strike="noStrike">
              <a:latin typeface="Arial"/>
              <a:ea typeface="Arial"/>
              <a:cs typeface="Arial"/>
              <a:sym typeface="Arial"/>
            </a:endParaRPr>
          </a:p>
        </p:txBody>
      </p:sp>
      <p:sp>
        <p:nvSpPr>
          <p:cNvPr id="197" name="Google Shape;448;p29">
            <a:extLst>
              <a:ext uri="{FF2B5EF4-FFF2-40B4-BE49-F238E27FC236}">
                <a16:creationId xmlns:a16="http://schemas.microsoft.com/office/drawing/2014/main" id="{BF49ACAA-064E-4D7C-8B97-8B6E7908C4A3}"/>
              </a:ext>
            </a:extLst>
          </p:cNvPr>
          <p:cNvSpPr/>
          <p:nvPr/>
        </p:nvSpPr>
        <p:spPr>
          <a:xfrm rot="16200000">
            <a:off x="4548297" y="5282055"/>
            <a:ext cx="4815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RNet-101</a:t>
            </a:r>
            <a:endParaRPr sz="800" b="0" strike="noStrike">
              <a:latin typeface="Arial"/>
              <a:ea typeface="Arial"/>
              <a:cs typeface="Arial"/>
              <a:sym typeface="Arial"/>
            </a:endParaRPr>
          </a:p>
        </p:txBody>
      </p:sp>
      <p:sp>
        <p:nvSpPr>
          <p:cNvPr id="198" name="Google Shape;449;p29">
            <a:extLst>
              <a:ext uri="{FF2B5EF4-FFF2-40B4-BE49-F238E27FC236}">
                <a16:creationId xmlns:a16="http://schemas.microsoft.com/office/drawing/2014/main" id="{28CF8013-F1F6-4122-941D-890DCF0B0BC5}"/>
              </a:ext>
            </a:extLst>
          </p:cNvPr>
          <p:cNvSpPr/>
          <p:nvPr/>
        </p:nvSpPr>
        <p:spPr>
          <a:xfrm>
            <a:off x="4172737" y="4993951"/>
            <a:ext cx="60600" cy="73800"/>
          </a:xfrm>
          <a:prstGeom prst="rect">
            <a:avLst/>
          </a:prstGeom>
          <a:solidFill>
            <a:srgbClr val="7030A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9" name="Google Shape;450;p29">
            <a:extLst>
              <a:ext uri="{FF2B5EF4-FFF2-40B4-BE49-F238E27FC236}">
                <a16:creationId xmlns:a16="http://schemas.microsoft.com/office/drawing/2014/main" id="{A5C62098-8E34-4F37-8095-FDAF5AD4B114}"/>
              </a:ext>
            </a:extLst>
          </p:cNvPr>
          <p:cNvSpPr/>
          <p:nvPr/>
        </p:nvSpPr>
        <p:spPr>
          <a:xfrm>
            <a:off x="4514827" y="4993951"/>
            <a:ext cx="60600" cy="73800"/>
          </a:xfrm>
          <a:prstGeom prst="rect">
            <a:avLst/>
          </a:prstGeom>
          <a:solidFill>
            <a:srgbClr val="00B0F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0" name="Google Shape;451;p29">
            <a:extLst>
              <a:ext uri="{FF2B5EF4-FFF2-40B4-BE49-F238E27FC236}">
                <a16:creationId xmlns:a16="http://schemas.microsoft.com/office/drawing/2014/main" id="{0653CE29-971B-4E21-81F0-7A531182A7BA}"/>
              </a:ext>
            </a:extLst>
          </p:cNvPr>
          <p:cNvSpPr/>
          <p:nvPr/>
        </p:nvSpPr>
        <p:spPr>
          <a:xfrm>
            <a:off x="4754317" y="4993951"/>
            <a:ext cx="60600" cy="73800"/>
          </a:xfrm>
          <a:prstGeom prst="rect">
            <a:avLst/>
          </a:prstGeom>
          <a:solidFill>
            <a:srgbClr val="0226C6"/>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1" name="Google Shape;452;p29">
            <a:extLst>
              <a:ext uri="{FF2B5EF4-FFF2-40B4-BE49-F238E27FC236}">
                <a16:creationId xmlns:a16="http://schemas.microsoft.com/office/drawing/2014/main" id="{7FD5841D-EA26-4D14-964E-2445211EE4A4}"/>
              </a:ext>
            </a:extLst>
          </p:cNvPr>
          <p:cNvSpPr/>
          <p:nvPr/>
        </p:nvSpPr>
        <p:spPr>
          <a:xfrm>
            <a:off x="5331577" y="5000701"/>
            <a:ext cx="60600" cy="73800"/>
          </a:xfrm>
          <a:prstGeom prst="rect">
            <a:avLst/>
          </a:prstGeom>
          <a:solidFill>
            <a:srgbClr val="00A6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2" name="Google Shape;453;p29">
            <a:extLst>
              <a:ext uri="{FF2B5EF4-FFF2-40B4-BE49-F238E27FC236}">
                <a16:creationId xmlns:a16="http://schemas.microsoft.com/office/drawing/2014/main" id="{5632819B-4965-453A-82C4-1EC9268AF150}"/>
              </a:ext>
            </a:extLst>
          </p:cNvPr>
          <p:cNvSpPr/>
          <p:nvPr/>
        </p:nvSpPr>
        <p:spPr>
          <a:xfrm rot="16200000">
            <a:off x="4770572" y="5375131"/>
            <a:ext cx="6477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00000"/>
                </a:solidFill>
                <a:latin typeface="Arial"/>
                <a:ea typeface="Arial"/>
                <a:cs typeface="Arial"/>
                <a:sym typeface="Arial"/>
              </a:rPr>
              <a:t>Inception-v3</a:t>
            </a:r>
            <a:endParaRPr sz="800" b="0" strike="noStrike">
              <a:latin typeface="Arial"/>
              <a:ea typeface="Arial"/>
              <a:cs typeface="Arial"/>
              <a:sym typeface="Arial"/>
            </a:endParaRPr>
          </a:p>
        </p:txBody>
      </p:sp>
      <p:sp>
        <p:nvSpPr>
          <p:cNvPr id="203" name="Google Shape;454;p29">
            <a:extLst>
              <a:ext uri="{FF2B5EF4-FFF2-40B4-BE49-F238E27FC236}">
                <a16:creationId xmlns:a16="http://schemas.microsoft.com/office/drawing/2014/main" id="{A184785F-4D81-4511-817A-1FD0B3281FE1}"/>
              </a:ext>
            </a:extLst>
          </p:cNvPr>
          <p:cNvSpPr/>
          <p:nvPr/>
        </p:nvSpPr>
        <p:spPr>
          <a:xfrm>
            <a:off x="5067517" y="4992061"/>
            <a:ext cx="60600" cy="73800"/>
          </a:xfrm>
          <a:prstGeom prst="rect">
            <a:avLst/>
          </a:prstGeom>
          <a:solidFill>
            <a:schemeClr val="dk1"/>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Oval 203">
            <a:extLst>
              <a:ext uri="{FF2B5EF4-FFF2-40B4-BE49-F238E27FC236}">
                <a16:creationId xmlns:a16="http://schemas.microsoft.com/office/drawing/2014/main" id="{1332C831-64F0-423F-941D-ABECCB826E60}"/>
              </a:ext>
            </a:extLst>
          </p:cNvPr>
          <p:cNvSpPr/>
          <p:nvPr/>
        </p:nvSpPr>
        <p:spPr>
          <a:xfrm rot="2683317">
            <a:off x="4402500" y="1377664"/>
            <a:ext cx="5819216" cy="3671481"/>
          </a:xfrm>
          <a:prstGeom prst="ellipse">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4020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ppt_w</p:attrName>
                                        </p:attrNameLst>
                                      </p:cBhvr>
                                      <p:tavLst>
                                        <p:tav tm="0">
                                          <p:val>
                                            <p:strVal val="0"/>
                                          </p:val>
                                        </p:tav>
                                        <p:tav tm="100000">
                                          <p:val>
                                            <p:strVal val="#ppt_w"/>
                                          </p:val>
                                        </p:tav>
                                      </p:tavLst>
                                    </p:anim>
                                    <p:anim calcmode="lin" valueType="num">
                                      <p:cBhvr additive="base">
                                        <p:cTn id="8" dur="500"/>
                                        <p:tgtEl>
                                          <p:spTgt spid="37"/>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80"/>
                                        </p:tgtEl>
                                        <p:attrNameLst>
                                          <p:attrName>style.visibility</p:attrName>
                                        </p:attrNameLst>
                                      </p:cBhvr>
                                      <p:to>
                                        <p:strVal val="visible"/>
                                      </p:to>
                                    </p:set>
                                    <p:anim calcmode="lin" valueType="num">
                                      <p:cBhvr additive="base">
                                        <p:cTn id="13" dur="500"/>
                                        <p:tgtEl>
                                          <p:spTgt spid="180"/>
                                        </p:tgtEl>
                                        <p:attrNameLst>
                                          <p:attrName>ppt_w</p:attrName>
                                        </p:attrNameLst>
                                      </p:cBhvr>
                                      <p:tavLst>
                                        <p:tav tm="0">
                                          <p:val>
                                            <p:strVal val="0"/>
                                          </p:val>
                                        </p:tav>
                                        <p:tav tm="100000">
                                          <p:val>
                                            <p:strVal val="#ppt_w"/>
                                          </p:val>
                                        </p:tav>
                                      </p:tavLst>
                                    </p:anim>
                                    <p:anim calcmode="lin" valueType="num">
                                      <p:cBhvr additive="base">
                                        <p:cTn id="14" dur="500"/>
                                        <p:tgtEl>
                                          <p:spTgt spid="180"/>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ppt_w</p:attrName>
                                        </p:attrNameLst>
                                      </p:cBhvr>
                                      <p:tavLst>
                                        <p:tav tm="0">
                                          <p:val>
                                            <p:strVal val="0"/>
                                          </p:val>
                                        </p:tav>
                                        <p:tav tm="100000">
                                          <p:val>
                                            <p:strVal val="#ppt_w"/>
                                          </p:val>
                                        </p:tav>
                                      </p:tavLst>
                                    </p:anim>
                                    <p:anim calcmode="lin" valueType="num">
                                      <p:cBhvr additive="base">
                                        <p:cTn id="20" dur="500"/>
                                        <p:tgtEl>
                                          <p:spTgt spid="29"/>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p:tgtEl>
                                          <p:spTgt spid="21"/>
                                        </p:tgtEl>
                                        <p:attrNameLst>
                                          <p:attrName>ppt_w</p:attrName>
                                        </p:attrNameLst>
                                      </p:cBhvr>
                                      <p:tavLst>
                                        <p:tav tm="0">
                                          <p:val>
                                            <p:strVal val="0"/>
                                          </p:val>
                                        </p:tav>
                                        <p:tav tm="100000">
                                          <p:val>
                                            <p:strVal val="#ppt_w"/>
                                          </p:val>
                                        </p:tav>
                                      </p:tavLst>
                                    </p:anim>
                                    <p:anim calcmode="lin" valueType="num">
                                      <p:cBhvr additive="base">
                                        <p:cTn id="26" dur="500"/>
                                        <p:tgtEl>
                                          <p:spTgt spid="21"/>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p:tgtEl>
                                          <p:spTgt spid="17"/>
                                        </p:tgtEl>
                                        <p:attrNameLst>
                                          <p:attrName>ppt_w</p:attrName>
                                        </p:attrNameLst>
                                      </p:cBhvr>
                                      <p:tavLst>
                                        <p:tav tm="0">
                                          <p:val>
                                            <p:strVal val="0"/>
                                          </p:val>
                                        </p:tav>
                                        <p:tav tm="100000">
                                          <p:val>
                                            <p:strVal val="#ppt_w"/>
                                          </p:val>
                                        </p:tav>
                                      </p:tavLst>
                                    </p:anim>
                                    <p:anim calcmode="lin" valueType="num">
                                      <p:cBhvr additive="base">
                                        <p:cTn id="32" dur="500"/>
                                        <p:tgtEl>
                                          <p:spTgt spid="17"/>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83"/>
                                        </p:tgtEl>
                                        <p:attrNameLst>
                                          <p:attrName>style.visibility</p:attrName>
                                        </p:attrNameLst>
                                      </p:cBhvr>
                                      <p:to>
                                        <p:strVal val="visible"/>
                                      </p:to>
                                    </p:set>
                                    <p:anim calcmode="lin" valueType="num">
                                      <p:cBhvr additive="base">
                                        <p:cTn id="37" dur="500"/>
                                        <p:tgtEl>
                                          <p:spTgt spid="183"/>
                                        </p:tgtEl>
                                        <p:attrNameLst>
                                          <p:attrName>ppt_w</p:attrName>
                                        </p:attrNameLst>
                                      </p:cBhvr>
                                      <p:tavLst>
                                        <p:tav tm="0">
                                          <p:val>
                                            <p:strVal val="0"/>
                                          </p:val>
                                        </p:tav>
                                        <p:tav tm="100000">
                                          <p:val>
                                            <p:strVal val="#ppt_w"/>
                                          </p:val>
                                        </p:tav>
                                      </p:tavLst>
                                    </p:anim>
                                    <p:anim calcmode="lin" valueType="num">
                                      <p:cBhvr additive="base">
                                        <p:cTn id="38" dur="500"/>
                                        <p:tgtEl>
                                          <p:spTgt spid="183"/>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p:tgtEl>
                                          <p:spTgt spid="32"/>
                                        </p:tgtEl>
                                        <p:attrNameLst>
                                          <p:attrName>ppt_w</p:attrName>
                                        </p:attrNameLst>
                                      </p:cBhvr>
                                      <p:tavLst>
                                        <p:tav tm="0">
                                          <p:val>
                                            <p:strVal val="0"/>
                                          </p:val>
                                        </p:tav>
                                        <p:tav tm="100000">
                                          <p:val>
                                            <p:strVal val="#ppt_w"/>
                                          </p:val>
                                        </p:tav>
                                      </p:tavLst>
                                    </p:anim>
                                    <p:anim calcmode="lin" valueType="num">
                                      <p:cBhvr additive="base">
                                        <p:cTn id="44" dur="500"/>
                                        <p:tgtEl>
                                          <p:spTgt spid="32"/>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92"/>
                                        </p:tgtEl>
                                        <p:attrNameLst>
                                          <p:attrName>style.visibility</p:attrName>
                                        </p:attrNameLst>
                                      </p:cBhvr>
                                      <p:to>
                                        <p:strVal val="visible"/>
                                      </p:to>
                                    </p:set>
                                    <p:anim calcmode="lin" valueType="num">
                                      <p:cBhvr additive="base">
                                        <p:cTn id="49" dur="500"/>
                                        <p:tgtEl>
                                          <p:spTgt spid="192"/>
                                        </p:tgtEl>
                                        <p:attrNameLst>
                                          <p:attrName>ppt_w</p:attrName>
                                        </p:attrNameLst>
                                      </p:cBhvr>
                                      <p:tavLst>
                                        <p:tav tm="0">
                                          <p:val>
                                            <p:strVal val="0"/>
                                          </p:val>
                                        </p:tav>
                                        <p:tav tm="100000">
                                          <p:val>
                                            <p:strVal val="#ppt_w"/>
                                          </p:val>
                                        </p:tav>
                                      </p:tavLst>
                                    </p:anim>
                                    <p:anim calcmode="lin" valueType="num">
                                      <p:cBhvr additive="base">
                                        <p:cTn id="50" dur="500"/>
                                        <p:tgtEl>
                                          <p:spTgt spid="192"/>
                                        </p:tgtEl>
                                        <p:attrNameLst>
                                          <p:attrName>ppt_h</p:attrName>
                                        </p:attrNameLst>
                                      </p:cBhvr>
                                      <p:tavLst>
                                        <p:tav tm="0">
                                          <p:val>
                                            <p:str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186"/>
                                        </p:tgtEl>
                                        <p:attrNameLst>
                                          <p:attrName>style.visibility</p:attrName>
                                        </p:attrNameLst>
                                      </p:cBhvr>
                                      <p:to>
                                        <p:strVal val="visible"/>
                                      </p:to>
                                    </p:set>
                                    <p:anim calcmode="lin" valueType="num">
                                      <p:cBhvr additive="base">
                                        <p:cTn id="55" dur="500"/>
                                        <p:tgtEl>
                                          <p:spTgt spid="186"/>
                                        </p:tgtEl>
                                        <p:attrNameLst>
                                          <p:attrName>ppt_w</p:attrName>
                                        </p:attrNameLst>
                                      </p:cBhvr>
                                      <p:tavLst>
                                        <p:tav tm="0">
                                          <p:val>
                                            <p:strVal val="0"/>
                                          </p:val>
                                        </p:tav>
                                        <p:tav tm="100000">
                                          <p:val>
                                            <p:strVal val="#ppt_w"/>
                                          </p:val>
                                        </p:tav>
                                      </p:tavLst>
                                    </p:anim>
                                    <p:anim calcmode="lin" valueType="num">
                                      <p:cBhvr additive="base">
                                        <p:cTn id="56" dur="500"/>
                                        <p:tgtEl>
                                          <p:spTgt spid="186"/>
                                        </p:tgtEl>
                                        <p:attrNameLst>
                                          <p:attrName>ppt_h</p:attrName>
                                        </p:attrNameLst>
                                      </p:cBhvr>
                                      <p:tavLst>
                                        <p:tav tm="0">
                                          <p:val>
                                            <p:str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p:tgtEl>
                                          <p:spTgt spid="24"/>
                                        </p:tgtEl>
                                        <p:attrNameLst>
                                          <p:attrName>ppt_w</p:attrName>
                                        </p:attrNameLst>
                                      </p:cBhvr>
                                      <p:tavLst>
                                        <p:tav tm="0">
                                          <p:val>
                                            <p:strVal val="0"/>
                                          </p:val>
                                        </p:tav>
                                        <p:tav tm="100000">
                                          <p:val>
                                            <p:strVal val="#ppt_w"/>
                                          </p:val>
                                        </p:tav>
                                      </p:tavLst>
                                    </p:anim>
                                    <p:anim calcmode="lin" valueType="num">
                                      <p:cBhvr additive="base">
                                        <p:cTn id="62" dur="500"/>
                                        <p:tgtEl>
                                          <p:spTgt spid="24"/>
                                        </p:tgtEl>
                                        <p:attrNameLst>
                                          <p:attrName>ppt_h</p:attrName>
                                        </p:attrNameLst>
                                      </p:cBhvr>
                                      <p:tavLst>
                                        <p:tav tm="0">
                                          <p:val>
                                            <p:str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nodeType="clickEffect">
                                  <p:stCondLst>
                                    <p:cond delay="0"/>
                                  </p:stCondLst>
                                  <p:childTnLst>
                                    <p:set>
                                      <p:cBhvr>
                                        <p:cTn id="66" dur="1" fill="hold">
                                          <p:stCondLst>
                                            <p:cond delay="0"/>
                                          </p:stCondLst>
                                        </p:cTn>
                                        <p:tgtEl>
                                          <p:spTgt spid="189"/>
                                        </p:tgtEl>
                                        <p:attrNameLst>
                                          <p:attrName>style.visibility</p:attrName>
                                        </p:attrNameLst>
                                      </p:cBhvr>
                                      <p:to>
                                        <p:strVal val="visible"/>
                                      </p:to>
                                    </p:set>
                                    <p:anim calcmode="lin" valueType="num">
                                      <p:cBhvr additive="base">
                                        <p:cTn id="67" dur="500"/>
                                        <p:tgtEl>
                                          <p:spTgt spid="189"/>
                                        </p:tgtEl>
                                        <p:attrNameLst>
                                          <p:attrName>ppt_w</p:attrName>
                                        </p:attrNameLst>
                                      </p:cBhvr>
                                      <p:tavLst>
                                        <p:tav tm="0">
                                          <p:val>
                                            <p:strVal val="0"/>
                                          </p:val>
                                        </p:tav>
                                        <p:tav tm="100000">
                                          <p:val>
                                            <p:strVal val="#ppt_w"/>
                                          </p:val>
                                        </p:tav>
                                      </p:tavLst>
                                    </p:anim>
                                    <p:anim calcmode="lin" valueType="num">
                                      <p:cBhvr additive="base">
                                        <p:cTn id="68" dur="500"/>
                                        <p:tgtEl>
                                          <p:spTgt spid="189"/>
                                        </p:tgtEl>
                                        <p:attrNameLst>
                                          <p:attrName>ppt_h</p:attrName>
                                        </p:attrNameLst>
                                      </p:cBhvr>
                                      <p:tavLst>
                                        <p:tav tm="0">
                                          <p:val>
                                            <p:str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nl-NL" dirty="0" err="1"/>
              <a:t>What</a:t>
            </a:r>
            <a:r>
              <a:rPr lang="nl-NL" dirty="0"/>
              <a:t> is parallel computing?</a:t>
            </a:r>
          </a:p>
          <a:p>
            <a:pPr marL="342900" indent="-342900">
              <a:buFont typeface="Arial" panose="020B0604020202020204" pitchFamily="34" charset="0"/>
              <a:buChar char="•"/>
            </a:pPr>
            <a:r>
              <a:rPr lang="en-US" dirty="0"/>
              <a:t>Multiple processors or computers working on a single computational problem</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9</a:t>
            </a:fld>
            <a:endParaRPr lang="nl-NL"/>
          </a:p>
        </p:txBody>
      </p:sp>
    </p:spTree>
    <p:extLst>
      <p:ext uri="{BB962C8B-B14F-4D97-AF65-F5344CB8AC3E}">
        <p14:creationId xmlns:p14="http://schemas.microsoft.com/office/powerpoint/2010/main" val="143292676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 name="JUTAG_EINDMACROS_PRESERVEGUIDES" val="1"/>
</p:tagLst>
</file>

<file path=ppt/theme/theme1.xml><?xml version="1.0" encoding="utf-8"?>
<a:theme xmlns:a="http://schemas.openxmlformats.org/drawingml/2006/main" name="SURF">
  <a:themeElements>
    <a:clrScheme name="Aangepast 5">
      <a:dk1>
        <a:sysClr val="windowText" lastClr="000000"/>
      </a:dk1>
      <a:lt1>
        <a:sysClr val="window" lastClr="FFFFFF"/>
      </a:lt1>
      <a:dk2>
        <a:srgbClr val="000000"/>
      </a:dk2>
      <a:lt2>
        <a:srgbClr val="FFFFFF"/>
      </a:lt2>
      <a:accent1>
        <a:srgbClr val="EA7600"/>
      </a:accent1>
      <a:accent2>
        <a:srgbClr val="E03C31"/>
      </a:accent2>
      <a:accent3>
        <a:srgbClr val="0077C8"/>
      </a:accent3>
      <a:accent4>
        <a:srgbClr val="009F4D"/>
      </a:accent4>
      <a:accent5>
        <a:srgbClr val="FEDB00"/>
      </a:accent5>
      <a:accent6>
        <a:srgbClr val="772583"/>
      </a:accent6>
      <a:hlink>
        <a:srgbClr val="0077C8"/>
      </a:hlink>
      <a:folHlink>
        <a:srgbClr val="009F4D"/>
      </a:folHlink>
    </a:clrScheme>
    <a:fontScheme name="SURF">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cap="all" dirty="0" err="1" smtClean="0"/>
        </a:defPPr>
      </a:lstStyle>
    </a:txDef>
  </a:objectDefaults>
  <a:extraClrSchemeLst/>
  <a:extLst>
    <a:ext uri="{05A4C25C-085E-4340-85A3-A5531E510DB2}">
      <thm15:themeFamily xmlns:thm15="http://schemas.microsoft.com/office/thememl/2012/main" name="Presentatie SURF.potx" id="{7FCCFDF8-7726-472E-A700-5D7F9EECB06C}" vid="{17BE6A99-8B59-4987-ABEF-B9883AFE7ACC}"/>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 SURF.potx" id="{7FCCFDF8-7726-472E-A700-5D7F9EECB06C}" vid="{0BD3932E-07CB-492E-A279-310A2EE43DED}"/>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SURF</Template>
  <TotalTime>18555</TotalTime>
  <Words>3388</Words>
  <Application>Microsoft Office PowerPoint</Application>
  <PresentationFormat>Widescreen</PresentationFormat>
  <Paragraphs>582</Paragraphs>
  <Slides>49</Slides>
  <Notes>3</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49</vt:i4>
      </vt:variant>
    </vt:vector>
  </HeadingPairs>
  <TitlesOfParts>
    <vt:vector size="59" baseType="lpstr">
      <vt:lpstr>Arial</vt:lpstr>
      <vt:lpstr>Calibri</vt:lpstr>
      <vt:lpstr>Calibri Light</vt:lpstr>
      <vt:lpstr>Cambria Math</vt:lpstr>
      <vt:lpstr>Courier New</vt:lpstr>
      <vt:lpstr>Helvetica Neue</vt:lpstr>
      <vt:lpstr>Open Sans</vt:lpstr>
      <vt:lpstr>Oswald</vt:lpstr>
      <vt:lpstr>SURF</vt:lpstr>
      <vt:lpstr>(INSTRUCTIES)</vt:lpstr>
      <vt:lpstr>PowerPoint Presentation</vt:lpstr>
      <vt:lpstr>PowerPoint Presentation</vt:lpstr>
      <vt:lpstr>Program</vt:lpstr>
      <vt:lpstr>Parallel computing for Deep Learning</vt:lpstr>
      <vt:lpstr>Parallel computing for Deep Learning</vt:lpstr>
      <vt:lpstr>Parallelization: why?</vt:lpstr>
      <vt:lpstr>Parallelization: why?</vt:lpstr>
      <vt:lpstr>Parallelization: when?</vt:lpstr>
      <vt:lpstr>Parallelization: the basics</vt:lpstr>
      <vt:lpstr>Parallelization: the basics</vt:lpstr>
      <vt:lpstr>Parallelization: the basics</vt:lpstr>
      <vt:lpstr>Parallelization: the basics</vt:lpstr>
      <vt:lpstr>Types of parallelization</vt:lpstr>
      <vt:lpstr>Types of parallelization</vt:lpstr>
      <vt:lpstr>Types of parallelization</vt:lpstr>
      <vt:lpstr>Data Parallelism</vt:lpstr>
      <vt:lpstr>Model parallelism</vt:lpstr>
      <vt:lpstr>Hybrid model/data parallelism</vt:lpstr>
      <vt:lpstr>Pipeline parallelism</vt:lpstr>
      <vt:lpstr>What type of parallelism is applicable?</vt:lpstr>
      <vt:lpstr>What type of parallelism is applicable?</vt:lpstr>
      <vt:lpstr>What type of parallelism is applicable?</vt:lpstr>
      <vt:lpstr>What type of parallelism is applicable?</vt:lpstr>
      <vt:lpstr>Hands-on: hyperparameter grid search on an HPC system</vt:lpstr>
      <vt:lpstr>Data parallel stochastic gradient descent</vt:lpstr>
      <vt:lpstr>Stochastic gradient descent (SGD)</vt:lpstr>
      <vt:lpstr>Data parallel synchronous SGD</vt:lpstr>
      <vt:lpstr>Data parallel synchronous SGD</vt:lpstr>
      <vt:lpstr>Data parallel synchronous SGD</vt:lpstr>
      <vt:lpstr>Decentralized data parallel synchronous SGD</vt:lpstr>
      <vt:lpstr>Centralized data parallel synchronous SGD</vt:lpstr>
      <vt:lpstr>Centralized vs decentralized</vt:lpstr>
      <vt:lpstr>Data parallel asynchronous SGD</vt:lpstr>
      <vt:lpstr>Data parallel asynchronous SGD</vt:lpstr>
      <vt:lpstr>Data parallel SGD</vt:lpstr>
      <vt:lpstr>Communicating gradients…</vt:lpstr>
      <vt:lpstr>A bit of history</vt:lpstr>
      <vt:lpstr>The Message Passing Interface (MPI)</vt:lpstr>
      <vt:lpstr>The Message Passing Interface (MPI)</vt:lpstr>
      <vt:lpstr>The Message Passing Interface (MPI)</vt:lpstr>
      <vt:lpstr>The Message Passing Interface (MPI)</vt:lpstr>
      <vt:lpstr>The Message Passing Interface (MPI)</vt:lpstr>
      <vt:lpstr>Relevance of MPI for distributed deep learning</vt:lpstr>
      <vt:lpstr>MPI / NCCL</vt:lpstr>
      <vt:lpstr>Frameworks for distributed learning</vt:lpstr>
      <vt:lpstr>Hands-on: data parallel with torch.distributed and PyTorch Lightning</vt:lpstr>
      <vt:lpstr>Recap of goal: understand docs of DL frameworks</vt:lpstr>
      <vt:lpstr>Practical tips &amp; take home messages</vt:lpstr>
      <vt:lpstr>Further reading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Sjabloonversie 2.0, 2 juli 2018</dc:description>
  <cp:lastModifiedBy>Caspar van Leeuwen</cp:lastModifiedBy>
  <cp:revision>500</cp:revision>
  <cp:lastPrinted>2019-06-12T07:01:08Z</cp:lastPrinted>
  <dcterms:created xsi:type="dcterms:W3CDTF">2018-10-01T11:25:03Z</dcterms:created>
  <dcterms:modified xsi:type="dcterms:W3CDTF">2023-05-10T10:51:10Z</dcterms:modified>
  <cp:category/>
</cp:coreProperties>
</file>