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1D43-A544-4B95-AA62-70D6B5D03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AACDF-1598-4D04-B5BD-812F284A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4869-82DD-403B-863E-625D6A46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4F43-E1AE-4DA5-A466-3E1BC5AA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6497-7995-41E4-8F67-5BC0916E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51E1-1659-482A-B031-06B9CB18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3AE9F-FC77-43C3-B45E-8F82652DC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B966-FF04-4A16-86CD-204CDFB7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781F-C2C3-44B1-A4CA-EEFFBB75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EB1C-765A-4FC7-8F7B-D56C106F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CEA95-6822-4CF2-8874-6423E5870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B4949-25FF-4F69-959C-8A173A0A0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9AFC-0793-4A95-91B4-EFEEB1D6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9A31-0FDC-4C1C-9812-8AF49FB2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3CCC-8DB8-4230-83E9-EB996391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3261-8154-41A8-9F04-435E93DF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7D65-22B3-4FEA-98AA-196D8240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1E83-EC88-493F-8E20-BB734A30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1032-588F-4C5C-B8F2-7B0B0717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33FB-609D-4743-ABCA-BC5EB565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CEC9-A655-49AA-9FDF-B3E7F9DD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18C8-196B-48DE-BA31-E99954F21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A775-A8E5-4869-B865-378AB97E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79A8-4144-4ADC-BAED-281D358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95B4-4C62-4B67-B9E6-E22F994E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6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B796-0D5A-4D69-8C77-8868FF0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E7DE-66C8-4172-AA46-8F945BC33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4460D-D0BD-4356-B4CE-0EF4E572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96228-7060-4140-A23F-E686E25D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5390-EFE8-4DAE-8EE5-5988F138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BA8EC-73D9-47AB-9B17-3FD833D1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1C93-6069-44C5-A4A6-49764ED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643FE-7F6A-4AF5-9002-A3C56454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42A7E-F724-4BA3-8DF8-2ECB6E77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57616-5EC3-41CE-BB8B-C2A211EA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643EA-6292-4259-9809-C1F1FDA6A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6DF98-0FEF-4844-A686-33D2E8D9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96E8A-4CDB-44F8-A356-AA2C263B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E1071-1B6F-415C-B91D-80FECC97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0477-9E9E-47B6-9339-3678DC09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C5F4E-305C-495C-99F7-E605F38B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27504-2992-4DE3-9EF5-BBC6B777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4CD9D-C1E8-47BB-B992-FE644DE5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7F649-202D-4ED5-A5BF-9B963359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5553C-9A34-4068-96D3-6C8408D5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827B2-3947-4D78-9B12-A1512A1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B233-726C-40EF-95DE-42493952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2E4F-0F8D-4CA2-9AB5-67EC2E03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37810-ECFB-47D4-8044-0A7EE2BB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6244D-9001-4230-9B6B-257E9537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92AD7-9977-4387-B02E-41028D7D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1B16-0D10-4753-90FD-ABA8E866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55A3-4E97-4E15-9D5D-6BB1F14B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06785-6853-4958-9C41-E146EE075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673D0-27A0-4F09-B124-A1B850972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B4105-6B9C-48C2-9D86-65BB0B59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2B540-B2F9-4A80-BF80-06D5C94B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56D2E-DA1A-4EDD-9F2A-513D7BE0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45417-8FEC-4542-8652-320176E8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352F-C95B-4333-8DD3-F9F62E93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6D28-14DC-4360-93DE-2EDAC4CE2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5692-6B86-4A95-921F-28DA6BCC59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6DD1-A766-409D-B55F-F98E1F7E8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F3F4-AA8A-4F73-8A42-5E1E547B9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297E-888B-4588-AE4B-55C0F8EC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F191-0BE6-4399-87E0-0902236B6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UI / UX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8E585-0AB8-4697-AD60-E57CE9DB9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Payment Timeout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48EF25-351D-4F69-B96F-9EC42B85C163}"/>
              </a:ext>
            </a:extLst>
          </p:cNvPr>
          <p:cNvSpPr txBox="1">
            <a:spLocks/>
          </p:cNvSpPr>
          <p:nvPr/>
        </p:nvSpPr>
        <p:spPr>
          <a:xfrm>
            <a:off x="6694129" y="1965376"/>
            <a:ext cx="4484105" cy="29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Oops! Your payment timed out, start over again</a:t>
            </a:r>
          </a:p>
        </p:txBody>
      </p:sp>
    </p:spTree>
    <p:extLst>
      <p:ext uri="{BB962C8B-B14F-4D97-AF65-F5344CB8AC3E}">
        <p14:creationId xmlns:p14="http://schemas.microsoft.com/office/powerpoint/2010/main" val="88130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Out of Stock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2BAE47-C662-44A1-BBFD-6D31FAD152C6}"/>
              </a:ext>
            </a:extLst>
          </p:cNvPr>
          <p:cNvSpPr txBox="1">
            <a:spLocks/>
          </p:cNvSpPr>
          <p:nvPr/>
        </p:nvSpPr>
        <p:spPr>
          <a:xfrm>
            <a:off x="7110844" y="667633"/>
            <a:ext cx="3650673" cy="1505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It’s not you, It’s Us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Sorry that we are Out of &lt;Selected Product&gt; currently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0800AB-4F7E-4E69-85B1-06BA74750483}"/>
              </a:ext>
            </a:extLst>
          </p:cNvPr>
          <p:cNvSpPr/>
          <p:nvPr/>
        </p:nvSpPr>
        <p:spPr>
          <a:xfrm>
            <a:off x="7221680" y="2575465"/>
            <a:ext cx="3429002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REFILL ANOTHER PRODUCT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CC975-FC7D-4330-BB51-6CC86D3D2EF3}"/>
              </a:ext>
            </a:extLst>
          </p:cNvPr>
          <p:cNvSpPr/>
          <p:nvPr/>
        </p:nvSpPr>
        <p:spPr>
          <a:xfrm>
            <a:off x="7221680" y="3734265"/>
            <a:ext cx="3429002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SHARE FEEDBACK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F0BC4-DFC9-46A7-A207-DEDB14B7E679}"/>
              </a:ext>
            </a:extLst>
          </p:cNvPr>
          <p:cNvSpPr/>
          <p:nvPr/>
        </p:nvSpPr>
        <p:spPr>
          <a:xfrm>
            <a:off x="7221680" y="4893065"/>
            <a:ext cx="3429002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I AM DONE, THANK YOU!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7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Machine Breakdown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BD305-C028-46C7-BF11-9AE8F98F5B5F}"/>
              </a:ext>
            </a:extLst>
          </p:cNvPr>
          <p:cNvSpPr txBox="1">
            <a:spLocks/>
          </p:cNvSpPr>
          <p:nvPr/>
        </p:nvSpPr>
        <p:spPr>
          <a:xfrm>
            <a:off x="7110845" y="2766218"/>
            <a:ext cx="3650673" cy="1505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We are very sorry, something seems to be broken and we’ll try and fix it ASAP</a:t>
            </a:r>
          </a:p>
        </p:txBody>
      </p:sp>
    </p:spTree>
    <p:extLst>
      <p:ext uri="{BB962C8B-B14F-4D97-AF65-F5344CB8AC3E}">
        <p14:creationId xmlns:p14="http://schemas.microsoft.com/office/powerpoint/2010/main" val="109153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Refill Admin – Pin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F05C38-54E1-4627-9A47-C53446750835}"/>
              </a:ext>
            </a:extLst>
          </p:cNvPr>
          <p:cNvSpPr txBox="1">
            <a:spLocks/>
          </p:cNvSpPr>
          <p:nvPr/>
        </p:nvSpPr>
        <p:spPr>
          <a:xfrm>
            <a:off x="7110845" y="397296"/>
            <a:ext cx="3650673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Refill 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0C2D5-418E-4BE6-99AF-2A957D93EE7E}"/>
              </a:ext>
            </a:extLst>
          </p:cNvPr>
          <p:cNvSpPr txBox="1"/>
          <p:nvPr/>
        </p:nvSpPr>
        <p:spPr>
          <a:xfrm>
            <a:off x="7169727" y="1880755"/>
            <a:ext cx="3629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Enter Pin</a:t>
            </a:r>
          </a:p>
          <a:p>
            <a:pPr algn="ctr"/>
            <a:r>
              <a:rPr lang="en-US" sz="2800" dirty="0"/>
              <a:t>_ _ _ _ _ _</a:t>
            </a:r>
          </a:p>
        </p:txBody>
      </p:sp>
      <p:pic>
        <p:nvPicPr>
          <p:cNvPr id="6146" name="Picture 2" descr="Text Field keyboard set to Number Pad but regular keyboard is displaying on  selection - Stack Overflow">
            <a:extLst>
              <a:ext uri="{FF2B5EF4-FFF2-40B4-BE49-F238E27FC236}">
                <a16:creationId xmlns:a16="http://schemas.microsoft.com/office/drawing/2014/main" id="{34F6FA90-07B0-4DFE-91E1-E77CEF00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26" y="3428998"/>
            <a:ext cx="4218710" cy="284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24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6137562" cy="1325563"/>
          </a:xfrm>
        </p:spPr>
        <p:txBody>
          <a:bodyPr/>
          <a:lstStyle/>
          <a:p>
            <a:r>
              <a:rPr lang="en-US" dirty="0"/>
              <a:t>Refill Admin – Refill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6C6EF0-694D-468B-BCF1-AF44B131176A}"/>
              </a:ext>
            </a:extLst>
          </p:cNvPr>
          <p:cNvSpPr txBox="1">
            <a:spLocks/>
          </p:cNvSpPr>
          <p:nvPr/>
        </p:nvSpPr>
        <p:spPr>
          <a:xfrm>
            <a:off x="7110845" y="397296"/>
            <a:ext cx="3650673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Which Product Containers did you replace today?</a:t>
            </a:r>
          </a:p>
        </p:txBody>
      </p:sp>
      <p:pic>
        <p:nvPicPr>
          <p:cNvPr id="9218" name="Picture 2" descr="Checkbox HD Stock Images | Shutterstock">
            <a:extLst>
              <a:ext uri="{FF2B5EF4-FFF2-40B4-BE49-F238E27FC236}">
                <a16:creationId xmlns:a16="http://schemas.microsoft.com/office/drawing/2014/main" id="{885A63F5-57CE-455F-89FD-79B6B2B3A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006491" y="1491022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box HD Stock Images | Shutterstock">
            <a:extLst>
              <a:ext uri="{FF2B5EF4-FFF2-40B4-BE49-F238E27FC236}">
                <a16:creationId xmlns:a16="http://schemas.microsoft.com/office/drawing/2014/main" id="{520B4951-EA65-4638-88AE-6CDB20816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006491" y="2410446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eckbox HD Stock Images | Shutterstock">
            <a:extLst>
              <a:ext uri="{FF2B5EF4-FFF2-40B4-BE49-F238E27FC236}">
                <a16:creationId xmlns:a16="http://schemas.microsoft.com/office/drawing/2014/main" id="{19F46FB1-2BDE-488C-9882-DB539C3B0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006491" y="3327287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box HD Stock Images | Shutterstock">
            <a:extLst>
              <a:ext uri="{FF2B5EF4-FFF2-40B4-BE49-F238E27FC236}">
                <a16:creationId xmlns:a16="http://schemas.microsoft.com/office/drawing/2014/main" id="{A68B275D-3B40-4B8B-9537-0B33E76B1E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006491" y="4244128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eckbox HD Stock Images | Shutterstock">
            <a:extLst>
              <a:ext uri="{FF2B5EF4-FFF2-40B4-BE49-F238E27FC236}">
                <a16:creationId xmlns:a16="http://schemas.microsoft.com/office/drawing/2014/main" id="{C2DB6A10-D5C0-466E-85DE-285DECF4C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006491" y="5160969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2123314-C7A7-45F9-9A3B-60596F1C2A00}"/>
              </a:ext>
            </a:extLst>
          </p:cNvPr>
          <p:cNvSpPr txBox="1">
            <a:spLocks/>
          </p:cNvSpPr>
          <p:nvPr/>
        </p:nvSpPr>
        <p:spPr>
          <a:xfrm>
            <a:off x="7845136" y="1491022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D7ADD8-16DF-422A-B181-7B0A04B8E899}"/>
              </a:ext>
            </a:extLst>
          </p:cNvPr>
          <p:cNvSpPr txBox="1">
            <a:spLocks/>
          </p:cNvSpPr>
          <p:nvPr/>
        </p:nvSpPr>
        <p:spPr>
          <a:xfrm>
            <a:off x="7845136" y="2410445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1D63FB-2363-4A85-9313-CD64A3355471}"/>
              </a:ext>
            </a:extLst>
          </p:cNvPr>
          <p:cNvSpPr txBox="1">
            <a:spLocks/>
          </p:cNvSpPr>
          <p:nvPr/>
        </p:nvSpPr>
        <p:spPr>
          <a:xfrm>
            <a:off x="7845136" y="3327287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3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76255C-5A11-44D2-BF2E-ABD4883A72AF}"/>
              </a:ext>
            </a:extLst>
          </p:cNvPr>
          <p:cNvSpPr txBox="1">
            <a:spLocks/>
          </p:cNvSpPr>
          <p:nvPr/>
        </p:nvSpPr>
        <p:spPr>
          <a:xfrm>
            <a:off x="7845136" y="4248768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4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9C823D6-07B0-49E6-8C76-FA7EAB403F26}"/>
              </a:ext>
            </a:extLst>
          </p:cNvPr>
          <p:cNvSpPr txBox="1">
            <a:spLocks/>
          </p:cNvSpPr>
          <p:nvPr/>
        </p:nvSpPr>
        <p:spPr>
          <a:xfrm>
            <a:off x="7845136" y="5160968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55D6AC-EF04-4E1E-ACD2-828199C997C2}"/>
              </a:ext>
            </a:extLst>
          </p:cNvPr>
          <p:cNvSpPr/>
          <p:nvPr/>
        </p:nvSpPr>
        <p:spPr>
          <a:xfrm>
            <a:off x="7793180" y="6009669"/>
            <a:ext cx="2286002" cy="469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SUBMIT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4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613756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Refill Admin – Confirm Selection</a:t>
            </a:r>
            <a:br>
              <a:rPr lang="en-US" dirty="0"/>
            </a:br>
            <a:r>
              <a:rPr lang="en-US" sz="2200" dirty="0"/>
              <a:t>(Checkboxes as per selection on previous screen)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9BD3EE-BA12-40A8-9D17-006072744667}"/>
              </a:ext>
            </a:extLst>
          </p:cNvPr>
          <p:cNvSpPr txBox="1">
            <a:spLocks/>
          </p:cNvSpPr>
          <p:nvPr/>
        </p:nvSpPr>
        <p:spPr>
          <a:xfrm>
            <a:off x="7110845" y="272604"/>
            <a:ext cx="3650673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Confirm Input</a:t>
            </a:r>
          </a:p>
        </p:txBody>
      </p:sp>
      <p:pic>
        <p:nvPicPr>
          <p:cNvPr id="6" name="Picture 2" descr="Checkbox HD Stock Images | Shutterstock">
            <a:extLst>
              <a:ext uri="{FF2B5EF4-FFF2-40B4-BE49-F238E27FC236}">
                <a16:creationId xmlns:a16="http://schemas.microsoft.com/office/drawing/2014/main" id="{02E842BB-257D-4BC4-9D0A-D04BBEDD8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444641" y="1122045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eckbox HD Stock Images | Shutterstock">
            <a:extLst>
              <a:ext uri="{FF2B5EF4-FFF2-40B4-BE49-F238E27FC236}">
                <a16:creationId xmlns:a16="http://schemas.microsoft.com/office/drawing/2014/main" id="{FF2569FD-481C-483B-95AE-6C2BAE770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444641" y="2041469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box HD Stock Images | Shutterstock">
            <a:extLst>
              <a:ext uri="{FF2B5EF4-FFF2-40B4-BE49-F238E27FC236}">
                <a16:creationId xmlns:a16="http://schemas.microsoft.com/office/drawing/2014/main" id="{DFB71E94-DBB3-4986-9340-A04275E5C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444641" y="2958310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eckbox HD Stock Images | Shutterstock">
            <a:extLst>
              <a:ext uri="{FF2B5EF4-FFF2-40B4-BE49-F238E27FC236}">
                <a16:creationId xmlns:a16="http://schemas.microsoft.com/office/drawing/2014/main" id="{D6FBFFCE-8C32-416D-ABC2-BFA85637C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444641" y="3875151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box HD Stock Images | Shutterstock">
            <a:extLst>
              <a:ext uri="{FF2B5EF4-FFF2-40B4-BE49-F238E27FC236}">
                <a16:creationId xmlns:a16="http://schemas.microsoft.com/office/drawing/2014/main" id="{BA3A1DB7-0D9E-4D8A-88D8-805BA4A17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5714" r="53151" b="21948"/>
          <a:stretch/>
        </p:blipFill>
        <p:spPr bwMode="auto">
          <a:xfrm>
            <a:off x="7444641" y="4791992"/>
            <a:ext cx="656804" cy="7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B15CD2F-7023-435D-A2FE-F86A03527528}"/>
              </a:ext>
            </a:extLst>
          </p:cNvPr>
          <p:cNvSpPr txBox="1">
            <a:spLocks/>
          </p:cNvSpPr>
          <p:nvPr/>
        </p:nvSpPr>
        <p:spPr>
          <a:xfrm>
            <a:off x="8283286" y="1122045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FAF8B1-5811-427E-A28A-67548C3473DD}"/>
              </a:ext>
            </a:extLst>
          </p:cNvPr>
          <p:cNvSpPr txBox="1">
            <a:spLocks/>
          </p:cNvSpPr>
          <p:nvPr/>
        </p:nvSpPr>
        <p:spPr>
          <a:xfrm>
            <a:off x="8283286" y="2041468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FA5325F-5E8E-4238-9387-E92C0F261A8B}"/>
              </a:ext>
            </a:extLst>
          </p:cNvPr>
          <p:cNvSpPr txBox="1">
            <a:spLocks/>
          </p:cNvSpPr>
          <p:nvPr/>
        </p:nvSpPr>
        <p:spPr>
          <a:xfrm>
            <a:off x="8283286" y="2958310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3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A24245-3C8B-4061-BFC5-5EF3A14625DC}"/>
              </a:ext>
            </a:extLst>
          </p:cNvPr>
          <p:cNvSpPr txBox="1">
            <a:spLocks/>
          </p:cNvSpPr>
          <p:nvPr/>
        </p:nvSpPr>
        <p:spPr>
          <a:xfrm>
            <a:off x="8283286" y="3879791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4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E05C8A-217F-4644-93CD-5478FCE3D398}"/>
              </a:ext>
            </a:extLst>
          </p:cNvPr>
          <p:cNvSpPr txBox="1">
            <a:spLocks/>
          </p:cNvSpPr>
          <p:nvPr/>
        </p:nvSpPr>
        <p:spPr>
          <a:xfrm>
            <a:off x="8283286" y="4791991"/>
            <a:ext cx="3468832" cy="72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 5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68DF04C7-2A1C-4590-997B-34510A96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7348" y="1267431"/>
            <a:ext cx="457200" cy="4572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EA60CF81-55DC-480F-A4F3-4904AA0C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7348" y="2199812"/>
            <a:ext cx="457200" cy="45720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3BFA357-0A4B-4A12-BFF5-6B42B9CEC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4443" y="4925765"/>
            <a:ext cx="457200" cy="457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E405B76-A571-4CE0-A147-091CB3FB4D6B}"/>
              </a:ext>
            </a:extLst>
          </p:cNvPr>
          <p:cNvSpPr/>
          <p:nvPr/>
        </p:nvSpPr>
        <p:spPr>
          <a:xfrm>
            <a:off x="6573980" y="5735956"/>
            <a:ext cx="2286002" cy="469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CONFIRM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D7B78-26D7-402E-99F5-7221872E6D89}"/>
              </a:ext>
            </a:extLst>
          </p:cNvPr>
          <p:cNvSpPr/>
          <p:nvPr/>
        </p:nvSpPr>
        <p:spPr>
          <a:xfrm>
            <a:off x="9064336" y="5735955"/>
            <a:ext cx="2182091" cy="469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CHANGE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7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Select Product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E848C0-6469-4C76-BCCC-72CA96E37109}"/>
              </a:ext>
            </a:extLst>
          </p:cNvPr>
          <p:cNvSpPr txBox="1">
            <a:spLocks/>
          </p:cNvSpPr>
          <p:nvPr/>
        </p:nvSpPr>
        <p:spPr>
          <a:xfrm>
            <a:off x="7252856" y="0"/>
            <a:ext cx="3440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89D04-CEF1-4D8E-8982-D14F36E85BD3}"/>
              </a:ext>
            </a:extLst>
          </p:cNvPr>
          <p:cNvSpPr/>
          <p:nvPr/>
        </p:nvSpPr>
        <p:spPr>
          <a:xfrm>
            <a:off x="6785264" y="1485902"/>
            <a:ext cx="924791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8E441-7326-490D-880A-C115FDCE147E}"/>
              </a:ext>
            </a:extLst>
          </p:cNvPr>
          <p:cNvSpPr/>
          <p:nvPr/>
        </p:nvSpPr>
        <p:spPr>
          <a:xfrm>
            <a:off x="6785264" y="2414408"/>
            <a:ext cx="924791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F9DA3-1BCD-4393-904E-42D0347C8980}"/>
              </a:ext>
            </a:extLst>
          </p:cNvPr>
          <p:cNvSpPr/>
          <p:nvPr/>
        </p:nvSpPr>
        <p:spPr>
          <a:xfrm>
            <a:off x="6785263" y="3323611"/>
            <a:ext cx="924791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80EC6-C211-4FAB-9CA1-616537056068}"/>
              </a:ext>
            </a:extLst>
          </p:cNvPr>
          <p:cNvSpPr/>
          <p:nvPr/>
        </p:nvSpPr>
        <p:spPr>
          <a:xfrm>
            <a:off x="6785262" y="4295883"/>
            <a:ext cx="924791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7A5F2-B278-4AA0-85C2-3DE49D947795}"/>
              </a:ext>
            </a:extLst>
          </p:cNvPr>
          <p:cNvSpPr/>
          <p:nvPr/>
        </p:nvSpPr>
        <p:spPr>
          <a:xfrm>
            <a:off x="6785261" y="5205086"/>
            <a:ext cx="924791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20212-6134-4BDD-8288-EFB0DF0DEC29}"/>
              </a:ext>
            </a:extLst>
          </p:cNvPr>
          <p:cNvSpPr txBox="1"/>
          <p:nvPr/>
        </p:nvSpPr>
        <p:spPr>
          <a:xfrm>
            <a:off x="7886701" y="1485902"/>
            <a:ext cx="308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1</a:t>
            </a:r>
          </a:p>
          <a:p>
            <a:r>
              <a:rPr lang="en-US" sz="1200" dirty="0"/>
              <a:t>Description 1</a:t>
            </a:r>
          </a:p>
          <a:p>
            <a:r>
              <a:rPr lang="en-US" sz="1200" dirty="0"/>
              <a:t>Description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EBF54-D814-4F8C-B251-6C884879FFCF}"/>
              </a:ext>
            </a:extLst>
          </p:cNvPr>
          <p:cNvSpPr txBox="1"/>
          <p:nvPr/>
        </p:nvSpPr>
        <p:spPr>
          <a:xfrm>
            <a:off x="7886701" y="2418847"/>
            <a:ext cx="308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2</a:t>
            </a:r>
          </a:p>
          <a:p>
            <a:r>
              <a:rPr lang="en-US" sz="1200" dirty="0"/>
              <a:t>Description 2</a:t>
            </a:r>
          </a:p>
          <a:p>
            <a:r>
              <a:rPr lang="en-US" sz="1200" dirty="0"/>
              <a:t>Description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43359-A025-4AE2-811B-224EC31F15D6}"/>
              </a:ext>
            </a:extLst>
          </p:cNvPr>
          <p:cNvSpPr txBox="1"/>
          <p:nvPr/>
        </p:nvSpPr>
        <p:spPr>
          <a:xfrm>
            <a:off x="7886701" y="3323611"/>
            <a:ext cx="308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3</a:t>
            </a:r>
          </a:p>
          <a:p>
            <a:r>
              <a:rPr lang="en-US" sz="1200" dirty="0"/>
              <a:t>Description 3</a:t>
            </a:r>
          </a:p>
          <a:p>
            <a:r>
              <a:rPr lang="en-US" sz="1200" dirty="0"/>
              <a:t>Description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D892CC-7EA4-46F4-8405-E9484681A347}"/>
              </a:ext>
            </a:extLst>
          </p:cNvPr>
          <p:cNvSpPr txBox="1"/>
          <p:nvPr/>
        </p:nvSpPr>
        <p:spPr>
          <a:xfrm>
            <a:off x="7886701" y="4300804"/>
            <a:ext cx="308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4</a:t>
            </a:r>
          </a:p>
          <a:p>
            <a:r>
              <a:rPr lang="en-US" sz="1200" dirty="0"/>
              <a:t>Description 4</a:t>
            </a:r>
          </a:p>
          <a:p>
            <a:r>
              <a:rPr lang="en-US" sz="1200" dirty="0"/>
              <a:t>Description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863F6-E058-46BA-9504-188F104DD848}"/>
              </a:ext>
            </a:extLst>
          </p:cNvPr>
          <p:cNvSpPr txBox="1"/>
          <p:nvPr/>
        </p:nvSpPr>
        <p:spPr>
          <a:xfrm>
            <a:off x="7886701" y="5205086"/>
            <a:ext cx="308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5</a:t>
            </a:r>
          </a:p>
          <a:p>
            <a:r>
              <a:rPr lang="en-US" sz="1200" dirty="0"/>
              <a:t>Description 5</a:t>
            </a:r>
          </a:p>
          <a:p>
            <a:r>
              <a:rPr lang="en-US" sz="1200" dirty="0"/>
              <a:t>Description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869A8-2C56-498A-BA34-A591239E4705}"/>
              </a:ext>
            </a:extLst>
          </p:cNvPr>
          <p:cNvSpPr/>
          <p:nvPr/>
        </p:nvSpPr>
        <p:spPr>
          <a:xfrm>
            <a:off x="10620366" y="6340510"/>
            <a:ext cx="851198" cy="27537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5793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Select Volume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8B887E-3732-43E4-9A6B-D454E0349C42}"/>
              </a:ext>
            </a:extLst>
          </p:cNvPr>
          <p:cNvSpPr txBox="1">
            <a:spLocks/>
          </p:cNvSpPr>
          <p:nvPr/>
        </p:nvSpPr>
        <p:spPr>
          <a:xfrm>
            <a:off x="7252856" y="0"/>
            <a:ext cx="3440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 Volume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2A88D-FDAB-4E82-A5EC-12EF3888B3D4}"/>
              </a:ext>
            </a:extLst>
          </p:cNvPr>
          <p:cNvSpPr/>
          <p:nvPr/>
        </p:nvSpPr>
        <p:spPr>
          <a:xfrm>
            <a:off x="7071014" y="1528184"/>
            <a:ext cx="924791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</a:t>
            </a:r>
            <a:r>
              <a:rPr lang="en-US" sz="1400" dirty="0">
                <a:solidFill>
                  <a:sysClr val="windowText" lastClr="000000"/>
                </a:solidFill>
              </a:rPr>
              <a:t>&lt;Selected Product&gt;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276CF-CA80-42C8-AA5B-D590CC122E28}"/>
              </a:ext>
            </a:extLst>
          </p:cNvPr>
          <p:cNvSpPr txBox="1"/>
          <p:nvPr/>
        </p:nvSpPr>
        <p:spPr>
          <a:xfrm>
            <a:off x="8172451" y="1528184"/>
            <a:ext cx="308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&lt;Selected Product&gt;</a:t>
            </a:r>
          </a:p>
          <a:p>
            <a:r>
              <a:rPr lang="en-US" sz="1200" dirty="0"/>
              <a:t>Description &lt;Selected Product&gt;</a:t>
            </a:r>
          </a:p>
          <a:p>
            <a:r>
              <a:rPr lang="en-US" sz="1200" dirty="0"/>
              <a:t>Description &lt;Selected Product&gt;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86C503-2E25-4AE3-A16D-55DBA8B7FB03}"/>
              </a:ext>
            </a:extLst>
          </p:cNvPr>
          <p:cNvSpPr/>
          <p:nvPr/>
        </p:nvSpPr>
        <p:spPr>
          <a:xfrm>
            <a:off x="7252856" y="3429000"/>
            <a:ext cx="665017" cy="66278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500ml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E14245-6122-40A8-A5CD-28DBF7F23DE1}"/>
              </a:ext>
            </a:extLst>
          </p:cNvPr>
          <p:cNvSpPr/>
          <p:nvPr/>
        </p:nvSpPr>
        <p:spPr>
          <a:xfrm>
            <a:off x="8690266" y="3429000"/>
            <a:ext cx="665017" cy="66278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2496C8-47C0-4118-9377-D13D9D870176}"/>
              </a:ext>
            </a:extLst>
          </p:cNvPr>
          <p:cNvSpPr/>
          <p:nvPr/>
        </p:nvSpPr>
        <p:spPr>
          <a:xfrm>
            <a:off x="10127676" y="3429000"/>
            <a:ext cx="665017" cy="66278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 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3DABD-8AF5-495C-A637-14C6349ED798}"/>
              </a:ext>
            </a:extLst>
          </p:cNvPr>
          <p:cNvSpPr txBox="1"/>
          <p:nvPr/>
        </p:nvSpPr>
        <p:spPr>
          <a:xfrm>
            <a:off x="7194188" y="5532436"/>
            <a:ext cx="365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Please ensure your bottle is big enough to collect the selected quantity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F9821-F308-4266-83E9-BC0BFEDC2051}"/>
              </a:ext>
            </a:extLst>
          </p:cNvPr>
          <p:cNvSpPr/>
          <p:nvPr/>
        </p:nvSpPr>
        <p:spPr>
          <a:xfrm>
            <a:off x="7187570" y="4176197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Rs. xxx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C45828-5072-42F1-855C-7D7CDB30142F}"/>
              </a:ext>
            </a:extLst>
          </p:cNvPr>
          <p:cNvSpPr/>
          <p:nvPr/>
        </p:nvSpPr>
        <p:spPr>
          <a:xfrm>
            <a:off x="8618656" y="4176197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Rs. xxx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F2C332-F0E6-40AE-A67E-C5CACCA1C400}"/>
              </a:ext>
            </a:extLst>
          </p:cNvPr>
          <p:cNvSpPr/>
          <p:nvPr/>
        </p:nvSpPr>
        <p:spPr>
          <a:xfrm>
            <a:off x="10056066" y="4176197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Rs. xxx</a:t>
            </a:r>
          </a:p>
        </p:txBody>
      </p:sp>
    </p:spTree>
    <p:extLst>
      <p:ext uri="{BB962C8B-B14F-4D97-AF65-F5344CB8AC3E}">
        <p14:creationId xmlns:p14="http://schemas.microsoft.com/office/powerpoint/2010/main" val="211933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Payment QR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4A432-7ACB-466A-83BA-971189B05BDF}"/>
              </a:ext>
            </a:extLst>
          </p:cNvPr>
          <p:cNvSpPr/>
          <p:nvPr/>
        </p:nvSpPr>
        <p:spPr>
          <a:xfrm>
            <a:off x="7081404" y="1325563"/>
            <a:ext cx="924791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</a:t>
            </a:r>
            <a:r>
              <a:rPr lang="en-US" sz="1400" dirty="0">
                <a:solidFill>
                  <a:sysClr val="windowText" lastClr="000000"/>
                </a:solidFill>
              </a:rPr>
              <a:t>&lt;Selected Product&gt;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9A673-2EF0-43C0-8827-F0828F1CF18D}"/>
              </a:ext>
            </a:extLst>
          </p:cNvPr>
          <p:cNvSpPr txBox="1"/>
          <p:nvPr/>
        </p:nvSpPr>
        <p:spPr>
          <a:xfrm>
            <a:off x="8182841" y="1325563"/>
            <a:ext cx="308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&lt;Selected Product&gt;</a:t>
            </a:r>
          </a:p>
          <a:p>
            <a:r>
              <a:rPr lang="en-US" sz="1200" dirty="0"/>
              <a:t>Description &lt;Selected Product&gt;</a:t>
            </a:r>
          </a:p>
          <a:p>
            <a:r>
              <a:rPr lang="en-US" sz="1200" dirty="0"/>
              <a:t>Description &lt;Selected Product&gt;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5CCE74-3BA0-4CF8-8B89-58A0B6392E04}"/>
              </a:ext>
            </a:extLst>
          </p:cNvPr>
          <p:cNvSpPr txBox="1">
            <a:spLocks/>
          </p:cNvSpPr>
          <p:nvPr/>
        </p:nvSpPr>
        <p:spPr>
          <a:xfrm>
            <a:off x="7252856" y="0"/>
            <a:ext cx="3440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Your Selection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6BF435-8498-4FE9-BB8E-E517E8E784C0}"/>
              </a:ext>
            </a:extLst>
          </p:cNvPr>
          <p:cNvSpPr/>
          <p:nvPr/>
        </p:nvSpPr>
        <p:spPr>
          <a:xfrm>
            <a:off x="7153014" y="2335489"/>
            <a:ext cx="665017" cy="66278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X 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C1987-6C41-4467-9E31-A349D57AE877}"/>
              </a:ext>
            </a:extLst>
          </p:cNvPr>
          <p:cNvSpPr/>
          <p:nvPr/>
        </p:nvSpPr>
        <p:spPr>
          <a:xfrm>
            <a:off x="8659449" y="2372520"/>
            <a:ext cx="129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Rs. xxx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91014A-9071-47A2-A95D-504E3582B397}"/>
              </a:ext>
            </a:extLst>
          </p:cNvPr>
          <p:cNvSpPr/>
          <p:nvPr/>
        </p:nvSpPr>
        <p:spPr>
          <a:xfrm>
            <a:off x="6746786" y="6242659"/>
            <a:ext cx="446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Payment Timeout in </a:t>
            </a:r>
            <a:r>
              <a:rPr lang="en-US" sz="1600" i="1" dirty="0"/>
              <a:t>&lt;90 second timer&gt;</a:t>
            </a:r>
            <a:r>
              <a:rPr lang="en-US" dirty="0"/>
              <a:t> seconds</a:t>
            </a:r>
          </a:p>
        </p:txBody>
      </p:sp>
      <p:pic>
        <p:nvPicPr>
          <p:cNvPr id="2050" name="Picture 2" descr="Which UPI QR code can I scan? - Quora">
            <a:extLst>
              <a:ext uri="{FF2B5EF4-FFF2-40B4-BE49-F238E27FC236}">
                <a16:creationId xmlns:a16="http://schemas.microsoft.com/office/drawing/2014/main" id="{C5898C51-1A23-40F1-AA07-1978F7926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562" r="20015" b="27263"/>
          <a:stretch/>
        </p:blipFill>
        <p:spPr bwMode="auto">
          <a:xfrm>
            <a:off x="7650745" y="3296366"/>
            <a:ext cx="2570873" cy="259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Confirm Dispensing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AC61F-DFFB-4286-B24C-CABBCAD60658}"/>
              </a:ext>
            </a:extLst>
          </p:cNvPr>
          <p:cNvSpPr txBox="1">
            <a:spLocks/>
          </p:cNvSpPr>
          <p:nvPr/>
        </p:nvSpPr>
        <p:spPr>
          <a:xfrm>
            <a:off x="6686122" y="501756"/>
            <a:ext cx="4484105" cy="29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Please confirm when you have placed your bottle under the right nozzle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1E4E0-349D-4DDA-BCF5-11A1B7A18650}"/>
              </a:ext>
            </a:extLst>
          </p:cNvPr>
          <p:cNvSpPr/>
          <p:nvPr/>
        </p:nvSpPr>
        <p:spPr>
          <a:xfrm>
            <a:off x="7367155" y="3957455"/>
            <a:ext cx="3138054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 am Good to Go, </a:t>
            </a: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 DISPENSING</a:t>
            </a:r>
          </a:p>
        </p:txBody>
      </p:sp>
    </p:spTree>
    <p:extLst>
      <p:ext uri="{BB962C8B-B14F-4D97-AF65-F5344CB8AC3E}">
        <p14:creationId xmlns:p14="http://schemas.microsoft.com/office/powerpoint/2010/main" val="218891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Now Dispensing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ater Filling Stations Human Use Analysis">
            <a:extLst>
              <a:ext uri="{FF2B5EF4-FFF2-40B4-BE49-F238E27FC236}">
                <a16:creationId xmlns:a16="http://schemas.microsoft.com/office/drawing/2014/main" id="{8A5F9F7F-459B-48F8-9F60-E292337944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74" y="772936"/>
            <a:ext cx="2064616" cy="224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4B4CE9-82B4-4A3B-9C10-BB4C064C3F1C}"/>
              </a:ext>
            </a:extLst>
          </p:cNvPr>
          <p:cNvSpPr txBox="1">
            <a:spLocks/>
          </p:cNvSpPr>
          <p:nvPr/>
        </p:nvSpPr>
        <p:spPr>
          <a:xfrm>
            <a:off x="7148947" y="4254061"/>
            <a:ext cx="3650673" cy="1505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Yay! You are one of us now, saving the planet, </a:t>
            </a:r>
          </a:p>
          <a:p>
            <a:pPr algn="ctr"/>
            <a:r>
              <a:rPr lang="en-US" dirty="0"/>
              <a:t>ONE BOTTLE AT A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9DA345-067D-47BC-84F6-9D2122656F79}"/>
              </a:ext>
            </a:extLst>
          </p:cNvPr>
          <p:cNvSpPr/>
          <p:nvPr/>
        </p:nvSpPr>
        <p:spPr>
          <a:xfrm>
            <a:off x="8429929" y="303579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Video file / 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0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5486399" cy="1325563"/>
          </a:xfrm>
        </p:spPr>
        <p:txBody>
          <a:bodyPr/>
          <a:lstStyle/>
          <a:p>
            <a:r>
              <a:rPr lang="en-US" dirty="0"/>
              <a:t>Transaction Complete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0E07D8-EC97-432D-8E4C-B94941AB644D}"/>
              </a:ext>
            </a:extLst>
          </p:cNvPr>
          <p:cNvSpPr txBox="1">
            <a:spLocks/>
          </p:cNvSpPr>
          <p:nvPr/>
        </p:nvSpPr>
        <p:spPr>
          <a:xfrm>
            <a:off x="7110844" y="667633"/>
            <a:ext cx="3650673" cy="1505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Yay! You are one of us now, saving the planet, </a:t>
            </a:r>
          </a:p>
          <a:p>
            <a:pPr algn="ctr"/>
            <a:r>
              <a:rPr lang="en-US" dirty="0"/>
              <a:t>ONE BOTTLE AT A 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would you like to do?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B01C6-9D3F-478F-8F42-4F6770E70292}"/>
              </a:ext>
            </a:extLst>
          </p:cNvPr>
          <p:cNvSpPr/>
          <p:nvPr/>
        </p:nvSpPr>
        <p:spPr>
          <a:xfrm>
            <a:off x="7221680" y="2575465"/>
            <a:ext cx="3429002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REFILL ANOTHER PRODUCT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95EEC-5770-4684-8E2E-3190DF097E82}"/>
              </a:ext>
            </a:extLst>
          </p:cNvPr>
          <p:cNvSpPr/>
          <p:nvPr/>
        </p:nvSpPr>
        <p:spPr>
          <a:xfrm>
            <a:off x="7221680" y="3734265"/>
            <a:ext cx="3429002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SHARE FEEDBACK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0C26E-B351-4355-94E2-100D2CEB59FB}"/>
              </a:ext>
            </a:extLst>
          </p:cNvPr>
          <p:cNvSpPr/>
          <p:nvPr/>
        </p:nvSpPr>
        <p:spPr>
          <a:xfrm>
            <a:off x="7221680" y="4893065"/>
            <a:ext cx="3429002" cy="70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I AM DONE, THANK YOU!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6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5486399" cy="1325563"/>
          </a:xfrm>
        </p:spPr>
        <p:txBody>
          <a:bodyPr/>
          <a:lstStyle/>
          <a:p>
            <a:r>
              <a:rPr lang="en-US" dirty="0"/>
              <a:t>Share Feedback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8BF604-27EC-47A3-8CB3-860D50DFCBCA}"/>
              </a:ext>
            </a:extLst>
          </p:cNvPr>
          <p:cNvSpPr txBox="1">
            <a:spLocks/>
          </p:cNvSpPr>
          <p:nvPr/>
        </p:nvSpPr>
        <p:spPr>
          <a:xfrm>
            <a:off x="6421583" y="202621"/>
            <a:ext cx="502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are excited to hear from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442D8B-DDAD-4D99-A32C-4C6258235C42}"/>
              </a:ext>
            </a:extLst>
          </p:cNvPr>
          <p:cNvSpPr txBox="1">
            <a:spLocks/>
          </p:cNvSpPr>
          <p:nvPr/>
        </p:nvSpPr>
        <p:spPr>
          <a:xfrm>
            <a:off x="6754091" y="1809748"/>
            <a:ext cx="5029200" cy="60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Concept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648CBD-0899-469B-B7D3-509ECC68C419}"/>
              </a:ext>
            </a:extLst>
          </p:cNvPr>
          <p:cNvSpPr txBox="1">
            <a:spLocks/>
          </p:cNvSpPr>
          <p:nvPr/>
        </p:nvSpPr>
        <p:spPr>
          <a:xfrm>
            <a:off x="6754091" y="2473037"/>
            <a:ext cx="5029200" cy="60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Ease of Operation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6BCF9D-BD32-46BD-8F7B-C0060C86D724}"/>
              </a:ext>
            </a:extLst>
          </p:cNvPr>
          <p:cNvSpPr txBox="1">
            <a:spLocks/>
          </p:cNvSpPr>
          <p:nvPr/>
        </p:nvSpPr>
        <p:spPr>
          <a:xfrm>
            <a:off x="6754091" y="3128526"/>
            <a:ext cx="5029200" cy="60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Pricing</a:t>
            </a:r>
          </a:p>
        </p:txBody>
      </p:sp>
      <p:pic>
        <p:nvPicPr>
          <p:cNvPr id="4098" name="Picture 2" descr="Rating stars 5 rate review web ranking star Vector Image">
            <a:extLst>
              <a:ext uri="{FF2B5EF4-FFF2-40B4-BE49-F238E27FC236}">
                <a16:creationId xmlns:a16="http://schemas.microsoft.com/office/drawing/2014/main" id="{9986C5D3-FFAB-4394-8350-2904B6D02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8" b="29849"/>
          <a:stretch/>
        </p:blipFill>
        <p:spPr bwMode="auto">
          <a:xfrm>
            <a:off x="8749146" y="1882593"/>
            <a:ext cx="2501179" cy="4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ating stars 5 rate review web ranking star Vector Image">
            <a:extLst>
              <a:ext uri="{FF2B5EF4-FFF2-40B4-BE49-F238E27FC236}">
                <a16:creationId xmlns:a16="http://schemas.microsoft.com/office/drawing/2014/main" id="{E18FCB79-DC8C-4356-A418-D7B548C4E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8" b="29849"/>
          <a:stretch/>
        </p:blipFill>
        <p:spPr bwMode="auto">
          <a:xfrm>
            <a:off x="8749145" y="2545882"/>
            <a:ext cx="2501179" cy="4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ating stars 5 rate review web ranking star Vector Image">
            <a:extLst>
              <a:ext uri="{FF2B5EF4-FFF2-40B4-BE49-F238E27FC236}">
                <a16:creationId xmlns:a16="http://schemas.microsoft.com/office/drawing/2014/main" id="{86E43491-BA73-4243-BEF4-71C230FDE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8" b="29849"/>
          <a:stretch/>
        </p:blipFill>
        <p:spPr bwMode="auto">
          <a:xfrm>
            <a:off x="8749145" y="3201370"/>
            <a:ext cx="2501179" cy="4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4FFC46-107F-4610-9E8B-8A0C0FA75125}"/>
              </a:ext>
            </a:extLst>
          </p:cNvPr>
          <p:cNvSpPr txBox="1"/>
          <p:nvPr/>
        </p:nvSpPr>
        <p:spPr>
          <a:xfrm>
            <a:off x="6598227" y="4164518"/>
            <a:ext cx="4652097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can we do to improve your experience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3CF-4CE1-4161-973C-587AEC8D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0" y="2766218"/>
            <a:ext cx="10515600" cy="1325563"/>
          </a:xfrm>
        </p:spPr>
        <p:txBody>
          <a:bodyPr/>
          <a:lstStyle/>
          <a:p>
            <a:r>
              <a:rPr lang="en-US" dirty="0"/>
              <a:t>Selection Timeout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3B9E7-4D85-4E9A-9FD8-CEDAB1840B08}"/>
              </a:ext>
            </a:extLst>
          </p:cNvPr>
          <p:cNvSpPr/>
          <p:nvPr/>
        </p:nvSpPr>
        <p:spPr>
          <a:xfrm>
            <a:off x="6421582" y="202621"/>
            <a:ext cx="5029200" cy="645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DD550B-5472-43FA-B5AB-DF49B6FDF079}"/>
              </a:ext>
            </a:extLst>
          </p:cNvPr>
          <p:cNvSpPr txBox="1">
            <a:spLocks/>
          </p:cNvSpPr>
          <p:nvPr/>
        </p:nvSpPr>
        <p:spPr>
          <a:xfrm>
            <a:off x="6694129" y="1965376"/>
            <a:ext cx="4484105" cy="29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Oops! Your selection timed out, start over again</a:t>
            </a:r>
          </a:p>
        </p:txBody>
      </p:sp>
    </p:spTree>
    <p:extLst>
      <p:ext uri="{BB962C8B-B14F-4D97-AF65-F5344CB8AC3E}">
        <p14:creationId xmlns:p14="http://schemas.microsoft.com/office/powerpoint/2010/main" val="393906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388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App UI / UX Images</vt:lpstr>
      <vt:lpstr>Select Product</vt:lpstr>
      <vt:lpstr>Select Volume</vt:lpstr>
      <vt:lpstr>Payment QR Code</vt:lpstr>
      <vt:lpstr>Confirm Dispensing</vt:lpstr>
      <vt:lpstr>Now Dispensing</vt:lpstr>
      <vt:lpstr>Transaction Complete Options</vt:lpstr>
      <vt:lpstr>Share Feedback</vt:lpstr>
      <vt:lpstr>Selection Timeout</vt:lpstr>
      <vt:lpstr>Payment Timeout</vt:lpstr>
      <vt:lpstr>Out of Stock</vt:lpstr>
      <vt:lpstr>Machine Breakdown</vt:lpstr>
      <vt:lpstr>Refill Admin – Pin</vt:lpstr>
      <vt:lpstr>Refill Admin – Refill Selection</vt:lpstr>
      <vt:lpstr>Refill Admin – Confirm Selection (Checkboxes as per selection on previous screen)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UI / UX Images</dc:title>
  <dc:creator>Dhokai, Nimeet</dc:creator>
  <cp:lastModifiedBy>Dhokai, Nimeet</cp:lastModifiedBy>
  <cp:revision>14</cp:revision>
  <dcterms:created xsi:type="dcterms:W3CDTF">2021-06-05T12:03:44Z</dcterms:created>
  <dcterms:modified xsi:type="dcterms:W3CDTF">2021-06-06T14:24:09Z</dcterms:modified>
</cp:coreProperties>
</file>