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1" r:id="rId2"/>
    <p:sldId id="325" r:id="rId3"/>
    <p:sldId id="326" r:id="rId4"/>
    <p:sldId id="327" r:id="rId5"/>
    <p:sldId id="328" r:id="rId6"/>
  </p:sldIdLst>
  <p:sldSz cx="12190413" cy="6858000"/>
  <p:notesSz cx="6858000" cy="9144000"/>
  <p:embeddedFontLst>
    <p:embeddedFont>
      <p:font typeface="Source Sans Pro" panose="020B0503030403020204" pitchFamily="34" charset="0"/>
      <p:regular r:id="rId9"/>
      <p:bold r:id="rId10"/>
      <p:italic r:id="rId11"/>
      <p:boldItalic r:id="rId12"/>
    </p:embeddedFont>
    <p:embeddedFont>
      <p:font typeface="Source Sans Pro Black" panose="020F0502020204030204" pitchFamily="34" charset="0"/>
      <p:bold r:id="rId13"/>
      <p:italic r:id="rId14"/>
      <p:boldItalic r:id="rId15"/>
    </p:embeddedFont>
    <p:embeddedFont>
      <p:font typeface="Source Sans Pro SemiBold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ucher" initials="FM" lastIdx="1" clrIdx="0">
    <p:extLst>
      <p:ext uri="{19B8F6BF-5375-455C-9EA6-DF929625EA0E}">
        <p15:presenceInfo xmlns:p15="http://schemas.microsoft.com/office/powerpoint/2012/main" userId="Felix Mau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356"/>
    <a:srgbClr val="2FAE7A"/>
    <a:srgbClr val="AFE6C8"/>
    <a:srgbClr val="C8EBDC"/>
    <a:srgbClr val="91D2B4"/>
    <a:srgbClr val="7F8084"/>
    <a:srgbClr val="3368A7"/>
    <a:srgbClr val="FFFFFF"/>
    <a:srgbClr val="00774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0" autoAdjust="0"/>
    <p:restoredTop sz="83471" autoAdjust="0"/>
  </p:normalViewPr>
  <p:slideViewPr>
    <p:cSldViewPr snapToObjects="1" showGuides="1">
      <p:cViewPr varScale="1">
        <p:scale>
          <a:sx n="102" d="100"/>
          <a:sy n="102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02564"/>
    </p:cViewPr>
  </p:sorterViewPr>
  <p:notesViewPr>
    <p:cSldViewPr snapToObjects="1" showGuides="1">
      <p:cViewPr varScale="1">
        <p:scale>
          <a:sx n="95" d="100"/>
          <a:sy n="95" d="100"/>
        </p:scale>
        <p:origin x="309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>
                <a:latin typeface="Source Sans Pro" panose="020B0503030403020204" pitchFamily="34" charset="0"/>
              </a:rPr>
              <a:t>‹Nr.›</a:t>
            </a:fld>
            <a:endParaRPr lang="de-DE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92DA5471-CC57-402A-9527-36A1D012F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3503997" y="-10885"/>
            <a:ext cx="8741226" cy="691288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1226" h="6912883">
                <a:moveTo>
                  <a:pt x="0" y="6901995"/>
                </a:moveTo>
                <a:lnTo>
                  <a:pt x="2503826" y="0"/>
                </a:lnTo>
                <a:lnTo>
                  <a:pt x="8708570" y="2176"/>
                </a:lnTo>
                <a:lnTo>
                  <a:pt x="8741226" y="6912883"/>
                </a:lnTo>
                <a:lnTo>
                  <a:pt x="0" y="69019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289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Inhalt">
            <a:extLst>
              <a:ext uri="{FF2B5EF4-FFF2-40B4-BE49-F238E27FC236}">
                <a16:creationId xmlns:a16="http://schemas.microsoft.com/office/drawing/2014/main" id="{89383FBC-BC76-42C2-94BC-D4778FF5BD20}"/>
              </a:ext>
            </a:extLst>
          </p:cNvPr>
          <p:cNvSpPr>
            <a:spLocks noGrp="1"/>
          </p:cNvSpPr>
          <p:nvPr>
            <p:ph sz="half" idx="14"/>
          </p:nvPr>
        </p:nvSpPr>
        <p:spPr bwMode="gray">
          <a:xfrm>
            <a:off x="6310800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981450" indent="-17145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2273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Inhalt"/>
          <p:cNvSpPr>
            <a:spLocks noGrp="1"/>
          </p:cNvSpPr>
          <p:nvPr>
            <p:ph sz="half" idx="19"/>
          </p:nvPr>
        </p:nvSpPr>
        <p:spPr bwMode="gray">
          <a:xfrm>
            <a:off x="4386599" y="1510553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0"/>
          </p:nvPr>
        </p:nvSpPr>
        <p:spPr bwMode="gray">
          <a:xfrm>
            <a:off x="8233198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0891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13.12.22</a:t>
            </a:fld>
            <a:endParaRPr lang="de-DE" dirty="0"/>
          </a:p>
        </p:txBody>
      </p:sp>
      <p:sp>
        <p:nvSpPr>
          <p:cNvPr id="11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66228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6623049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</p:spTree>
    <p:extLst>
      <p:ext uri="{BB962C8B-B14F-4D97-AF65-F5344CB8AC3E}">
        <p14:creationId xmlns:p14="http://schemas.microsoft.com/office/powerpoint/2010/main" val="4988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1236006C-A298-4ACB-8FA1-96F65DDAE9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799398" y="3445050"/>
            <a:ext cx="3850201" cy="23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Bild 1"/>
          <p:cNvSpPr>
            <a:spLocks noGrp="1"/>
          </p:cNvSpPr>
          <p:nvPr>
            <p:ph type="pic" sz="quarter" idx="15"/>
          </p:nvPr>
        </p:nvSpPr>
        <p:spPr bwMode="gray">
          <a:xfrm>
            <a:off x="0" y="3445050"/>
            <a:ext cx="3847140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Bild 2"/>
          <p:cNvSpPr>
            <a:spLocks noGrp="1"/>
          </p:cNvSpPr>
          <p:nvPr>
            <p:ph type="pic" sz="quarter" idx="16"/>
          </p:nvPr>
        </p:nvSpPr>
        <p:spPr bwMode="gray">
          <a:xfrm>
            <a:off x="3889799" y="3445050"/>
            <a:ext cx="3866941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"/>
          <p:cNvSpPr>
            <a:spLocks noGrp="1"/>
          </p:cNvSpPr>
          <p:nvPr>
            <p:ph sz="half" idx="22" hasCustomPrompt="1"/>
          </p:nvPr>
        </p:nvSpPr>
        <p:spPr bwMode="gray">
          <a:xfrm>
            <a:off x="540000" y="1512000"/>
            <a:ext cx="11109601" cy="1576799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4120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57037" y="-52161"/>
            <a:ext cx="9391537" cy="695506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8248650"/>
              <a:gd name="connsiteY0" fmla="*/ 6869339 h 6891112"/>
              <a:gd name="connsiteX1" fmla="*/ 113 w 8248650"/>
              <a:gd name="connsiteY1" fmla="*/ 0 h 6891112"/>
              <a:gd name="connsiteX2" fmla="*/ 8248650 w 8248650"/>
              <a:gd name="connsiteY2" fmla="*/ 7619 h 6891112"/>
              <a:gd name="connsiteX3" fmla="*/ 5159828 w 8248650"/>
              <a:gd name="connsiteY3" fmla="*/ 6891112 h 6891112"/>
              <a:gd name="connsiteX4" fmla="*/ 0 w 8248650"/>
              <a:gd name="connsiteY4" fmla="*/ 6869339 h 6891112"/>
              <a:gd name="connsiteX0" fmla="*/ 0 w 8248650"/>
              <a:gd name="connsiteY0" fmla="*/ 6869339 h 6929212"/>
              <a:gd name="connsiteX1" fmla="*/ 113 w 8248650"/>
              <a:gd name="connsiteY1" fmla="*/ 0 h 6929212"/>
              <a:gd name="connsiteX2" fmla="*/ 8248650 w 8248650"/>
              <a:gd name="connsiteY2" fmla="*/ 7619 h 6929212"/>
              <a:gd name="connsiteX3" fmla="*/ 5150303 w 8248650"/>
              <a:gd name="connsiteY3" fmla="*/ 6929212 h 6929212"/>
              <a:gd name="connsiteX4" fmla="*/ 0 w 8248650"/>
              <a:gd name="connsiteY4" fmla="*/ 6869339 h 6929212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113336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1133362 w 9391537"/>
              <a:gd name="connsiteY4" fmla="*/ 6955064 h 6955064"/>
              <a:gd name="connsiteX0" fmla="*/ 941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9412 w 9391537"/>
              <a:gd name="connsiteY4" fmla="*/ 6955064 h 69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537" h="6955064">
                <a:moveTo>
                  <a:pt x="9412" y="6955064"/>
                </a:moveTo>
                <a:cubicBezTo>
                  <a:pt x="9450" y="4665284"/>
                  <a:pt x="-38" y="2289780"/>
                  <a:pt x="0" y="0"/>
                </a:cubicBezTo>
                <a:lnTo>
                  <a:pt x="9391537" y="26669"/>
                </a:lnTo>
                <a:lnTo>
                  <a:pt x="6293190" y="6948262"/>
                </a:lnTo>
                <a:lnTo>
                  <a:pt x="9412" y="6955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rennstrich"/>
          <p:cNvSpPr/>
          <p:nvPr userDrawn="1"/>
        </p:nvSpPr>
        <p:spPr>
          <a:xfrm>
            <a:off x="8778865" y="3694572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778865" y="3990962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38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UNSERE</a:t>
            </a:r>
            <a:br>
              <a:rPr lang="de-DE" dirty="0"/>
            </a:br>
            <a:r>
              <a:rPr lang="de-DE" dirty="0"/>
              <a:t>FORSCHUNG</a:t>
            </a:r>
            <a:br>
              <a:rPr lang="de-DE" dirty="0"/>
            </a:br>
            <a:r>
              <a:rPr lang="de-DE" dirty="0"/>
              <a:t>GESTALTET</a:t>
            </a:r>
            <a:br>
              <a:rPr lang="de-DE" dirty="0"/>
            </a:br>
            <a:r>
              <a:rPr lang="de-DE" dirty="0"/>
              <a:t>ZUKUNFT</a:t>
            </a:r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421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2620-33D4-4363-9058-B46602A3CF96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FZI Forschungsthemen 2022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291971" y="149892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5960556" y="149962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647436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1334315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 rot="10800000">
            <a:off x="9845198" y="1498219"/>
            <a:ext cx="2352881" cy="1456061"/>
          </a:xfrm>
          <a:custGeom>
            <a:avLst/>
            <a:gdLst>
              <a:gd name="connsiteX0" fmla="*/ 0 w 2142938"/>
              <a:gd name="connsiteY0" fmla="*/ 4637117 h 4637117"/>
              <a:gd name="connsiteX1" fmla="*/ 0 w 2142938"/>
              <a:gd name="connsiteY1" fmla="*/ 0 h 4637117"/>
              <a:gd name="connsiteX2" fmla="*/ 2142938 w 2142938"/>
              <a:gd name="connsiteY2" fmla="*/ 4637117 h 4637117"/>
              <a:gd name="connsiteX3" fmla="*/ 0 w 2142938"/>
              <a:gd name="connsiteY3" fmla="*/ 4637117 h 4637117"/>
              <a:gd name="connsiteX0" fmla="*/ 333375 w 2476313"/>
              <a:gd name="connsiteY0" fmla="*/ 4389467 h 4389467"/>
              <a:gd name="connsiteX1" fmla="*/ 0 w 2476313"/>
              <a:gd name="connsiteY1" fmla="*/ 0 h 4389467"/>
              <a:gd name="connsiteX2" fmla="*/ 2476313 w 2476313"/>
              <a:gd name="connsiteY2" fmla="*/ 4389467 h 4389467"/>
              <a:gd name="connsiteX3" fmla="*/ 333375 w 2476313"/>
              <a:gd name="connsiteY3" fmla="*/ 4389467 h 4389467"/>
              <a:gd name="connsiteX0" fmla="*/ 342900 w 2485838"/>
              <a:gd name="connsiteY0" fmla="*/ 1465292 h 1465292"/>
              <a:gd name="connsiteX1" fmla="*/ 0 w 2485838"/>
              <a:gd name="connsiteY1" fmla="*/ 0 h 1465292"/>
              <a:gd name="connsiteX2" fmla="*/ 2485838 w 2485838"/>
              <a:gd name="connsiteY2" fmla="*/ 1465292 h 1465292"/>
              <a:gd name="connsiteX3" fmla="*/ 342900 w 2485838"/>
              <a:gd name="connsiteY3" fmla="*/ 1465292 h 1465292"/>
              <a:gd name="connsiteX0" fmla="*/ 247650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47650 w 2390588"/>
              <a:gd name="connsiteY3" fmla="*/ 1484342 h 1484342"/>
              <a:gd name="connsiteX0" fmla="*/ 282418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82418 w 2390588"/>
              <a:gd name="connsiteY3" fmla="*/ 1484342 h 1484342"/>
              <a:gd name="connsiteX0" fmla="*/ 244711 w 2352881"/>
              <a:gd name="connsiteY0" fmla="*/ 1456061 h 1456061"/>
              <a:gd name="connsiteX1" fmla="*/ 0 w 2352881"/>
              <a:gd name="connsiteY1" fmla="*/ 0 h 1456061"/>
              <a:gd name="connsiteX2" fmla="*/ 2352881 w 2352881"/>
              <a:gd name="connsiteY2" fmla="*/ 1456061 h 1456061"/>
              <a:gd name="connsiteX3" fmla="*/ 244711 w 2352881"/>
              <a:gd name="connsiteY3" fmla="*/ 1456061 h 145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881" h="1456061">
                <a:moveTo>
                  <a:pt x="244711" y="1456061"/>
                </a:moveTo>
                <a:lnTo>
                  <a:pt x="0" y="0"/>
                </a:lnTo>
                <a:lnTo>
                  <a:pt x="2352881" y="1456061"/>
                </a:lnTo>
                <a:lnTo>
                  <a:pt x="244711" y="145606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961997" y="4548341"/>
            <a:ext cx="1325563" cy="1261855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sz="6600" b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2909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B9B2620-33D4-4363-9058-B46602A3CF96}" type="datetime1">
              <a:rPr lang="de-DE" smtClean="0"/>
              <a:pPr/>
              <a:t>13.12.22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Forschungsthemen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76532" y="1499783"/>
            <a:ext cx="1887146" cy="425802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4289"/>
              <a:gd name="connsiteY0" fmla="*/ 4265042 h 4268240"/>
              <a:gd name="connsiteX1" fmla="*/ 1546895 w 1884289"/>
              <a:gd name="connsiteY1" fmla="*/ 0 h 4268240"/>
              <a:gd name="connsiteX2" fmla="*/ 1884289 w 1884289"/>
              <a:gd name="connsiteY2" fmla="*/ 9727 h 4268240"/>
              <a:gd name="connsiteX3" fmla="*/ 343927 w 1884289"/>
              <a:gd name="connsiteY3" fmla="*/ 4268240 h 4268240"/>
              <a:gd name="connsiteX4" fmla="*/ 0 w 1884289"/>
              <a:gd name="connsiteY4" fmla="*/ 4265042 h 4268240"/>
              <a:gd name="connsiteX0" fmla="*/ 0 w 1884289"/>
              <a:gd name="connsiteY0" fmla="*/ 4265042 h 4265042"/>
              <a:gd name="connsiteX1" fmla="*/ 1546895 w 1884289"/>
              <a:gd name="connsiteY1" fmla="*/ 0 h 4265042"/>
              <a:gd name="connsiteX2" fmla="*/ 1884289 w 1884289"/>
              <a:gd name="connsiteY2" fmla="*/ 9727 h 4265042"/>
              <a:gd name="connsiteX3" fmla="*/ 347124 w 1884289"/>
              <a:gd name="connsiteY3" fmla="*/ 4261845 h 4265042"/>
              <a:gd name="connsiteX4" fmla="*/ 0 w 1884289"/>
              <a:gd name="connsiteY4" fmla="*/ 4265042 h 4265042"/>
              <a:gd name="connsiteX0" fmla="*/ 0 w 1884289"/>
              <a:gd name="connsiteY0" fmla="*/ 4261845 h 4261845"/>
              <a:gd name="connsiteX1" fmla="*/ 1546895 w 1884289"/>
              <a:gd name="connsiteY1" fmla="*/ 0 h 4261845"/>
              <a:gd name="connsiteX2" fmla="*/ 1884289 w 1884289"/>
              <a:gd name="connsiteY2" fmla="*/ 9727 h 4261845"/>
              <a:gd name="connsiteX3" fmla="*/ 347124 w 1884289"/>
              <a:gd name="connsiteY3" fmla="*/ 4261845 h 4261845"/>
              <a:gd name="connsiteX4" fmla="*/ 0 w 1884289"/>
              <a:gd name="connsiteY4" fmla="*/ 4261845 h 4261845"/>
              <a:gd name="connsiteX0" fmla="*/ 0 w 1887555"/>
              <a:gd name="connsiteY0" fmla="*/ 4261845 h 4261845"/>
              <a:gd name="connsiteX1" fmla="*/ 1546895 w 1887555"/>
              <a:gd name="connsiteY1" fmla="*/ 0 h 4261845"/>
              <a:gd name="connsiteX2" fmla="*/ 1887555 w 1887555"/>
              <a:gd name="connsiteY2" fmla="*/ 6461 h 4261845"/>
              <a:gd name="connsiteX3" fmla="*/ 347124 w 1887555"/>
              <a:gd name="connsiteY3" fmla="*/ 4261845 h 4261845"/>
              <a:gd name="connsiteX4" fmla="*/ 0 w 1887555"/>
              <a:gd name="connsiteY4" fmla="*/ 4261845 h 4261845"/>
              <a:gd name="connsiteX0" fmla="*/ 0 w 1890821"/>
              <a:gd name="connsiteY0" fmla="*/ 4261845 h 4261845"/>
              <a:gd name="connsiteX1" fmla="*/ 1546895 w 1890821"/>
              <a:gd name="connsiteY1" fmla="*/ 0 h 4261845"/>
              <a:gd name="connsiteX2" fmla="*/ 1890821 w 1890821"/>
              <a:gd name="connsiteY2" fmla="*/ 3195 h 4261845"/>
              <a:gd name="connsiteX3" fmla="*/ 347124 w 1890821"/>
              <a:gd name="connsiteY3" fmla="*/ 4261845 h 4261845"/>
              <a:gd name="connsiteX4" fmla="*/ 0 w 1890821"/>
              <a:gd name="connsiteY4" fmla="*/ 4261845 h 4261845"/>
              <a:gd name="connsiteX0" fmla="*/ 0 w 1890821"/>
              <a:gd name="connsiteY0" fmla="*/ 4258650 h 4258650"/>
              <a:gd name="connsiteX1" fmla="*/ 1546895 w 1890821"/>
              <a:gd name="connsiteY1" fmla="*/ 3337 h 4258650"/>
              <a:gd name="connsiteX2" fmla="*/ 1890821 w 1890821"/>
              <a:gd name="connsiteY2" fmla="*/ 0 h 4258650"/>
              <a:gd name="connsiteX3" fmla="*/ 347124 w 1890821"/>
              <a:gd name="connsiteY3" fmla="*/ 4258650 h 4258650"/>
              <a:gd name="connsiteX4" fmla="*/ 0 w 1890821"/>
              <a:gd name="connsiteY4" fmla="*/ 4258650 h 4258650"/>
              <a:gd name="connsiteX0" fmla="*/ 0 w 1884289"/>
              <a:gd name="connsiteY0" fmla="*/ 4255313 h 4255313"/>
              <a:gd name="connsiteX1" fmla="*/ 1546895 w 1884289"/>
              <a:gd name="connsiteY1" fmla="*/ 0 h 4255313"/>
              <a:gd name="connsiteX2" fmla="*/ 1884289 w 1884289"/>
              <a:gd name="connsiteY2" fmla="*/ 3195 h 4255313"/>
              <a:gd name="connsiteX3" fmla="*/ 347124 w 1884289"/>
              <a:gd name="connsiteY3" fmla="*/ 4255313 h 4255313"/>
              <a:gd name="connsiteX4" fmla="*/ 0 w 1884289"/>
              <a:gd name="connsiteY4" fmla="*/ 4255313 h 4255313"/>
              <a:gd name="connsiteX0" fmla="*/ 0 w 1887146"/>
              <a:gd name="connsiteY0" fmla="*/ 4255313 h 4255313"/>
              <a:gd name="connsiteX1" fmla="*/ 1546895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4975 h 4254975"/>
              <a:gd name="connsiteX1" fmla="*/ 1532607 w 1887146"/>
              <a:gd name="connsiteY1" fmla="*/ 39667 h 4254975"/>
              <a:gd name="connsiteX2" fmla="*/ 1887146 w 1887146"/>
              <a:gd name="connsiteY2" fmla="*/ 0 h 4254975"/>
              <a:gd name="connsiteX3" fmla="*/ 347124 w 1887146"/>
              <a:gd name="connsiteY3" fmla="*/ 4254975 h 4254975"/>
              <a:gd name="connsiteX4" fmla="*/ 0 w 1887146"/>
              <a:gd name="connsiteY4" fmla="*/ 4254975 h 4254975"/>
              <a:gd name="connsiteX0" fmla="*/ 0 w 1887146"/>
              <a:gd name="connsiteY0" fmla="*/ 4255313 h 4255313"/>
              <a:gd name="connsiteX1" fmla="*/ 1544037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7832 h 4257832"/>
              <a:gd name="connsiteX1" fmla="*/ 1544037 w 1887146"/>
              <a:gd name="connsiteY1" fmla="*/ 2519 h 4257832"/>
              <a:gd name="connsiteX2" fmla="*/ 1887146 w 1887146"/>
              <a:gd name="connsiteY2" fmla="*/ 0 h 4257832"/>
              <a:gd name="connsiteX3" fmla="*/ 347124 w 1887146"/>
              <a:gd name="connsiteY3" fmla="*/ 4257832 h 4257832"/>
              <a:gd name="connsiteX4" fmla="*/ 0 w 1887146"/>
              <a:gd name="connsiteY4" fmla="*/ 4257832 h 4257832"/>
              <a:gd name="connsiteX0" fmla="*/ 0 w 1887146"/>
              <a:gd name="connsiteY0" fmla="*/ 4258026 h 4258026"/>
              <a:gd name="connsiteX1" fmla="*/ 1544037 w 1887146"/>
              <a:gd name="connsiteY1" fmla="*/ 0 h 4258026"/>
              <a:gd name="connsiteX2" fmla="*/ 1887146 w 1887146"/>
              <a:gd name="connsiteY2" fmla="*/ 194 h 4258026"/>
              <a:gd name="connsiteX3" fmla="*/ 347124 w 1887146"/>
              <a:gd name="connsiteY3" fmla="*/ 4258026 h 4258026"/>
              <a:gd name="connsiteX4" fmla="*/ 0 w 1887146"/>
              <a:gd name="connsiteY4" fmla="*/ 4258026 h 42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46" h="4258026">
                <a:moveTo>
                  <a:pt x="0" y="4258026"/>
                </a:moveTo>
                <a:lnTo>
                  <a:pt x="1544037" y="0"/>
                </a:lnTo>
                <a:lnTo>
                  <a:pt x="1887146" y="194"/>
                </a:lnTo>
                <a:lnTo>
                  <a:pt x="347124" y="4258026"/>
                </a:lnTo>
                <a:lnTo>
                  <a:pt x="0" y="425802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50" hasCustomPrompt="1"/>
          </p:nvPr>
        </p:nvSpPr>
        <p:spPr>
          <a:xfrm rot="17396310">
            <a:off x="-174816" y="3740041"/>
            <a:ext cx="359494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1248472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3018906" y="1503261"/>
            <a:ext cx="1887486" cy="425938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1845 h 4268240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3333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620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225 h 4261226"/>
              <a:gd name="connsiteX1" fmla="*/ 1552550 w 1887486"/>
              <a:gd name="connsiteY1" fmla="*/ 1839 h 4261226"/>
              <a:gd name="connsiteX2" fmla="*/ 1887486 w 1887486"/>
              <a:gd name="connsiteY2" fmla="*/ 0 h 4261226"/>
              <a:gd name="connsiteX3" fmla="*/ 350321 w 1887486"/>
              <a:gd name="connsiteY3" fmla="*/ 4261226 h 4261226"/>
              <a:gd name="connsiteX4" fmla="*/ 0 w 1887486"/>
              <a:gd name="connsiteY4" fmla="*/ 4261225 h 4261226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3078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619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9387">
                <a:moveTo>
                  <a:pt x="0" y="4259386"/>
                </a:moveTo>
                <a:lnTo>
                  <a:pt x="1552550" y="0"/>
                </a:lnTo>
                <a:lnTo>
                  <a:pt x="1887486" y="619"/>
                </a:lnTo>
                <a:lnTo>
                  <a:pt x="350321" y="4259387"/>
                </a:lnTo>
                <a:lnTo>
                  <a:pt x="0" y="425938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54" hasCustomPrompt="1"/>
          </p:nvPr>
        </p:nvSpPr>
        <p:spPr>
          <a:xfrm rot="17396310">
            <a:off x="2095139" y="3783541"/>
            <a:ext cx="3520950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3496002" y="1502650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3" name="Bildplatzhalter 2"/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5268894" y="1504830"/>
            <a:ext cx="1885028" cy="425604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4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61844 h 4261845"/>
              <a:gd name="connsiteX0" fmla="*/ 0 w 1887486"/>
              <a:gd name="connsiteY0" fmla="*/ 4258647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58647 h 4261845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3332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475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172 h 4258173"/>
              <a:gd name="connsiteX1" fmla="*/ 1550092 w 1887486"/>
              <a:gd name="connsiteY1" fmla="*/ 2383 h 4258173"/>
              <a:gd name="connsiteX2" fmla="*/ 1887486 w 1887486"/>
              <a:gd name="connsiteY2" fmla="*/ 0 h 4258173"/>
              <a:gd name="connsiteX3" fmla="*/ 343927 w 1887486"/>
              <a:gd name="connsiteY3" fmla="*/ 4258173 h 4258173"/>
              <a:gd name="connsiteX4" fmla="*/ 0 w 1887486"/>
              <a:gd name="connsiteY4" fmla="*/ 4258172 h 4258173"/>
              <a:gd name="connsiteX0" fmla="*/ 0 w 1887486"/>
              <a:gd name="connsiteY0" fmla="*/ 4258503 h 4258504"/>
              <a:gd name="connsiteX1" fmla="*/ 1550092 w 1887486"/>
              <a:gd name="connsiteY1" fmla="*/ 0 h 4258504"/>
              <a:gd name="connsiteX2" fmla="*/ 1887486 w 1887486"/>
              <a:gd name="connsiteY2" fmla="*/ 331 h 4258504"/>
              <a:gd name="connsiteX3" fmla="*/ 343927 w 1887486"/>
              <a:gd name="connsiteY3" fmla="*/ 4258504 h 4258504"/>
              <a:gd name="connsiteX4" fmla="*/ 0 w 1887486"/>
              <a:gd name="connsiteY4" fmla="*/ 4258503 h 4258504"/>
              <a:gd name="connsiteX0" fmla="*/ 0 w 1885028"/>
              <a:gd name="connsiteY0" fmla="*/ 4256045 h 4258504"/>
              <a:gd name="connsiteX1" fmla="*/ 1547634 w 1885028"/>
              <a:gd name="connsiteY1" fmla="*/ 0 h 4258504"/>
              <a:gd name="connsiteX2" fmla="*/ 1885028 w 1885028"/>
              <a:gd name="connsiteY2" fmla="*/ 331 h 4258504"/>
              <a:gd name="connsiteX3" fmla="*/ 341469 w 1885028"/>
              <a:gd name="connsiteY3" fmla="*/ 4258504 h 4258504"/>
              <a:gd name="connsiteX4" fmla="*/ 0 w 1885028"/>
              <a:gd name="connsiteY4" fmla="*/ 4256045 h 4258504"/>
              <a:gd name="connsiteX0" fmla="*/ 0 w 1885028"/>
              <a:gd name="connsiteY0" fmla="*/ 4256045 h 4256046"/>
              <a:gd name="connsiteX1" fmla="*/ 1547634 w 1885028"/>
              <a:gd name="connsiteY1" fmla="*/ 0 h 4256046"/>
              <a:gd name="connsiteX2" fmla="*/ 1885028 w 1885028"/>
              <a:gd name="connsiteY2" fmla="*/ 331 h 4256046"/>
              <a:gd name="connsiteX3" fmla="*/ 341469 w 1885028"/>
              <a:gd name="connsiteY3" fmla="*/ 4256046 h 4256046"/>
              <a:gd name="connsiteX4" fmla="*/ 0 w 1885028"/>
              <a:gd name="connsiteY4" fmla="*/ 4256045 h 425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28" h="4256046">
                <a:moveTo>
                  <a:pt x="0" y="4256045"/>
                </a:moveTo>
                <a:lnTo>
                  <a:pt x="1547634" y="0"/>
                </a:lnTo>
                <a:lnTo>
                  <a:pt x="1885028" y="331"/>
                </a:lnTo>
                <a:lnTo>
                  <a:pt x="341469" y="4256046"/>
                </a:lnTo>
                <a:lnTo>
                  <a:pt x="0" y="425604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57" hasCustomPrompt="1"/>
          </p:nvPr>
        </p:nvSpPr>
        <p:spPr>
          <a:xfrm rot="17396310">
            <a:off x="4384884" y="3855073"/>
            <a:ext cx="3389458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5" name="Bildplatzhalter 2"/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5741310" y="150491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7511744" y="1503612"/>
            <a:ext cx="1894017" cy="426110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  <a:gd name="connsiteX0" fmla="*/ 0 w 1887486"/>
              <a:gd name="connsiteY0" fmla="*/ 4252116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2116 h 4258649"/>
              <a:gd name="connsiteX0" fmla="*/ 0 w 1887486"/>
              <a:gd name="connsiteY0" fmla="*/ 4252116 h 4252118"/>
              <a:gd name="connsiteX1" fmla="*/ 1543698 w 1887486"/>
              <a:gd name="connsiteY1" fmla="*/ 0 h 4252118"/>
              <a:gd name="connsiteX2" fmla="*/ 1887486 w 1887486"/>
              <a:gd name="connsiteY2" fmla="*/ 136 h 4252118"/>
              <a:gd name="connsiteX3" fmla="*/ 347124 w 1887486"/>
              <a:gd name="connsiteY3" fmla="*/ 4252118 h 4252118"/>
              <a:gd name="connsiteX4" fmla="*/ 0 w 1887486"/>
              <a:gd name="connsiteY4" fmla="*/ 4252116 h 4252118"/>
              <a:gd name="connsiteX0" fmla="*/ 0 w 1887486"/>
              <a:gd name="connsiteY0" fmla="*/ 4258647 h 4258649"/>
              <a:gd name="connsiteX1" fmla="*/ 1543698 w 1887486"/>
              <a:gd name="connsiteY1" fmla="*/ 0 h 4258649"/>
              <a:gd name="connsiteX2" fmla="*/ 1887486 w 1887486"/>
              <a:gd name="connsiteY2" fmla="*/ 6667 h 4258649"/>
              <a:gd name="connsiteX3" fmla="*/ 347124 w 1887486"/>
              <a:gd name="connsiteY3" fmla="*/ 4258649 h 4258649"/>
              <a:gd name="connsiteX4" fmla="*/ 0 w 1887486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7"/>
              <a:gd name="connsiteX1" fmla="*/ 1543698 w 1894017"/>
              <a:gd name="connsiteY1" fmla="*/ 0 h 4258647"/>
              <a:gd name="connsiteX2" fmla="*/ 1894017 w 1894017"/>
              <a:gd name="connsiteY2" fmla="*/ 135 h 4258647"/>
              <a:gd name="connsiteX3" fmla="*/ 347124 w 1894017"/>
              <a:gd name="connsiteY3" fmla="*/ 4256191 h 4258647"/>
              <a:gd name="connsiteX4" fmla="*/ 0 w 1894017"/>
              <a:gd name="connsiteY4" fmla="*/ 4258647 h 4258647"/>
              <a:gd name="connsiteX0" fmla="*/ 0 w 1894017"/>
              <a:gd name="connsiteY0" fmla="*/ 4253731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3731 h 4256191"/>
              <a:gd name="connsiteX0" fmla="*/ 0 w 1894017"/>
              <a:gd name="connsiteY0" fmla="*/ 4256189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6189 h 4256191"/>
              <a:gd name="connsiteX0" fmla="*/ 0 w 1894017"/>
              <a:gd name="connsiteY0" fmla="*/ 4261105 h 4261105"/>
              <a:gd name="connsiteX1" fmla="*/ 1543698 w 1894017"/>
              <a:gd name="connsiteY1" fmla="*/ 0 h 4261105"/>
              <a:gd name="connsiteX2" fmla="*/ 1894017 w 1894017"/>
              <a:gd name="connsiteY2" fmla="*/ 135 h 4261105"/>
              <a:gd name="connsiteX3" fmla="*/ 347124 w 1894017"/>
              <a:gd name="connsiteY3" fmla="*/ 4256191 h 4261105"/>
              <a:gd name="connsiteX4" fmla="*/ 0 w 1894017"/>
              <a:gd name="connsiteY4" fmla="*/ 4261105 h 4261105"/>
              <a:gd name="connsiteX0" fmla="*/ 0 w 1894017"/>
              <a:gd name="connsiteY0" fmla="*/ 4261105 h 4261107"/>
              <a:gd name="connsiteX1" fmla="*/ 1543698 w 1894017"/>
              <a:gd name="connsiteY1" fmla="*/ 0 h 4261107"/>
              <a:gd name="connsiteX2" fmla="*/ 1894017 w 1894017"/>
              <a:gd name="connsiteY2" fmla="*/ 135 h 4261107"/>
              <a:gd name="connsiteX3" fmla="*/ 347124 w 1894017"/>
              <a:gd name="connsiteY3" fmla="*/ 4261107 h 4261107"/>
              <a:gd name="connsiteX4" fmla="*/ 0 w 1894017"/>
              <a:gd name="connsiteY4" fmla="*/ 4261105 h 426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017" h="4261107">
                <a:moveTo>
                  <a:pt x="0" y="4261105"/>
                </a:moveTo>
                <a:lnTo>
                  <a:pt x="1543698" y="0"/>
                </a:lnTo>
                <a:lnTo>
                  <a:pt x="1894017" y="135"/>
                </a:lnTo>
                <a:lnTo>
                  <a:pt x="347124" y="4261107"/>
                </a:lnTo>
                <a:lnTo>
                  <a:pt x="0" y="426110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60" hasCustomPrompt="1"/>
          </p:nvPr>
        </p:nvSpPr>
        <p:spPr>
          <a:xfrm rot="17396310">
            <a:off x="6633370" y="3854984"/>
            <a:ext cx="3383181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7993149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9763583" y="1507195"/>
            <a:ext cx="1887486" cy="4258649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58648 h 4261846"/>
              <a:gd name="connsiteX0" fmla="*/ 0 w 1887486"/>
              <a:gd name="connsiteY0" fmla="*/ 4258648 h 4258649"/>
              <a:gd name="connsiteX1" fmla="*/ 1546895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8649">
                <a:moveTo>
                  <a:pt x="0" y="4258648"/>
                </a:moveTo>
                <a:lnTo>
                  <a:pt x="1546895" y="0"/>
                </a:lnTo>
                <a:lnTo>
                  <a:pt x="1887486" y="136"/>
                </a:lnTo>
                <a:lnTo>
                  <a:pt x="347124" y="4258649"/>
                </a:lnTo>
                <a:lnTo>
                  <a:pt x="0" y="4258648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63" hasCustomPrompt="1"/>
          </p:nvPr>
        </p:nvSpPr>
        <p:spPr>
          <a:xfrm rot="17396310">
            <a:off x="8910661" y="3905845"/>
            <a:ext cx="329285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</p:spTree>
    <p:extLst>
      <p:ext uri="{BB962C8B-B14F-4D97-AF65-F5344CB8AC3E}">
        <p14:creationId xmlns:p14="http://schemas.microsoft.com/office/powerpoint/2010/main" val="9112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8433054" y="0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30"/>
          </p:nvPr>
        </p:nvSpPr>
        <p:spPr bwMode="gray">
          <a:xfrm>
            <a:off x="10003946" y="3661200"/>
            <a:ext cx="3101254" cy="3086235"/>
          </a:xfrm>
        </p:spPr>
        <p:txBody>
          <a:bodyPr/>
          <a:lstStyle>
            <a:lvl1pPr marL="27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600" baseline="0">
                <a:solidFill>
                  <a:schemeClr val="bg1"/>
                </a:solidFill>
              </a:defRPr>
            </a:lvl1pPr>
            <a:lvl2pPr marL="72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400" baseline="0">
                <a:solidFill>
                  <a:schemeClr val="bg1"/>
                </a:solidFill>
              </a:defRPr>
            </a:lvl2pPr>
            <a:lvl3pPr marL="108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200" baseline="0">
                <a:solidFill>
                  <a:schemeClr val="bg1"/>
                </a:solidFill>
              </a:defRPr>
            </a:lvl3pPr>
            <a:lvl4pPr marL="144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050" baseline="0">
                <a:solidFill>
                  <a:schemeClr val="bg1"/>
                </a:solidFill>
              </a:defRPr>
            </a:lvl4pPr>
            <a:lvl5pPr marL="180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9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90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275CD6C5-6A51-4F33-B3F0-5F4EA27F35B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149726" y="1512000"/>
            <a:ext cx="7500937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69BA6-8A8C-470B-945E-EEF27E2CE5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337" y="151200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9726" y="29951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1225E18-ECC5-4E95-9D0F-561150419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37" y="2995125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2B8B6A5E-BEB4-495A-BF45-44CD1BAC30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337" y="447825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48663" y="44795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049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0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1D9B0E1-45AD-467A-8DC4-A08A9476E9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9C1BDB41-A396-47EA-873E-20E663F758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95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A2373533-4FAC-4C88-9D9B-DC51A84F6F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459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5" name="Textplatzhalter 11">
            <a:extLst>
              <a:ext uri="{FF2B5EF4-FFF2-40B4-BE49-F238E27FC236}">
                <a16:creationId xmlns:a16="http://schemas.microsoft.com/office/drawing/2014/main" id="{AE89609A-879C-48EA-ABFA-555F1506AC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1A11C4F8-817A-4F09-A526-10045DE208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7417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9" name="Textplatzhalter 11">
            <a:extLst>
              <a:ext uri="{FF2B5EF4-FFF2-40B4-BE49-F238E27FC236}">
                <a16:creationId xmlns:a16="http://schemas.microsoft.com/office/drawing/2014/main" id="{970CAD94-AF75-482E-A9E4-71B7033433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834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924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0000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297417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54834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448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6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186148" y="-25962"/>
            <a:ext cx="7043672" cy="691933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6155152 w 8741226"/>
              <a:gd name="connsiteY2" fmla="*/ 174704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17072 h 6927960"/>
              <a:gd name="connsiteX1" fmla="*/ 2503826 w 8741226"/>
              <a:gd name="connsiteY1" fmla="*/ 15077 h 6927960"/>
              <a:gd name="connsiteX2" fmla="*/ 7043672 w 8741226"/>
              <a:gd name="connsiteY2" fmla="*/ 0 h 6927960"/>
              <a:gd name="connsiteX3" fmla="*/ 8741226 w 8741226"/>
              <a:gd name="connsiteY3" fmla="*/ 6927960 h 6927960"/>
              <a:gd name="connsiteX4" fmla="*/ 0 w 8741226"/>
              <a:gd name="connsiteY4" fmla="*/ 6917072 h 6927960"/>
              <a:gd name="connsiteX0" fmla="*/ 0 w 7043672"/>
              <a:gd name="connsiteY0" fmla="*/ 6917072 h 6917072"/>
              <a:gd name="connsiteX1" fmla="*/ 2503826 w 7043672"/>
              <a:gd name="connsiteY1" fmla="*/ 15077 h 6917072"/>
              <a:gd name="connsiteX2" fmla="*/ 7043672 w 7043672"/>
              <a:gd name="connsiteY2" fmla="*/ 0 h 6917072"/>
              <a:gd name="connsiteX3" fmla="*/ 5799619 w 7043672"/>
              <a:gd name="connsiteY3" fmla="*/ 6876202 h 6917072"/>
              <a:gd name="connsiteX4" fmla="*/ 0 w 7043672"/>
              <a:gd name="connsiteY4" fmla="*/ 6917072 h 6917072"/>
              <a:gd name="connsiteX0" fmla="*/ 0 w 7043672"/>
              <a:gd name="connsiteY0" fmla="*/ 6917072 h 6919334"/>
              <a:gd name="connsiteX1" fmla="*/ 2503826 w 7043672"/>
              <a:gd name="connsiteY1" fmla="*/ 15077 h 6919334"/>
              <a:gd name="connsiteX2" fmla="*/ 7043672 w 7043672"/>
              <a:gd name="connsiteY2" fmla="*/ 0 h 6919334"/>
              <a:gd name="connsiteX3" fmla="*/ 7041823 w 7043672"/>
              <a:gd name="connsiteY3" fmla="*/ 6919334 h 6919334"/>
              <a:gd name="connsiteX4" fmla="*/ 0 w 7043672"/>
              <a:gd name="connsiteY4" fmla="*/ 6917072 h 6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3672" h="6919334">
                <a:moveTo>
                  <a:pt x="0" y="6917072"/>
                </a:moveTo>
                <a:lnTo>
                  <a:pt x="2503826" y="15077"/>
                </a:lnTo>
                <a:lnTo>
                  <a:pt x="7043672" y="0"/>
                </a:lnTo>
                <a:cubicBezTo>
                  <a:pt x="7043056" y="2306445"/>
                  <a:pt x="7042439" y="4612889"/>
                  <a:pt x="7041823" y="6919334"/>
                </a:cubicBezTo>
                <a:lnTo>
                  <a:pt x="0" y="69170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1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071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37">
            <a:extLst>
              <a:ext uri="{FF2B5EF4-FFF2-40B4-BE49-F238E27FC236}">
                <a16:creationId xmlns:a16="http://schemas.microsoft.com/office/drawing/2014/main" id="{47153DED-C209-4FB0-949B-39A6840CB7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4142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C9208410-CB21-4D52-ABBA-5DD390615F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213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DCFC5CA6-E783-4A8F-ABA1-2B01987B31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4" name="Bildplatzhalter 37">
            <a:extLst>
              <a:ext uri="{FF2B5EF4-FFF2-40B4-BE49-F238E27FC236}">
                <a16:creationId xmlns:a16="http://schemas.microsoft.com/office/drawing/2014/main" id="{81FBA444-3B33-4CEF-9072-8D0211C603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47071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6" name="Bildplatzhalter 37">
            <a:extLst>
              <a:ext uri="{FF2B5EF4-FFF2-40B4-BE49-F238E27FC236}">
                <a16:creationId xmlns:a16="http://schemas.microsoft.com/office/drawing/2014/main" id="{C214C87D-3F60-46C2-84B0-9FAFDB446FF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41213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65339C48-BECA-407F-A15D-8F3F7BB2442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4142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3B7C1-E14D-4EAB-A71F-7EC5978795B3}" type="datetime1">
              <a:rPr lang="de-DE" smtClean="0"/>
              <a:t>13.12.22</a:t>
            </a:fld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804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0000" y="1512000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55E41B23-5F82-48E6-BCC2-2142B4075E7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 bwMode="gray">
          <a:xfrm>
            <a:off x="4300927" y="1512000"/>
            <a:ext cx="3607198" cy="133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8" name="Inhalt"/>
          <p:cNvSpPr>
            <a:spLocks noGrp="1"/>
          </p:cNvSpPr>
          <p:nvPr>
            <p:ph sz="half" idx="25" hasCustomPrompt="1"/>
          </p:nvPr>
        </p:nvSpPr>
        <p:spPr bwMode="gray">
          <a:xfrm>
            <a:off x="540000" y="2997617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9" name="Inhalt"/>
          <p:cNvSpPr>
            <a:spLocks noGrp="1"/>
          </p:cNvSpPr>
          <p:nvPr>
            <p:ph sz="half" idx="26" hasCustomPrompt="1"/>
          </p:nvPr>
        </p:nvSpPr>
        <p:spPr bwMode="gray">
          <a:xfrm>
            <a:off x="540000" y="4483234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1" name="Inhalt"/>
          <p:cNvSpPr>
            <a:spLocks noGrp="1"/>
          </p:cNvSpPr>
          <p:nvPr>
            <p:ph sz="half" idx="27" hasCustomPrompt="1"/>
          </p:nvPr>
        </p:nvSpPr>
        <p:spPr bwMode="gray">
          <a:xfrm>
            <a:off x="4300927" y="2997066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2" name="Inhalt"/>
          <p:cNvSpPr>
            <a:spLocks noGrp="1"/>
          </p:cNvSpPr>
          <p:nvPr>
            <p:ph sz="half" idx="28" hasCustomPrompt="1"/>
          </p:nvPr>
        </p:nvSpPr>
        <p:spPr bwMode="gray">
          <a:xfrm>
            <a:off x="4300927" y="4482683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30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FEAA933-DAAA-45A7-9A73-E4B7C3A8BB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11300"/>
            <a:ext cx="4388400" cy="23760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2924" y="4137102"/>
            <a:ext cx="11102975" cy="1673298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530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2366964-C006-4DCF-BDAA-25754231FB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87850" y="1511300"/>
            <a:ext cx="7802563" cy="2377051"/>
          </a:xfrm>
          <a:solidFill>
            <a:schemeClr val="accent2"/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>
              <a:defRPr lang="de-DE" b="0" smtClean="0">
                <a:solidFill>
                  <a:schemeClr val="bg1"/>
                </a:solidFill>
                <a:latin typeface="+mn-lt"/>
              </a:defRPr>
            </a:lvl2pPr>
            <a:lvl3pPr>
              <a:defRPr lang="de-DE" b="0" smtClean="0">
                <a:solidFill>
                  <a:schemeClr val="bg1"/>
                </a:solidFill>
                <a:latin typeface="+mn-lt"/>
              </a:defRPr>
            </a:lvl3pPr>
            <a:lvl4pPr>
              <a:defRPr lang="de-DE" b="0" smtClean="0">
                <a:solidFill>
                  <a:schemeClr val="bg1"/>
                </a:solidFill>
                <a:latin typeface="+mn-lt"/>
              </a:defRPr>
            </a:lvl4pPr>
            <a:lvl5pPr>
              <a:defRPr lang="de-DE" b="0">
                <a:solidFill>
                  <a:schemeClr val="bg1"/>
                </a:solidFill>
                <a:latin typeface="+mn-lt"/>
              </a:defRPr>
            </a:lvl5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386763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7490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62876264-5968-4E9E-9ED6-910C9977A19A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952906" y="1810764"/>
            <a:ext cx="7689600" cy="193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FA127C-23D9-496C-B002-0B3D5E2F2C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0000" y="1810764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C6B63A53-A9DF-427B-9C90-4680D4AA0F3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50947" y="3877050"/>
            <a:ext cx="7689600" cy="1933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07E2DC2A-B582-422C-B115-5D9EF12FDA1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0000" y="3877050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51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inter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4474800"/>
            <a:ext cx="12216761" cy="2383200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6761" h="2383200">
                <a:moveTo>
                  <a:pt x="0" y="0"/>
                </a:moveTo>
                <a:lnTo>
                  <a:pt x="12216761" y="1059255"/>
                </a:lnTo>
                <a:lnTo>
                  <a:pt x="12198654" y="1520983"/>
                </a:lnTo>
                <a:lnTo>
                  <a:pt x="12189600" y="2383200"/>
                </a:lnTo>
                <a:lnTo>
                  <a:pt x="12189600" y="2383200"/>
                </a:lnTo>
                <a:lnTo>
                  <a:pt x="0" y="2383200"/>
                </a:lnTo>
                <a:lnTo>
                  <a:pt x="0" y="2383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217018D-F876-42AC-AC82-4A79C0B83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3" y="4474800"/>
            <a:ext cx="12191023" cy="2384425"/>
          </a:xfrm>
          <a:custGeom>
            <a:avLst/>
            <a:gdLst>
              <a:gd name="connsiteX0" fmla="*/ 0 w 12189600"/>
              <a:gd name="connsiteY0" fmla="*/ 2384425 h 2384425"/>
              <a:gd name="connsiteX1" fmla="*/ 596106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89600"/>
              <a:gd name="connsiteY0" fmla="*/ 2384425 h 2384425"/>
              <a:gd name="connsiteX1" fmla="*/ 7631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91023"/>
              <a:gd name="connsiteY0" fmla="*/ 2384425 h 2384425"/>
              <a:gd name="connsiteX1" fmla="*/ 7631 w 12191023"/>
              <a:gd name="connsiteY1" fmla="*/ 0 h 2384425"/>
              <a:gd name="connsiteX2" fmla="*/ 12191023 w 12191023"/>
              <a:gd name="connsiteY2" fmla="*/ 1041149 h 2384425"/>
              <a:gd name="connsiteX3" fmla="*/ 12189600 w 12191023"/>
              <a:gd name="connsiteY3" fmla="*/ 2384425 h 2384425"/>
              <a:gd name="connsiteX4" fmla="*/ 0 w 12191023"/>
              <a:gd name="connsiteY4" fmla="*/ 2384425 h 23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023" h="2384425">
                <a:moveTo>
                  <a:pt x="0" y="2384425"/>
                </a:moveTo>
                <a:cubicBezTo>
                  <a:pt x="2544" y="1589617"/>
                  <a:pt x="5087" y="794808"/>
                  <a:pt x="7631" y="0"/>
                </a:cubicBezTo>
                <a:lnTo>
                  <a:pt x="12191023" y="1041149"/>
                </a:lnTo>
                <a:cubicBezTo>
                  <a:pt x="12190549" y="1488908"/>
                  <a:pt x="12190074" y="1936666"/>
                  <a:pt x="12189600" y="2384425"/>
                </a:cubicBezTo>
                <a:lnTo>
                  <a:pt x="0" y="2384425"/>
                </a:lnTo>
                <a:close/>
              </a:path>
            </a:pathLst>
          </a:custGeom>
          <a:solidFill>
            <a:srgbClr val="2FAE7A">
              <a:alpha val="69804"/>
            </a:srgbClr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0000" indent="0">
              <a:buNone/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13.12.22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>
          <a:xfrm>
            <a:off x="3934800" y="6326760"/>
            <a:ext cx="432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540813" y="6326760"/>
            <a:ext cx="90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571500" indent="-571500">
              <a:buClr>
                <a:srgbClr val="0E2356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20"/>
          </p:nvPr>
        </p:nvSpPr>
        <p:spPr bwMode="gray">
          <a:xfrm>
            <a:off x="539998" y="1512000"/>
            <a:ext cx="11109602" cy="279156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1854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"/>
          <p:cNvSpPr>
            <a:spLocks noGrp="1"/>
          </p:cNvSpPr>
          <p:nvPr>
            <p:ph idx="18"/>
          </p:nvPr>
        </p:nvSpPr>
        <p:spPr bwMode="gray">
          <a:xfrm>
            <a:off x="540000" y="1511998"/>
            <a:ext cx="11109600" cy="1432652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2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5F5BD0A-4F87-49BC-8A0B-2A692665BC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0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A9FBC2-62C6-450F-963C-687EE20ED4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2912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C7A3C3A-436B-4808-9182-0AAFD3D49D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424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412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ild mit 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0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Bildplatzhalter 37">
            <a:extLst>
              <a:ext uri="{FF2B5EF4-FFF2-40B4-BE49-F238E27FC236}">
                <a16:creationId xmlns:a16="http://schemas.microsoft.com/office/drawing/2014/main" id="{F3CFB424-DED0-479C-A1A4-C4898C7FD7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12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8" name="Bildplatzhalter 37">
            <a:extLst>
              <a:ext uri="{FF2B5EF4-FFF2-40B4-BE49-F238E27FC236}">
                <a16:creationId xmlns:a16="http://schemas.microsoft.com/office/drawing/2014/main" id="{10B01D59-59E6-4735-BCF2-D5F56AD7A6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24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Bildplatzhalter 37">
            <a:extLst>
              <a:ext uri="{FF2B5EF4-FFF2-40B4-BE49-F238E27FC236}">
                <a16:creationId xmlns:a16="http://schemas.microsoft.com/office/drawing/2014/main" id="{CBB818E9-760C-4D0E-927A-364FE2C3CC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00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Bildplatzhalter 37">
            <a:extLst>
              <a:ext uri="{FF2B5EF4-FFF2-40B4-BE49-F238E27FC236}">
                <a16:creationId xmlns:a16="http://schemas.microsoft.com/office/drawing/2014/main" id="{3B31CCEE-682F-4182-AFA8-33D9E2A1C4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912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37">
            <a:extLst>
              <a:ext uri="{FF2B5EF4-FFF2-40B4-BE49-F238E27FC236}">
                <a16:creationId xmlns:a16="http://schemas.microsoft.com/office/drawing/2014/main" id="{35586E43-0CFC-40BC-8983-C179716E68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424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2E566F3A-186E-4E04-A1D6-4E5049ACB1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00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22D841DF-4AF2-4991-AFAC-A92FF377F7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912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55C103B0-2477-4BD4-99B2-1A32B68F363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24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63DB26EF-726C-4523-8214-128ED55EBA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0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419A4019-B760-403C-BE7B-CA4FF193CD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912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BAFDB80F-41A9-4162-B649-F32C2D9BBE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24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0877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mit Unterzei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 1">
            <a:extLst>
              <a:ext uri="{FF2B5EF4-FFF2-40B4-BE49-F238E27FC236}">
                <a16:creationId xmlns:a16="http://schemas.microsoft.com/office/drawing/2014/main" id="{D704CF33-35D5-43F8-909B-6DEDC7A1934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540000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0847ADA0-AFB3-4C03-BDD5-A020F7AAE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3" name="Bild 1">
            <a:extLst>
              <a:ext uri="{FF2B5EF4-FFF2-40B4-BE49-F238E27FC236}">
                <a16:creationId xmlns:a16="http://schemas.microsoft.com/office/drawing/2014/main" id="{F2F99FF3-4259-4441-89A9-4CBA732E9E6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4257767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73C87B52-DBA8-4D6E-9389-19D74098B93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57767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9885A13F-9AAC-4F87-8E00-E262610D6BD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975534" y="1512000"/>
            <a:ext cx="3663959" cy="21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7CBB49CB-81CE-4501-83B8-92EB28B1D7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75535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C27F3C77-2FBE-42CD-AF30-46A4A75BA2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57346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25F086D1-2AB7-4CDB-B05A-739B9E72D3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4693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FD6303B1-E473-4E25-90C6-09F422B4B7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0000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1437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1"/>
          <p:cNvSpPr>
            <a:spLocks noGrp="1"/>
          </p:cNvSpPr>
          <p:nvPr>
            <p:ph type="body" sz="quarter" idx="41"/>
          </p:nvPr>
        </p:nvSpPr>
        <p:spPr bwMode="gray">
          <a:xfrm>
            <a:off x="540000" y="2689200"/>
            <a:ext cx="2455200" cy="1944000"/>
          </a:xfrm>
        </p:spPr>
        <p:txBody>
          <a:bodyPr rIns="0" anchor="ctr"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cxnSp>
        <p:nvCxnSpPr>
          <p:cNvPr id="24" name="Linie"/>
          <p:cNvCxnSpPr/>
          <p:nvPr userDrawn="1"/>
        </p:nvCxnSpPr>
        <p:spPr bwMode="gray">
          <a:xfrm>
            <a:off x="3179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"/>
          <p:cNvSpPr>
            <a:spLocks noChangeAspect="1"/>
          </p:cNvSpPr>
          <p:nvPr userDrawn="1"/>
        </p:nvSpPr>
        <p:spPr bwMode="gray">
          <a:xfrm>
            <a:off x="357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7" name="Bild 1"/>
          <p:cNvSpPr>
            <a:spLocks noGrp="1" noChangeAspect="1"/>
          </p:cNvSpPr>
          <p:nvPr>
            <p:ph type="pic" sz="quarter" idx="34"/>
          </p:nvPr>
        </p:nvSpPr>
        <p:spPr bwMode="gray">
          <a:xfrm>
            <a:off x="368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 anchor="ctr"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1" name="Rechteck 2"/>
          <p:cNvSpPr>
            <a:spLocks noChangeAspect="1"/>
          </p:cNvSpPr>
          <p:nvPr userDrawn="1"/>
        </p:nvSpPr>
        <p:spPr bwMode="gray">
          <a:xfrm>
            <a:off x="645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3E64EC1-D877-415C-A62F-69872135CEDB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 bwMode="gray">
          <a:xfrm>
            <a:off x="656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44000" tIns="144000" rIns="144000" bIns="144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cxnSp>
        <p:nvCxnSpPr>
          <p:cNvPr id="25" name="Linie"/>
          <p:cNvCxnSpPr/>
          <p:nvPr userDrawn="1"/>
        </p:nvCxnSpPr>
        <p:spPr bwMode="gray">
          <a:xfrm>
            <a:off x="8615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 2"/>
          <p:cNvSpPr>
            <a:spLocks noGrp="1"/>
          </p:cNvSpPr>
          <p:nvPr>
            <p:ph type="body" sz="quarter" idx="42"/>
          </p:nvPr>
        </p:nvSpPr>
        <p:spPr bwMode="gray">
          <a:xfrm>
            <a:off x="9194400" y="2689200"/>
            <a:ext cx="2455200" cy="1944000"/>
          </a:xfrm>
        </p:spPr>
        <p:txBody>
          <a:bodyPr lIns="0" rIns="0" anchor="ctr"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5513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38" name="Fußzeilenplatzhalter 3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0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3</a:t>
                </a:r>
              </a:p>
            </p:txBody>
          </p:sp>
        </p:grpSp>
      </p:grpSp>
      <p:sp>
        <p:nvSpPr>
          <p:cNvPr id="1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1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0184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012DBFA8-AC09-4D91-A009-089CDA19BF23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6419207" y="1624539"/>
            <a:ext cx="1717200" cy="171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cxnSp>
        <p:nvCxnSpPr>
          <p:cNvPr id="10" name="Linie">
            <a:extLst>
              <a:ext uri="{FF2B5EF4-FFF2-40B4-BE49-F238E27FC236}">
                <a16:creationId xmlns:a16="http://schemas.microsoft.com/office/drawing/2014/main" id="{90E54B75-CEA3-452C-A57D-CD615CE79F96}"/>
              </a:ext>
            </a:extLst>
          </p:cNvPr>
          <p:cNvCxnSpPr/>
          <p:nvPr userDrawn="1"/>
        </p:nvCxnSpPr>
        <p:spPr bwMode="gray">
          <a:xfrm>
            <a:off x="34780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F65A952-5F37-4087-88E6-9B3FBB995DA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4" name="Linie">
            <a:extLst>
              <a:ext uri="{FF2B5EF4-FFF2-40B4-BE49-F238E27FC236}">
                <a16:creationId xmlns:a16="http://schemas.microsoft.com/office/drawing/2014/main" id="{B76A99E5-DFC3-4758-B1E9-D586CBC48FC6}"/>
              </a:ext>
            </a:extLst>
          </p:cNvPr>
          <p:cNvCxnSpPr/>
          <p:nvPr userDrawn="1"/>
        </p:nvCxnSpPr>
        <p:spPr bwMode="gray">
          <a:xfrm>
            <a:off x="82444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5A67022F-FFB7-4740-9213-8CBF33C848C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8" name="Linie">
            <a:extLst>
              <a:ext uri="{FF2B5EF4-FFF2-40B4-BE49-F238E27FC236}">
                <a16:creationId xmlns:a16="http://schemas.microsoft.com/office/drawing/2014/main" id="{56A2E854-E222-4120-B532-CD945619F7EE}"/>
              </a:ext>
            </a:extLst>
          </p:cNvPr>
          <p:cNvCxnSpPr/>
          <p:nvPr userDrawn="1"/>
        </p:nvCxnSpPr>
        <p:spPr bwMode="gray">
          <a:xfrm>
            <a:off x="34780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AFE8262-7155-4AA9-8D69-0D986621488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22" name="Linie">
            <a:extLst>
              <a:ext uri="{FF2B5EF4-FFF2-40B4-BE49-F238E27FC236}">
                <a16:creationId xmlns:a16="http://schemas.microsoft.com/office/drawing/2014/main" id="{EB920573-7642-46F9-BF58-692BB98DF005}"/>
              </a:ext>
            </a:extLst>
          </p:cNvPr>
          <p:cNvCxnSpPr/>
          <p:nvPr userDrawn="1"/>
        </p:nvCxnSpPr>
        <p:spPr bwMode="gray">
          <a:xfrm>
            <a:off x="82444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E4E3C71-0CE1-4494-9303-B3B69EE3B90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406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54007" y="1624539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4192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0540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406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0877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0877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5348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152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904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00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04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52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56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2C168271-F4E6-4845-A3C9-AB902871E339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9165600" y="1874659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F5204-D34D-432F-B2E0-7B9835442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96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Titelmasterformat bearbeiten</a:t>
            </a:r>
          </a:p>
        </p:txBody>
      </p:sp>
      <p:cxnSp>
        <p:nvCxnSpPr>
          <p:cNvPr id="15" name="Linie">
            <a:extLst>
              <a:ext uri="{FF2B5EF4-FFF2-40B4-BE49-F238E27FC236}">
                <a16:creationId xmlns:a16="http://schemas.microsoft.com/office/drawing/2014/main" id="{D941FF4F-81BA-422B-A305-890FCE21870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91999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Linie">
            <a:extLst>
              <a:ext uri="{FF2B5EF4-FFF2-40B4-BE49-F238E27FC236}">
                <a16:creationId xmlns:a16="http://schemas.microsoft.com/office/drawing/2014/main" id="{0AC8C38D-C15F-41B8-87B1-BFDB0B4E6BE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648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Linie">
            <a:extLst>
              <a:ext uri="{FF2B5EF4-FFF2-40B4-BE49-F238E27FC236}">
                <a16:creationId xmlns:a16="http://schemas.microsoft.com/office/drawing/2014/main" id="{A7D9A52D-9775-40A8-9E37-5FA3B75096D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3400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962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808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0E235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13" name="Bild"/>
          <p:cNvSpPr>
            <a:spLocks noGrp="1"/>
          </p:cNvSpPr>
          <p:nvPr>
            <p:ph type="pic" sz="quarter" idx="17"/>
          </p:nvPr>
        </p:nvSpPr>
        <p:spPr bwMode="white">
          <a:xfrm>
            <a:off x="0" y="0"/>
            <a:ext cx="12190413" cy="68579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44000" tIns="144000" rIns="144000" bIns="14400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13.12.22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FZI Forschungszentrum Informatik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"/>
          <p:cNvSpPr>
            <a:spLocks noGrp="1"/>
          </p:cNvSpPr>
          <p:nvPr>
            <p:ph type="ctrTitle" hasCustomPrompt="1"/>
          </p:nvPr>
        </p:nvSpPr>
        <p:spPr bwMode="gray">
          <a:xfrm>
            <a:off x="1" y="1"/>
            <a:ext cx="12190412" cy="6857999"/>
          </a:xfrm>
          <a:solidFill>
            <a:srgbClr val="0E2356">
              <a:alpha val="69804"/>
            </a:srgbClr>
          </a:solidFill>
          <a:ln>
            <a:noFill/>
          </a:ln>
        </p:spPr>
        <p:txBody>
          <a:bodyPr vert="horz" lIns="1800000" tIns="1800000" rIns="1800000" bIns="1800000" rtlCol="0" anchor="t" anchorCtr="0">
            <a:noAutofit/>
          </a:bodyPr>
          <a:lstStyle>
            <a:lvl1pPr marL="2160000" indent="0" algn="l">
              <a:lnSpc>
                <a:spcPct val="90000"/>
              </a:lnSpc>
              <a:spcAft>
                <a:spcPts val="1000"/>
              </a:spcAft>
              <a:buClr>
                <a:srgbClr val="FFFFFF"/>
              </a:buClr>
              <a:buFontTx/>
              <a:buNone/>
              <a:defRPr lang="de-DE" sz="3600" b="0" cap="none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62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6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4899422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4921042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4879257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4879257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34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1714500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1736120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1694335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1694335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2765089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2786709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744924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744924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382173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384335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801573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801573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7</a:t>
                </a:r>
              </a:p>
            </p:txBody>
          </p:sp>
        </p:grpSp>
      </p:grpSp>
      <p:sp>
        <p:nvSpPr>
          <p:cNvPr id="42" name="Textplatzhalt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05" y="487220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132346" y="489382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75272" y="4852043"/>
            <a:ext cx="1690746" cy="900000"/>
            <a:chOff x="3800475" y="1970965"/>
            <a:chExt cx="1690746" cy="900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46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4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34018" y="4852043"/>
            <a:ext cx="1692000" cy="900000"/>
            <a:chOff x="5959221" y="1988749"/>
            <a:chExt cx="1692000" cy="900000"/>
          </a:xfrm>
        </p:grpSpPr>
        <p:cxnSp>
          <p:nvCxnSpPr>
            <p:cNvPr id="49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8</a:t>
                </a:r>
              </a:p>
            </p:txBody>
          </p:sp>
        </p:grpSp>
      </p:grpSp>
      <p:sp>
        <p:nvSpPr>
          <p:cNvPr id="53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3200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5196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3837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9"/>
          </p:nvPr>
        </p:nvSpPr>
        <p:spPr bwMode="gray">
          <a:xfrm>
            <a:off x="-43750" y="-25487"/>
            <a:ext cx="7086884" cy="692415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651834 w 10393060"/>
              <a:gd name="connsiteY0" fmla="*/ 6901995 h 6912883"/>
              <a:gd name="connsiteX1" fmla="*/ 4155660 w 10393060"/>
              <a:gd name="connsiteY1" fmla="*/ 0 h 6912883"/>
              <a:gd name="connsiteX2" fmla="*/ 0 w 10393060"/>
              <a:gd name="connsiteY2" fmla="*/ 18954 h 6912883"/>
              <a:gd name="connsiteX3" fmla="*/ 10393060 w 10393060"/>
              <a:gd name="connsiteY3" fmla="*/ 6912883 h 6912883"/>
              <a:gd name="connsiteX4" fmla="*/ 1651834 w 10393060"/>
              <a:gd name="connsiteY4" fmla="*/ 6901995 h 6912883"/>
              <a:gd name="connsiteX0" fmla="*/ 3540257 w 6044083"/>
              <a:gd name="connsiteY0" fmla="*/ 6901995 h 6904494"/>
              <a:gd name="connsiteX1" fmla="*/ 6044083 w 6044083"/>
              <a:gd name="connsiteY1" fmla="*/ 0 h 6904494"/>
              <a:gd name="connsiteX2" fmla="*/ 1888423 w 6044083"/>
              <a:gd name="connsiteY2" fmla="*/ 18954 h 6904494"/>
              <a:gd name="connsiteX3" fmla="*/ 0 w 6044083"/>
              <a:gd name="connsiteY3" fmla="*/ 6904494 h 6904494"/>
              <a:gd name="connsiteX4" fmla="*/ 3540257 w 6044083"/>
              <a:gd name="connsiteY4" fmla="*/ 6901995 h 6904494"/>
              <a:gd name="connsiteX0" fmla="*/ 3547746 w 6051572"/>
              <a:gd name="connsiteY0" fmla="*/ 6916597 h 6919096"/>
              <a:gd name="connsiteX1" fmla="*/ 6051572 w 6051572"/>
              <a:gd name="connsiteY1" fmla="*/ 14602 h 6919096"/>
              <a:gd name="connsiteX2" fmla="*/ 0 w 6051572"/>
              <a:gd name="connsiteY2" fmla="*/ 0 h 6919096"/>
              <a:gd name="connsiteX3" fmla="*/ 7489 w 6051572"/>
              <a:gd name="connsiteY3" fmla="*/ 6919096 h 6919096"/>
              <a:gd name="connsiteX4" fmla="*/ 3547746 w 6051572"/>
              <a:gd name="connsiteY4" fmla="*/ 6916597 h 6919096"/>
              <a:gd name="connsiteX0" fmla="*/ 3547746 w 7086884"/>
              <a:gd name="connsiteY0" fmla="*/ 6916597 h 6919096"/>
              <a:gd name="connsiteX1" fmla="*/ 7086884 w 7086884"/>
              <a:gd name="connsiteY1" fmla="*/ 7045 h 6919096"/>
              <a:gd name="connsiteX2" fmla="*/ 0 w 7086884"/>
              <a:gd name="connsiteY2" fmla="*/ 0 h 6919096"/>
              <a:gd name="connsiteX3" fmla="*/ 7489 w 7086884"/>
              <a:gd name="connsiteY3" fmla="*/ 6919096 h 6919096"/>
              <a:gd name="connsiteX4" fmla="*/ 3547746 w 7086884"/>
              <a:gd name="connsiteY4" fmla="*/ 6916597 h 6919096"/>
              <a:gd name="connsiteX0" fmla="*/ 4817326 w 7086884"/>
              <a:gd name="connsiteY0" fmla="*/ 6924154 h 6924154"/>
              <a:gd name="connsiteX1" fmla="*/ 7086884 w 7086884"/>
              <a:gd name="connsiteY1" fmla="*/ 7045 h 6924154"/>
              <a:gd name="connsiteX2" fmla="*/ 0 w 7086884"/>
              <a:gd name="connsiteY2" fmla="*/ 0 h 6924154"/>
              <a:gd name="connsiteX3" fmla="*/ 7489 w 7086884"/>
              <a:gd name="connsiteY3" fmla="*/ 6919096 h 6924154"/>
              <a:gd name="connsiteX4" fmla="*/ 4817326 w 7086884"/>
              <a:gd name="connsiteY4" fmla="*/ 6924154 h 692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884" h="6924154">
                <a:moveTo>
                  <a:pt x="4817326" y="6924154"/>
                </a:moveTo>
                <a:lnTo>
                  <a:pt x="7086884" y="7045"/>
                </a:lnTo>
                <a:lnTo>
                  <a:pt x="0" y="0"/>
                </a:lnTo>
                <a:cubicBezTo>
                  <a:pt x="2496" y="2306365"/>
                  <a:pt x="4993" y="4612731"/>
                  <a:pt x="7489" y="6919096"/>
                </a:cubicBezTo>
                <a:lnTo>
                  <a:pt x="4817326" y="69241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7454412" y="2260145"/>
            <a:ext cx="3416400" cy="2667035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459473" y="998290"/>
            <a:ext cx="1325563" cy="1261855"/>
          </a:xfrm>
        </p:spPr>
        <p:txBody>
          <a:bodyPr/>
          <a:lstStyle>
            <a:lvl1pPr marL="0" indent="0">
              <a:buNone/>
              <a:defRPr sz="7200" b="1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4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21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rgbClr val="0E2356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8" y="1512000"/>
            <a:ext cx="11109601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455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0296000" cy="5331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10209600" y="6326760"/>
            <a:ext cx="144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4680A733-F83D-4D19-AF27-7B0B870C8599}" type="datetime1">
              <a:rPr lang="de-DE" smtClean="0"/>
              <a:pPr/>
              <a:t>13.12.22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34800" y="6326760"/>
            <a:ext cx="432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540000" y="6326760"/>
            <a:ext cx="90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3B52E7-C9D4-467E-B4BD-50A582820026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243318" y="418762"/>
            <a:ext cx="406282" cy="7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55" r:id="rId2"/>
    <p:sldLayoutId id="2147483940" r:id="rId3"/>
    <p:sldLayoutId id="2147483941" r:id="rId4"/>
    <p:sldLayoutId id="2147483944" r:id="rId5"/>
    <p:sldLayoutId id="2147483898" r:id="rId6"/>
    <p:sldLayoutId id="2147483669" r:id="rId7"/>
    <p:sldLayoutId id="2147483954" r:id="rId8"/>
    <p:sldLayoutId id="2147483935" r:id="rId9"/>
    <p:sldLayoutId id="2147483936" r:id="rId10"/>
    <p:sldLayoutId id="2147483914" r:id="rId11"/>
    <p:sldLayoutId id="2147483891" r:id="rId12"/>
    <p:sldLayoutId id="2147483894" r:id="rId13"/>
    <p:sldLayoutId id="2147483953" r:id="rId14"/>
    <p:sldLayoutId id="2147483956" r:id="rId15"/>
    <p:sldLayoutId id="2147483957" r:id="rId16"/>
    <p:sldLayoutId id="2147483915" r:id="rId17"/>
    <p:sldLayoutId id="2147483909" r:id="rId18"/>
    <p:sldLayoutId id="2147483939" r:id="rId19"/>
    <p:sldLayoutId id="2147483933" r:id="rId20"/>
    <p:sldLayoutId id="2147483907" r:id="rId21"/>
    <p:sldLayoutId id="2147483908" r:id="rId22"/>
    <p:sldLayoutId id="2147483916" r:id="rId23"/>
    <p:sldLayoutId id="2147483911" r:id="rId24"/>
    <p:sldLayoutId id="2147483924" r:id="rId25"/>
    <p:sldLayoutId id="2147483934" r:id="rId26"/>
    <p:sldLayoutId id="2147483932" r:id="rId27"/>
    <p:sldLayoutId id="2147483900" r:id="rId28"/>
    <p:sldLayoutId id="2147483928" r:id="rId29"/>
    <p:sldLayoutId id="2147483927" r:id="rId30"/>
    <p:sldLayoutId id="2147483902" r:id="rId31"/>
    <p:sldLayoutId id="2147483952" r:id="rId3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Clr>
          <a:srgbClr val="0E2356"/>
        </a:buClr>
        <a:buSzPct val="110000"/>
        <a:buFont typeface="Source Sans Pro SemiBold" panose="020B0603030403020204" pitchFamily="34" charset="0"/>
        <a:buChar char="—"/>
        <a:defRPr sz="3600" b="1" kern="1200">
          <a:solidFill>
            <a:srgbClr val="0E2356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6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4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2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05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9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62" userDrawn="1">
          <p15:clr>
            <a:srgbClr val="F26B43"/>
          </p15:clr>
        </p15:guide>
        <p15:guide id="2" orient="horz" pos="951" userDrawn="1">
          <p15:clr>
            <a:srgbClr val="F26B43"/>
          </p15:clr>
        </p15:guide>
        <p15:guide id="3" pos="342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5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FZI Forschungszentrum Informatik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39158" y="1726123"/>
            <a:ext cx="5240024" cy="2871513"/>
          </a:xfrm>
        </p:spPr>
        <p:txBody>
          <a:bodyPr/>
          <a:lstStyle/>
          <a:p>
            <a:r>
              <a:rPr lang="en-US"/>
              <a:t>Poster Presentation:</a:t>
            </a:r>
            <a:br>
              <a:rPr lang="en-US"/>
            </a:br>
            <a:r>
              <a:rPr lang="en-US"/>
              <a:t>Continual Model Soups/ Weight Averaging in Continual Learning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77DAC0-0275-49BD-BA43-E7D8385D9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0942662" y="486120"/>
            <a:ext cx="706938" cy="12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4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FA7F1A-A22E-4A85-3564-2DD9FBBE3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2564904"/>
            <a:ext cx="5338800" cy="2376264"/>
          </a:xfrm>
        </p:spPr>
        <p:txBody>
          <a:bodyPr/>
          <a:lstStyle/>
          <a:p>
            <a:r>
              <a:rPr lang="de-DE" dirty="0"/>
              <a:t>Statisch</a:t>
            </a:r>
          </a:p>
          <a:p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46CD8-0B7A-ED97-EC49-C925EB5CE3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0800" y="2564904"/>
            <a:ext cx="5338800" cy="2376264"/>
          </a:xfrm>
        </p:spPr>
        <p:txBody>
          <a:bodyPr/>
          <a:lstStyle/>
          <a:p>
            <a:r>
              <a:rPr lang="de-DE" dirty="0"/>
              <a:t>Dynamisch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61F6A-0CF5-6713-241D-F30A6DBC301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8CCF9A-7A4D-610B-CACD-E01A5D81D5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FZI Forschungszentrum Informatik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CD5D8-8991-63DC-9FA6-82568C0C53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B22B577-B86D-0A43-1524-5328B8EC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Continual Learning (CL): Eine kurze Einführung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F4BDAA4-386B-BF2C-3857-8C873B03FE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B0D7E7-9FC7-B9D4-64B0-2008BABAC8E0}"/>
              </a:ext>
            </a:extLst>
          </p:cNvPr>
          <p:cNvSpPr/>
          <p:nvPr/>
        </p:nvSpPr>
        <p:spPr>
          <a:xfrm>
            <a:off x="550590" y="1772816"/>
            <a:ext cx="532859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/>
              <a:t>Klassisches Deep Learning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C18CBE-EEDC-AFEA-65DD-49B57C70BF52}"/>
              </a:ext>
            </a:extLst>
          </p:cNvPr>
          <p:cNvSpPr/>
          <p:nvPr/>
        </p:nvSpPr>
        <p:spPr>
          <a:xfrm>
            <a:off x="6311230" y="1772816"/>
            <a:ext cx="532859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/>
              <a:t>Continual Learning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3BCA70C-2B03-0E1F-E0E8-3E37D4F4C3F9}"/>
              </a:ext>
            </a:extLst>
          </p:cNvPr>
          <p:cNvGrpSpPr/>
          <p:nvPr/>
        </p:nvGrpSpPr>
        <p:grpSpPr>
          <a:xfrm>
            <a:off x="6383238" y="4941168"/>
            <a:ext cx="5328592" cy="288032"/>
            <a:chOff x="982638" y="4437112"/>
            <a:chExt cx="10513168" cy="288032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6F691A9F-C579-C891-94E0-CEB4D8C31A1A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8" y="4437112"/>
              <a:ext cx="105131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05AF010-4E42-D442-4783-A0C8C7DA4008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2" y="4437112"/>
              <a:ext cx="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AEE3E28A-A47F-A662-B035-22A890CE8AE6}"/>
              </a:ext>
            </a:extLst>
          </p:cNvPr>
          <p:cNvSpPr/>
          <p:nvPr/>
        </p:nvSpPr>
        <p:spPr>
          <a:xfrm>
            <a:off x="6455246" y="5373216"/>
            <a:ext cx="52565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>
                <a:solidFill>
                  <a:srgbClr val="0E2356"/>
                </a:solidFill>
              </a:rPr>
              <a:t>Problem: “</a:t>
            </a:r>
            <a:r>
              <a:rPr lang="de-DE" dirty="0" err="1">
                <a:solidFill>
                  <a:srgbClr val="0E2356"/>
                </a:solidFill>
              </a:rPr>
              <a:t>Catastrophic</a:t>
            </a:r>
            <a:r>
              <a:rPr lang="de-DE" dirty="0">
                <a:solidFill>
                  <a:srgbClr val="0E2356"/>
                </a:solidFill>
              </a:rPr>
              <a:t> </a:t>
            </a:r>
            <a:r>
              <a:rPr lang="de-DE" dirty="0" err="1">
                <a:solidFill>
                  <a:srgbClr val="0E2356"/>
                </a:solidFill>
              </a:rPr>
              <a:t>Forgetting</a:t>
            </a:r>
            <a:r>
              <a:rPr lang="de-DE" dirty="0">
                <a:solidFill>
                  <a:srgbClr val="0E2356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904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AB0A6-02E7-7F05-1584-00BF4FD7391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50681-31A3-01FC-9802-E00FCA0BFA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FZI Forschungszentrum Informatik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277AE-FBE9-BBA2-91A5-722D2F5414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7E00558-E3BD-CB7C-0D91-630D4B8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Weight Averaging als CL-Strategie: Idee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70BAEB-88E8-EF72-4E6D-72B7824AF043}"/>
              </a:ext>
            </a:extLst>
          </p:cNvPr>
          <p:cNvSpPr/>
          <p:nvPr/>
        </p:nvSpPr>
        <p:spPr>
          <a:xfrm>
            <a:off x="1630710" y="2204864"/>
            <a:ext cx="1368152" cy="13681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/>
              <a:t>„Altes“ Modell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1C7579-8F01-FC19-6427-D8E16153C125}"/>
              </a:ext>
            </a:extLst>
          </p:cNvPr>
          <p:cNvSpPr/>
          <p:nvPr/>
        </p:nvSpPr>
        <p:spPr>
          <a:xfrm>
            <a:off x="4222998" y="2204864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/>
              <a:t>„Neues“ Modell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E20C66-992E-A9EB-E342-69DAA7DD501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998862" y="2888940"/>
            <a:ext cx="1224136" cy="0"/>
          </a:xfrm>
          <a:prstGeom prst="straightConnector1">
            <a:avLst/>
          </a:prstGeom>
          <a:ln w="19050">
            <a:solidFill>
              <a:srgbClr val="0E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AD30463-42F1-996C-C1F5-9151BEC629DC}"/>
              </a:ext>
            </a:extLst>
          </p:cNvPr>
          <p:cNvSpPr/>
          <p:nvPr/>
        </p:nvSpPr>
        <p:spPr>
          <a:xfrm>
            <a:off x="2998862" y="4509120"/>
            <a:ext cx="1368152" cy="13681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de-DE" dirty="0"/>
              <a:t>Ange-</a:t>
            </a:r>
          </a:p>
          <a:p>
            <a:pPr algn="ctr">
              <a:lnSpc>
                <a:spcPct val="90000"/>
              </a:lnSpc>
            </a:pPr>
            <a:r>
              <a:rPr lang="de-DE" dirty="0"/>
              <a:t>passtes</a:t>
            </a:r>
          </a:p>
          <a:p>
            <a:pPr algn="ctr">
              <a:lnSpc>
                <a:spcPct val="90000"/>
              </a:lnSpc>
            </a:pPr>
            <a:r>
              <a:rPr lang="de-DE" dirty="0"/>
              <a:t>Modell</a:t>
            </a:r>
            <a:endParaRPr lang="de-DE" sz="2000" dirty="0"/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F7F6923A-BEC0-4230-8EEC-EE18B51BFDCC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16200000" flipH="1">
            <a:off x="2530810" y="3356992"/>
            <a:ext cx="936104" cy="1368152"/>
          </a:xfrm>
          <a:prstGeom prst="bentConnector3">
            <a:avLst/>
          </a:prstGeom>
          <a:ln w="19050">
            <a:solidFill>
              <a:srgbClr val="0E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E5622A71-1B68-7071-8F3D-3793C342F8F3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 rot="5400000">
            <a:off x="3826954" y="3429000"/>
            <a:ext cx="936104" cy="1224136"/>
          </a:xfrm>
          <a:prstGeom prst="bentConnector3">
            <a:avLst>
              <a:gd name="adj1" fmla="val 50000"/>
            </a:avLst>
          </a:prstGeom>
          <a:ln w="19050">
            <a:solidFill>
              <a:srgbClr val="0E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F05F53D-7736-B97F-0C9E-E3BAD99AB759}"/>
              </a:ext>
            </a:extLst>
          </p:cNvPr>
          <p:cNvSpPr txBox="1"/>
          <p:nvPr/>
        </p:nvSpPr>
        <p:spPr>
          <a:xfrm>
            <a:off x="2278782" y="3789040"/>
            <a:ext cx="2664296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400" dirty="0">
                <a:solidFill>
                  <a:srgbClr val="0E2356"/>
                </a:solidFill>
              </a:rPr>
              <a:t>Gewichtung der „weights“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E094756-6BA6-9B22-D8CA-272095764722}"/>
              </a:ext>
            </a:extLst>
          </p:cNvPr>
          <p:cNvSpPr txBox="1"/>
          <p:nvPr/>
        </p:nvSpPr>
        <p:spPr>
          <a:xfrm>
            <a:off x="3096671" y="2676101"/>
            <a:ext cx="1046776" cy="6459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400" dirty="0">
                <a:solidFill>
                  <a:srgbClr val="0E2356"/>
                </a:solidFill>
              </a:rPr>
              <a:t>Neue </a:t>
            </a:r>
          </a:p>
          <a:p>
            <a:pPr algn="ctr">
              <a:lnSpc>
                <a:spcPct val="110000"/>
              </a:lnSpc>
            </a:pPr>
            <a:r>
              <a:rPr lang="de-DE" sz="1400" dirty="0">
                <a:solidFill>
                  <a:srgbClr val="0E2356"/>
                </a:solidFill>
              </a:rPr>
              <a:t>Erfahrung</a:t>
            </a:r>
          </a:p>
        </p:txBody>
      </p:sp>
      <p:cxnSp>
        <p:nvCxnSpPr>
          <p:cNvPr id="35" name="Gekrümmte Verbindung 34">
            <a:extLst>
              <a:ext uri="{FF2B5EF4-FFF2-40B4-BE49-F238E27FC236}">
                <a16:creationId xmlns:a16="http://schemas.microsoft.com/office/drawing/2014/main" id="{BE5A9FC1-4DCE-1670-A82B-772623F66EEE}"/>
              </a:ext>
            </a:extLst>
          </p:cNvPr>
          <p:cNvCxnSpPr>
            <a:cxnSpLocks/>
            <a:stCxn id="21" idx="2"/>
            <a:endCxn id="9" idx="2"/>
          </p:cNvCxnSpPr>
          <p:nvPr/>
        </p:nvCxnSpPr>
        <p:spPr>
          <a:xfrm rot="10800000">
            <a:off x="1630710" y="2888940"/>
            <a:ext cx="1368152" cy="2304256"/>
          </a:xfrm>
          <a:prstGeom prst="curvedConnector3">
            <a:avLst>
              <a:gd name="adj1" fmla="val 116709"/>
            </a:avLst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324900-97EF-6B38-63F4-09478B2E0B4A}"/>
              </a:ext>
            </a:extLst>
          </p:cNvPr>
          <p:cNvSpPr txBox="1"/>
          <p:nvPr/>
        </p:nvSpPr>
        <p:spPr>
          <a:xfrm>
            <a:off x="1126654" y="4941168"/>
            <a:ext cx="10081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Aft>
                <a:spcPts val="1000"/>
              </a:spcAft>
            </a:pPr>
            <a:r>
              <a:rPr lang="de-DE" sz="1400" dirty="0">
                <a:solidFill>
                  <a:schemeClr val="tx2">
                    <a:lumMod val="75000"/>
                  </a:schemeClr>
                </a:solidFill>
              </a:rPr>
              <a:t>Nächste Erfahrung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06E53EB-4100-4FAA-53E4-30ED80E7B33A}"/>
              </a:ext>
            </a:extLst>
          </p:cNvPr>
          <p:cNvGrpSpPr/>
          <p:nvPr/>
        </p:nvGrpSpPr>
        <p:grpSpPr>
          <a:xfrm rot="16200000">
            <a:off x="4511030" y="4005064"/>
            <a:ext cx="3816424" cy="504056"/>
            <a:chOff x="982638" y="4437112"/>
            <a:chExt cx="10513168" cy="288032"/>
          </a:xfrm>
        </p:grpSpPr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BFCBD4CB-B774-98C8-FCFE-0D5EEAAFFA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8" y="4437112"/>
              <a:ext cx="105131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A9EC647-9981-CF85-D9FC-0857DF20C6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2" y="4437112"/>
              <a:ext cx="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5D65401-55B2-D737-49A9-A63DC07A3BE4}"/>
              </a:ext>
            </a:extLst>
          </p:cNvPr>
          <p:cNvGrpSpPr/>
          <p:nvPr/>
        </p:nvGrpSpPr>
        <p:grpSpPr bwMode="gray">
          <a:xfrm>
            <a:off x="7391350" y="4509120"/>
            <a:ext cx="1584176" cy="1584176"/>
            <a:chOff x="4591221" y="1970965"/>
            <a:chExt cx="900000" cy="90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15775C6-D176-D9BB-61DC-EC5D9DA4D1B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1D2B204-33F8-2B85-783E-248EF9485C91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Verschiedene Datensätze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908FD29-8364-080E-B305-9269A8879CA3}"/>
              </a:ext>
            </a:extLst>
          </p:cNvPr>
          <p:cNvGrpSpPr/>
          <p:nvPr/>
        </p:nvGrpSpPr>
        <p:grpSpPr bwMode="gray">
          <a:xfrm>
            <a:off x="7391350" y="2420888"/>
            <a:ext cx="1584176" cy="1584176"/>
            <a:chOff x="4591221" y="1970965"/>
            <a:chExt cx="900000" cy="900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E14338D-1844-F82E-0578-A46575E11DA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1549D83-E19D-7D51-D5F4-DC4ED7C958AA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Validierung/ Benchmarks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440DB1C-1BF2-A1F2-DB64-08DD86143FBB}"/>
              </a:ext>
            </a:extLst>
          </p:cNvPr>
          <p:cNvGrpSpPr/>
          <p:nvPr/>
        </p:nvGrpSpPr>
        <p:grpSpPr bwMode="gray">
          <a:xfrm>
            <a:off x="9479582" y="2420888"/>
            <a:ext cx="1584176" cy="1584176"/>
            <a:chOff x="4591221" y="1970965"/>
            <a:chExt cx="900000" cy="900000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864E52B-73F6-C4A8-1129-1181D1747E4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A3CA840-7817-6228-D328-1C70E5B0ED01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Sensitivitäts-analysen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71BE95-0F87-6817-E377-6AD466193A8B}"/>
              </a:ext>
            </a:extLst>
          </p:cNvPr>
          <p:cNvGrpSpPr/>
          <p:nvPr/>
        </p:nvGrpSpPr>
        <p:grpSpPr bwMode="gray">
          <a:xfrm>
            <a:off x="9479582" y="4509120"/>
            <a:ext cx="1584176" cy="1584176"/>
            <a:chOff x="4591221" y="1970965"/>
            <a:chExt cx="900000" cy="900000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60A57AE-5A31-A8BF-E09F-35E052A04F7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2AA07AB4-C2C5-9E8A-4F32-ADE3876D53C6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Verschiedene CL-Szenarien</a:t>
              </a:r>
            </a:p>
          </p:txBody>
        </p: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C59475F1-4C65-8516-E776-EBE2894F66A8}"/>
              </a:ext>
            </a:extLst>
          </p:cNvPr>
          <p:cNvSpPr/>
          <p:nvPr/>
        </p:nvSpPr>
        <p:spPr>
          <a:xfrm>
            <a:off x="1126654" y="1412776"/>
            <a:ext cx="4608000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/>
              <a:t>Idee des Weight Averaging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40F113D-6C81-C80E-DADB-1BF9D09EC160}"/>
              </a:ext>
            </a:extLst>
          </p:cNvPr>
          <p:cNvSpPr/>
          <p:nvPr/>
        </p:nvSpPr>
        <p:spPr>
          <a:xfrm>
            <a:off x="6887294" y="1412776"/>
            <a:ext cx="4608000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dirty="0"/>
              <a:t>Experimente</a:t>
            </a:r>
          </a:p>
        </p:txBody>
      </p:sp>
    </p:spTree>
    <p:extLst>
      <p:ext uri="{BB962C8B-B14F-4D97-AF65-F5344CB8AC3E}">
        <p14:creationId xmlns:p14="http://schemas.microsoft.com/office/powerpoint/2010/main" val="32821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716A3AF-DC2F-0D6D-A66A-F227189D275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759502" y="1844824"/>
            <a:ext cx="2880000" cy="2160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58331-22B7-E27D-BB38-DD4D5C2539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C1CC6-815E-E595-DABB-46D7C36CB1B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075F9-B9D9-C751-86D8-AAD0F21052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F9BEC2C-2F66-7283-0F74-CFEC040F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0420608" cy="539685"/>
          </a:xfrm>
        </p:spPr>
        <p:txBody>
          <a:bodyPr/>
          <a:lstStyle/>
          <a:p>
            <a:r>
              <a:rPr lang="de-DE" dirty="0"/>
              <a:t>Weight Averaging als CL-Strategie: Erste Ergebnisse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DA0F5A-0CB1-8CF0-C93E-989A41B03F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2832296-82C1-804C-CF7F-2CE4440A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94" y="1844824"/>
            <a:ext cx="2880000" cy="21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5D47CD-8FBA-00C5-542C-A5AFDCB1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98" y="1844824"/>
            <a:ext cx="2880000" cy="21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00A2F2A-3F42-85A3-4703-448435B1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90" y="1844824"/>
            <a:ext cx="2880001" cy="21600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20ED617-711F-C418-9498-DED075A93435}"/>
              </a:ext>
            </a:extLst>
          </p:cNvPr>
          <p:cNvSpPr txBox="1"/>
          <p:nvPr/>
        </p:nvSpPr>
        <p:spPr>
          <a:xfrm>
            <a:off x="8046720" y="5071872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0450FB-913E-5271-5B06-B5E4439FF191}"/>
              </a:ext>
            </a:extLst>
          </p:cNvPr>
          <p:cNvSpPr txBox="1"/>
          <p:nvPr/>
        </p:nvSpPr>
        <p:spPr>
          <a:xfrm>
            <a:off x="7644384" y="5413248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E02D0E-B461-9617-3668-DAF4A9DA8E9E}"/>
              </a:ext>
            </a:extLst>
          </p:cNvPr>
          <p:cNvGrpSpPr/>
          <p:nvPr/>
        </p:nvGrpSpPr>
        <p:grpSpPr>
          <a:xfrm>
            <a:off x="838622" y="4221088"/>
            <a:ext cx="10513168" cy="288032"/>
            <a:chOff x="982638" y="4437112"/>
            <a:chExt cx="10513168" cy="288032"/>
          </a:xfrm>
        </p:grpSpPr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5E8D0765-6695-3412-1451-B0358F75D229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8" y="4437112"/>
              <a:ext cx="105131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464A291-0696-5D5B-B224-104A864AEE4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2" y="4437112"/>
              <a:ext cx="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E255C89-9C65-4E3F-AEA0-C31C92665BE1}"/>
              </a:ext>
            </a:extLst>
          </p:cNvPr>
          <p:cNvSpPr/>
          <p:nvPr/>
        </p:nvSpPr>
        <p:spPr>
          <a:xfrm>
            <a:off x="1054646" y="5085184"/>
            <a:ext cx="46805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E2356"/>
                </a:solidFill>
              </a:rPr>
              <a:t>Sehr schnell im Vergleich zu anderen CL-Strategien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E2356"/>
                </a:solidFill>
              </a:rPr>
              <a:t>Vielversprechende </a:t>
            </a:r>
            <a:r>
              <a:rPr lang="de-DE" sz="1200" dirty="0" err="1">
                <a:solidFill>
                  <a:srgbClr val="0E2356"/>
                </a:solidFill>
              </a:rPr>
              <a:t>Accuracy</a:t>
            </a:r>
            <a:r>
              <a:rPr lang="de-DE" sz="1200" dirty="0">
                <a:solidFill>
                  <a:srgbClr val="0E2356"/>
                </a:solidFill>
              </a:rPr>
              <a:t> bei gut gefitteten Modellen (teilweise besser als rechenaufwendigere Benchmarks)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E2356"/>
                </a:solidFill>
              </a:rPr>
              <a:t>Mittelwert der Gewichte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DD77CB-9EDD-BAB6-F67C-086C736DB440}"/>
              </a:ext>
            </a:extLst>
          </p:cNvPr>
          <p:cNvSpPr txBox="1"/>
          <p:nvPr/>
        </p:nvSpPr>
        <p:spPr>
          <a:xfrm>
            <a:off x="2340864" y="5205984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9CF16FA-0F61-028F-7777-30A104F0578D}"/>
              </a:ext>
            </a:extLst>
          </p:cNvPr>
          <p:cNvSpPr txBox="1"/>
          <p:nvPr/>
        </p:nvSpPr>
        <p:spPr>
          <a:xfrm>
            <a:off x="5632704" y="5084064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ED6E37-0325-0AFD-1BB8-1265570EC622}"/>
              </a:ext>
            </a:extLst>
          </p:cNvPr>
          <p:cNvSpPr/>
          <p:nvPr/>
        </p:nvSpPr>
        <p:spPr>
          <a:xfrm>
            <a:off x="1054646" y="4653136"/>
            <a:ext cx="468052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sz="1600" dirty="0"/>
              <a:t>Das funktioniert besser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3040B7-A9A0-189F-A540-4D0AB322E680}"/>
              </a:ext>
            </a:extLst>
          </p:cNvPr>
          <p:cNvSpPr/>
          <p:nvPr/>
        </p:nvSpPr>
        <p:spPr>
          <a:xfrm>
            <a:off x="6453364" y="5110236"/>
            <a:ext cx="46805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E2356"/>
                </a:solidFill>
              </a:rPr>
              <a:t>Stärkeres “</a:t>
            </a:r>
            <a:r>
              <a:rPr lang="de-DE" sz="1200" dirty="0" err="1">
                <a:solidFill>
                  <a:srgbClr val="0E2356"/>
                </a:solidFill>
              </a:rPr>
              <a:t>Catastrophic</a:t>
            </a:r>
            <a:r>
              <a:rPr lang="de-DE" sz="1200" dirty="0">
                <a:solidFill>
                  <a:srgbClr val="0E2356"/>
                </a:solidFill>
              </a:rPr>
              <a:t> </a:t>
            </a:r>
            <a:r>
              <a:rPr lang="de-DE" sz="1200" dirty="0" err="1">
                <a:solidFill>
                  <a:srgbClr val="0E2356"/>
                </a:solidFill>
              </a:rPr>
              <a:t>Forgetting</a:t>
            </a:r>
            <a:r>
              <a:rPr lang="de-DE" sz="1200" dirty="0">
                <a:solidFill>
                  <a:srgbClr val="0E2356"/>
                </a:solidFill>
              </a:rPr>
              <a:t>“ bei </a:t>
            </a:r>
            <a:r>
              <a:rPr lang="de-DE" sz="1200" dirty="0" err="1">
                <a:solidFill>
                  <a:srgbClr val="0E2356"/>
                </a:solidFill>
              </a:rPr>
              <a:t>Overfitting</a:t>
            </a:r>
            <a:r>
              <a:rPr lang="de-DE" sz="1200" dirty="0">
                <a:solidFill>
                  <a:srgbClr val="0E2356"/>
                </a:solidFill>
              </a:rPr>
              <a:t> als EWC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E2356"/>
                </a:solidFill>
              </a:rPr>
              <a:t>…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E2356"/>
                </a:solidFill>
              </a:rPr>
              <a:t>Abnehmende Gewichte über die Zeit, da fehlende Anpassung an neue Domaine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ED85DE-61EA-4356-DE02-DE18A8E922D3}"/>
              </a:ext>
            </a:extLst>
          </p:cNvPr>
          <p:cNvSpPr/>
          <p:nvPr/>
        </p:nvSpPr>
        <p:spPr>
          <a:xfrm>
            <a:off x="6453364" y="4678188"/>
            <a:ext cx="4680520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de-DE" sz="1600" dirty="0"/>
              <a:t>Das funktioniert schlechter</a:t>
            </a:r>
          </a:p>
        </p:txBody>
      </p:sp>
    </p:spTree>
    <p:extLst>
      <p:ext uri="{BB962C8B-B14F-4D97-AF65-F5344CB8AC3E}">
        <p14:creationId xmlns:p14="http://schemas.microsoft.com/office/powerpoint/2010/main" val="19599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5296A-4F8A-D0FA-7288-AA34B8B5FD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13.12.22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4A423-51B0-0B92-5EC3-376E98970A9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FZI Forschungszentrum Informatik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AB80-C1AF-A8AA-776B-C2223C0A6F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752CEF-4364-CB12-F53A-8B4F3C95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Weight Averaging als CL-Strategie: Ausblick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9807D36-D750-D4E3-9BC2-93F0880EB2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C657BC3-6B61-36FC-EA48-6577F76FC0A7}"/>
              </a:ext>
            </a:extLst>
          </p:cNvPr>
          <p:cNvGrpSpPr/>
          <p:nvPr/>
        </p:nvGrpSpPr>
        <p:grpSpPr bwMode="gray">
          <a:xfrm>
            <a:off x="622598" y="4149080"/>
            <a:ext cx="1584176" cy="1584176"/>
            <a:chOff x="4591221" y="1970965"/>
            <a:chExt cx="900000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34C252F-BED2-0217-890D-873022168B8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C8D83CE-9C80-9891-DE06-5947F9A63159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Verschiedene Datensätze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B79CF2-1CB5-E750-C394-B91C87DFD607}"/>
              </a:ext>
            </a:extLst>
          </p:cNvPr>
          <p:cNvGrpSpPr/>
          <p:nvPr/>
        </p:nvGrpSpPr>
        <p:grpSpPr bwMode="gray">
          <a:xfrm>
            <a:off x="622598" y="1772816"/>
            <a:ext cx="1584176" cy="1584176"/>
            <a:chOff x="4591221" y="1970965"/>
            <a:chExt cx="900000" cy="90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2A54510-3DEC-46EC-9395-E89B007608C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F3C9D69-9F9A-6828-A996-E96B02D40D5B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Validierung/ Benchmarks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85557D-4EF7-C5F5-FEF6-3EA4A884F90E}"/>
              </a:ext>
            </a:extLst>
          </p:cNvPr>
          <p:cNvGrpSpPr/>
          <p:nvPr/>
        </p:nvGrpSpPr>
        <p:grpSpPr bwMode="gray">
          <a:xfrm>
            <a:off x="6671270" y="1772816"/>
            <a:ext cx="1584176" cy="1584176"/>
            <a:chOff x="4591221" y="1970965"/>
            <a:chExt cx="900000" cy="90000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4B9EF80-C4A2-DBA6-DE57-77DAC5DFC35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89D9CA2-1ADA-882C-5161-9D45192E037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Sensitivitäts-analysen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B52C1AB-75F5-032A-60EF-9B9D6242FC44}"/>
              </a:ext>
            </a:extLst>
          </p:cNvPr>
          <p:cNvGrpSpPr/>
          <p:nvPr/>
        </p:nvGrpSpPr>
        <p:grpSpPr bwMode="gray">
          <a:xfrm>
            <a:off x="6671270" y="4149080"/>
            <a:ext cx="1584176" cy="1584176"/>
            <a:chOff x="4591221" y="1970965"/>
            <a:chExt cx="900000" cy="9000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5D472D5-D1E4-E31C-ABD3-8F6CA824073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39BA32-E58F-4C17-EAAF-4B21C53B6BD5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1400" dirty="0">
                  <a:solidFill>
                    <a:srgbClr val="0E2356"/>
                  </a:solidFill>
                  <a:latin typeface="+mj-lt"/>
                </a:rPr>
                <a:t>Verschiedene CL-Szenarien</a:t>
              </a: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F1AE033B-75FF-D6BF-BCE6-295E83E2561B}"/>
              </a:ext>
            </a:extLst>
          </p:cNvPr>
          <p:cNvSpPr/>
          <p:nvPr/>
        </p:nvSpPr>
        <p:spPr>
          <a:xfrm>
            <a:off x="2710830" y="4149080"/>
            <a:ext cx="30243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Bisher: </a:t>
            </a:r>
            <a:r>
              <a:rPr lang="de-DE" sz="1400" dirty="0" err="1">
                <a:solidFill>
                  <a:srgbClr val="0E2356"/>
                </a:solidFill>
              </a:rPr>
              <a:t>Permuted</a:t>
            </a:r>
            <a:r>
              <a:rPr lang="de-DE" sz="1400" dirty="0">
                <a:solidFill>
                  <a:srgbClr val="0E2356"/>
                </a:solidFill>
              </a:rPr>
              <a:t> MNIST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Ausblick: Split MNIST, CIFAR, 		   </a:t>
            </a:r>
            <a:r>
              <a:rPr lang="de-DE" sz="1400" dirty="0" err="1">
                <a:solidFill>
                  <a:srgbClr val="0E2356"/>
                </a:solidFill>
              </a:rPr>
              <a:t>ImageNet</a:t>
            </a:r>
            <a:endParaRPr lang="de-DE" sz="1400" dirty="0">
              <a:solidFill>
                <a:srgbClr val="0E2356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1DB6F39-813B-F149-C70A-8911D883C589}"/>
              </a:ext>
            </a:extLst>
          </p:cNvPr>
          <p:cNvSpPr txBox="1"/>
          <p:nvPr/>
        </p:nvSpPr>
        <p:spPr>
          <a:xfrm>
            <a:off x="4171167" y="4797468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AD6B8F6-E489-F322-BD7F-5DD3B1BC8CAC}"/>
              </a:ext>
            </a:extLst>
          </p:cNvPr>
          <p:cNvSpPr/>
          <p:nvPr/>
        </p:nvSpPr>
        <p:spPr>
          <a:xfrm>
            <a:off x="2782838" y="1772816"/>
            <a:ext cx="30243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Bisher: Naive, EWC, </a:t>
            </a:r>
            <a:r>
              <a:rPr lang="de-DE" sz="1400" dirty="0" err="1">
                <a:solidFill>
                  <a:srgbClr val="0E2356"/>
                </a:solidFill>
              </a:rPr>
              <a:t>Cumulative</a:t>
            </a:r>
            <a:endParaRPr lang="de-DE" sz="1400" dirty="0">
              <a:solidFill>
                <a:srgbClr val="0E2356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Ausblick: Weiterer Ansatz (</a:t>
            </a:r>
            <a:r>
              <a:rPr lang="de-DE" sz="1400" dirty="0" err="1">
                <a:solidFill>
                  <a:srgbClr val="0E2356"/>
                </a:solidFill>
              </a:rPr>
              <a:t>tbd</a:t>
            </a:r>
            <a:r>
              <a:rPr lang="de-DE" sz="1400" dirty="0">
                <a:solidFill>
                  <a:srgbClr val="0E2356"/>
                </a:solidFill>
              </a:rPr>
              <a:t>, 	   </a:t>
            </a:r>
            <a:r>
              <a:rPr lang="de-DE" sz="1400" dirty="0" err="1">
                <a:solidFill>
                  <a:srgbClr val="0E2356"/>
                </a:solidFill>
              </a:rPr>
              <a:t>zB</a:t>
            </a:r>
            <a:r>
              <a:rPr lang="de-DE" sz="1400" dirty="0">
                <a:solidFill>
                  <a:srgbClr val="0E2356"/>
                </a:solidFill>
              </a:rPr>
              <a:t> </a:t>
            </a:r>
            <a:r>
              <a:rPr lang="de-DE" sz="1400" dirty="0" err="1">
                <a:solidFill>
                  <a:srgbClr val="0E2356"/>
                </a:solidFill>
              </a:rPr>
              <a:t>LwF</a:t>
            </a:r>
            <a:r>
              <a:rPr lang="de-DE" sz="1400" dirty="0">
                <a:solidFill>
                  <a:srgbClr val="0E2356"/>
                </a:solidFill>
              </a:rPr>
              <a:t>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5A84A54-F9FD-BCE0-EDC6-D176334B859B}"/>
              </a:ext>
            </a:extLst>
          </p:cNvPr>
          <p:cNvSpPr/>
          <p:nvPr/>
        </p:nvSpPr>
        <p:spPr>
          <a:xfrm>
            <a:off x="8543478" y="1772816"/>
            <a:ext cx="30243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Bisher: erster Durchlauf um </a:t>
            </a:r>
            <a:r>
              <a:rPr lang="de-DE" sz="1400" dirty="0" err="1">
                <a:solidFill>
                  <a:srgbClr val="0E2356"/>
                </a:solidFill>
              </a:rPr>
              <a:t>Grid</a:t>
            </a:r>
            <a:r>
              <a:rPr lang="de-DE" sz="1400" dirty="0">
                <a:solidFill>
                  <a:srgbClr val="0E2356"/>
                </a:solidFill>
              </a:rPr>
              <a:t>-Search zu vermeiden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Ausblick: weitere Analysen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5B0D69-CDCF-0679-902F-6F971D50E039}"/>
              </a:ext>
            </a:extLst>
          </p:cNvPr>
          <p:cNvSpPr/>
          <p:nvPr/>
        </p:nvSpPr>
        <p:spPr>
          <a:xfrm>
            <a:off x="8615486" y="4149080"/>
            <a:ext cx="30243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Bisher: Domain </a:t>
            </a:r>
            <a:r>
              <a:rPr lang="de-DE" sz="1400" dirty="0" err="1">
                <a:solidFill>
                  <a:srgbClr val="0E2356"/>
                </a:solidFill>
              </a:rPr>
              <a:t>incremental</a:t>
            </a:r>
            <a:endParaRPr lang="de-DE" sz="1400" dirty="0">
              <a:solidFill>
                <a:srgbClr val="0E2356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E2356"/>
                </a:solidFill>
              </a:rPr>
              <a:t>Ausblick: Task </a:t>
            </a:r>
            <a:r>
              <a:rPr lang="de-DE" sz="1400" dirty="0" err="1">
                <a:solidFill>
                  <a:srgbClr val="0E2356"/>
                </a:solidFill>
              </a:rPr>
              <a:t>incremental</a:t>
            </a:r>
            <a:endParaRPr lang="de-DE" sz="1400" dirty="0">
              <a:solidFill>
                <a:srgbClr val="0E2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ZI Masterpräsentation">
  <a:themeElements>
    <a:clrScheme name="FZI-Farben">
      <a:dk1>
        <a:srgbClr val="1A1A1A"/>
      </a:dk1>
      <a:lt1>
        <a:srgbClr val="FFFFFF"/>
      </a:lt1>
      <a:dk2>
        <a:srgbClr val="333333"/>
      </a:dk2>
      <a:lt2>
        <a:srgbClr val="FFFFFF"/>
      </a:lt2>
      <a:accent1>
        <a:srgbClr val="007749"/>
      </a:accent1>
      <a:accent2>
        <a:srgbClr val="2FAE7A"/>
      </a:accent2>
      <a:accent3>
        <a:srgbClr val="807F84"/>
      </a:accent3>
      <a:accent4>
        <a:srgbClr val="B3B3B3"/>
      </a:accent4>
      <a:accent5>
        <a:srgbClr val="003554"/>
      </a:accent5>
      <a:accent6>
        <a:srgbClr val="293D8A"/>
      </a:accent6>
      <a:hlink>
        <a:srgbClr val="003554"/>
      </a:hlink>
      <a:folHlink>
        <a:srgbClr val="003554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1000"/>
          </a:spcAft>
          <a:defRPr dirty="0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V2_master-vorlage_fzi-foliensatz" id="{38959FBE-23DE-441B-B46B-3E5A6F1EBE0E}" vid="{AAE26987-CC3F-4164-B0C8-92ECA5F72754}"/>
    </a:ext>
  </a:extLst>
</a:theme>
</file>

<file path=ppt/theme/theme2.xml><?xml version="1.0" encoding="utf-8"?>
<a:theme xmlns:a="http://schemas.openxmlformats.org/drawingml/2006/main" name="Larissa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2019V2_master-vorlage_fzi-foliensatz</Template>
  <TotalTime>0</TotalTime>
  <Words>224</Words>
  <Application>Microsoft Macintosh PowerPoint</Application>
  <PresentationFormat>Benutzerdefiniert</PresentationFormat>
  <Paragraphs>60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Wingdings</vt:lpstr>
      <vt:lpstr>Arial</vt:lpstr>
      <vt:lpstr>Source Sans Pro</vt:lpstr>
      <vt:lpstr>Source Sans Pro SemiBold</vt:lpstr>
      <vt:lpstr>Source Sans Pro Black</vt:lpstr>
      <vt:lpstr>FZI Masterpräsentation</vt:lpstr>
      <vt:lpstr>Poster Presentation: Continual Model Soups/ Weight Averaging in Continual Learning</vt:lpstr>
      <vt:lpstr>Continual Learning (CL): Eine kurze Einführung</vt:lpstr>
      <vt:lpstr>Weight Averaging als CL-Strategie: Idee</vt:lpstr>
      <vt:lpstr>Weight Averaging als CL-Strategie: Erste Ergebnisse</vt:lpstr>
      <vt:lpstr>Weight Averaging als CL-Strategie: Ausblick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Birte Havighorst</dc:creator>
  <dc:description/>
  <cp:lastModifiedBy>Niklas Vogel</cp:lastModifiedBy>
  <cp:revision>190</cp:revision>
  <dcterms:created xsi:type="dcterms:W3CDTF">2019-07-22T08:52:30Z</dcterms:created>
  <dcterms:modified xsi:type="dcterms:W3CDTF">2022-12-13T14:04:16Z</dcterms:modified>
</cp:coreProperties>
</file>