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_solar_pan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875" y="3018234"/>
            <a:ext cx="6826250" cy="38397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Nikolas Wolfe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Dept of Computer and Information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Sciences and Engineering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December</a:t>
            </a:r>
            <a:r>
              <a:rPr lang="en-US" dirty="0" smtClean="0">
                <a:solidFill>
                  <a:schemeClr val="bg1"/>
                </a:solidFill>
              </a:rPr>
              <a:t> 8, </a:t>
            </a:r>
            <a:r>
              <a:rPr lang="en-US" dirty="0" smtClean="0">
                <a:solidFill>
                  <a:schemeClr val="bg1"/>
                </a:solidFill>
              </a:rPr>
              <a:t>2009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304800"/>
            <a:ext cx="77724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>
                <a:latin typeface="Garamond" pitchFamily="18" charset="0"/>
              </a:rPr>
              <a:t>Magna Cum Laude Thesis Defense:</a:t>
            </a:r>
            <a:r>
              <a:rPr lang="en-US" cap="none" dirty="0" smtClean="0">
                <a:latin typeface="Garamond" pitchFamily="18" charset="0"/>
              </a:rPr>
              <a:t/>
            </a:r>
            <a:br>
              <a:rPr lang="en-US" cap="none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066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Garamond" pitchFamily="18" charset="0"/>
              </a:rPr>
              <a:t>An Open-Source Remote Monitoring System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 </a:t>
            </a:r>
          </a:p>
          <a:p>
            <a:pPr lvl="1">
              <a:buNone/>
            </a:pPr>
            <a:r>
              <a:rPr lang="en-US" sz="2000" i="1" dirty="0" smtClean="0"/>
              <a:t>To lower the cost and improve the quality of remote monitoring and the sustainability of renewable energy systems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Problem</a:t>
            </a:r>
          </a:p>
          <a:p>
            <a:pPr lvl="1">
              <a:buNone/>
            </a:pPr>
            <a:r>
              <a:rPr lang="en-US" sz="2000" i="1" dirty="0" smtClean="0"/>
              <a:t>Existing monitoring technologies are expensive, limited, and proprietary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>
              <a:buNone/>
            </a:pPr>
            <a:r>
              <a:rPr lang="en-US" sz="2000" i="1" dirty="0" smtClean="0"/>
              <a:t>To develop an open-source monitoring system for  </a:t>
            </a:r>
            <a:r>
              <a:rPr lang="en-US" sz="2000" i="1" smtClean="0"/>
              <a:t>remote power </a:t>
            </a:r>
            <a:r>
              <a:rPr lang="en-US" sz="2000" i="1" dirty="0" smtClean="0"/>
              <a:t>systems that minimizes after-installation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open-source monitoring system for remote solar power systems</a:t>
            </a:r>
          </a:p>
          <a:p>
            <a:endParaRPr lang="en-US" dirty="0" smtClean="0"/>
          </a:p>
          <a:p>
            <a:r>
              <a:rPr lang="en-US" dirty="0" smtClean="0"/>
              <a:t>Two Parts:</a:t>
            </a:r>
          </a:p>
          <a:p>
            <a:pPr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dirty="0" smtClean="0"/>
              <a:t>1.)  Hardware Component: Interfaces with charge controller, transmits data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2.)  Software Component: Stores and analyzes data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Inspiration?</a:t>
            </a:r>
            <a:endParaRPr lang="en-US" dirty="0"/>
          </a:p>
        </p:txBody>
      </p:sp>
      <p:pic>
        <p:nvPicPr>
          <p:cNvPr id="4" name="Content Placeholder 3" descr="sanyang_health_clin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768353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648200" y="1981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Why doesn’t this work?</a:t>
            </a:r>
            <a:endParaRPr lang="en-US" sz="2400" dirty="0">
              <a:solidFill>
                <a:schemeClr val="bg1"/>
              </a:solidFill>
              <a:latin typeface="Garamond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410994" y="2590006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6172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Sanyang, The Gambia, Summer 2007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1.) </a:t>
            </a:r>
            <a:r>
              <a:rPr lang="en-US" dirty="0" smtClean="0"/>
              <a:t>Solar is common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.) Projects using solar routinely fail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3.) </a:t>
            </a:r>
            <a:r>
              <a:rPr lang="en-US" dirty="0" smtClean="0"/>
              <a:t>Maintenance </a:t>
            </a:r>
            <a:r>
              <a:rPr lang="en-US" dirty="0" smtClean="0"/>
              <a:t>r</a:t>
            </a:r>
            <a:r>
              <a:rPr lang="en-US" dirty="0" smtClean="0"/>
              <a:t>equires </a:t>
            </a:r>
            <a:r>
              <a:rPr lang="en-US" dirty="0" smtClean="0"/>
              <a:t>t</a:t>
            </a:r>
            <a:r>
              <a:rPr lang="en-US" dirty="0" smtClean="0"/>
              <a:t>rained personnel, but also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4.) </a:t>
            </a:r>
            <a:r>
              <a:rPr lang="en-US" dirty="0" smtClean="0"/>
              <a:t>Remote Monitoring can provide essential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</a:t>
            </a:r>
            <a:r>
              <a:rPr lang="en-US" dirty="0" smtClean="0"/>
              <a:t>.) Existing systems are limited and proprietary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</a:t>
            </a:r>
            <a:r>
              <a:rPr lang="en-US" dirty="0" smtClean="0"/>
              <a:t>.) This technology should be open source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 1: Background and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UNDP-GEF Project, Zimbabwe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Nyimba</a:t>
            </a:r>
            <a:r>
              <a:rPr lang="en-US" dirty="0" smtClean="0"/>
              <a:t> ESCO Project, Zambia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Home Power! Namibia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Premise 3, 4: Maintenanc</a:t>
            </a:r>
            <a:r>
              <a:rPr lang="en-US" dirty="0" smtClean="0"/>
              <a:t>e and 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Essential task: cycling of batteries</a:t>
            </a:r>
          </a:p>
          <a:p>
            <a:endParaRPr lang="en-US" dirty="0" smtClean="0"/>
          </a:p>
          <a:p>
            <a:r>
              <a:rPr lang="en-US" dirty="0" smtClean="0"/>
              <a:t>Remote Monitoring assists owners and local technicians </a:t>
            </a:r>
            <a:r>
              <a:rPr lang="en-US" smtClean="0"/>
              <a:t>in their jobs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FFFFF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</Template>
  <TotalTime>1269</TotalTime>
  <Words>206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Currency</vt:lpstr>
      <vt:lpstr>  Magna Cum Laude Thesis Defense: </vt:lpstr>
      <vt:lpstr>Summary</vt:lpstr>
      <vt:lpstr>High Level Design</vt:lpstr>
      <vt:lpstr>Inspiration?</vt:lpstr>
      <vt:lpstr>Premises</vt:lpstr>
      <vt:lpstr>Premise 1: Background and Case Studies</vt:lpstr>
      <vt:lpstr>Premise 3, 4: Maintenance and 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Project: Presentation 1</dc:title>
  <dc:creator/>
  <cp:lastModifiedBy>Nikolas Wolfe</cp:lastModifiedBy>
  <cp:revision>106</cp:revision>
  <dcterms:created xsi:type="dcterms:W3CDTF">2006-08-16T00:00:00Z</dcterms:created>
  <dcterms:modified xsi:type="dcterms:W3CDTF">2009-12-08T13:15:47Z</dcterms:modified>
</cp:coreProperties>
</file>