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57" r:id="rId10"/>
    <p:sldId id="265" r:id="rId11"/>
    <p:sldId id="264" r:id="rId12"/>
    <p:sldId id="266" r:id="rId13"/>
    <p:sldId id="268" r:id="rId14"/>
    <p:sldId id="270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D943-DF17-48DF-9DE5-D7C505E17385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01C-E222-4E18-9374-C66E0AA3B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D943-DF17-48DF-9DE5-D7C505E17385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01C-E222-4E18-9374-C66E0AA3B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D943-DF17-48DF-9DE5-D7C505E17385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01C-E222-4E18-9374-C66E0AA3BB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1045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D943-DF17-48DF-9DE5-D7C505E17385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01C-E222-4E18-9374-C66E0AA3B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5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D943-DF17-48DF-9DE5-D7C505E17385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01C-E222-4E18-9374-C66E0AA3BB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5365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D943-DF17-48DF-9DE5-D7C505E17385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01C-E222-4E18-9374-C66E0AA3B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32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D943-DF17-48DF-9DE5-D7C505E17385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01C-E222-4E18-9374-C66E0AA3B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50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D943-DF17-48DF-9DE5-D7C505E17385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01C-E222-4E18-9374-C66E0AA3B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9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D943-DF17-48DF-9DE5-D7C505E17385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01C-E222-4E18-9374-C66E0AA3B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2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D943-DF17-48DF-9DE5-D7C505E17385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01C-E222-4E18-9374-C66E0AA3B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0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D943-DF17-48DF-9DE5-D7C505E17385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01C-E222-4E18-9374-C66E0AA3B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1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D943-DF17-48DF-9DE5-D7C505E17385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01C-E222-4E18-9374-C66E0AA3B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5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D943-DF17-48DF-9DE5-D7C505E17385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01C-E222-4E18-9374-C66E0AA3B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5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D943-DF17-48DF-9DE5-D7C505E17385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01C-E222-4E18-9374-C66E0AA3B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4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D943-DF17-48DF-9DE5-D7C505E17385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01C-E222-4E18-9374-C66E0AA3B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2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01C-E222-4E18-9374-C66E0AA3BB0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D943-DF17-48DF-9DE5-D7C505E17385}" type="datetimeFigureOut">
              <a:rPr lang="en-US" smtClean="0"/>
              <a:t>8/15/2021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0D943-DF17-48DF-9DE5-D7C505E17385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88F01C-E222-4E18-9374-C66E0AA3B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0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fif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4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Reconciliation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9701"/>
            <a:ext cx="8596668" cy="46316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Count</a:t>
            </a:r>
          </a:p>
          <a:p>
            <a:r>
              <a:rPr lang="en-US" sz="3200" dirty="0" smtClean="0"/>
              <a:t>Null</a:t>
            </a:r>
          </a:p>
          <a:p>
            <a:r>
              <a:rPr lang="en-US" sz="3200" dirty="0" smtClean="0"/>
              <a:t>Duplicate</a:t>
            </a:r>
          </a:p>
          <a:p>
            <a:r>
              <a:rPr lang="en-US" sz="3200" dirty="0" smtClean="0"/>
              <a:t>RI</a:t>
            </a:r>
          </a:p>
          <a:p>
            <a:r>
              <a:rPr lang="en-US" sz="3200" dirty="0" smtClean="0"/>
              <a:t>Detailed Validation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5413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2101"/>
            <a:ext cx="8596668" cy="4479262"/>
          </a:xfrm>
        </p:spPr>
        <p:txBody>
          <a:bodyPr>
            <a:normAutofit/>
          </a:bodyPr>
          <a:lstStyle/>
          <a:p>
            <a:r>
              <a:rPr lang="en-US" sz="2400" dirty="0"/>
              <a:t>Refer : 00.EDWA.docx</a:t>
            </a:r>
          </a:p>
          <a:p>
            <a:r>
              <a:rPr lang="en-US" sz="2400" dirty="0"/>
              <a:t>Refer : EDWA_User_Guide.docx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144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0501"/>
            <a:ext cx="8596668" cy="4580862"/>
          </a:xfrm>
        </p:spPr>
        <p:txBody>
          <a:bodyPr/>
          <a:lstStyle/>
          <a:p>
            <a:r>
              <a:rPr lang="en-US" sz="2400" dirty="0" smtClean="0"/>
              <a:t>Job debug and Errors</a:t>
            </a:r>
          </a:p>
          <a:p>
            <a:r>
              <a:rPr lang="en-US" sz="2400" dirty="0" smtClean="0"/>
              <a:t>Monitoring</a:t>
            </a:r>
          </a:p>
          <a:p>
            <a:r>
              <a:rPr lang="en-US" sz="2400" dirty="0" smtClean="0"/>
              <a:t>Optimization</a:t>
            </a:r>
          </a:p>
          <a:p>
            <a:r>
              <a:rPr lang="en-US" sz="2400" dirty="0" smtClean="0"/>
              <a:t>Error and resolution</a:t>
            </a:r>
          </a:p>
          <a:p>
            <a:r>
              <a:rPr lang="en-US" sz="2400" dirty="0" smtClean="0"/>
              <a:t>Scheduling</a:t>
            </a:r>
          </a:p>
          <a:p>
            <a:r>
              <a:rPr lang="en-US" sz="2400" dirty="0" err="1" smtClean="0"/>
              <a:t>Reconcilation</a:t>
            </a:r>
            <a:endParaRPr lang="en-US" sz="2400" dirty="0" smtClean="0"/>
          </a:p>
          <a:p>
            <a:r>
              <a:rPr lang="en-US" sz="2400" dirty="0"/>
              <a:t>Refer : 14.Something_Extra.docx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29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Agile</a:t>
            </a:r>
          </a:p>
          <a:p>
            <a:r>
              <a:rPr lang="en-US" dirty="0" smtClean="0"/>
              <a:t>Benefit</a:t>
            </a:r>
          </a:p>
          <a:p>
            <a:r>
              <a:rPr lang="en-US" dirty="0" smtClean="0"/>
              <a:t>Scrum</a:t>
            </a:r>
          </a:p>
          <a:p>
            <a:r>
              <a:rPr lang="en-US" dirty="0" smtClean="0"/>
              <a:t>Project Flow</a:t>
            </a:r>
          </a:p>
          <a:p>
            <a:r>
              <a:rPr lang="en-US" b="1" dirty="0"/>
              <a:t>Artifact :</a:t>
            </a:r>
            <a:endParaRPr lang="en-US" dirty="0"/>
          </a:p>
          <a:p>
            <a:pPr lvl="1"/>
            <a:r>
              <a:rPr lang="en-US" dirty="0" smtClean="0"/>
              <a:t>1.Product </a:t>
            </a:r>
            <a:r>
              <a:rPr lang="en-US" dirty="0"/>
              <a:t>Backlog</a:t>
            </a:r>
          </a:p>
          <a:p>
            <a:pPr lvl="1"/>
            <a:r>
              <a:rPr lang="en-US" dirty="0" smtClean="0"/>
              <a:t>2.Sprint </a:t>
            </a:r>
            <a:r>
              <a:rPr lang="en-US" dirty="0"/>
              <a:t>Backlog</a:t>
            </a:r>
          </a:p>
          <a:p>
            <a:pPr lvl="1"/>
            <a:r>
              <a:rPr lang="en-US" dirty="0" smtClean="0"/>
              <a:t>3.Product </a:t>
            </a:r>
            <a:r>
              <a:rPr lang="en-US" dirty="0"/>
              <a:t>Increment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Agile Methodology Why is it Important For Your Start U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677" y="1059815"/>
            <a:ext cx="5641023" cy="4210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7757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>
            <a:normAutofit/>
          </a:bodyPr>
          <a:lstStyle/>
          <a:p>
            <a:r>
              <a:rPr lang="en-US" dirty="0" smtClean="0"/>
              <a:t>Project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13606"/>
            <a:ext cx="12192000" cy="594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32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7001"/>
            <a:ext cx="8596668" cy="4644362"/>
          </a:xfrm>
        </p:spPr>
        <p:txBody>
          <a:bodyPr>
            <a:normAutofit/>
          </a:bodyPr>
          <a:lstStyle/>
          <a:p>
            <a:r>
              <a:rPr lang="en-US" sz="2400" b="1" dirty="0"/>
              <a:t>Meeting : </a:t>
            </a:r>
            <a:endParaRPr lang="en-US" sz="2400" dirty="0"/>
          </a:p>
          <a:p>
            <a:pPr lvl="1"/>
            <a:r>
              <a:rPr lang="en-US" sz="2400" dirty="0" smtClean="0"/>
              <a:t>1.Sprint </a:t>
            </a:r>
            <a:r>
              <a:rPr lang="en-US" sz="2400" dirty="0"/>
              <a:t>Planning</a:t>
            </a:r>
          </a:p>
          <a:p>
            <a:pPr lvl="1"/>
            <a:r>
              <a:rPr lang="en-US" sz="2400" dirty="0" smtClean="0"/>
              <a:t>2.Daily </a:t>
            </a:r>
            <a:r>
              <a:rPr lang="en-US" sz="2400" dirty="0"/>
              <a:t>Standup</a:t>
            </a:r>
          </a:p>
          <a:p>
            <a:pPr lvl="1"/>
            <a:r>
              <a:rPr lang="en-US" sz="2400" dirty="0" smtClean="0"/>
              <a:t>3.Sprint </a:t>
            </a:r>
            <a:r>
              <a:rPr lang="en-US" sz="2400" dirty="0"/>
              <a:t>Review</a:t>
            </a:r>
          </a:p>
          <a:p>
            <a:pPr lvl="1"/>
            <a:r>
              <a:rPr lang="en-US" sz="2400" dirty="0" smtClean="0"/>
              <a:t>4.Sprint Retrospective</a:t>
            </a:r>
          </a:p>
          <a:p>
            <a:r>
              <a:rPr lang="en-US" sz="2400" b="1" dirty="0" smtClean="0"/>
              <a:t>Roles </a:t>
            </a:r>
            <a:r>
              <a:rPr lang="en-US" sz="2400" b="1" dirty="0"/>
              <a:t>:</a:t>
            </a:r>
            <a:endParaRPr lang="en-US" sz="2400" dirty="0"/>
          </a:p>
          <a:p>
            <a:pPr lvl="1"/>
            <a:r>
              <a:rPr lang="en-US" sz="2400" dirty="0" smtClean="0"/>
              <a:t>1.Product </a:t>
            </a:r>
            <a:r>
              <a:rPr lang="en-US" sz="2400" dirty="0"/>
              <a:t>Owner</a:t>
            </a:r>
          </a:p>
          <a:p>
            <a:pPr lvl="1"/>
            <a:r>
              <a:rPr lang="en-US" sz="2400" dirty="0" smtClean="0"/>
              <a:t>2.Scrum </a:t>
            </a:r>
            <a:r>
              <a:rPr lang="en-US" sz="2400" dirty="0"/>
              <a:t>master</a:t>
            </a:r>
          </a:p>
          <a:p>
            <a:pPr lvl="1"/>
            <a:r>
              <a:rPr lang="en-US" sz="2400" dirty="0" smtClean="0"/>
              <a:t>3.Scrum </a:t>
            </a:r>
            <a:r>
              <a:rPr lang="en-US" sz="2400" dirty="0"/>
              <a:t>Team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42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7801"/>
            <a:ext cx="8596668" cy="45935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User Story</a:t>
            </a:r>
          </a:p>
          <a:p>
            <a:r>
              <a:rPr lang="en-US" sz="2400" dirty="0"/>
              <a:t>Release backlog </a:t>
            </a:r>
          </a:p>
          <a:p>
            <a:r>
              <a:rPr lang="en-US" sz="2400" dirty="0"/>
              <a:t>Burn down chart </a:t>
            </a:r>
          </a:p>
          <a:p>
            <a:r>
              <a:rPr lang="en-US" sz="2400" dirty="0" smtClean="0"/>
              <a:t>Issue or Bug</a:t>
            </a:r>
          </a:p>
          <a:p>
            <a:r>
              <a:rPr lang="en-US" sz="2400" dirty="0" smtClean="0"/>
              <a:t>Deployment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8480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additional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759" y="1790701"/>
            <a:ext cx="8596668" cy="446656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Jira</a:t>
            </a:r>
            <a:r>
              <a:rPr lang="en-US" sz="2400" dirty="0" smtClean="0"/>
              <a:t> Tool</a:t>
            </a:r>
          </a:p>
          <a:p>
            <a:r>
              <a:rPr lang="en-US" sz="2400" dirty="0" smtClean="0"/>
              <a:t>Confluence</a:t>
            </a:r>
          </a:p>
          <a:p>
            <a:r>
              <a:rPr lang="en-US" sz="2400" dirty="0" err="1" smtClean="0"/>
              <a:t>Trello</a:t>
            </a:r>
            <a:endParaRPr lang="en-US" sz="2400" dirty="0"/>
          </a:p>
        </p:txBody>
      </p:sp>
      <p:pic>
        <p:nvPicPr>
          <p:cNvPr id="1026" name="Picture 2" descr="Logos - Foundations - Atlassian Design Syste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554" y="3302001"/>
            <a:ext cx="7615490" cy="506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ello Logo | Symbol, History, PNG (3840*216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56" y="1335089"/>
            <a:ext cx="4502446" cy="253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ira | Issue &amp;amp; Project Tracking Software | Atlassi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762" y="4023982"/>
            <a:ext cx="5502017" cy="72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584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8599901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4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Phases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5784"/>
            <a:ext cx="9657618" cy="401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8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Domains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7800"/>
            <a:ext cx="8987366" cy="4864099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Telecom</a:t>
            </a:r>
          </a:p>
          <a:p>
            <a:pPr lvl="0"/>
            <a:r>
              <a:rPr lang="en-US" sz="2800" dirty="0"/>
              <a:t>Banking</a:t>
            </a:r>
          </a:p>
          <a:p>
            <a:pPr lvl="0"/>
            <a:r>
              <a:rPr lang="en-US" sz="2800" dirty="0"/>
              <a:t>Automobile</a:t>
            </a:r>
          </a:p>
          <a:p>
            <a:pPr lvl="0"/>
            <a:r>
              <a:rPr lang="en-US" sz="2800" dirty="0" err="1"/>
              <a:t>Pharma</a:t>
            </a:r>
            <a:endParaRPr lang="en-US" sz="2800" dirty="0"/>
          </a:p>
          <a:p>
            <a:pPr lvl="0"/>
            <a:r>
              <a:rPr lang="en-US" sz="2800" dirty="0"/>
              <a:t>Security</a:t>
            </a:r>
          </a:p>
          <a:p>
            <a:pPr lvl="0"/>
            <a:r>
              <a:rPr lang="en-US" sz="2800" dirty="0" err="1"/>
              <a:t>Ecom</a:t>
            </a:r>
            <a:endParaRPr lang="en-US" sz="2800" dirty="0"/>
          </a:p>
          <a:p>
            <a:pPr lvl="0"/>
            <a:r>
              <a:rPr lang="en-US" sz="2800" dirty="0"/>
              <a:t>Transport</a:t>
            </a:r>
          </a:p>
          <a:p>
            <a:pPr lvl="0"/>
            <a:r>
              <a:rPr lang="en-US" sz="2800" dirty="0" err="1"/>
              <a:t>Etc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7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Working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00" y="1601788"/>
            <a:ext cx="8969933" cy="322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8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Team Size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Total 9</a:t>
            </a:r>
          </a:p>
          <a:p>
            <a:pPr lvl="0"/>
            <a:r>
              <a:rPr lang="en-US" sz="2800" dirty="0"/>
              <a:t>Mgr-1</a:t>
            </a:r>
          </a:p>
          <a:p>
            <a:pPr lvl="0"/>
            <a:r>
              <a:rPr lang="en-US" sz="2800" dirty="0"/>
              <a:t>TL/ Scrum Master – 1</a:t>
            </a:r>
          </a:p>
          <a:p>
            <a:pPr lvl="0"/>
            <a:r>
              <a:rPr lang="en-US" sz="2800" dirty="0"/>
              <a:t>HE/</a:t>
            </a:r>
            <a:r>
              <a:rPr lang="en-US" sz="2800" dirty="0" err="1"/>
              <a:t>Dev</a:t>
            </a:r>
            <a:r>
              <a:rPr lang="en-US" sz="2800" dirty="0"/>
              <a:t> – 2</a:t>
            </a:r>
          </a:p>
          <a:p>
            <a:pPr lvl="0"/>
            <a:r>
              <a:rPr lang="en-US" sz="2800" dirty="0" err="1"/>
              <a:t>MidE</a:t>
            </a:r>
            <a:r>
              <a:rPr lang="en-US" sz="2800" dirty="0"/>
              <a:t>/Dev-4</a:t>
            </a:r>
          </a:p>
          <a:p>
            <a:pPr lvl="0"/>
            <a:r>
              <a:rPr lang="en-US" sz="2800" dirty="0"/>
              <a:t>Infra-1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63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4301"/>
            <a:ext cx="8596668" cy="46570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Total </a:t>
            </a:r>
            <a:r>
              <a:rPr lang="en-US" sz="2400" dirty="0"/>
              <a:t>Number of nodes : 9</a:t>
            </a:r>
          </a:p>
          <a:p>
            <a:r>
              <a:rPr lang="en-US" sz="2400" dirty="0"/>
              <a:t>Masters : 3 (ANN,PNN,RM)</a:t>
            </a:r>
          </a:p>
          <a:p>
            <a:r>
              <a:rPr lang="en-US" sz="2400" dirty="0"/>
              <a:t>Slaves : 6</a:t>
            </a:r>
          </a:p>
          <a:p>
            <a:r>
              <a:rPr lang="en-US" sz="2400" dirty="0"/>
              <a:t>Total RAM : 256 GB * 6  ~ = 1.35 TB</a:t>
            </a:r>
          </a:p>
          <a:p>
            <a:r>
              <a:rPr lang="en-US" sz="2400" dirty="0"/>
              <a:t>HDFS Size ~ =  120 TB (100 TB Process)</a:t>
            </a:r>
          </a:p>
          <a:p>
            <a:r>
              <a:rPr lang="en-US" sz="2400" dirty="0"/>
              <a:t>Total Cores = 64 * 6 = 350 cores</a:t>
            </a:r>
          </a:p>
          <a:p>
            <a:r>
              <a:rPr lang="en-US" sz="2400" dirty="0"/>
              <a:t>Cluster retention: 1 year</a:t>
            </a:r>
          </a:p>
          <a:p>
            <a:r>
              <a:rPr lang="en-US" sz="2400" dirty="0"/>
              <a:t>Replication Factor: 3</a:t>
            </a:r>
          </a:p>
          <a:p>
            <a:r>
              <a:rPr lang="en-US" sz="2400" dirty="0"/>
              <a:t>Block Size: 128 MB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69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0801"/>
            <a:ext cx="8596668" cy="4720562"/>
          </a:xfrm>
        </p:spPr>
        <p:txBody>
          <a:bodyPr>
            <a:normAutofit/>
          </a:bodyPr>
          <a:lstStyle/>
          <a:p>
            <a:r>
              <a:rPr lang="en-US" sz="2400" dirty="0"/>
              <a:t>Data in Depth :</a:t>
            </a:r>
          </a:p>
          <a:p>
            <a:r>
              <a:rPr lang="en-US" sz="2400" dirty="0"/>
              <a:t>Daily Data Size : ~200 GB</a:t>
            </a:r>
          </a:p>
          <a:p>
            <a:r>
              <a:rPr lang="en-US" sz="2400" dirty="0"/>
              <a:t>Input File Type : .csv</a:t>
            </a:r>
          </a:p>
          <a:p>
            <a:r>
              <a:rPr lang="en-US" sz="2400" dirty="0"/>
              <a:t>Delimiter : | </a:t>
            </a:r>
          </a:p>
          <a:p>
            <a:r>
              <a:rPr lang="en-US" sz="2400" dirty="0"/>
              <a:t>Daily 1 file for each transactional Table.</a:t>
            </a:r>
          </a:p>
          <a:p>
            <a:r>
              <a:rPr lang="en-US" sz="2400" dirty="0"/>
              <a:t>Total Number of tables :</a:t>
            </a:r>
          </a:p>
          <a:p>
            <a:r>
              <a:rPr lang="en-US" sz="2400" dirty="0"/>
              <a:t>~300 : (220 TX , 60 REF , 20 Hist.)</a:t>
            </a:r>
          </a:p>
          <a:p>
            <a:r>
              <a:rPr lang="en-US" sz="2400" dirty="0"/>
              <a:t>Total Number of Jobs :  Around 340 jobs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5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8101"/>
            <a:ext cx="8596668" cy="4733262"/>
          </a:xfrm>
        </p:spPr>
        <p:txBody>
          <a:bodyPr>
            <a:normAutofit/>
          </a:bodyPr>
          <a:lstStyle/>
          <a:p>
            <a:r>
              <a:rPr lang="en-US" sz="2400" dirty="0"/>
              <a:t>Development : 1.5-2 year</a:t>
            </a:r>
          </a:p>
          <a:p>
            <a:r>
              <a:rPr lang="en-US" sz="2400" dirty="0" smtClean="0"/>
              <a:t>Support </a:t>
            </a:r>
            <a:r>
              <a:rPr lang="en-US" sz="2400" dirty="0"/>
              <a:t>– 6 </a:t>
            </a:r>
            <a:r>
              <a:rPr lang="en-US" sz="2400" dirty="0" smtClean="0"/>
              <a:t>months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Bigdata</a:t>
            </a:r>
            <a:r>
              <a:rPr lang="en-US" sz="2400" dirty="0" smtClean="0"/>
              <a:t> Analysis in Telecom Industry</a:t>
            </a:r>
          </a:p>
          <a:p>
            <a:pPr marL="0" indent="0">
              <a:buNone/>
            </a:pPr>
            <a:r>
              <a:rPr lang="en-US" sz="2400" dirty="0" smtClean="0"/>
              <a:t>Refer. </a:t>
            </a:r>
            <a:r>
              <a:rPr lang="en-US" sz="2400" dirty="0"/>
              <a:t>Doc : </a:t>
            </a:r>
            <a:r>
              <a:rPr lang="en-US" sz="2400" dirty="0" smtClean="0"/>
              <a:t>00.EDWA.docx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Version of tools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878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7" y="198437"/>
            <a:ext cx="1439863" cy="1439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7" y="4762499"/>
            <a:ext cx="1477963" cy="1477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25" y="2108200"/>
            <a:ext cx="1663556" cy="13033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290" y="3269231"/>
            <a:ext cx="1368425" cy="9947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9" y="4215521"/>
            <a:ext cx="1649413" cy="5469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632" y="1638300"/>
            <a:ext cx="995991" cy="7729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958" y="4001263"/>
            <a:ext cx="980881" cy="7612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283" y="2659652"/>
            <a:ext cx="1388737" cy="10777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660" y="2411262"/>
            <a:ext cx="1397990" cy="12564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100" y="2563221"/>
            <a:ext cx="1270001" cy="9525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342900"/>
            <a:ext cx="1295400" cy="129540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1727200" y="1168400"/>
            <a:ext cx="3332090" cy="259822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565184" y="4064000"/>
            <a:ext cx="3419565" cy="110093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302569" y="3039471"/>
            <a:ext cx="2590937" cy="79623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918504" y="3039471"/>
            <a:ext cx="104538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11125200" y="1638300"/>
            <a:ext cx="60519" cy="7983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070623" y="698500"/>
            <a:ext cx="3728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Project Flow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4201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409</TotalTime>
  <Words>263</Words>
  <Application>Microsoft Office PowerPoint</Application>
  <PresentationFormat>Widescreen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Algerian</vt:lpstr>
      <vt:lpstr>Arial</vt:lpstr>
      <vt:lpstr>Trebuchet MS</vt:lpstr>
      <vt:lpstr>Wingdings 3</vt:lpstr>
      <vt:lpstr>Facet</vt:lpstr>
      <vt:lpstr>PowerPoint Presentation</vt:lpstr>
      <vt:lpstr>Project Phases</vt:lpstr>
      <vt:lpstr>Various Domains</vt:lpstr>
      <vt:lpstr>Project Working</vt:lpstr>
      <vt:lpstr>Team Size</vt:lpstr>
      <vt:lpstr>Cluster Details</vt:lpstr>
      <vt:lpstr>Continue…</vt:lpstr>
      <vt:lpstr>Project Duration</vt:lpstr>
      <vt:lpstr>PowerPoint Presentation</vt:lpstr>
      <vt:lpstr>Reconciliation</vt:lpstr>
      <vt:lpstr>Project Description</vt:lpstr>
      <vt:lpstr>Something More…</vt:lpstr>
      <vt:lpstr>Agile</vt:lpstr>
      <vt:lpstr>Project Flow</vt:lpstr>
      <vt:lpstr>Continue…</vt:lpstr>
      <vt:lpstr>Continue…</vt:lpstr>
      <vt:lpstr>Some additional Concepts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68</cp:revision>
  <dcterms:created xsi:type="dcterms:W3CDTF">2021-07-21T16:59:45Z</dcterms:created>
  <dcterms:modified xsi:type="dcterms:W3CDTF">2021-08-15T07:08:01Z</dcterms:modified>
</cp:coreProperties>
</file>