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2" r:id="rId2"/>
    <p:sldMasterId id="2147483664" r:id="rId3"/>
    <p:sldMasterId id="2147483668" r:id="rId4"/>
    <p:sldMasterId id="2147483702" r:id="rId5"/>
  </p:sldMasterIdLst>
  <p:notesMasterIdLst>
    <p:notesMasterId r:id="rId10"/>
  </p:notesMasterIdLst>
  <p:handoutMasterIdLst>
    <p:handoutMasterId r:id="rId11"/>
  </p:handoutMasterIdLst>
  <p:sldIdLst>
    <p:sldId id="413" r:id="rId6"/>
    <p:sldId id="420" r:id="rId7"/>
    <p:sldId id="423" r:id="rId8"/>
    <p:sldId id="421" r:id="rId9"/>
  </p:sldIdLst>
  <p:sldSz cx="9145588" cy="54403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14" userDrawn="1">
          <p15:clr>
            <a:srgbClr val="A4A3A4"/>
          </p15:clr>
        </p15:guide>
        <p15:guide id="2" pos="28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 Colomb" initials="RC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95B3D7"/>
    <a:srgbClr val="A9BFCB"/>
    <a:srgbClr val="EB1D22"/>
    <a:srgbClr val="6B7D87"/>
    <a:srgbClr val="8898AC"/>
    <a:srgbClr val="58677B"/>
    <a:srgbClr val="CC0000"/>
    <a:srgbClr val="CCD3D8"/>
    <a:srgbClr val="847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1" autoAdjust="0"/>
    <p:restoredTop sz="96914" autoAdjust="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714"/>
        <p:guide pos="2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53D65-3BAE-42CD-93B8-8768DA58CB11}" type="datetimeFigureOut">
              <a:rPr lang="id-ID" smtClean="0"/>
              <a:pPr/>
              <a:t>01/12/2017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14CF-BDE8-458F-A975-4D722ECEEC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365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85F06-9A0F-4FF0-B9BB-E5EBB6FACABB}" type="datetimeFigureOut">
              <a:rPr lang="id-ID" smtClean="0"/>
              <a:pPr/>
              <a:t>01/12/2017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85800"/>
            <a:ext cx="5762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7A30-D5E2-44F7-B53E-197F422D4B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657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7A30-D5E2-44F7-B53E-197F422D4B17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13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7A30-D5E2-44F7-B53E-197F422D4B17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13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7A30-D5E2-44F7-B53E-197F422D4B17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13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15142" y="3671723"/>
            <a:ext cx="3600000" cy="10194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Lorem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dolor sit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amet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consectetur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adipiscing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elit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do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eiusmod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tempor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incididunt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labore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et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dolore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magna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aliqua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enim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ad minim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veniam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quis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nostrud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exercitation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ullamco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laboris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nisi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aliquip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ex ea</a:t>
            </a:r>
            <a:r>
              <a:rPr lang="id-ID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commodo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consequat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Duis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aute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dolor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inreprehenderit</a:t>
            </a:r>
            <a:endParaRPr lang="en-US" sz="11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29983" y="3671723"/>
            <a:ext cx="3600000" cy="10194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Lorem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dolor sit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amet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consectetur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adipiscing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elit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do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eiusmod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tempor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incididunt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labore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et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dolore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magna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aliqua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enim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ad minim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veniam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quis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nostrud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exercitation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ullamco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laboris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nisi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aliquip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ex ea</a:t>
            </a:r>
            <a:r>
              <a:rPr lang="id-ID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commodo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consequat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Duis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aute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dolor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inreprehenderit</a:t>
            </a:r>
            <a:endParaRPr lang="en-US" sz="11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5142" y="3195953"/>
            <a:ext cx="3600000" cy="407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Sample of Heading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929984" y="3195953"/>
            <a:ext cx="3600000" cy="407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Sample of Heading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58463" y="227949"/>
            <a:ext cx="7888288" cy="440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463" y="227949"/>
            <a:ext cx="7888288" cy="440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7059" y="4956776"/>
            <a:ext cx="2667463" cy="289649"/>
          </a:xfrm>
          <a:prstGeom prst="rect">
            <a:avLst/>
          </a:prstGeom>
        </p:spPr>
        <p:txBody>
          <a:bodyPr/>
          <a:lstStyle/>
          <a:p>
            <a:fld id="{EF296583-DC6D-4644-B0F2-0DC23E8A4B9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708" y="4956622"/>
            <a:ext cx="5422025" cy="28964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956775"/>
            <a:ext cx="533493" cy="302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EE5E338-2938-3647-A1FA-14470089BC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5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54" y="1430614"/>
            <a:ext cx="8154816" cy="34294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7059" y="4956776"/>
            <a:ext cx="2667463" cy="289649"/>
          </a:xfrm>
          <a:prstGeom prst="rect">
            <a:avLst/>
          </a:prstGeom>
        </p:spPr>
        <p:txBody>
          <a:bodyPr/>
          <a:lstStyle/>
          <a:p>
            <a:fld id="{6117C1F2-F906-47A1-B79F-A221BE0452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708" y="4956622"/>
            <a:ext cx="5422025" cy="28964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188352"/>
            <a:ext cx="533493" cy="19394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Verdana"/>
                <a:cs typeface="Verdana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FHLB DES MOINES    </a:t>
            </a:r>
            <a:fld id="{5EE5E338-2938-3647-A1FA-14470089BC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54" y="1430614"/>
            <a:ext cx="8154816" cy="34294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7059" y="4956776"/>
            <a:ext cx="2667463" cy="289649"/>
          </a:xfrm>
          <a:prstGeom prst="rect">
            <a:avLst/>
          </a:prstGeom>
        </p:spPr>
        <p:txBody>
          <a:bodyPr/>
          <a:lstStyle/>
          <a:p>
            <a:fld id="{30ABF588-FC69-430B-8B0D-0F4DC61627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708" y="4956622"/>
            <a:ext cx="5422025" cy="28964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188352"/>
            <a:ext cx="533493" cy="19394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Verdana"/>
                <a:cs typeface="Verdana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FHLB DES MOINES    </a:t>
            </a:r>
            <a:fld id="{5EE5E338-2938-3647-A1FA-14470089BC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1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858018" y="1292869"/>
            <a:ext cx="3143272" cy="271869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Introduction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58018" y="2176443"/>
            <a:ext cx="3143272" cy="271869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Who We Are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858018" y="3060017"/>
            <a:ext cx="3143272" cy="271869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What We Do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858018" y="3943592"/>
            <a:ext cx="3143272" cy="271869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Services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215736" y="1292869"/>
            <a:ext cx="3143272" cy="271869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Our Team</a:t>
            </a: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215736" y="2176443"/>
            <a:ext cx="3143272" cy="271869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The Brand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5215736" y="3060017"/>
            <a:ext cx="3143272" cy="271869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By The Numbers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5215736" y="3943592"/>
            <a:ext cx="3143272" cy="271869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The Value</a:t>
            </a:r>
          </a:p>
        </p:txBody>
      </p:sp>
      <p:sp>
        <p:nvSpPr>
          <p:cNvPr id="23" name="Text Placeholder 37"/>
          <p:cNvSpPr>
            <a:spLocks noGrp="1"/>
          </p:cNvSpPr>
          <p:nvPr>
            <p:ph type="body" sz="quarter" idx="28" hasCustomPrompt="1"/>
          </p:nvPr>
        </p:nvSpPr>
        <p:spPr>
          <a:xfrm>
            <a:off x="858018" y="1564738"/>
            <a:ext cx="3143272" cy="4757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Consectetur adipiscing elit, sed do eiusmod </a:t>
            </a:r>
          </a:p>
          <a:p>
            <a:pPr lvl="0"/>
            <a:r>
              <a:rPr lang="id-ID" dirty="0"/>
              <a:t>incididunt ut labore et dolore magna aliqua.</a:t>
            </a:r>
          </a:p>
        </p:txBody>
      </p:sp>
      <p:sp>
        <p:nvSpPr>
          <p:cNvPr id="24" name="Text Placeholder 37"/>
          <p:cNvSpPr>
            <a:spLocks noGrp="1"/>
          </p:cNvSpPr>
          <p:nvPr>
            <p:ph type="body" sz="quarter" idx="29" hasCustomPrompt="1"/>
          </p:nvPr>
        </p:nvSpPr>
        <p:spPr>
          <a:xfrm>
            <a:off x="5215736" y="1564738"/>
            <a:ext cx="3143272" cy="4757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Consectetur adipiscing elit, sed do eiusmod </a:t>
            </a:r>
          </a:p>
          <a:p>
            <a:pPr lvl="0"/>
            <a:r>
              <a:rPr lang="id-ID" dirty="0"/>
              <a:t>incididunt ut labore et dolore magna aliqua.</a:t>
            </a:r>
          </a:p>
        </p:txBody>
      </p:sp>
      <p:sp>
        <p:nvSpPr>
          <p:cNvPr id="37" name="Text Placeholder 37"/>
          <p:cNvSpPr>
            <a:spLocks noGrp="1"/>
          </p:cNvSpPr>
          <p:nvPr>
            <p:ph type="body" sz="quarter" idx="30" hasCustomPrompt="1"/>
          </p:nvPr>
        </p:nvSpPr>
        <p:spPr>
          <a:xfrm>
            <a:off x="858018" y="2448313"/>
            <a:ext cx="3143272" cy="4757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Reprehenderit in voluptate velit esse cillum </a:t>
            </a:r>
          </a:p>
          <a:p>
            <a:pPr lvl="0"/>
            <a:r>
              <a:rPr lang="id-ID" dirty="0"/>
              <a:t>dolore eu fugiat nulla pariatur.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1" hasCustomPrompt="1"/>
          </p:nvPr>
        </p:nvSpPr>
        <p:spPr>
          <a:xfrm>
            <a:off x="5215736" y="2448313"/>
            <a:ext cx="3143272" cy="4757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id-ID" dirty="0"/>
              <a:t>Reprehenderit in voluptate velit esse cillum </a:t>
            </a:r>
          </a:p>
          <a:p>
            <a:pPr lvl="0"/>
            <a:r>
              <a:rPr lang="id-ID" dirty="0"/>
              <a:t>dolore eu fugiat nulla pariatur. 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32" hasCustomPrompt="1"/>
          </p:nvPr>
        </p:nvSpPr>
        <p:spPr>
          <a:xfrm>
            <a:off x="858018" y="3331887"/>
            <a:ext cx="3143272" cy="4757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pt-BR" dirty="0"/>
              <a:t>Quis autem voluptate velit esse quam nihil </a:t>
            </a:r>
          </a:p>
          <a:p>
            <a:pPr lvl="0"/>
            <a:r>
              <a:rPr lang="pt-BR" dirty="0"/>
              <a:t>molestiae consequatur</a:t>
            </a:r>
            <a:endParaRPr lang="id-ID" dirty="0"/>
          </a:p>
        </p:txBody>
      </p:sp>
      <p:sp>
        <p:nvSpPr>
          <p:cNvPr id="41" name="Text Placeholder 37"/>
          <p:cNvSpPr>
            <a:spLocks noGrp="1"/>
          </p:cNvSpPr>
          <p:nvPr>
            <p:ph type="body" sz="quarter" idx="33" hasCustomPrompt="1"/>
          </p:nvPr>
        </p:nvSpPr>
        <p:spPr>
          <a:xfrm>
            <a:off x="5215736" y="3331887"/>
            <a:ext cx="3143272" cy="4757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pt-BR" dirty="0"/>
              <a:t>Quis autem voluptate velit esse quam nihil </a:t>
            </a:r>
          </a:p>
          <a:p>
            <a:pPr lvl="0"/>
            <a:r>
              <a:rPr lang="pt-BR" dirty="0"/>
              <a:t>molestiae consequatur</a:t>
            </a:r>
            <a:endParaRPr lang="id-ID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34" hasCustomPrompt="1"/>
          </p:nvPr>
        </p:nvSpPr>
        <p:spPr>
          <a:xfrm>
            <a:off x="858018" y="4215461"/>
            <a:ext cx="3143272" cy="4757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fr-FR" dirty="0" err="1"/>
              <a:t>Temporibus</a:t>
            </a:r>
            <a:r>
              <a:rPr lang="fr-FR" dirty="0"/>
              <a:t> </a:t>
            </a:r>
            <a:r>
              <a:rPr lang="fr-FR" dirty="0" err="1"/>
              <a:t>autem</a:t>
            </a:r>
            <a:r>
              <a:rPr lang="fr-FR" dirty="0"/>
              <a:t> </a:t>
            </a:r>
            <a:r>
              <a:rPr lang="fr-FR" dirty="0" err="1"/>
              <a:t>quibusdam</a:t>
            </a:r>
            <a:r>
              <a:rPr lang="fr-FR" dirty="0"/>
              <a:t> et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officiis</a:t>
            </a:r>
            <a:r>
              <a:rPr lang="fr-FR" dirty="0"/>
              <a:t> </a:t>
            </a:r>
          </a:p>
          <a:p>
            <a:pPr lvl="0"/>
            <a:r>
              <a:rPr lang="fr-FR" dirty="0" err="1"/>
              <a:t>debitis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rerum</a:t>
            </a:r>
            <a:r>
              <a:rPr lang="fr-FR" dirty="0"/>
              <a:t> </a:t>
            </a:r>
            <a:r>
              <a:rPr lang="fr-FR" dirty="0" err="1"/>
              <a:t>necessitatibus</a:t>
            </a:r>
            <a:endParaRPr lang="id-ID" dirty="0"/>
          </a:p>
        </p:txBody>
      </p:sp>
      <p:sp>
        <p:nvSpPr>
          <p:cNvPr id="43" name="Text Placeholder 37"/>
          <p:cNvSpPr>
            <a:spLocks noGrp="1"/>
          </p:cNvSpPr>
          <p:nvPr>
            <p:ph type="body" sz="quarter" idx="35" hasCustomPrompt="1"/>
          </p:nvPr>
        </p:nvSpPr>
        <p:spPr>
          <a:xfrm>
            <a:off x="5215736" y="4215461"/>
            <a:ext cx="3143272" cy="4757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fr-FR" dirty="0" err="1"/>
              <a:t>Temporibus</a:t>
            </a:r>
            <a:r>
              <a:rPr lang="fr-FR" dirty="0"/>
              <a:t> </a:t>
            </a:r>
            <a:r>
              <a:rPr lang="fr-FR" dirty="0" err="1"/>
              <a:t>autem</a:t>
            </a:r>
            <a:r>
              <a:rPr lang="fr-FR" dirty="0"/>
              <a:t> </a:t>
            </a:r>
            <a:r>
              <a:rPr lang="fr-FR" dirty="0" err="1"/>
              <a:t>quibusdam</a:t>
            </a:r>
            <a:r>
              <a:rPr lang="fr-FR" dirty="0"/>
              <a:t> et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officiis</a:t>
            </a:r>
            <a:r>
              <a:rPr lang="fr-FR" dirty="0"/>
              <a:t> </a:t>
            </a:r>
          </a:p>
          <a:p>
            <a:pPr lvl="0"/>
            <a:r>
              <a:rPr lang="fr-FR" dirty="0" err="1"/>
              <a:t>debitis</a:t>
            </a:r>
            <a:r>
              <a:rPr lang="fr-FR" dirty="0"/>
              <a:t> </a:t>
            </a:r>
            <a:r>
              <a:rPr lang="fr-FR" dirty="0" err="1"/>
              <a:t>aut</a:t>
            </a:r>
            <a:r>
              <a:rPr lang="fr-FR" dirty="0"/>
              <a:t> </a:t>
            </a:r>
            <a:r>
              <a:rPr lang="fr-FR" dirty="0" err="1"/>
              <a:t>rerum</a:t>
            </a:r>
            <a:r>
              <a:rPr lang="fr-FR" dirty="0"/>
              <a:t> </a:t>
            </a:r>
            <a:r>
              <a:rPr lang="fr-FR" dirty="0" err="1"/>
              <a:t>necessitatibus</a:t>
            </a:r>
            <a:endParaRPr lang="id-ID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28378" y="529401"/>
            <a:ext cx="1573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Rockwell" pitchFamily="18" charset="0"/>
              </a:rPr>
              <a:t>Agenda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48358" y="1040583"/>
            <a:ext cx="734" cy="365760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537672" y="690011"/>
            <a:ext cx="222839" cy="216024"/>
            <a:chOff x="8386544" y="487933"/>
            <a:chExt cx="222839" cy="216024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8497964" y="487933"/>
              <a:ext cx="0" cy="216024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8386544" y="591765"/>
              <a:ext cx="222839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268714"/>
            <a:ext cx="8231188" cy="359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latin typeface="Open Sans"/>
              </a:defRPr>
            </a:lvl1pPr>
            <a:lvl2pPr>
              <a:defRPr sz="1600">
                <a:latin typeface="Open Sans"/>
              </a:defRPr>
            </a:lvl2pPr>
            <a:lvl3pPr>
              <a:defRPr sz="1600">
                <a:latin typeface="Open Sans"/>
              </a:defRPr>
            </a:lvl3pPr>
            <a:lvl4pPr>
              <a:defRPr sz="1600">
                <a:latin typeface="Open Sans"/>
              </a:defRPr>
            </a:lvl4pPr>
            <a:lvl5pPr>
              <a:defRPr sz="1600"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58463" y="227949"/>
            <a:ext cx="7888288" cy="440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447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126"/>
          <p:cNvSpPr>
            <a:spLocks noGrp="1"/>
          </p:cNvSpPr>
          <p:nvPr>
            <p:ph type="body" sz="quarter" idx="51" hasCustomPrompt="1"/>
          </p:nvPr>
        </p:nvSpPr>
        <p:spPr>
          <a:xfrm>
            <a:off x="643704" y="2924084"/>
            <a:ext cx="1500197" cy="3082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 baseline="0">
                <a:solidFill>
                  <a:srgbClr val="F4813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algn="ctr"/>
            <a:r>
              <a:rPr lang="id-ID" sz="1300" b="0" dirty="0">
                <a:solidFill>
                  <a:srgbClr val="F4813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Andrea lux</a:t>
            </a:r>
            <a:endParaRPr lang="en-US" sz="1300" b="1" dirty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53" hasCustomPrompt="1"/>
          </p:nvPr>
        </p:nvSpPr>
        <p:spPr>
          <a:xfrm>
            <a:off x="572267" y="3535797"/>
            <a:ext cx="1643846" cy="1019502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Lorem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0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has been the dummy text and it can be replaced with your fixed original text here as this</a:t>
            </a:r>
            <a:r>
              <a:rPr lang="id-ID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person’s descriptions.</a:t>
            </a:r>
          </a:p>
        </p:txBody>
      </p:sp>
      <p:sp>
        <p:nvSpPr>
          <p:cNvPr id="55" name="Text Placeholder 126"/>
          <p:cNvSpPr>
            <a:spLocks noGrp="1"/>
          </p:cNvSpPr>
          <p:nvPr>
            <p:ph type="body" sz="quarter" idx="54" hasCustomPrompt="1"/>
          </p:nvPr>
        </p:nvSpPr>
        <p:spPr>
          <a:xfrm>
            <a:off x="2786844" y="2924083"/>
            <a:ext cx="1500198" cy="3082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 baseline="0">
                <a:solidFill>
                  <a:srgbClr val="F4813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algn="ctr"/>
            <a:r>
              <a:rPr lang="id-ID" sz="1300" b="0" dirty="0">
                <a:solidFill>
                  <a:srgbClr val="F4813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Jane Doe</a:t>
            </a:r>
            <a:endParaRPr lang="en-US" sz="1300" b="1" dirty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8" name="Text Placeholder 126"/>
          <p:cNvSpPr>
            <a:spLocks noGrp="1"/>
          </p:cNvSpPr>
          <p:nvPr>
            <p:ph type="body" sz="quarter" idx="57" hasCustomPrompt="1"/>
          </p:nvPr>
        </p:nvSpPr>
        <p:spPr>
          <a:xfrm>
            <a:off x="4787108" y="2924084"/>
            <a:ext cx="1500198" cy="3082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 baseline="0">
                <a:solidFill>
                  <a:srgbClr val="F4813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algn="ctr"/>
            <a:r>
              <a:rPr lang="id-ID" sz="1300" b="0" dirty="0">
                <a:solidFill>
                  <a:srgbClr val="F4813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Alex Martin</a:t>
            </a:r>
            <a:endParaRPr lang="en-US" sz="1300" b="1" dirty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Text Placeholder 126"/>
          <p:cNvSpPr>
            <a:spLocks noGrp="1"/>
          </p:cNvSpPr>
          <p:nvPr>
            <p:ph type="body" sz="quarter" idx="60" hasCustomPrompt="1"/>
          </p:nvPr>
        </p:nvSpPr>
        <p:spPr>
          <a:xfrm>
            <a:off x="6787372" y="2924084"/>
            <a:ext cx="1500198" cy="3082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rgbClr val="F4813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algn="ctr"/>
            <a:r>
              <a:rPr lang="id-ID" sz="1300" b="0" dirty="0">
                <a:solidFill>
                  <a:srgbClr val="F4813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Sabastian</a:t>
            </a:r>
            <a:endParaRPr lang="en-US" sz="1300" b="1" dirty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63" hasCustomPrompt="1"/>
          </p:nvPr>
        </p:nvSpPr>
        <p:spPr>
          <a:xfrm>
            <a:off x="642938" y="3263917"/>
            <a:ext cx="1500187" cy="2718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Founding Member</a:t>
            </a:r>
            <a:endParaRPr lang="id-ID" dirty="0"/>
          </a:p>
        </p:txBody>
      </p:sp>
      <p:sp>
        <p:nvSpPr>
          <p:cNvPr id="68" name="Text Placeholder 52"/>
          <p:cNvSpPr>
            <a:spLocks noGrp="1"/>
          </p:cNvSpPr>
          <p:nvPr>
            <p:ph type="body" sz="quarter" idx="64" hasCustomPrompt="1"/>
          </p:nvPr>
        </p:nvSpPr>
        <p:spPr>
          <a:xfrm>
            <a:off x="2716173" y="3535800"/>
            <a:ext cx="1643846" cy="1019502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Lorem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0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has been the dummy text and it can be replaced with your fixed original text here as this</a:t>
            </a:r>
            <a:r>
              <a:rPr lang="id-ID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person’s descriptions.</a:t>
            </a:r>
          </a:p>
        </p:txBody>
      </p:sp>
      <p:sp>
        <p:nvSpPr>
          <p:cNvPr id="69" name="Text Placeholder 66"/>
          <p:cNvSpPr>
            <a:spLocks noGrp="1"/>
          </p:cNvSpPr>
          <p:nvPr>
            <p:ph type="body" sz="quarter" idx="65" hasCustomPrompt="1"/>
          </p:nvPr>
        </p:nvSpPr>
        <p:spPr>
          <a:xfrm>
            <a:off x="2786846" y="3263920"/>
            <a:ext cx="1500187" cy="2718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11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Founding Member</a:t>
            </a:r>
            <a:endParaRPr lang="id-ID" dirty="0"/>
          </a:p>
        </p:txBody>
      </p:sp>
      <p:sp>
        <p:nvSpPr>
          <p:cNvPr id="70" name="Text Placeholder 52"/>
          <p:cNvSpPr>
            <a:spLocks noGrp="1"/>
          </p:cNvSpPr>
          <p:nvPr>
            <p:ph type="body" sz="quarter" idx="66" hasCustomPrompt="1"/>
          </p:nvPr>
        </p:nvSpPr>
        <p:spPr>
          <a:xfrm>
            <a:off x="4716437" y="3535800"/>
            <a:ext cx="1643846" cy="1019502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Lorem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0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has been the dummy text and it can be replaced with your fixed original text here as this</a:t>
            </a:r>
            <a:r>
              <a:rPr lang="id-ID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person’s descriptions.</a:t>
            </a:r>
          </a:p>
        </p:txBody>
      </p:sp>
      <p:sp>
        <p:nvSpPr>
          <p:cNvPr id="71" name="Text Placeholder 66"/>
          <p:cNvSpPr>
            <a:spLocks noGrp="1"/>
          </p:cNvSpPr>
          <p:nvPr>
            <p:ph type="body" sz="quarter" idx="67" hasCustomPrompt="1"/>
          </p:nvPr>
        </p:nvSpPr>
        <p:spPr>
          <a:xfrm>
            <a:off x="4787110" y="3263920"/>
            <a:ext cx="1500187" cy="2718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Founding Member</a:t>
            </a:r>
            <a:endParaRPr lang="id-ID" dirty="0"/>
          </a:p>
        </p:txBody>
      </p:sp>
      <p:sp>
        <p:nvSpPr>
          <p:cNvPr id="72" name="Text Placeholder 52"/>
          <p:cNvSpPr>
            <a:spLocks noGrp="1"/>
          </p:cNvSpPr>
          <p:nvPr>
            <p:ph type="body" sz="quarter" idx="68" hasCustomPrompt="1"/>
          </p:nvPr>
        </p:nvSpPr>
        <p:spPr>
          <a:xfrm>
            <a:off x="6716701" y="3535800"/>
            <a:ext cx="1643846" cy="1019502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Lorem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0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has been the dummy text and it can be replaced with your fixed original text here as this</a:t>
            </a:r>
            <a:r>
              <a:rPr lang="id-ID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person’s descriptions.</a:t>
            </a:r>
          </a:p>
        </p:txBody>
      </p:sp>
      <p:sp>
        <p:nvSpPr>
          <p:cNvPr id="73" name="Text Placeholder 66"/>
          <p:cNvSpPr>
            <a:spLocks noGrp="1"/>
          </p:cNvSpPr>
          <p:nvPr>
            <p:ph type="body" sz="quarter" idx="69" hasCustomPrompt="1"/>
          </p:nvPr>
        </p:nvSpPr>
        <p:spPr>
          <a:xfrm>
            <a:off x="6787374" y="3263920"/>
            <a:ext cx="1500187" cy="2718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Founding Member</a:t>
            </a:r>
            <a:endParaRPr lang="id-ID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58463" y="227949"/>
            <a:ext cx="7888288" cy="440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72267" y="3671723"/>
            <a:ext cx="7858180" cy="10194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Calibri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Lorem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dolor sit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amet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consectetur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adipiscing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elit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do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eiusmod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tempor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incididunt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labore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et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dolore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magna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aliqua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enim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ad minim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veniam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quis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nostrud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exercitation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ullamco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laboris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nisi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ut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aliquip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ex ea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commodo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consequat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Duis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aute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dolor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inreprehenderit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Commodo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consequat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Duis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aute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irure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dolor in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reprehenderit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in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voluptate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velit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esse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cillum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dolore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eu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fugiat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nulla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pariatur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Excepteur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sint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occaecat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cupidatat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non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proident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sunt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in culpa qui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officia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deserunt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mollit</a:t>
            </a:r>
            <a:endParaRPr lang="en-US" sz="11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58463" y="227949"/>
            <a:ext cx="7888288" cy="440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tiff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6.tif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02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" y="0"/>
            <a:ext cx="9144000" cy="5440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106" y="4916425"/>
            <a:ext cx="1599022" cy="3337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7" r:id="rId2"/>
    <p:sldLayoutId id="2147483715" r:id="rId3"/>
    <p:sldLayoutId id="214748371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718" y="0"/>
            <a:ext cx="9181020" cy="5440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106" y="235905"/>
            <a:ext cx="1599022" cy="3337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446825" y="675453"/>
            <a:ext cx="0" cy="431298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336139" y="324881"/>
            <a:ext cx="222839" cy="216024"/>
            <a:chOff x="8386544" y="487933"/>
            <a:chExt cx="222839" cy="21602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8497964" y="487933"/>
              <a:ext cx="0" cy="216024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8386544" y="591765"/>
              <a:ext cx="222839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 userDrawn="1"/>
        </p:nvSpPr>
        <p:spPr>
          <a:xfrm>
            <a:off x="1044402" y="5181810"/>
            <a:ext cx="306034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Open Sans" pitchFamily="34" charset="0"/>
                <a:cs typeface="Open Sans" pitchFamily="34" charset="0"/>
              </a:rPr>
              <a:t> – Pivotal Insights | Focused Solutions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84762" y="5191316"/>
            <a:ext cx="3960440" cy="2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Open Sans" pitchFamily="34" charset="0"/>
                <a:cs typeface="Open Sans" pitchFamily="34" charset="0"/>
              </a:rPr>
              <a:t>© COPYRIGHT 2017 1Rivet | CONFIDENTIAL | www.1rivet.com</a:t>
            </a:r>
            <a:endParaRPr kumimoji="0" lang="id-ID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788682" y="5184660"/>
            <a:ext cx="4286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93D595-5414-4431-AC17-8E3D8670625C}" type="slidenum">
              <a:rPr lang="id-ID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" charset="0"/>
                <a:ea typeface="DIN Condensed" charset="0"/>
                <a:cs typeface="DIN Condensed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825" y="5204457"/>
            <a:ext cx="687322" cy="14344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245202" y="5193188"/>
            <a:ext cx="648072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Open Sans" pitchFamily="34" charset="0"/>
                <a:cs typeface="Open Sans" pitchFamily="34" charset="0"/>
              </a:rPr>
              <a:t>Page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463" y="227949"/>
            <a:ext cx="7888288" cy="440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73" r:id="rId3"/>
    <p:sldLayoutId id="2147483674" r:id="rId4"/>
    <p:sldLayoutId id="2147483679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7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324" y="3000082"/>
            <a:ext cx="74938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Arial" charset="0"/>
                <a:cs typeface="Arial" charset="0"/>
              </a:rPr>
              <a:t>JK Mobile Build - Architecture</a:t>
            </a:r>
            <a:endParaRPr lang="en-US" sz="2800" dirty="0"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Date: 11/27/2017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pic>
        <p:nvPicPr>
          <p:cNvPr id="1026" name="Picture 2" descr="C:\Users\admin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8" y="4671893"/>
            <a:ext cx="2524127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5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46" y="191945"/>
            <a:ext cx="7888288" cy="4400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Architecture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18" y="189870"/>
            <a:ext cx="1548172" cy="39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1_Project Ref\CapRelo\JK Mobile App\Architecture\Architecture Overview - High Lev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577754"/>
            <a:ext cx="3814947" cy="444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46" y="191945"/>
            <a:ext cx="7888288" cy="4400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Architecture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18" y="189870"/>
            <a:ext cx="1548172" cy="39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346" y="631949"/>
            <a:ext cx="73088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en-GB" sz="11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Application is divided in 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3 major packages, explained </a:t>
            </a:r>
            <a:r>
              <a:rPr lang="en-GB" sz="11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below: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endParaRPr lang="en-US" sz="1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 Package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 package is developed in </a:t>
            </a:r>
            <a:r>
              <a:rPr lang="en-US" sz="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Xamarin</a:t>
            </a: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hosted on respective stores of iOS and Android.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Developed in </a:t>
            </a:r>
            <a:r>
              <a:rPr lang="en-US" sz="900" dirty="0" err="1">
                <a:latin typeface="Calibri" panose="020F0502020204030204" pitchFamily="34" charset="0"/>
                <a:cs typeface="Calibri" panose="020F0502020204030204" pitchFamily="34" charset="0"/>
              </a:rPr>
              <a:t>Xamarin</a:t>
            </a: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as Native Apps.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Connects to App Backbone using </a:t>
            </a:r>
            <a:r>
              <a:rPr lang="en-US" sz="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API calls.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iOS App Package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package contains iOS layouts, iOS specific code and shared code between iOS and Android.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App Package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package contains Android layouts, Android specific code and shared code between iOS and Android.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 Backbone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Acts as service wrapper and interface between CRM and App packages. 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Developed in WCF and C#, deployed on JK Moving's servers using IIS or on Azure </a:t>
            </a: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Cloud.</a:t>
            </a:r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Font typeface="+mj-lt"/>
              <a:buAutoNum type="alphaUcPeriod"/>
            </a:pPr>
            <a:r>
              <a:rPr lang="en-US" sz="9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en-US" sz="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style API used by app packages to consume data and access business logic. 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 Logic Layer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 process related code, third party integration and security features.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lang="en-US" sz="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with CRM using Dynamics 365 integration services, with App data store using SQL Server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Storage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Font typeface="+mj-lt"/>
              <a:buAutoNum type="alphaUcPeriod"/>
            </a:pPr>
            <a:r>
              <a:rPr lang="en-US" sz="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 Data Storage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 data stored in SQL Server instance hosted on JK Moving's server or on Azure Cloud.</a:t>
            </a:r>
          </a:p>
          <a:p>
            <a:pPr marL="685800" lvl="1" indent="-228600">
              <a:buFont typeface="+mj-lt"/>
              <a:buAutoNum type="alphaUcPeriod"/>
            </a:pPr>
            <a:r>
              <a:rPr lang="en-US" sz="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CRM JIM</a:t>
            </a:r>
            <a:endParaRPr lang="en-US" sz="11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CRM implementation for JIM. </a:t>
            </a:r>
            <a:endParaRPr lang="en-US" sz="1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46" y="191945"/>
            <a:ext cx="7888288" cy="4400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Detailed Architecture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18" y="189870"/>
            <a:ext cx="1548172" cy="39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1_Project Ref\CapRelo\JK Mobile App\Architecture\Architecture 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36" y="595945"/>
            <a:ext cx="3251517" cy="45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15824</TotalTime>
  <Words>216</Words>
  <Application>Microsoft Office PowerPoint</Application>
  <PresentationFormat>Custom</PresentationFormat>
  <Paragraphs>34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Custom Design</vt:lpstr>
      <vt:lpstr>1_Custom Design</vt:lpstr>
      <vt:lpstr>2_Custom Design</vt:lpstr>
      <vt:lpstr>4_Custom Design</vt:lpstr>
      <vt:lpstr>7_Custom Design</vt:lpstr>
      <vt:lpstr>PowerPoint Presentation</vt:lpstr>
      <vt:lpstr>High Level Architecture</vt:lpstr>
      <vt:lpstr>High Level Architecture</vt:lpstr>
      <vt:lpstr>Detailed Architecture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admin</cp:lastModifiedBy>
  <cp:revision>1125</cp:revision>
  <cp:lastPrinted>2016-09-13T14:23:13Z</cp:lastPrinted>
  <dcterms:created xsi:type="dcterms:W3CDTF">2015-08-11T12:47:40Z</dcterms:created>
  <dcterms:modified xsi:type="dcterms:W3CDTF">2017-12-01T05:31:14Z</dcterms:modified>
</cp:coreProperties>
</file>