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5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192F-8750-8F4F-8A17-E56D63FE8FD4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1B9C-331F-2D47-A846-24D5D0F2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D3CB-D664-B64B-B702-91B54FD9CAD3}" type="datetimeFigureOut">
              <a:rPr lang="en-US" smtClean="0"/>
              <a:t>3/08/16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385A-2033-4048-8FD3-D2570502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19" y="2607962"/>
            <a:ext cx="8583184" cy="868789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4412"/>
            <a:ext cx="6400800" cy="7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755775"/>
            <a:ext cx="8229600" cy="372927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909430"/>
            <a:ext cx="9144001" cy="3948570"/>
          </a:xfrm>
          <a:prstGeom prst="rect">
            <a:avLst/>
          </a:prstGeom>
          <a:gradFill flip="none" rotWithShape="1">
            <a:gsLst>
              <a:gs pos="0">
                <a:srgbClr val="668BC7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5" y="721422"/>
            <a:ext cx="3580668" cy="142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66966" y="4723040"/>
            <a:ext cx="1597368" cy="1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22818"/>
            <a:ext cx="6124424" cy="681182"/>
          </a:xfrm>
          <a:prstGeom prst="rect">
            <a:avLst/>
          </a:prstGeom>
          <a:gradFill flip="none" rotWithShape="1">
            <a:gsLst>
              <a:gs pos="11000">
                <a:srgbClr val="668BC7"/>
              </a:gs>
              <a:gs pos="95000">
                <a:srgbClr val="FFFFFF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23" y="5922818"/>
            <a:ext cx="1800965" cy="7142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229753" y="6079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inal_Seal 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09" y="5829871"/>
            <a:ext cx="845324" cy="83422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8074020" y="5922818"/>
            <a:ext cx="0" cy="714256"/>
          </a:xfrm>
          <a:prstGeom prst="line">
            <a:avLst/>
          </a:prstGeom>
          <a:ln w="635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8156"/>
      </p:ext>
    </p:extLst>
  </p:cSld>
  <p:clrMapOvr>
    <a:masterClrMapping/>
  </p:clrMapOvr>
</p:sld>
</file>

<file path=ppt/theme/theme1.xml><?xml version="1.0" encoding="utf-8"?>
<a:theme xmlns:a="http://schemas.openxmlformats.org/drawingml/2006/main" name="Rockart-theme-template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Rockart-theme-template.potx</Template>
  <TotalTime>81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Rockart-theme-template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Cardine Caffery</dc:creator>
  <cp:lastModifiedBy>Nikolas Zane</cp:lastModifiedBy>
  <cp:revision>13</cp:revision>
  <dcterms:created xsi:type="dcterms:W3CDTF">2016-05-12T02:09:14Z</dcterms:created>
  <dcterms:modified xsi:type="dcterms:W3CDTF">2016-08-03T04:08:22Z</dcterms:modified>
</cp:coreProperties>
</file>