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5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63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192F-8750-8F4F-8A17-E56D63FE8FD4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1B9C-331F-2D47-A846-24D5D0F2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D3CB-D664-B64B-B702-91B54FD9CAD3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385A-2033-4048-8FD3-D2570502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19" y="2607962"/>
            <a:ext cx="8583184" cy="868789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94412"/>
            <a:ext cx="6400800" cy="720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755775"/>
            <a:ext cx="8229600" cy="372927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909430"/>
            <a:ext cx="9144001" cy="3948570"/>
          </a:xfrm>
          <a:prstGeom prst="rect">
            <a:avLst/>
          </a:prstGeom>
          <a:gradFill flip="none" rotWithShape="1">
            <a:gsLst>
              <a:gs pos="0">
                <a:srgbClr val="668BC7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5" y="721422"/>
            <a:ext cx="3580668" cy="1420080"/>
          </a:xfrm>
          <a:prstGeom prst="rect">
            <a:avLst/>
          </a:prstGeom>
        </p:spPr>
      </p:pic>
      <p:pic>
        <p:nvPicPr>
          <p:cNvPr id="9" name="Picture 8" descr="Final_Seal Logo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44" y="4747260"/>
            <a:ext cx="1675070" cy="16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22818"/>
            <a:ext cx="6124424" cy="681182"/>
          </a:xfrm>
          <a:prstGeom prst="rect">
            <a:avLst/>
          </a:prstGeom>
          <a:gradFill flip="none" rotWithShape="1">
            <a:gsLst>
              <a:gs pos="11000">
                <a:srgbClr val="668BC7"/>
              </a:gs>
              <a:gs pos="95000">
                <a:srgbClr val="FFFFFF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nal Logo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23" y="5922818"/>
            <a:ext cx="1800965" cy="7142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229753" y="6079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727A6D7-2FF4-F242-86A5-4A2B6210CF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inal_Seal Log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09" y="5829871"/>
            <a:ext cx="845324" cy="83422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8074020" y="5922818"/>
            <a:ext cx="0" cy="714256"/>
          </a:xfrm>
          <a:prstGeom prst="line">
            <a:avLst/>
          </a:prstGeom>
          <a:ln w="635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27A6D7-2FF4-F242-86A5-4A2B6210CF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8156"/>
      </p:ext>
    </p:extLst>
  </p:cSld>
  <p:clrMapOvr>
    <a:masterClrMapping/>
  </p:clrMapOvr>
</p:sld>
</file>

<file path=ppt/theme/theme1.xml><?xml version="1.0" encoding="utf-8"?>
<a:theme xmlns:a="http://schemas.openxmlformats.org/drawingml/2006/main" name="Rockart-theme-template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242752"/>
      </a:dk1>
      <a:lt1>
        <a:srgbClr val="FFFFFF"/>
      </a:lt1>
      <a:dk2>
        <a:srgbClr val="FFFFFF"/>
      </a:dk2>
      <a:lt2>
        <a:srgbClr val="FFFFFF"/>
      </a:lt2>
      <a:accent1>
        <a:srgbClr val="808189"/>
      </a:accent1>
      <a:accent2>
        <a:srgbClr val="668BC7"/>
      </a:accent2>
      <a:accent3>
        <a:srgbClr val="242752"/>
      </a:accent3>
      <a:accent4>
        <a:srgbClr val="808189"/>
      </a:accent4>
      <a:accent5>
        <a:srgbClr val="668BC7"/>
      </a:accent5>
      <a:accent6>
        <a:srgbClr val="242752"/>
      </a:accent6>
      <a:hlink>
        <a:srgbClr val="808189"/>
      </a:hlink>
      <a:folHlink>
        <a:srgbClr val="668B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Rockart-theme-template.potx</Template>
  <TotalTime>81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Rockart-theme-template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Cardine Caffery</dc:creator>
  <cp:lastModifiedBy>Cardine Caffery</cp:lastModifiedBy>
  <cp:revision>12</cp:revision>
  <dcterms:created xsi:type="dcterms:W3CDTF">2016-05-12T02:09:14Z</dcterms:created>
  <dcterms:modified xsi:type="dcterms:W3CDTF">2016-05-30T05:20:15Z</dcterms:modified>
</cp:coreProperties>
</file>