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/>
    <p:restoredTop sz="50000"/>
  </p:normalViewPr>
  <p:slideViewPr>
    <p:cSldViewPr snapToGrid="0" snapToObjects="1">
      <p:cViewPr varScale="1">
        <p:scale>
          <a:sx n="50" d="100"/>
          <a:sy n="50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9B0DF-F2AB-9941-A697-B45F0BE2DF83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4525F-8E47-C240-B4D4-63D890712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4525F-8E47-C240-B4D4-63D8907125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47" y="701903"/>
            <a:ext cx="2577602" cy="49013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297" y="1300448"/>
            <a:ext cx="4156019" cy="1041748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2401" y="701903"/>
            <a:ext cx="2383279" cy="474749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302542" y="4187154"/>
            <a:ext cx="4470400" cy="1072797"/>
            <a:chOff x="4182533" y="4242302"/>
            <a:chExt cx="4470400" cy="107279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82533" y="4242302"/>
              <a:ext cx="4470400" cy="1072797"/>
            </a:xfrm>
            <a:prstGeom prst="rect">
              <a:avLst/>
            </a:prstGeom>
            <a:ln w="12700">
              <a:solidFill>
                <a:srgbClr val="0070C0"/>
              </a:solidFill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4257263" y="4608875"/>
              <a:ext cx="25838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Assured Cyber Defence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90269" y="4602398"/>
              <a:ext cx="1573131" cy="352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620</TotalTime>
  <Words>4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Helvetica Neue Light</vt:lpstr>
      <vt:lpstr>Mesh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Thiele</dc:creator>
  <cp:lastModifiedBy>Nicholas Thiele</cp:lastModifiedBy>
  <cp:revision>17</cp:revision>
  <cp:lastPrinted>2016-04-04T23:16:17Z</cp:lastPrinted>
  <dcterms:created xsi:type="dcterms:W3CDTF">2016-04-03T23:05:40Z</dcterms:created>
  <dcterms:modified xsi:type="dcterms:W3CDTF">2016-04-13T01:12:01Z</dcterms:modified>
</cp:coreProperties>
</file>