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Lato" panose="020B0604020202020204" charset="0"/>
      <p:regular r:id="rId7"/>
    </p:embeddedFont>
    <p:embeddedFont>
      <p:font typeface="Lato Bold" panose="020B0604020202020204" charset="0"/>
      <p:regular r:id="rId8"/>
    </p:embeddedFont>
    <p:embeddedFont>
      <p:font typeface="Raleway" panose="020B0604020202020204" charset="0"/>
      <p:regular r:id="rId9"/>
    </p:embeddedFont>
    <p:embeddedFont>
      <p:font typeface="Raleway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676"/>
    <a:srgbClr val="F4F4F4"/>
    <a:srgbClr val="F2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00" d="100"/>
          <a:sy n="100" d="100"/>
        </p:scale>
        <p:origin x="2418" y="-10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325" y="1572"/>
            <a:ext cx="7560000" cy="1540841"/>
          </a:xfrm>
          <a:prstGeom prst="rect">
            <a:avLst/>
          </a:prstGeom>
          <a:solidFill>
            <a:srgbClr val="F4F4F4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5485816" y="853853"/>
            <a:ext cx="169857" cy="121812"/>
          </a:xfrm>
          <a:custGeom>
            <a:avLst/>
            <a:gdLst/>
            <a:ahLst/>
            <a:cxnLst/>
            <a:rect l="l" t="t" r="r" b="b"/>
            <a:pathLst>
              <a:path w="169857" h="121812">
                <a:moveTo>
                  <a:pt x="0" y="0"/>
                </a:moveTo>
                <a:lnTo>
                  <a:pt x="169857" y="0"/>
                </a:lnTo>
                <a:lnTo>
                  <a:pt x="169857" y="121811"/>
                </a:lnTo>
                <a:lnTo>
                  <a:pt x="0" y="12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84882" y="546414"/>
            <a:ext cx="191515" cy="128837"/>
          </a:xfrm>
          <a:custGeom>
            <a:avLst/>
            <a:gdLst/>
            <a:ahLst/>
            <a:cxnLst/>
            <a:rect l="l" t="t" r="r" b="b"/>
            <a:pathLst>
              <a:path w="191515" h="128837">
                <a:moveTo>
                  <a:pt x="0" y="0"/>
                </a:moveTo>
                <a:lnTo>
                  <a:pt x="191515" y="0"/>
                </a:lnTo>
                <a:lnTo>
                  <a:pt x="191515" y="128838"/>
                </a:lnTo>
                <a:lnTo>
                  <a:pt x="0" y="128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495711" y="1123601"/>
            <a:ext cx="169857" cy="188730"/>
          </a:xfrm>
          <a:custGeom>
            <a:avLst/>
            <a:gdLst/>
            <a:ahLst/>
            <a:cxnLst/>
            <a:rect l="l" t="t" r="r" b="b"/>
            <a:pathLst>
              <a:path w="169857" h="188730">
                <a:moveTo>
                  <a:pt x="0" y="0"/>
                </a:moveTo>
                <a:lnTo>
                  <a:pt x="169857" y="0"/>
                </a:lnTo>
                <a:lnTo>
                  <a:pt x="169857" y="188731"/>
                </a:lnTo>
                <a:lnTo>
                  <a:pt x="0" y="1887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495711" y="221015"/>
            <a:ext cx="169857" cy="172842"/>
          </a:xfrm>
          <a:custGeom>
            <a:avLst/>
            <a:gdLst/>
            <a:ahLst/>
            <a:cxnLst/>
            <a:rect l="l" t="t" r="r" b="b"/>
            <a:pathLst>
              <a:path w="169857" h="172842">
                <a:moveTo>
                  <a:pt x="0" y="0"/>
                </a:moveTo>
                <a:lnTo>
                  <a:pt x="169857" y="0"/>
                </a:lnTo>
                <a:lnTo>
                  <a:pt x="169857" y="172842"/>
                </a:lnTo>
                <a:lnTo>
                  <a:pt x="0" y="1728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6850" y="81945"/>
            <a:ext cx="4298732" cy="489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406" dirty="0">
                <a:solidFill>
                  <a:srgbClr val="464A4E"/>
                </a:solidFill>
                <a:latin typeface="Raleway Bold" panose="020B0604020202020204" charset="0"/>
              </a:rPr>
              <a:t>NIKHIL KUMAR GUPTA</a:t>
            </a:r>
          </a:p>
        </p:txBody>
      </p:sp>
      <p:sp>
        <p:nvSpPr>
          <p:cNvPr id="8" name="AutoShape 8"/>
          <p:cNvSpPr/>
          <p:nvPr/>
        </p:nvSpPr>
        <p:spPr>
          <a:xfrm flipH="1">
            <a:off x="2749446" y="1722632"/>
            <a:ext cx="42323" cy="8690692"/>
          </a:xfrm>
          <a:prstGeom prst="line">
            <a:avLst/>
          </a:prstGeom>
          <a:ln w="9525" cap="rnd">
            <a:solidFill>
              <a:srgbClr val="464A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96850" y="4033670"/>
            <a:ext cx="2551537" cy="13950"/>
          </a:xfrm>
          <a:prstGeom prst="line">
            <a:avLst/>
          </a:prstGeom>
          <a:ln w="9525" cap="rnd">
            <a:solidFill>
              <a:srgbClr val="464A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215515" y="2105484"/>
            <a:ext cx="2191364" cy="175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Programming with C/C++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Java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Python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Problem Solving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Android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Website Development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Git and GitHub (VCS)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8806" y="1789506"/>
            <a:ext cx="1546168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spc="520" dirty="0">
                <a:solidFill>
                  <a:srgbClr val="464A4E"/>
                </a:solidFill>
                <a:latin typeface="Lato Bold"/>
              </a:rPr>
              <a:t>SKILLS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759450" y="546414"/>
            <a:ext cx="1422337" cy="16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706F6F"/>
                </a:solidFill>
                <a:latin typeface="Lato"/>
              </a:rPr>
              <a:t>+91-63871-91805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59450" y="1132242"/>
            <a:ext cx="1917903" cy="16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706F6F"/>
                </a:solidFill>
                <a:latin typeface="Lato"/>
              </a:rPr>
              <a:t>Daduwa Bazar, Gonda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59450" y="840151"/>
            <a:ext cx="1917903" cy="168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706F6F"/>
                </a:solidFill>
                <a:latin typeface="Lato"/>
              </a:rPr>
              <a:t>nikzdreamer2001@gmail.com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759450" y="221893"/>
            <a:ext cx="1805708" cy="152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"/>
              </a:lnSpc>
            </a:pPr>
            <a:r>
              <a:rPr lang="en-US" sz="1000" dirty="0">
                <a:solidFill>
                  <a:srgbClr val="706F6F"/>
                </a:solidFill>
                <a:latin typeface="Lato"/>
              </a:rPr>
              <a:t>nikzdevz.in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34502" y="652263"/>
            <a:ext cx="3986771" cy="20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"/>
              </a:rPr>
              <a:t>In my professional life I have acquired a great experience on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984349" y="1786170"/>
            <a:ext cx="1816008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520" dirty="0">
                <a:solidFill>
                  <a:srgbClr val="464A4E"/>
                </a:solidFill>
                <a:latin typeface="Lato Bold"/>
              </a:rPr>
              <a:t>PROJECTS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03424" y="4659785"/>
            <a:ext cx="3872394" cy="336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"/>
              </a:lnSpc>
              <a:spcBef>
                <a:spcPct val="0"/>
              </a:spcBef>
            </a:pPr>
            <a:r>
              <a:rPr lang="en-US" sz="999" spc="19" dirty="0">
                <a:solidFill>
                  <a:srgbClr val="464A4E"/>
                </a:solidFill>
                <a:latin typeface="Raleway"/>
              </a:rPr>
              <a:t>Webr is a mobile browser app, with salient feature having single handed UI/UX.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992766" y="4408623"/>
            <a:ext cx="1020484" cy="20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464A4E"/>
                </a:solidFill>
                <a:latin typeface="Raleway" panose="020B0604020202020204" charset="0"/>
              </a:rPr>
              <a:t>2021 - Present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004095" y="3747057"/>
            <a:ext cx="2945834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spc="98" dirty="0">
                <a:solidFill>
                  <a:srgbClr val="464A4E"/>
                </a:solidFill>
                <a:latin typeface="Raleway Bold"/>
              </a:rPr>
              <a:t>WEBR - MOBILE APP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03424" y="5296311"/>
            <a:ext cx="3867934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spc="98" dirty="0">
                <a:solidFill>
                  <a:srgbClr val="464A4E"/>
                </a:solidFill>
                <a:latin typeface="Raleway Bold"/>
              </a:rPr>
              <a:t>DEVZSTORE - MOBILE APP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59965" y="5989500"/>
            <a:ext cx="2261907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u="none" spc="520" dirty="0">
                <a:solidFill>
                  <a:srgbClr val="464A4E"/>
                </a:solidFill>
                <a:latin typeface="Lato Bold"/>
              </a:rPr>
              <a:t>EDUCATION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7517" y="6585774"/>
            <a:ext cx="2261907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spc="19" dirty="0">
                <a:solidFill>
                  <a:srgbClr val="706F6F"/>
                </a:solidFill>
                <a:latin typeface="Raleway"/>
              </a:rPr>
              <a:t>Chandigarh University, Mohali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67517" y="6748878"/>
            <a:ext cx="1020484" cy="20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777676"/>
                </a:solidFill>
                <a:latin typeface="Raleway" panose="020B0604020202020204" charset="0"/>
              </a:rPr>
              <a:t>2022-2024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67517" y="6384180"/>
            <a:ext cx="2397692" cy="165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spc="98" dirty="0">
                <a:solidFill>
                  <a:srgbClr val="464A4E"/>
                </a:solidFill>
                <a:latin typeface="Raleway Bold"/>
              </a:rPr>
              <a:t>Masters of Computer Application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53816" y="7357264"/>
            <a:ext cx="2261907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spc="19" dirty="0">
                <a:solidFill>
                  <a:srgbClr val="706F6F"/>
                </a:solidFill>
                <a:latin typeface="Raleway"/>
              </a:rPr>
              <a:t>Integral University, Lucknow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64853" y="7509641"/>
            <a:ext cx="1020484" cy="20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777676"/>
                </a:solidFill>
                <a:latin typeface="Raleway" panose="020B0604020202020204" charset="0"/>
              </a:rPr>
              <a:t>2019-2022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8385" y="7182338"/>
            <a:ext cx="2472034" cy="1653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spc="98" dirty="0">
                <a:solidFill>
                  <a:srgbClr val="464A4E"/>
                </a:solidFill>
                <a:latin typeface="Raleway Bold"/>
              </a:rPr>
              <a:t>Bachelor of Computer Application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64853" y="8148392"/>
            <a:ext cx="2261907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spc="19" dirty="0">
                <a:solidFill>
                  <a:srgbClr val="706F6F"/>
                </a:solidFill>
                <a:latin typeface="Raleway"/>
              </a:rPr>
              <a:t>Aims International, Gonda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58385" y="8302220"/>
            <a:ext cx="1020484" cy="20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777676"/>
                </a:solidFill>
                <a:latin typeface="Raleway" panose="020B0604020202020204" charset="0"/>
              </a:rPr>
              <a:t>2018-2019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67516" y="7949148"/>
            <a:ext cx="2261907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spc="98" dirty="0">
                <a:solidFill>
                  <a:srgbClr val="464A4E"/>
                </a:solidFill>
                <a:latin typeface="Raleway Bold"/>
              </a:rPr>
              <a:t>SECONDARY SCHOOL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009900" y="5939388"/>
            <a:ext cx="1020484" cy="20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464A4E"/>
                </a:solidFill>
                <a:latin typeface="Raleway" panose="020B0604020202020204" charset="0"/>
              </a:rPr>
              <a:t>2022 - Present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000468" y="6159839"/>
            <a:ext cx="3872394" cy="50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"/>
              </a:lnSpc>
              <a:spcBef>
                <a:spcPct val="0"/>
              </a:spcBef>
            </a:pPr>
            <a:r>
              <a:rPr lang="en-US" sz="999" spc="19" dirty="0">
                <a:solidFill>
                  <a:srgbClr val="464A4E"/>
                </a:solidFill>
                <a:latin typeface="Raleway"/>
              </a:rPr>
              <a:t>Mobile app that overcomes the limitation of AI2 App Builder by injecting xml and other resources through jar deployed on cloud server.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19829" y="8948532"/>
            <a:ext cx="1745258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520" dirty="0">
                <a:solidFill>
                  <a:srgbClr val="464A4E"/>
                </a:solidFill>
                <a:latin typeface="Lato Bold"/>
              </a:rPr>
              <a:t>HOBBIES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52153" y="9272307"/>
            <a:ext cx="1250287" cy="473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Music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Photography</a:t>
            </a:r>
          </a:p>
        </p:txBody>
      </p:sp>
      <p:sp>
        <p:nvSpPr>
          <p:cNvPr id="44" name="AutoShape 44"/>
          <p:cNvSpPr/>
          <p:nvPr/>
        </p:nvSpPr>
        <p:spPr>
          <a:xfrm>
            <a:off x="197910" y="5853349"/>
            <a:ext cx="2551537" cy="7314"/>
          </a:xfrm>
          <a:prstGeom prst="line">
            <a:avLst/>
          </a:prstGeom>
          <a:ln w="9525" cap="rnd">
            <a:solidFill>
              <a:srgbClr val="464A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TextBox 45"/>
          <p:cNvSpPr txBox="1"/>
          <p:nvPr/>
        </p:nvSpPr>
        <p:spPr>
          <a:xfrm>
            <a:off x="248806" y="4153602"/>
            <a:ext cx="2433163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1800" spc="520" dirty="0">
                <a:solidFill>
                  <a:srgbClr val="464A4E"/>
                </a:solidFill>
                <a:latin typeface="Lato Bold"/>
              </a:rPr>
              <a:t>SOFT SKILLS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15515" y="4482192"/>
            <a:ext cx="2191364" cy="1216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Leadership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Communication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Strategic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Visionary</a:t>
            </a:r>
          </a:p>
          <a:p>
            <a:pPr marL="165100" lvl="1" indent="-82550">
              <a:lnSpc>
                <a:spcPts val="1969"/>
              </a:lnSpc>
              <a:buFont typeface="Arial"/>
              <a:buChar char="•"/>
            </a:pPr>
            <a:r>
              <a:rPr lang="en-US" sz="999" dirty="0">
                <a:solidFill>
                  <a:srgbClr val="706F6F"/>
                </a:solidFill>
                <a:latin typeface="Lato"/>
              </a:rPr>
              <a:t>Straight-Forward</a:t>
            </a:r>
          </a:p>
        </p:txBody>
      </p:sp>
      <p:sp>
        <p:nvSpPr>
          <p:cNvPr id="48" name="AutoShape 44">
            <a:extLst>
              <a:ext uri="{FF2B5EF4-FFF2-40B4-BE49-F238E27FC236}">
                <a16:creationId xmlns:a16="http://schemas.microsoft.com/office/drawing/2014/main" id="{B318D4D7-D897-4EEF-A1F4-E19BC73D83A0}"/>
              </a:ext>
            </a:extLst>
          </p:cNvPr>
          <p:cNvSpPr/>
          <p:nvPr/>
        </p:nvSpPr>
        <p:spPr>
          <a:xfrm flipV="1">
            <a:off x="196850" y="8694028"/>
            <a:ext cx="2533569" cy="23380"/>
          </a:xfrm>
          <a:prstGeom prst="line">
            <a:avLst/>
          </a:prstGeom>
          <a:ln w="9525" cap="rnd">
            <a:solidFill>
              <a:srgbClr val="464A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640AB9C9-F510-4D9A-90B6-5DCACDFA9600}"/>
              </a:ext>
            </a:extLst>
          </p:cNvPr>
          <p:cNvSpPr txBox="1"/>
          <p:nvPr/>
        </p:nvSpPr>
        <p:spPr>
          <a:xfrm>
            <a:off x="2992766" y="3093368"/>
            <a:ext cx="3872394" cy="344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99"/>
              </a:lnSpc>
              <a:spcBef>
                <a:spcPct val="0"/>
              </a:spcBef>
            </a:pPr>
            <a:r>
              <a:rPr lang="en-US" sz="999" spc="19" dirty="0">
                <a:solidFill>
                  <a:srgbClr val="464A4E"/>
                </a:solidFill>
                <a:latin typeface="Raleway" panose="020B0604020202020204" charset="0"/>
              </a:rPr>
              <a:t>Scrapius is a website that can be used to perform automation scraping of any website and show it as a elegant UI/UX </a:t>
            </a:r>
          </a:p>
        </p:txBody>
      </p:sp>
      <p:sp>
        <p:nvSpPr>
          <p:cNvPr id="50" name="TextBox 24">
            <a:extLst>
              <a:ext uri="{FF2B5EF4-FFF2-40B4-BE49-F238E27FC236}">
                <a16:creationId xmlns:a16="http://schemas.microsoft.com/office/drawing/2014/main" id="{CCDFA727-A49E-4563-8C91-9311FD02F3BF}"/>
              </a:ext>
            </a:extLst>
          </p:cNvPr>
          <p:cNvSpPr txBox="1"/>
          <p:nvPr/>
        </p:nvSpPr>
        <p:spPr>
          <a:xfrm>
            <a:off x="2992766" y="2392777"/>
            <a:ext cx="4126395" cy="43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464A4E"/>
                </a:solidFill>
                <a:latin typeface="Raleway" panose="020B0604020202020204" charset="0"/>
              </a:rPr>
              <a:t>Technology used – Python, Flask, HTML, CSS, JavaScript, MySQL,</a:t>
            </a:r>
          </a:p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464A4E"/>
                </a:solidFill>
                <a:latin typeface="Raleway" panose="020B0604020202020204" charset="0"/>
              </a:rPr>
              <a:t>JSON, XML, API, Git, VCS</a:t>
            </a: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113627B8-37EE-45F7-8B7F-08C01FD5DA49}"/>
              </a:ext>
            </a:extLst>
          </p:cNvPr>
          <p:cNvSpPr txBox="1"/>
          <p:nvPr/>
        </p:nvSpPr>
        <p:spPr>
          <a:xfrm>
            <a:off x="3003424" y="2195380"/>
            <a:ext cx="2945834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9"/>
              </a:lnSpc>
              <a:spcBef>
                <a:spcPct val="0"/>
              </a:spcBef>
            </a:pPr>
            <a:r>
              <a:rPr lang="en-US" sz="999" spc="98" dirty="0">
                <a:solidFill>
                  <a:srgbClr val="464A4E"/>
                </a:solidFill>
                <a:latin typeface="Raleway Bold"/>
              </a:rPr>
              <a:t>SCRAPIUS – WEBSITE</a:t>
            </a:r>
          </a:p>
        </p:txBody>
      </p:sp>
      <p:sp>
        <p:nvSpPr>
          <p:cNvPr id="54" name="TextBox 24">
            <a:extLst>
              <a:ext uri="{FF2B5EF4-FFF2-40B4-BE49-F238E27FC236}">
                <a16:creationId xmlns:a16="http://schemas.microsoft.com/office/drawing/2014/main" id="{8199B065-A7BF-4CDA-A2F6-F4F79EDA6AFF}"/>
              </a:ext>
            </a:extLst>
          </p:cNvPr>
          <p:cNvSpPr txBox="1"/>
          <p:nvPr/>
        </p:nvSpPr>
        <p:spPr>
          <a:xfrm>
            <a:off x="2992766" y="2842380"/>
            <a:ext cx="394046" cy="203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464A4E"/>
                </a:solidFill>
                <a:latin typeface="Raleway" panose="020B0604020202020204" charset="0"/>
              </a:rPr>
              <a:t>2023</a:t>
            </a:r>
          </a:p>
        </p:txBody>
      </p:sp>
      <p:sp>
        <p:nvSpPr>
          <p:cNvPr id="55" name="TextBox 24">
            <a:extLst>
              <a:ext uri="{FF2B5EF4-FFF2-40B4-BE49-F238E27FC236}">
                <a16:creationId xmlns:a16="http://schemas.microsoft.com/office/drawing/2014/main" id="{6BE6A409-FA70-486E-AF8B-BE806E0ED731}"/>
              </a:ext>
            </a:extLst>
          </p:cNvPr>
          <p:cNvSpPr txBox="1"/>
          <p:nvPr/>
        </p:nvSpPr>
        <p:spPr>
          <a:xfrm>
            <a:off x="3003424" y="3945802"/>
            <a:ext cx="4126395" cy="43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464A4E"/>
                </a:solidFill>
                <a:latin typeface="Raleway" panose="020B0604020202020204" charset="0"/>
              </a:rPr>
              <a:t>Technology used – Android, Java, HTML, CSS, JavaScript, PHP, MySQL, XML, JSON, UI/UX</a:t>
            </a:r>
          </a:p>
        </p:txBody>
      </p:sp>
      <p:sp>
        <p:nvSpPr>
          <p:cNvPr id="56" name="TextBox 24">
            <a:extLst>
              <a:ext uri="{FF2B5EF4-FFF2-40B4-BE49-F238E27FC236}">
                <a16:creationId xmlns:a16="http://schemas.microsoft.com/office/drawing/2014/main" id="{53C2C94C-DE81-4C6B-868F-31123FE82EB1}"/>
              </a:ext>
            </a:extLst>
          </p:cNvPr>
          <p:cNvSpPr txBox="1"/>
          <p:nvPr/>
        </p:nvSpPr>
        <p:spPr>
          <a:xfrm>
            <a:off x="3016197" y="5490501"/>
            <a:ext cx="4126395" cy="43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70"/>
              </a:lnSpc>
            </a:pPr>
            <a:r>
              <a:rPr lang="en-US" sz="1000" dirty="0">
                <a:solidFill>
                  <a:srgbClr val="464A4E"/>
                </a:solidFill>
                <a:latin typeface="Raleway" panose="020B0604020202020204" charset="0"/>
              </a:rPr>
              <a:t>Technology used – Android, Java, Cloud Computing, Linux, Cron Job, JAR, HTML, CSS, JavaScript, PHP, MySQL, XML, JSON, UI/UX</a:t>
            </a:r>
          </a:p>
        </p:txBody>
      </p:sp>
      <p:sp>
        <p:nvSpPr>
          <p:cNvPr id="58" name="AutoShape 11">
            <a:extLst>
              <a:ext uri="{FF2B5EF4-FFF2-40B4-BE49-F238E27FC236}">
                <a16:creationId xmlns:a16="http://schemas.microsoft.com/office/drawing/2014/main" id="{7661A9CB-83B6-45BC-9D19-AB18E4BC000B}"/>
              </a:ext>
            </a:extLst>
          </p:cNvPr>
          <p:cNvSpPr/>
          <p:nvPr/>
        </p:nvSpPr>
        <p:spPr>
          <a:xfrm>
            <a:off x="2791769" y="6980085"/>
            <a:ext cx="4390018" cy="13950"/>
          </a:xfrm>
          <a:prstGeom prst="line">
            <a:avLst/>
          </a:prstGeom>
          <a:ln w="9525" cap="rnd">
            <a:solidFill>
              <a:srgbClr val="464A4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249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Raleway Bold</vt:lpstr>
      <vt:lpstr>Lato</vt:lpstr>
      <vt:lpstr>Lato Bold</vt:lpstr>
      <vt:lpstr>Raleway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Clean CV Resume Photo</dc:title>
  <cp:lastModifiedBy>nikzdevz</cp:lastModifiedBy>
  <cp:revision>12</cp:revision>
  <dcterms:created xsi:type="dcterms:W3CDTF">2006-08-16T00:00:00Z</dcterms:created>
  <dcterms:modified xsi:type="dcterms:W3CDTF">2023-11-10T20:29:06Z</dcterms:modified>
  <dc:identifier>DAFepdV5lh0</dc:identifier>
</cp:coreProperties>
</file>