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Slab"/>
      <p:regular r:id="rId25"/>
      <p:bold r:id="rId26"/>
    </p:embeddedFont>
    <p:embeddedFont>
      <p:font typeface="Fira Sans Extra Condensed Medium"/>
      <p:regular r:id="rId27"/>
      <p:bold r:id="rId28"/>
      <p:italic r:id="rId29"/>
      <p:boldItalic r:id="rId30"/>
    </p:embeddedFont>
    <p:embeddedFont>
      <p:font typeface="Roboto Condensed"/>
      <p:regular r:id="rId31"/>
      <p:bold r:id="rId32"/>
      <p:italic r:id="rId33"/>
      <p:boldItalic r:id="rId34"/>
    </p:embeddedFont>
    <p:embeddedFont>
      <p:font typeface="Roboto Condensed Light"/>
      <p:regular r:id="rId35"/>
      <p:bold r:id="rId36"/>
      <p:italic r:id="rId37"/>
      <p:boldItalic r:id="rId38"/>
    </p:embeddedFont>
    <p:embeddedFont>
      <p:font typeface="Bahiana"/>
      <p:regular r:id="rId39"/>
    </p:embeddedFont>
    <p:embeddedFont>
      <p:font typeface="Barlow Semi Condensed"/>
      <p:regular r:id="rId40"/>
      <p:bold r:id="rId41"/>
      <p:italic r:id="rId42"/>
      <p:boldItalic r:id="rId43"/>
    </p:embeddedFont>
    <p:embeddedFont>
      <p:font typeface="Barlow Semi Condensed SemiBol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8" roundtripDataSignature="AMtx7mhg1RRgKgNSPlgQD1zXuLXvoylW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Condensed-regular.fntdata"/><Relationship Id="rId20" Type="http://schemas.openxmlformats.org/officeDocument/2006/relationships/slide" Target="slides/slide14.xml"/><Relationship Id="rId42" Type="http://schemas.openxmlformats.org/officeDocument/2006/relationships/font" Target="fonts/BarlowSemiCondensed-italic.fntdata"/><Relationship Id="rId41" Type="http://schemas.openxmlformats.org/officeDocument/2006/relationships/font" Target="fonts/BarlowSemiCondensed-bold.fntdata"/><Relationship Id="rId22" Type="http://schemas.openxmlformats.org/officeDocument/2006/relationships/slide" Target="slides/slide16.xml"/><Relationship Id="rId44" Type="http://schemas.openxmlformats.org/officeDocument/2006/relationships/font" Target="fonts/BarlowSemiCondensedSemiBold-regular.fntdata"/><Relationship Id="rId21" Type="http://schemas.openxmlformats.org/officeDocument/2006/relationships/slide" Target="slides/slide15.xml"/><Relationship Id="rId43" Type="http://schemas.openxmlformats.org/officeDocument/2006/relationships/font" Target="fonts/BarlowSemiCondensed-boldItalic.fntdata"/><Relationship Id="rId24" Type="http://schemas.openxmlformats.org/officeDocument/2006/relationships/slide" Target="slides/slide18.xml"/><Relationship Id="rId46" Type="http://schemas.openxmlformats.org/officeDocument/2006/relationships/font" Target="fonts/BarlowSemiCondensedSemiBold-italic.fntdata"/><Relationship Id="rId23" Type="http://schemas.openxmlformats.org/officeDocument/2006/relationships/slide" Target="slides/slide17.xml"/><Relationship Id="rId45" Type="http://schemas.openxmlformats.org/officeDocument/2006/relationships/font" Target="fonts/BarlowSemiCondensed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Slab-bold.fntdata"/><Relationship Id="rId48" Type="http://customschemas.google.com/relationships/presentationmetadata" Target="metadata"/><Relationship Id="rId25" Type="http://schemas.openxmlformats.org/officeDocument/2006/relationships/font" Target="fonts/RobotoSlab-regular.fntdata"/><Relationship Id="rId47" Type="http://schemas.openxmlformats.org/officeDocument/2006/relationships/font" Target="fonts/BarlowSemiCondensedSemiBold-boldItalic.fntdata"/><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ExtraCondensed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Condensed-regular.fntdata"/><Relationship Id="rId30" Type="http://schemas.openxmlformats.org/officeDocument/2006/relationships/font" Target="fonts/FiraSansExtraCondensedMedium-boldItalic.fntdata"/><Relationship Id="rId11" Type="http://schemas.openxmlformats.org/officeDocument/2006/relationships/slide" Target="slides/slide5.xml"/><Relationship Id="rId33" Type="http://schemas.openxmlformats.org/officeDocument/2006/relationships/font" Target="fonts/RobotoCondensed-italic.fntdata"/><Relationship Id="rId10" Type="http://schemas.openxmlformats.org/officeDocument/2006/relationships/slide" Target="slides/slide4.xml"/><Relationship Id="rId32" Type="http://schemas.openxmlformats.org/officeDocument/2006/relationships/font" Target="fonts/RobotoCondensed-bold.fntdata"/><Relationship Id="rId13" Type="http://schemas.openxmlformats.org/officeDocument/2006/relationships/slide" Target="slides/slide7.xml"/><Relationship Id="rId35" Type="http://schemas.openxmlformats.org/officeDocument/2006/relationships/font" Target="fonts/RobotoCondensedLight-regular.fntdata"/><Relationship Id="rId12" Type="http://schemas.openxmlformats.org/officeDocument/2006/relationships/slide" Target="slides/slide6.xml"/><Relationship Id="rId34" Type="http://schemas.openxmlformats.org/officeDocument/2006/relationships/font" Target="fonts/RobotoCondensed-boldItalic.fntdata"/><Relationship Id="rId15" Type="http://schemas.openxmlformats.org/officeDocument/2006/relationships/slide" Target="slides/slide9.xml"/><Relationship Id="rId37" Type="http://schemas.openxmlformats.org/officeDocument/2006/relationships/font" Target="fonts/RobotoCondensedLight-italic.fntdata"/><Relationship Id="rId14" Type="http://schemas.openxmlformats.org/officeDocument/2006/relationships/slide" Target="slides/slide8.xml"/><Relationship Id="rId36" Type="http://schemas.openxmlformats.org/officeDocument/2006/relationships/font" Target="fonts/RobotoCondensedLight-bold.fntdata"/><Relationship Id="rId17" Type="http://schemas.openxmlformats.org/officeDocument/2006/relationships/slide" Target="slides/slide11.xml"/><Relationship Id="rId39" Type="http://schemas.openxmlformats.org/officeDocument/2006/relationships/font" Target="fonts/Bahiana-regular.fntdata"/><Relationship Id="rId16" Type="http://schemas.openxmlformats.org/officeDocument/2006/relationships/slide" Target="slides/slide10.xml"/><Relationship Id="rId38" Type="http://schemas.openxmlformats.org/officeDocument/2006/relationships/font" Target="fonts/RobotoCondensed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4" name="Google Shape;7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0"/>
          <p:cNvSpPr txBox="1"/>
          <p:nvPr>
            <p:ph idx="1" type="subTitle"/>
          </p:nvPr>
        </p:nvSpPr>
        <p:spPr>
          <a:xfrm>
            <a:off x="1728150" y="2671650"/>
            <a:ext cx="56877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 name="Google Shape;10;p20"/>
          <p:cNvSpPr txBox="1"/>
          <p:nvPr>
            <p:ph type="ctrTitle"/>
          </p:nvPr>
        </p:nvSpPr>
        <p:spPr>
          <a:xfrm>
            <a:off x="1728150" y="1894050"/>
            <a:ext cx="5687700" cy="90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3600"/>
            </a:lvl1pPr>
            <a:lvl2pPr lvl="1" algn="l">
              <a:lnSpc>
                <a:spcPct val="100000"/>
              </a:lnSpc>
              <a:spcBef>
                <a:spcPts val="0"/>
              </a:spcBef>
              <a:spcAft>
                <a:spcPts val="0"/>
              </a:spcAft>
              <a:buSzPts val="6000"/>
              <a:buFont typeface="Bahiana"/>
              <a:buNone/>
              <a:defRPr sz="6000">
                <a:latin typeface="Bahiana"/>
                <a:ea typeface="Bahiana"/>
                <a:cs typeface="Bahiana"/>
                <a:sym typeface="Bahiana"/>
              </a:defRPr>
            </a:lvl2pPr>
            <a:lvl3pPr lvl="2" algn="l">
              <a:lnSpc>
                <a:spcPct val="100000"/>
              </a:lnSpc>
              <a:spcBef>
                <a:spcPts val="0"/>
              </a:spcBef>
              <a:spcAft>
                <a:spcPts val="0"/>
              </a:spcAft>
              <a:buSzPts val="6000"/>
              <a:buFont typeface="Bahiana"/>
              <a:buNone/>
              <a:defRPr sz="6000">
                <a:latin typeface="Bahiana"/>
                <a:ea typeface="Bahiana"/>
                <a:cs typeface="Bahiana"/>
                <a:sym typeface="Bahiana"/>
              </a:defRPr>
            </a:lvl3pPr>
            <a:lvl4pPr lvl="3" algn="l">
              <a:lnSpc>
                <a:spcPct val="100000"/>
              </a:lnSpc>
              <a:spcBef>
                <a:spcPts val="0"/>
              </a:spcBef>
              <a:spcAft>
                <a:spcPts val="0"/>
              </a:spcAft>
              <a:buSzPts val="6000"/>
              <a:buFont typeface="Bahiana"/>
              <a:buNone/>
              <a:defRPr sz="6000">
                <a:latin typeface="Bahiana"/>
                <a:ea typeface="Bahiana"/>
                <a:cs typeface="Bahiana"/>
                <a:sym typeface="Bahiana"/>
              </a:defRPr>
            </a:lvl4pPr>
            <a:lvl5pPr lvl="4" algn="l">
              <a:lnSpc>
                <a:spcPct val="100000"/>
              </a:lnSpc>
              <a:spcBef>
                <a:spcPts val="0"/>
              </a:spcBef>
              <a:spcAft>
                <a:spcPts val="0"/>
              </a:spcAft>
              <a:buSzPts val="6000"/>
              <a:buFont typeface="Bahiana"/>
              <a:buNone/>
              <a:defRPr sz="6000">
                <a:latin typeface="Bahiana"/>
                <a:ea typeface="Bahiana"/>
                <a:cs typeface="Bahiana"/>
                <a:sym typeface="Bahiana"/>
              </a:defRPr>
            </a:lvl5pPr>
            <a:lvl6pPr lvl="5" algn="l">
              <a:lnSpc>
                <a:spcPct val="100000"/>
              </a:lnSpc>
              <a:spcBef>
                <a:spcPts val="0"/>
              </a:spcBef>
              <a:spcAft>
                <a:spcPts val="0"/>
              </a:spcAft>
              <a:buSzPts val="6000"/>
              <a:buFont typeface="Bahiana"/>
              <a:buNone/>
              <a:defRPr sz="6000">
                <a:latin typeface="Bahiana"/>
                <a:ea typeface="Bahiana"/>
                <a:cs typeface="Bahiana"/>
                <a:sym typeface="Bahiana"/>
              </a:defRPr>
            </a:lvl6pPr>
            <a:lvl7pPr lvl="6" algn="l">
              <a:lnSpc>
                <a:spcPct val="100000"/>
              </a:lnSpc>
              <a:spcBef>
                <a:spcPts val="0"/>
              </a:spcBef>
              <a:spcAft>
                <a:spcPts val="0"/>
              </a:spcAft>
              <a:buSzPts val="6000"/>
              <a:buFont typeface="Bahiana"/>
              <a:buNone/>
              <a:defRPr sz="6000">
                <a:latin typeface="Bahiana"/>
                <a:ea typeface="Bahiana"/>
                <a:cs typeface="Bahiana"/>
                <a:sym typeface="Bahiana"/>
              </a:defRPr>
            </a:lvl7pPr>
            <a:lvl8pPr lvl="7" algn="l">
              <a:lnSpc>
                <a:spcPct val="100000"/>
              </a:lnSpc>
              <a:spcBef>
                <a:spcPts val="0"/>
              </a:spcBef>
              <a:spcAft>
                <a:spcPts val="0"/>
              </a:spcAft>
              <a:buSzPts val="6000"/>
              <a:buFont typeface="Bahiana"/>
              <a:buNone/>
              <a:defRPr sz="6000">
                <a:latin typeface="Bahiana"/>
                <a:ea typeface="Bahiana"/>
                <a:cs typeface="Bahiana"/>
                <a:sym typeface="Bahiana"/>
              </a:defRPr>
            </a:lvl8pPr>
            <a:lvl9pPr lvl="8" algn="l">
              <a:lnSpc>
                <a:spcPct val="100000"/>
              </a:lnSpc>
              <a:spcBef>
                <a:spcPts val="0"/>
              </a:spcBef>
              <a:spcAft>
                <a:spcPts val="0"/>
              </a:spcAft>
              <a:buSzPts val="6000"/>
              <a:buFont typeface="Bahiana"/>
              <a:buNone/>
              <a:defRPr sz="6000">
                <a:latin typeface="Bahiana"/>
                <a:ea typeface="Bahiana"/>
                <a:cs typeface="Bahiana"/>
                <a:sym typeface="Bahiana"/>
              </a:defRPr>
            </a:lvl9pPr>
          </a:lstStyle>
          <a:p/>
        </p:txBody>
      </p:sp>
      <p:grpSp>
        <p:nvGrpSpPr>
          <p:cNvPr id="11" name="Google Shape;11;p20"/>
          <p:cNvGrpSpPr/>
          <p:nvPr/>
        </p:nvGrpSpPr>
        <p:grpSpPr>
          <a:xfrm>
            <a:off x="-364043" y="-78921"/>
            <a:ext cx="2605500" cy="1446850"/>
            <a:chOff x="310975" y="334050"/>
            <a:chExt cx="2605500" cy="1446850"/>
          </a:xfrm>
        </p:grpSpPr>
        <p:sp>
          <p:nvSpPr>
            <p:cNvPr id="12" name="Google Shape;12;p20"/>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0"/>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0"/>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0"/>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0"/>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0"/>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0"/>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0"/>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0"/>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0"/>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0"/>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0"/>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0"/>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0"/>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0"/>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0"/>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0"/>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0"/>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0"/>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0"/>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0"/>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0"/>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0"/>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0"/>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0"/>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0"/>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0"/>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0"/>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0"/>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0"/>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0"/>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0"/>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0"/>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0"/>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0"/>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0"/>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0"/>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0"/>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0"/>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0"/>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0"/>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0"/>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0"/>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0"/>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0"/>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0"/>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0"/>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0"/>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0"/>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0"/>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0"/>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0"/>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0"/>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20"/>
          <p:cNvSpPr/>
          <p:nvPr/>
        </p:nvSpPr>
        <p:spPr>
          <a:xfrm>
            <a:off x="-67525" y="-66775"/>
            <a:ext cx="9326125" cy="5245250"/>
          </a:xfrm>
          <a:custGeom>
            <a:rect b="b" l="l" r="r" t="t"/>
            <a:pathLst>
              <a:path extrusionOk="0" h="209810" w="373045">
                <a:moveTo>
                  <a:pt x="0" y="82749"/>
                </a:moveTo>
                <a:lnTo>
                  <a:pt x="107166" y="209810"/>
                </a:lnTo>
                <a:lnTo>
                  <a:pt x="373045" y="101288"/>
                </a:lnTo>
                <a:lnTo>
                  <a:pt x="328280" y="0"/>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p:cSld name="ONE_COLUMN_TEXT_1">
    <p:spTree>
      <p:nvGrpSpPr>
        <p:cNvPr id="227" name="Shape 227"/>
        <p:cNvGrpSpPr/>
        <p:nvPr/>
      </p:nvGrpSpPr>
      <p:grpSpPr>
        <a:xfrm>
          <a:off x="0" y="0"/>
          <a:ext cx="0" cy="0"/>
          <a:chOff x="0" y="0"/>
          <a:chExt cx="0" cy="0"/>
        </a:xfrm>
      </p:grpSpPr>
      <p:sp>
        <p:nvSpPr>
          <p:cNvPr id="228" name="Google Shape;228;p29"/>
          <p:cNvSpPr/>
          <p:nvPr/>
        </p:nvSpPr>
        <p:spPr>
          <a:xfrm>
            <a:off x="0" y="0"/>
            <a:ext cx="49944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9"/>
          <p:cNvSpPr txBox="1"/>
          <p:nvPr>
            <p:ph type="ctrTitle"/>
          </p:nvPr>
        </p:nvSpPr>
        <p:spPr>
          <a:xfrm>
            <a:off x="720000" y="1134000"/>
            <a:ext cx="3304200" cy="155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sz="3000">
                <a:solidFill>
                  <a:srgbClr val="F3F3F3"/>
                </a:solidFill>
              </a:defRPr>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230" name="Google Shape;230;p29"/>
          <p:cNvSpPr txBox="1"/>
          <p:nvPr>
            <p:ph idx="1" type="subTitle"/>
          </p:nvPr>
        </p:nvSpPr>
        <p:spPr>
          <a:xfrm>
            <a:off x="720000" y="2828400"/>
            <a:ext cx="3181800" cy="169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rgbClr val="F3F3F3"/>
                </a:solidFill>
              </a:defRPr>
            </a:lvl1pPr>
            <a:lvl2pPr lvl="1" algn="l">
              <a:lnSpc>
                <a:spcPct val="100000"/>
              </a:lnSpc>
              <a:spcBef>
                <a:spcPts val="1600"/>
              </a:spcBef>
              <a:spcAft>
                <a:spcPts val="0"/>
              </a:spcAft>
              <a:buSzPts val="1400"/>
              <a:buNone/>
              <a:defRPr sz="1400">
                <a:solidFill>
                  <a:srgbClr val="F3F3F3"/>
                </a:solidFill>
              </a:defRPr>
            </a:lvl2pPr>
            <a:lvl3pPr lvl="2" algn="l">
              <a:lnSpc>
                <a:spcPct val="100000"/>
              </a:lnSpc>
              <a:spcBef>
                <a:spcPts val="1600"/>
              </a:spcBef>
              <a:spcAft>
                <a:spcPts val="0"/>
              </a:spcAft>
              <a:buSzPts val="1400"/>
              <a:buNone/>
              <a:defRPr sz="1400">
                <a:solidFill>
                  <a:srgbClr val="F3F3F3"/>
                </a:solidFill>
              </a:defRPr>
            </a:lvl3pPr>
            <a:lvl4pPr lvl="3" algn="l">
              <a:lnSpc>
                <a:spcPct val="100000"/>
              </a:lnSpc>
              <a:spcBef>
                <a:spcPts val="1600"/>
              </a:spcBef>
              <a:spcAft>
                <a:spcPts val="0"/>
              </a:spcAft>
              <a:buSzPts val="1400"/>
              <a:buNone/>
              <a:defRPr sz="1400">
                <a:solidFill>
                  <a:srgbClr val="F3F3F3"/>
                </a:solidFill>
              </a:defRPr>
            </a:lvl4pPr>
            <a:lvl5pPr lvl="4" algn="l">
              <a:lnSpc>
                <a:spcPct val="100000"/>
              </a:lnSpc>
              <a:spcBef>
                <a:spcPts val="1600"/>
              </a:spcBef>
              <a:spcAft>
                <a:spcPts val="0"/>
              </a:spcAft>
              <a:buSzPts val="1400"/>
              <a:buNone/>
              <a:defRPr sz="1400">
                <a:solidFill>
                  <a:srgbClr val="F3F3F3"/>
                </a:solidFill>
              </a:defRPr>
            </a:lvl5pPr>
            <a:lvl6pPr lvl="5" algn="l">
              <a:lnSpc>
                <a:spcPct val="100000"/>
              </a:lnSpc>
              <a:spcBef>
                <a:spcPts val="1600"/>
              </a:spcBef>
              <a:spcAft>
                <a:spcPts val="0"/>
              </a:spcAft>
              <a:buSzPts val="1400"/>
              <a:buNone/>
              <a:defRPr sz="1400">
                <a:solidFill>
                  <a:srgbClr val="F3F3F3"/>
                </a:solidFill>
              </a:defRPr>
            </a:lvl6pPr>
            <a:lvl7pPr lvl="6" algn="l">
              <a:lnSpc>
                <a:spcPct val="100000"/>
              </a:lnSpc>
              <a:spcBef>
                <a:spcPts val="1600"/>
              </a:spcBef>
              <a:spcAft>
                <a:spcPts val="0"/>
              </a:spcAft>
              <a:buSzPts val="1400"/>
              <a:buNone/>
              <a:defRPr sz="1400">
                <a:solidFill>
                  <a:srgbClr val="F3F3F3"/>
                </a:solidFill>
              </a:defRPr>
            </a:lvl7pPr>
            <a:lvl8pPr lvl="7" algn="l">
              <a:lnSpc>
                <a:spcPct val="100000"/>
              </a:lnSpc>
              <a:spcBef>
                <a:spcPts val="1600"/>
              </a:spcBef>
              <a:spcAft>
                <a:spcPts val="0"/>
              </a:spcAft>
              <a:buSzPts val="1400"/>
              <a:buNone/>
              <a:defRPr sz="1400">
                <a:solidFill>
                  <a:srgbClr val="F3F3F3"/>
                </a:solidFill>
              </a:defRPr>
            </a:lvl8pPr>
            <a:lvl9pPr lvl="8" algn="l">
              <a:lnSpc>
                <a:spcPct val="100000"/>
              </a:lnSpc>
              <a:spcBef>
                <a:spcPts val="1600"/>
              </a:spcBef>
              <a:spcAft>
                <a:spcPts val="1600"/>
              </a:spcAft>
              <a:buSzPts val="1400"/>
              <a:buNone/>
              <a:defRPr sz="1400">
                <a:solidFill>
                  <a:srgbClr val="F3F3F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CUSTOM_2">
    <p:spTree>
      <p:nvGrpSpPr>
        <p:cNvPr id="231" name="Shape 231"/>
        <p:cNvGrpSpPr/>
        <p:nvPr/>
      </p:nvGrpSpPr>
      <p:grpSpPr>
        <a:xfrm>
          <a:off x="0" y="0"/>
          <a:ext cx="0" cy="0"/>
          <a:chOff x="0" y="0"/>
          <a:chExt cx="0" cy="0"/>
        </a:xfrm>
      </p:grpSpPr>
      <p:grpSp>
        <p:nvGrpSpPr>
          <p:cNvPr id="232" name="Google Shape;232;p30"/>
          <p:cNvGrpSpPr/>
          <p:nvPr/>
        </p:nvGrpSpPr>
        <p:grpSpPr>
          <a:xfrm>
            <a:off x="720050" y="0"/>
            <a:ext cx="8459250" cy="5161050"/>
            <a:chOff x="720050" y="0"/>
            <a:chExt cx="8459250" cy="5161050"/>
          </a:xfrm>
        </p:grpSpPr>
        <p:sp>
          <p:nvSpPr>
            <p:cNvPr id="233" name="Google Shape;233;p30"/>
            <p:cNvSpPr/>
            <p:nvPr/>
          </p:nvSpPr>
          <p:spPr>
            <a:xfrm>
              <a:off x="968850" y="2561050"/>
              <a:ext cx="8210450" cy="2600000"/>
            </a:xfrm>
            <a:custGeom>
              <a:rect b="b" l="l" r="r" t="t"/>
              <a:pathLst>
                <a:path extrusionOk="0" h="104000" w="328418">
                  <a:moveTo>
                    <a:pt x="0" y="7590"/>
                  </a:moveTo>
                  <a:lnTo>
                    <a:pt x="229618" y="104000"/>
                  </a:lnTo>
                  <a:lnTo>
                    <a:pt x="328418" y="0"/>
                  </a:lnTo>
                </a:path>
              </a:pathLst>
            </a:custGeom>
            <a:noFill/>
            <a:ln cap="flat" cmpd="sng" w="19050">
              <a:solidFill>
                <a:srgbClr val="434343"/>
              </a:solidFill>
              <a:prstDash val="solid"/>
              <a:round/>
              <a:headEnd len="sm" w="sm" type="none"/>
              <a:tailEnd len="sm" w="sm" type="none"/>
            </a:ln>
          </p:spPr>
        </p:sp>
        <p:sp>
          <p:nvSpPr>
            <p:cNvPr id="234" name="Google Shape;234;p30"/>
            <p:cNvSpPr/>
            <p:nvPr/>
          </p:nvSpPr>
          <p:spPr>
            <a:xfrm>
              <a:off x="720050" y="0"/>
              <a:ext cx="38451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30"/>
          <p:cNvSpPr txBox="1"/>
          <p:nvPr>
            <p:ph idx="1" type="subTitle"/>
          </p:nvPr>
        </p:nvSpPr>
        <p:spPr>
          <a:xfrm>
            <a:off x="1081795" y="3303050"/>
            <a:ext cx="3168900" cy="77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solidFill>
                  <a:srgbClr val="F3F3F3"/>
                </a:solidFill>
              </a:defRPr>
            </a:lvl1pPr>
            <a:lvl2pPr lvl="1" algn="r">
              <a:lnSpc>
                <a:spcPct val="100000"/>
              </a:lnSpc>
              <a:spcBef>
                <a:spcPts val="1600"/>
              </a:spcBef>
              <a:spcAft>
                <a:spcPts val="0"/>
              </a:spcAft>
              <a:buSzPts val="1400"/>
              <a:buNone/>
              <a:defRPr sz="1400">
                <a:solidFill>
                  <a:srgbClr val="F3F3F3"/>
                </a:solidFill>
              </a:defRPr>
            </a:lvl2pPr>
            <a:lvl3pPr lvl="2" algn="r">
              <a:lnSpc>
                <a:spcPct val="100000"/>
              </a:lnSpc>
              <a:spcBef>
                <a:spcPts val="1600"/>
              </a:spcBef>
              <a:spcAft>
                <a:spcPts val="0"/>
              </a:spcAft>
              <a:buSzPts val="1400"/>
              <a:buNone/>
              <a:defRPr sz="1400">
                <a:solidFill>
                  <a:srgbClr val="F3F3F3"/>
                </a:solidFill>
              </a:defRPr>
            </a:lvl3pPr>
            <a:lvl4pPr lvl="3" algn="r">
              <a:lnSpc>
                <a:spcPct val="100000"/>
              </a:lnSpc>
              <a:spcBef>
                <a:spcPts val="1600"/>
              </a:spcBef>
              <a:spcAft>
                <a:spcPts val="0"/>
              </a:spcAft>
              <a:buSzPts val="1400"/>
              <a:buNone/>
              <a:defRPr sz="1400">
                <a:solidFill>
                  <a:srgbClr val="F3F3F3"/>
                </a:solidFill>
              </a:defRPr>
            </a:lvl4pPr>
            <a:lvl5pPr lvl="4" algn="r">
              <a:lnSpc>
                <a:spcPct val="100000"/>
              </a:lnSpc>
              <a:spcBef>
                <a:spcPts val="1600"/>
              </a:spcBef>
              <a:spcAft>
                <a:spcPts val="0"/>
              </a:spcAft>
              <a:buSzPts val="1400"/>
              <a:buNone/>
              <a:defRPr sz="1400">
                <a:solidFill>
                  <a:srgbClr val="F3F3F3"/>
                </a:solidFill>
              </a:defRPr>
            </a:lvl5pPr>
            <a:lvl6pPr lvl="5" algn="r">
              <a:lnSpc>
                <a:spcPct val="100000"/>
              </a:lnSpc>
              <a:spcBef>
                <a:spcPts val="1600"/>
              </a:spcBef>
              <a:spcAft>
                <a:spcPts val="0"/>
              </a:spcAft>
              <a:buSzPts val="1400"/>
              <a:buNone/>
              <a:defRPr sz="1400">
                <a:solidFill>
                  <a:srgbClr val="F3F3F3"/>
                </a:solidFill>
              </a:defRPr>
            </a:lvl6pPr>
            <a:lvl7pPr lvl="6" algn="r">
              <a:lnSpc>
                <a:spcPct val="100000"/>
              </a:lnSpc>
              <a:spcBef>
                <a:spcPts val="1600"/>
              </a:spcBef>
              <a:spcAft>
                <a:spcPts val="0"/>
              </a:spcAft>
              <a:buSzPts val="1400"/>
              <a:buNone/>
              <a:defRPr sz="1400">
                <a:solidFill>
                  <a:srgbClr val="F3F3F3"/>
                </a:solidFill>
              </a:defRPr>
            </a:lvl7pPr>
            <a:lvl8pPr lvl="7" algn="r">
              <a:lnSpc>
                <a:spcPct val="100000"/>
              </a:lnSpc>
              <a:spcBef>
                <a:spcPts val="1600"/>
              </a:spcBef>
              <a:spcAft>
                <a:spcPts val="0"/>
              </a:spcAft>
              <a:buSzPts val="1400"/>
              <a:buNone/>
              <a:defRPr sz="1400">
                <a:solidFill>
                  <a:srgbClr val="F3F3F3"/>
                </a:solidFill>
              </a:defRPr>
            </a:lvl8pPr>
            <a:lvl9pPr lvl="8" algn="r">
              <a:lnSpc>
                <a:spcPct val="100000"/>
              </a:lnSpc>
              <a:spcBef>
                <a:spcPts val="1600"/>
              </a:spcBef>
              <a:spcAft>
                <a:spcPts val="1600"/>
              </a:spcAft>
              <a:buSzPts val="1400"/>
              <a:buNone/>
              <a:defRPr sz="1400">
                <a:solidFill>
                  <a:srgbClr val="F3F3F3"/>
                </a:solidFill>
              </a:defRPr>
            </a:lvl9pPr>
          </a:lstStyle>
          <a:p/>
        </p:txBody>
      </p:sp>
      <p:sp>
        <p:nvSpPr>
          <p:cNvPr id="236" name="Google Shape;236;p30"/>
          <p:cNvSpPr txBox="1"/>
          <p:nvPr>
            <p:ph idx="2" type="subTitle"/>
          </p:nvPr>
        </p:nvSpPr>
        <p:spPr>
          <a:xfrm>
            <a:off x="1081802" y="2183838"/>
            <a:ext cx="3168900" cy="77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solidFill>
                  <a:srgbClr val="F3F3F3"/>
                </a:solidFill>
              </a:defRPr>
            </a:lvl1pPr>
            <a:lvl2pPr lvl="1" algn="r">
              <a:lnSpc>
                <a:spcPct val="100000"/>
              </a:lnSpc>
              <a:spcBef>
                <a:spcPts val="1600"/>
              </a:spcBef>
              <a:spcAft>
                <a:spcPts val="0"/>
              </a:spcAft>
              <a:buSzPts val="1400"/>
              <a:buNone/>
              <a:defRPr sz="1400">
                <a:solidFill>
                  <a:srgbClr val="F3F3F3"/>
                </a:solidFill>
              </a:defRPr>
            </a:lvl2pPr>
            <a:lvl3pPr lvl="2" algn="r">
              <a:lnSpc>
                <a:spcPct val="100000"/>
              </a:lnSpc>
              <a:spcBef>
                <a:spcPts val="1600"/>
              </a:spcBef>
              <a:spcAft>
                <a:spcPts val="0"/>
              </a:spcAft>
              <a:buSzPts val="1400"/>
              <a:buNone/>
              <a:defRPr sz="1400">
                <a:solidFill>
                  <a:srgbClr val="F3F3F3"/>
                </a:solidFill>
              </a:defRPr>
            </a:lvl3pPr>
            <a:lvl4pPr lvl="3" algn="r">
              <a:lnSpc>
                <a:spcPct val="100000"/>
              </a:lnSpc>
              <a:spcBef>
                <a:spcPts val="1600"/>
              </a:spcBef>
              <a:spcAft>
                <a:spcPts val="0"/>
              </a:spcAft>
              <a:buSzPts val="1400"/>
              <a:buNone/>
              <a:defRPr sz="1400">
                <a:solidFill>
                  <a:srgbClr val="F3F3F3"/>
                </a:solidFill>
              </a:defRPr>
            </a:lvl4pPr>
            <a:lvl5pPr lvl="4" algn="r">
              <a:lnSpc>
                <a:spcPct val="100000"/>
              </a:lnSpc>
              <a:spcBef>
                <a:spcPts val="1600"/>
              </a:spcBef>
              <a:spcAft>
                <a:spcPts val="0"/>
              </a:spcAft>
              <a:buSzPts val="1400"/>
              <a:buNone/>
              <a:defRPr sz="1400">
                <a:solidFill>
                  <a:srgbClr val="F3F3F3"/>
                </a:solidFill>
              </a:defRPr>
            </a:lvl5pPr>
            <a:lvl6pPr lvl="5" algn="r">
              <a:lnSpc>
                <a:spcPct val="100000"/>
              </a:lnSpc>
              <a:spcBef>
                <a:spcPts val="1600"/>
              </a:spcBef>
              <a:spcAft>
                <a:spcPts val="0"/>
              </a:spcAft>
              <a:buSzPts val="1400"/>
              <a:buNone/>
              <a:defRPr sz="1400">
                <a:solidFill>
                  <a:srgbClr val="F3F3F3"/>
                </a:solidFill>
              </a:defRPr>
            </a:lvl6pPr>
            <a:lvl7pPr lvl="6" algn="r">
              <a:lnSpc>
                <a:spcPct val="100000"/>
              </a:lnSpc>
              <a:spcBef>
                <a:spcPts val="1600"/>
              </a:spcBef>
              <a:spcAft>
                <a:spcPts val="0"/>
              </a:spcAft>
              <a:buSzPts val="1400"/>
              <a:buNone/>
              <a:defRPr sz="1400">
                <a:solidFill>
                  <a:srgbClr val="F3F3F3"/>
                </a:solidFill>
              </a:defRPr>
            </a:lvl7pPr>
            <a:lvl8pPr lvl="7" algn="r">
              <a:lnSpc>
                <a:spcPct val="100000"/>
              </a:lnSpc>
              <a:spcBef>
                <a:spcPts val="1600"/>
              </a:spcBef>
              <a:spcAft>
                <a:spcPts val="0"/>
              </a:spcAft>
              <a:buSzPts val="1400"/>
              <a:buNone/>
              <a:defRPr sz="1400">
                <a:solidFill>
                  <a:srgbClr val="F3F3F3"/>
                </a:solidFill>
              </a:defRPr>
            </a:lvl8pPr>
            <a:lvl9pPr lvl="8" algn="r">
              <a:lnSpc>
                <a:spcPct val="100000"/>
              </a:lnSpc>
              <a:spcBef>
                <a:spcPts val="1600"/>
              </a:spcBef>
              <a:spcAft>
                <a:spcPts val="1600"/>
              </a:spcAft>
              <a:buSzPts val="1400"/>
              <a:buNone/>
              <a:defRPr sz="1400">
                <a:solidFill>
                  <a:srgbClr val="F3F3F3"/>
                </a:solidFill>
              </a:defRPr>
            </a:lvl9pPr>
          </a:lstStyle>
          <a:p/>
        </p:txBody>
      </p:sp>
      <p:sp>
        <p:nvSpPr>
          <p:cNvPr id="237" name="Google Shape;237;p30"/>
          <p:cNvSpPr txBox="1"/>
          <p:nvPr>
            <p:ph idx="3" type="subTitle"/>
          </p:nvPr>
        </p:nvSpPr>
        <p:spPr>
          <a:xfrm>
            <a:off x="1081811" y="1064650"/>
            <a:ext cx="3168900" cy="775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solidFill>
                  <a:srgbClr val="F3F3F3"/>
                </a:solidFill>
              </a:defRPr>
            </a:lvl1pPr>
            <a:lvl2pPr lvl="1" algn="r">
              <a:lnSpc>
                <a:spcPct val="100000"/>
              </a:lnSpc>
              <a:spcBef>
                <a:spcPts val="1600"/>
              </a:spcBef>
              <a:spcAft>
                <a:spcPts val="0"/>
              </a:spcAft>
              <a:buSzPts val="1400"/>
              <a:buNone/>
              <a:defRPr sz="1400">
                <a:solidFill>
                  <a:srgbClr val="F3F3F3"/>
                </a:solidFill>
              </a:defRPr>
            </a:lvl2pPr>
            <a:lvl3pPr lvl="2" algn="r">
              <a:lnSpc>
                <a:spcPct val="100000"/>
              </a:lnSpc>
              <a:spcBef>
                <a:spcPts val="1600"/>
              </a:spcBef>
              <a:spcAft>
                <a:spcPts val="0"/>
              </a:spcAft>
              <a:buSzPts val="1400"/>
              <a:buNone/>
              <a:defRPr sz="1400">
                <a:solidFill>
                  <a:srgbClr val="F3F3F3"/>
                </a:solidFill>
              </a:defRPr>
            </a:lvl3pPr>
            <a:lvl4pPr lvl="3" algn="r">
              <a:lnSpc>
                <a:spcPct val="100000"/>
              </a:lnSpc>
              <a:spcBef>
                <a:spcPts val="1600"/>
              </a:spcBef>
              <a:spcAft>
                <a:spcPts val="0"/>
              </a:spcAft>
              <a:buSzPts val="1400"/>
              <a:buNone/>
              <a:defRPr sz="1400">
                <a:solidFill>
                  <a:srgbClr val="F3F3F3"/>
                </a:solidFill>
              </a:defRPr>
            </a:lvl4pPr>
            <a:lvl5pPr lvl="4" algn="r">
              <a:lnSpc>
                <a:spcPct val="100000"/>
              </a:lnSpc>
              <a:spcBef>
                <a:spcPts val="1600"/>
              </a:spcBef>
              <a:spcAft>
                <a:spcPts val="0"/>
              </a:spcAft>
              <a:buSzPts val="1400"/>
              <a:buNone/>
              <a:defRPr sz="1400">
                <a:solidFill>
                  <a:srgbClr val="F3F3F3"/>
                </a:solidFill>
              </a:defRPr>
            </a:lvl5pPr>
            <a:lvl6pPr lvl="5" algn="r">
              <a:lnSpc>
                <a:spcPct val="100000"/>
              </a:lnSpc>
              <a:spcBef>
                <a:spcPts val="1600"/>
              </a:spcBef>
              <a:spcAft>
                <a:spcPts val="0"/>
              </a:spcAft>
              <a:buSzPts val="1400"/>
              <a:buNone/>
              <a:defRPr sz="1400">
                <a:solidFill>
                  <a:srgbClr val="F3F3F3"/>
                </a:solidFill>
              </a:defRPr>
            </a:lvl6pPr>
            <a:lvl7pPr lvl="6" algn="r">
              <a:lnSpc>
                <a:spcPct val="100000"/>
              </a:lnSpc>
              <a:spcBef>
                <a:spcPts val="1600"/>
              </a:spcBef>
              <a:spcAft>
                <a:spcPts val="0"/>
              </a:spcAft>
              <a:buSzPts val="1400"/>
              <a:buNone/>
              <a:defRPr sz="1400">
                <a:solidFill>
                  <a:srgbClr val="F3F3F3"/>
                </a:solidFill>
              </a:defRPr>
            </a:lvl7pPr>
            <a:lvl8pPr lvl="7" algn="r">
              <a:lnSpc>
                <a:spcPct val="100000"/>
              </a:lnSpc>
              <a:spcBef>
                <a:spcPts val="1600"/>
              </a:spcBef>
              <a:spcAft>
                <a:spcPts val="0"/>
              </a:spcAft>
              <a:buSzPts val="1400"/>
              <a:buNone/>
              <a:defRPr sz="1400">
                <a:solidFill>
                  <a:srgbClr val="F3F3F3"/>
                </a:solidFill>
              </a:defRPr>
            </a:lvl8pPr>
            <a:lvl9pPr lvl="8" algn="r">
              <a:lnSpc>
                <a:spcPct val="100000"/>
              </a:lnSpc>
              <a:spcBef>
                <a:spcPts val="1600"/>
              </a:spcBef>
              <a:spcAft>
                <a:spcPts val="1600"/>
              </a:spcAft>
              <a:buSzPts val="1400"/>
              <a:buNone/>
              <a:defRPr sz="1400">
                <a:solidFill>
                  <a:srgbClr val="F3F3F3"/>
                </a:solidFill>
              </a:defRPr>
            </a:lvl9pPr>
          </a:lstStyle>
          <a:p/>
        </p:txBody>
      </p:sp>
      <p:sp>
        <p:nvSpPr>
          <p:cNvPr id="238" name="Google Shape;238;p30"/>
          <p:cNvSpPr txBox="1"/>
          <p:nvPr>
            <p:ph type="ctrTitle"/>
          </p:nvPr>
        </p:nvSpPr>
        <p:spPr>
          <a:xfrm>
            <a:off x="5927150" y="359450"/>
            <a:ext cx="2503800" cy="1335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239" name="Google Shape;239;p30"/>
          <p:cNvGrpSpPr/>
          <p:nvPr/>
        </p:nvGrpSpPr>
        <p:grpSpPr>
          <a:xfrm>
            <a:off x="-90599" y="149679"/>
            <a:ext cx="627300" cy="1446850"/>
            <a:chOff x="6656382" y="-78921"/>
            <a:chExt cx="627300" cy="1446850"/>
          </a:xfrm>
        </p:grpSpPr>
        <p:sp>
          <p:nvSpPr>
            <p:cNvPr id="240" name="Google Shape;240;p30"/>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0"/>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0"/>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0"/>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0"/>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0"/>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0"/>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0"/>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0"/>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0"/>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0"/>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0"/>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0"/>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0"/>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0"/>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0"/>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0"/>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0"/>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p:cSld name="CUSTOM_1">
    <p:spTree>
      <p:nvGrpSpPr>
        <p:cNvPr id="258" name="Shape 258"/>
        <p:cNvGrpSpPr/>
        <p:nvPr/>
      </p:nvGrpSpPr>
      <p:grpSpPr>
        <a:xfrm>
          <a:off x="0" y="0"/>
          <a:ext cx="0" cy="0"/>
          <a:chOff x="0" y="0"/>
          <a:chExt cx="0" cy="0"/>
        </a:xfrm>
      </p:grpSpPr>
      <p:sp>
        <p:nvSpPr>
          <p:cNvPr id="259" name="Google Shape;259;p31"/>
          <p:cNvSpPr txBox="1"/>
          <p:nvPr>
            <p:ph idx="1" type="subTitle"/>
          </p:nvPr>
        </p:nvSpPr>
        <p:spPr>
          <a:xfrm>
            <a:off x="720000" y="1815425"/>
            <a:ext cx="2396700" cy="523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r">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260" name="Google Shape;260;p31"/>
          <p:cNvSpPr txBox="1"/>
          <p:nvPr>
            <p:ph idx="2" type="subTitle"/>
          </p:nvPr>
        </p:nvSpPr>
        <p:spPr>
          <a:xfrm>
            <a:off x="6027286" y="1815425"/>
            <a:ext cx="2396700" cy="52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l">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261" name="Google Shape;261;p31"/>
          <p:cNvSpPr txBox="1"/>
          <p:nvPr>
            <p:ph idx="3" type="subTitle"/>
          </p:nvPr>
        </p:nvSpPr>
        <p:spPr>
          <a:xfrm>
            <a:off x="720035" y="2156150"/>
            <a:ext cx="23967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262" name="Google Shape;262;p31"/>
          <p:cNvSpPr txBox="1"/>
          <p:nvPr>
            <p:ph idx="4" type="subTitle"/>
          </p:nvPr>
        </p:nvSpPr>
        <p:spPr>
          <a:xfrm>
            <a:off x="6027250" y="2156150"/>
            <a:ext cx="23967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263" name="Google Shape;263;p31"/>
          <p:cNvSpPr txBox="1"/>
          <p:nvPr>
            <p:ph idx="5" type="subTitle"/>
          </p:nvPr>
        </p:nvSpPr>
        <p:spPr>
          <a:xfrm>
            <a:off x="720000" y="3161582"/>
            <a:ext cx="2396700" cy="523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r">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r">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264" name="Google Shape;264;p31"/>
          <p:cNvSpPr txBox="1"/>
          <p:nvPr>
            <p:ph idx="6" type="subTitle"/>
          </p:nvPr>
        </p:nvSpPr>
        <p:spPr>
          <a:xfrm>
            <a:off x="6027286" y="3161575"/>
            <a:ext cx="2396700" cy="52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atin typeface="Barlow Semi Condensed SemiBold"/>
                <a:ea typeface="Barlow Semi Condensed SemiBold"/>
                <a:cs typeface="Barlow Semi Condensed SemiBold"/>
                <a:sym typeface="Barlow Semi Condensed SemiBold"/>
              </a:defRPr>
            </a:lvl1pPr>
            <a:lvl2pPr lvl="1"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2pPr>
            <a:lvl3pPr lvl="2"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3pPr>
            <a:lvl4pPr lvl="3"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4pPr>
            <a:lvl5pPr lvl="4"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5pPr>
            <a:lvl6pPr lvl="5"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6pPr>
            <a:lvl7pPr lvl="6"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7pPr>
            <a:lvl8pPr lvl="7" algn="l">
              <a:lnSpc>
                <a:spcPct val="100000"/>
              </a:lnSpc>
              <a:spcBef>
                <a:spcPts val="1600"/>
              </a:spcBef>
              <a:spcAft>
                <a:spcPts val="0"/>
              </a:spcAft>
              <a:buSzPts val="1400"/>
              <a:buNone/>
              <a:defRPr sz="1800">
                <a:latin typeface="Barlow Semi Condensed SemiBold"/>
                <a:ea typeface="Barlow Semi Condensed SemiBold"/>
                <a:cs typeface="Barlow Semi Condensed SemiBold"/>
                <a:sym typeface="Barlow Semi Condensed SemiBold"/>
              </a:defRPr>
            </a:lvl8pPr>
            <a:lvl9pPr lvl="8" algn="l">
              <a:lnSpc>
                <a:spcPct val="100000"/>
              </a:lnSpc>
              <a:spcBef>
                <a:spcPts val="1600"/>
              </a:spcBef>
              <a:spcAft>
                <a:spcPts val="1600"/>
              </a:spcAft>
              <a:buSzPts val="1400"/>
              <a:buNone/>
              <a:defRPr sz="1800">
                <a:latin typeface="Barlow Semi Condensed SemiBold"/>
                <a:ea typeface="Barlow Semi Condensed SemiBold"/>
                <a:cs typeface="Barlow Semi Condensed SemiBold"/>
                <a:sym typeface="Barlow Semi Condensed SemiBold"/>
              </a:defRPr>
            </a:lvl9pPr>
          </a:lstStyle>
          <a:p/>
        </p:txBody>
      </p:sp>
      <p:sp>
        <p:nvSpPr>
          <p:cNvPr id="265" name="Google Shape;265;p31"/>
          <p:cNvSpPr txBox="1"/>
          <p:nvPr>
            <p:ph idx="7" type="subTitle"/>
          </p:nvPr>
        </p:nvSpPr>
        <p:spPr>
          <a:xfrm>
            <a:off x="720035" y="3502300"/>
            <a:ext cx="23967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266" name="Google Shape;266;p31"/>
          <p:cNvSpPr txBox="1"/>
          <p:nvPr>
            <p:ph idx="8" type="subTitle"/>
          </p:nvPr>
        </p:nvSpPr>
        <p:spPr>
          <a:xfrm>
            <a:off x="6027250" y="3502300"/>
            <a:ext cx="23967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267" name="Google Shape;267;p31"/>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68" name="Shape 268"/>
        <p:cNvGrpSpPr/>
        <p:nvPr/>
      </p:nvGrpSpPr>
      <p:grpSpPr>
        <a:xfrm>
          <a:off x="0" y="0"/>
          <a:ext cx="0" cy="0"/>
          <a:chOff x="0" y="0"/>
          <a:chExt cx="0" cy="0"/>
        </a:xfrm>
      </p:grpSpPr>
      <p:sp>
        <p:nvSpPr>
          <p:cNvPr id="269" name="Google Shape;269;p32"/>
          <p:cNvSpPr txBox="1"/>
          <p:nvPr>
            <p:ph idx="1" type="subTitle"/>
          </p:nvPr>
        </p:nvSpPr>
        <p:spPr>
          <a:xfrm>
            <a:off x="1734975" y="3204600"/>
            <a:ext cx="5674200" cy="5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200"/>
              <a:buNone/>
              <a:defRPr sz="1400"/>
            </a:lvl1pPr>
            <a:lvl2pPr lvl="1" algn="ctr">
              <a:lnSpc>
                <a:spcPct val="100000"/>
              </a:lnSpc>
              <a:spcBef>
                <a:spcPts val="0"/>
              </a:spcBef>
              <a:spcAft>
                <a:spcPts val="0"/>
              </a:spcAft>
              <a:buClr>
                <a:schemeClr val="dk2"/>
              </a:buClr>
              <a:buSzPts val="1200"/>
              <a:buNone/>
              <a:defRPr sz="1200">
                <a:solidFill>
                  <a:schemeClr val="dk2"/>
                </a:solidFill>
              </a:defRPr>
            </a:lvl2pPr>
            <a:lvl3pPr lvl="2" algn="ctr">
              <a:lnSpc>
                <a:spcPct val="100000"/>
              </a:lnSpc>
              <a:spcBef>
                <a:spcPts val="0"/>
              </a:spcBef>
              <a:spcAft>
                <a:spcPts val="0"/>
              </a:spcAft>
              <a:buClr>
                <a:schemeClr val="dk2"/>
              </a:buClr>
              <a:buSzPts val="1200"/>
              <a:buNone/>
              <a:defRPr sz="1200">
                <a:solidFill>
                  <a:schemeClr val="dk2"/>
                </a:solidFill>
              </a:defRPr>
            </a:lvl3pPr>
            <a:lvl4pPr lvl="3" algn="ctr">
              <a:lnSpc>
                <a:spcPct val="100000"/>
              </a:lnSpc>
              <a:spcBef>
                <a:spcPts val="0"/>
              </a:spcBef>
              <a:spcAft>
                <a:spcPts val="0"/>
              </a:spcAft>
              <a:buClr>
                <a:schemeClr val="dk2"/>
              </a:buClr>
              <a:buSzPts val="1200"/>
              <a:buNone/>
              <a:defRPr sz="1200">
                <a:solidFill>
                  <a:schemeClr val="dk2"/>
                </a:solidFill>
              </a:defRPr>
            </a:lvl4pPr>
            <a:lvl5pPr lvl="4" algn="ctr">
              <a:lnSpc>
                <a:spcPct val="100000"/>
              </a:lnSpc>
              <a:spcBef>
                <a:spcPts val="0"/>
              </a:spcBef>
              <a:spcAft>
                <a:spcPts val="0"/>
              </a:spcAft>
              <a:buClr>
                <a:schemeClr val="dk2"/>
              </a:buClr>
              <a:buSzPts val="1200"/>
              <a:buNone/>
              <a:defRPr sz="1200">
                <a:solidFill>
                  <a:schemeClr val="dk2"/>
                </a:solidFill>
              </a:defRPr>
            </a:lvl5pPr>
            <a:lvl6pPr lvl="5" algn="ctr">
              <a:lnSpc>
                <a:spcPct val="100000"/>
              </a:lnSpc>
              <a:spcBef>
                <a:spcPts val="0"/>
              </a:spcBef>
              <a:spcAft>
                <a:spcPts val="0"/>
              </a:spcAft>
              <a:buClr>
                <a:schemeClr val="dk2"/>
              </a:buClr>
              <a:buSzPts val="1200"/>
              <a:buNone/>
              <a:defRPr sz="1200">
                <a:solidFill>
                  <a:schemeClr val="dk2"/>
                </a:solidFill>
              </a:defRPr>
            </a:lvl6pPr>
            <a:lvl7pPr lvl="6" algn="ctr">
              <a:lnSpc>
                <a:spcPct val="100000"/>
              </a:lnSpc>
              <a:spcBef>
                <a:spcPts val="0"/>
              </a:spcBef>
              <a:spcAft>
                <a:spcPts val="0"/>
              </a:spcAft>
              <a:buClr>
                <a:schemeClr val="dk2"/>
              </a:buClr>
              <a:buSzPts val="1200"/>
              <a:buNone/>
              <a:defRPr sz="1200">
                <a:solidFill>
                  <a:schemeClr val="dk2"/>
                </a:solidFill>
              </a:defRPr>
            </a:lvl7pPr>
            <a:lvl8pPr lvl="7" algn="ctr">
              <a:lnSpc>
                <a:spcPct val="100000"/>
              </a:lnSpc>
              <a:spcBef>
                <a:spcPts val="0"/>
              </a:spcBef>
              <a:spcAft>
                <a:spcPts val="0"/>
              </a:spcAft>
              <a:buClr>
                <a:schemeClr val="dk2"/>
              </a:buClr>
              <a:buSzPts val="1200"/>
              <a:buNone/>
              <a:defRPr sz="1200">
                <a:solidFill>
                  <a:schemeClr val="dk2"/>
                </a:solidFill>
              </a:defRPr>
            </a:lvl8pPr>
            <a:lvl9pPr lvl="8" algn="ctr">
              <a:lnSpc>
                <a:spcPct val="100000"/>
              </a:lnSpc>
              <a:spcBef>
                <a:spcPts val="0"/>
              </a:spcBef>
              <a:spcAft>
                <a:spcPts val="0"/>
              </a:spcAft>
              <a:buClr>
                <a:schemeClr val="dk2"/>
              </a:buClr>
              <a:buSzPts val="1200"/>
              <a:buNone/>
              <a:defRPr sz="1200">
                <a:solidFill>
                  <a:schemeClr val="dk2"/>
                </a:solidFill>
              </a:defRPr>
            </a:lvl9pPr>
          </a:lstStyle>
          <a:p/>
        </p:txBody>
      </p:sp>
      <p:sp>
        <p:nvSpPr>
          <p:cNvPr id="270" name="Google Shape;270;p32"/>
          <p:cNvSpPr txBox="1"/>
          <p:nvPr>
            <p:ph hasCustomPrompt="1" type="title"/>
          </p:nvPr>
        </p:nvSpPr>
        <p:spPr>
          <a:xfrm>
            <a:off x="720000" y="1321725"/>
            <a:ext cx="77040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Char char="+"/>
              <a:defRPr sz="9600"/>
            </a:lvl1pPr>
            <a:lvl2pPr lvl="1" algn="ctr">
              <a:lnSpc>
                <a:spcPct val="100000"/>
              </a:lnSpc>
              <a:spcBef>
                <a:spcPts val="0"/>
              </a:spcBef>
              <a:spcAft>
                <a:spcPts val="0"/>
              </a:spcAft>
              <a:buSzPts val="12000"/>
              <a:buChar char="+"/>
              <a:defRPr sz="12000"/>
            </a:lvl2pPr>
            <a:lvl3pPr lvl="2" algn="ctr">
              <a:lnSpc>
                <a:spcPct val="100000"/>
              </a:lnSpc>
              <a:spcBef>
                <a:spcPts val="0"/>
              </a:spcBef>
              <a:spcAft>
                <a:spcPts val="0"/>
              </a:spcAft>
              <a:buSzPts val="12000"/>
              <a:buChar char="+"/>
              <a:defRPr sz="12000"/>
            </a:lvl3pPr>
            <a:lvl4pPr lvl="3" algn="ctr">
              <a:lnSpc>
                <a:spcPct val="100000"/>
              </a:lnSpc>
              <a:spcBef>
                <a:spcPts val="0"/>
              </a:spcBef>
              <a:spcAft>
                <a:spcPts val="0"/>
              </a:spcAft>
              <a:buSzPts val="12000"/>
              <a:buChar char="+"/>
              <a:defRPr sz="12000"/>
            </a:lvl4pPr>
            <a:lvl5pPr lvl="4" algn="ctr">
              <a:lnSpc>
                <a:spcPct val="100000"/>
              </a:lnSpc>
              <a:spcBef>
                <a:spcPts val="0"/>
              </a:spcBef>
              <a:spcAft>
                <a:spcPts val="0"/>
              </a:spcAft>
              <a:buSzPts val="12000"/>
              <a:buChar char="+"/>
              <a:defRPr sz="12000"/>
            </a:lvl5pPr>
            <a:lvl6pPr lvl="5" algn="ctr">
              <a:lnSpc>
                <a:spcPct val="100000"/>
              </a:lnSpc>
              <a:spcBef>
                <a:spcPts val="0"/>
              </a:spcBef>
              <a:spcAft>
                <a:spcPts val="0"/>
              </a:spcAft>
              <a:buSzPts val="12000"/>
              <a:buChar char="+"/>
              <a:defRPr sz="12000"/>
            </a:lvl6pPr>
            <a:lvl7pPr lvl="6" algn="ctr">
              <a:lnSpc>
                <a:spcPct val="100000"/>
              </a:lnSpc>
              <a:spcBef>
                <a:spcPts val="0"/>
              </a:spcBef>
              <a:spcAft>
                <a:spcPts val="0"/>
              </a:spcAft>
              <a:buSzPts val="12000"/>
              <a:buChar char="+"/>
              <a:defRPr sz="12000"/>
            </a:lvl7pPr>
            <a:lvl8pPr lvl="7" algn="ctr">
              <a:lnSpc>
                <a:spcPct val="100000"/>
              </a:lnSpc>
              <a:spcBef>
                <a:spcPts val="0"/>
              </a:spcBef>
              <a:spcAft>
                <a:spcPts val="0"/>
              </a:spcAft>
              <a:buSzPts val="12000"/>
              <a:buChar char="+"/>
              <a:defRPr sz="12000"/>
            </a:lvl8pPr>
            <a:lvl9pPr lvl="8" algn="ctr">
              <a:lnSpc>
                <a:spcPct val="100000"/>
              </a:lnSpc>
              <a:spcBef>
                <a:spcPts val="0"/>
              </a:spcBef>
              <a:spcAft>
                <a:spcPts val="0"/>
              </a:spcAft>
              <a:buSzPts val="12000"/>
              <a:buChar char="+"/>
              <a:defRPr sz="12000"/>
            </a:lvl9pPr>
          </a:lstStyle>
          <a:p>
            <a:r>
              <a:t>xx%</a:t>
            </a:r>
          </a:p>
        </p:txBody>
      </p:sp>
      <p:sp>
        <p:nvSpPr>
          <p:cNvPr id="271" name="Google Shape;271;p32"/>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2" name="Shape 272"/>
        <p:cNvGrpSpPr/>
        <p:nvPr/>
      </p:nvGrpSpPr>
      <p:grpSpPr>
        <a:xfrm>
          <a:off x="0" y="0"/>
          <a:ext cx="0" cy="0"/>
          <a:chOff x="0" y="0"/>
          <a:chExt cx="0" cy="0"/>
        </a:xfrm>
      </p:grpSpPr>
      <p:sp>
        <p:nvSpPr>
          <p:cNvPr id="273" name="Google Shape;273;p33"/>
          <p:cNvSpPr txBox="1"/>
          <p:nvPr>
            <p:ph idx="1" type="subTitle"/>
          </p:nvPr>
        </p:nvSpPr>
        <p:spPr>
          <a:xfrm flipH="1">
            <a:off x="719975" y="2649050"/>
            <a:ext cx="6174300" cy="188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74" name="Google Shape;274;p33"/>
          <p:cNvSpPr txBox="1"/>
          <p:nvPr>
            <p:ph type="title"/>
          </p:nvPr>
        </p:nvSpPr>
        <p:spPr>
          <a:xfrm>
            <a:off x="5347100" y="540000"/>
            <a:ext cx="3077100" cy="1671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b="0" sz="3000"/>
            </a:lvl1pPr>
            <a:lvl2pPr lvl="1" algn="r">
              <a:lnSpc>
                <a:spcPct val="100000"/>
              </a:lnSpc>
              <a:spcBef>
                <a:spcPts val="0"/>
              </a:spcBef>
              <a:spcAft>
                <a:spcPts val="0"/>
              </a:spcAft>
              <a:buSzPts val="2800"/>
              <a:buNone/>
              <a:defRPr b="0" sz="3000">
                <a:latin typeface="Roboto Slab"/>
                <a:ea typeface="Roboto Slab"/>
                <a:cs typeface="Roboto Slab"/>
                <a:sym typeface="Roboto Slab"/>
              </a:defRPr>
            </a:lvl2pPr>
            <a:lvl3pPr lvl="2" algn="r">
              <a:lnSpc>
                <a:spcPct val="100000"/>
              </a:lnSpc>
              <a:spcBef>
                <a:spcPts val="0"/>
              </a:spcBef>
              <a:spcAft>
                <a:spcPts val="0"/>
              </a:spcAft>
              <a:buSzPts val="2800"/>
              <a:buNone/>
              <a:defRPr b="0" sz="3000">
                <a:latin typeface="Roboto Slab"/>
                <a:ea typeface="Roboto Slab"/>
                <a:cs typeface="Roboto Slab"/>
                <a:sym typeface="Roboto Slab"/>
              </a:defRPr>
            </a:lvl3pPr>
            <a:lvl4pPr lvl="3" algn="r">
              <a:lnSpc>
                <a:spcPct val="100000"/>
              </a:lnSpc>
              <a:spcBef>
                <a:spcPts val="0"/>
              </a:spcBef>
              <a:spcAft>
                <a:spcPts val="0"/>
              </a:spcAft>
              <a:buSzPts val="2800"/>
              <a:buNone/>
              <a:defRPr b="0" sz="3000">
                <a:latin typeface="Roboto Slab"/>
                <a:ea typeface="Roboto Slab"/>
                <a:cs typeface="Roboto Slab"/>
                <a:sym typeface="Roboto Slab"/>
              </a:defRPr>
            </a:lvl4pPr>
            <a:lvl5pPr lvl="4" algn="r">
              <a:lnSpc>
                <a:spcPct val="100000"/>
              </a:lnSpc>
              <a:spcBef>
                <a:spcPts val="0"/>
              </a:spcBef>
              <a:spcAft>
                <a:spcPts val="0"/>
              </a:spcAft>
              <a:buSzPts val="2800"/>
              <a:buNone/>
              <a:defRPr b="0" sz="3000">
                <a:latin typeface="Roboto Slab"/>
                <a:ea typeface="Roboto Slab"/>
                <a:cs typeface="Roboto Slab"/>
                <a:sym typeface="Roboto Slab"/>
              </a:defRPr>
            </a:lvl5pPr>
            <a:lvl6pPr lvl="5" algn="r">
              <a:lnSpc>
                <a:spcPct val="100000"/>
              </a:lnSpc>
              <a:spcBef>
                <a:spcPts val="0"/>
              </a:spcBef>
              <a:spcAft>
                <a:spcPts val="0"/>
              </a:spcAft>
              <a:buSzPts val="2800"/>
              <a:buNone/>
              <a:defRPr b="0" sz="3000">
                <a:latin typeface="Roboto Slab"/>
                <a:ea typeface="Roboto Slab"/>
                <a:cs typeface="Roboto Slab"/>
                <a:sym typeface="Roboto Slab"/>
              </a:defRPr>
            </a:lvl6pPr>
            <a:lvl7pPr lvl="6" algn="r">
              <a:lnSpc>
                <a:spcPct val="100000"/>
              </a:lnSpc>
              <a:spcBef>
                <a:spcPts val="0"/>
              </a:spcBef>
              <a:spcAft>
                <a:spcPts val="0"/>
              </a:spcAft>
              <a:buSzPts val="2800"/>
              <a:buNone/>
              <a:defRPr b="0" sz="3000">
                <a:latin typeface="Roboto Slab"/>
                <a:ea typeface="Roboto Slab"/>
                <a:cs typeface="Roboto Slab"/>
                <a:sym typeface="Roboto Slab"/>
              </a:defRPr>
            </a:lvl7pPr>
            <a:lvl8pPr lvl="7" algn="r">
              <a:lnSpc>
                <a:spcPct val="100000"/>
              </a:lnSpc>
              <a:spcBef>
                <a:spcPts val="0"/>
              </a:spcBef>
              <a:spcAft>
                <a:spcPts val="0"/>
              </a:spcAft>
              <a:buSzPts val="2800"/>
              <a:buNone/>
              <a:defRPr b="0" sz="3000">
                <a:latin typeface="Roboto Slab"/>
                <a:ea typeface="Roboto Slab"/>
                <a:cs typeface="Roboto Slab"/>
                <a:sym typeface="Roboto Slab"/>
              </a:defRPr>
            </a:lvl8pPr>
            <a:lvl9pPr lvl="8" algn="r">
              <a:lnSpc>
                <a:spcPct val="100000"/>
              </a:lnSpc>
              <a:spcBef>
                <a:spcPts val="0"/>
              </a:spcBef>
              <a:spcAft>
                <a:spcPts val="0"/>
              </a:spcAft>
              <a:buSzPts val="2800"/>
              <a:buNone/>
              <a:defRPr b="0" sz="3000">
                <a:latin typeface="Roboto Slab"/>
                <a:ea typeface="Roboto Slab"/>
                <a:cs typeface="Roboto Slab"/>
                <a:sym typeface="Roboto Slab"/>
              </a:defRPr>
            </a:lvl9pPr>
          </a:lstStyle>
          <a:p/>
        </p:txBody>
      </p:sp>
      <p:grpSp>
        <p:nvGrpSpPr>
          <p:cNvPr id="275" name="Google Shape;275;p33"/>
          <p:cNvGrpSpPr/>
          <p:nvPr/>
        </p:nvGrpSpPr>
        <p:grpSpPr>
          <a:xfrm>
            <a:off x="720057" y="-78921"/>
            <a:ext cx="2605500" cy="1446850"/>
            <a:chOff x="310975" y="334050"/>
            <a:chExt cx="2605500" cy="1446850"/>
          </a:xfrm>
        </p:grpSpPr>
        <p:sp>
          <p:nvSpPr>
            <p:cNvPr id="276" name="Google Shape;276;p33"/>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3"/>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3"/>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3"/>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3"/>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3"/>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3"/>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3"/>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3"/>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3"/>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3"/>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3"/>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3"/>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3"/>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3"/>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3"/>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3"/>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3"/>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3"/>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3"/>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3"/>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3"/>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3"/>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3"/>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3"/>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3"/>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3"/>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3"/>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3"/>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3"/>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3"/>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3"/>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3"/>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3"/>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3"/>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3"/>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3"/>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3"/>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3"/>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3"/>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3"/>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3"/>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3"/>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3"/>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3"/>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3"/>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3"/>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3"/>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3"/>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3"/>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3"/>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3"/>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3"/>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3"/>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3"/>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3"/>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3"/>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3"/>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3"/>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3"/>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36" name="Shape 336"/>
        <p:cNvGrpSpPr/>
        <p:nvPr/>
      </p:nvGrpSpPr>
      <p:grpSpPr>
        <a:xfrm>
          <a:off x="0" y="0"/>
          <a:ext cx="0" cy="0"/>
          <a:chOff x="0" y="0"/>
          <a:chExt cx="0" cy="0"/>
        </a:xfrm>
      </p:grpSpPr>
      <p:sp>
        <p:nvSpPr>
          <p:cNvPr id="337" name="Google Shape;337;p34"/>
          <p:cNvSpPr/>
          <p:nvPr/>
        </p:nvSpPr>
        <p:spPr>
          <a:xfrm>
            <a:off x="0" y="2451225"/>
            <a:ext cx="9144000" cy="23511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4"/>
          <p:cNvSpPr txBox="1"/>
          <p:nvPr>
            <p:ph idx="1" type="subTitle"/>
          </p:nvPr>
        </p:nvSpPr>
        <p:spPr>
          <a:xfrm>
            <a:off x="1400850" y="3078992"/>
            <a:ext cx="2685600" cy="109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rgbClr val="F3F3F3"/>
                </a:solidFill>
              </a:defRPr>
            </a:lvl1pPr>
            <a:lvl2pPr lvl="1" algn="ctr">
              <a:lnSpc>
                <a:spcPct val="100000"/>
              </a:lnSpc>
              <a:spcBef>
                <a:spcPts val="1600"/>
              </a:spcBef>
              <a:spcAft>
                <a:spcPts val="0"/>
              </a:spcAft>
              <a:buSzPts val="1400"/>
              <a:buNone/>
              <a:defRPr sz="1400">
                <a:solidFill>
                  <a:srgbClr val="F3F3F3"/>
                </a:solidFill>
              </a:defRPr>
            </a:lvl2pPr>
            <a:lvl3pPr lvl="2" algn="ctr">
              <a:lnSpc>
                <a:spcPct val="100000"/>
              </a:lnSpc>
              <a:spcBef>
                <a:spcPts val="1600"/>
              </a:spcBef>
              <a:spcAft>
                <a:spcPts val="0"/>
              </a:spcAft>
              <a:buSzPts val="1400"/>
              <a:buNone/>
              <a:defRPr sz="1400">
                <a:solidFill>
                  <a:srgbClr val="F3F3F3"/>
                </a:solidFill>
              </a:defRPr>
            </a:lvl3pPr>
            <a:lvl4pPr lvl="3" algn="ctr">
              <a:lnSpc>
                <a:spcPct val="100000"/>
              </a:lnSpc>
              <a:spcBef>
                <a:spcPts val="1600"/>
              </a:spcBef>
              <a:spcAft>
                <a:spcPts val="0"/>
              </a:spcAft>
              <a:buSzPts val="1400"/>
              <a:buNone/>
              <a:defRPr sz="1400">
                <a:solidFill>
                  <a:srgbClr val="F3F3F3"/>
                </a:solidFill>
              </a:defRPr>
            </a:lvl4pPr>
            <a:lvl5pPr lvl="4" algn="ctr">
              <a:lnSpc>
                <a:spcPct val="100000"/>
              </a:lnSpc>
              <a:spcBef>
                <a:spcPts val="1600"/>
              </a:spcBef>
              <a:spcAft>
                <a:spcPts val="0"/>
              </a:spcAft>
              <a:buSzPts val="1400"/>
              <a:buNone/>
              <a:defRPr sz="1400">
                <a:solidFill>
                  <a:srgbClr val="F3F3F3"/>
                </a:solidFill>
              </a:defRPr>
            </a:lvl5pPr>
            <a:lvl6pPr lvl="5" algn="ctr">
              <a:lnSpc>
                <a:spcPct val="100000"/>
              </a:lnSpc>
              <a:spcBef>
                <a:spcPts val="1600"/>
              </a:spcBef>
              <a:spcAft>
                <a:spcPts val="0"/>
              </a:spcAft>
              <a:buSzPts val="1400"/>
              <a:buNone/>
              <a:defRPr sz="1400">
                <a:solidFill>
                  <a:srgbClr val="F3F3F3"/>
                </a:solidFill>
              </a:defRPr>
            </a:lvl6pPr>
            <a:lvl7pPr lvl="6" algn="ctr">
              <a:lnSpc>
                <a:spcPct val="100000"/>
              </a:lnSpc>
              <a:spcBef>
                <a:spcPts val="1600"/>
              </a:spcBef>
              <a:spcAft>
                <a:spcPts val="0"/>
              </a:spcAft>
              <a:buSzPts val="1400"/>
              <a:buNone/>
              <a:defRPr sz="1400">
                <a:solidFill>
                  <a:srgbClr val="F3F3F3"/>
                </a:solidFill>
              </a:defRPr>
            </a:lvl7pPr>
            <a:lvl8pPr lvl="7" algn="ctr">
              <a:lnSpc>
                <a:spcPct val="100000"/>
              </a:lnSpc>
              <a:spcBef>
                <a:spcPts val="1600"/>
              </a:spcBef>
              <a:spcAft>
                <a:spcPts val="0"/>
              </a:spcAft>
              <a:buSzPts val="1400"/>
              <a:buNone/>
              <a:defRPr sz="1400">
                <a:solidFill>
                  <a:srgbClr val="F3F3F3"/>
                </a:solidFill>
              </a:defRPr>
            </a:lvl8pPr>
            <a:lvl9pPr lvl="8" algn="ctr">
              <a:lnSpc>
                <a:spcPct val="100000"/>
              </a:lnSpc>
              <a:spcBef>
                <a:spcPts val="1600"/>
              </a:spcBef>
              <a:spcAft>
                <a:spcPts val="1600"/>
              </a:spcAft>
              <a:buSzPts val="1400"/>
              <a:buNone/>
              <a:defRPr sz="1400">
                <a:solidFill>
                  <a:srgbClr val="F3F3F3"/>
                </a:solidFill>
              </a:defRPr>
            </a:lvl9pPr>
          </a:lstStyle>
          <a:p/>
        </p:txBody>
      </p:sp>
      <p:sp>
        <p:nvSpPr>
          <p:cNvPr id="339" name="Google Shape;339;p34"/>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0" name="Google Shape;340;p34"/>
          <p:cNvSpPr txBox="1"/>
          <p:nvPr>
            <p:ph idx="2" type="subTitle"/>
          </p:nvPr>
        </p:nvSpPr>
        <p:spPr>
          <a:xfrm>
            <a:off x="5057550" y="3078955"/>
            <a:ext cx="2685600" cy="109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rgbClr val="F3F3F3"/>
                </a:solidFill>
              </a:defRPr>
            </a:lvl1pPr>
            <a:lvl2pPr lvl="1" algn="ctr">
              <a:lnSpc>
                <a:spcPct val="100000"/>
              </a:lnSpc>
              <a:spcBef>
                <a:spcPts val="1600"/>
              </a:spcBef>
              <a:spcAft>
                <a:spcPts val="0"/>
              </a:spcAft>
              <a:buSzPts val="1400"/>
              <a:buNone/>
              <a:defRPr sz="1400">
                <a:solidFill>
                  <a:srgbClr val="F3F3F3"/>
                </a:solidFill>
              </a:defRPr>
            </a:lvl2pPr>
            <a:lvl3pPr lvl="2" algn="ctr">
              <a:lnSpc>
                <a:spcPct val="100000"/>
              </a:lnSpc>
              <a:spcBef>
                <a:spcPts val="1600"/>
              </a:spcBef>
              <a:spcAft>
                <a:spcPts val="0"/>
              </a:spcAft>
              <a:buSzPts val="1400"/>
              <a:buNone/>
              <a:defRPr sz="1400">
                <a:solidFill>
                  <a:srgbClr val="F3F3F3"/>
                </a:solidFill>
              </a:defRPr>
            </a:lvl3pPr>
            <a:lvl4pPr lvl="3" algn="ctr">
              <a:lnSpc>
                <a:spcPct val="100000"/>
              </a:lnSpc>
              <a:spcBef>
                <a:spcPts val="1600"/>
              </a:spcBef>
              <a:spcAft>
                <a:spcPts val="0"/>
              </a:spcAft>
              <a:buSzPts val="1400"/>
              <a:buNone/>
              <a:defRPr sz="1400">
                <a:solidFill>
                  <a:srgbClr val="F3F3F3"/>
                </a:solidFill>
              </a:defRPr>
            </a:lvl4pPr>
            <a:lvl5pPr lvl="4" algn="ctr">
              <a:lnSpc>
                <a:spcPct val="100000"/>
              </a:lnSpc>
              <a:spcBef>
                <a:spcPts val="1600"/>
              </a:spcBef>
              <a:spcAft>
                <a:spcPts val="0"/>
              </a:spcAft>
              <a:buSzPts val="1400"/>
              <a:buNone/>
              <a:defRPr sz="1400">
                <a:solidFill>
                  <a:srgbClr val="F3F3F3"/>
                </a:solidFill>
              </a:defRPr>
            </a:lvl5pPr>
            <a:lvl6pPr lvl="5" algn="ctr">
              <a:lnSpc>
                <a:spcPct val="100000"/>
              </a:lnSpc>
              <a:spcBef>
                <a:spcPts val="1600"/>
              </a:spcBef>
              <a:spcAft>
                <a:spcPts val="0"/>
              </a:spcAft>
              <a:buSzPts val="1400"/>
              <a:buNone/>
              <a:defRPr sz="1400">
                <a:solidFill>
                  <a:srgbClr val="F3F3F3"/>
                </a:solidFill>
              </a:defRPr>
            </a:lvl6pPr>
            <a:lvl7pPr lvl="6" algn="ctr">
              <a:lnSpc>
                <a:spcPct val="100000"/>
              </a:lnSpc>
              <a:spcBef>
                <a:spcPts val="1600"/>
              </a:spcBef>
              <a:spcAft>
                <a:spcPts val="0"/>
              </a:spcAft>
              <a:buSzPts val="1400"/>
              <a:buNone/>
              <a:defRPr sz="1400">
                <a:solidFill>
                  <a:srgbClr val="F3F3F3"/>
                </a:solidFill>
              </a:defRPr>
            </a:lvl7pPr>
            <a:lvl8pPr lvl="7" algn="ctr">
              <a:lnSpc>
                <a:spcPct val="100000"/>
              </a:lnSpc>
              <a:spcBef>
                <a:spcPts val="1600"/>
              </a:spcBef>
              <a:spcAft>
                <a:spcPts val="0"/>
              </a:spcAft>
              <a:buSzPts val="1400"/>
              <a:buNone/>
              <a:defRPr sz="1400">
                <a:solidFill>
                  <a:srgbClr val="F3F3F3"/>
                </a:solidFill>
              </a:defRPr>
            </a:lvl8pPr>
            <a:lvl9pPr lvl="8" algn="ctr">
              <a:lnSpc>
                <a:spcPct val="100000"/>
              </a:lnSpc>
              <a:spcBef>
                <a:spcPts val="1600"/>
              </a:spcBef>
              <a:spcAft>
                <a:spcPts val="1600"/>
              </a:spcAft>
              <a:buSzPts val="1400"/>
              <a:buNone/>
              <a:defRPr sz="1400">
                <a:solidFill>
                  <a:srgbClr val="F3F3F3"/>
                </a:solidFill>
              </a:defRPr>
            </a:lvl9pPr>
          </a:lstStyle>
          <a:p/>
        </p:txBody>
      </p:sp>
      <p:sp>
        <p:nvSpPr>
          <p:cNvPr id="341" name="Google Shape;341;p34"/>
          <p:cNvSpPr txBox="1"/>
          <p:nvPr>
            <p:ph idx="3" type="subTitle"/>
          </p:nvPr>
        </p:nvSpPr>
        <p:spPr>
          <a:xfrm>
            <a:off x="1400850" y="2409150"/>
            <a:ext cx="2685600" cy="7812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sp>
        <p:nvSpPr>
          <p:cNvPr id="342" name="Google Shape;342;p34"/>
          <p:cNvSpPr txBox="1"/>
          <p:nvPr>
            <p:ph idx="4" type="subTitle"/>
          </p:nvPr>
        </p:nvSpPr>
        <p:spPr>
          <a:xfrm>
            <a:off x="5057550" y="2409150"/>
            <a:ext cx="2685600" cy="7812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grpSp>
        <p:nvGrpSpPr>
          <p:cNvPr id="343" name="Google Shape;343;p34"/>
          <p:cNvGrpSpPr/>
          <p:nvPr/>
        </p:nvGrpSpPr>
        <p:grpSpPr>
          <a:xfrm>
            <a:off x="8350757" y="149679"/>
            <a:ext cx="627300" cy="1446850"/>
            <a:chOff x="6656382" y="-78921"/>
            <a:chExt cx="627300" cy="1446850"/>
          </a:xfrm>
        </p:grpSpPr>
        <p:sp>
          <p:nvSpPr>
            <p:cNvPr id="344" name="Google Shape;344;p34"/>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4"/>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4"/>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4"/>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4"/>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4"/>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4"/>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4"/>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4"/>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4"/>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4"/>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4"/>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4"/>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4"/>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4"/>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4"/>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4"/>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4"/>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2" name="Shape 362"/>
        <p:cNvGrpSpPr/>
        <p:nvPr/>
      </p:nvGrpSpPr>
      <p:grpSpPr>
        <a:xfrm>
          <a:off x="0" y="0"/>
          <a:ext cx="0" cy="0"/>
          <a:chOff x="0" y="0"/>
          <a:chExt cx="0" cy="0"/>
        </a:xfrm>
      </p:grpSpPr>
      <p:sp>
        <p:nvSpPr>
          <p:cNvPr id="363" name="Google Shape;363;p35"/>
          <p:cNvSpPr/>
          <p:nvPr/>
        </p:nvSpPr>
        <p:spPr>
          <a:xfrm>
            <a:off x="-16825"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sm" w="sm" type="none"/>
            <a:tailEnd len="sm" w="sm" type="none"/>
          </a:ln>
        </p:spPr>
      </p:sp>
      <p:grpSp>
        <p:nvGrpSpPr>
          <p:cNvPr id="364" name="Google Shape;364;p35"/>
          <p:cNvGrpSpPr/>
          <p:nvPr/>
        </p:nvGrpSpPr>
        <p:grpSpPr>
          <a:xfrm>
            <a:off x="198233" y="198029"/>
            <a:ext cx="344700" cy="1169900"/>
            <a:chOff x="198233" y="198029"/>
            <a:chExt cx="344700" cy="1169900"/>
          </a:xfrm>
        </p:grpSpPr>
        <p:sp>
          <p:nvSpPr>
            <p:cNvPr id="365" name="Google Shape;365;p35"/>
            <p:cNvSpPr/>
            <p:nvPr/>
          </p:nvSpPr>
          <p:spPr>
            <a:xfrm>
              <a:off x="1982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5"/>
            <p:cNvSpPr/>
            <p:nvPr/>
          </p:nvSpPr>
          <p:spPr>
            <a:xfrm>
              <a:off x="4808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5"/>
            <p:cNvSpPr/>
            <p:nvPr/>
          </p:nvSpPr>
          <p:spPr>
            <a:xfrm>
              <a:off x="1982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5"/>
            <p:cNvSpPr/>
            <p:nvPr/>
          </p:nvSpPr>
          <p:spPr>
            <a:xfrm>
              <a:off x="4808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5"/>
            <p:cNvSpPr/>
            <p:nvPr/>
          </p:nvSpPr>
          <p:spPr>
            <a:xfrm>
              <a:off x="1982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5"/>
            <p:cNvSpPr/>
            <p:nvPr/>
          </p:nvSpPr>
          <p:spPr>
            <a:xfrm>
              <a:off x="4808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5"/>
            <p:cNvSpPr/>
            <p:nvPr/>
          </p:nvSpPr>
          <p:spPr>
            <a:xfrm>
              <a:off x="1982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5"/>
            <p:cNvSpPr/>
            <p:nvPr/>
          </p:nvSpPr>
          <p:spPr>
            <a:xfrm>
              <a:off x="4808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5"/>
            <p:cNvSpPr/>
            <p:nvPr/>
          </p:nvSpPr>
          <p:spPr>
            <a:xfrm>
              <a:off x="1982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5"/>
            <p:cNvSpPr/>
            <p:nvPr/>
          </p:nvSpPr>
          <p:spPr>
            <a:xfrm>
              <a:off x="4808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5" name="Google Shape;375;p35"/>
          <p:cNvSpPr txBox="1"/>
          <p:nvPr>
            <p:ph type="ctrTitle"/>
          </p:nvPr>
        </p:nvSpPr>
        <p:spPr>
          <a:xfrm>
            <a:off x="720000" y="1405200"/>
            <a:ext cx="2958300" cy="96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sz="6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376" name="Google Shape;376;p35"/>
          <p:cNvSpPr txBox="1"/>
          <p:nvPr>
            <p:ph idx="1" type="subTitle"/>
          </p:nvPr>
        </p:nvSpPr>
        <p:spPr>
          <a:xfrm>
            <a:off x="720000" y="2571750"/>
            <a:ext cx="4073400" cy="169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1600"/>
              </a:spcBef>
              <a:spcAft>
                <a:spcPts val="0"/>
              </a:spcAft>
              <a:buSzPts val="1400"/>
              <a:buNone/>
              <a:defRPr sz="1600"/>
            </a:lvl2pPr>
            <a:lvl3pPr lvl="2" algn="l">
              <a:lnSpc>
                <a:spcPct val="100000"/>
              </a:lnSpc>
              <a:spcBef>
                <a:spcPts val="1600"/>
              </a:spcBef>
              <a:spcAft>
                <a:spcPts val="0"/>
              </a:spcAft>
              <a:buSzPts val="1400"/>
              <a:buNone/>
              <a:defRPr sz="1600"/>
            </a:lvl3pPr>
            <a:lvl4pPr lvl="3" algn="l">
              <a:lnSpc>
                <a:spcPct val="100000"/>
              </a:lnSpc>
              <a:spcBef>
                <a:spcPts val="1600"/>
              </a:spcBef>
              <a:spcAft>
                <a:spcPts val="0"/>
              </a:spcAft>
              <a:buSzPts val="1400"/>
              <a:buNone/>
              <a:defRPr sz="1600"/>
            </a:lvl4pPr>
            <a:lvl5pPr lvl="4" algn="l">
              <a:lnSpc>
                <a:spcPct val="100000"/>
              </a:lnSpc>
              <a:spcBef>
                <a:spcPts val="1600"/>
              </a:spcBef>
              <a:spcAft>
                <a:spcPts val="0"/>
              </a:spcAft>
              <a:buSzPts val="1400"/>
              <a:buNone/>
              <a:defRPr sz="1600"/>
            </a:lvl5pPr>
            <a:lvl6pPr lvl="5" algn="l">
              <a:lnSpc>
                <a:spcPct val="100000"/>
              </a:lnSpc>
              <a:spcBef>
                <a:spcPts val="1600"/>
              </a:spcBef>
              <a:spcAft>
                <a:spcPts val="0"/>
              </a:spcAft>
              <a:buSzPts val="1400"/>
              <a:buNone/>
              <a:defRPr sz="1600"/>
            </a:lvl6pPr>
            <a:lvl7pPr lvl="6" algn="l">
              <a:lnSpc>
                <a:spcPct val="100000"/>
              </a:lnSpc>
              <a:spcBef>
                <a:spcPts val="1600"/>
              </a:spcBef>
              <a:spcAft>
                <a:spcPts val="0"/>
              </a:spcAft>
              <a:buSzPts val="1400"/>
              <a:buNone/>
              <a:defRPr sz="1600"/>
            </a:lvl7pPr>
            <a:lvl8pPr lvl="7" algn="l">
              <a:lnSpc>
                <a:spcPct val="100000"/>
              </a:lnSpc>
              <a:spcBef>
                <a:spcPts val="1600"/>
              </a:spcBef>
              <a:spcAft>
                <a:spcPts val="0"/>
              </a:spcAft>
              <a:buSzPts val="1400"/>
              <a:buNone/>
              <a:defRPr sz="1600"/>
            </a:lvl8pPr>
            <a:lvl9pPr lvl="8" algn="l">
              <a:lnSpc>
                <a:spcPct val="100000"/>
              </a:lnSpc>
              <a:spcBef>
                <a:spcPts val="1600"/>
              </a:spcBef>
              <a:spcAft>
                <a:spcPts val="1600"/>
              </a:spcAft>
              <a:buSzPts val="14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7" name="Shape 377"/>
        <p:cNvGrpSpPr/>
        <p:nvPr/>
      </p:nvGrpSpPr>
      <p:grpSpPr>
        <a:xfrm>
          <a:off x="0" y="0"/>
          <a:ext cx="0" cy="0"/>
          <a:chOff x="0" y="0"/>
          <a:chExt cx="0" cy="0"/>
        </a:xfrm>
      </p:grpSpPr>
      <p:sp>
        <p:nvSpPr>
          <p:cNvPr id="378" name="Google Shape;378;p36"/>
          <p:cNvSpPr txBox="1"/>
          <p:nvPr>
            <p:ph type="title"/>
          </p:nvPr>
        </p:nvSpPr>
        <p:spPr>
          <a:xfrm>
            <a:off x="1354950" y="1846850"/>
            <a:ext cx="6534000" cy="14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4800"/>
              <a:buNone/>
              <a:defRPr b="0" sz="6000"/>
            </a:lvl1pPr>
            <a:lvl2pPr lvl="1" algn="l">
              <a:lnSpc>
                <a:spcPct val="100000"/>
              </a:lnSpc>
              <a:spcBef>
                <a:spcPts val="0"/>
              </a:spcBef>
              <a:spcAft>
                <a:spcPts val="0"/>
              </a:spcAft>
              <a:buClr>
                <a:schemeClr val="accent3"/>
              </a:buClr>
              <a:buSzPts val="4800"/>
              <a:buNone/>
              <a:defRPr sz="4800">
                <a:solidFill>
                  <a:schemeClr val="accent3"/>
                </a:solidFill>
              </a:defRPr>
            </a:lvl2pPr>
            <a:lvl3pPr lvl="2" algn="l">
              <a:lnSpc>
                <a:spcPct val="100000"/>
              </a:lnSpc>
              <a:spcBef>
                <a:spcPts val="0"/>
              </a:spcBef>
              <a:spcAft>
                <a:spcPts val="0"/>
              </a:spcAft>
              <a:buClr>
                <a:schemeClr val="accent3"/>
              </a:buClr>
              <a:buSzPts val="4800"/>
              <a:buNone/>
              <a:defRPr sz="4800">
                <a:solidFill>
                  <a:schemeClr val="accent3"/>
                </a:solidFill>
              </a:defRPr>
            </a:lvl3pPr>
            <a:lvl4pPr lvl="3" algn="l">
              <a:lnSpc>
                <a:spcPct val="100000"/>
              </a:lnSpc>
              <a:spcBef>
                <a:spcPts val="0"/>
              </a:spcBef>
              <a:spcAft>
                <a:spcPts val="0"/>
              </a:spcAft>
              <a:buClr>
                <a:schemeClr val="accent3"/>
              </a:buClr>
              <a:buSzPts val="4800"/>
              <a:buNone/>
              <a:defRPr sz="4800">
                <a:solidFill>
                  <a:schemeClr val="accent3"/>
                </a:solidFill>
              </a:defRPr>
            </a:lvl4pPr>
            <a:lvl5pPr lvl="4" algn="l">
              <a:lnSpc>
                <a:spcPct val="100000"/>
              </a:lnSpc>
              <a:spcBef>
                <a:spcPts val="0"/>
              </a:spcBef>
              <a:spcAft>
                <a:spcPts val="0"/>
              </a:spcAft>
              <a:buClr>
                <a:schemeClr val="accent3"/>
              </a:buClr>
              <a:buSzPts val="4800"/>
              <a:buNone/>
              <a:defRPr sz="4800">
                <a:solidFill>
                  <a:schemeClr val="accent3"/>
                </a:solidFill>
              </a:defRPr>
            </a:lvl5pPr>
            <a:lvl6pPr lvl="5" algn="l">
              <a:lnSpc>
                <a:spcPct val="100000"/>
              </a:lnSpc>
              <a:spcBef>
                <a:spcPts val="0"/>
              </a:spcBef>
              <a:spcAft>
                <a:spcPts val="0"/>
              </a:spcAft>
              <a:buClr>
                <a:schemeClr val="accent3"/>
              </a:buClr>
              <a:buSzPts val="4800"/>
              <a:buNone/>
              <a:defRPr sz="4800">
                <a:solidFill>
                  <a:schemeClr val="accent3"/>
                </a:solidFill>
              </a:defRPr>
            </a:lvl6pPr>
            <a:lvl7pPr lvl="6" algn="l">
              <a:lnSpc>
                <a:spcPct val="100000"/>
              </a:lnSpc>
              <a:spcBef>
                <a:spcPts val="0"/>
              </a:spcBef>
              <a:spcAft>
                <a:spcPts val="0"/>
              </a:spcAft>
              <a:buClr>
                <a:schemeClr val="accent3"/>
              </a:buClr>
              <a:buSzPts val="4800"/>
              <a:buNone/>
              <a:defRPr sz="4800">
                <a:solidFill>
                  <a:schemeClr val="accent3"/>
                </a:solidFill>
              </a:defRPr>
            </a:lvl7pPr>
            <a:lvl8pPr lvl="7" algn="l">
              <a:lnSpc>
                <a:spcPct val="100000"/>
              </a:lnSpc>
              <a:spcBef>
                <a:spcPts val="0"/>
              </a:spcBef>
              <a:spcAft>
                <a:spcPts val="0"/>
              </a:spcAft>
              <a:buClr>
                <a:schemeClr val="accent3"/>
              </a:buClr>
              <a:buSzPts val="4800"/>
              <a:buNone/>
              <a:defRPr sz="4800">
                <a:solidFill>
                  <a:schemeClr val="accent3"/>
                </a:solidFill>
              </a:defRPr>
            </a:lvl8pPr>
            <a:lvl9pPr lvl="8" algn="l">
              <a:lnSpc>
                <a:spcPct val="100000"/>
              </a:lnSpc>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ong list">
  <p:cSld name="CUSTOM_8">
    <p:bg>
      <p:bgPr>
        <a:solidFill>
          <a:srgbClr val="434343"/>
        </a:solidFill>
      </p:bgPr>
    </p:bg>
    <p:spTree>
      <p:nvGrpSpPr>
        <p:cNvPr id="379" name="Shape 379"/>
        <p:cNvGrpSpPr/>
        <p:nvPr/>
      </p:nvGrpSpPr>
      <p:grpSpPr>
        <a:xfrm>
          <a:off x="0" y="0"/>
          <a:ext cx="0" cy="0"/>
          <a:chOff x="0" y="0"/>
          <a:chExt cx="0" cy="0"/>
        </a:xfrm>
      </p:grpSpPr>
      <p:sp>
        <p:nvSpPr>
          <p:cNvPr id="380" name="Google Shape;380;p37"/>
          <p:cNvSpPr txBox="1"/>
          <p:nvPr>
            <p:ph idx="1" type="body"/>
          </p:nvPr>
        </p:nvSpPr>
        <p:spPr>
          <a:xfrm>
            <a:off x="720050" y="1426225"/>
            <a:ext cx="7703700" cy="31161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rgbClr val="F3F3F3"/>
              </a:buClr>
              <a:buSzPts val="1100"/>
              <a:buAutoNum type="arabicPeriod"/>
              <a:defRPr sz="1200">
                <a:solidFill>
                  <a:srgbClr val="F3F3F3"/>
                </a:solidFill>
              </a:defRPr>
            </a:lvl1pPr>
            <a:lvl2pPr indent="-298450" lvl="1" marL="914400" algn="l">
              <a:lnSpc>
                <a:spcPct val="115000"/>
              </a:lnSpc>
              <a:spcBef>
                <a:spcPts val="1600"/>
              </a:spcBef>
              <a:spcAft>
                <a:spcPts val="0"/>
              </a:spcAft>
              <a:buClr>
                <a:srgbClr val="F3F3F3"/>
              </a:buClr>
              <a:buSzPts val="1100"/>
              <a:buFont typeface="Muli"/>
              <a:buAutoNum type="alphaLcPeriod"/>
              <a:defRPr>
                <a:solidFill>
                  <a:srgbClr val="F3F3F3"/>
                </a:solidFill>
              </a:defRPr>
            </a:lvl2pPr>
            <a:lvl3pPr indent="-298450" lvl="2" marL="1371600" algn="l">
              <a:lnSpc>
                <a:spcPct val="115000"/>
              </a:lnSpc>
              <a:spcBef>
                <a:spcPts val="1600"/>
              </a:spcBef>
              <a:spcAft>
                <a:spcPts val="0"/>
              </a:spcAft>
              <a:buClr>
                <a:srgbClr val="F3F3F3"/>
              </a:buClr>
              <a:buSzPts val="1100"/>
              <a:buFont typeface="Muli"/>
              <a:buAutoNum type="romanLcPeriod"/>
              <a:defRPr>
                <a:solidFill>
                  <a:srgbClr val="F3F3F3"/>
                </a:solidFill>
              </a:defRPr>
            </a:lvl3pPr>
            <a:lvl4pPr indent="-298450" lvl="3" marL="1828800" algn="l">
              <a:lnSpc>
                <a:spcPct val="115000"/>
              </a:lnSpc>
              <a:spcBef>
                <a:spcPts val="1600"/>
              </a:spcBef>
              <a:spcAft>
                <a:spcPts val="0"/>
              </a:spcAft>
              <a:buClr>
                <a:srgbClr val="F3F3F3"/>
              </a:buClr>
              <a:buSzPts val="1100"/>
              <a:buFont typeface="Muli"/>
              <a:buAutoNum type="arabicPeriod"/>
              <a:defRPr>
                <a:solidFill>
                  <a:srgbClr val="F3F3F3"/>
                </a:solidFill>
              </a:defRPr>
            </a:lvl4pPr>
            <a:lvl5pPr indent="-298450" lvl="4" marL="2286000" algn="l">
              <a:lnSpc>
                <a:spcPct val="115000"/>
              </a:lnSpc>
              <a:spcBef>
                <a:spcPts val="1600"/>
              </a:spcBef>
              <a:spcAft>
                <a:spcPts val="0"/>
              </a:spcAft>
              <a:buClr>
                <a:srgbClr val="F3F3F3"/>
              </a:buClr>
              <a:buSzPts val="1100"/>
              <a:buFont typeface="Muli"/>
              <a:buAutoNum type="alphaLcPeriod"/>
              <a:defRPr>
                <a:solidFill>
                  <a:srgbClr val="F3F3F3"/>
                </a:solidFill>
              </a:defRPr>
            </a:lvl5pPr>
            <a:lvl6pPr indent="-298450" lvl="5" marL="2743200" algn="l">
              <a:lnSpc>
                <a:spcPct val="115000"/>
              </a:lnSpc>
              <a:spcBef>
                <a:spcPts val="1600"/>
              </a:spcBef>
              <a:spcAft>
                <a:spcPts val="0"/>
              </a:spcAft>
              <a:buClr>
                <a:srgbClr val="F3F3F3"/>
              </a:buClr>
              <a:buSzPts val="1100"/>
              <a:buFont typeface="Muli"/>
              <a:buAutoNum type="romanLcPeriod"/>
              <a:defRPr>
                <a:solidFill>
                  <a:srgbClr val="F3F3F3"/>
                </a:solidFill>
              </a:defRPr>
            </a:lvl6pPr>
            <a:lvl7pPr indent="-298450" lvl="6" marL="3200400" algn="l">
              <a:lnSpc>
                <a:spcPct val="115000"/>
              </a:lnSpc>
              <a:spcBef>
                <a:spcPts val="1600"/>
              </a:spcBef>
              <a:spcAft>
                <a:spcPts val="0"/>
              </a:spcAft>
              <a:buClr>
                <a:srgbClr val="F3F3F3"/>
              </a:buClr>
              <a:buSzPts val="1100"/>
              <a:buFont typeface="Muli"/>
              <a:buAutoNum type="arabicPeriod"/>
              <a:defRPr>
                <a:solidFill>
                  <a:srgbClr val="F3F3F3"/>
                </a:solidFill>
              </a:defRPr>
            </a:lvl7pPr>
            <a:lvl8pPr indent="-298450" lvl="7" marL="3657600" algn="l">
              <a:lnSpc>
                <a:spcPct val="115000"/>
              </a:lnSpc>
              <a:spcBef>
                <a:spcPts val="1600"/>
              </a:spcBef>
              <a:spcAft>
                <a:spcPts val="0"/>
              </a:spcAft>
              <a:buClr>
                <a:srgbClr val="F3F3F3"/>
              </a:buClr>
              <a:buSzPts val="1100"/>
              <a:buFont typeface="Muli"/>
              <a:buAutoNum type="alphaLcPeriod"/>
              <a:defRPr>
                <a:solidFill>
                  <a:srgbClr val="F3F3F3"/>
                </a:solidFill>
              </a:defRPr>
            </a:lvl8pPr>
            <a:lvl9pPr indent="-298450" lvl="8" marL="4114800" algn="l">
              <a:lnSpc>
                <a:spcPct val="115000"/>
              </a:lnSpc>
              <a:spcBef>
                <a:spcPts val="1600"/>
              </a:spcBef>
              <a:spcAft>
                <a:spcPts val="1600"/>
              </a:spcAft>
              <a:buClr>
                <a:srgbClr val="F3F3F3"/>
              </a:buClr>
              <a:buSzPts val="1100"/>
              <a:buFont typeface="Muli"/>
              <a:buAutoNum type="romanLcPeriod"/>
              <a:defRPr>
                <a:solidFill>
                  <a:srgbClr val="F3F3F3"/>
                </a:solidFill>
              </a:defRPr>
            </a:lvl9pPr>
          </a:lstStyle>
          <a:p/>
        </p:txBody>
      </p:sp>
      <p:sp>
        <p:nvSpPr>
          <p:cNvPr id="381" name="Google Shape;381;p37"/>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2400"/>
              <a:buNone/>
              <a:defRPr b="0" sz="2400">
                <a:solidFill>
                  <a:srgbClr val="F3F3F3"/>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p:cSld name="MAIN_POINT_1">
    <p:spTree>
      <p:nvGrpSpPr>
        <p:cNvPr id="382" name="Shape 382"/>
        <p:cNvGrpSpPr/>
        <p:nvPr/>
      </p:nvGrpSpPr>
      <p:grpSpPr>
        <a:xfrm>
          <a:off x="0" y="0"/>
          <a:ext cx="0" cy="0"/>
          <a:chOff x="0" y="0"/>
          <a:chExt cx="0" cy="0"/>
        </a:xfrm>
      </p:grpSpPr>
      <p:sp>
        <p:nvSpPr>
          <p:cNvPr id="383" name="Google Shape;383;p38"/>
          <p:cNvSpPr/>
          <p:nvPr/>
        </p:nvSpPr>
        <p:spPr>
          <a:xfrm>
            <a:off x="-14900" y="500"/>
            <a:ext cx="9283400" cy="4927725"/>
          </a:xfrm>
          <a:custGeom>
            <a:rect b="b" l="l" r="r" t="t"/>
            <a:pathLst>
              <a:path extrusionOk="0" h="197109" w="371336">
                <a:moveTo>
                  <a:pt x="371336" y="100762"/>
                </a:moveTo>
                <a:lnTo>
                  <a:pt x="0" y="197109"/>
                </a:lnTo>
                <a:lnTo>
                  <a:pt x="57607" y="0"/>
                </a:lnTo>
              </a:path>
            </a:pathLst>
          </a:custGeom>
          <a:noFill/>
          <a:ln cap="flat" cmpd="sng" w="19050">
            <a:solidFill>
              <a:srgbClr val="434343"/>
            </a:solidFill>
            <a:prstDash val="solid"/>
            <a:round/>
            <a:headEnd len="sm" w="sm" type="none"/>
            <a:tailEnd len="sm" w="sm" type="none"/>
          </a:ln>
        </p:spPr>
      </p:sp>
      <p:sp>
        <p:nvSpPr>
          <p:cNvPr id="384" name="Google Shape;384;p38"/>
          <p:cNvSpPr txBox="1"/>
          <p:nvPr>
            <p:ph type="title"/>
          </p:nvPr>
        </p:nvSpPr>
        <p:spPr>
          <a:xfrm>
            <a:off x="1354950" y="1846850"/>
            <a:ext cx="6534000" cy="144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4800"/>
              <a:buNone/>
              <a:defRPr b="0" sz="6000"/>
            </a:lvl1pPr>
            <a:lvl2pPr lvl="1" algn="l">
              <a:lnSpc>
                <a:spcPct val="100000"/>
              </a:lnSpc>
              <a:spcBef>
                <a:spcPts val="0"/>
              </a:spcBef>
              <a:spcAft>
                <a:spcPts val="0"/>
              </a:spcAft>
              <a:buClr>
                <a:schemeClr val="accent3"/>
              </a:buClr>
              <a:buSzPts val="4800"/>
              <a:buNone/>
              <a:defRPr sz="4800">
                <a:solidFill>
                  <a:schemeClr val="accent3"/>
                </a:solidFill>
              </a:defRPr>
            </a:lvl2pPr>
            <a:lvl3pPr lvl="2" algn="l">
              <a:lnSpc>
                <a:spcPct val="100000"/>
              </a:lnSpc>
              <a:spcBef>
                <a:spcPts val="0"/>
              </a:spcBef>
              <a:spcAft>
                <a:spcPts val="0"/>
              </a:spcAft>
              <a:buClr>
                <a:schemeClr val="accent3"/>
              </a:buClr>
              <a:buSzPts val="4800"/>
              <a:buNone/>
              <a:defRPr sz="4800">
                <a:solidFill>
                  <a:schemeClr val="accent3"/>
                </a:solidFill>
              </a:defRPr>
            </a:lvl3pPr>
            <a:lvl4pPr lvl="3" algn="l">
              <a:lnSpc>
                <a:spcPct val="100000"/>
              </a:lnSpc>
              <a:spcBef>
                <a:spcPts val="0"/>
              </a:spcBef>
              <a:spcAft>
                <a:spcPts val="0"/>
              </a:spcAft>
              <a:buClr>
                <a:schemeClr val="accent3"/>
              </a:buClr>
              <a:buSzPts val="4800"/>
              <a:buNone/>
              <a:defRPr sz="4800">
                <a:solidFill>
                  <a:schemeClr val="accent3"/>
                </a:solidFill>
              </a:defRPr>
            </a:lvl4pPr>
            <a:lvl5pPr lvl="4" algn="l">
              <a:lnSpc>
                <a:spcPct val="100000"/>
              </a:lnSpc>
              <a:spcBef>
                <a:spcPts val="0"/>
              </a:spcBef>
              <a:spcAft>
                <a:spcPts val="0"/>
              </a:spcAft>
              <a:buClr>
                <a:schemeClr val="accent3"/>
              </a:buClr>
              <a:buSzPts val="4800"/>
              <a:buNone/>
              <a:defRPr sz="4800">
                <a:solidFill>
                  <a:schemeClr val="accent3"/>
                </a:solidFill>
              </a:defRPr>
            </a:lvl5pPr>
            <a:lvl6pPr lvl="5" algn="l">
              <a:lnSpc>
                <a:spcPct val="100000"/>
              </a:lnSpc>
              <a:spcBef>
                <a:spcPts val="0"/>
              </a:spcBef>
              <a:spcAft>
                <a:spcPts val="0"/>
              </a:spcAft>
              <a:buClr>
                <a:schemeClr val="accent3"/>
              </a:buClr>
              <a:buSzPts val="4800"/>
              <a:buNone/>
              <a:defRPr sz="4800">
                <a:solidFill>
                  <a:schemeClr val="accent3"/>
                </a:solidFill>
              </a:defRPr>
            </a:lvl6pPr>
            <a:lvl7pPr lvl="6" algn="l">
              <a:lnSpc>
                <a:spcPct val="100000"/>
              </a:lnSpc>
              <a:spcBef>
                <a:spcPts val="0"/>
              </a:spcBef>
              <a:spcAft>
                <a:spcPts val="0"/>
              </a:spcAft>
              <a:buClr>
                <a:schemeClr val="accent3"/>
              </a:buClr>
              <a:buSzPts val="4800"/>
              <a:buNone/>
              <a:defRPr sz="4800">
                <a:solidFill>
                  <a:schemeClr val="accent3"/>
                </a:solidFill>
              </a:defRPr>
            </a:lvl7pPr>
            <a:lvl8pPr lvl="7" algn="l">
              <a:lnSpc>
                <a:spcPct val="100000"/>
              </a:lnSpc>
              <a:spcBef>
                <a:spcPts val="0"/>
              </a:spcBef>
              <a:spcAft>
                <a:spcPts val="0"/>
              </a:spcAft>
              <a:buClr>
                <a:schemeClr val="accent3"/>
              </a:buClr>
              <a:buSzPts val="4800"/>
              <a:buNone/>
              <a:defRPr sz="4800">
                <a:solidFill>
                  <a:schemeClr val="accent3"/>
                </a:solidFill>
              </a:defRPr>
            </a:lvl8pPr>
            <a:lvl9pPr lvl="8" algn="l">
              <a:lnSpc>
                <a:spcPct val="100000"/>
              </a:lnSpc>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73" name="Shape 73"/>
        <p:cNvGrpSpPr/>
        <p:nvPr/>
      </p:nvGrpSpPr>
      <p:grpSpPr>
        <a:xfrm>
          <a:off x="0" y="0"/>
          <a:ext cx="0" cy="0"/>
          <a:chOff x="0" y="0"/>
          <a:chExt cx="0" cy="0"/>
        </a:xfrm>
      </p:grpSpPr>
      <p:sp>
        <p:nvSpPr>
          <p:cNvPr id="74" name="Google Shape;74;p21"/>
          <p:cNvSpPr/>
          <p:nvPr/>
        </p:nvSpPr>
        <p:spPr>
          <a:xfrm>
            <a:off x="-68700" y="-52400"/>
            <a:ext cx="3328475" cy="5212300"/>
          </a:xfrm>
          <a:custGeom>
            <a:rect b="b" l="l" r="r" t="t"/>
            <a:pathLst>
              <a:path extrusionOk="0" h="208492" w="133139">
                <a:moveTo>
                  <a:pt x="847" y="0"/>
                </a:moveTo>
                <a:lnTo>
                  <a:pt x="133139" y="128058"/>
                </a:lnTo>
                <a:lnTo>
                  <a:pt x="115359" y="171450"/>
                </a:lnTo>
                <a:lnTo>
                  <a:pt x="0" y="208492"/>
                </a:lnTo>
              </a:path>
            </a:pathLst>
          </a:custGeom>
          <a:noFill/>
          <a:ln cap="flat" cmpd="sng" w="19050">
            <a:solidFill>
              <a:srgbClr val="434343"/>
            </a:solidFill>
            <a:prstDash val="solid"/>
            <a:round/>
            <a:headEnd len="sm" w="sm" type="none"/>
            <a:tailEnd len="sm" w="sm" type="none"/>
          </a:ln>
        </p:spPr>
      </p:sp>
      <p:sp>
        <p:nvSpPr>
          <p:cNvPr id="75" name="Google Shape;75;p21"/>
          <p:cNvSpPr/>
          <p:nvPr/>
        </p:nvSpPr>
        <p:spPr>
          <a:xfrm>
            <a:off x="7069775" y="0"/>
            <a:ext cx="20742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1"/>
          <p:cNvSpPr txBox="1"/>
          <p:nvPr>
            <p:ph type="ctrTitle"/>
          </p:nvPr>
        </p:nvSpPr>
        <p:spPr>
          <a:xfrm>
            <a:off x="2271096" y="670575"/>
            <a:ext cx="46311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21"/>
          <p:cNvSpPr txBox="1"/>
          <p:nvPr>
            <p:ph idx="2" type="title"/>
          </p:nvPr>
        </p:nvSpPr>
        <p:spPr>
          <a:xfrm>
            <a:off x="6541575" y="643275"/>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78" name="Google Shape;78;p21"/>
          <p:cNvSpPr txBox="1"/>
          <p:nvPr>
            <p:ph idx="3" type="ctrTitle"/>
          </p:nvPr>
        </p:nvSpPr>
        <p:spPr>
          <a:xfrm>
            <a:off x="2271096" y="1712750"/>
            <a:ext cx="46311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21"/>
          <p:cNvSpPr txBox="1"/>
          <p:nvPr>
            <p:ph idx="4" type="title"/>
          </p:nvPr>
        </p:nvSpPr>
        <p:spPr>
          <a:xfrm>
            <a:off x="6541575" y="1685436"/>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80" name="Google Shape;80;p21"/>
          <p:cNvSpPr txBox="1"/>
          <p:nvPr>
            <p:ph idx="5" type="ctrTitle"/>
          </p:nvPr>
        </p:nvSpPr>
        <p:spPr>
          <a:xfrm>
            <a:off x="2271096" y="2754925"/>
            <a:ext cx="46311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21"/>
          <p:cNvSpPr txBox="1"/>
          <p:nvPr>
            <p:ph idx="6" type="title"/>
          </p:nvPr>
        </p:nvSpPr>
        <p:spPr>
          <a:xfrm>
            <a:off x="6541575" y="2727590"/>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82" name="Google Shape;82;p21"/>
          <p:cNvSpPr txBox="1"/>
          <p:nvPr>
            <p:ph idx="7" type="ctrTitle"/>
          </p:nvPr>
        </p:nvSpPr>
        <p:spPr>
          <a:xfrm>
            <a:off x="2271142" y="3797100"/>
            <a:ext cx="4631100" cy="586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400"/>
              <a:buNone/>
              <a:defRPr b="0" sz="18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21"/>
          <p:cNvSpPr txBox="1"/>
          <p:nvPr>
            <p:ph idx="8" type="title"/>
          </p:nvPr>
        </p:nvSpPr>
        <p:spPr>
          <a:xfrm>
            <a:off x="6541575" y="3774175"/>
            <a:ext cx="1770600" cy="9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3600"/>
              <a:buNone/>
              <a:defRPr b="0" sz="6000">
                <a:solidFill>
                  <a:srgbClr val="F3F3F3"/>
                </a:solidFill>
              </a:defRPr>
            </a:lvl1pPr>
            <a:lvl2pPr lvl="1"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p:txBody>
      </p:sp>
      <p:sp>
        <p:nvSpPr>
          <p:cNvPr id="84" name="Google Shape;84;p21"/>
          <p:cNvSpPr txBox="1"/>
          <p:nvPr>
            <p:ph idx="1" type="subTitle"/>
          </p:nvPr>
        </p:nvSpPr>
        <p:spPr>
          <a:xfrm flipH="1">
            <a:off x="2640750" y="4165950"/>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21"/>
          <p:cNvSpPr txBox="1"/>
          <p:nvPr>
            <p:ph idx="9" type="subTitle"/>
          </p:nvPr>
        </p:nvSpPr>
        <p:spPr>
          <a:xfrm flipH="1">
            <a:off x="2640676" y="3127425"/>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21"/>
          <p:cNvSpPr txBox="1"/>
          <p:nvPr>
            <p:ph idx="13" type="subTitle"/>
          </p:nvPr>
        </p:nvSpPr>
        <p:spPr>
          <a:xfrm flipH="1">
            <a:off x="2640750" y="2081100"/>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21"/>
          <p:cNvSpPr txBox="1"/>
          <p:nvPr>
            <p:ph idx="14" type="subTitle"/>
          </p:nvPr>
        </p:nvSpPr>
        <p:spPr>
          <a:xfrm flipH="1">
            <a:off x="2640750" y="1034775"/>
            <a:ext cx="4261500" cy="43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
  <p:cSld name="TITLE_ONLY_1">
    <p:spTree>
      <p:nvGrpSpPr>
        <p:cNvPr id="385" name="Shape 385"/>
        <p:cNvGrpSpPr/>
        <p:nvPr/>
      </p:nvGrpSpPr>
      <p:grpSpPr>
        <a:xfrm>
          <a:off x="0" y="0"/>
          <a:ext cx="0" cy="0"/>
          <a:chOff x="0" y="0"/>
          <a:chExt cx="0" cy="0"/>
        </a:xfrm>
      </p:grpSpPr>
      <p:sp>
        <p:nvSpPr>
          <p:cNvPr id="386" name="Google Shape;386;p39"/>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387" name="Google Shape;387;p39"/>
          <p:cNvGrpSpPr/>
          <p:nvPr/>
        </p:nvGrpSpPr>
        <p:grpSpPr>
          <a:xfrm rot="5400000">
            <a:off x="8186507" y="4182606"/>
            <a:ext cx="627300" cy="1446850"/>
            <a:chOff x="6656382" y="-78921"/>
            <a:chExt cx="627300" cy="1446850"/>
          </a:xfrm>
        </p:grpSpPr>
        <p:sp>
          <p:nvSpPr>
            <p:cNvPr id="388" name="Google Shape;388;p39"/>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9"/>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9"/>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9"/>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9"/>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9"/>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9"/>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9"/>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9"/>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9"/>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9"/>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9"/>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9"/>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9"/>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9"/>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9"/>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9"/>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9"/>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6" name="Google Shape;406;p39"/>
          <p:cNvSpPr/>
          <p:nvPr/>
        </p:nvSpPr>
        <p:spPr>
          <a:xfrm>
            <a:off x="-255775" y="0"/>
            <a:ext cx="9502875" cy="2419200"/>
          </a:xfrm>
          <a:custGeom>
            <a:rect b="b" l="l" r="r" t="t"/>
            <a:pathLst>
              <a:path extrusionOk="0" h="96768" w="380115">
                <a:moveTo>
                  <a:pt x="380115" y="77096"/>
                </a:moveTo>
                <a:lnTo>
                  <a:pt x="338289" y="0"/>
                </a:lnTo>
                <a:lnTo>
                  <a:pt x="0" y="96768"/>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1">
  <p:cSld name="TITLE_ONLY_2">
    <p:spTree>
      <p:nvGrpSpPr>
        <p:cNvPr id="407" name="Shape 407"/>
        <p:cNvGrpSpPr/>
        <p:nvPr/>
      </p:nvGrpSpPr>
      <p:grpSpPr>
        <a:xfrm>
          <a:off x="0" y="0"/>
          <a:ext cx="0" cy="0"/>
          <a:chOff x="0" y="0"/>
          <a:chExt cx="0" cy="0"/>
        </a:xfrm>
      </p:grpSpPr>
      <p:sp>
        <p:nvSpPr>
          <p:cNvPr id="408" name="Google Shape;408;p40"/>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409" name="Google Shape;409;p40"/>
          <p:cNvGrpSpPr/>
          <p:nvPr/>
        </p:nvGrpSpPr>
        <p:grpSpPr>
          <a:xfrm rot="5400000">
            <a:off x="8186507" y="4182606"/>
            <a:ext cx="627300" cy="1446850"/>
            <a:chOff x="6656382" y="-78921"/>
            <a:chExt cx="627300" cy="1446850"/>
          </a:xfrm>
        </p:grpSpPr>
        <p:sp>
          <p:nvSpPr>
            <p:cNvPr id="410" name="Google Shape;410;p40"/>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0"/>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0"/>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0"/>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0"/>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0"/>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0"/>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0"/>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0"/>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0"/>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0"/>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0"/>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0"/>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0"/>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0"/>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0"/>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0"/>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0"/>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8" name="Google Shape;428;p40"/>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3">
  <p:cSld name="TITLE_ONLY_2_1_1">
    <p:spTree>
      <p:nvGrpSpPr>
        <p:cNvPr id="429" name="Shape 429"/>
        <p:cNvGrpSpPr/>
        <p:nvPr/>
      </p:nvGrpSpPr>
      <p:grpSpPr>
        <a:xfrm>
          <a:off x="0" y="0"/>
          <a:ext cx="0" cy="0"/>
          <a:chOff x="0" y="0"/>
          <a:chExt cx="0" cy="0"/>
        </a:xfrm>
      </p:grpSpPr>
      <p:sp>
        <p:nvSpPr>
          <p:cNvPr id="430" name="Google Shape;430;p41"/>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431" name="Google Shape;431;p41"/>
          <p:cNvGrpSpPr/>
          <p:nvPr/>
        </p:nvGrpSpPr>
        <p:grpSpPr>
          <a:xfrm rot="5400000">
            <a:off x="8186507" y="4182606"/>
            <a:ext cx="627300" cy="1446850"/>
            <a:chOff x="6656382" y="-78921"/>
            <a:chExt cx="627300" cy="1446850"/>
          </a:xfrm>
        </p:grpSpPr>
        <p:sp>
          <p:nvSpPr>
            <p:cNvPr id="432" name="Google Shape;432;p41"/>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1"/>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1"/>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1"/>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1"/>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1"/>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1"/>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1"/>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1"/>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1"/>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1"/>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1"/>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1"/>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1"/>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1"/>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1"/>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1"/>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1"/>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0" name="Google Shape;450;p41"/>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numbers">
  <p:cSld name="CUSTOM_8_1">
    <p:spTree>
      <p:nvGrpSpPr>
        <p:cNvPr id="451" name="Shape 451"/>
        <p:cNvGrpSpPr/>
        <p:nvPr/>
      </p:nvGrpSpPr>
      <p:grpSpPr>
        <a:xfrm>
          <a:off x="0" y="0"/>
          <a:ext cx="0" cy="0"/>
          <a:chOff x="0" y="0"/>
          <a:chExt cx="0" cy="0"/>
        </a:xfrm>
      </p:grpSpPr>
      <p:sp>
        <p:nvSpPr>
          <p:cNvPr id="452" name="Google Shape;452;p42"/>
          <p:cNvSpPr txBox="1"/>
          <p:nvPr>
            <p:ph idx="1" type="subTitle"/>
          </p:nvPr>
        </p:nvSpPr>
        <p:spPr>
          <a:xfrm>
            <a:off x="6183627" y="3865445"/>
            <a:ext cx="2240400" cy="6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453" name="Google Shape;453;p42"/>
          <p:cNvSpPr txBox="1"/>
          <p:nvPr>
            <p:ph type="title"/>
          </p:nvPr>
        </p:nvSpPr>
        <p:spPr>
          <a:xfrm>
            <a:off x="6183642" y="3511746"/>
            <a:ext cx="1703400" cy="35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2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54" name="Google Shape;454;p42"/>
          <p:cNvSpPr txBox="1"/>
          <p:nvPr>
            <p:ph idx="2" type="subTitle"/>
          </p:nvPr>
        </p:nvSpPr>
        <p:spPr>
          <a:xfrm>
            <a:off x="6183627" y="2706745"/>
            <a:ext cx="2240400" cy="6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455" name="Google Shape;455;p42"/>
          <p:cNvSpPr txBox="1"/>
          <p:nvPr>
            <p:ph idx="3" type="title"/>
          </p:nvPr>
        </p:nvSpPr>
        <p:spPr>
          <a:xfrm>
            <a:off x="6183642" y="2353046"/>
            <a:ext cx="1703400" cy="35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2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56" name="Google Shape;456;p42"/>
          <p:cNvSpPr txBox="1"/>
          <p:nvPr>
            <p:ph idx="4" type="subTitle"/>
          </p:nvPr>
        </p:nvSpPr>
        <p:spPr>
          <a:xfrm>
            <a:off x="6183627" y="1548045"/>
            <a:ext cx="2240400" cy="6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lvl2pPr>
            <a:lvl3pPr lvl="2" algn="l">
              <a:lnSpc>
                <a:spcPct val="100000"/>
              </a:lnSpc>
              <a:spcBef>
                <a:spcPts val="1600"/>
              </a:spcBef>
              <a:spcAft>
                <a:spcPts val="0"/>
              </a:spcAft>
              <a:buSzPts val="1400"/>
              <a:buNone/>
              <a:defRPr sz="1400"/>
            </a:lvl3pPr>
            <a:lvl4pPr lvl="3" algn="l">
              <a:lnSpc>
                <a:spcPct val="100000"/>
              </a:lnSpc>
              <a:spcBef>
                <a:spcPts val="1600"/>
              </a:spcBef>
              <a:spcAft>
                <a:spcPts val="0"/>
              </a:spcAft>
              <a:buSzPts val="1400"/>
              <a:buNone/>
              <a:defRPr sz="1400"/>
            </a:lvl4pPr>
            <a:lvl5pPr lvl="4" algn="l">
              <a:lnSpc>
                <a:spcPct val="100000"/>
              </a:lnSpc>
              <a:spcBef>
                <a:spcPts val="1600"/>
              </a:spcBef>
              <a:spcAft>
                <a:spcPts val="0"/>
              </a:spcAft>
              <a:buSzPts val="1400"/>
              <a:buNone/>
              <a:defRPr sz="1400"/>
            </a:lvl5pPr>
            <a:lvl6pPr lvl="5" algn="l">
              <a:lnSpc>
                <a:spcPct val="100000"/>
              </a:lnSpc>
              <a:spcBef>
                <a:spcPts val="1600"/>
              </a:spcBef>
              <a:spcAft>
                <a:spcPts val="0"/>
              </a:spcAft>
              <a:buSzPts val="1400"/>
              <a:buNone/>
              <a:defRPr sz="1400"/>
            </a:lvl6pPr>
            <a:lvl7pPr lvl="6" algn="l">
              <a:lnSpc>
                <a:spcPct val="100000"/>
              </a:lnSpc>
              <a:spcBef>
                <a:spcPts val="1600"/>
              </a:spcBef>
              <a:spcAft>
                <a:spcPts val="0"/>
              </a:spcAft>
              <a:buSzPts val="1400"/>
              <a:buNone/>
              <a:defRPr sz="1400"/>
            </a:lvl7pPr>
            <a:lvl8pPr lvl="7" algn="l">
              <a:lnSpc>
                <a:spcPct val="100000"/>
              </a:lnSpc>
              <a:spcBef>
                <a:spcPts val="1600"/>
              </a:spcBef>
              <a:spcAft>
                <a:spcPts val="0"/>
              </a:spcAft>
              <a:buSzPts val="1400"/>
              <a:buNone/>
              <a:defRPr sz="1400"/>
            </a:lvl8pPr>
            <a:lvl9pPr lvl="8" algn="l">
              <a:lnSpc>
                <a:spcPct val="100000"/>
              </a:lnSpc>
              <a:spcBef>
                <a:spcPts val="1600"/>
              </a:spcBef>
              <a:spcAft>
                <a:spcPts val="1600"/>
              </a:spcAft>
              <a:buSzPts val="1400"/>
              <a:buNone/>
              <a:defRPr sz="1400"/>
            </a:lvl9pPr>
          </a:lstStyle>
          <a:p/>
        </p:txBody>
      </p:sp>
      <p:sp>
        <p:nvSpPr>
          <p:cNvPr id="457" name="Google Shape;457;p42"/>
          <p:cNvSpPr txBox="1"/>
          <p:nvPr>
            <p:ph idx="5" type="title"/>
          </p:nvPr>
        </p:nvSpPr>
        <p:spPr>
          <a:xfrm>
            <a:off x="6183642" y="1194346"/>
            <a:ext cx="1703400" cy="35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2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58" name="Google Shape;458;p42"/>
          <p:cNvSpPr txBox="1"/>
          <p:nvPr>
            <p:ph idx="6"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1">
  <p:cSld name="MAIN_POINT_1_1">
    <p:spTree>
      <p:nvGrpSpPr>
        <p:cNvPr id="459" name="Shape 459"/>
        <p:cNvGrpSpPr/>
        <p:nvPr/>
      </p:nvGrpSpPr>
      <p:grpSpPr>
        <a:xfrm>
          <a:off x="0" y="0"/>
          <a:ext cx="0" cy="0"/>
          <a:chOff x="0" y="0"/>
          <a:chExt cx="0" cy="0"/>
        </a:xfrm>
      </p:grpSpPr>
      <p:sp>
        <p:nvSpPr>
          <p:cNvPr id="460" name="Google Shape;460;p43"/>
          <p:cNvSpPr txBox="1"/>
          <p:nvPr>
            <p:ph type="title"/>
          </p:nvPr>
        </p:nvSpPr>
        <p:spPr>
          <a:xfrm>
            <a:off x="2934650" y="1658400"/>
            <a:ext cx="1350300" cy="1345500"/>
          </a:xfrm>
          <a:prstGeom prst="rect">
            <a:avLst/>
          </a:prstGeom>
          <a:noFill/>
          <a:ln>
            <a:noFill/>
          </a:ln>
        </p:spPr>
        <p:txBody>
          <a:bodyPr anchorCtr="0" anchor="b" bIns="0" lIns="0" spcFirstLastPara="1" rIns="72000" wrap="square" tIns="0">
            <a:noAutofit/>
          </a:bodyPr>
          <a:lstStyle>
            <a:lvl1pPr lvl="0" algn="r">
              <a:lnSpc>
                <a:spcPct val="100000"/>
              </a:lnSpc>
              <a:spcBef>
                <a:spcPts val="0"/>
              </a:spcBef>
              <a:spcAft>
                <a:spcPts val="0"/>
              </a:spcAft>
              <a:buSzPts val="2200"/>
              <a:buNone/>
              <a:defRPr i="0" sz="24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p:txBody>
      </p:sp>
      <p:sp>
        <p:nvSpPr>
          <p:cNvPr id="461" name="Google Shape;461;p43"/>
          <p:cNvSpPr txBox="1"/>
          <p:nvPr>
            <p:ph idx="1" type="subTitle"/>
          </p:nvPr>
        </p:nvSpPr>
        <p:spPr>
          <a:xfrm>
            <a:off x="1511850" y="3464300"/>
            <a:ext cx="2772900" cy="888300"/>
          </a:xfrm>
          <a:prstGeom prst="rect">
            <a:avLst/>
          </a:prstGeom>
          <a:noFill/>
          <a:ln>
            <a:noFill/>
          </a:ln>
        </p:spPr>
        <p:txBody>
          <a:bodyPr anchorCtr="0" anchor="ctr" bIns="91425" lIns="91425" spcFirstLastPara="1" rIns="72000"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462" name="Google Shape;462;p43"/>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2">
  <p:cSld name="MAIN_POINT_1_1_1">
    <p:spTree>
      <p:nvGrpSpPr>
        <p:cNvPr id="463" name="Shape 463"/>
        <p:cNvGrpSpPr/>
        <p:nvPr/>
      </p:nvGrpSpPr>
      <p:grpSpPr>
        <a:xfrm>
          <a:off x="0" y="0"/>
          <a:ext cx="0" cy="0"/>
          <a:chOff x="0" y="0"/>
          <a:chExt cx="0" cy="0"/>
        </a:xfrm>
      </p:grpSpPr>
      <p:sp>
        <p:nvSpPr>
          <p:cNvPr id="464" name="Google Shape;464;p44"/>
          <p:cNvSpPr txBox="1"/>
          <p:nvPr>
            <p:ph type="title"/>
          </p:nvPr>
        </p:nvSpPr>
        <p:spPr>
          <a:xfrm>
            <a:off x="5238250" y="1658400"/>
            <a:ext cx="2090700" cy="1345500"/>
          </a:xfrm>
          <a:prstGeom prst="rect">
            <a:avLst/>
          </a:prstGeom>
          <a:noFill/>
          <a:ln>
            <a:noFill/>
          </a:ln>
        </p:spPr>
        <p:txBody>
          <a:bodyPr anchorCtr="0" anchor="b" bIns="0" lIns="91425" spcFirstLastPara="1" rIns="0" wrap="square" tIns="0">
            <a:noAutofit/>
          </a:bodyPr>
          <a:lstStyle>
            <a:lvl1pPr lvl="0" algn="l">
              <a:lnSpc>
                <a:spcPct val="100000"/>
              </a:lnSpc>
              <a:spcBef>
                <a:spcPts val="0"/>
              </a:spcBef>
              <a:spcAft>
                <a:spcPts val="0"/>
              </a:spcAft>
              <a:buSzPts val="2200"/>
              <a:buNone/>
              <a:defRPr i="0" sz="24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465" name="Google Shape;465;p44"/>
          <p:cNvSpPr txBox="1"/>
          <p:nvPr>
            <p:ph idx="1" type="subTitle"/>
          </p:nvPr>
        </p:nvSpPr>
        <p:spPr>
          <a:xfrm>
            <a:off x="5238250" y="3480175"/>
            <a:ext cx="2498400" cy="888300"/>
          </a:xfrm>
          <a:prstGeom prst="rect">
            <a:avLst/>
          </a:prstGeom>
          <a:noFill/>
          <a:ln>
            <a:noFill/>
          </a:ln>
        </p:spPr>
        <p:txBody>
          <a:bodyPr anchorCtr="0" anchor="ctr" bIns="91425" lIns="91425" spcFirstLastPara="1" rIns="0"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sz="1400">
                <a:solidFill>
                  <a:schemeClr val="dk2"/>
                </a:solidFill>
              </a:defRPr>
            </a:lvl2pPr>
            <a:lvl3pPr lvl="2" algn="l">
              <a:lnSpc>
                <a:spcPct val="100000"/>
              </a:lnSpc>
              <a:spcBef>
                <a:spcPts val="1600"/>
              </a:spcBef>
              <a:spcAft>
                <a:spcPts val="0"/>
              </a:spcAft>
              <a:buSzPts val="1400"/>
              <a:buNone/>
              <a:defRPr sz="1400">
                <a:solidFill>
                  <a:schemeClr val="dk2"/>
                </a:solidFill>
              </a:defRPr>
            </a:lvl3pPr>
            <a:lvl4pPr lvl="3" algn="l">
              <a:lnSpc>
                <a:spcPct val="100000"/>
              </a:lnSpc>
              <a:spcBef>
                <a:spcPts val="1600"/>
              </a:spcBef>
              <a:spcAft>
                <a:spcPts val="0"/>
              </a:spcAft>
              <a:buSzPts val="1400"/>
              <a:buNone/>
              <a:defRPr sz="1400">
                <a:solidFill>
                  <a:schemeClr val="dk2"/>
                </a:solidFill>
              </a:defRPr>
            </a:lvl4pPr>
            <a:lvl5pPr lvl="4" algn="l">
              <a:lnSpc>
                <a:spcPct val="100000"/>
              </a:lnSpc>
              <a:spcBef>
                <a:spcPts val="1600"/>
              </a:spcBef>
              <a:spcAft>
                <a:spcPts val="0"/>
              </a:spcAft>
              <a:buSzPts val="1400"/>
              <a:buNone/>
              <a:defRPr sz="1400">
                <a:solidFill>
                  <a:schemeClr val="dk2"/>
                </a:solidFill>
              </a:defRPr>
            </a:lvl5pPr>
            <a:lvl6pPr lvl="5" algn="l">
              <a:lnSpc>
                <a:spcPct val="100000"/>
              </a:lnSpc>
              <a:spcBef>
                <a:spcPts val="1600"/>
              </a:spcBef>
              <a:spcAft>
                <a:spcPts val="0"/>
              </a:spcAft>
              <a:buSzPts val="1400"/>
              <a:buNone/>
              <a:defRPr sz="1400">
                <a:solidFill>
                  <a:schemeClr val="dk2"/>
                </a:solidFill>
              </a:defRPr>
            </a:lvl6pPr>
            <a:lvl7pPr lvl="6" algn="l">
              <a:lnSpc>
                <a:spcPct val="100000"/>
              </a:lnSpc>
              <a:spcBef>
                <a:spcPts val="1600"/>
              </a:spcBef>
              <a:spcAft>
                <a:spcPts val="0"/>
              </a:spcAft>
              <a:buSzPts val="1400"/>
              <a:buNone/>
              <a:defRPr sz="1400">
                <a:solidFill>
                  <a:schemeClr val="dk2"/>
                </a:solidFill>
              </a:defRPr>
            </a:lvl7pPr>
            <a:lvl8pPr lvl="7" algn="l">
              <a:lnSpc>
                <a:spcPct val="100000"/>
              </a:lnSpc>
              <a:spcBef>
                <a:spcPts val="1600"/>
              </a:spcBef>
              <a:spcAft>
                <a:spcPts val="0"/>
              </a:spcAft>
              <a:buSzPts val="1400"/>
              <a:buNone/>
              <a:defRPr sz="1400">
                <a:solidFill>
                  <a:schemeClr val="dk2"/>
                </a:solidFill>
              </a:defRPr>
            </a:lvl8pPr>
            <a:lvl9pPr lvl="8" algn="l">
              <a:lnSpc>
                <a:spcPct val="100000"/>
              </a:lnSpc>
              <a:spcBef>
                <a:spcPts val="1600"/>
              </a:spcBef>
              <a:spcAft>
                <a:spcPts val="1600"/>
              </a:spcAft>
              <a:buSzPts val="1400"/>
              <a:buNone/>
              <a:defRPr sz="1400">
                <a:solidFill>
                  <a:schemeClr val="dk2"/>
                </a:solidFill>
              </a:defRPr>
            </a:lvl9pPr>
          </a:lstStyle>
          <a:p/>
        </p:txBody>
      </p:sp>
      <p:sp>
        <p:nvSpPr>
          <p:cNvPr id="466" name="Google Shape;466;p44"/>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3">
  <p:cSld name="MAIN_POINT_1_1_2">
    <p:spTree>
      <p:nvGrpSpPr>
        <p:cNvPr id="467" name="Shape 467"/>
        <p:cNvGrpSpPr/>
        <p:nvPr/>
      </p:nvGrpSpPr>
      <p:grpSpPr>
        <a:xfrm>
          <a:off x="0" y="0"/>
          <a:ext cx="0" cy="0"/>
          <a:chOff x="0" y="0"/>
          <a:chExt cx="0" cy="0"/>
        </a:xfrm>
      </p:grpSpPr>
      <p:sp>
        <p:nvSpPr>
          <p:cNvPr id="468" name="Google Shape;468;p45"/>
          <p:cNvSpPr txBox="1"/>
          <p:nvPr>
            <p:ph type="title"/>
          </p:nvPr>
        </p:nvSpPr>
        <p:spPr>
          <a:xfrm>
            <a:off x="2934650" y="1658400"/>
            <a:ext cx="1350300" cy="1345500"/>
          </a:xfrm>
          <a:prstGeom prst="rect">
            <a:avLst/>
          </a:prstGeom>
          <a:noFill/>
          <a:ln>
            <a:noFill/>
          </a:ln>
        </p:spPr>
        <p:txBody>
          <a:bodyPr anchorCtr="0" anchor="b" bIns="0" lIns="0" spcFirstLastPara="1" rIns="72000" wrap="square" tIns="0">
            <a:noAutofit/>
          </a:bodyPr>
          <a:lstStyle>
            <a:lvl1pPr lvl="0" algn="r">
              <a:lnSpc>
                <a:spcPct val="100000"/>
              </a:lnSpc>
              <a:spcBef>
                <a:spcPts val="0"/>
              </a:spcBef>
              <a:spcAft>
                <a:spcPts val="0"/>
              </a:spcAft>
              <a:buSzPts val="2200"/>
              <a:buNone/>
              <a:defRPr i="0" sz="2400"/>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p:txBody>
      </p:sp>
      <p:sp>
        <p:nvSpPr>
          <p:cNvPr id="469" name="Google Shape;469;p45"/>
          <p:cNvSpPr txBox="1"/>
          <p:nvPr>
            <p:ph idx="1" type="subTitle"/>
          </p:nvPr>
        </p:nvSpPr>
        <p:spPr>
          <a:xfrm>
            <a:off x="1511850" y="3525933"/>
            <a:ext cx="2772900" cy="888300"/>
          </a:xfrm>
          <a:prstGeom prst="rect">
            <a:avLst/>
          </a:prstGeom>
          <a:noFill/>
          <a:ln>
            <a:noFill/>
          </a:ln>
        </p:spPr>
        <p:txBody>
          <a:bodyPr anchorCtr="0" anchor="ctr" bIns="91425" lIns="91425" spcFirstLastPara="1" rIns="72000"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sz="1400"/>
            </a:lvl2pPr>
            <a:lvl3pPr lvl="2" algn="r">
              <a:lnSpc>
                <a:spcPct val="100000"/>
              </a:lnSpc>
              <a:spcBef>
                <a:spcPts val="1600"/>
              </a:spcBef>
              <a:spcAft>
                <a:spcPts val="0"/>
              </a:spcAft>
              <a:buSzPts val="1400"/>
              <a:buNone/>
              <a:defRPr sz="1400"/>
            </a:lvl3pPr>
            <a:lvl4pPr lvl="3" algn="r">
              <a:lnSpc>
                <a:spcPct val="100000"/>
              </a:lnSpc>
              <a:spcBef>
                <a:spcPts val="1600"/>
              </a:spcBef>
              <a:spcAft>
                <a:spcPts val="0"/>
              </a:spcAft>
              <a:buSzPts val="1400"/>
              <a:buNone/>
              <a:defRPr sz="1400"/>
            </a:lvl4pPr>
            <a:lvl5pPr lvl="4" algn="r">
              <a:lnSpc>
                <a:spcPct val="100000"/>
              </a:lnSpc>
              <a:spcBef>
                <a:spcPts val="1600"/>
              </a:spcBef>
              <a:spcAft>
                <a:spcPts val="0"/>
              </a:spcAft>
              <a:buSzPts val="1400"/>
              <a:buNone/>
              <a:defRPr sz="1400"/>
            </a:lvl5pPr>
            <a:lvl6pPr lvl="5" algn="r">
              <a:lnSpc>
                <a:spcPct val="100000"/>
              </a:lnSpc>
              <a:spcBef>
                <a:spcPts val="1600"/>
              </a:spcBef>
              <a:spcAft>
                <a:spcPts val="0"/>
              </a:spcAft>
              <a:buSzPts val="1400"/>
              <a:buNone/>
              <a:defRPr sz="1400"/>
            </a:lvl6pPr>
            <a:lvl7pPr lvl="6" algn="r">
              <a:lnSpc>
                <a:spcPct val="100000"/>
              </a:lnSpc>
              <a:spcBef>
                <a:spcPts val="1600"/>
              </a:spcBef>
              <a:spcAft>
                <a:spcPts val="0"/>
              </a:spcAft>
              <a:buSzPts val="1400"/>
              <a:buNone/>
              <a:defRPr sz="1400"/>
            </a:lvl7pPr>
            <a:lvl8pPr lvl="7" algn="r">
              <a:lnSpc>
                <a:spcPct val="100000"/>
              </a:lnSpc>
              <a:spcBef>
                <a:spcPts val="1600"/>
              </a:spcBef>
              <a:spcAft>
                <a:spcPts val="0"/>
              </a:spcAft>
              <a:buSzPts val="1400"/>
              <a:buNone/>
              <a:defRPr sz="1400"/>
            </a:lvl8pPr>
            <a:lvl9pPr lvl="8" algn="r">
              <a:lnSpc>
                <a:spcPct val="100000"/>
              </a:lnSpc>
              <a:spcBef>
                <a:spcPts val="1600"/>
              </a:spcBef>
              <a:spcAft>
                <a:spcPts val="1600"/>
              </a:spcAft>
              <a:buSzPts val="1400"/>
              <a:buNone/>
              <a:defRPr sz="1400"/>
            </a:lvl9pPr>
          </a:lstStyle>
          <a:p/>
        </p:txBody>
      </p:sp>
      <p:sp>
        <p:nvSpPr>
          <p:cNvPr id="470" name="Google Shape;470;p45"/>
          <p:cNvSpPr/>
          <p:nvPr/>
        </p:nvSpPr>
        <p:spPr>
          <a:xfrm>
            <a:off x="-157950" y="4137400"/>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5">
    <p:spTree>
      <p:nvGrpSpPr>
        <p:cNvPr id="471" name="Shape 471"/>
        <p:cNvGrpSpPr/>
        <p:nvPr/>
      </p:nvGrpSpPr>
      <p:grpSpPr>
        <a:xfrm>
          <a:off x="0" y="0"/>
          <a:ext cx="0" cy="0"/>
          <a:chOff x="0" y="0"/>
          <a:chExt cx="0" cy="0"/>
        </a:xfrm>
      </p:grpSpPr>
      <p:sp>
        <p:nvSpPr>
          <p:cNvPr id="472" name="Google Shape;472;p46"/>
          <p:cNvSpPr/>
          <p:nvPr/>
        </p:nvSpPr>
        <p:spPr>
          <a:xfrm flipH="1">
            <a:off x="682650"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sm" w="sm" type="none"/>
            <a:tailEnd len="sm" w="sm" type="none"/>
          </a:ln>
        </p:spPr>
      </p:sp>
      <p:sp>
        <p:nvSpPr>
          <p:cNvPr id="473" name="Google Shape;473;p46"/>
          <p:cNvSpPr txBox="1"/>
          <p:nvPr>
            <p:ph type="title"/>
          </p:nvPr>
        </p:nvSpPr>
        <p:spPr>
          <a:xfrm>
            <a:off x="2912675" y="822175"/>
            <a:ext cx="5511300" cy="1381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b="0" sz="7200"/>
            </a:lvl1pPr>
            <a:lvl2pPr lvl="1" algn="ctr">
              <a:lnSpc>
                <a:spcPct val="100000"/>
              </a:lnSpc>
              <a:spcBef>
                <a:spcPts val="0"/>
              </a:spcBef>
              <a:spcAft>
                <a:spcPts val="0"/>
              </a:spcAft>
              <a:buSzPts val="4200"/>
              <a:buNone/>
              <a:defRPr b="0" sz="4200"/>
            </a:lvl2pPr>
            <a:lvl3pPr lvl="2" algn="ctr">
              <a:lnSpc>
                <a:spcPct val="100000"/>
              </a:lnSpc>
              <a:spcBef>
                <a:spcPts val="0"/>
              </a:spcBef>
              <a:spcAft>
                <a:spcPts val="0"/>
              </a:spcAft>
              <a:buSzPts val="4200"/>
              <a:buNone/>
              <a:defRPr b="0" sz="4200"/>
            </a:lvl3pPr>
            <a:lvl4pPr lvl="3" algn="ctr">
              <a:lnSpc>
                <a:spcPct val="100000"/>
              </a:lnSpc>
              <a:spcBef>
                <a:spcPts val="0"/>
              </a:spcBef>
              <a:spcAft>
                <a:spcPts val="0"/>
              </a:spcAft>
              <a:buSzPts val="4200"/>
              <a:buNone/>
              <a:defRPr b="0" sz="4200"/>
            </a:lvl4pPr>
            <a:lvl5pPr lvl="4" algn="ctr">
              <a:lnSpc>
                <a:spcPct val="100000"/>
              </a:lnSpc>
              <a:spcBef>
                <a:spcPts val="0"/>
              </a:spcBef>
              <a:spcAft>
                <a:spcPts val="0"/>
              </a:spcAft>
              <a:buSzPts val="4200"/>
              <a:buNone/>
              <a:defRPr b="0" sz="4200"/>
            </a:lvl5pPr>
            <a:lvl6pPr lvl="5" algn="ctr">
              <a:lnSpc>
                <a:spcPct val="100000"/>
              </a:lnSpc>
              <a:spcBef>
                <a:spcPts val="0"/>
              </a:spcBef>
              <a:spcAft>
                <a:spcPts val="0"/>
              </a:spcAft>
              <a:buSzPts val="4200"/>
              <a:buNone/>
              <a:defRPr b="0" sz="4200"/>
            </a:lvl6pPr>
            <a:lvl7pPr lvl="6" algn="ctr">
              <a:lnSpc>
                <a:spcPct val="100000"/>
              </a:lnSpc>
              <a:spcBef>
                <a:spcPts val="0"/>
              </a:spcBef>
              <a:spcAft>
                <a:spcPts val="0"/>
              </a:spcAft>
              <a:buSzPts val="4200"/>
              <a:buNone/>
              <a:defRPr b="0" sz="4200"/>
            </a:lvl7pPr>
            <a:lvl8pPr lvl="7" algn="ctr">
              <a:lnSpc>
                <a:spcPct val="100000"/>
              </a:lnSpc>
              <a:spcBef>
                <a:spcPts val="0"/>
              </a:spcBef>
              <a:spcAft>
                <a:spcPts val="0"/>
              </a:spcAft>
              <a:buSzPts val="4200"/>
              <a:buNone/>
              <a:defRPr b="0" sz="4200"/>
            </a:lvl8pPr>
            <a:lvl9pPr lvl="8" algn="ctr">
              <a:lnSpc>
                <a:spcPct val="100000"/>
              </a:lnSpc>
              <a:spcBef>
                <a:spcPts val="0"/>
              </a:spcBef>
              <a:spcAft>
                <a:spcPts val="0"/>
              </a:spcAft>
              <a:buSzPts val="4200"/>
              <a:buNone/>
              <a:defRPr b="0" sz="4200"/>
            </a:lvl9pPr>
          </a:lstStyle>
          <a:p/>
        </p:txBody>
      </p:sp>
      <p:sp>
        <p:nvSpPr>
          <p:cNvPr id="474" name="Google Shape;474;p46"/>
          <p:cNvSpPr txBox="1"/>
          <p:nvPr>
            <p:ph idx="1" type="subTitle"/>
          </p:nvPr>
        </p:nvSpPr>
        <p:spPr>
          <a:xfrm>
            <a:off x="4101300" y="2647550"/>
            <a:ext cx="4322700" cy="161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5" name="Google Shape;475;p46"/>
          <p:cNvSpPr txBox="1"/>
          <p:nvPr/>
        </p:nvSpPr>
        <p:spPr>
          <a:xfrm>
            <a:off x="4928375" y="3971800"/>
            <a:ext cx="3495900" cy="537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300"/>
              </a:spcBef>
              <a:spcAft>
                <a:spcPts val="0"/>
              </a:spcAft>
              <a:buClr>
                <a:srgbClr val="000000"/>
              </a:buClr>
              <a:buSzPts val="1000"/>
              <a:buFont typeface="Arial"/>
              <a:buNone/>
            </a:pPr>
            <a:r>
              <a:rPr b="1" i="0" lang="en" sz="1000" u="none" cap="none" strike="noStrike">
                <a:solidFill>
                  <a:srgbClr val="434343"/>
                </a:solidFill>
                <a:latin typeface="Roboto Condensed"/>
                <a:ea typeface="Roboto Condensed"/>
                <a:cs typeface="Roboto Condensed"/>
                <a:sym typeface="Roboto Condensed"/>
              </a:rPr>
              <a:t>CREDITS</a:t>
            </a:r>
            <a:r>
              <a:rPr b="0" i="0" lang="en" sz="1000" u="none" cap="none" strike="noStrike">
                <a:solidFill>
                  <a:srgbClr val="434343"/>
                </a:solidFill>
                <a:latin typeface="Roboto Condensed Light"/>
                <a:ea typeface="Roboto Condensed Light"/>
                <a:cs typeface="Roboto Condensed Light"/>
                <a:sym typeface="Roboto Condensed Light"/>
              </a:rPr>
              <a:t>: This presentation template was created by </a:t>
            </a:r>
            <a:r>
              <a:rPr b="1" i="0" lang="en" sz="1000" u="none" cap="none" strike="noStrike">
                <a:solidFill>
                  <a:srgbClr val="434343"/>
                </a:solidFill>
                <a:uFill>
                  <a:noFill/>
                </a:uFill>
                <a:latin typeface="Roboto Condensed"/>
                <a:ea typeface="Roboto Condensed"/>
                <a:cs typeface="Roboto Condensed"/>
                <a:sym typeface="Roboto Condensed"/>
                <a:hlinkClick r:id="rId2"/>
              </a:rPr>
              <a:t>Slidesgo</a:t>
            </a:r>
            <a:r>
              <a:rPr b="0" i="0" lang="en" sz="1000" u="none" cap="none" strike="noStrike">
                <a:solidFill>
                  <a:srgbClr val="434343"/>
                </a:solidFill>
                <a:latin typeface="Roboto Condensed Light"/>
                <a:ea typeface="Roboto Condensed Light"/>
                <a:cs typeface="Roboto Condensed Light"/>
                <a:sym typeface="Roboto Condensed Light"/>
              </a:rPr>
              <a:t>, including icons by </a:t>
            </a:r>
            <a:r>
              <a:rPr b="1" i="0" lang="en" sz="1000" u="none" cap="none" strike="noStrike">
                <a:solidFill>
                  <a:srgbClr val="434343"/>
                </a:solidFill>
                <a:uFill>
                  <a:noFill/>
                </a:uFill>
                <a:latin typeface="Roboto Condensed"/>
                <a:ea typeface="Roboto Condensed"/>
                <a:cs typeface="Roboto Condensed"/>
                <a:sym typeface="Roboto Condensed"/>
                <a:hlinkClick r:id="rId3"/>
              </a:rPr>
              <a:t>Flaticon</a:t>
            </a:r>
            <a:r>
              <a:rPr b="0" i="0" lang="en" sz="1000" u="none" cap="none" strike="noStrike">
                <a:solidFill>
                  <a:srgbClr val="434343"/>
                </a:solidFill>
                <a:latin typeface="Roboto Condensed Light"/>
                <a:ea typeface="Roboto Condensed Light"/>
                <a:cs typeface="Roboto Condensed Light"/>
                <a:sym typeface="Roboto Condensed Light"/>
              </a:rPr>
              <a:t>, and infographics &amp; images by </a:t>
            </a:r>
            <a:r>
              <a:rPr b="1" i="0" lang="en" sz="1000" u="none" cap="none" strike="noStrike">
                <a:solidFill>
                  <a:srgbClr val="434343"/>
                </a:solidFill>
                <a:uFill>
                  <a:noFill/>
                </a:uFill>
                <a:latin typeface="Roboto Condensed"/>
                <a:ea typeface="Roboto Condensed"/>
                <a:cs typeface="Roboto Condensed"/>
                <a:sym typeface="Roboto Condensed"/>
                <a:hlinkClick r:id="rId4"/>
              </a:rPr>
              <a:t>Freepik</a:t>
            </a:r>
            <a:endParaRPr b="1" i="0" sz="1400" u="none" cap="none" strike="noStrike">
              <a:solidFill>
                <a:srgbClr val="434343"/>
              </a:solidFill>
              <a:latin typeface="Roboto Condensed"/>
              <a:ea typeface="Roboto Condensed"/>
              <a:cs typeface="Roboto Condensed"/>
              <a:sym typeface="Roboto Condensed"/>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Roboto Condensed Light"/>
              <a:ea typeface="Roboto Condensed Light"/>
              <a:cs typeface="Roboto Condensed Light"/>
              <a:sym typeface="Roboto Condensed Light"/>
            </a:endParaRPr>
          </a:p>
          <a:p>
            <a:pPr indent="0" lvl="0" marL="0" marR="0" rtl="0" algn="r">
              <a:lnSpc>
                <a:spcPct val="115000"/>
              </a:lnSpc>
              <a:spcBef>
                <a:spcPts val="300"/>
              </a:spcBef>
              <a:spcAft>
                <a:spcPts val="0"/>
              </a:spcAft>
              <a:buClr>
                <a:srgbClr val="000000"/>
              </a:buClr>
              <a:buSzPts val="1000"/>
              <a:buFont typeface="Arial"/>
              <a:buNone/>
            </a:pPr>
            <a:r>
              <a:t/>
            </a:r>
            <a:endParaRPr b="0" i="0" sz="1000" u="none" cap="none" strike="noStrike">
              <a:solidFill>
                <a:srgbClr val="434343"/>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
  <p:cSld name="CUSTOM_9_1_1_1">
    <p:spTree>
      <p:nvGrpSpPr>
        <p:cNvPr id="476" name="Shape 476"/>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477" name="Shape 4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2"/>
          <p:cNvSpPr/>
          <p:nvPr/>
        </p:nvSpPr>
        <p:spPr>
          <a:xfrm>
            <a:off x="-29950" y="-39675"/>
            <a:ext cx="6593725" cy="5178625"/>
          </a:xfrm>
          <a:custGeom>
            <a:rect b="b" l="l" r="r" t="t"/>
            <a:pathLst>
              <a:path extrusionOk="0" h="207145" w="263749">
                <a:moveTo>
                  <a:pt x="177840" y="0"/>
                </a:moveTo>
                <a:lnTo>
                  <a:pt x="263749" y="78482"/>
                </a:lnTo>
                <a:lnTo>
                  <a:pt x="213367" y="207145"/>
                </a:lnTo>
                <a:lnTo>
                  <a:pt x="0" y="178643"/>
                </a:lnTo>
              </a:path>
            </a:pathLst>
          </a:custGeom>
          <a:noFill/>
          <a:ln cap="flat" cmpd="sng" w="19050">
            <a:solidFill>
              <a:srgbClr val="434343"/>
            </a:solidFill>
            <a:prstDash val="solid"/>
            <a:round/>
            <a:headEnd len="sm" w="sm" type="none"/>
            <a:tailEnd len="sm" w="sm" type="none"/>
          </a:ln>
        </p:spPr>
      </p:sp>
      <p:sp>
        <p:nvSpPr>
          <p:cNvPr id="90" name="Google Shape;90;p22"/>
          <p:cNvSpPr txBox="1"/>
          <p:nvPr>
            <p:ph type="title"/>
          </p:nvPr>
        </p:nvSpPr>
        <p:spPr>
          <a:xfrm>
            <a:off x="720050" y="1724525"/>
            <a:ext cx="3845100" cy="169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41294A"/>
              </a:buClr>
              <a:buSzPts val="4200"/>
              <a:buNone/>
              <a:defRPr sz="4800"/>
            </a:lvl1pPr>
            <a:lvl2pPr lvl="1" algn="ctr">
              <a:lnSpc>
                <a:spcPct val="100000"/>
              </a:lnSpc>
              <a:spcBef>
                <a:spcPts val="0"/>
              </a:spcBef>
              <a:spcAft>
                <a:spcPts val="0"/>
              </a:spcAft>
              <a:buClr>
                <a:srgbClr val="41294A"/>
              </a:buClr>
              <a:buSzPts val="4200"/>
              <a:buNone/>
              <a:defRPr sz="4200">
                <a:solidFill>
                  <a:srgbClr val="41294A"/>
                </a:solidFill>
              </a:defRPr>
            </a:lvl2pPr>
            <a:lvl3pPr lvl="2" algn="ctr">
              <a:lnSpc>
                <a:spcPct val="100000"/>
              </a:lnSpc>
              <a:spcBef>
                <a:spcPts val="0"/>
              </a:spcBef>
              <a:spcAft>
                <a:spcPts val="0"/>
              </a:spcAft>
              <a:buClr>
                <a:srgbClr val="41294A"/>
              </a:buClr>
              <a:buSzPts val="4200"/>
              <a:buNone/>
              <a:defRPr sz="4200">
                <a:solidFill>
                  <a:srgbClr val="41294A"/>
                </a:solidFill>
              </a:defRPr>
            </a:lvl3pPr>
            <a:lvl4pPr lvl="3" algn="ctr">
              <a:lnSpc>
                <a:spcPct val="100000"/>
              </a:lnSpc>
              <a:spcBef>
                <a:spcPts val="0"/>
              </a:spcBef>
              <a:spcAft>
                <a:spcPts val="0"/>
              </a:spcAft>
              <a:buClr>
                <a:srgbClr val="41294A"/>
              </a:buClr>
              <a:buSzPts val="4200"/>
              <a:buNone/>
              <a:defRPr sz="4200">
                <a:solidFill>
                  <a:srgbClr val="41294A"/>
                </a:solidFill>
              </a:defRPr>
            </a:lvl4pPr>
            <a:lvl5pPr lvl="4" algn="ctr">
              <a:lnSpc>
                <a:spcPct val="100000"/>
              </a:lnSpc>
              <a:spcBef>
                <a:spcPts val="0"/>
              </a:spcBef>
              <a:spcAft>
                <a:spcPts val="0"/>
              </a:spcAft>
              <a:buClr>
                <a:srgbClr val="41294A"/>
              </a:buClr>
              <a:buSzPts val="4200"/>
              <a:buNone/>
              <a:defRPr sz="4200">
                <a:solidFill>
                  <a:srgbClr val="41294A"/>
                </a:solidFill>
              </a:defRPr>
            </a:lvl5pPr>
            <a:lvl6pPr lvl="5" algn="ctr">
              <a:lnSpc>
                <a:spcPct val="100000"/>
              </a:lnSpc>
              <a:spcBef>
                <a:spcPts val="0"/>
              </a:spcBef>
              <a:spcAft>
                <a:spcPts val="0"/>
              </a:spcAft>
              <a:buClr>
                <a:srgbClr val="41294A"/>
              </a:buClr>
              <a:buSzPts val="4200"/>
              <a:buNone/>
              <a:defRPr sz="4200">
                <a:solidFill>
                  <a:srgbClr val="41294A"/>
                </a:solidFill>
              </a:defRPr>
            </a:lvl6pPr>
            <a:lvl7pPr lvl="6" algn="ctr">
              <a:lnSpc>
                <a:spcPct val="100000"/>
              </a:lnSpc>
              <a:spcBef>
                <a:spcPts val="0"/>
              </a:spcBef>
              <a:spcAft>
                <a:spcPts val="0"/>
              </a:spcAft>
              <a:buClr>
                <a:srgbClr val="41294A"/>
              </a:buClr>
              <a:buSzPts val="4200"/>
              <a:buNone/>
              <a:defRPr sz="4200">
                <a:solidFill>
                  <a:srgbClr val="41294A"/>
                </a:solidFill>
              </a:defRPr>
            </a:lvl7pPr>
            <a:lvl8pPr lvl="7" algn="ctr">
              <a:lnSpc>
                <a:spcPct val="100000"/>
              </a:lnSpc>
              <a:spcBef>
                <a:spcPts val="0"/>
              </a:spcBef>
              <a:spcAft>
                <a:spcPts val="0"/>
              </a:spcAft>
              <a:buClr>
                <a:srgbClr val="41294A"/>
              </a:buClr>
              <a:buSzPts val="4200"/>
              <a:buNone/>
              <a:defRPr sz="4200">
                <a:solidFill>
                  <a:srgbClr val="41294A"/>
                </a:solidFill>
              </a:defRPr>
            </a:lvl8pPr>
            <a:lvl9pPr lvl="8" algn="ctr">
              <a:lnSpc>
                <a:spcPct val="100000"/>
              </a:lnSpc>
              <a:spcBef>
                <a:spcPts val="0"/>
              </a:spcBef>
              <a:spcAft>
                <a:spcPts val="0"/>
              </a:spcAft>
              <a:buClr>
                <a:srgbClr val="41294A"/>
              </a:buClr>
              <a:buSzPts val="4200"/>
              <a:buNone/>
              <a:defRPr sz="4200">
                <a:solidFill>
                  <a:srgbClr val="41294A"/>
                </a:solidFill>
              </a:defRPr>
            </a:lvl9pPr>
          </a:lstStyle>
          <a:p/>
        </p:txBody>
      </p:sp>
      <p:sp>
        <p:nvSpPr>
          <p:cNvPr id="91" name="Google Shape;91;p22"/>
          <p:cNvSpPr txBox="1"/>
          <p:nvPr>
            <p:ph idx="1" type="subTitle"/>
          </p:nvPr>
        </p:nvSpPr>
        <p:spPr>
          <a:xfrm>
            <a:off x="720050" y="3362050"/>
            <a:ext cx="3845100" cy="39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1294A"/>
              </a:buClr>
              <a:buSzPts val="2100"/>
              <a:buNone/>
              <a:defRPr sz="1400"/>
            </a:lvl1pPr>
            <a:lvl2pPr lvl="1" algn="ctr">
              <a:lnSpc>
                <a:spcPct val="100000"/>
              </a:lnSpc>
              <a:spcBef>
                <a:spcPts val="0"/>
              </a:spcBef>
              <a:spcAft>
                <a:spcPts val="0"/>
              </a:spcAft>
              <a:buClr>
                <a:srgbClr val="41294A"/>
              </a:buClr>
              <a:buSzPts val="2100"/>
              <a:buNone/>
              <a:defRPr sz="2100">
                <a:solidFill>
                  <a:srgbClr val="41294A"/>
                </a:solidFill>
              </a:defRPr>
            </a:lvl2pPr>
            <a:lvl3pPr lvl="2" algn="ctr">
              <a:lnSpc>
                <a:spcPct val="100000"/>
              </a:lnSpc>
              <a:spcBef>
                <a:spcPts val="0"/>
              </a:spcBef>
              <a:spcAft>
                <a:spcPts val="0"/>
              </a:spcAft>
              <a:buClr>
                <a:srgbClr val="41294A"/>
              </a:buClr>
              <a:buSzPts val="2100"/>
              <a:buNone/>
              <a:defRPr sz="2100">
                <a:solidFill>
                  <a:srgbClr val="41294A"/>
                </a:solidFill>
              </a:defRPr>
            </a:lvl3pPr>
            <a:lvl4pPr lvl="3" algn="ctr">
              <a:lnSpc>
                <a:spcPct val="100000"/>
              </a:lnSpc>
              <a:spcBef>
                <a:spcPts val="0"/>
              </a:spcBef>
              <a:spcAft>
                <a:spcPts val="0"/>
              </a:spcAft>
              <a:buClr>
                <a:srgbClr val="41294A"/>
              </a:buClr>
              <a:buSzPts val="2100"/>
              <a:buNone/>
              <a:defRPr sz="2100">
                <a:solidFill>
                  <a:srgbClr val="41294A"/>
                </a:solidFill>
              </a:defRPr>
            </a:lvl4pPr>
            <a:lvl5pPr lvl="4" algn="ctr">
              <a:lnSpc>
                <a:spcPct val="100000"/>
              </a:lnSpc>
              <a:spcBef>
                <a:spcPts val="0"/>
              </a:spcBef>
              <a:spcAft>
                <a:spcPts val="0"/>
              </a:spcAft>
              <a:buClr>
                <a:srgbClr val="41294A"/>
              </a:buClr>
              <a:buSzPts val="2100"/>
              <a:buNone/>
              <a:defRPr sz="2100">
                <a:solidFill>
                  <a:srgbClr val="41294A"/>
                </a:solidFill>
              </a:defRPr>
            </a:lvl5pPr>
            <a:lvl6pPr lvl="5" algn="ctr">
              <a:lnSpc>
                <a:spcPct val="100000"/>
              </a:lnSpc>
              <a:spcBef>
                <a:spcPts val="0"/>
              </a:spcBef>
              <a:spcAft>
                <a:spcPts val="0"/>
              </a:spcAft>
              <a:buClr>
                <a:srgbClr val="41294A"/>
              </a:buClr>
              <a:buSzPts val="2100"/>
              <a:buNone/>
              <a:defRPr sz="2100">
                <a:solidFill>
                  <a:srgbClr val="41294A"/>
                </a:solidFill>
              </a:defRPr>
            </a:lvl6pPr>
            <a:lvl7pPr lvl="6" algn="ctr">
              <a:lnSpc>
                <a:spcPct val="100000"/>
              </a:lnSpc>
              <a:spcBef>
                <a:spcPts val="0"/>
              </a:spcBef>
              <a:spcAft>
                <a:spcPts val="0"/>
              </a:spcAft>
              <a:buClr>
                <a:srgbClr val="41294A"/>
              </a:buClr>
              <a:buSzPts val="2100"/>
              <a:buNone/>
              <a:defRPr sz="2100">
                <a:solidFill>
                  <a:srgbClr val="41294A"/>
                </a:solidFill>
              </a:defRPr>
            </a:lvl7pPr>
            <a:lvl8pPr lvl="7" algn="ctr">
              <a:lnSpc>
                <a:spcPct val="100000"/>
              </a:lnSpc>
              <a:spcBef>
                <a:spcPts val="0"/>
              </a:spcBef>
              <a:spcAft>
                <a:spcPts val="0"/>
              </a:spcAft>
              <a:buClr>
                <a:srgbClr val="41294A"/>
              </a:buClr>
              <a:buSzPts val="2100"/>
              <a:buNone/>
              <a:defRPr sz="2100">
                <a:solidFill>
                  <a:srgbClr val="41294A"/>
                </a:solidFill>
              </a:defRPr>
            </a:lvl8pPr>
            <a:lvl9pPr lvl="8" algn="ctr">
              <a:lnSpc>
                <a:spcPct val="100000"/>
              </a:lnSpc>
              <a:spcBef>
                <a:spcPts val="0"/>
              </a:spcBef>
              <a:spcAft>
                <a:spcPts val="0"/>
              </a:spcAft>
              <a:buClr>
                <a:srgbClr val="41294A"/>
              </a:buClr>
              <a:buSzPts val="2100"/>
              <a:buNone/>
              <a:defRPr sz="2100">
                <a:solidFill>
                  <a:srgbClr val="41294A"/>
                </a:solidFill>
              </a:defRPr>
            </a:lvl9pPr>
          </a:lstStyle>
          <a:p/>
        </p:txBody>
      </p:sp>
      <p:sp>
        <p:nvSpPr>
          <p:cNvPr id="92" name="Google Shape;92;p22"/>
          <p:cNvSpPr txBox="1"/>
          <p:nvPr>
            <p:ph idx="2" type="title"/>
          </p:nvPr>
        </p:nvSpPr>
        <p:spPr>
          <a:xfrm>
            <a:off x="720050" y="315950"/>
            <a:ext cx="2100300" cy="97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999999"/>
              </a:buClr>
              <a:buSzPts val="3600"/>
              <a:buNone/>
              <a:defRPr b="0" sz="6000"/>
            </a:lvl1pPr>
            <a:lvl2pPr lvl="1"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82" name="Shape 482"/>
        <p:cNvGrpSpPr/>
        <p:nvPr/>
      </p:nvGrpSpPr>
      <p:grpSpPr>
        <a:xfrm>
          <a:off x="0" y="0"/>
          <a:ext cx="0" cy="0"/>
          <a:chOff x="0" y="0"/>
          <a:chExt cx="0" cy="0"/>
        </a:xfrm>
      </p:grpSpPr>
      <p:sp>
        <p:nvSpPr>
          <p:cNvPr id="483" name="Google Shape;483;p5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84" name="Google Shape;484;p5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85" name="Google Shape;48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86" name="Shape 486"/>
        <p:cNvGrpSpPr/>
        <p:nvPr/>
      </p:nvGrpSpPr>
      <p:grpSpPr>
        <a:xfrm>
          <a:off x="0" y="0"/>
          <a:ext cx="0" cy="0"/>
          <a:chOff x="0" y="0"/>
          <a:chExt cx="0" cy="0"/>
        </a:xfrm>
      </p:grpSpPr>
      <p:sp>
        <p:nvSpPr>
          <p:cNvPr id="487" name="Google Shape;487;p5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88" name="Google Shape;488;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89" name="Shape 489"/>
        <p:cNvGrpSpPr/>
        <p:nvPr/>
      </p:nvGrpSpPr>
      <p:grpSpPr>
        <a:xfrm>
          <a:off x="0" y="0"/>
          <a:ext cx="0" cy="0"/>
          <a:chOff x="0" y="0"/>
          <a:chExt cx="0" cy="0"/>
        </a:xfrm>
      </p:grpSpPr>
      <p:sp>
        <p:nvSpPr>
          <p:cNvPr id="490" name="Google Shape;490;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1" name="Google Shape;491;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92" name="Google Shape;49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93" name="Shape 493"/>
        <p:cNvGrpSpPr/>
        <p:nvPr/>
      </p:nvGrpSpPr>
      <p:grpSpPr>
        <a:xfrm>
          <a:off x="0" y="0"/>
          <a:ext cx="0" cy="0"/>
          <a:chOff x="0" y="0"/>
          <a:chExt cx="0" cy="0"/>
        </a:xfrm>
      </p:grpSpPr>
      <p:sp>
        <p:nvSpPr>
          <p:cNvPr id="494" name="Google Shape;494;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5" name="Google Shape;495;p5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6" name="Google Shape;496;p5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7" name="Google Shape;49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8" name="Shape 498"/>
        <p:cNvGrpSpPr/>
        <p:nvPr/>
      </p:nvGrpSpPr>
      <p:grpSpPr>
        <a:xfrm>
          <a:off x="0" y="0"/>
          <a:ext cx="0" cy="0"/>
          <a:chOff x="0" y="0"/>
          <a:chExt cx="0" cy="0"/>
        </a:xfrm>
      </p:grpSpPr>
      <p:sp>
        <p:nvSpPr>
          <p:cNvPr id="499" name="Google Shape;499;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0" name="Google Shape;50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01" name="Shape 501"/>
        <p:cNvGrpSpPr/>
        <p:nvPr/>
      </p:nvGrpSpPr>
      <p:grpSpPr>
        <a:xfrm>
          <a:off x="0" y="0"/>
          <a:ext cx="0" cy="0"/>
          <a:chOff x="0" y="0"/>
          <a:chExt cx="0" cy="0"/>
        </a:xfrm>
      </p:grpSpPr>
      <p:sp>
        <p:nvSpPr>
          <p:cNvPr id="502" name="Google Shape;502;p5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3" name="Google Shape;503;p5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04" name="Google Shape;50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05" name="Shape 505"/>
        <p:cNvGrpSpPr/>
        <p:nvPr/>
      </p:nvGrpSpPr>
      <p:grpSpPr>
        <a:xfrm>
          <a:off x="0" y="0"/>
          <a:ext cx="0" cy="0"/>
          <a:chOff x="0" y="0"/>
          <a:chExt cx="0" cy="0"/>
        </a:xfrm>
      </p:grpSpPr>
      <p:sp>
        <p:nvSpPr>
          <p:cNvPr id="506" name="Google Shape;506;p5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07" name="Google Shape;50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08" name="Shape 508"/>
        <p:cNvGrpSpPr/>
        <p:nvPr/>
      </p:nvGrpSpPr>
      <p:grpSpPr>
        <a:xfrm>
          <a:off x="0" y="0"/>
          <a:ext cx="0" cy="0"/>
          <a:chOff x="0" y="0"/>
          <a:chExt cx="0" cy="0"/>
        </a:xfrm>
      </p:grpSpPr>
      <p:sp>
        <p:nvSpPr>
          <p:cNvPr id="509" name="Google Shape;509;p5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11" name="Google Shape;511;p5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2" name="Google Shape;512;p5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13" name="Google Shape;513;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14" name="Shape 514"/>
        <p:cNvGrpSpPr/>
        <p:nvPr/>
      </p:nvGrpSpPr>
      <p:grpSpPr>
        <a:xfrm>
          <a:off x="0" y="0"/>
          <a:ext cx="0" cy="0"/>
          <a:chOff x="0" y="0"/>
          <a:chExt cx="0" cy="0"/>
        </a:xfrm>
      </p:grpSpPr>
      <p:sp>
        <p:nvSpPr>
          <p:cNvPr id="515" name="Google Shape;515;p5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16" name="Google Shape;516;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7" name="Shape 517"/>
        <p:cNvGrpSpPr/>
        <p:nvPr/>
      </p:nvGrpSpPr>
      <p:grpSpPr>
        <a:xfrm>
          <a:off x="0" y="0"/>
          <a:ext cx="0" cy="0"/>
          <a:chOff x="0" y="0"/>
          <a:chExt cx="0" cy="0"/>
        </a:xfrm>
      </p:grpSpPr>
      <p:sp>
        <p:nvSpPr>
          <p:cNvPr id="518" name="Google Shape;518;p5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9" name="Google Shape;519;p5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0" name="Google Shape;520;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3"/>
          <p:cNvSpPr/>
          <p:nvPr/>
        </p:nvSpPr>
        <p:spPr>
          <a:xfrm flipH="1">
            <a:off x="682650"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sm" w="sm" type="none"/>
            <a:tailEnd len="sm" w="sm" type="none"/>
          </a:ln>
        </p:spPr>
      </p:sp>
      <p:grpSp>
        <p:nvGrpSpPr>
          <p:cNvPr id="95" name="Google Shape;95;p23"/>
          <p:cNvGrpSpPr/>
          <p:nvPr/>
        </p:nvGrpSpPr>
        <p:grpSpPr>
          <a:xfrm>
            <a:off x="6904678" y="-78921"/>
            <a:ext cx="2605500" cy="1446850"/>
            <a:chOff x="310975" y="334050"/>
            <a:chExt cx="2605500" cy="1446850"/>
          </a:xfrm>
        </p:grpSpPr>
        <p:sp>
          <p:nvSpPr>
            <p:cNvPr id="96" name="Google Shape;96;p23"/>
            <p:cNvSpPr/>
            <p:nvPr/>
          </p:nvSpPr>
          <p:spPr>
            <a:xfrm>
              <a:off x="310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3"/>
            <p:cNvSpPr/>
            <p:nvPr/>
          </p:nvSpPr>
          <p:spPr>
            <a:xfrm>
              <a:off x="593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a:off x="876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a:off x="1158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p:nvPr/>
          </p:nvSpPr>
          <p:spPr>
            <a:xfrm>
              <a:off x="1441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3"/>
            <p:cNvSpPr/>
            <p:nvPr/>
          </p:nvSpPr>
          <p:spPr>
            <a:xfrm>
              <a:off x="17239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p:nvPr/>
          </p:nvSpPr>
          <p:spPr>
            <a:xfrm>
              <a:off x="20065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3"/>
            <p:cNvSpPr/>
            <p:nvPr/>
          </p:nvSpPr>
          <p:spPr>
            <a:xfrm>
              <a:off x="22891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3"/>
            <p:cNvSpPr/>
            <p:nvPr/>
          </p:nvSpPr>
          <p:spPr>
            <a:xfrm>
              <a:off x="25717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3"/>
            <p:cNvSpPr/>
            <p:nvPr/>
          </p:nvSpPr>
          <p:spPr>
            <a:xfrm>
              <a:off x="2854375" y="3340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p:nvPr/>
          </p:nvSpPr>
          <p:spPr>
            <a:xfrm>
              <a:off x="310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a:off x="593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a:off x="876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p:nvPr/>
          </p:nvSpPr>
          <p:spPr>
            <a:xfrm>
              <a:off x="1158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3"/>
            <p:cNvSpPr/>
            <p:nvPr/>
          </p:nvSpPr>
          <p:spPr>
            <a:xfrm>
              <a:off x="1441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3"/>
            <p:cNvSpPr/>
            <p:nvPr/>
          </p:nvSpPr>
          <p:spPr>
            <a:xfrm>
              <a:off x="17239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3"/>
            <p:cNvSpPr/>
            <p:nvPr/>
          </p:nvSpPr>
          <p:spPr>
            <a:xfrm>
              <a:off x="20065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3"/>
            <p:cNvSpPr/>
            <p:nvPr/>
          </p:nvSpPr>
          <p:spPr>
            <a:xfrm>
              <a:off x="22891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3"/>
            <p:cNvSpPr/>
            <p:nvPr/>
          </p:nvSpPr>
          <p:spPr>
            <a:xfrm>
              <a:off x="25717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3"/>
            <p:cNvSpPr/>
            <p:nvPr/>
          </p:nvSpPr>
          <p:spPr>
            <a:xfrm>
              <a:off x="2854375" y="6110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3"/>
            <p:cNvSpPr/>
            <p:nvPr/>
          </p:nvSpPr>
          <p:spPr>
            <a:xfrm>
              <a:off x="310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3"/>
            <p:cNvSpPr/>
            <p:nvPr/>
          </p:nvSpPr>
          <p:spPr>
            <a:xfrm>
              <a:off x="593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p:nvPr/>
          </p:nvSpPr>
          <p:spPr>
            <a:xfrm>
              <a:off x="876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a:off x="1158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3"/>
            <p:cNvSpPr/>
            <p:nvPr/>
          </p:nvSpPr>
          <p:spPr>
            <a:xfrm>
              <a:off x="1441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3"/>
            <p:cNvSpPr/>
            <p:nvPr/>
          </p:nvSpPr>
          <p:spPr>
            <a:xfrm>
              <a:off x="17239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3"/>
            <p:cNvSpPr/>
            <p:nvPr/>
          </p:nvSpPr>
          <p:spPr>
            <a:xfrm>
              <a:off x="20065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p:nvPr/>
          </p:nvSpPr>
          <p:spPr>
            <a:xfrm>
              <a:off x="22891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3"/>
            <p:cNvSpPr/>
            <p:nvPr/>
          </p:nvSpPr>
          <p:spPr>
            <a:xfrm>
              <a:off x="25717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3"/>
            <p:cNvSpPr/>
            <p:nvPr/>
          </p:nvSpPr>
          <p:spPr>
            <a:xfrm>
              <a:off x="2854375" y="8879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3"/>
            <p:cNvSpPr/>
            <p:nvPr/>
          </p:nvSpPr>
          <p:spPr>
            <a:xfrm>
              <a:off x="310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3"/>
            <p:cNvSpPr/>
            <p:nvPr/>
          </p:nvSpPr>
          <p:spPr>
            <a:xfrm>
              <a:off x="593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3"/>
            <p:cNvSpPr/>
            <p:nvPr/>
          </p:nvSpPr>
          <p:spPr>
            <a:xfrm>
              <a:off x="876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3"/>
            <p:cNvSpPr/>
            <p:nvPr/>
          </p:nvSpPr>
          <p:spPr>
            <a:xfrm>
              <a:off x="1158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3"/>
            <p:cNvSpPr/>
            <p:nvPr/>
          </p:nvSpPr>
          <p:spPr>
            <a:xfrm>
              <a:off x="1441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3"/>
            <p:cNvSpPr/>
            <p:nvPr/>
          </p:nvSpPr>
          <p:spPr>
            <a:xfrm>
              <a:off x="17239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3"/>
            <p:cNvSpPr/>
            <p:nvPr/>
          </p:nvSpPr>
          <p:spPr>
            <a:xfrm>
              <a:off x="20065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3"/>
            <p:cNvSpPr/>
            <p:nvPr/>
          </p:nvSpPr>
          <p:spPr>
            <a:xfrm>
              <a:off x="22891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3"/>
            <p:cNvSpPr/>
            <p:nvPr/>
          </p:nvSpPr>
          <p:spPr>
            <a:xfrm>
              <a:off x="25717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3"/>
            <p:cNvSpPr/>
            <p:nvPr/>
          </p:nvSpPr>
          <p:spPr>
            <a:xfrm>
              <a:off x="2854375" y="11649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3"/>
            <p:cNvSpPr/>
            <p:nvPr/>
          </p:nvSpPr>
          <p:spPr>
            <a:xfrm>
              <a:off x="310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3"/>
            <p:cNvSpPr/>
            <p:nvPr/>
          </p:nvSpPr>
          <p:spPr>
            <a:xfrm>
              <a:off x="593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3"/>
            <p:cNvSpPr/>
            <p:nvPr/>
          </p:nvSpPr>
          <p:spPr>
            <a:xfrm>
              <a:off x="876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3"/>
            <p:cNvSpPr/>
            <p:nvPr/>
          </p:nvSpPr>
          <p:spPr>
            <a:xfrm>
              <a:off x="1158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3"/>
            <p:cNvSpPr/>
            <p:nvPr/>
          </p:nvSpPr>
          <p:spPr>
            <a:xfrm>
              <a:off x="1441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3"/>
            <p:cNvSpPr/>
            <p:nvPr/>
          </p:nvSpPr>
          <p:spPr>
            <a:xfrm>
              <a:off x="17239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3"/>
            <p:cNvSpPr/>
            <p:nvPr/>
          </p:nvSpPr>
          <p:spPr>
            <a:xfrm>
              <a:off x="20065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3"/>
            <p:cNvSpPr/>
            <p:nvPr/>
          </p:nvSpPr>
          <p:spPr>
            <a:xfrm>
              <a:off x="22891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3"/>
            <p:cNvSpPr/>
            <p:nvPr/>
          </p:nvSpPr>
          <p:spPr>
            <a:xfrm>
              <a:off x="25717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3"/>
            <p:cNvSpPr/>
            <p:nvPr/>
          </p:nvSpPr>
          <p:spPr>
            <a:xfrm>
              <a:off x="2854375" y="144185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3"/>
            <p:cNvSpPr/>
            <p:nvPr/>
          </p:nvSpPr>
          <p:spPr>
            <a:xfrm>
              <a:off x="310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p:nvPr/>
          </p:nvSpPr>
          <p:spPr>
            <a:xfrm>
              <a:off x="593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3"/>
            <p:cNvSpPr/>
            <p:nvPr/>
          </p:nvSpPr>
          <p:spPr>
            <a:xfrm>
              <a:off x="876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3"/>
            <p:cNvSpPr/>
            <p:nvPr/>
          </p:nvSpPr>
          <p:spPr>
            <a:xfrm>
              <a:off x="1158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3"/>
            <p:cNvSpPr/>
            <p:nvPr/>
          </p:nvSpPr>
          <p:spPr>
            <a:xfrm>
              <a:off x="1441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3"/>
            <p:cNvSpPr/>
            <p:nvPr/>
          </p:nvSpPr>
          <p:spPr>
            <a:xfrm>
              <a:off x="17239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3"/>
            <p:cNvSpPr/>
            <p:nvPr/>
          </p:nvSpPr>
          <p:spPr>
            <a:xfrm>
              <a:off x="20065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a:off x="22891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a:off x="25717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a:off x="2854375" y="1718800"/>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23"/>
          <p:cNvSpPr txBox="1"/>
          <p:nvPr>
            <p:ph type="ctrTitle"/>
          </p:nvPr>
        </p:nvSpPr>
        <p:spPr>
          <a:xfrm>
            <a:off x="3828525" y="3730075"/>
            <a:ext cx="45954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1400"/>
              <a:buNone/>
              <a:defRPr b="0" sz="1800"/>
            </a:lvl1pPr>
            <a:lvl2pPr lvl="1" algn="ctr">
              <a:lnSpc>
                <a:spcPct val="100000"/>
              </a:lnSpc>
              <a:spcBef>
                <a:spcPts val="0"/>
              </a:spcBef>
              <a:spcAft>
                <a:spcPts val="0"/>
              </a:spcAft>
              <a:buClr>
                <a:schemeClr val="accent3"/>
              </a:buClr>
              <a:buSzPts val="1400"/>
              <a:buNone/>
              <a:defRPr sz="1400">
                <a:solidFill>
                  <a:schemeClr val="accent3"/>
                </a:solidFill>
              </a:defRPr>
            </a:lvl2pPr>
            <a:lvl3pPr lvl="2" algn="ctr">
              <a:lnSpc>
                <a:spcPct val="100000"/>
              </a:lnSpc>
              <a:spcBef>
                <a:spcPts val="0"/>
              </a:spcBef>
              <a:spcAft>
                <a:spcPts val="0"/>
              </a:spcAft>
              <a:buClr>
                <a:schemeClr val="accent3"/>
              </a:buClr>
              <a:buSzPts val="1400"/>
              <a:buNone/>
              <a:defRPr sz="1400">
                <a:solidFill>
                  <a:schemeClr val="accent3"/>
                </a:solidFill>
              </a:defRPr>
            </a:lvl3pPr>
            <a:lvl4pPr lvl="3" algn="ctr">
              <a:lnSpc>
                <a:spcPct val="100000"/>
              </a:lnSpc>
              <a:spcBef>
                <a:spcPts val="0"/>
              </a:spcBef>
              <a:spcAft>
                <a:spcPts val="0"/>
              </a:spcAft>
              <a:buClr>
                <a:schemeClr val="accent3"/>
              </a:buClr>
              <a:buSzPts val="1400"/>
              <a:buNone/>
              <a:defRPr sz="1400">
                <a:solidFill>
                  <a:schemeClr val="accent3"/>
                </a:solidFill>
              </a:defRPr>
            </a:lvl4pPr>
            <a:lvl5pPr lvl="4" algn="ctr">
              <a:lnSpc>
                <a:spcPct val="100000"/>
              </a:lnSpc>
              <a:spcBef>
                <a:spcPts val="0"/>
              </a:spcBef>
              <a:spcAft>
                <a:spcPts val="0"/>
              </a:spcAft>
              <a:buClr>
                <a:schemeClr val="accent3"/>
              </a:buClr>
              <a:buSzPts val="1400"/>
              <a:buNone/>
              <a:defRPr sz="1400">
                <a:solidFill>
                  <a:schemeClr val="accent3"/>
                </a:solidFill>
              </a:defRPr>
            </a:lvl5pPr>
            <a:lvl6pPr lvl="5" algn="ctr">
              <a:lnSpc>
                <a:spcPct val="100000"/>
              </a:lnSpc>
              <a:spcBef>
                <a:spcPts val="0"/>
              </a:spcBef>
              <a:spcAft>
                <a:spcPts val="0"/>
              </a:spcAft>
              <a:buClr>
                <a:schemeClr val="accent3"/>
              </a:buClr>
              <a:buSzPts val="1400"/>
              <a:buNone/>
              <a:defRPr sz="1400">
                <a:solidFill>
                  <a:schemeClr val="accent3"/>
                </a:solidFill>
              </a:defRPr>
            </a:lvl6pPr>
            <a:lvl7pPr lvl="6" algn="ctr">
              <a:lnSpc>
                <a:spcPct val="100000"/>
              </a:lnSpc>
              <a:spcBef>
                <a:spcPts val="0"/>
              </a:spcBef>
              <a:spcAft>
                <a:spcPts val="0"/>
              </a:spcAft>
              <a:buClr>
                <a:schemeClr val="accent3"/>
              </a:buClr>
              <a:buSzPts val="1400"/>
              <a:buNone/>
              <a:defRPr sz="1400">
                <a:solidFill>
                  <a:schemeClr val="accent3"/>
                </a:solidFill>
              </a:defRPr>
            </a:lvl7pPr>
            <a:lvl8pPr lvl="7" algn="ctr">
              <a:lnSpc>
                <a:spcPct val="100000"/>
              </a:lnSpc>
              <a:spcBef>
                <a:spcPts val="0"/>
              </a:spcBef>
              <a:spcAft>
                <a:spcPts val="0"/>
              </a:spcAft>
              <a:buClr>
                <a:schemeClr val="accent3"/>
              </a:buClr>
              <a:buSzPts val="1400"/>
              <a:buNone/>
              <a:defRPr sz="1400">
                <a:solidFill>
                  <a:schemeClr val="accent3"/>
                </a:solidFill>
              </a:defRPr>
            </a:lvl8pPr>
            <a:lvl9pPr lvl="8" algn="ctr">
              <a:lnSpc>
                <a:spcPct val="100000"/>
              </a:lnSpc>
              <a:spcBef>
                <a:spcPts val="0"/>
              </a:spcBef>
              <a:spcAft>
                <a:spcPts val="0"/>
              </a:spcAft>
              <a:buClr>
                <a:schemeClr val="accent3"/>
              </a:buClr>
              <a:buSzPts val="1400"/>
              <a:buNone/>
              <a:defRPr sz="1400">
                <a:solidFill>
                  <a:schemeClr val="accent3"/>
                </a:solidFill>
              </a:defRPr>
            </a:lvl9pPr>
          </a:lstStyle>
          <a:p/>
        </p:txBody>
      </p:sp>
      <p:sp>
        <p:nvSpPr>
          <p:cNvPr id="157" name="Google Shape;157;p23"/>
          <p:cNvSpPr txBox="1"/>
          <p:nvPr>
            <p:ph idx="1" type="subTitle"/>
          </p:nvPr>
        </p:nvSpPr>
        <p:spPr>
          <a:xfrm>
            <a:off x="3828550" y="2473850"/>
            <a:ext cx="4595400" cy="1213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2200"/>
            </a:lvl1pPr>
            <a:lvl2pPr lvl="1" algn="r">
              <a:lnSpc>
                <a:spcPct val="100000"/>
              </a:lnSpc>
              <a:spcBef>
                <a:spcPts val="0"/>
              </a:spcBef>
              <a:spcAft>
                <a:spcPts val="0"/>
              </a:spcAft>
              <a:buSzPts val="1400"/>
              <a:buNone/>
              <a:defRPr sz="2200"/>
            </a:lvl2pPr>
            <a:lvl3pPr lvl="2" algn="r">
              <a:lnSpc>
                <a:spcPct val="100000"/>
              </a:lnSpc>
              <a:spcBef>
                <a:spcPts val="0"/>
              </a:spcBef>
              <a:spcAft>
                <a:spcPts val="0"/>
              </a:spcAft>
              <a:buSzPts val="1400"/>
              <a:buNone/>
              <a:defRPr sz="2200"/>
            </a:lvl3pPr>
            <a:lvl4pPr lvl="3" algn="r">
              <a:lnSpc>
                <a:spcPct val="100000"/>
              </a:lnSpc>
              <a:spcBef>
                <a:spcPts val="0"/>
              </a:spcBef>
              <a:spcAft>
                <a:spcPts val="0"/>
              </a:spcAft>
              <a:buSzPts val="1400"/>
              <a:buNone/>
              <a:defRPr sz="2200"/>
            </a:lvl4pPr>
            <a:lvl5pPr lvl="4" algn="r">
              <a:lnSpc>
                <a:spcPct val="100000"/>
              </a:lnSpc>
              <a:spcBef>
                <a:spcPts val="0"/>
              </a:spcBef>
              <a:spcAft>
                <a:spcPts val="0"/>
              </a:spcAft>
              <a:buSzPts val="1400"/>
              <a:buNone/>
              <a:defRPr sz="2200"/>
            </a:lvl5pPr>
            <a:lvl6pPr lvl="5" algn="r">
              <a:lnSpc>
                <a:spcPct val="100000"/>
              </a:lnSpc>
              <a:spcBef>
                <a:spcPts val="0"/>
              </a:spcBef>
              <a:spcAft>
                <a:spcPts val="0"/>
              </a:spcAft>
              <a:buSzPts val="1400"/>
              <a:buNone/>
              <a:defRPr sz="2200"/>
            </a:lvl6pPr>
            <a:lvl7pPr lvl="6" algn="r">
              <a:lnSpc>
                <a:spcPct val="100000"/>
              </a:lnSpc>
              <a:spcBef>
                <a:spcPts val="0"/>
              </a:spcBef>
              <a:spcAft>
                <a:spcPts val="0"/>
              </a:spcAft>
              <a:buSzPts val="1400"/>
              <a:buNone/>
              <a:defRPr sz="2200"/>
            </a:lvl7pPr>
            <a:lvl8pPr lvl="7" algn="r">
              <a:lnSpc>
                <a:spcPct val="100000"/>
              </a:lnSpc>
              <a:spcBef>
                <a:spcPts val="0"/>
              </a:spcBef>
              <a:spcAft>
                <a:spcPts val="0"/>
              </a:spcAft>
              <a:buSzPts val="1400"/>
              <a:buNone/>
              <a:defRPr sz="2200"/>
            </a:lvl8pPr>
            <a:lvl9pPr lvl="8" algn="r">
              <a:lnSpc>
                <a:spcPct val="100000"/>
              </a:lnSpc>
              <a:spcBef>
                <a:spcPts val="0"/>
              </a:spcBef>
              <a:spcAft>
                <a:spcPts val="0"/>
              </a:spcAft>
              <a:buSzPts val="1400"/>
              <a:buNone/>
              <a:defRPr sz="2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1" name="Shape 521"/>
        <p:cNvGrpSpPr/>
        <p:nvPr/>
      </p:nvGrpSpPr>
      <p:grpSpPr>
        <a:xfrm>
          <a:off x="0" y="0"/>
          <a:ext cx="0" cy="0"/>
          <a:chOff x="0" y="0"/>
          <a:chExt cx="0" cy="0"/>
        </a:xfrm>
      </p:grpSpPr>
      <p:sp>
        <p:nvSpPr>
          <p:cNvPr id="522" name="Google Shape;522;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ix columns ">
  <p:cSld name="CUSTOM_2_1">
    <p:spTree>
      <p:nvGrpSpPr>
        <p:cNvPr id="158" name="Shape 158"/>
        <p:cNvGrpSpPr/>
        <p:nvPr/>
      </p:nvGrpSpPr>
      <p:grpSpPr>
        <a:xfrm>
          <a:off x="0" y="0"/>
          <a:ext cx="0" cy="0"/>
          <a:chOff x="0" y="0"/>
          <a:chExt cx="0" cy="0"/>
        </a:xfrm>
      </p:grpSpPr>
      <p:sp>
        <p:nvSpPr>
          <p:cNvPr id="159" name="Google Shape;159;p24"/>
          <p:cNvSpPr txBox="1"/>
          <p:nvPr>
            <p:ph idx="1" type="subTitle"/>
          </p:nvPr>
        </p:nvSpPr>
        <p:spPr>
          <a:xfrm>
            <a:off x="720050" y="37876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60" name="Google Shape;160;p24"/>
          <p:cNvSpPr txBox="1"/>
          <p:nvPr>
            <p:ph idx="2" type="subTitle"/>
          </p:nvPr>
        </p:nvSpPr>
        <p:spPr>
          <a:xfrm>
            <a:off x="3494960" y="37876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61" name="Google Shape;161;p24"/>
          <p:cNvSpPr txBox="1"/>
          <p:nvPr>
            <p:ph idx="3" type="subTitle"/>
          </p:nvPr>
        </p:nvSpPr>
        <p:spPr>
          <a:xfrm>
            <a:off x="6279600" y="37876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62" name="Google Shape;162;p24"/>
          <p:cNvSpPr txBox="1"/>
          <p:nvPr>
            <p:ph idx="4" type="subTitle"/>
          </p:nvPr>
        </p:nvSpPr>
        <p:spPr>
          <a:xfrm>
            <a:off x="720050" y="3352050"/>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63" name="Google Shape;163;p24"/>
          <p:cNvSpPr txBox="1"/>
          <p:nvPr>
            <p:ph idx="5" type="subTitle"/>
          </p:nvPr>
        </p:nvSpPr>
        <p:spPr>
          <a:xfrm>
            <a:off x="3494961" y="3352050"/>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64" name="Google Shape;164;p24"/>
          <p:cNvSpPr txBox="1"/>
          <p:nvPr>
            <p:ph idx="6" type="subTitle"/>
          </p:nvPr>
        </p:nvSpPr>
        <p:spPr>
          <a:xfrm>
            <a:off x="6279602" y="3352050"/>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65" name="Google Shape;165;p24"/>
          <p:cNvSpPr txBox="1"/>
          <p:nvPr>
            <p:ph idx="7" type="subTitle"/>
          </p:nvPr>
        </p:nvSpPr>
        <p:spPr>
          <a:xfrm>
            <a:off x="720050" y="2240837"/>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66" name="Google Shape;166;p24"/>
          <p:cNvSpPr txBox="1"/>
          <p:nvPr>
            <p:ph idx="8" type="subTitle"/>
          </p:nvPr>
        </p:nvSpPr>
        <p:spPr>
          <a:xfrm>
            <a:off x="3494960" y="2240837"/>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67" name="Google Shape;167;p24"/>
          <p:cNvSpPr txBox="1"/>
          <p:nvPr>
            <p:ph idx="9" type="subTitle"/>
          </p:nvPr>
        </p:nvSpPr>
        <p:spPr>
          <a:xfrm>
            <a:off x="6279600" y="2240837"/>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1600"/>
              </a:spcBef>
              <a:spcAft>
                <a:spcPts val="0"/>
              </a:spcAft>
              <a:buSzPts val="1400"/>
              <a:buNone/>
              <a:defRPr sz="1200"/>
            </a:lvl2pPr>
            <a:lvl3pPr lvl="2" algn="ctr">
              <a:lnSpc>
                <a:spcPct val="100000"/>
              </a:lnSpc>
              <a:spcBef>
                <a:spcPts val="1600"/>
              </a:spcBef>
              <a:spcAft>
                <a:spcPts val="0"/>
              </a:spcAft>
              <a:buSzPts val="1400"/>
              <a:buNone/>
              <a:defRPr sz="1200"/>
            </a:lvl3pPr>
            <a:lvl4pPr lvl="3" algn="ctr">
              <a:lnSpc>
                <a:spcPct val="100000"/>
              </a:lnSpc>
              <a:spcBef>
                <a:spcPts val="1600"/>
              </a:spcBef>
              <a:spcAft>
                <a:spcPts val="0"/>
              </a:spcAft>
              <a:buSzPts val="1400"/>
              <a:buNone/>
              <a:defRPr sz="1200"/>
            </a:lvl4pPr>
            <a:lvl5pPr lvl="4" algn="ctr">
              <a:lnSpc>
                <a:spcPct val="100000"/>
              </a:lnSpc>
              <a:spcBef>
                <a:spcPts val="1600"/>
              </a:spcBef>
              <a:spcAft>
                <a:spcPts val="0"/>
              </a:spcAft>
              <a:buSzPts val="1400"/>
              <a:buNone/>
              <a:defRPr sz="1200"/>
            </a:lvl5pPr>
            <a:lvl6pPr lvl="5" algn="ctr">
              <a:lnSpc>
                <a:spcPct val="100000"/>
              </a:lnSpc>
              <a:spcBef>
                <a:spcPts val="1600"/>
              </a:spcBef>
              <a:spcAft>
                <a:spcPts val="0"/>
              </a:spcAft>
              <a:buSzPts val="1400"/>
              <a:buNone/>
              <a:defRPr sz="1200"/>
            </a:lvl6pPr>
            <a:lvl7pPr lvl="6" algn="ctr">
              <a:lnSpc>
                <a:spcPct val="100000"/>
              </a:lnSpc>
              <a:spcBef>
                <a:spcPts val="1600"/>
              </a:spcBef>
              <a:spcAft>
                <a:spcPts val="0"/>
              </a:spcAft>
              <a:buSzPts val="1400"/>
              <a:buNone/>
              <a:defRPr sz="1200"/>
            </a:lvl7pPr>
            <a:lvl8pPr lvl="7" algn="ctr">
              <a:lnSpc>
                <a:spcPct val="100000"/>
              </a:lnSpc>
              <a:spcBef>
                <a:spcPts val="1600"/>
              </a:spcBef>
              <a:spcAft>
                <a:spcPts val="0"/>
              </a:spcAft>
              <a:buSzPts val="1400"/>
              <a:buNone/>
              <a:defRPr sz="1200"/>
            </a:lvl8pPr>
            <a:lvl9pPr lvl="8" algn="ctr">
              <a:lnSpc>
                <a:spcPct val="100000"/>
              </a:lnSpc>
              <a:spcBef>
                <a:spcPts val="1600"/>
              </a:spcBef>
              <a:spcAft>
                <a:spcPts val="1600"/>
              </a:spcAft>
              <a:buSzPts val="1400"/>
              <a:buNone/>
              <a:defRPr sz="1200"/>
            </a:lvl9pPr>
          </a:lstStyle>
          <a:p/>
        </p:txBody>
      </p:sp>
      <p:sp>
        <p:nvSpPr>
          <p:cNvPr id="168" name="Google Shape;168;p24"/>
          <p:cNvSpPr txBox="1"/>
          <p:nvPr>
            <p:ph idx="13" type="subTitle"/>
          </p:nvPr>
        </p:nvSpPr>
        <p:spPr>
          <a:xfrm>
            <a:off x="720050" y="1805213"/>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69" name="Google Shape;169;p24"/>
          <p:cNvSpPr txBox="1"/>
          <p:nvPr>
            <p:ph idx="14" type="subTitle"/>
          </p:nvPr>
        </p:nvSpPr>
        <p:spPr>
          <a:xfrm>
            <a:off x="3494961" y="1805213"/>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70" name="Google Shape;170;p24"/>
          <p:cNvSpPr txBox="1"/>
          <p:nvPr>
            <p:ph idx="15" type="subTitle"/>
          </p:nvPr>
        </p:nvSpPr>
        <p:spPr>
          <a:xfrm>
            <a:off x="6279602" y="1805213"/>
            <a:ext cx="2154000" cy="47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atin typeface="Barlow Semi Condensed SemiBold"/>
                <a:ea typeface="Barlow Semi Condensed SemiBold"/>
                <a:cs typeface="Barlow Semi Condensed SemiBold"/>
                <a:sym typeface="Barlow Semi Condensed SemiBold"/>
              </a:defRPr>
            </a:lvl1pPr>
            <a:lvl2pPr lvl="1"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2pPr>
            <a:lvl3pPr lvl="2"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3pPr>
            <a:lvl4pPr lvl="3"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4pPr>
            <a:lvl5pPr lvl="4"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5pPr>
            <a:lvl6pPr lvl="5"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6pPr>
            <a:lvl7pPr lvl="6"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7pPr>
            <a:lvl8pPr lvl="7" algn="ctr">
              <a:lnSpc>
                <a:spcPct val="100000"/>
              </a:lnSpc>
              <a:spcBef>
                <a:spcPts val="1600"/>
              </a:spcBef>
              <a:spcAft>
                <a:spcPts val="0"/>
              </a:spcAft>
              <a:buSzPts val="1400"/>
              <a:buNone/>
              <a:defRPr sz="3000">
                <a:latin typeface="Barlow Semi Condensed SemiBold"/>
                <a:ea typeface="Barlow Semi Condensed SemiBold"/>
                <a:cs typeface="Barlow Semi Condensed SemiBold"/>
                <a:sym typeface="Barlow Semi Condensed SemiBold"/>
              </a:defRPr>
            </a:lvl8pPr>
            <a:lvl9pPr lvl="8" algn="ctr">
              <a:lnSpc>
                <a:spcPct val="100000"/>
              </a:lnSpc>
              <a:spcBef>
                <a:spcPts val="1600"/>
              </a:spcBef>
              <a:spcAft>
                <a:spcPts val="1600"/>
              </a:spcAft>
              <a:buSzPts val="1400"/>
              <a:buNone/>
              <a:defRPr sz="3000">
                <a:latin typeface="Barlow Semi Condensed SemiBold"/>
                <a:ea typeface="Barlow Semi Condensed SemiBold"/>
                <a:cs typeface="Barlow Semi Condensed SemiBold"/>
                <a:sym typeface="Barlow Semi Condensed SemiBold"/>
              </a:defRPr>
            </a:lvl9pPr>
          </a:lstStyle>
          <a:p/>
        </p:txBody>
      </p:sp>
      <p:sp>
        <p:nvSpPr>
          <p:cNvPr id="171" name="Google Shape;171;p24"/>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2" name="Shape 172"/>
        <p:cNvGrpSpPr/>
        <p:nvPr/>
      </p:nvGrpSpPr>
      <p:grpSpPr>
        <a:xfrm>
          <a:off x="0" y="0"/>
          <a:ext cx="0" cy="0"/>
          <a:chOff x="0" y="0"/>
          <a:chExt cx="0" cy="0"/>
        </a:xfrm>
      </p:grpSpPr>
      <p:sp>
        <p:nvSpPr>
          <p:cNvPr id="173" name="Google Shape;173;p25"/>
          <p:cNvSpPr/>
          <p:nvPr/>
        </p:nvSpPr>
        <p:spPr>
          <a:xfrm flipH="1">
            <a:off x="2584450" y="-39675"/>
            <a:ext cx="6593725" cy="5178625"/>
          </a:xfrm>
          <a:custGeom>
            <a:rect b="b" l="l" r="r" t="t"/>
            <a:pathLst>
              <a:path extrusionOk="0" h="207145" w="263749">
                <a:moveTo>
                  <a:pt x="177840" y="0"/>
                </a:moveTo>
                <a:lnTo>
                  <a:pt x="263749" y="78482"/>
                </a:lnTo>
                <a:lnTo>
                  <a:pt x="213367" y="207145"/>
                </a:lnTo>
                <a:lnTo>
                  <a:pt x="0" y="178643"/>
                </a:lnTo>
              </a:path>
            </a:pathLst>
          </a:custGeom>
          <a:noFill/>
          <a:ln cap="flat" cmpd="sng" w="19050">
            <a:solidFill>
              <a:srgbClr val="434343"/>
            </a:solidFill>
            <a:prstDash val="solid"/>
            <a:round/>
            <a:headEnd len="sm" w="sm" type="none"/>
            <a:tailEnd len="sm" w="sm" type="none"/>
          </a:ln>
        </p:spPr>
      </p:sp>
      <p:sp>
        <p:nvSpPr>
          <p:cNvPr id="174" name="Google Shape;174;p25"/>
          <p:cNvSpPr txBox="1"/>
          <p:nvPr>
            <p:ph type="title"/>
          </p:nvPr>
        </p:nvSpPr>
        <p:spPr>
          <a:xfrm>
            <a:off x="4578850" y="1724550"/>
            <a:ext cx="3845100" cy="1694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41294A"/>
              </a:buClr>
              <a:buSzPts val="4200"/>
              <a:buNone/>
              <a:defRPr sz="4800"/>
            </a:lvl1pPr>
            <a:lvl2pPr lvl="1" algn="r">
              <a:lnSpc>
                <a:spcPct val="100000"/>
              </a:lnSpc>
              <a:spcBef>
                <a:spcPts val="0"/>
              </a:spcBef>
              <a:spcAft>
                <a:spcPts val="0"/>
              </a:spcAft>
              <a:buClr>
                <a:srgbClr val="41294A"/>
              </a:buClr>
              <a:buSzPts val="4200"/>
              <a:buNone/>
              <a:defRPr sz="4200">
                <a:solidFill>
                  <a:srgbClr val="41294A"/>
                </a:solidFill>
              </a:defRPr>
            </a:lvl2pPr>
            <a:lvl3pPr lvl="2" algn="r">
              <a:lnSpc>
                <a:spcPct val="100000"/>
              </a:lnSpc>
              <a:spcBef>
                <a:spcPts val="0"/>
              </a:spcBef>
              <a:spcAft>
                <a:spcPts val="0"/>
              </a:spcAft>
              <a:buClr>
                <a:srgbClr val="41294A"/>
              </a:buClr>
              <a:buSzPts val="4200"/>
              <a:buNone/>
              <a:defRPr sz="4200">
                <a:solidFill>
                  <a:srgbClr val="41294A"/>
                </a:solidFill>
              </a:defRPr>
            </a:lvl3pPr>
            <a:lvl4pPr lvl="3" algn="r">
              <a:lnSpc>
                <a:spcPct val="100000"/>
              </a:lnSpc>
              <a:spcBef>
                <a:spcPts val="0"/>
              </a:spcBef>
              <a:spcAft>
                <a:spcPts val="0"/>
              </a:spcAft>
              <a:buClr>
                <a:srgbClr val="41294A"/>
              </a:buClr>
              <a:buSzPts val="4200"/>
              <a:buNone/>
              <a:defRPr sz="4200">
                <a:solidFill>
                  <a:srgbClr val="41294A"/>
                </a:solidFill>
              </a:defRPr>
            </a:lvl4pPr>
            <a:lvl5pPr lvl="4" algn="r">
              <a:lnSpc>
                <a:spcPct val="100000"/>
              </a:lnSpc>
              <a:spcBef>
                <a:spcPts val="0"/>
              </a:spcBef>
              <a:spcAft>
                <a:spcPts val="0"/>
              </a:spcAft>
              <a:buClr>
                <a:srgbClr val="41294A"/>
              </a:buClr>
              <a:buSzPts val="4200"/>
              <a:buNone/>
              <a:defRPr sz="4200">
                <a:solidFill>
                  <a:srgbClr val="41294A"/>
                </a:solidFill>
              </a:defRPr>
            </a:lvl5pPr>
            <a:lvl6pPr lvl="5" algn="r">
              <a:lnSpc>
                <a:spcPct val="100000"/>
              </a:lnSpc>
              <a:spcBef>
                <a:spcPts val="0"/>
              </a:spcBef>
              <a:spcAft>
                <a:spcPts val="0"/>
              </a:spcAft>
              <a:buClr>
                <a:srgbClr val="41294A"/>
              </a:buClr>
              <a:buSzPts val="4200"/>
              <a:buNone/>
              <a:defRPr sz="4200">
                <a:solidFill>
                  <a:srgbClr val="41294A"/>
                </a:solidFill>
              </a:defRPr>
            </a:lvl6pPr>
            <a:lvl7pPr lvl="6" algn="r">
              <a:lnSpc>
                <a:spcPct val="100000"/>
              </a:lnSpc>
              <a:spcBef>
                <a:spcPts val="0"/>
              </a:spcBef>
              <a:spcAft>
                <a:spcPts val="0"/>
              </a:spcAft>
              <a:buClr>
                <a:srgbClr val="41294A"/>
              </a:buClr>
              <a:buSzPts val="4200"/>
              <a:buNone/>
              <a:defRPr sz="4200">
                <a:solidFill>
                  <a:srgbClr val="41294A"/>
                </a:solidFill>
              </a:defRPr>
            </a:lvl7pPr>
            <a:lvl8pPr lvl="7" algn="r">
              <a:lnSpc>
                <a:spcPct val="100000"/>
              </a:lnSpc>
              <a:spcBef>
                <a:spcPts val="0"/>
              </a:spcBef>
              <a:spcAft>
                <a:spcPts val="0"/>
              </a:spcAft>
              <a:buClr>
                <a:srgbClr val="41294A"/>
              </a:buClr>
              <a:buSzPts val="4200"/>
              <a:buNone/>
              <a:defRPr sz="4200">
                <a:solidFill>
                  <a:srgbClr val="41294A"/>
                </a:solidFill>
              </a:defRPr>
            </a:lvl8pPr>
            <a:lvl9pPr lvl="8" algn="r">
              <a:lnSpc>
                <a:spcPct val="100000"/>
              </a:lnSpc>
              <a:spcBef>
                <a:spcPts val="0"/>
              </a:spcBef>
              <a:spcAft>
                <a:spcPts val="0"/>
              </a:spcAft>
              <a:buClr>
                <a:srgbClr val="41294A"/>
              </a:buClr>
              <a:buSzPts val="4200"/>
              <a:buNone/>
              <a:defRPr sz="4200">
                <a:solidFill>
                  <a:srgbClr val="41294A"/>
                </a:solidFill>
              </a:defRPr>
            </a:lvl9pPr>
          </a:lstStyle>
          <a:p/>
        </p:txBody>
      </p:sp>
      <p:sp>
        <p:nvSpPr>
          <p:cNvPr id="175" name="Google Shape;175;p25"/>
          <p:cNvSpPr txBox="1"/>
          <p:nvPr>
            <p:ph idx="1" type="subTitle"/>
          </p:nvPr>
        </p:nvSpPr>
        <p:spPr>
          <a:xfrm>
            <a:off x="4578850" y="3362050"/>
            <a:ext cx="3845100" cy="394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1294A"/>
              </a:buClr>
              <a:buSzPts val="2100"/>
              <a:buNone/>
              <a:defRPr sz="1400"/>
            </a:lvl1pPr>
            <a:lvl2pPr lvl="1" algn="r">
              <a:lnSpc>
                <a:spcPct val="100000"/>
              </a:lnSpc>
              <a:spcBef>
                <a:spcPts val="0"/>
              </a:spcBef>
              <a:spcAft>
                <a:spcPts val="0"/>
              </a:spcAft>
              <a:buClr>
                <a:srgbClr val="41294A"/>
              </a:buClr>
              <a:buSzPts val="2100"/>
              <a:buNone/>
              <a:defRPr sz="2100">
                <a:solidFill>
                  <a:srgbClr val="41294A"/>
                </a:solidFill>
              </a:defRPr>
            </a:lvl2pPr>
            <a:lvl3pPr lvl="2" algn="r">
              <a:lnSpc>
                <a:spcPct val="100000"/>
              </a:lnSpc>
              <a:spcBef>
                <a:spcPts val="0"/>
              </a:spcBef>
              <a:spcAft>
                <a:spcPts val="0"/>
              </a:spcAft>
              <a:buClr>
                <a:srgbClr val="41294A"/>
              </a:buClr>
              <a:buSzPts val="2100"/>
              <a:buNone/>
              <a:defRPr sz="2100">
                <a:solidFill>
                  <a:srgbClr val="41294A"/>
                </a:solidFill>
              </a:defRPr>
            </a:lvl3pPr>
            <a:lvl4pPr lvl="3" algn="r">
              <a:lnSpc>
                <a:spcPct val="100000"/>
              </a:lnSpc>
              <a:spcBef>
                <a:spcPts val="0"/>
              </a:spcBef>
              <a:spcAft>
                <a:spcPts val="0"/>
              </a:spcAft>
              <a:buClr>
                <a:srgbClr val="41294A"/>
              </a:buClr>
              <a:buSzPts val="2100"/>
              <a:buNone/>
              <a:defRPr sz="2100">
                <a:solidFill>
                  <a:srgbClr val="41294A"/>
                </a:solidFill>
              </a:defRPr>
            </a:lvl4pPr>
            <a:lvl5pPr lvl="4" algn="r">
              <a:lnSpc>
                <a:spcPct val="100000"/>
              </a:lnSpc>
              <a:spcBef>
                <a:spcPts val="0"/>
              </a:spcBef>
              <a:spcAft>
                <a:spcPts val="0"/>
              </a:spcAft>
              <a:buClr>
                <a:srgbClr val="41294A"/>
              </a:buClr>
              <a:buSzPts val="2100"/>
              <a:buNone/>
              <a:defRPr sz="2100">
                <a:solidFill>
                  <a:srgbClr val="41294A"/>
                </a:solidFill>
              </a:defRPr>
            </a:lvl5pPr>
            <a:lvl6pPr lvl="5" algn="r">
              <a:lnSpc>
                <a:spcPct val="100000"/>
              </a:lnSpc>
              <a:spcBef>
                <a:spcPts val="0"/>
              </a:spcBef>
              <a:spcAft>
                <a:spcPts val="0"/>
              </a:spcAft>
              <a:buClr>
                <a:srgbClr val="41294A"/>
              </a:buClr>
              <a:buSzPts val="2100"/>
              <a:buNone/>
              <a:defRPr sz="2100">
                <a:solidFill>
                  <a:srgbClr val="41294A"/>
                </a:solidFill>
              </a:defRPr>
            </a:lvl6pPr>
            <a:lvl7pPr lvl="6" algn="r">
              <a:lnSpc>
                <a:spcPct val="100000"/>
              </a:lnSpc>
              <a:spcBef>
                <a:spcPts val="0"/>
              </a:spcBef>
              <a:spcAft>
                <a:spcPts val="0"/>
              </a:spcAft>
              <a:buClr>
                <a:srgbClr val="41294A"/>
              </a:buClr>
              <a:buSzPts val="2100"/>
              <a:buNone/>
              <a:defRPr sz="2100">
                <a:solidFill>
                  <a:srgbClr val="41294A"/>
                </a:solidFill>
              </a:defRPr>
            </a:lvl7pPr>
            <a:lvl8pPr lvl="7" algn="r">
              <a:lnSpc>
                <a:spcPct val="100000"/>
              </a:lnSpc>
              <a:spcBef>
                <a:spcPts val="0"/>
              </a:spcBef>
              <a:spcAft>
                <a:spcPts val="0"/>
              </a:spcAft>
              <a:buClr>
                <a:srgbClr val="41294A"/>
              </a:buClr>
              <a:buSzPts val="2100"/>
              <a:buNone/>
              <a:defRPr sz="2100">
                <a:solidFill>
                  <a:srgbClr val="41294A"/>
                </a:solidFill>
              </a:defRPr>
            </a:lvl8pPr>
            <a:lvl9pPr lvl="8" algn="r">
              <a:lnSpc>
                <a:spcPct val="100000"/>
              </a:lnSpc>
              <a:spcBef>
                <a:spcPts val="0"/>
              </a:spcBef>
              <a:spcAft>
                <a:spcPts val="0"/>
              </a:spcAft>
              <a:buClr>
                <a:srgbClr val="41294A"/>
              </a:buClr>
              <a:buSzPts val="2100"/>
              <a:buNone/>
              <a:defRPr sz="2100">
                <a:solidFill>
                  <a:srgbClr val="41294A"/>
                </a:solidFill>
              </a:defRPr>
            </a:lvl9pPr>
          </a:lstStyle>
          <a:p/>
        </p:txBody>
      </p:sp>
      <p:sp>
        <p:nvSpPr>
          <p:cNvPr id="176" name="Google Shape;176;p25"/>
          <p:cNvSpPr txBox="1"/>
          <p:nvPr>
            <p:ph idx="2" type="title"/>
          </p:nvPr>
        </p:nvSpPr>
        <p:spPr>
          <a:xfrm>
            <a:off x="6323650" y="315950"/>
            <a:ext cx="2100300" cy="979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999999"/>
              </a:buClr>
              <a:buSzPts val="3600"/>
              <a:buNone/>
              <a:defRPr b="0" sz="6000"/>
            </a:lvl1pPr>
            <a:lvl2pPr lvl="1"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7" name="Shape 177"/>
        <p:cNvGrpSpPr/>
        <p:nvPr/>
      </p:nvGrpSpPr>
      <p:grpSpPr>
        <a:xfrm>
          <a:off x="0" y="0"/>
          <a:ext cx="0" cy="0"/>
          <a:chOff x="0" y="0"/>
          <a:chExt cx="0" cy="0"/>
        </a:xfrm>
      </p:grpSpPr>
      <p:sp>
        <p:nvSpPr>
          <p:cNvPr id="178" name="Google Shape;178;p26"/>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179" name="Google Shape;179;p26"/>
          <p:cNvGrpSpPr/>
          <p:nvPr/>
        </p:nvGrpSpPr>
        <p:grpSpPr>
          <a:xfrm rot="5400000">
            <a:off x="8186507" y="4182606"/>
            <a:ext cx="627300" cy="1446850"/>
            <a:chOff x="6656382" y="-78921"/>
            <a:chExt cx="627300" cy="1446850"/>
          </a:xfrm>
        </p:grpSpPr>
        <p:sp>
          <p:nvSpPr>
            <p:cNvPr id="180" name="Google Shape;180;p26"/>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6"/>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6"/>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6"/>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6"/>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6"/>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6"/>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6"/>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26"/>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2">
  <p:cSld name="TITLE_ONLY_2_1_2">
    <p:spTree>
      <p:nvGrpSpPr>
        <p:cNvPr id="199" name="Shape 199"/>
        <p:cNvGrpSpPr/>
        <p:nvPr/>
      </p:nvGrpSpPr>
      <p:grpSpPr>
        <a:xfrm>
          <a:off x="0" y="0"/>
          <a:ext cx="0" cy="0"/>
          <a:chOff x="0" y="0"/>
          <a:chExt cx="0" cy="0"/>
        </a:xfrm>
      </p:grpSpPr>
      <p:sp>
        <p:nvSpPr>
          <p:cNvPr id="200" name="Google Shape;200;p27"/>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201" name="Google Shape;201;p27"/>
          <p:cNvGrpSpPr/>
          <p:nvPr/>
        </p:nvGrpSpPr>
        <p:grpSpPr>
          <a:xfrm rot="5400000">
            <a:off x="8186507" y="4182606"/>
            <a:ext cx="627300" cy="1446850"/>
            <a:chOff x="6656382" y="-78921"/>
            <a:chExt cx="627300" cy="1446850"/>
          </a:xfrm>
        </p:grpSpPr>
        <p:sp>
          <p:nvSpPr>
            <p:cNvPr id="202" name="Google Shape;202;p27"/>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7"/>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7"/>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7"/>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7"/>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7"/>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7"/>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7"/>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7"/>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7"/>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7"/>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7"/>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7"/>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7"/>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7"/>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7"/>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7"/>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7"/>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27"/>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p:cSld name="SECTION_HEADER_1">
    <p:spTree>
      <p:nvGrpSpPr>
        <p:cNvPr id="221" name="Shape 221"/>
        <p:cNvGrpSpPr/>
        <p:nvPr/>
      </p:nvGrpSpPr>
      <p:grpSpPr>
        <a:xfrm>
          <a:off x="0" y="0"/>
          <a:ext cx="0" cy="0"/>
          <a:chOff x="0" y="0"/>
          <a:chExt cx="0" cy="0"/>
        </a:xfrm>
      </p:grpSpPr>
      <p:sp>
        <p:nvSpPr>
          <p:cNvPr id="222" name="Google Shape;222;p28"/>
          <p:cNvSpPr txBox="1"/>
          <p:nvPr>
            <p:ph type="title"/>
          </p:nvPr>
        </p:nvSpPr>
        <p:spPr>
          <a:xfrm>
            <a:off x="1795350" y="1724550"/>
            <a:ext cx="5553300" cy="169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41294A"/>
              </a:buClr>
              <a:buSzPts val="4200"/>
              <a:buNone/>
              <a:defRPr sz="4800"/>
            </a:lvl1pPr>
            <a:lvl2pPr lvl="1" algn="ctr">
              <a:lnSpc>
                <a:spcPct val="100000"/>
              </a:lnSpc>
              <a:spcBef>
                <a:spcPts val="0"/>
              </a:spcBef>
              <a:spcAft>
                <a:spcPts val="0"/>
              </a:spcAft>
              <a:buClr>
                <a:srgbClr val="41294A"/>
              </a:buClr>
              <a:buSzPts val="4200"/>
              <a:buNone/>
              <a:defRPr sz="4200">
                <a:solidFill>
                  <a:srgbClr val="41294A"/>
                </a:solidFill>
              </a:defRPr>
            </a:lvl2pPr>
            <a:lvl3pPr lvl="2" algn="ctr">
              <a:lnSpc>
                <a:spcPct val="100000"/>
              </a:lnSpc>
              <a:spcBef>
                <a:spcPts val="0"/>
              </a:spcBef>
              <a:spcAft>
                <a:spcPts val="0"/>
              </a:spcAft>
              <a:buClr>
                <a:srgbClr val="41294A"/>
              </a:buClr>
              <a:buSzPts val="4200"/>
              <a:buNone/>
              <a:defRPr sz="4200">
                <a:solidFill>
                  <a:srgbClr val="41294A"/>
                </a:solidFill>
              </a:defRPr>
            </a:lvl3pPr>
            <a:lvl4pPr lvl="3" algn="ctr">
              <a:lnSpc>
                <a:spcPct val="100000"/>
              </a:lnSpc>
              <a:spcBef>
                <a:spcPts val="0"/>
              </a:spcBef>
              <a:spcAft>
                <a:spcPts val="0"/>
              </a:spcAft>
              <a:buClr>
                <a:srgbClr val="41294A"/>
              </a:buClr>
              <a:buSzPts val="4200"/>
              <a:buNone/>
              <a:defRPr sz="4200">
                <a:solidFill>
                  <a:srgbClr val="41294A"/>
                </a:solidFill>
              </a:defRPr>
            </a:lvl4pPr>
            <a:lvl5pPr lvl="4" algn="ctr">
              <a:lnSpc>
                <a:spcPct val="100000"/>
              </a:lnSpc>
              <a:spcBef>
                <a:spcPts val="0"/>
              </a:spcBef>
              <a:spcAft>
                <a:spcPts val="0"/>
              </a:spcAft>
              <a:buClr>
                <a:srgbClr val="41294A"/>
              </a:buClr>
              <a:buSzPts val="4200"/>
              <a:buNone/>
              <a:defRPr sz="4200">
                <a:solidFill>
                  <a:srgbClr val="41294A"/>
                </a:solidFill>
              </a:defRPr>
            </a:lvl5pPr>
            <a:lvl6pPr lvl="5" algn="ctr">
              <a:lnSpc>
                <a:spcPct val="100000"/>
              </a:lnSpc>
              <a:spcBef>
                <a:spcPts val="0"/>
              </a:spcBef>
              <a:spcAft>
                <a:spcPts val="0"/>
              </a:spcAft>
              <a:buClr>
                <a:srgbClr val="41294A"/>
              </a:buClr>
              <a:buSzPts val="4200"/>
              <a:buNone/>
              <a:defRPr sz="4200">
                <a:solidFill>
                  <a:srgbClr val="41294A"/>
                </a:solidFill>
              </a:defRPr>
            </a:lvl6pPr>
            <a:lvl7pPr lvl="6" algn="ctr">
              <a:lnSpc>
                <a:spcPct val="100000"/>
              </a:lnSpc>
              <a:spcBef>
                <a:spcPts val="0"/>
              </a:spcBef>
              <a:spcAft>
                <a:spcPts val="0"/>
              </a:spcAft>
              <a:buClr>
                <a:srgbClr val="41294A"/>
              </a:buClr>
              <a:buSzPts val="4200"/>
              <a:buNone/>
              <a:defRPr sz="4200">
                <a:solidFill>
                  <a:srgbClr val="41294A"/>
                </a:solidFill>
              </a:defRPr>
            </a:lvl7pPr>
            <a:lvl8pPr lvl="7" algn="ctr">
              <a:lnSpc>
                <a:spcPct val="100000"/>
              </a:lnSpc>
              <a:spcBef>
                <a:spcPts val="0"/>
              </a:spcBef>
              <a:spcAft>
                <a:spcPts val="0"/>
              </a:spcAft>
              <a:buClr>
                <a:srgbClr val="41294A"/>
              </a:buClr>
              <a:buSzPts val="4200"/>
              <a:buNone/>
              <a:defRPr sz="4200">
                <a:solidFill>
                  <a:srgbClr val="41294A"/>
                </a:solidFill>
              </a:defRPr>
            </a:lvl8pPr>
            <a:lvl9pPr lvl="8" algn="ctr">
              <a:lnSpc>
                <a:spcPct val="100000"/>
              </a:lnSpc>
              <a:spcBef>
                <a:spcPts val="0"/>
              </a:spcBef>
              <a:spcAft>
                <a:spcPts val="0"/>
              </a:spcAft>
              <a:buClr>
                <a:srgbClr val="41294A"/>
              </a:buClr>
              <a:buSzPts val="4200"/>
              <a:buNone/>
              <a:defRPr sz="4200">
                <a:solidFill>
                  <a:srgbClr val="41294A"/>
                </a:solidFill>
              </a:defRPr>
            </a:lvl9pPr>
          </a:lstStyle>
          <a:p/>
        </p:txBody>
      </p:sp>
      <p:sp>
        <p:nvSpPr>
          <p:cNvPr id="223" name="Google Shape;223;p28"/>
          <p:cNvSpPr txBox="1"/>
          <p:nvPr>
            <p:ph idx="1" type="subTitle"/>
          </p:nvPr>
        </p:nvSpPr>
        <p:spPr>
          <a:xfrm>
            <a:off x="1795350" y="3362050"/>
            <a:ext cx="5553300" cy="39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41294A"/>
              </a:buClr>
              <a:buSzPts val="2100"/>
              <a:buNone/>
              <a:defRPr sz="1400"/>
            </a:lvl1pPr>
            <a:lvl2pPr lvl="1" algn="ctr">
              <a:lnSpc>
                <a:spcPct val="100000"/>
              </a:lnSpc>
              <a:spcBef>
                <a:spcPts val="0"/>
              </a:spcBef>
              <a:spcAft>
                <a:spcPts val="0"/>
              </a:spcAft>
              <a:buClr>
                <a:srgbClr val="41294A"/>
              </a:buClr>
              <a:buSzPts val="2100"/>
              <a:buNone/>
              <a:defRPr sz="2100">
                <a:solidFill>
                  <a:srgbClr val="41294A"/>
                </a:solidFill>
              </a:defRPr>
            </a:lvl2pPr>
            <a:lvl3pPr lvl="2" algn="ctr">
              <a:lnSpc>
                <a:spcPct val="100000"/>
              </a:lnSpc>
              <a:spcBef>
                <a:spcPts val="0"/>
              </a:spcBef>
              <a:spcAft>
                <a:spcPts val="0"/>
              </a:spcAft>
              <a:buClr>
                <a:srgbClr val="41294A"/>
              </a:buClr>
              <a:buSzPts val="2100"/>
              <a:buNone/>
              <a:defRPr sz="2100">
                <a:solidFill>
                  <a:srgbClr val="41294A"/>
                </a:solidFill>
              </a:defRPr>
            </a:lvl3pPr>
            <a:lvl4pPr lvl="3" algn="ctr">
              <a:lnSpc>
                <a:spcPct val="100000"/>
              </a:lnSpc>
              <a:spcBef>
                <a:spcPts val="0"/>
              </a:spcBef>
              <a:spcAft>
                <a:spcPts val="0"/>
              </a:spcAft>
              <a:buClr>
                <a:srgbClr val="41294A"/>
              </a:buClr>
              <a:buSzPts val="2100"/>
              <a:buNone/>
              <a:defRPr sz="2100">
                <a:solidFill>
                  <a:srgbClr val="41294A"/>
                </a:solidFill>
              </a:defRPr>
            </a:lvl4pPr>
            <a:lvl5pPr lvl="4" algn="ctr">
              <a:lnSpc>
                <a:spcPct val="100000"/>
              </a:lnSpc>
              <a:spcBef>
                <a:spcPts val="0"/>
              </a:spcBef>
              <a:spcAft>
                <a:spcPts val="0"/>
              </a:spcAft>
              <a:buClr>
                <a:srgbClr val="41294A"/>
              </a:buClr>
              <a:buSzPts val="2100"/>
              <a:buNone/>
              <a:defRPr sz="2100">
                <a:solidFill>
                  <a:srgbClr val="41294A"/>
                </a:solidFill>
              </a:defRPr>
            </a:lvl5pPr>
            <a:lvl6pPr lvl="5" algn="ctr">
              <a:lnSpc>
                <a:spcPct val="100000"/>
              </a:lnSpc>
              <a:spcBef>
                <a:spcPts val="0"/>
              </a:spcBef>
              <a:spcAft>
                <a:spcPts val="0"/>
              </a:spcAft>
              <a:buClr>
                <a:srgbClr val="41294A"/>
              </a:buClr>
              <a:buSzPts val="2100"/>
              <a:buNone/>
              <a:defRPr sz="2100">
                <a:solidFill>
                  <a:srgbClr val="41294A"/>
                </a:solidFill>
              </a:defRPr>
            </a:lvl6pPr>
            <a:lvl7pPr lvl="6" algn="ctr">
              <a:lnSpc>
                <a:spcPct val="100000"/>
              </a:lnSpc>
              <a:spcBef>
                <a:spcPts val="0"/>
              </a:spcBef>
              <a:spcAft>
                <a:spcPts val="0"/>
              </a:spcAft>
              <a:buClr>
                <a:srgbClr val="41294A"/>
              </a:buClr>
              <a:buSzPts val="2100"/>
              <a:buNone/>
              <a:defRPr sz="2100">
                <a:solidFill>
                  <a:srgbClr val="41294A"/>
                </a:solidFill>
              </a:defRPr>
            </a:lvl7pPr>
            <a:lvl8pPr lvl="7" algn="ctr">
              <a:lnSpc>
                <a:spcPct val="100000"/>
              </a:lnSpc>
              <a:spcBef>
                <a:spcPts val="0"/>
              </a:spcBef>
              <a:spcAft>
                <a:spcPts val="0"/>
              </a:spcAft>
              <a:buClr>
                <a:srgbClr val="41294A"/>
              </a:buClr>
              <a:buSzPts val="2100"/>
              <a:buNone/>
              <a:defRPr sz="2100">
                <a:solidFill>
                  <a:srgbClr val="41294A"/>
                </a:solidFill>
              </a:defRPr>
            </a:lvl8pPr>
            <a:lvl9pPr lvl="8" algn="ctr">
              <a:lnSpc>
                <a:spcPct val="100000"/>
              </a:lnSpc>
              <a:spcBef>
                <a:spcPts val="0"/>
              </a:spcBef>
              <a:spcAft>
                <a:spcPts val="0"/>
              </a:spcAft>
              <a:buClr>
                <a:srgbClr val="41294A"/>
              </a:buClr>
              <a:buSzPts val="2100"/>
              <a:buNone/>
              <a:defRPr sz="2100">
                <a:solidFill>
                  <a:srgbClr val="41294A"/>
                </a:solidFill>
              </a:defRPr>
            </a:lvl9pPr>
          </a:lstStyle>
          <a:p/>
        </p:txBody>
      </p:sp>
      <p:sp>
        <p:nvSpPr>
          <p:cNvPr id="224" name="Google Shape;224;p28"/>
          <p:cNvSpPr txBox="1"/>
          <p:nvPr>
            <p:ph idx="2" type="title"/>
          </p:nvPr>
        </p:nvSpPr>
        <p:spPr>
          <a:xfrm>
            <a:off x="3055306" y="315950"/>
            <a:ext cx="3033300" cy="97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999999"/>
              </a:buClr>
              <a:buSzPts val="3600"/>
              <a:buNone/>
              <a:defRPr b="0" sz="6000"/>
            </a:lvl1pPr>
            <a:lvl2pPr lvl="1"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p:txBody>
      </p:sp>
      <p:sp>
        <p:nvSpPr>
          <p:cNvPr id="225" name="Google Shape;225;p28"/>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
        <p:nvSpPr>
          <p:cNvPr id="226" name="Google Shape;226;p28"/>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Barlow Semi Condensed SemiBold"/>
              <a:buNone/>
              <a:defRPr b="0" i="0" sz="2800" u="none" cap="none" strike="noStrike">
                <a:solidFill>
                  <a:srgbClr val="434343"/>
                </a:solidFill>
                <a:latin typeface="Barlow Semi Condensed SemiBold"/>
                <a:ea typeface="Barlow Semi Condensed SemiBold"/>
                <a:cs typeface="Barlow Semi Condensed SemiBold"/>
                <a:sym typeface="Barlow Semi Condensed SemiBold"/>
              </a:defRPr>
            </a:lvl1pPr>
            <a:lvl2pPr lvl="1"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434343"/>
              </a:buClr>
              <a:buSzPts val="2800"/>
              <a:buFont typeface="Barlow Semi Condensed"/>
              <a:buNone/>
              <a:defRPr b="1" i="0" sz="2800" u="none" cap="none" strike="noStrike">
                <a:solidFill>
                  <a:srgbClr val="434343"/>
                </a:solidFill>
                <a:latin typeface="Barlow Semi Condensed"/>
                <a:ea typeface="Barlow Semi Condensed"/>
                <a:cs typeface="Barlow Semi Condensed"/>
                <a:sym typeface="Barlow Semi Condensed"/>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1pPr>
            <a:lvl2pPr indent="-317500" lvl="1" marL="9144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2pPr>
            <a:lvl3pPr indent="-317500" lvl="2" marL="13716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3pPr>
            <a:lvl4pPr indent="-317500" lvl="3" marL="18288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4pPr>
            <a:lvl5pPr indent="-317500" lvl="4" marL="22860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5pPr>
            <a:lvl6pPr indent="-317500" lvl="5" marL="27432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6pPr>
            <a:lvl7pPr indent="-317500" lvl="6" marL="32004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7pPr>
            <a:lvl8pPr indent="-317500" lvl="7" marL="3657600" marR="0" rtl="0" algn="l">
              <a:lnSpc>
                <a:spcPct val="115000"/>
              </a:lnSpc>
              <a:spcBef>
                <a:spcPts val="1600"/>
              </a:spcBef>
              <a:spcAft>
                <a:spcPts val="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8pPr>
            <a:lvl9pPr indent="-317500" lvl="8" marL="4114800" marR="0" rtl="0" algn="l">
              <a:lnSpc>
                <a:spcPct val="115000"/>
              </a:lnSpc>
              <a:spcBef>
                <a:spcPts val="1600"/>
              </a:spcBef>
              <a:spcAft>
                <a:spcPts val="1600"/>
              </a:spcAft>
              <a:buClr>
                <a:srgbClr val="434343"/>
              </a:buClr>
              <a:buSzPts val="1400"/>
              <a:buFont typeface="Roboto Condensed Light"/>
              <a:buChar char="■"/>
              <a:defRPr b="0" i="0" sz="1400" u="none" cap="none" strike="noStrike">
                <a:solidFill>
                  <a:srgbClr val="434343"/>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478" name="Shape 478"/>
        <p:cNvGrpSpPr/>
        <p:nvPr/>
      </p:nvGrpSpPr>
      <p:grpSpPr>
        <a:xfrm>
          <a:off x="0" y="0"/>
          <a:ext cx="0" cy="0"/>
          <a:chOff x="0" y="0"/>
          <a:chExt cx="0" cy="0"/>
        </a:xfrm>
      </p:grpSpPr>
      <p:sp>
        <p:nvSpPr>
          <p:cNvPr id="479" name="Google Shape;479;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80" name="Google Shape;480;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81" name="Google Shape;48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26" name="Shape 526"/>
        <p:cNvGrpSpPr/>
        <p:nvPr/>
      </p:nvGrpSpPr>
      <p:grpSpPr>
        <a:xfrm>
          <a:off x="0" y="0"/>
          <a:ext cx="0" cy="0"/>
          <a:chOff x="0" y="0"/>
          <a:chExt cx="0" cy="0"/>
        </a:xfrm>
      </p:grpSpPr>
      <p:sp>
        <p:nvSpPr>
          <p:cNvPr id="527" name="Google Shape;527;p1"/>
          <p:cNvSpPr txBox="1"/>
          <p:nvPr>
            <p:ph type="ctrTitle"/>
          </p:nvPr>
        </p:nvSpPr>
        <p:spPr>
          <a:xfrm>
            <a:off x="1728150" y="2119500"/>
            <a:ext cx="5687700" cy="90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i="1" lang="en" sz="4000"/>
              <a:t>BLIZZARD</a:t>
            </a:r>
            <a:r>
              <a:rPr lang="en"/>
              <a:t> </a:t>
            </a:r>
            <a:endParaRPr/>
          </a:p>
          <a:p>
            <a:pPr indent="0" lvl="0" marL="0" rtl="0" algn="ctr">
              <a:lnSpc>
                <a:spcPct val="100000"/>
              </a:lnSpc>
              <a:spcBef>
                <a:spcPts val="0"/>
              </a:spcBef>
              <a:spcAft>
                <a:spcPts val="0"/>
              </a:spcAft>
              <a:buSzPts val="6000"/>
              <a:buNone/>
            </a:pPr>
            <a:r>
              <a:rPr lang="en"/>
              <a:t>PROCUREMENT PROJECT</a:t>
            </a:r>
            <a:endParaRPr>
              <a:latin typeface="Bahiana"/>
              <a:ea typeface="Bahiana"/>
              <a:cs typeface="Bahiana"/>
              <a:sym typeface="Bahi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pic>
        <p:nvPicPr>
          <p:cNvPr id="651" name="Google Shape;651;p12"/>
          <p:cNvPicPr preferRelativeResize="0"/>
          <p:nvPr/>
        </p:nvPicPr>
        <p:blipFill rotWithShape="1">
          <a:blip r:embed="rId3">
            <a:alphaModFix/>
          </a:blip>
          <a:srcRect b="0" l="0" r="0" t="0"/>
          <a:stretch/>
        </p:blipFill>
        <p:spPr>
          <a:xfrm>
            <a:off x="0" y="1241292"/>
            <a:ext cx="9144000" cy="3902217"/>
          </a:xfrm>
          <a:prstGeom prst="rect">
            <a:avLst/>
          </a:prstGeom>
          <a:noFill/>
          <a:ln>
            <a:noFill/>
          </a:ln>
        </p:spPr>
      </p:pic>
      <p:sp>
        <p:nvSpPr>
          <p:cNvPr id="652" name="Google Shape;652;p12"/>
          <p:cNvSpPr txBox="1"/>
          <p:nvPr/>
        </p:nvSpPr>
        <p:spPr>
          <a:xfrm>
            <a:off x="6214300" y="388325"/>
            <a:ext cx="1940100" cy="56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Barlow Semi Condensed"/>
                <a:ea typeface="Barlow Semi Condensed"/>
                <a:cs typeface="Barlow Semi Condensed"/>
                <a:sym typeface="Barlow Semi Condensed"/>
              </a:rPr>
              <a:t>RISK ANALYSIS</a:t>
            </a:r>
            <a:endParaRPr b="1" i="0" sz="2000" u="none" cap="none" strike="noStrike">
              <a:solidFill>
                <a:srgbClr val="000000"/>
              </a:solidFill>
              <a:latin typeface="Barlow Semi Condensed"/>
              <a:ea typeface="Barlow Semi Condensed"/>
              <a:cs typeface="Barlow Semi Condensed"/>
              <a:sym typeface="Barlow Semi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pic>
        <p:nvPicPr>
          <p:cNvPr id="657" name="Google Shape;657;p13"/>
          <p:cNvPicPr preferRelativeResize="0"/>
          <p:nvPr/>
        </p:nvPicPr>
        <p:blipFill rotWithShape="1">
          <a:blip r:embed="rId3">
            <a:alphaModFix/>
          </a:blip>
          <a:srcRect b="0" l="0" r="0" t="0"/>
          <a:stretch/>
        </p:blipFill>
        <p:spPr>
          <a:xfrm>
            <a:off x="0" y="0"/>
            <a:ext cx="9144000" cy="3960459"/>
          </a:xfrm>
          <a:prstGeom prst="rect">
            <a:avLst/>
          </a:prstGeom>
          <a:noFill/>
          <a:ln>
            <a:noFill/>
          </a:ln>
        </p:spPr>
      </p:pic>
      <p:sp>
        <p:nvSpPr>
          <p:cNvPr id="658" name="Google Shape;658;p13"/>
          <p:cNvSpPr txBox="1"/>
          <p:nvPr/>
        </p:nvSpPr>
        <p:spPr>
          <a:xfrm>
            <a:off x="6251350" y="4328100"/>
            <a:ext cx="1692900" cy="81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Barlow Semi Condensed"/>
                <a:ea typeface="Barlow Semi Condensed"/>
                <a:cs typeface="Barlow Semi Condensed"/>
                <a:sym typeface="Barlow Semi Condensed"/>
              </a:rPr>
              <a:t>...CONTINUED</a:t>
            </a:r>
            <a:endParaRPr b="1" i="0" sz="2000" u="none" cap="none" strike="noStrike">
              <a:solidFill>
                <a:srgbClr val="000000"/>
              </a:solidFill>
              <a:latin typeface="Barlow Semi Condensed"/>
              <a:ea typeface="Barlow Semi Condensed"/>
              <a:cs typeface="Barlow Semi Condensed"/>
              <a:sym typeface="Barlow Semi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11"/>
          <p:cNvSpPr txBox="1"/>
          <p:nvPr>
            <p:ph type="ctrTitle"/>
          </p:nvPr>
        </p:nvSpPr>
        <p:spPr>
          <a:xfrm>
            <a:off x="1152200" y="2260950"/>
            <a:ext cx="3304200" cy="62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TRELLO BOARD</a:t>
            </a:r>
            <a:endParaRPr/>
          </a:p>
        </p:txBody>
      </p:sp>
      <p:sp>
        <p:nvSpPr>
          <p:cNvPr id="664" name="Google Shape;664;p11"/>
          <p:cNvSpPr txBox="1"/>
          <p:nvPr>
            <p:ph type="ctrTitle"/>
          </p:nvPr>
        </p:nvSpPr>
        <p:spPr>
          <a:xfrm>
            <a:off x="5939875" y="2260950"/>
            <a:ext cx="2191200" cy="62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rgbClr val="434343"/>
                </a:solidFill>
              </a:rPr>
              <a:t>RACI MATRIX</a:t>
            </a:r>
            <a:endParaRPr>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7"/>
          <p:cNvSpPr txBox="1"/>
          <p:nvPr>
            <p:ph type="title"/>
          </p:nvPr>
        </p:nvSpPr>
        <p:spPr>
          <a:xfrm>
            <a:off x="720050" y="1835725"/>
            <a:ext cx="4703400" cy="169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PROCESS ANALYSIS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669"/>
                                        </p:tgtEl>
                                        <p:attrNameLst>
                                          <p:attrName>style.visibility</p:attrName>
                                        </p:attrNameLst>
                                      </p:cBhvr>
                                      <p:to>
                                        <p:strVal val="visible"/>
                                      </p:to>
                                    </p:set>
                                    <p:anim calcmode="lin" valueType="num">
                                      <p:cBhvr additive="base">
                                        <p:cTn dur="1000"/>
                                        <p:tgtEl>
                                          <p:spTgt spid="6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10"/>
          <p:cNvSpPr txBox="1"/>
          <p:nvPr>
            <p:ph type="title"/>
          </p:nvPr>
        </p:nvSpPr>
        <p:spPr>
          <a:xfrm>
            <a:off x="1795350" y="1724550"/>
            <a:ext cx="5553300" cy="169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a:t>DPD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74"/>
                                        </p:tgtEl>
                                        <p:attrNameLst>
                                          <p:attrName>style.visibility</p:attrName>
                                        </p:attrNameLst>
                                      </p:cBhvr>
                                      <p:to>
                                        <p:strVal val="visible"/>
                                      </p:to>
                                    </p:set>
                                    <p:anim calcmode="lin" valueType="num">
                                      <p:cBhvr additive="base">
                                        <p:cTn dur="1000"/>
                                        <p:tgtEl>
                                          <p:spTgt spid="6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15"/>
          <p:cNvSpPr txBox="1"/>
          <p:nvPr>
            <p:ph type="title"/>
          </p:nvPr>
        </p:nvSpPr>
        <p:spPr>
          <a:xfrm>
            <a:off x="1795350" y="1724550"/>
            <a:ext cx="5553300" cy="169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a:t>AUTOMATION DEMONSTRATION</a:t>
            </a:r>
            <a:endParaRPr/>
          </a:p>
        </p:txBody>
      </p:sp>
      <p:sp>
        <p:nvSpPr>
          <p:cNvPr id="680" name="Google Shape;680;p15"/>
          <p:cNvSpPr txBox="1"/>
          <p:nvPr>
            <p:ph idx="2" type="title"/>
          </p:nvPr>
        </p:nvSpPr>
        <p:spPr>
          <a:xfrm>
            <a:off x="3055306" y="315950"/>
            <a:ext cx="3033300" cy="97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80"/>
                                        </p:tgtEl>
                                        <p:attrNameLst>
                                          <p:attrName>style.visibility</p:attrName>
                                        </p:attrNameLst>
                                      </p:cBhvr>
                                      <p:to>
                                        <p:strVal val="visible"/>
                                      </p:to>
                                    </p:set>
                                    <p:anim calcmode="lin" valueType="num">
                                      <p:cBhvr additive="base">
                                        <p:cTn dur="1000"/>
                                        <p:tgtEl>
                                          <p:spTgt spid="6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9"/>
                                        </p:tgtEl>
                                        <p:attrNameLst>
                                          <p:attrName>style.visibility</p:attrName>
                                        </p:attrNameLst>
                                      </p:cBhvr>
                                      <p:to>
                                        <p:strVal val="visible"/>
                                      </p:to>
                                    </p:set>
                                    <p:anim calcmode="lin" valueType="num">
                                      <p:cBhvr additive="base">
                                        <p:cTn dur="1000"/>
                                        <p:tgtEl>
                                          <p:spTgt spid="6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16"/>
          <p:cNvSpPr txBox="1"/>
          <p:nvPr>
            <p:ph type="ctrTitle"/>
          </p:nvPr>
        </p:nvSpPr>
        <p:spPr>
          <a:xfrm>
            <a:off x="720050" y="359450"/>
            <a:ext cx="3554400" cy="83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EXCEPTIONS/BLOCKERS</a:t>
            </a:r>
            <a:endParaRPr/>
          </a:p>
        </p:txBody>
      </p:sp>
      <p:sp>
        <p:nvSpPr>
          <p:cNvPr id="686" name="Google Shape;686;p16"/>
          <p:cNvSpPr txBox="1"/>
          <p:nvPr>
            <p:ph idx="1" type="subTitle"/>
          </p:nvPr>
        </p:nvSpPr>
        <p:spPr>
          <a:xfrm>
            <a:off x="720075" y="2054313"/>
            <a:ext cx="2396700" cy="523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1600"/>
              </a:spcAft>
              <a:buSzPts val="1400"/>
              <a:buNone/>
            </a:pPr>
            <a:r>
              <a:rPr lang="en"/>
              <a:t>WEBSITE SELECTORS</a:t>
            </a:r>
            <a:endParaRPr/>
          </a:p>
        </p:txBody>
      </p:sp>
      <p:sp>
        <p:nvSpPr>
          <p:cNvPr id="687" name="Google Shape;687;p16"/>
          <p:cNvSpPr txBox="1"/>
          <p:nvPr>
            <p:ph idx="2" type="subTitle"/>
          </p:nvPr>
        </p:nvSpPr>
        <p:spPr>
          <a:xfrm>
            <a:off x="6027286" y="2103200"/>
            <a:ext cx="2396700" cy="52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lang="en"/>
              <a:t>EXCEL USER INTERFACE</a:t>
            </a:r>
            <a:endParaRPr/>
          </a:p>
        </p:txBody>
      </p:sp>
      <p:sp>
        <p:nvSpPr>
          <p:cNvPr id="688" name="Google Shape;688;p16"/>
          <p:cNvSpPr txBox="1"/>
          <p:nvPr>
            <p:ph idx="5" type="subTitle"/>
          </p:nvPr>
        </p:nvSpPr>
        <p:spPr>
          <a:xfrm>
            <a:off x="720075" y="3452907"/>
            <a:ext cx="2396700" cy="523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1600"/>
              </a:spcAft>
              <a:buSzPts val="1400"/>
              <a:buNone/>
            </a:pPr>
            <a:r>
              <a:rPr lang="en"/>
              <a:t>REFramework TESTING</a:t>
            </a:r>
            <a:endParaRPr/>
          </a:p>
        </p:txBody>
      </p:sp>
      <p:sp>
        <p:nvSpPr>
          <p:cNvPr id="689" name="Google Shape;689;p16"/>
          <p:cNvSpPr txBox="1"/>
          <p:nvPr>
            <p:ph idx="6" type="subTitle"/>
          </p:nvPr>
        </p:nvSpPr>
        <p:spPr>
          <a:xfrm>
            <a:off x="6027286" y="3452900"/>
            <a:ext cx="2396700" cy="52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lang="en"/>
              <a:t>ORCHESTRATOR</a:t>
            </a:r>
            <a:endParaRPr/>
          </a:p>
        </p:txBody>
      </p:sp>
      <p:grpSp>
        <p:nvGrpSpPr>
          <p:cNvPr id="690" name="Google Shape;690;p16"/>
          <p:cNvGrpSpPr/>
          <p:nvPr/>
        </p:nvGrpSpPr>
        <p:grpSpPr>
          <a:xfrm>
            <a:off x="3312823" y="1875101"/>
            <a:ext cx="2518398" cy="2288886"/>
            <a:chOff x="267375" y="1071875"/>
            <a:chExt cx="470500" cy="428550"/>
          </a:xfrm>
        </p:grpSpPr>
        <p:sp>
          <p:nvSpPr>
            <p:cNvPr id="691" name="Google Shape;691;p16"/>
            <p:cNvSpPr/>
            <p:nvPr/>
          </p:nvSpPr>
          <p:spPr>
            <a:xfrm>
              <a:off x="288350" y="1290825"/>
              <a:ext cx="209600" cy="209600"/>
            </a:xfrm>
            <a:custGeom>
              <a:rect b="b" l="l" r="r" t="t"/>
              <a:pathLst>
                <a:path extrusionOk="0" h="8384" w="8384">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6"/>
            <p:cNvSpPr/>
            <p:nvPr/>
          </p:nvSpPr>
          <p:spPr>
            <a:xfrm>
              <a:off x="267375" y="1377050"/>
              <a:ext cx="79225" cy="79200"/>
            </a:xfrm>
            <a:custGeom>
              <a:rect b="b" l="l" r="r" t="t"/>
              <a:pathLst>
                <a:path extrusionOk="0" h="3168" w="3169">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6"/>
            <p:cNvSpPr/>
            <p:nvPr/>
          </p:nvSpPr>
          <p:spPr>
            <a:xfrm>
              <a:off x="507325" y="1290825"/>
              <a:ext cx="209600" cy="209600"/>
            </a:xfrm>
            <a:custGeom>
              <a:rect b="b" l="l" r="r" t="t"/>
              <a:pathLst>
                <a:path extrusionOk="0" h="8384" w="8384">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6"/>
            <p:cNvSpPr/>
            <p:nvPr/>
          </p:nvSpPr>
          <p:spPr>
            <a:xfrm>
              <a:off x="658700" y="1377050"/>
              <a:ext cx="79175" cy="79200"/>
            </a:xfrm>
            <a:custGeom>
              <a:rect b="b" l="l" r="r" t="t"/>
              <a:pathLst>
                <a:path extrusionOk="0" h="3168" w="3167">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6"/>
            <p:cNvSpPr/>
            <p:nvPr/>
          </p:nvSpPr>
          <p:spPr>
            <a:xfrm>
              <a:off x="507325" y="1071875"/>
              <a:ext cx="209575" cy="209600"/>
            </a:xfrm>
            <a:custGeom>
              <a:rect b="b" l="l" r="r" t="t"/>
              <a:pathLst>
                <a:path extrusionOk="0" h="8384" w="8383">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6"/>
            <p:cNvSpPr/>
            <p:nvPr/>
          </p:nvSpPr>
          <p:spPr>
            <a:xfrm>
              <a:off x="658700" y="1116025"/>
              <a:ext cx="79175" cy="79175"/>
            </a:xfrm>
            <a:custGeom>
              <a:rect b="b" l="l" r="r" t="t"/>
              <a:pathLst>
                <a:path extrusionOk="0" h="3167" w="3167">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6"/>
            <p:cNvSpPr/>
            <p:nvPr/>
          </p:nvSpPr>
          <p:spPr>
            <a:xfrm>
              <a:off x="288350" y="1071875"/>
              <a:ext cx="209600" cy="209550"/>
            </a:xfrm>
            <a:custGeom>
              <a:rect b="b" l="l" r="r" t="t"/>
              <a:pathLst>
                <a:path extrusionOk="0" h="8382" w="8384">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6"/>
            <p:cNvSpPr/>
            <p:nvPr/>
          </p:nvSpPr>
          <p:spPr>
            <a:xfrm>
              <a:off x="267375" y="1116025"/>
              <a:ext cx="79225" cy="79175"/>
            </a:xfrm>
            <a:custGeom>
              <a:rect b="b" l="l" r="r" t="t"/>
              <a:pathLst>
                <a:path extrusionOk="0" h="3167" w="3169">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9" name="Google Shape;699;p16"/>
          <p:cNvGrpSpPr/>
          <p:nvPr/>
        </p:nvGrpSpPr>
        <p:grpSpPr>
          <a:xfrm>
            <a:off x="5492350" y="3584645"/>
            <a:ext cx="259297" cy="259713"/>
            <a:chOff x="6259175" y="1559008"/>
            <a:chExt cx="271743" cy="272093"/>
          </a:xfrm>
        </p:grpSpPr>
        <p:sp>
          <p:nvSpPr>
            <p:cNvPr id="700" name="Google Shape;700;p16"/>
            <p:cNvSpPr/>
            <p:nvPr/>
          </p:nvSpPr>
          <p:spPr>
            <a:xfrm>
              <a:off x="6259175" y="1559008"/>
              <a:ext cx="271743" cy="272093"/>
            </a:xfrm>
            <a:custGeom>
              <a:rect b="b" l="l" r="r" t="t"/>
              <a:pathLst>
                <a:path extrusionOk="0" h="8549" w="8538">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6"/>
            <p:cNvSpPr/>
            <p:nvPr/>
          </p:nvSpPr>
          <p:spPr>
            <a:xfrm>
              <a:off x="6278145" y="1577946"/>
              <a:ext cx="231927" cy="232309"/>
            </a:xfrm>
            <a:custGeom>
              <a:rect b="b" l="l" r="r" t="t"/>
              <a:pathLst>
                <a:path extrusionOk="0" h="7299" w="7287">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6"/>
            <p:cNvSpPr/>
            <p:nvPr/>
          </p:nvSpPr>
          <p:spPr>
            <a:xfrm>
              <a:off x="6297846" y="1690870"/>
              <a:ext cx="13272" cy="7607"/>
            </a:xfrm>
            <a:custGeom>
              <a:rect b="b" l="l" r="r" t="t"/>
              <a:pathLst>
                <a:path extrusionOk="0" h="239" w="417">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6"/>
            <p:cNvSpPr/>
            <p:nvPr/>
          </p:nvSpPr>
          <p:spPr>
            <a:xfrm>
              <a:off x="6390687" y="1598029"/>
              <a:ext cx="100448" cy="100448"/>
            </a:xfrm>
            <a:custGeom>
              <a:rect b="b" l="l" r="r" t="t"/>
              <a:pathLst>
                <a:path extrusionOk="0" h="3156" w="3156">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6"/>
            <p:cNvSpPr/>
            <p:nvPr/>
          </p:nvSpPr>
          <p:spPr>
            <a:xfrm>
              <a:off x="6390305" y="1778013"/>
              <a:ext cx="7607" cy="13304"/>
            </a:xfrm>
            <a:custGeom>
              <a:rect b="b" l="l" r="r" t="t"/>
              <a:pathLst>
                <a:path extrusionOk="0" h="418" w="239">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6"/>
            <p:cNvSpPr/>
            <p:nvPr/>
          </p:nvSpPr>
          <p:spPr>
            <a:xfrm>
              <a:off x="6324358" y="1624923"/>
              <a:ext cx="12922" cy="11776"/>
            </a:xfrm>
            <a:custGeom>
              <a:rect b="b" l="l" r="r" t="t"/>
              <a:pathLst>
                <a:path extrusionOk="0" h="370" w="406">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6"/>
            <p:cNvSpPr/>
            <p:nvPr/>
          </p:nvSpPr>
          <p:spPr>
            <a:xfrm>
              <a:off x="6451700" y="1752265"/>
              <a:ext cx="12890" cy="11776"/>
            </a:xfrm>
            <a:custGeom>
              <a:rect b="b" l="l" r="r" t="t"/>
              <a:pathLst>
                <a:path extrusionOk="0" h="370" w="405">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6"/>
            <p:cNvSpPr/>
            <p:nvPr/>
          </p:nvSpPr>
          <p:spPr>
            <a:xfrm>
              <a:off x="6451700" y="1624923"/>
              <a:ext cx="12890" cy="11776"/>
            </a:xfrm>
            <a:custGeom>
              <a:rect b="b" l="l" r="r" t="t"/>
              <a:pathLst>
                <a:path extrusionOk="0" h="370" w="405">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6"/>
            <p:cNvSpPr/>
            <p:nvPr/>
          </p:nvSpPr>
          <p:spPr>
            <a:xfrm>
              <a:off x="6324358" y="1751883"/>
              <a:ext cx="12922" cy="11776"/>
            </a:xfrm>
            <a:custGeom>
              <a:rect b="b" l="l" r="r" t="t"/>
              <a:pathLst>
                <a:path extrusionOk="0" h="370" w="406">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6"/>
            <p:cNvSpPr/>
            <p:nvPr/>
          </p:nvSpPr>
          <p:spPr>
            <a:xfrm>
              <a:off x="6304657" y="1653823"/>
              <a:ext cx="14036" cy="10567"/>
            </a:xfrm>
            <a:custGeom>
              <a:rect b="b" l="l" r="r" t="t"/>
              <a:pathLst>
                <a:path extrusionOk="0" h="332" w="441">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6"/>
            <p:cNvSpPr/>
            <p:nvPr/>
          </p:nvSpPr>
          <p:spPr>
            <a:xfrm>
              <a:off x="6469874" y="1724511"/>
              <a:ext cx="14068" cy="10344"/>
            </a:xfrm>
            <a:custGeom>
              <a:rect b="b" l="l" r="r" t="t"/>
              <a:pathLst>
                <a:path extrusionOk="0" h="325" w="442">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6"/>
            <p:cNvSpPr/>
            <p:nvPr/>
          </p:nvSpPr>
          <p:spPr>
            <a:xfrm>
              <a:off x="6424392" y="1605158"/>
              <a:ext cx="11394" cy="13368"/>
            </a:xfrm>
            <a:custGeom>
              <a:rect b="b" l="l" r="r" t="t"/>
              <a:pathLst>
                <a:path extrusionOk="0" h="420" w="358">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6"/>
            <p:cNvSpPr/>
            <p:nvPr/>
          </p:nvSpPr>
          <p:spPr>
            <a:xfrm>
              <a:off x="6353926" y="1770916"/>
              <a:ext cx="11394" cy="13208"/>
            </a:xfrm>
            <a:custGeom>
              <a:rect b="b" l="l" r="r" t="t"/>
              <a:pathLst>
                <a:path extrusionOk="0" h="415" w="358">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6"/>
            <p:cNvSpPr/>
            <p:nvPr/>
          </p:nvSpPr>
          <p:spPr>
            <a:xfrm>
              <a:off x="6355040" y="1604363"/>
              <a:ext cx="11044" cy="13399"/>
            </a:xfrm>
            <a:custGeom>
              <a:rect b="b" l="l" r="r" t="t"/>
              <a:pathLst>
                <a:path extrusionOk="0" h="421" w="347">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6"/>
            <p:cNvSpPr/>
            <p:nvPr/>
          </p:nvSpPr>
          <p:spPr>
            <a:xfrm>
              <a:off x="6422514" y="1771489"/>
              <a:ext cx="11012" cy="13017"/>
            </a:xfrm>
            <a:custGeom>
              <a:rect b="b" l="l" r="r" t="t"/>
              <a:pathLst>
                <a:path extrusionOk="0" h="409" w="346">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6"/>
            <p:cNvSpPr/>
            <p:nvPr/>
          </p:nvSpPr>
          <p:spPr>
            <a:xfrm>
              <a:off x="6470637" y="1655541"/>
              <a:ext cx="14036" cy="10726"/>
            </a:xfrm>
            <a:custGeom>
              <a:rect b="b" l="l" r="r" t="t"/>
              <a:pathLst>
                <a:path extrusionOk="0" h="337" w="441">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6"/>
            <p:cNvSpPr/>
            <p:nvPr/>
          </p:nvSpPr>
          <p:spPr>
            <a:xfrm>
              <a:off x="6303893" y="1723175"/>
              <a:ext cx="13686" cy="10153"/>
            </a:xfrm>
            <a:custGeom>
              <a:rect b="b" l="l" r="r" t="t"/>
              <a:pathLst>
                <a:path extrusionOk="0" h="319" w="43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7" name="Google Shape;717;p16"/>
          <p:cNvGrpSpPr/>
          <p:nvPr/>
        </p:nvGrpSpPr>
        <p:grpSpPr>
          <a:xfrm>
            <a:off x="3395041" y="2189014"/>
            <a:ext cx="259289" cy="253803"/>
            <a:chOff x="4673540" y="3680297"/>
            <a:chExt cx="355434" cy="355815"/>
          </a:xfrm>
        </p:grpSpPr>
        <p:sp>
          <p:nvSpPr>
            <p:cNvPr id="718" name="Google Shape;718;p16"/>
            <p:cNvSpPr/>
            <p:nvPr/>
          </p:nvSpPr>
          <p:spPr>
            <a:xfrm>
              <a:off x="4673540" y="3680297"/>
              <a:ext cx="355434" cy="355815"/>
            </a:xfrm>
            <a:custGeom>
              <a:rect b="b" l="l" r="r" t="t"/>
              <a:pathLst>
                <a:path extrusionOk="0" h="11205" w="11193">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6"/>
            <p:cNvSpPr/>
            <p:nvPr/>
          </p:nvSpPr>
          <p:spPr>
            <a:xfrm>
              <a:off x="4805864" y="3736630"/>
              <a:ext cx="93042" cy="92661"/>
            </a:xfrm>
            <a:custGeom>
              <a:rect b="b" l="l" r="r" t="t"/>
              <a:pathLst>
                <a:path extrusionOk="0" h="2918" w="293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6"/>
            <p:cNvSpPr/>
            <p:nvPr/>
          </p:nvSpPr>
          <p:spPr>
            <a:xfrm>
              <a:off x="4779380" y="3841358"/>
              <a:ext cx="143723" cy="138801"/>
            </a:xfrm>
            <a:custGeom>
              <a:rect b="b" l="l" r="r" t="t"/>
              <a:pathLst>
                <a:path extrusionOk="0" h="4371" w="4526">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1" name="Google Shape;721;p16"/>
          <p:cNvGrpSpPr/>
          <p:nvPr/>
        </p:nvGrpSpPr>
        <p:grpSpPr>
          <a:xfrm>
            <a:off x="3382300" y="3595991"/>
            <a:ext cx="284767" cy="237022"/>
            <a:chOff x="3091957" y="3374131"/>
            <a:chExt cx="354717" cy="332757"/>
          </a:xfrm>
        </p:grpSpPr>
        <p:sp>
          <p:nvSpPr>
            <p:cNvPr id="722" name="Google Shape;722;p16"/>
            <p:cNvSpPr/>
            <p:nvPr/>
          </p:nvSpPr>
          <p:spPr>
            <a:xfrm>
              <a:off x="3091957" y="3374131"/>
              <a:ext cx="354717" cy="332757"/>
            </a:xfrm>
            <a:custGeom>
              <a:rect b="b" l="l" r="r" t="t"/>
              <a:pathLst>
                <a:path extrusionOk="0" h="10455" w="11145">
                  <a:moveTo>
                    <a:pt x="5882" y="358"/>
                  </a:moveTo>
                  <a:cubicBezTo>
                    <a:pt x="6251" y="358"/>
                    <a:pt x="6549" y="656"/>
                    <a:pt x="6549" y="1037"/>
                  </a:cubicBezTo>
                  <a:lnTo>
                    <a:pt x="6549" y="1430"/>
                  </a:lnTo>
                  <a:cubicBezTo>
                    <a:pt x="6549" y="1751"/>
                    <a:pt x="6799" y="2001"/>
                    <a:pt x="7108" y="2001"/>
                  </a:cubicBezTo>
                  <a:lnTo>
                    <a:pt x="7275" y="2001"/>
                  </a:lnTo>
                  <a:cubicBezTo>
                    <a:pt x="7394" y="2001"/>
                    <a:pt x="7489" y="2084"/>
                    <a:pt x="7489" y="2204"/>
                  </a:cubicBezTo>
                  <a:lnTo>
                    <a:pt x="7489" y="3311"/>
                  </a:lnTo>
                  <a:cubicBezTo>
                    <a:pt x="7489" y="3430"/>
                    <a:pt x="7394" y="3513"/>
                    <a:pt x="7275" y="3513"/>
                  </a:cubicBezTo>
                  <a:lnTo>
                    <a:pt x="3846" y="3513"/>
                  </a:lnTo>
                  <a:cubicBezTo>
                    <a:pt x="3727" y="3513"/>
                    <a:pt x="3632" y="3430"/>
                    <a:pt x="3632" y="3311"/>
                  </a:cubicBezTo>
                  <a:lnTo>
                    <a:pt x="3632" y="2204"/>
                  </a:lnTo>
                  <a:cubicBezTo>
                    <a:pt x="3632" y="2084"/>
                    <a:pt x="3727" y="2001"/>
                    <a:pt x="3846" y="2001"/>
                  </a:cubicBezTo>
                  <a:lnTo>
                    <a:pt x="4001" y="2001"/>
                  </a:lnTo>
                  <a:cubicBezTo>
                    <a:pt x="4322" y="2001"/>
                    <a:pt x="4572" y="1739"/>
                    <a:pt x="4572" y="1430"/>
                  </a:cubicBezTo>
                  <a:lnTo>
                    <a:pt x="4572" y="1037"/>
                  </a:lnTo>
                  <a:cubicBezTo>
                    <a:pt x="4572" y="656"/>
                    <a:pt x="4870" y="358"/>
                    <a:pt x="5239" y="358"/>
                  </a:cubicBezTo>
                  <a:close/>
                  <a:moveTo>
                    <a:pt x="10132" y="2477"/>
                  </a:moveTo>
                  <a:cubicBezTo>
                    <a:pt x="10478" y="2477"/>
                    <a:pt x="10764" y="2763"/>
                    <a:pt x="10764" y="3097"/>
                  </a:cubicBezTo>
                  <a:lnTo>
                    <a:pt x="10764" y="9466"/>
                  </a:lnTo>
                  <a:lnTo>
                    <a:pt x="10775" y="9466"/>
                  </a:lnTo>
                  <a:cubicBezTo>
                    <a:pt x="10775" y="9812"/>
                    <a:pt x="10490" y="10097"/>
                    <a:pt x="10156" y="10097"/>
                  </a:cubicBezTo>
                  <a:lnTo>
                    <a:pt x="965" y="10097"/>
                  </a:lnTo>
                  <a:cubicBezTo>
                    <a:pt x="631" y="10097"/>
                    <a:pt x="346" y="9812"/>
                    <a:pt x="346" y="9466"/>
                  </a:cubicBezTo>
                  <a:lnTo>
                    <a:pt x="346" y="3097"/>
                  </a:lnTo>
                  <a:cubicBezTo>
                    <a:pt x="346" y="2763"/>
                    <a:pt x="619" y="2477"/>
                    <a:pt x="965" y="2477"/>
                  </a:cubicBezTo>
                  <a:lnTo>
                    <a:pt x="3274" y="2477"/>
                  </a:lnTo>
                  <a:lnTo>
                    <a:pt x="3274" y="3061"/>
                  </a:lnTo>
                  <a:lnTo>
                    <a:pt x="1096" y="3061"/>
                  </a:lnTo>
                  <a:cubicBezTo>
                    <a:pt x="1000" y="3061"/>
                    <a:pt x="917" y="3132"/>
                    <a:pt x="917" y="3239"/>
                  </a:cubicBezTo>
                  <a:lnTo>
                    <a:pt x="917" y="9335"/>
                  </a:lnTo>
                  <a:cubicBezTo>
                    <a:pt x="917" y="9443"/>
                    <a:pt x="1000" y="9514"/>
                    <a:pt x="1096" y="9514"/>
                  </a:cubicBezTo>
                  <a:lnTo>
                    <a:pt x="7037" y="9514"/>
                  </a:lnTo>
                  <a:cubicBezTo>
                    <a:pt x="7144" y="9514"/>
                    <a:pt x="7215" y="9443"/>
                    <a:pt x="7215" y="9335"/>
                  </a:cubicBezTo>
                  <a:cubicBezTo>
                    <a:pt x="7215" y="9228"/>
                    <a:pt x="7144" y="9157"/>
                    <a:pt x="7037" y="9157"/>
                  </a:cubicBezTo>
                  <a:lnTo>
                    <a:pt x="1274" y="9157"/>
                  </a:lnTo>
                  <a:lnTo>
                    <a:pt x="1274" y="3418"/>
                  </a:lnTo>
                  <a:lnTo>
                    <a:pt x="3274" y="3418"/>
                  </a:lnTo>
                  <a:cubicBezTo>
                    <a:pt x="3322" y="3680"/>
                    <a:pt x="3560" y="3894"/>
                    <a:pt x="3822" y="3894"/>
                  </a:cubicBezTo>
                  <a:lnTo>
                    <a:pt x="7275" y="3894"/>
                  </a:lnTo>
                  <a:cubicBezTo>
                    <a:pt x="7561" y="3894"/>
                    <a:pt x="7787" y="3680"/>
                    <a:pt x="7835" y="3418"/>
                  </a:cubicBezTo>
                  <a:lnTo>
                    <a:pt x="9823" y="3418"/>
                  </a:lnTo>
                  <a:lnTo>
                    <a:pt x="9823" y="9157"/>
                  </a:lnTo>
                  <a:lnTo>
                    <a:pt x="7894" y="9157"/>
                  </a:lnTo>
                  <a:cubicBezTo>
                    <a:pt x="7787" y="9157"/>
                    <a:pt x="7704" y="9228"/>
                    <a:pt x="7704" y="9335"/>
                  </a:cubicBezTo>
                  <a:cubicBezTo>
                    <a:pt x="7704" y="9443"/>
                    <a:pt x="7787" y="9514"/>
                    <a:pt x="7894" y="9514"/>
                  </a:cubicBezTo>
                  <a:lnTo>
                    <a:pt x="10002" y="9514"/>
                  </a:lnTo>
                  <a:cubicBezTo>
                    <a:pt x="10109" y="9514"/>
                    <a:pt x="10180" y="9443"/>
                    <a:pt x="10180" y="9335"/>
                  </a:cubicBezTo>
                  <a:lnTo>
                    <a:pt x="10180" y="3239"/>
                  </a:lnTo>
                  <a:cubicBezTo>
                    <a:pt x="10180" y="3132"/>
                    <a:pt x="10109" y="3061"/>
                    <a:pt x="10002" y="3061"/>
                  </a:cubicBezTo>
                  <a:lnTo>
                    <a:pt x="7835" y="3061"/>
                  </a:lnTo>
                  <a:lnTo>
                    <a:pt x="7835" y="2477"/>
                  </a:lnTo>
                  <a:close/>
                  <a:moveTo>
                    <a:pt x="5239" y="1"/>
                  </a:moveTo>
                  <a:cubicBezTo>
                    <a:pt x="4679" y="1"/>
                    <a:pt x="4215" y="465"/>
                    <a:pt x="4215" y="1037"/>
                  </a:cubicBezTo>
                  <a:lnTo>
                    <a:pt x="4215" y="1430"/>
                  </a:lnTo>
                  <a:cubicBezTo>
                    <a:pt x="4215" y="1549"/>
                    <a:pt x="4120" y="1644"/>
                    <a:pt x="4001" y="1644"/>
                  </a:cubicBezTo>
                  <a:lnTo>
                    <a:pt x="3846" y="1644"/>
                  </a:lnTo>
                  <a:cubicBezTo>
                    <a:pt x="3560" y="1644"/>
                    <a:pt x="3334" y="1846"/>
                    <a:pt x="3286" y="2120"/>
                  </a:cubicBezTo>
                  <a:lnTo>
                    <a:pt x="977" y="2120"/>
                  </a:lnTo>
                  <a:cubicBezTo>
                    <a:pt x="441" y="2120"/>
                    <a:pt x="0" y="2561"/>
                    <a:pt x="0" y="3097"/>
                  </a:cubicBezTo>
                  <a:lnTo>
                    <a:pt x="0" y="9466"/>
                  </a:lnTo>
                  <a:cubicBezTo>
                    <a:pt x="0" y="10002"/>
                    <a:pt x="441" y="10455"/>
                    <a:pt x="977" y="10455"/>
                  </a:cubicBezTo>
                  <a:lnTo>
                    <a:pt x="10168" y="10455"/>
                  </a:lnTo>
                  <a:cubicBezTo>
                    <a:pt x="10704" y="10455"/>
                    <a:pt x="11145" y="10002"/>
                    <a:pt x="11145" y="9466"/>
                  </a:cubicBezTo>
                  <a:lnTo>
                    <a:pt x="11145" y="3097"/>
                  </a:lnTo>
                  <a:cubicBezTo>
                    <a:pt x="11133" y="2561"/>
                    <a:pt x="10692" y="2120"/>
                    <a:pt x="10156" y="2120"/>
                  </a:cubicBezTo>
                  <a:lnTo>
                    <a:pt x="7846" y="2120"/>
                  </a:lnTo>
                  <a:cubicBezTo>
                    <a:pt x="7799" y="1846"/>
                    <a:pt x="7561" y="1644"/>
                    <a:pt x="7299" y="1644"/>
                  </a:cubicBezTo>
                  <a:lnTo>
                    <a:pt x="7120" y="1644"/>
                  </a:lnTo>
                  <a:cubicBezTo>
                    <a:pt x="7001" y="1644"/>
                    <a:pt x="6906" y="1549"/>
                    <a:pt x="6906" y="1430"/>
                  </a:cubicBezTo>
                  <a:lnTo>
                    <a:pt x="6906" y="1037"/>
                  </a:lnTo>
                  <a:cubicBezTo>
                    <a:pt x="6906" y="465"/>
                    <a:pt x="6442" y="1"/>
                    <a:pt x="5882" y="1"/>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6"/>
            <p:cNvSpPr/>
            <p:nvPr/>
          </p:nvSpPr>
          <p:spPr>
            <a:xfrm>
              <a:off x="3248835" y="3434380"/>
              <a:ext cx="40580" cy="40962"/>
            </a:xfrm>
            <a:custGeom>
              <a:rect b="b" l="l" r="r" t="t"/>
              <a:pathLst>
                <a:path extrusionOk="0" h="1287" w="1275">
                  <a:moveTo>
                    <a:pt x="643" y="346"/>
                  </a:moveTo>
                  <a:cubicBezTo>
                    <a:pt x="798" y="346"/>
                    <a:pt x="941" y="477"/>
                    <a:pt x="941" y="644"/>
                  </a:cubicBezTo>
                  <a:cubicBezTo>
                    <a:pt x="941" y="811"/>
                    <a:pt x="798" y="942"/>
                    <a:pt x="643" y="942"/>
                  </a:cubicBezTo>
                  <a:cubicBezTo>
                    <a:pt x="477" y="942"/>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74" y="1001"/>
                    <a:pt x="1274" y="644"/>
                  </a:cubicBezTo>
                  <a:cubicBezTo>
                    <a:pt x="1274" y="287"/>
                    <a:pt x="1001" y="1"/>
                    <a:pt x="643" y="1"/>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6"/>
            <p:cNvSpPr/>
            <p:nvPr/>
          </p:nvSpPr>
          <p:spPr>
            <a:xfrm>
              <a:off x="3183270" y="3524197"/>
              <a:ext cx="181544" cy="115629"/>
            </a:xfrm>
            <a:custGeom>
              <a:rect b="b" l="l" r="r" t="t"/>
              <a:pathLst>
                <a:path extrusionOk="0" h="3633" w="5704">
                  <a:moveTo>
                    <a:pt x="822" y="2227"/>
                  </a:moveTo>
                  <a:cubicBezTo>
                    <a:pt x="1108" y="2227"/>
                    <a:pt x="1346" y="2465"/>
                    <a:pt x="1346" y="2751"/>
                  </a:cubicBezTo>
                  <a:cubicBezTo>
                    <a:pt x="1346" y="3025"/>
                    <a:pt x="1108" y="3263"/>
                    <a:pt x="822" y="3263"/>
                  </a:cubicBezTo>
                  <a:cubicBezTo>
                    <a:pt x="525" y="3263"/>
                    <a:pt x="298" y="3025"/>
                    <a:pt x="298" y="2751"/>
                  </a:cubicBezTo>
                  <a:cubicBezTo>
                    <a:pt x="298" y="2453"/>
                    <a:pt x="536" y="2227"/>
                    <a:pt x="822" y="2227"/>
                  </a:cubicBezTo>
                  <a:close/>
                  <a:moveTo>
                    <a:pt x="5275" y="1"/>
                  </a:moveTo>
                  <a:cubicBezTo>
                    <a:pt x="5275" y="1"/>
                    <a:pt x="5251" y="1"/>
                    <a:pt x="5251" y="25"/>
                  </a:cubicBezTo>
                  <a:lnTo>
                    <a:pt x="4775" y="263"/>
                  </a:lnTo>
                  <a:cubicBezTo>
                    <a:pt x="4692" y="298"/>
                    <a:pt x="4656" y="406"/>
                    <a:pt x="4704" y="501"/>
                  </a:cubicBezTo>
                  <a:cubicBezTo>
                    <a:pt x="4737" y="559"/>
                    <a:pt x="4798" y="594"/>
                    <a:pt x="4861" y="594"/>
                  </a:cubicBezTo>
                  <a:cubicBezTo>
                    <a:pt x="4889" y="594"/>
                    <a:pt x="4916" y="587"/>
                    <a:pt x="4942" y="572"/>
                  </a:cubicBezTo>
                  <a:lnTo>
                    <a:pt x="5061" y="513"/>
                  </a:lnTo>
                  <a:lnTo>
                    <a:pt x="5061" y="513"/>
                  </a:lnTo>
                  <a:cubicBezTo>
                    <a:pt x="4835" y="1287"/>
                    <a:pt x="4442" y="1846"/>
                    <a:pt x="3870" y="2203"/>
                  </a:cubicBezTo>
                  <a:cubicBezTo>
                    <a:pt x="3312" y="2563"/>
                    <a:pt x="2694" y="2644"/>
                    <a:pt x="2247" y="2644"/>
                  </a:cubicBezTo>
                  <a:cubicBezTo>
                    <a:pt x="2027" y="2644"/>
                    <a:pt x="1849" y="2624"/>
                    <a:pt x="1739" y="2608"/>
                  </a:cubicBezTo>
                  <a:cubicBezTo>
                    <a:pt x="1668" y="2192"/>
                    <a:pt x="1310" y="1882"/>
                    <a:pt x="882" y="1882"/>
                  </a:cubicBezTo>
                  <a:cubicBezTo>
                    <a:pt x="394" y="1882"/>
                    <a:pt x="1" y="2287"/>
                    <a:pt x="1" y="2763"/>
                  </a:cubicBezTo>
                  <a:cubicBezTo>
                    <a:pt x="1" y="3239"/>
                    <a:pt x="405" y="3632"/>
                    <a:pt x="882" y="3632"/>
                  </a:cubicBezTo>
                  <a:cubicBezTo>
                    <a:pt x="1298" y="3632"/>
                    <a:pt x="1644" y="3358"/>
                    <a:pt x="1727" y="2965"/>
                  </a:cubicBezTo>
                  <a:cubicBezTo>
                    <a:pt x="1858" y="2989"/>
                    <a:pt x="2037" y="3001"/>
                    <a:pt x="2263" y="3001"/>
                  </a:cubicBezTo>
                  <a:cubicBezTo>
                    <a:pt x="2751" y="3001"/>
                    <a:pt x="3442" y="2906"/>
                    <a:pt x="4061" y="2513"/>
                  </a:cubicBezTo>
                  <a:cubicBezTo>
                    <a:pt x="4692" y="2108"/>
                    <a:pt x="5120" y="1501"/>
                    <a:pt x="5394" y="679"/>
                  </a:cubicBezTo>
                  <a:lnTo>
                    <a:pt x="5418" y="727"/>
                  </a:lnTo>
                  <a:cubicBezTo>
                    <a:pt x="5454" y="787"/>
                    <a:pt x="5513" y="822"/>
                    <a:pt x="5585" y="822"/>
                  </a:cubicBezTo>
                  <a:cubicBezTo>
                    <a:pt x="5620" y="822"/>
                    <a:pt x="5644" y="822"/>
                    <a:pt x="5656" y="810"/>
                  </a:cubicBezTo>
                  <a:cubicBezTo>
                    <a:pt x="5680" y="751"/>
                    <a:pt x="5704" y="632"/>
                    <a:pt x="5656" y="560"/>
                  </a:cubicBezTo>
                  <a:lnTo>
                    <a:pt x="5418" y="84"/>
                  </a:lnTo>
                  <a:cubicBezTo>
                    <a:pt x="5418" y="84"/>
                    <a:pt x="5418" y="60"/>
                    <a:pt x="5406" y="60"/>
                  </a:cubicBezTo>
                  <a:cubicBezTo>
                    <a:pt x="5394" y="48"/>
                    <a:pt x="5394" y="36"/>
                    <a:pt x="5370" y="36"/>
                  </a:cubicBezTo>
                  <a:lnTo>
                    <a:pt x="5358" y="25"/>
                  </a:lnTo>
                  <a:cubicBezTo>
                    <a:pt x="5358" y="25"/>
                    <a:pt x="5347" y="25"/>
                    <a:pt x="5347" y="1"/>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6"/>
            <p:cNvSpPr/>
            <p:nvPr/>
          </p:nvSpPr>
          <p:spPr>
            <a:xfrm>
              <a:off x="3157872" y="3516050"/>
              <a:ext cx="34915" cy="33578"/>
            </a:xfrm>
            <a:custGeom>
              <a:rect b="b" l="l" r="r" t="t"/>
              <a:pathLst>
                <a:path extrusionOk="0" h="1055" w="1097">
                  <a:moveTo>
                    <a:pt x="197" y="1"/>
                  </a:moveTo>
                  <a:cubicBezTo>
                    <a:pt x="153" y="1"/>
                    <a:pt x="108" y="19"/>
                    <a:pt x="72" y="54"/>
                  </a:cubicBezTo>
                  <a:cubicBezTo>
                    <a:pt x="1" y="126"/>
                    <a:pt x="1" y="233"/>
                    <a:pt x="72" y="304"/>
                  </a:cubicBezTo>
                  <a:lnTo>
                    <a:pt x="299" y="531"/>
                  </a:lnTo>
                  <a:lnTo>
                    <a:pt x="72" y="757"/>
                  </a:lnTo>
                  <a:cubicBezTo>
                    <a:pt x="1" y="828"/>
                    <a:pt x="1" y="935"/>
                    <a:pt x="72" y="1007"/>
                  </a:cubicBezTo>
                  <a:cubicBezTo>
                    <a:pt x="108" y="1043"/>
                    <a:pt x="144" y="1054"/>
                    <a:pt x="191" y="1054"/>
                  </a:cubicBezTo>
                  <a:cubicBezTo>
                    <a:pt x="239" y="1054"/>
                    <a:pt x="275" y="1043"/>
                    <a:pt x="311" y="1007"/>
                  </a:cubicBezTo>
                  <a:lnTo>
                    <a:pt x="537" y="781"/>
                  </a:lnTo>
                  <a:lnTo>
                    <a:pt x="751" y="1007"/>
                  </a:lnTo>
                  <a:cubicBezTo>
                    <a:pt x="787" y="1043"/>
                    <a:pt x="834" y="1054"/>
                    <a:pt x="870" y="1054"/>
                  </a:cubicBezTo>
                  <a:cubicBezTo>
                    <a:pt x="918" y="1054"/>
                    <a:pt x="965" y="1043"/>
                    <a:pt x="989" y="1007"/>
                  </a:cubicBezTo>
                  <a:cubicBezTo>
                    <a:pt x="1073" y="935"/>
                    <a:pt x="1073" y="828"/>
                    <a:pt x="989" y="757"/>
                  </a:cubicBezTo>
                  <a:lnTo>
                    <a:pt x="799" y="531"/>
                  </a:lnTo>
                  <a:lnTo>
                    <a:pt x="1025" y="304"/>
                  </a:lnTo>
                  <a:cubicBezTo>
                    <a:pt x="1096" y="233"/>
                    <a:pt x="1096" y="126"/>
                    <a:pt x="1025" y="54"/>
                  </a:cubicBezTo>
                  <a:cubicBezTo>
                    <a:pt x="989" y="19"/>
                    <a:pt x="945" y="1"/>
                    <a:pt x="900" y="1"/>
                  </a:cubicBezTo>
                  <a:cubicBezTo>
                    <a:pt x="855" y="1"/>
                    <a:pt x="811" y="19"/>
                    <a:pt x="775" y="54"/>
                  </a:cubicBezTo>
                  <a:lnTo>
                    <a:pt x="549" y="281"/>
                  </a:lnTo>
                  <a:lnTo>
                    <a:pt x="322" y="54"/>
                  </a:lnTo>
                  <a:cubicBezTo>
                    <a:pt x="287" y="19"/>
                    <a:pt x="242" y="1"/>
                    <a:pt x="197" y="1"/>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6"/>
            <p:cNvSpPr/>
            <p:nvPr/>
          </p:nvSpPr>
          <p:spPr>
            <a:xfrm>
              <a:off x="3351892" y="3605485"/>
              <a:ext cx="35297" cy="33578"/>
            </a:xfrm>
            <a:custGeom>
              <a:rect b="b" l="l" r="r" t="t"/>
              <a:pathLst>
                <a:path extrusionOk="0" h="1055" w="1109">
                  <a:moveTo>
                    <a:pt x="208" y="1"/>
                  </a:moveTo>
                  <a:cubicBezTo>
                    <a:pt x="162" y="1"/>
                    <a:pt x="114" y="19"/>
                    <a:pt x="72" y="54"/>
                  </a:cubicBezTo>
                  <a:cubicBezTo>
                    <a:pt x="1" y="138"/>
                    <a:pt x="1" y="233"/>
                    <a:pt x="72" y="316"/>
                  </a:cubicBezTo>
                  <a:lnTo>
                    <a:pt x="299" y="530"/>
                  </a:lnTo>
                  <a:lnTo>
                    <a:pt x="72" y="757"/>
                  </a:lnTo>
                  <a:cubicBezTo>
                    <a:pt x="1" y="828"/>
                    <a:pt x="1" y="935"/>
                    <a:pt x="72" y="1007"/>
                  </a:cubicBezTo>
                  <a:cubicBezTo>
                    <a:pt x="108" y="1042"/>
                    <a:pt x="156" y="1054"/>
                    <a:pt x="191" y="1054"/>
                  </a:cubicBezTo>
                  <a:cubicBezTo>
                    <a:pt x="239" y="1054"/>
                    <a:pt x="287" y="1042"/>
                    <a:pt x="311" y="1007"/>
                  </a:cubicBezTo>
                  <a:lnTo>
                    <a:pt x="537" y="792"/>
                  </a:lnTo>
                  <a:lnTo>
                    <a:pt x="763" y="1007"/>
                  </a:lnTo>
                  <a:cubicBezTo>
                    <a:pt x="787" y="1042"/>
                    <a:pt x="834" y="1054"/>
                    <a:pt x="882" y="1054"/>
                  </a:cubicBezTo>
                  <a:cubicBezTo>
                    <a:pt x="930" y="1054"/>
                    <a:pt x="965" y="1042"/>
                    <a:pt x="1001" y="1007"/>
                  </a:cubicBezTo>
                  <a:cubicBezTo>
                    <a:pt x="1073" y="935"/>
                    <a:pt x="1073" y="828"/>
                    <a:pt x="1001" y="757"/>
                  </a:cubicBezTo>
                  <a:lnTo>
                    <a:pt x="811" y="530"/>
                  </a:lnTo>
                  <a:lnTo>
                    <a:pt x="1037" y="316"/>
                  </a:lnTo>
                  <a:cubicBezTo>
                    <a:pt x="1108" y="233"/>
                    <a:pt x="1108" y="138"/>
                    <a:pt x="1037" y="54"/>
                  </a:cubicBezTo>
                  <a:cubicBezTo>
                    <a:pt x="995" y="19"/>
                    <a:pt x="950" y="1"/>
                    <a:pt x="906" y="1"/>
                  </a:cubicBezTo>
                  <a:cubicBezTo>
                    <a:pt x="861" y="1"/>
                    <a:pt x="817" y="19"/>
                    <a:pt x="775" y="54"/>
                  </a:cubicBezTo>
                  <a:lnTo>
                    <a:pt x="561" y="280"/>
                  </a:lnTo>
                  <a:lnTo>
                    <a:pt x="334" y="54"/>
                  </a:lnTo>
                  <a:cubicBezTo>
                    <a:pt x="299" y="19"/>
                    <a:pt x="254" y="1"/>
                    <a:pt x="208" y="1"/>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6"/>
            <p:cNvSpPr/>
            <p:nvPr/>
          </p:nvSpPr>
          <p:spPr>
            <a:xfrm>
              <a:off x="3254882" y="3531231"/>
              <a:ext cx="35297" cy="33546"/>
            </a:xfrm>
            <a:custGeom>
              <a:rect b="b" l="l" r="r" t="t"/>
              <a:pathLst>
                <a:path extrusionOk="0" h="1054" w="1109">
                  <a:moveTo>
                    <a:pt x="199" y="0"/>
                  </a:moveTo>
                  <a:cubicBezTo>
                    <a:pt x="153" y="0"/>
                    <a:pt x="108" y="18"/>
                    <a:pt x="72" y="54"/>
                  </a:cubicBezTo>
                  <a:cubicBezTo>
                    <a:pt x="1" y="125"/>
                    <a:pt x="1" y="232"/>
                    <a:pt x="72" y="304"/>
                  </a:cubicBezTo>
                  <a:lnTo>
                    <a:pt x="299" y="530"/>
                  </a:lnTo>
                  <a:lnTo>
                    <a:pt x="72" y="756"/>
                  </a:lnTo>
                  <a:cubicBezTo>
                    <a:pt x="1" y="828"/>
                    <a:pt x="1" y="935"/>
                    <a:pt x="72" y="1006"/>
                  </a:cubicBezTo>
                  <a:cubicBezTo>
                    <a:pt x="108" y="1042"/>
                    <a:pt x="144" y="1054"/>
                    <a:pt x="191" y="1054"/>
                  </a:cubicBezTo>
                  <a:cubicBezTo>
                    <a:pt x="239" y="1054"/>
                    <a:pt x="287" y="1042"/>
                    <a:pt x="311" y="1006"/>
                  </a:cubicBezTo>
                  <a:lnTo>
                    <a:pt x="537" y="780"/>
                  </a:lnTo>
                  <a:lnTo>
                    <a:pt x="763" y="1006"/>
                  </a:lnTo>
                  <a:cubicBezTo>
                    <a:pt x="787" y="1042"/>
                    <a:pt x="834" y="1054"/>
                    <a:pt x="882" y="1054"/>
                  </a:cubicBezTo>
                  <a:cubicBezTo>
                    <a:pt x="918" y="1054"/>
                    <a:pt x="965" y="1042"/>
                    <a:pt x="1001" y="1006"/>
                  </a:cubicBezTo>
                  <a:cubicBezTo>
                    <a:pt x="1073" y="935"/>
                    <a:pt x="1073" y="828"/>
                    <a:pt x="1001" y="756"/>
                  </a:cubicBezTo>
                  <a:lnTo>
                    <a:pt x="811" y="530"/>
                  </a:lnTo>
                  <a:lnTo>
                    <a:pt x="1025" y="304"/>
                  </a:lnTo>
                  <a:cubicBezTo>
                    <a:pt x="1108" y="232"/>
                    <a:pt x="1108" y="125"/>
                    <a:pt x="1025" y="54"/>
                  </a:cubicBezTo>
                  <a:cubicBezTo>
                    <a:pt x="989" y="18"/>
                    <a:pt x="945" y="0"/>
                    <a:pt x="900" y="0"/>
                  </a:cubicBezTo>
                  <a:cubicBezTo>
                    <a:pt x="855" y="0"/>
                    <a:pt x="811" y="18"/>
                    <a:pt x="775" y="54"/>
                  </a:cubicBezTo>
                  <a:lnTo>
                    <a:pt x="549" y="280"/>
                  </a:lnTo>
                  <a:lnTo>
                    <a:pt x="334" y="54"/>
                  </a:lnTo>
                  <a:cubicBezTo>
                    <a:pt x="293" y="18"/>
                    <a:pt x="245" y="0"/>
                    <a:pt x="199" y="0"/>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8" name="Google Shape;728;p16"/>
          <p:cNvGrpSpPr/>
          <p:nvPr/>
        </p:nvGrpSpPr>
        <p:grpSpPr>
          <a:xfrm>
            <a:off x="5509310" y="2181501"/>
            <a:ext cx="225387" cy="268846"/>
            <a:chOff x="2691555" y="2884503"/>
            <a:chExt cx="215044" cy="348924"/>
          </a:xfrm>
        </p:grpSpPr>
        <p:sp>
          <p:nvSpPr>
            <p:cNvPr id="729" name="Google Shape;729;p16"/>
            <p:cNvSpPr/>
            <p:nvPr/>
          </p:nvSpPr>
          <p:spPr>
            <a:xfrm>
              <a:off x="2691555" y="2884503"/>
              <a:ext cx="215044" cy="348924"/>
            </a:xfrm>
            <a:custGeom>
              <a:rect b="b" l="l" r="r" t="t"/>
              <a:pathLst>
                <a:path extrusionOk="0" h="11014" w="6788">
                  <a:moveTo>
                    <a:pt x="632" y="4941"/>
                  </a:moveTo>
                  <a:lnTo>
                    <a:pt x="632" y="5394"/>
                  </a:lnTo>
                  <a:lnTo>
                    <a:pt x="441" y="5394"/>
                  </a:lnTo>
                  <a:lnTo>
                    <a:pt x="632" y="4941"/>
                  </a:lnTo>
                  <a:close/>
                  <a:moveTo>
                    <a:pt x="3703" y="0"/>
                  </a:moveTo>
                  <a:cubicBezTo>
                    <a:pt x="2013" y="0"/>
                    <a:pt x="632" y="1346"/>
                    <a:pt x="632" y="2989"/>
                  </a:cubicBezTo>
                  <a:lnTo>
                    <a:pt x="632" y="4179"/>
                  </a:lnTo>
                  <a:lnTo>
                    <a:pt x="36" y="5489"/>
                  </a:lnTo>
                  <a:cubicBezTo>
                    <a:pt x="1" y="5537"/>
                    <a:pt x="13" y="5596"/>
                    <a:pt x="48" y="5644"/>
                  </a:cubicBezTo>
                  <a:cubicBezTo>
                    <a:pt x="72" y="5692"/>
                    <a:pt x="120" y="5715"/>
                    <a:pt x="179" y="5715"/>
                  </a:cubicBezTo>
                  <a:lnTo>
                    <a:pt x="632" y="5715"/>
                  </a:lnTo>
                  <a:lnTo>
                    <a:pt x="632" y="6965"/>
                  </a:lnTo>
                  <a:cubicBezTo>
                    <a:pt x="632" y="7335"/>
                    <a:pt x="941" y="7656"/>
                    <a:pt x="1310" y="7656"/>
                  </a:cubicBezTo>
                  <a:lnTo>
                    <a:pt x="2156" y="7656"/>
                  </a:lnTo>
                  <a:lnTo>
                    <a:pt x="2156" y="8704"/>
                  </a:lnTo>
                  <a:lnTo>
                    <a:pt x="751" y="10775"/>
                  </a:lnTo>
                  <a:cubicBezTo>
                    <a:pt x="703" y="10835"/>
                    <a:pt x="703" y="10906"/>
                    <a:pt x="751" y="10954"/>
                  </a:cubicBezTo>
                  <a:cubicBezTo>
                    <a:pt x="775" y="11002"/>
                    <a:pt x="822" y="11014"/>
                    <a:pt x="882" y="11014"/>
                  </a:cubicBezTo>
                  <a:lnTo>
                    <a:pt x="929" y="11014"/>
                  </a:lnTo>
                  <a:lnTo>
                    <a:pt x="2394" y="10585"/>
                  </a:lnTo>
                  <a:cubicBezTo>
                    <a:pt x="2489" y="10549"/>
                    <a:pt x="2537" y="10466"/>
                    <a:pt x="2501" y="10394"/>
                  </a:cubicBezTo>
                  <a:cubicBezTo>
                    <a:pt x="2482" y="10328"/>
                    <a:pt x="2418" y="10277"/>
                    <a:pt x="2356" y="10277"/>
                  </a:cubicBezTo>
                  <a:cubicBezTo>
                    <a:pt x="2340" y="10277"/>
                    <a:pt x="2325" y="10280"/>
                    <a:pt x="2310" y="10287"/>
                  </a:cubicBezTo>
                  <a:lnTo>
                    <a:pt x="1263" y="10597"/>
                  </a:lnTo>
                  <a:lnTo>
                    <a:pt x="2441" y="8859"/>
                  </a:lnTo>
                  <a:cubicBezTo>
                    <a:pt x="2453" y="8823"/>
                    <a:pt x="2477" y="8799"/>
                    <a:pt x="2477" y="8763"/>
                  </a:cubicBezTo>
                  <a:lnTo>
                    <a:pt x="2477" y="7608"/>
                  </a:lnTo>
                  <a:lnTo>
                    <a:pt x="3453" y="7073"/>
                  </a:lnTo>
                  <a:cubicBezTo>
                    <a:pt x="3537" y="7025"/>
                    <a:pt x="3561" y="6942"/>
                    <a:pt x="3513" y="6846"/>
                  </a:cubicBezTo>
                  <a:cubicBezTo>
                    <a:pt x="3488" y="6797"/>
                    <a:pt x="3436" y="6765"/>
                    <a:pt x="3378" y="6765"/>
                  </a:cubicBezTo>
                  <a:cubicBezTo>
                    <a:pt x="3352" y="6765"/>
                    <a:pt x="3325" y="6772"/>
                    <a:pt x="3299" y="6787"/>
                  </a:cubicBezTo>
                  <a:lnTo>
                    <a:pt x="2263" y="7358"/>
                  </a:lnTo>
                  <a:lnTo>
                    <a:pt x="1298" y="7358"/>
                  </a:lnTo>
                  <a:cubicBezTo>
                    <a:pt x="1108" y="7358"/>
                    <a:pt x="941" y="7192"/>
                    <a:pt x="941" y="7001"/>
                  </a:cubicBezTo>
                  <a:lnTo>
                    <a:pt x="941" y="6549"/>
                  </a:lnTo>
                  <a:lnTo>
                    <a:pt x="1775" y="6549"/>
                  </a:lnTo>
                  <a:cubicBezTo>
                    <a:pt x="1870" y="6549"/>
                    <a:pt x="1941" y="6477"/>
                    <a:pt x="1941" y="6382"/>
                  </a:cubicBezTo>
                  <a:cubicBezTo>
                    <a:pt x="1941" y="6299"/>
                    <a:pt x="1870" y="6227"/>
                    <a:pt x="1775" y="6227"/>
                  </a:cubicBezTo>
                  <a:lnTo>
                    <a:pt x="941" y="6227"/>
                  </a:lnTo>
                  <a:lnTo>
                    <a:pt x="941" y="3025"/>
                  </a:lnTo>
                  <a:cubicBezTo>
                    <a:pt x="941" y="1548"/>
                    <a:pt x="2179" y="358"/>
                    <a:pt x="3715" y="358"/>
                  </a:cubicBezTo>
                  <a:cubicBezTo>
                    <a:pt x="5239" y="358"/>
                    <a:pt x="6478" y="1548"/>
                    <a:pt x="6478" y="3025"/>
                  </a:cubicBezTo>
                  <a:cubicBezTo>
                    <a:pt x="6478" y="4263"/>
                    <a:pt x="5811" y="5406"/>
                    <a:pt x="4727" y="6013"/>
                  </a:cubicBezTo>
                  <a:lnTo>
                    <a:pt x="3954" y="6442"/>
                  </a:lnTo>
                  <a:cubicBezTo>
                    <a:pt x="3870" y="6489"/>
                    <a:pt x="3846" y="6584"/>
                    <a:pt x="3894" y="6668"/>
                  </a:cubicBezTo>
                  <a:cubicBezTo>
                    <a:pt x="3918" y="6717"/>
                    <a:pt x="3971" y="6749"/>
                    <a:pt x="4029" y="6749"/>
                  </a:cubicBezTo>
                  <a:cubicBezTo>
                    <a:pt x="4055" y="6749"/>
                    <a:pt x="4082" y="6742"/>
                    <a:pt x="4108" y="6727"/>
                  </a:cubicBezTo>
                  <a:lnTo>
                    <a:pt x="4882" y="6299"/>
                  </a:lnTo>
                  <a:cubicBezTo>
                    <a:pt x="4918" y="6287"/>
                    <a:pt x="4930" y="6263"/>
                    <a:pt x="4966" y="6251"/>
                  </a:cubicBezTo>
                  <a:lnTo>
                    <a:pt x="4966" y="8525"/>
                  </a:lnTo>
                  <a:cubicBezTo>
                    <a:pt x="4966" y="8573"/>
                    <a:pt x="4977" y="8609"/>
                    <a:pt x="5001" y="8632"/>
                  </a:cubicBezTo>
                  <a:lnTo>
                    <a:pt x="5620" y="9323"/>
                  </a:lnTo>
                  <a:lnTo>
                    <a:pt x="2965" y="10109"/>
                  </a:lnTo>
                  <a:cubicBezTo>
                    <a:pt x="2882" y="10133"/>
                    <a:pt x="2834" y="10228"/>
                    <a:pt x="2858" y="10299"/>
                  </a:cubicBezTo>
                  <a:cubicBezTo>
                    <a:pt x="2882" y="10371"/>
                    <a:pt x="2953" y="10418"/>
                    <a:pt x="3013" y="10418"/>
                  </a:cubicBezTo>
                  <a:lnTo>
                    <a:pt x="3061" y="10418"/>
                  </a:lnTo>
                  <a:lnTo>
                    <a:pt x="5942" y="9573"/>
                  </a:lnTo>
                  <a:cubicBezTo>
                    <a:pt x="6001" y="9549"/>
                    <a:pt x="6037" y="9513"/>
                    <a:pt x="6049" y="9466"/>
                  </a:cubicBezTo>
                  <a:cubicBezTo>
                    <a:pt x="6061" y="9406"/>
                    <a:pt x="6049" y="9359"/>
                    <a:pt x="6013" y="9311"/>
                  </a:cubicBezTo>
                  <a:lnTo>
                    <a:pt x="5263" y="8442"/>
                  </a:lnTo>
                  <a:lnTo>
                    <a:pt x="5263" y="6013"/>
                  </a:lnTo>
                  <a:cubicBezTo>
                    <a:pt x="6216" y="5311"/>
                    <a:pt x="6787" y="4203"/>
                    <a:pt x="6787" y="2989"/>
                  </a:cubicBezTo>
                  <a:cubicBezTo>
                    <a:pt x="6787" y="1346"/>
                    <a:pt x="5406" y="0"/>
                    <a:pt x="3703" y="0"/>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6"/>
            <p:cNvSpPr/>
            <p:nvPr/>
          </p:nvSpPr>
          <p:spPr>
            <a:xfrm>
              <a:off x="2754535" y="2907503"/>
              <a:ext cx="126783" cy="127164"/>
            </a:xfrm>
            <a:custGeom>
              <a:rect b="b" l="l" r="r" t="t"/>
              <a:pathLst>
                <a:path extrusionOk="0" h="4014" w="4002">
                  <a:moveTo>
                    <a:pt x="1989" y="1"/>
                  </a:moveTo>
                  <a:cubicBezTo>
                    <a:pt x="953" y="1"/>
                    <a:pt x="72" y="822"/>
                    <a:pt x="1" y="1870"/>
                  </a:cubicBezTo>
                  <a:cubicBezTo>
                    <a:pt x="1" y="1953"/>
                    <a:pt x="61" y="2025"/>
                    <a:pt x="144" y="2048"/>
                  </a:cubicBezTo>
                  <a:cubicBezTo>
                    <a:pt x="239" y="2048"/>
                    <a:pt x="311" y="1989"/>
                    <a:pt x="322" y="1894"/>
                  </a:cubicBezTo>
                  <a:cubicBezTo>
                    <a:pt x="382" y="1013"/>
                    <a:pt x="1108" y="346"/>
                    <a:pt x="1989" y="346"/>
                  </a:cubicBezTo>
                  <a:cubicBezTo>
                    <a:pt x="2918" y="346"/>
                    <a:pt x="3656" y="1096"/>
                    <a:pt x="3656" y="2013"/>
                  </a:cubicBezTo>
                  <a:cubicBezTo>
                    <a:pt x="3656" y="2941"/>
                    <a:pt x="2918" y="3680"/>
                    <a:pt x="1989" y="3680"/>
                  </a:cubicBezTo>
                  <a:cubicBezTo>
                    <a:pt x="1251" y="3680"/>
                    <a:pt x="596" y="3191"/>
                    <a:pt x="382" y="2477"/>
                  </a:cubicBezTo>
                  <a:cubicBezTo>
                    <a:pt x="363" y="2401"/>
                    <a:pt x="298" y="2363"/>
                    <a:pt x="236" y="2363"/>
                  </a:cubicBezTo>
                  <a:cubicBezTo>
                    <a:pt x="221" y="2363"/>
                    <a:pt x="206" y="2365"/>
                    <a:pt x="191" y="2370"/>
                  </a:cubicBezTo>
                  <a:cubicBezTo>
                    <a:pt x="96" y="2406"/>
                    <a:pt x="61" y="2489"/>
                    <a:pt x="84" y="2560"/>
                  </a:cubicBezTo>
                  <a:cubicBezTo>
                    <a:pt x="322" y="3418"/>
                    <a:pt x="1108" y="4013"/>
                    <a:pt x="2001" y="4013"/>
                  </a:cubicBezTo>
                  <a:cubicBezTo>
                    <a:pt x="3109" y="4013"/>
                    <a:pt x="4001" y="3120"/>
                    <a:pt x="4001" y="2013"/>
                  </a:cubicBezTo>
                  <a:cubicBezTo>
                    <a:pt x="3990" y="917"/>
                    <a:pt x="3097" y="1"/>
                    <a:pt x="1989" y="1"/>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6"/>
            <p:cNvSpPr/>
            <p:nvPr/>
          </p:nvSpPr>
          <p:spPr>
            <a:xfrm>
              <a:off x="2781336" y="2931263"/>
              <a:ext cx="74321" cy="74353"/>
            </a:xfrm>
            <a:custGeom>
              <a:rect b="b" l="l" r="r" t="t"/>
              <a:pathLst>
                <a:path extrusionOk="0" h="2347" w="2346">
                  <a:moveTo>
                    <a:pt x="1465" y="310"/>
                  </a:moveTo>
                  <a:cubicBezTo>
                    <a:pt x="1620" y="310"/>
                    <a:pt x="1751" y="370"/>
                    <a:pt x="1858" y="477"/>
                  </a:cubicBezTo>
                  <a:cubicBezTo>
                    <a:pt x="1965" y="584"/>
                    <a:pt x="2024" y="715"/>
                    <a:pt x="2024" y="858"/>
                  </a:cubicBezTo>
                  <a:cubicBezTo>
                    <a:pt x="2024" y="1013"/>
                    <a:pt x="1965" y="1144"/>
                    <a:pt x="1858" y="1251"/>
                  </a:cubicBezTo>
                  <a:cubicBezTo>
                    <a:pt x="1751" y="1358"/>
                    <a:pt x="1620" y="1418"/>
                    <a:pt x="1465" y="1418"/>
                  </a:cubicBezTo>
                  <a:cubicBezTo>
                    <a:pt x="1322" y="1418"/>
                    <a:pt x="1191" y="1358"/>
                    <a:pt x="1084" y="1251"/>
                  </a:cubicBezTo>
                  <a:cubicBezTo>
                    <a:pt x="869" y="1037"/>
                    <a:pt x="869" y="679"/>
                    <a:pt x="1084" y="477"/>
                  </a:cubicBezTo>
                  <a:cubicBezTo>
                    <a:pt x="1191" y="370"/>
                    <a:pt x="1322" y="310"/>
                    <a:pt x="1465" y="310"/>
                  </a:cubicBezTo>
                  <a:close/>
                  <a:moveTo>
                    <a:pt x="1489" y="1"/>
                  </a:moveTo>
                  <a:cubicBezTo>
                    <a:pt x="1262" y="1"/>
                    <a:pt x="1036" y="84"/>
                    <a:pt x="869" y="251"/>
                  </a:cubicBezTo>
                  <a:cubicBezTo>
                    <a:pt x="572" y="548"/>
                    <a:pt x="536" y="1025"/>
                    <a:pt x="774" y="1370"/>
                  </a:cubicBezTo>
                  <a:lnTo>
                    <a:pt x="60" y="2084"/>
                  </a:lnTo>
                  <a:cubicBezTo>
                    <a:pt x="0" y="2144"/>
                    <a:pt x="0" y="2239"/>
                    <a:pt x="60" y="2299"/>
                  </a:cubicBezTo>
                  <a:cubicBezTo>
                    <a:pt x="84" y="2334"/>
                    <a:pt x="131" y="2346"/>
                    <a:pt x="179" y="2346"/>
                  </a:cubicBezTo>
                  <a:cubicBezTo>
                    <a:pt x="215" y="2346"/>
                    <a:pt x="262" y="2334"/>
                    <a:pt x="298" y="2299"/>
                  </a:cubicBezTo>
                  <a:lnTo>
                    <a:pt x="1012" y="1584"/>
                  </a:lnTo>
                  <a:cubicBezTo>
                    <a:pt x="1155" y="1691"/>
                    <a:pt x="1322" y="1739"/>
                    <a:pt x="1501" y="1739"/>
                  </a:cubicBezTo>
                  <a:cubicBezTo>
                    <a:pt x="1739" y="1739"/>
                    <a:pt x="1941" y="1644"/>
                    <a:pt x="2108" y="1489"/>
                  </a:cubicBezTo>
                  <a:cubicBezTo>
                    <a:pt x="2263" y="1310"/>
                    <a:pt x="2346" y="1096"/>
                    <a:pt x="2346" y="858"/>
                  </a:cubicBezTo>
                  <a:cubicBezTo>
                    <a:pt x="2346" y="620"/>
                    <a:pt x="2263" y="417"/>
                    <a:pt x="2096" y="251"/>
                  </a:cubicBezTo>
                  <a:cubicBezTo>
                    <a:pt x="1929" y="84"/>
                    <a:pt x="1703" y="1"/>
                    <a:pt x="1489" y="1"/>
                  </a:cubicBezTo>
                  <a:close/>
                </a:path>
              </a:pathLst>
            </a:cu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000"/>
                                        <p:tgtEl>
                                          <p:spTgt spid="728"/>
                                        </p:tgtEl>
                                      </p:cBhvr>
                                    </p:animEffect>
                                  </p:childTnLst>
                                </p:cTn>
                              </p:par>
                              <p:par>
                                <p:cTn fill="hold" nodeType="with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000"/>
                                        <p:tgtEl>
                                          <p:spTgt spid="688"/>
                                        </p:tgtEl>
                                      </p:cBhvr>
                                    </p:animEffect>
                                  </p:childTnLst>
                                </p:cTn>
                              </p:par>
                              <p:par>
                                <p:cTn fill="hold" nodeType="with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17"/>
          <p:cNvSpPr txBox="1"/>
          <p:nvPr>
            <p:ph type="ctrTitle"/>
          </p:nvPr>
        </p:nvSpPr>
        <p:spPr>
          <a:xfrm>
            <a:off x="720050" y="359450"/>
            <a:ext cx="3554400" cy="83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WHAT WENT WELL...</a:t>
            </a:r>
            <a:endParaRPr/>
          </a:p>
        </p:txBody>
      </p:sp>
      <p:sp>
        <p:nvSpPr>
          <p:cNvPr id="737" name="Google Shape;737;p17"/>
          <p:cNvSpPr txBox="1"/>
          <p:nvPr/>
        </p:nvSpPr>
        <p:spPr>
          <a:xfrm>
            <a:off x="6356025" y="3887975"/>
            <a:ext cx="12192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666666"/>
                </a:solidFill>
                <a:latin typeface="Roboto Condensed"/>
                <a:ea typeface="Roboto Condensed"/>
                <a:cs typeface="Roboto Condensed"/>
                <a:sym typeface="Roboto Condensed"/>
              </a:rPr>
              <a:t>TEAMWORK</a:t>
            </a:r>
            <a:endParaRPr b="1" i="0" sz="1600" u="none" cap="none" strike="noStrike">
              <a:solidFill>
                <a:srgbClr val="666666"/>
              </a:solidFill>
              <a:latin typeface="Roboto Condensed"/>
              <a:ea typeface="Roboto Condensed"/>
              <a:cs typeface="Roboto Condensed"/>
              <a:sym typeface="Roboto Condensed"/>
            </a:endParaRPr>
          </a:p>
        </p:txBody>
      </p:sp>
      <p:sp>
        <p:nvSpPr>
          <p:cNvPr id="738" name="Google Shape;738;p17"/>
          <p:cNvSpPr txBox="1"/>
          <p:nvPr/>
        </p:nvSpPr>
        <p:spPr>
          <a:xfrm>
            <a:off x="1857750" y="3888013"/>
            <a:ext cx="1510200" cy="2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666666"/>
                </a:solidFill>
                <a:latin typeface="Roboto Condensed"/>
                <a:ea typeface="Roboto Condensed"/>
                <a:cs typeface="Roboto Condensed"/>
                <a:sym typeface="Roboto Condensed"/>
              </a:rPr>
              <a:t>TIME MANAGEMENT</a:t>
            </a:r>
            <a:endParaRPr b="1" i="0" sz="1200" u="none" cap="none" strike="noStrike">
              <a:solidFill>
                <a:srgbClr val="666666"/>
              </a:solidFill>
              <a:latin typeface="Roboto Condensed"/>
              <a:ea typeface="Roboto Condensed"/>
              <a:cs typeface="Roboto Condensed"/>
              <a:sym typeface="Roboto Condensed"/>
            </a:endParaRPr>
          </a:p>
        </p:txBody>
      </p:sp>
      <p:sp>
        <p:nvSpPr>
          <p:cNvPr id="739" name="Google Shape;739;p17"/>
          <p:cNvSpPr txBox="1"/>
          <p:nvPr/>
        </p:nvSpPr>
        <p:spPr>
          <a:xfrm>
            <a:off x="4039050" y="3120188"/>
            <a:ext cx="1655700" cy="2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66666"/>
                </a:solidFill>
                <a:latin typeface="Roboto Condensed"/>
                <a:ea typeface="Roboto Condensed"/>
                <a:cs typeface="Roboto Condensed"/>
                <a:sym typeface="Roboto Condensed"/>
              </a:rPr>
              <a:t>SHARED PROCESS DESIGN</a:t>
            </a:r>
            <a:endParaRPr b="1" i="0" sz="1000" u="none" cap="none" strike="noStrike">
              <a:solidFill>
                <a:srgbClr val="666666"/>
              </a:solidFill>
              <a:latin typeface="Roboto Condensed"/>
              <a:ea typeface="Roboto Condensed"/>
              <a:cs typeface="Roboto Condensed"/>
              <a:sym typeface="Roboto Condensed"/>
            </a:endParaRPr>
          </a:p>
        </p:txBody>
      </p:sp>
      <p:sp>
        <p:nvSpPr>
          <p:cNvPr id="740" name="Google Shape;740;p17"/>
          <p:cNvSpPr txBox="1"/>
          <p:nvPr/>
        </p:nvSpPr>
        <p:spPr>
          <a:xfrm>
            <a:off x="4039038" y="3567050"/>
            <a:ext cx="1655700" cy="2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66666"/>
                </a:solidFill>
                <a:latin typeface="Roboto Condensed"/>
                <a:ea typeface="Roboto Condensed"/>
                <a:cs typeface="Roboto Condensed"/>
                <a:sym typeface="Roboto Condensed"/>
              </a:rPr>
              <a:t>STRATEGY</a:t>
            </a:r>
            <a:endParaRPr b="1" i="0" sz="1000" u="none" cap="none" strike="noStrike">
              <a:solidFill>
                <a:srgbClr val="666666"/>
              </a:solidFill>
              <a:latin typeface="Roboto Condensed"/>
              <a:ea typeface="Roboto Condensed"/>
              <a:cs typeface="Roboto Condensed"/>
              <a:sym typeface="Roboto Condensed"/>
            </a:endParaRPr>
          </a:p>
        </p:txBody>
      </p:sp>
      <p:sp>
        <p:nvSpPr>
          <p:cNvPr id="741" name="Google Shape;741;p17"/>
          <p:cNvSpPr txBox="1"/>
          <p:nvPr/>
        </p:nvSpPr>
        <p:spPr>
          <a:xfrm>
            <a:off x="4034138" y="4013888"/>
            <a:ext cx="1655700" cy="2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66666"/>
                </a:solidFill>
                <a:latin typeface="Roboto Condensed"/>
                <a:ea typeface="Roboto Condensed"/>
                <a:cs typeface="Roboto Condensed"/>
                <a:sym typeface="Roboto Condensed"/>
              </a:rPr>
              <a:t>TESTING INSIGHTS</a:t>
            </a:r>
            <a:endParaRPr b="1" i="0" sz="1000" u="none" cap="none" strike="noStrike">
              <a:solidFill>
                <a:srgbClr val="666666"/>
              </a:solidFill>
              <a:latin typeface="Roboto Condensed"/>
              <a:ea typeface="Roboto Condensed"/>
              <a:cs typeface="Roboto Condensed"/>
              <a:sym typeface="Roboto Condensed"/>
            </a:endParaRPr>
          </a:p>
        </p:txBody>
      </p:sp>
      <p:grpSp>
        <p:nvGrpSpPr>
          <p:cNvPr id="742" name="Google Shape;742;p17"/>
          <p:cNvGrpSpPr/>
          <p:nvPr/>
        </p:nvGrpSpPr>
        <p:grpSpPr>
          <a:xfrm>
            <a:off x="1452706" y="3864466"/>
            <a:ext cx="318721" cy="345615"/>
            <a:chOff x="2216956" y="1510503"/>
            <a:chExt cx="318721" cy="345615"/>
          </a:xfrm>
        </p:grpSpPr>
        <p:sp>
          <p:nvSpPr>
            <p:cNvPr id="743" name="Google Shape;743;p17"/>
            <p:cNvSpPr/>
            <p:nvPr/>
          </p:nvSpPr>
          <p:spPr>
            <a:xfrm>
              <a:off x="2386724" y="1510503"/>
              <a:ext cx="142524" cy="151594"/>
            </a:xfrm>
            <a:custGeom>
              <a:rect b="b" l="l" r="r" t="t"/>
              <a:pathLst>
                <a:path extrusionOk="0" h="4763" w="4478">
                  <a:moveTo>
                    <a:pt x="2315" y="1"/>
                  </a:moveTo>
                  <a:cubicBezTo>
                    <a:pt x="2179" y="1"/>
                    <a:pt x="2042" y="13"/>
                    <a:pt x="1906" y="36"/>
                  </a:cubicBezTo>
                  <a:cubicBezTo>
                    <a:pt x="1334" y="155"/>
                    <a:pt x="846" y="488"/>
                    <a:pt x="513" y="964"/>
                  </a:cubicBezTo>
                  <a:cubicBezTo>
                    <a:pt x="1" y="1738"/>
                    <a:pt x="25" y="2727"/>
                    <a:pt x="572" y="3465"/>
                  </a:cubicBezTo>
                  <a:lnTo>
                    <a:pt x="537" y="4596"/>
                  </a:lnTo>
                  <a:cubicBezTo>
                    <a:pt x="537" y="4655"/>
                    <a:pt x="560" y="4703"/>
                    <a:pt x="608" y="4727"/>
                  </a:cubicBezTo>
                  <a:cubicBezTo>
                    <a:pt x="632" y="4739"/>
                    <a:pt x="667" y="4763"/>
                    <a:pt x="691" y="4763"/>
                  </a:cubicBezTo>
                  <a:cubicBezTo>
                    <a:pt x="727" y="4763"/>
                    <a:pt x="739" y="4763"/>
                    <a:pt x="775" y="4739"/>
                  </a:cubicBezTo>
                  <a:lnTo>
                    <a:pt x="1799" y="4263"/>
                  </a:lnTo>
                  <a:cubicBezTo>
                    <a:pt x="1980" y="4308"/>
                    <a:pt x="2163" y="4331"/>
                    <a:pt x="2344" y="4331"/>
                  </a:cubicBezTo>
                  <a:cubicBezTo>
                    <a:pt x="3055" y="4331"/>
                    <a:pt x="3734" y="3986"/>
                    <a:pt x="4132" y="3370"/>
                  </a:cubicBezTo>
                  <a:cubicBezTo>
                    <a:pt x="4323" y="3096"/>
                    <a:pt x="4430" y="2774"/>
                    <a:pt x="4477" y="2453"/>
                  </a:cubicBezTo>
                  <a:cubicBezTo>
                    <a:pt x="4477" y="2358"/>
                    <a:pt x="4418" y="2274"/>
                    <a:pt x="4335" y="2262"/>
                  </a:cubicBezTo>
                  <a:cubicBezTo>
                    <a:pt x="4320" y="2259"/>
                    <a:pt x="4307" y="2257"/>
                    <a:pt x="4294" y="2257"/>
                  </a:cubicBezTo>
                  <a:cubicBezTo>
                    <a:pt x="4219" y="2257"/>
                    <a:pt x="4164" y="2312"/>
                    <a:pt x="4144" y="2393"/>
                  </a:cubicBezTo>
                  <a:cubicBezTo>
                    <a:pt x="4120" y="2667"/>
                    <a:pt x="4013" y="2941"/>
                    <a:pt x="3846" y="3179"/>
                  </a:cubicBezTo>
                  <a:cubicBezTo>
                    <a:pt x="3504" y="3697"/>
                    <a:pt x="2932" y="3992"/>
                    <a:pt x="2326" y="3992"/>
                  </a:cubicBezTo>
                  <a:cubicBezTo>
                    <a:pt x="2151" y="3992"/>
                    <a:pt x="1974" y="3968"/>
                    <a:pt x="1799" y="3917"/>
                  </a:cubicBezTo>
                  <a:cubicBezTo>
                    <a:pt x="1789" y="3914"/>
                    <a:pt x="1779" y="3913"/>
                    <a:pt x="1770" y="3913"/>
                  </a:cubicBezTo>
                  <a:cubicBezTo>
                    <a:pt x="1744" y="3913"/>
                    <a:pt x="1718" y="3924"/>
                    <a:pt x="1691" y="3941"/>
                  </a:cubicBezTo>
                  <a:lnTo>
                    <a:pt x="858" y="4322"/>
                  </a:lnTo>
                  <a:lnTo>
                    <a:pt x="906" y="3405"/>
                  </a:lnTo>
                  <a:cubicBezTo>
                    <a:pt x="906" y="3358"/>
                    <a:pt x="894" y="3334"/>
                    <a:pt x="870" y="3298"/>
                  </a:cubicBezTo>
                  <a:cubicBezTo>
                    <a:pt x="370" y="2679"/>
                    <a:pt x="334" y="1798"/>
                    <a:pt x="787" y="1131"/>
                  </a:cubicBezTo>
                  <a:cubicBezTo>
                    <a:pt x="1048" y="714"/>
                    <a:pt x="1489" y="441"/>
                    <a:pt x="1965" y="333"/>
                  </a:cubicBezTo>
                  <a:cubicBezTo>
                    <a:pt x="2084" y="313"/>
                    <a:pt x="2203" y="303"/>
                    <a:pt x="2321" y="303"/>
                  </a:cubicBezTo>
                  <a:cubicBezTo>
                    <a:pt x="2686" y="303"/>
                    <a:pt x="3040" y="403"/>
                    <a:pt x="3346" y="619"/>
                  </a:cubicBezTo>
                  <a:cubicBezTo>
                    <a:pt x="3763" y="905"/>
                    <a:pt x="4049" y="1322"/>
                    <a:pt x="4132" y="1822"/>
                  </a:cubicBezTo>
                  <a:cubicBezTo>
                    <a:pt x="4143" y="1909"/>
                    <a:pt x="4224" y="1966"/>
                    <a:pt x="4292" y="1966"/>
                  </a:cubicBezTo>
                  <a:cubicBezTo>
                    <a:pt x="4298" y="1966"/>
                    <a:pt x="4305" y="1966"/>
                    <a:pt x="4311" y="1965"/>
                  </a:cubicBezTo>
                  <a:cubicBezTo>
                    <a:pt x="4406" y="1941"/>
                    <a:pt x="4466" y="1857"/>
                    <a:pt x="4442" y="1786"/>
                  </a:cubicBezTo>
                  <a:cubicBezTo>
                    <a:pt x="4347" y="1203"/>
                    <a:pt x="4013" y="714"/>
                    <a:pt x="3525" y="369"/>
                  </a:cubicBezTo>
                  <a:cubicBezTo>
                    <a:pt x="3164" y="117"/>
                    <a:pt x="2742" y="1"/>
                    <a:pt x="231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7"/>
            <p:cNvSpPr/>
            <p:nvPr/>
          </p:nvSpPr>
          <p:spPr>
            <a:xfrm>
              <a:off x="2423102" y="1541185"/>
              <a:ext cx="77723" cy="77723"/>
            </a:xfrm>
            <a:custGeom>
              <a:rect b="b" l="l" r="r" t="t"/>
              <a:pathLst>
                <a:path extrusionOk="0" h="2442" w="2442">
                  <a:moveTo>
                    <a:pt x="1084" y="346"/>
                  </a:moveTo>
                  <a:lnTo>
                    <a:pt x="1084" y="1215"/>
                  </a:lnTo>
                  <a:cubicBezTo>
                    <a:pt x="1084" y="1310"/>
                    <a:pt x="1168" y="1382"/>
                    <a:pt x="1251" y="1382"/>
                  </a:cubicBezTo>
                  <a:lnTo>
                    <a:pt x="2132" y="1382"/>
                  </a:lnTo>
                  <a:cubicBezTo>
                    <a:pt x="2037" y="1786"/>
                    <a:pt x="1668" y="2108"/>
                    <a:pt x="1239" y="2108"/>
                  </a:cubicBezTo>
                  <a:cubicBezTo>
                    <a:pt x="751" y="2108"/>
                    <a:pt x="346" y="1715"/>
                    <a:pt x="346" y="1215"/>
                  </a:cubicBezTo>
                  <a:cubicBezTo>
                    <a:pt x="346" y="774"/>
                    <a:pt x="656" y="417"/>
                    <a:pt x="1084" y="346"/>
                  </a:cubicBezTo>
                  <a:close/>
                  <a:moveTo>
                    <a:pt x="1215" y="0"/>
                  </a:moveTo>
                  <a:cubicBezTo>
                    <a:pt x="548" y="0"/>
                    <a:pt x="1" y="548"/>
                    <a:pt x="1" y="1215"/>
                  </a:cubicBezTo>
                  <a:cubicBezTo>
                    <a:pt x="1" y="1894"/>
                    <a:pt x="548" y="2441"/>
                    <a:pt x="1215" y="2441"/>
                  </a:cubicBezTo>
                  <a:cubicBezTo>
                    <a:pt x="1894" y="2441"/>
                    <a:pt x="2442" y="1894"/>
                    <a:pt x="2442" y="1215"/>
                  </a:cubicBezTo>
                  <a:cubicBezTo>
                    <a:pt x="2442" y="1120"/>
                    <a:pt x="2370" y="1060"/>
                    <a:pt x="2275" y="1060"/>
                  </a:cubicBezTo>
                  <a:lnTo>
                    <a:pt x="1382" y="1060"/>
                  </a:lnTo>
                  <a:lnTo>
                    <a:pt x="1382" y="167"/>
                  </a:lnTo>
                  <a:cubicBezTo>
                    <a:pt x="1382" y="72"/>
                    <a:pt x="1310" y="0"/>
                    <a:pt x="121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7"/>
            <p:cNvSpPr/>
            <p:nvPr/>
          </p:nvSpPr>
          <p:spPr>
            <a:xfrm>
              <a:off x="2216956" y="1538543"/>
              <a:ext cx="318721" cy="317575"/>
            </a:xfrm>
            <a:custGeom>
              <a:rect b="b" l="l" r="r" t="t"/>
              <a:pathLst>
                <a:path extrusionOk="0" h="9978" w="10014">
                  <a:moveTo>
                    <a:pt x="3787" y="1191"/>
                  </a:moveTo>
                  <a:lnTo>
                    <a:pt x="4763" y="2179"/>
                  </a:lnTo>
                  <a:cubicBezTo>
                    <a:pt x="5347" y="2762"/>
                    <a:pt x="5466" y="3667"/>
                    <a:pt x="5037" y="4382"/>
                  </a:cubicBezTo>
                  <a:cubicBezTo>
                    <a:pt x="4989" y="4441"/>
                    <a:pt x="5001" y="4525"/>
                    <a:pt x="5061" y="4572"/>
                  </a:cubicBezTo>
                  <a:lnTo>
                    <a:pt x="5394" y="4906"/>
                  </a:lnTo>
                  <a:cubicBezTo>
                    <a:pt x="5423" y="4934"/>
                    <a:pt x="5465" y="4950"/>
                    <a:pt x="5507" y="4950"/>
                  </a:cubicBezTo>
                  <a:cubicBezTo>
                    <a:pt x="5534" y="4950"/>
                    <a:pt x="5561" y="4943"/>
                    <a:pt x="5585" y="4929"/>
                  </a:cubicBezTo>
                  <a:cubicBezTo>
                    <a:pt x="5873" y="4756"/>
                    <a:pt x="6191" y="4673"/>
                    <a:pt x="6506" y="4673"/>
                  </a:cubicBezTo>
                  <a:cubicBezTo>
                    <a:pt x="6972" y="4673"/>
                    <a:pt x="7432" y="4855"/>
                    <a:pt x="7787" y="5203"/>
                  </a:cubicBezTo>
                  <a:lnTo>
                    <a:pt x="8776" y="6179"/>
                  </a:lnTo>
                  <a:lnTo>
                    <a:pt x="6228" y="8727"/>
                  </a:lnTo>
                  <a:lnTo>
                    <a:pt x="5239" y="7751"/>
                  </a:lnTo>
                  <a:cubicBezTo>
                    <a:pt x="5025" y="7525"/>
                    <a:pt x="4870" y="7251"/>
                    <a:pt x="4787" y="6953"/>
                  </a:cubicBezTo>
                  <a:cubicBezTo>
                    <a:pt x="4644" y="6477"/>
                    <a:pt x="4728" y="5965"/>
                    <a:pt x="4978" y="5548"/>
                  </a:cubicBezTo>
                  <a:cubicBezTo>
                    <a:pt x="5025" y="5489"/>
                    <a:pt x="5001" y="5394"/>
                    <a:pt x="4942" y="5346"/>
                  </a:cubicBezTo>
                  <a:lnTo>
                    <a:pt x="4620" y="5025"/>
                  </a:lnTo>
                  <a:cubicBezTo>
                    <a:pt x="4589" y="4993"/>
                    <a:pt x="4541" y="4977"/>
                    <a:pt x="4495" y="4977"/>
                  </a:cubicBezTo>
                  <a:cubicBezTo>
                    <a:pt x="4472" y="4977"/>
                    <a:pt x="4450" y="4981"/>
                    <a:pt x="4430" y="4989"/>
                  </a:cubicBezTo>
                  <a:cubicBezTo>
                    <a:pt x="4137" y="5164"/>
                    <a:pt x="3815" y="5250"/>
                    <a:pt x="3496" y="5250"/>
                  </a:cubicBezTo>
                  <a:cubicBezTo>
                    <a:pt x="3034" y="5250"/>
                    <a:pt x="2579" y="5072"/>
                    <a:pt x="2227" y="4727"/>
                  </a:cubicBezTo>
                  <a:lnTo>
                    <a:pt x="1239" y="3739"/>
                  </a:lnTo>
                  <a:lnTo>
                    <a:pt x="3787" y="1191"/>
                  </a:lnTo>
                  <a:close/>
                  <a:moveTo>
                    <a:pt x="9288" y="6120"/>
                  </a:moveTo>
                  <a:lnTo>
                    <a:pt x="9633" y="6465"/>
                  </a:lnTo>
                  <a:lnTo>
                    <a:pt x="6513" y="9585"/>
                  </a:lnTo>
                  <a:lnTo>
                    <a:pt x="6168" y="9251"/>
                  </a:lnTo>
                  <a:lnTo>
                    <a:pt x="9109" y="6299"/>
                  </a:lnTo>
                  <a:lnTo>
                    <a:pt x="9288" y="6120"/>
                  </a:lnTo>
                  <a:close/>
                  <a:moveTo>
                    <a:pt x="3525" y="0"/>
                  </a:moveTo>
                  <a:cubicBezTo>
                    <a:pt x="3489" y="0"/>
                    <a:pt x="3442" y="24"/>
                    <a:pt x="3406" y="48"/>
                  </a:cubicBezTo>
                  <a:lnTo>
                    <a:pt x="2180" y="1286"/>
                  </a:lnTo>
                  <a:cubicBezTo>
                    <a:pt x="2120" y="1346"/>
                    <a:pt x="2120" y="1453"/>
                    <a:pt x="2180" y="1512"/>
                  </a:cubicBezTo>
                  <a:cubicBezTo>
                    <a:pt x="2209" y="1542"/>
                    <a:pt x="2248" y="1557"/>
                    <a:pt x="2287" y="1557"/>
                  </a:cubicBezTo>
                  <a:cubicBezTo>
                    <a:pt x="2325" y="1557"/>
                    <a:pt x="2364" y="1542"/>
                    <a:pt x="2394" y="1512"/>
                  </a:cubicBezTo>
                  <a:lnTo>
                    <a:pt x="3525" y="381"/>
                  </a:lnTo>
                  <a:lnTo>
                    <a:pt x="3870" y="715"/>
                  </a:lnTo>
                  <a:lnTo>
                    <a:pt x="3692" y="893"/>
                  </a:lnTo>
                  <a:lnTo>
                    <a:pt x="929" y="3667"/>
                  </a:lnTo>
                  <a:lnTo>
                    <a:pt x="751" y="3846"/>
                  </a:lnTo>
                  <a:lnTo>
                    <a:pt x="406" y="3501"/>
                  </a:lnTo>
                  <a:lnTo>
                    <a:pt x="1953" y="1953"/>
                  </a:lnTo>
                  <a:cubicBezTo>
                    <a:pt x="2013" y="1893"/>
                    <a:pt x="2013" y="1786"/>
                    <a:pt x="1953" y="1727"/>
                  </a:cubicBezTo>
                  <a:cubicBezTo>
                    <a:pt x="1924" y="1697"/>
                    <a:pt x="1882" y="1682"/>
                    <a:pt x="1840" y="1682"/>
                  </a:cubicBezTo>
                  <a:cubicBezTo>
                    <a:pt x="1799" y="1682"/>
                    <a:pt x="1757" y="1697"/>
                    <a:pt x="1727" y="1727"/>
                  </a:cubicBezTo>
                  <a:lnTo>
                    <a:pt x="60" y="3393"/>
                  </a:lnTo>
                  <a:cubicBezTo>
                    <a:pt x="1" y="3453"/>
                    <a:pt x="1" y="3560"/>
                    <a:pt x="60" y="3620"/>
                  </a:cubicBezTo>
                  <a:lnTo>
                    <a:pt x="632" y="4191"/>
                  </a:lnTo>
                  <a:cubicBezTo>
                    <a:pt x="656" y="4215"/>
                    <a:pt x="703" y="4227"/>
                    <a:pt x="751" y="4227"/>
                  </a:cubicBezTo>
                  <a:cubicBezTo>
                    <a:pt x="787" y="4227"/>
                    <a:pt x="834" y="4215"/>
                    <a:pt x="870" y="4191"/>
                  </a:cubicBezTo>
                  <a:lnTo>
                    <a:pt x="1048" y="4013"/>
                  </a:lnTo>
                  <a:lnTo>
                    <a:pt x="2025" y="4989"/>
                  </a:lnTo>
                  <a:cubicBezTo>
                    <a:pt x="2430" y="5394"/>
                    <a:pt x="2971" y="5607"/>
                    <a:pt x="3517" y="5607"/>
                  </a:cubicBezTo>
                  <a:cubicBezTo>
                    <a:pt x="3854" y="5607"/>
                    <a:pt x="4192" y="5526"/>
                    <a:pt x="4501" y="5358"/>
                  </a:cubicBezTo>
                  <a:lnTo>
                    <a:pt x="4644" y="5513"/>
                  </a:lnTo>
                  <a:cubicBezTo>
                    <a:pt x="4394" y="5989"/>
                    <a:pt x="4335" y="6537"/>
                    <a:pt x="4477" y="7061"/>
                  </a:cubicBezTo>
                  <a:cubicBezTo>
                    <a:pt x="4573" y="7406"/>
                    <a:pt x="4763" y="7727"/>
                    <a:pt x="5013" y="7977"/>
                  </a:cubicBezTo>
                  <a:lnTo>
                    <a:pt x="6001" y="8966"/>
                  </a:lnTo>
                  <a:lnTo>
                    <a:pt x="5823" y="9144"/>
                  </a:lnTo>
                  <a:cubicBezTo>
                    <a:pt x="5763" y="9204"/>
                    <a:pt x="5763" y="9311"/>
                    <a:pt x="5823" y="9370"/>
                  </a:cubicBezTo>
                  <a:lnTo>
                    <a:pt x="6394" y="9930"/>
                  </a:lnTo>
                  <a:cubicBezTo>
                    <a:pt x="6418" y="9966"/>
                    <a:pt x="6466" y="9978"/>
                    <a:pt x="6513" y="9978"/>
                  </a:cubicBezTo>
                  <a:cubicBezTo>
                    <a:pt x="6549" y="9978"/>
                    <a:pt x="6585" y="9966"/>
                    <a:pt x="6633" y="9930"/>
                  </a:cubicBezTo>
                  <a:lnTo>
                    <a:pt x="9978" y="6584"/>
                  </a:lnTo>
                  <a:cubicBezTo>
                    <a:pt x="10014" y="6525"/>
                    <a:pt x="10014" y="6418"/>
                    <a:pt x="9966" y="6358"/>
                  </a:cubicBezTo>
                  <a:lnTo>
                    <a:pt x="9395" y="5798"/>
                  </a:lnTo>
                  <a:cubicBezTo>
                    <a:pt x="9365" y="5769"/>
                    <a:pt x="9323" y="5754"/>
                    <a:pt x="9282" y="5754"/>
                  </a:cubicBezTo>
                  <a:cubicBezTo>
                    <a:pt x="9240" y="5754"/>
                    <a:pt x="9198" y="5769"/>
                    <a:pt x="9169" y="5798"/>
                  </a:cubicBezTo>
                  <a:lnTo>
                    <a:pt x="8990" y="5977"/>
                  </a:lnTo>
                  <a:lnTo>
                    <a:pt x="8014" y="4989"/>
                  </a:lnTo>
                  <a:cubicBezTo>
                    <a:pt x="7609" y="4585"/>
                    <a:pt x="7069" y="4375"/>
                    <a:pt x="6524" y="4375"/>
                  </a:cubicBezTo>
                  <a:cubicBezTo>
                    <a:pt x="6186" y="4375"/>
                    <a:pt x="5847" y="4456"/>
                    <a:pt x="5537" y="4620"/>
                  </a:cubicBezTo>
                  <a:lnTo>
                    <a:pt x="5394" y="4465"/>
                  </a:lnTo>
                  <a:cubicBezTo>
                    <a:pt x="5823" y="3655"/>
                    <a:pt x="5668" y="2655"/>
                    <a:pt x="5013" y="2000"/>
                  </a:cubicBezTo>
                  <a:lnTo>
                    <a:pt x="4037" y="1012"/>
                  </a:lnTo>
                  <a:lnTo>
                    <a:pt x="4216" y="834"/>
                  </a:lnTo>
                  <a:cubicBezTo>
                    <a:pt x="4275" y="774"/>
                    <a:pt x="4275" y="679"/>
                    <a:pt x="4216" y="619"/>
                  </a:cubicBezTo>
                  <a:lnTo>
                    <a:pt x="3644" y="48"/>
                  </a:lnTo>
                  <a:cubicBezTo>
                    <a:pt x="3620" y="24"/>
                    <a:pt x="3573" y="0"/>
                    <a:pt x="352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7"/>
            <p:cNvSpPr/>
            <p:nvPr/>
          </p:nvSpPr>
          <p:spPr>
            <a:xfrm>
              <a:off x="2275327" y="1662448"/>
              <a:ext cx="100066" cy="39434"/>
            </a:xfrm>
            <a:custGeom>
              <a:rect b="b" l="l" r="r" t="t"/>
              <a:pathLst>
                <a:path extrusionOk="0" h="1239" w="3144">
                  <a:moveTo>
                    <a:pt x="2632" y="310"/>
                  </a:moveTo>
                  <a:lnTo>
                    <a:pt x="2560" y="417"/>
                  </a:lnTo>
                  <a:cubicBezTo>
                    <a:pt x="2298" y="739"/>
                    <a:pt x="1953" y="917"/>
                    <a:pt x="1596" y="929"/>
                  </a:cubicBezTo>
                  <a:cubicBezTo>
                    <a:pt x="1239" y="929"/>
                    <a:pt x="905" y="774"/>
                    <a:pt x="643" y="477"/>
                  </a:cubicBezTo>
                  <a:cubicBezTo>
                    <a:pt x="643" y="477"/>
                    <a:pt x="584" y="393"/>
                    <a:pt x="512" y="310"/>
                  </a:cubicBezTo>
                  <a:close/>
                  <a:moveTo>
                    <a:pt x="179" y="0"/>
                  </a:moveTo>
                  <a:cubicBezTo>
                    <a:pt x="119" y="0"/>
                    <a:pt x="60" y="24"/>
                    <a:pt x="36" y="84"/>
                  </a:cubicBezTo>
                  <a:cubicBezTo>
                    <a:pt x="0" y="143"/>
                    <a:pt x="12" y="203"/>
                    <a:pt x="48" y="251"/>
                  </a:cubicBezTo>
                  <a:cubicBezTo>
                    <a:pt x="155" y="370"/>
                    <a:pt x="369" y="667"/>
                    <a:pt x="393" y="667"/>
                  </a:cubicBezTo>
                  <a:cubicBezTo>
                    <a:pt x="703" y="1036"/>
                    <a:pt x="1119" y="1239"/>
                    <a:pt x="1560" y="1239"/>
                  </a:cubicBezTo>
                  <a:lnTo>
                    <a:pt x="1596" y="1239"/>
                  </a:lnTo>
                  <a:cubicBezTo>
                    <a:pt x="2060" y="1215"/>
                    <a:pt x="2489" y="1001"/>
                    <a:pt x="2810" y="596"/>
                  </a:cubicBezTo>
                  <a:lnTo>
                    <a:pt x="3096" y="239"/>
                  </a:lnTo>
                  <a:cubicBezTo>
                    <a:pt x="3132" y="203"/>
                    <a:pt x="3144" y="143"/>
                    <a:pt x="3108" y="84"/>
                  </a:cubicBezTo>
                  <a:cubicBezTo>
                    <a:pt x="3084" y="24"/>
                    <a:pt x="3024" y="0"/>
                    <a:pt x="296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7"/>
            <p:cNvSpPr/>
            <p:nvPr/>
          </p:nvSpPr>
          <p:spPr>
            <a:xfrm>
              <a:off x="2371192" y="1745422"/>
              <a:ext cx="101211" cy="60663"/>
            </a:xfrm>
            <a:custGeom>
              <a:rect b="b" l="l" r="r" t="t"/>
              <a:pathLst>
                <a:path extrusionOk="0" h="1906" w="3180">
                  <a:moveTo>
                    <a:pt x="155" y="1"/>
                  </a:moveTo>
                  <a:cubicBezTo>
                    <a:pt x="72" y="1"/>
                    <a:pt x="1" y="72"/>
                    <a:pt x="1" y="156"/>
                  </a:cubicBezTo>
                  <a:cubicBezTo>
                    <a:pt x="1" y="513"/>
                    <a:pt x="239" y="787"/>
                    <a:pt x="274" y="834"/>
                  </a:cubicBezTo>
                  <a:lnTo>
                    <a:pt x="1298" y="1858"/>
                  </a:lnTo>
                  <a:cubicBezTo>
                    <a:pt x="1334" y="1882"/>
                    <a:pt x="1382" y="1906"/>
                    <a:pt x="1429" y="1906"/>
                  </a:cubicBezTo>
                  <a:cubicBezTo>
                    <a:pt x="1465" y="1906"/>
                    <a:pt x="1501" y="1882"/>
                    <a:pt x="1548" y="1858"/>
                  </a:cubicBezTo>
                  <a:lnTo>
                    <a:pt x="3120" y="275"/>
                  </a:lnTo>
                  <a:cubicBezTo>
                    <a:pt x="3168" y="215"/>
                    <a:pt x="3180" y="156"/>
                    <a:pt x="3156" y="96"/>
                  </a:cubicBezTo>
                  <a:cubicBezTo>
                    <a:pt x="3120" y="37"/>
                    <a:pt x="3060" y="1"/>
                    <a:pt x="3001" y="1"/>
                  </a:cubicBezTo>
                  <a:lnTo>
                    <a:pt x="1584" y="1"/>
                  </a:lnTo>
                  <a:cubicBezTo>
                    <a:pt x="1501" y="1"/>
                    <a:pt x="1429" y="72"/>
                    <a:pt x="1429" y="156"/>
                  </a:cubicBezTo>
                  <a:cubicBezTo>
                    <a:pt x="1429" y="251"/>
                    <a:pt x="1501" y="322"/>
                    <a:pt x="1584" y="322"/>
                  </a:cubicBezTo>
                  <a:lnTo>
                    <a:pt x="2620" y="322"/>
                  </a:lnTo>
                  <a:lnTo>
                    <a:pt x="1429" y="1513"/>
                  </a:lnTo>
                  <a:lnTo>
                    <a:pt x="513" y="608"/>
                  </a:lnTo>
                  <a:cubicBezTo>
                    <a:pt x="501" y="596"/>
                    <a:pt x="393" y="489"/>
                    <a:pt x="358" y="322"/>
                  </a:cubicBezTo>
                  <a:lnTo>
                    <a:pt x="965" y="322"/>
                  </a:lnTo>
                  <a:cubicBezTo>
                    <a:pt x="1048" y="322"/>
                    <a:pt x="1132" y="251"/>
                    <a:pt x="1132" y="156"/>
                  </a:cubicBezTo>
                  <a:cubicBezTo>
                    <a:pt x="1132" y="72"/>
                    <a:pt x="1048" y="1"/>
                    <a:pt x="96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8" name="Google Shape;748;p17"/>
          <p:cNvSpPr/>
          <p:nvPr/>
        </p:nvSpPr>
        <p:spPr>
          <a:xfrm>
            <a:off x="3649713" y="4013900"/>
            <a:ext cx="318723" cy="298502"/>
          </a:xfrm>
          <a:custGeom>
            <a:rect b="b" l="l" r="r" t="t"/>
            <a:pathLst>
              <a:path extrusionOk="0" h="11183" w="12228">
                <a:moveTo>
                  <a:pt x="4560" y="3991"/>
                </a:moveTo>
                <a:cubicBezTo>
                  <a:pt x="4739" y="3991"/>
                  <a:pt x="4894" y="4146"/>
                  <a:pt x="4894" y="4324"/>
                </a:cubicBezTo>
                <a:cubicBezTo>
                  <a:pt x="4894" y="4503"/>
                  <a:pt x="4739" y="4646"/>
                  <a:pt x="4560" y="4646"/>
                </a:cubicBezTo>
                <a:cubicBezTo>
                  <a:pt x="4382" y="4646"/>
                  <a:pt x="4239" y="4503"/>
                  <a:pt x="4239" y="4324"/>
                </a:cubicBezTo>
                <a:cubicBezTo>
                  <a:pt x="4251" y="4134"/>
                  <a:pt x="4382" y="3991"/>
                  <a:pt x="4560" y="3991"/>
                </a:cubicBezTo>
                <a:close/>
                <a:moveTo>
                  <a:pt x="5930" y="1419"/>
                </a:moveTo>
                <a:lnTo>
                  <a:pt x="5930" y="2003"/>
                </a:lnTo>
                <a:lnTo>
                  <a:pt x="5941" y="4051"/>
                </a:lnTo>
                <a:lnTo>
                  <a:pt x="5965" y="5872"/>
                </a:lnTo>
                <a:lnTo>
                  <a:pt x="1619" y="4908"/>
                </a:lnTo>
                <a:cubicBezTo>
                  <a:pt x="1869" y="3801"/>
                  <a:pt x="2548" y="2848"/>
                  <a:pt x="3489" y="2229"/>
                </a:cubicBezTo>
                <a:lnTo>
                  <a:pt x="4275" y="3670"/>
                </a:lnTo>
                <a:cubicBezTo>
                  <a:pt x="4025" y="3777"/>
                  <a:pt x="3858" y="4027"/>
                  <a:pt x="3858" y="4313"/>
                </a:cubicBezTo>
                <a:cubicBezTo>
                  <a:pt x="3858" y="4694"/>
                  <a:pt x="4179" y="5027"/>
                  <a:pt x="4572" y="5027"/>
                </a:cubicBezTo>
                <a:cubicBezTo>
                  <a:pt x="4965" y="5027"/>
                  <a:pt x="5287" y="4705"/>
                  <a:pt x="5287" y="4313"/>
                </a:cubicBezTo>
                <a:cubicBezTo>
                  <a:pt x="5287" y="3967"/>
                  <a:pt x="5037" y="3670"/>
                  <a:pt x="4715" y="3610"/>
                </a:cubicBezTo>
                <a:lnTo>
                  <a:pt x="3846" y="2015"/>
                </a:lnTo>
                <a:cubicBezTo>
                  <a:pt x="4477" y="1657"/>
                  <a:pt x="5168" y="1455"/>
                  <a:pt x="5930" y="1419"/>
                </a:cubicBezTo>
                <a:close/>
                <a:moveTo>
                  <a:pt x="6287" y="4265"/>
                </a:moveTo>
                <a:cubicBezTo>
                  <a:pt x="7227" y="4348"/>
                  <a:pt x="7965" y="5158"/>
                  <a:pt x="7965" y="6122"/>
                </a:cubicBezTo>
                <a:cubicBezTo>
                  <a:pt x="7965" y="6491"/>
                  <a:pt x="7846" y="6872"/>
                  <a:pt x="7644" y="7170"/>
                </a:cubicBezTo>
                <a:lnTo>
                  <a:pt x="6287" y="6039"/>
                </a:lnTo>
                <a:lnTo>
                  <a:pt x="6287" y="4265"/>
                </a:lnTo>
                <a:close/>
                <a:moveTo>
                  <a:pt x="6477" y="348"/>
                </a:moveTo>
                <a:cubicBezTo>
                  <a:pt x="9501" y="526"/>
                  <a:pt x="11871" y="3039"/>
                  <a:pt x="11871" y="6063"/>
                </a:cubicBezTo>
                <a:cubicBezTo>
                  <a:pt x="11835" y="7349"/>
                  <a:pt x="11454" y="8539"/>
                  <a:pt x="10728" y="9516"/>
                </a:cubicBezTo>
                <a:cubicBezTo>
                  <a:pt x="10692" y="9563"/>
                  <a:pt x="10644" y="9575"/>
                  <a:pt x="10609" y="9575"/>
                </a:cubicBezTo>
                <a:cubicBezTo>
                  <a:pt x="10561" y="9575"/>
                  <a:pt x="10513" y="9563"/>
                  <a:pt x="10490" y="9527"/>
                </a:cubicBezTo>
                <a:lnTo>
                  <a:pt x="9537" y="8730"/>
                </a:lnTo>
                <a:cubicBezTo>
                  <a:pt x="10013" y="8123"/>
                  <a:pt x="10311" y="7384"/>
                  <a:pt x="10394" y="6610"/>
                </a:cubicBezTo>
                <a:cubicBezTo>
                  <a:pt x="10406" y="6491"/>
                  <a:pt x="10323" y="6396"/>
                  <a:pt x="10204" y="6396"/>
                </a:cubicBezTo>
                <a:cubicBezTo>
                  <a:pt x="10097" y="6396"/>
                  <a:pt x="10025" y="6468"/>
                  <a:pt x="10013" y="6551"/>
                </a:cubicBezTo>
                <a:cubicBezTo>
                  <a:pt x="9930" y="7206"/>
                  <a:pt x="9680" y="7849"/>
                  <a:pt x="9299" y="8384"/>
                </a:cubicBezTo>
                <a:cubicBezTo>
                  <a:pt x="9275" y="8396"/>
                  <a:pt x="9263" y="8432"/>
                  <a:pt x="9251" y="8444"/>
                </a:cubicBezTo>
                <a:cubicBezTo>
                  <a:pt x="9251" y="8444"/>
                  <a:pt x="9251" y="8456"/>
                  <a:pt x="9239" y="8456"/>
                </a:cubicBezTo>
                <a:lnTo>
                  <a:pt x="7954" y="7372"/>
                </a:lnTo>
                <a:cubicBezTo>
                  <a:pt x="8227" y="7003"/>
                  <a:pt x="8370" y="6539"/>
                  <a:pt x="8370" y="6075"/>
                </a:cubicBezTo>
                <a:cubicBezTo>
                  <a:pt x="8370" y="4908"/>
                  <a:pt x="7465" y="3920"/>
                  <a:pt x="6299" y="3836"/>
                </a:cubicBezTo>
                <a:lnTo>
                  <a:pt x="6287" y="2146"/>
                </a:lnTo>
                <a:lnTo>
                  <a:pt x="6418" y="2146"/>
                </a:lnTo>
                <a:cubicBezTo>
                  <a:pt x="6453" y="2146"/>
                  <a:pt x="6501" y="2146"/>
                  <a:pt x="6525" y="2169"/>
                </a:cubicBezTo>
                <a:cubicBezTo>
                  <a:pt x="8358" y="2360"/>
                  <a:pt x="9811" y="3812"/>
                  <a:pt x="10025" y="5646"/>
                </a:cubicBezTo>
                <a:cubicBezTo>
                  <a:pt x="10037" y="5753"/>
                  <a:pt x="10109" y="5813"/>
                  <a:pt x="10216" y="5813"/>
                </a:cubicBezTo>
                <a:cubicBezTo>
                  <a:pt x="10335" y="5813"/>
                  <a:pt x="10430" y="5706"/>
                  <a:pt x="10406" y="5598"/>
                </a:cubicBezTo>
                <a:cubicBezTo>
                  <a:pt x="10192" y="3503"/>
                  <a:pt x="8430" y="1848"/>
                  <a:pt x="6299" y="1765"/>
                </a:cubicBezTo>
                <a:lnTo>
                  <a:pt x="6299" y="526"/>
                </a:lnTo>
                <a:cubicBezTo>
                  <a:pt x="6299" y="479"/>
                  <a:pt x="6322" y="443"/>
                  <a:pt x="6346" y="407"/>
                </a:cubicBezTo>
                <a:cubicBezTo>
                  <a:pt x="6382" y="360"/>
                  <a:pt x="6418" y="348"/>
                  <a:pt x="6477" y="348"/>
                </a:cubicBezTo>
                <a:close/>
                <a:moveTo>
                  <a:pt x="1477" y="5277"/>
                </a:moveTo>
                <a:lnTo>
                  <a:pt x="5870" y="6241"/>
                </a:lnTo>
                <a:lnTo>
                  <a:pt x="4667" y="10575"/>
                </a:lnTo>
                <a:cubicBezTo>
                  <a:pt x="2774" y="9980"/>
                  <a:pt x="1405" y="8206"/>
                  <a:pt x="1405" y="6110"/>
                </a:cubicBezTo>
                <a:cubicBezTo>
                  <a:pt x="1405" y="5825"/>
                  <a:pt x="1441" y="5539"/>
                  <a:pt x="1477" y="5277"/>
                </a:cubicBezTo>
                <a:close/>
                <a:moveTo>
                  <a:pt x="6215" y="6468"/>
                </a:moveTo>
                <a:lnTo>
                  <a:pt x="7549" y="7599"/>
                </a:lnTo>
                <a:lnTo>
                  <a:pt x="9132" y="8920"/>
                </a:lnTo>
                <a:lnTo>
                  <a:pt x="9573" y="9289"/>
                </a:lnTo>
                <a:cubicBezTo>
                  <a:pt x="8680" y="10266"/>
                  <a:pt x="7430" y="10813"/>
                  <a:pt x="6108" y="10813"/>
                </a:cubicBezTo>
                <a:cubicBezTo>
                  <a:pt x="5739" y="10813"/>
                  <a:pt x="5382" y="10766"/>
                  <a:pt x="5037" y="10694"/>
                </a:cubicBezTo>
                <a:lnTo>
                  <a:pt x="6215" y="6468"/>
                </a:lnTo>
                <a:close/>
                <a:moveTo>
                  <a:pt x="6429" y="1"/>
                </a:moveTo>
                <a:cubicBezTo>
                  <a:pt x="6297" y="1"/>
                  <a:pt x="6159" y="59"/>
                  <a:pt x="6060" y="157"/>
                </a:cubicBezTo>
                <a:cubicBezTo>
                  <a:pt x="5953" y="264"/>
                  <a:pt x="5882" y="407"/>
                  <a:pt x="5882" y="562"/>
                </a:cubicBezTo>
                <a:lnTo>
                  <a:pt x="5882" y="1038"/>
                </a:lnTo>
                <a:cubicBezTo>
                  <a:pt x="5084" y="1062"/>
                  <a:pt x="4310" y="1288"/>
                  <a:pt x="3620" y="1669"/>
                </a:cubicBezTo>
                <a:lnTo>
                  <a:pt x="3191" y="872"/>
                </a:lnTo>
                <a:cubicBezTo>
                  <a:pt x="3155" y="812"/>
                  <a:pt x="3084" y="764"/>
                  <a:pt x="3024" y="764"/>
                </a:cubicBezTo>
                <a:lnTo>
                  <a:pt x="393" y="764"/>
                </a:lnTo>
                <a:lnTo>
                  <a:pt x="393" y="443"/>
                </a:lnTo>
                <a:cubicBezTo>
                  <a:pt x="393" y="336"/>
                  <a:pt x="298" y="241"/>
                  <a:pt x="203" y="241"/>
                </a:cubicBezTo>
                <a:cubicBezTo>
                  <a:pt x="95" y="241"/>
                  <a:pt x="0" y="336"/>
                  <a:pt x="0" y="443"/>
                </a:cubicBezTo>
                <a:lnTo>
                  <a:pt x="0" y="1467"/>
                </a:lnTo>
                <a:cubicBezTo>
                  <a:pt x="0" y="1574"/>
                  <a:pt x="95" y="1657"/>
                  <a:pt x="203" y="1657"/>
                </a:cubicBezTo>
                <a:cubicBezTo>
                  <a:pt x="298" y="1657"/>
                  <a:pt x="393" y="1562"/>
                  <a:pt x="393" y="1467"/>
                </a:cubicBezTo>
                <a:lnTo>
                  <a:pt x="393" y="1157"/>
                </a:lnTo>
                <a:lnTo>
                  <a:pt x="2917" y="1157"/>
                </a:lnTo>
                <a:lnTo>
                  <a:pt x="3310" y="1872"/>
                </a:lnTo>
                <a:cubicBezTo>
                  <a:pt x="3024" y="2062"/>
                  <a:pt x="2762" y="2277"/>
                  <a:pt x="2501" y="2527"/>
                </a:cubicBezTo>
                <a:cubicBezTo>
                  <a:pt x="1548" y="3467"/>
                  <a:pt x="1036" y="4753"/>
                  <a:pt x="1036" y="6098"/>
                </a:cubicBezTo>
                <a:cubicBezTo>
                  <a:pt x="1036" y="8885"/>
                  <a:pt x="3310" y="11182"/>
                  <a:pt x="6120" y="11182"/>
                </a:cubicBezTo>
                <a:cubicBezTo>
                  <a:pt x="7573" y="11182"/>
                  <a:pt x="8918" y="10575"/>
                  <a:pt x="9882" y="9516"/>
                </a:cubicBezTo>
                <a:lnTo>
                  <a:pt x="10240" y="9813"/>
                </a:lnTo>
                <a:cubicBezTo>
                  <a:pt x="10347" y="9908"/>
                  <a:pt x="10466" y="9944"/>
                  <a:pt x="10597" y="9944"/>
                </a:cubicBezTo>
                <a:lnTo>
                  <a:pt x="10656" y="9944"/>
                </a:lnTo>
                <a:cubicBezTo>
                  <a:pt x="10811" y="9932"/>
                  <a:pt x="10942" y="9837"/>
                  <a:pt x="11037" y="9718"/>
                </a:cubicBezTo>
                <a:cubicBezTo>
                  <a:pt x="11823" y="8670"/>
                  <a:pt x="12228" y="7420"/>
                  <a:pt x="12228" y="6098"/>
                </a:cubicBezTo>
                <a:cubicBezTo>
                  <a:pt x="12228" y="2884"/>
                  <a:pt x="9692" y="205"/>
                  <a:pt x="6465" y="2"/>
                </a:cubicBezTo>
                <a:cubicBezTo>
                  <a:pt x="6453" y="1"/>
                  <a:pt x="6441" y="1"/>
                  <a:pt x="642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9" name="Google Shape;749;p17"/>
          <p:cNvGrpSpPr/>
          <p:nvPr/>
        </p:nvGrpSpPr>
        <p:grpSpPr>
          <a:xfrm>
            <a:off x="3674010" y="3567038"/>
            <a:ext cx="318701" cy="298514"/>
            <a:chOff x="854261" y="2908813"/>
            <a:chExt cx="377474" cy="335748"/>
          </a:xfrm>
        </p:grpSpPr>
        <p:sp>
          <p:nvSpPr>
            <p:cNvPr id="750" name="Google Shape;750;p17"/>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7"/>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7"/>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7"/>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7"/>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5" name="Google Shape;755;p17"/>
          <p:cNvGrpSpPr/>
          <p:nvPr/>
        </p:nvGrpSpPr>
        <p:grpSpPr>
          <a:xfrm>
            <a:off x="3673997" y="3073092"/>
            <a:ext cx="355873" cy="345599"/>
            <a:chOff x="7521454" y="2906139"/>
            <a:chExt cx="359650" cy="371013"/>
          </a:xfrm>
        </p:grpSpPr>
        <p:sp>
          <p:nvSpPr>
            <p:cNvPr id="756" name="Google Shape;756;p17"/>
            <p:cNvSpPr/>
            <p:nvPr/>
          </p:nvSpPr>
          <p:spPr>
            <a:xfrm>
              <a:off x="7614677" y="3138830"/>
              <a:ext cx="79983" cy="138322"/>
            </a:xfrm>
            <a:custGeom>
              <a:rect b="b" l="l" r="r" t="t"/>
              <a:pathLst>
                <a:path extrusionOk="0" h="4346" w="2513">
                  <a:moveTo>
                    <a:pt x="1429" y="345"/>
                  </a:moveTo>
                  <a:cubicBezTo>
                    <a:pt x="1643" y="345"/>
                    <a:pt x="1798" y="512"/>
                    <a:pt x="1798" y="715"/>
                  </a:cubicBezTo>
                  <a:lnTo>
                    <a:pt x="1798" y="1084"/>
                  </a:lnTo>
                  <a:cubicBezTo>
                    <a:pt x="1798" y="1405"/>
                    <a:pt x="1548" y="1655"/>
                    <a:pt x="1251" y="1655"/>
                  </a:cubicBezTo>
                  <a:cubicBezTo>
                    <a:pt x="941" y="1655"/>
                    <a:pt x="691" y="1393"/>
                    <a:pt x="691" y="1084"/>
                  </a:cubicBezTo>
                  <a:lnTo>
                    <a:pt x="691" y="715"/>
                  </a:lnTo>
                  <a:cubicBezTo>
                    <a:pt x="691" y="512"/>
                    <a:pt x="846" y="345"/>
                    <a:pt x="1060" y="345"/>
                  </a:cubicBezTo>
                  <a:close/>
                  <a:moveTo>
                    <a:pt x="1429" y="1988"/>
                  </a:moveTo>
                  <a:lnTo>
                    <a:pt x="1429" y="2072"/>
                  </a:lnTo>
                  <a:cubicBezTo>
                    <a:pt x="1429" y="2131"/>
                    <a:pt x="1441" y="2191"/>
                    <a:pt x="1477" y="2250"/>
                  </a:cubicBezTo>
                  <a:lnTo>
                    <a:pt x="1251" y="2489"/>
                  </a:lnTo>
                  <a:lnTo>
                    <a:pt x="1239" y="2489"/>
                  </a:lnTo>
                  <a:lnTo>
                    <a:pt x="1000" y="2250"/>
                  </a:lnTo>
                  <a:cubicBezTo>
                    <a:pt x="1024" y="2191"/>
                    <a:pt x="1048" y="2131"/>
                    <a:pt x="1048" y="2072"/>
                  </a:cubicBezTo>
                  <a:lnTo>
                    <a:pt x="1048" y="1988"/>
                  </a:lnTo>
                  <a:close/>
                  <a:moveTo>
                    <a:pt x="1072" y="0"/>
                  </a:moveTo>
                  <a:cubicBezTo>
                    <a:pt x="667" y="0"/>
                    <a:pt x="358" y="334"/>
                    <a:pt x="358" y="715"/>
                  </a:cubicBezTo>
                  <a:lnTo>
                    <a:pt x="358" y="1084"/>
                  </a:lnTo>
                  <a:cubicBezTo>
                    <a:pt x="358" y="1381"/>
                    <a:pt x="512" y="1655"/>
                    <a:pt x="727" y="1822"/>
                  </a:cubicBezTo>
                  <a:lnTo>
                    <a:pt x="727" y="2072"/>
                  </a:lnTo>
                  <a:lnTo>
                    <a:pt x="727" y="2084"/>
                  </a:lnTo>
                  <a:lnTo>
                    <a:pt x="298" y="2298"/>
                  </a:lnTo>
                  <a:cubicBezTo>
                    <a:pt x="119" y="2381"/>
                    <a:pt x="0" y="2572"/>
                    <a:pt x="0" y="2774"/>
                  </a:cubicBezTo>
                  <a:lnTo>
                    <a:pt x="0" y="4179"/>
                  </a:lnTo>
                  <a:cubicBezTo>
                    <a:pt x="0" y="4274"/>
                    <a:pt x="72" y="4346"/>
                    <a:pt x="167" y="4346"/>
                  </a:cubicBezTo>
                  <a:cubicBezTo>
                    <a:pt x="250" y="4346"/>
                    <a:pt x="322" y="4274"/>
                    <a:pt x="322" y="4179"/>
                  </a:cubicBezTo>
                  <a:lnTo>
                    <a:pt x="322" y="2774"/>
                  </a:lnTo>
                  <a:cubicBezTo>
                    <a:pt x="322" y="2691"/>
                    <a:pt x="369" y="2631"/>
                    <a:pt x="429" y="2596"/>
                  </a:cubicBezTo>
                  <a:lnTo>
                    <a:pt x="727" y="2441"/>
                  </a:lnTo>
                  <a:lnTo>
                    <a:pt x="1000" y="2715"/>
                  </a:lnTo>
                  <a:cubicBezTo>
                    <a:pt x="1072" y="2786"/>
                    <a:pt x="1155" y="2810"/>
                    <a:pt x="1251" y="2810"/>
                  </a:cubicBezTo>
                  <a:cubicBezTo>
                    <a:pt x="1334" y="2810"/>
                    <a:pt x="1429" y="2786"/>
                    <a:pt x="1501" y="2715"/>
                  </a:cubicBezTo>
                  <a:lnTo>
                    <a:pt x="1774" y="2441"/>
                  </a:lnTo>
                  <a:lnTo>
                    <a:pt x="2072" y="2596"/>
                  </a:lnTo>
                  <a:cubicBezTo>
                    <a:pt x="2132" y="2619"/>
                    <a:pt x="2179" y="2691"/>
                    <a:pt x="2179" y="2774"/>
                  </a:cubicBezTo>
                  <a:lnTo>
                    <a:pt x="2179" y="4179"/>
                  </a:lnTo>
                  <a:cubicBezTo>
                    <a:pt x="2179" y="4274"/>
                    <a:pt x="2251" y="4346"/>
                    <a:pt x="2334" y="4346"/>
                  </a:cubicBezTo>
                  <a:cubicBezTo>
                    <a:pt x="2429" y="4346"/>
                    <a:pt x="2501" y="4274"/>
                    <a:pt x="2501" y="4179"/>
                  </a:cubicBezTo>
                  <a:lnTo>
                    <a:pt x="2501" y="2774"/>
                  </a:lnTo>
                  <a:cubicBezTo>
                    <a:pt x="2513" y="2572"/>
                    <a:pt x="2394" y="2381"/>
                    <a:pt x="2215" y="2298"/>
                  </a:cubicBezTo>
                  <a:lnTo>
                    <a:pt x="1786" y="2084"/>
                  </a:lnTo>
                  <a:lnTo>
                    <a:pt x="1786" y="2072"/>
                  </a:lnTo>
                  <a:lnTo>
                    <a:pt x="1786" y="1822"/>
                  </a:lnTo>
                  <a:cubicBezTo>
                    <a:pt x="2013" y="1655"/>
                    <a:pt x="2155" y="1381"/>
                    <a:pt x="2155" y="1084"/>
                  </a:cubicBezTo>
                  <a:lnTo>
                    <a:pt x="2155" y="715"/>
                  </a:lnTo>
                  <a:cubicBezTo>
                    <a:pt x="2155" y="310"/>
                    <a:pt x="1834" y="0"/>
                    <a:pt x="144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7"/>
            <p:cNvSpPr/>
            <p:nvPr/>
          </p:nvSpPr>
          <p:spPr>
            <a:xfrm>
              <a:off x="7707518" y="3138830"/>
              <a:ext cx="79983" cy="138322"/>
            </a:xfrm>
            <a:custGeom>
              <a:rect b="b" l="l" r="r" t="t"/>
              <a:pathLst>
                <a:path extrusionOk="0" h="4346" w="2513">
                  <a:moveTo>
                    <a:pt x="1429" y="345"/>
                  </a:moveTo>
                  <a:cubicBezTo>
                    <a:pt x="1643" y="345"/>
                    <a:pt x="1798" y="512"/>
                    <a:pt x="1798" y="715"/>
                  </a:cubicBezTo>
                  <a:lnTo>
                    <a:pt x="1798" y="1084"/>
                  </a:lnTo>
                  <a:cubicBezTo>
                    <a:pt x="1822" y="1405"/>
                    <a:pt x="1560" y="1655"/>
                    <a:pt x="1251" y="1655"/>
                  </a:cubicBezTo>
                  <a:cubicBezTo>
                    <a:pt x="941" y="1655"/>
                    <a:pt x="691" y="1393"/>
                    <a:pt x="691" y="1084"/>
                  </a:cubicBezTo>
                  <a:lnTo>
                    <a:pt x="691" y="715"/>
                  </a:lnTo>
                  <a:cubicBezTo>
                    <a:pt x="691" y="512"/>
                    <a:pt x="846" y="345"/>
                    <a:pt x="1060" y="345"/>
                  </a:cubicBezTo>
                  <a:close/>
                  <a:moveTo>
                    <a:pt x="1441" y="1988"/>
                  </a:moveTo>
                  <a:lnTo>
                    <a:pt x="1441" y="2072"/>
                  </a:lnTo>
                  <a:cubicBezTo>
                    <a:pt x="1441" y="2131"/>
                    <a:pt x="1465" y="2191"/>
                    <a:pt x="1489" y="2250"/>
                  </a:cubicBezTo>
                  <a:lnTo>
                    <a:pt x="1262" y="2489"/>
                  </a:lnTo>
                  <a:lnTo>
                    <a:pt x="1251" y="2489"/>
                  </a:lnTo>
                  <a:lnTo>
                    <a:pt x="1012" y="2250"/>
                  </a:lnTo>
                  <a:cubicBezTo>
                    <a:pt x="1048" y="2191"/>
                    <a:pt x="1060" y="2131"/>
                    <a:pt x="1060" y="2072"/>
                  </a:cubicBezTo>
                  <a:lnTo>
                    <a:pt x="1060" y="1988"/>
                  </a:lnTo>
                  <a:close/>
                  <a:moveTo>
                    <a:pt x="1072" y="0"/>
                  </a:moveTo>
                  <a:cubicBezTo>
                    <a:pt x="667" y="0"/>
                    <a:pt x="358" y="334"/>
                    <a:pt x="358" y="715"/>
                  </a:cubicBezTo>
                  <a:lnTo>
                    <a:pt x="358" y="1084"/>
                  </a:lnTo>
                  <a:cubicBezTo>
                    <a:pt x="358" y="1381"/>
                    <a:pt x="512" y="1655"/>
                    <a:pt x="727" y="1822"/>
                  </a:cubicBezTo>
                  <a:lnTo>
                    <a:pt x="727" y="2072"/>
                  </a:lnTo>
                  <a:lnTo>
                    <a:pt x="727" y="2084"/>
                  </a:lnTo>
                  <a:lnTo>
                    <a:pt x="298" y="2298"/>
                  </a:lnTo>
                  <a:cubicBezTo>
                    <a:pt x="119" y="2381"/>
                    <a:pt x="0" y="2572"/>
                    <a:pt x="0" y="2774"/>
                  </a:cubicBezTo>
                  <a:lnTo>
                    <a:pt x="0" y="4179"/>
                  </a:lnTo>
                  <a:cubicBezTo>
                    <a:pt x="0" y="4274"/>
                    <a:pt x="72" y="4346"/>
                    <a:pt x="167" y="4346"/>
                  </a:cubicBezTo>
                  <a:cubicBezTo>
                    <a:pt x="250" y="4346"/>
                    <a:pt x="322" y="4274"/>
                    <a:pt x="322" y="4179"/>
                  </a:cubicBezTo>
                  <a:lnTo>
                    <a:pt x="322" y="2774"/>
                  </a:lnTo>
                  <a:cubicBezTo>
                    <a:pt x="322" y="2691"/>
                    <a:pt x="369" y="2631"/>
                    <a:pt x="429" y="2596"/>
                  </a:cubicBezTo>
                  <a:lnTo>
                    <a:pt x="727" y="2441"/>
                  </a:lnTo>
                  <a:lnTo>
                    <a:pt x="1001" y="2715"/>
                  </a:lnTo>
                  <a:cubicBezTo>
                    <a:pt x="1072" y="2786"/>
                    <a:pt x="1155" y="2810"/>
                    <a:pt x="1251" y="2810"/>
                  </a:cubicBezTo>
                  <a:cubicBezTo>
                    <a:pt x="1346" y="2810"/>
                    <a:pt x="1429" y="2786"/>
                    <a:pt x="1501" y="2715"/>
                  </a:cubicBezTo>
                  <a:lnTo>
                    <a:pt x="1774" y="2441"/>
                  </a:lnTo>
                  <a:lnTo>
                    <a:pt x="2072" y="2596"/>
                  </a:lnTo>
                  <a:cubicBezTo>
                    <a:pt x="2132" y="2619"/>
                    <a:pt x="2167" y="2691"/>
                    <a:pt x="2167" y="2774"/>
                  </a:cubicBezTo>
                  <a:lnTo>
                    <a:pt x="2167" y="4179"/>
                  </a:lnTo>
                  <a:cubicBezTo>
                    <a:pt x="2167" y="4274"/>
                    <a:pt x="2251" y="4346"/>
                    <a:pt x="2334" y="4346"/>
                  </a:cubicBezTo>
                  <a:cubicBezTo>
                    <a:pt x="2429" y="4346"/>
                    <a:pt x="2501" y="4274"/>
                    <a:pt x="2501" y="4179"/>
                  </a:cubicBezTo>
                  <a:lnTo>
                    <a:pt x="2501" y="2774"/>
                  </a:lnTo>
                  <a:cubicBezTo>
                    <a:pt x="2513" y="2572"/>
                    <a:pt x="2417" y="2381"/>
                    <a:pt x="2215" y="2298"/>
                  </a:cubicBezTo>
                  <a:lnTo>
                    <a:pt x="1786" y="2084"/>
                  </a:lnTo>
                  <a:lnTo>
                    <a:pt x="1786" y="2072"/>
                  </a:lnTo>
                  <a:lnTo>
                    <a:pt x="1786" y="1822"/>
                  </a:lnTo>
                  <a:cubicBezTo>
                    <a:pt x="2013" y="1655"/>
                    <a:pt x="2155" y="1381"/>
                    <a:pt x="2155" y="1084"/>
                  </a:cubicBezTo>
                  <a:lnTo>
                    <a:pt x="2155" y="715"/>
                  </a:lnTo>
                  <a:cubicBezTo>
                    <a:pt x="2155" y="310"/>
                    <a:pt x="1834" y="0"/>
                    <a:pt x="144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7"/>
            <p:cNvSpPr/>
            <p:nvPr/>
          </p:nvSpPr>
          <p:spPr>
            <a:xfrm>
              <a:off x="7800740" y="3138830"/>
              <a:ext cx="80364" cy="138322"/>
            </a:xfrm>
            <a:custGeom>
              <a:rect b="b" l="l" r="r" t="t"/>
              <a:pathLst>
                <a:path extrusionOk="0" h="4346" w="2525">
                  <a:moveTo>
                    <a:pt x="1429" y="345"/>
                  </a:moveTo>
                  <a:cubicBezTo>
                    <a:pt x="1643" y="345"/>
                    <a:pt x="1810" y="512"/>
                    <a:pt x="1810" y="715"/>
                  </a:cubicBezTo>
                  <a:lnTo>
                    <a:pt x="1810" y="1084"/>
                  </a:lnTo>
                  <a:cubicBezTo>
                    <a:pt x="1810" y="1405"/>
                    <a:pt x="1548" y="1655"/>
                    <a:pt x="1250" y="1655"/>
                  </a:cubicBezTo>
                  <a:cubicBezTo>
                    <a:pt x="941" y="1655"/>
                    <a:pt x="691" y="1393"/>
                    <a:pt x="691" y="1084"/>
                  </a:cubicBezTo>
                  <a:lnTo>
                    <a:pt x="691" y="715"/>
                  </a:lnTo>
                  <a:cubicBezTo>
                    <a:pt x="691" y="512"/>
                    <a:pt x="858" y="345"/>
                    <a:pt x="1060" y="345"/>
                  </a:cubicBezTo>
                  <a:close/>
                  <a:moveTo>
                    <a:pt x="1429" y="1988"/>
                  </a:moveTo>
                  <a:lnTo>
                    <a:pt x="1429" y="2072"/>
                  </a:lnTo>
                  <a:cubicBezTo>
                    <a:pt x="1429" y="2131"/>
                    <a:pt x="1453" y="2191"/>
                    <a:pt x="1477" y="2250"/>
                  </a:cubicBezTo>
                  <a:lnTo>
                    <a:pt x="1250" y="2489"/>
                  </a:lnTo>
                  <a:lnTo>
                    <a:pt x="1239" y="2489"/>
                  </a:lnTo>
                  <a:lnTo>
                    <a:pt x="1000" y="2250"/>
                  </a:lnTo>
                  <a:cubicBezTo>
                    <a:pt x="1036" y="2191"/>
                    <a:pt x="1048" y="2131"/>
                    <a:pt x="1048" y="2072"/>
                  </a:cubicBezTo>
                  <a:lnTo>
                    <a:pt x="1048" y="1988"/>
                  </a:lnTo>
                  <a:close/>
                  <a:moveTo>
                    <a:pt x="1072" y="0"/>
                  </a:moveTo>
                  <a:cubicBezTo>
                    <a:pt x="679" y="0"/>
                    <a:pt x="358" y="334"/>
                    <a:pt x="358" y="715"/>
                  </a:cubicBezTo>
                  <a:lnTo>
                    <a:pt x="358" y="1084"/>
                  </a:lnTo>
                  <a:cubicBezTo>
                    <a:pt x="358" y="1381"/>
                    <a:pt x="512" y="1655"/>
                    <a:pt x="739" y="1822"/>
                  </a:cubicBezTo>
                  <a:lnTo>
                    <a:pt x="739" y="2072"/>
                  </a:lnTo>
                  <a:lnTo>
                    <a:pt x="739" y="2084"/>
                  </a:lnTo>
                  <a:lnTo>
                    <a:pt x="298" y="2298"/>
                  </a:lnTo>
                  <a:cubicBezTo>
                    <a:pt x="119" y="2381"/>
                    <a:pt x="0" y="2572"/>
                    <a:pt x="0" y="2774"/>
                  </a:cubicBezTo>
                  <a:lnTo>
                    <a:pt x="0" y="4179"/>
                  </a:lnTo>
                  <a:cubicBezTo>
                    <a:pt x="0" y="4274"/>
                    <a:pt x="84" y="4346"/>
                    <a:pt x="167" y="4346"/>
                  </a:cubicBezTo>
                  <a:cubicBezTo>
                    <a:pt x="250" y="4346"/>
                    <a:pt x="334" y="4274"/>
                    <a:pt x="334" y="4179"/>
                  </a:cubicBezTo>
                  <a:lnTo>
                    <a:pt x="334" y="2774"/>
                  </a:lnTo>
                  <a:cubicBezTo>
                    <a:pt x="334" y="2691"/>
                    <a:pt x="369" y="2631"/>
                    <a:pt x="429" y="2596"/>
                  </a:cubicBezTo>
                  <a:lnTo>
                    <a:pt x="727" y="2441"/>
                  </a:lnTo>
                  <a:lnTo>
                    <a:pt x="1000" y="2715"/>
                  </a:lnTo>
                  <a:cubicBezTo>
                    <a:pt x="1072" y="2786"/>
                    <a:pt x="1167" y="2810"/>
                    <a:pt x="1250" y="2810"/>
                  </a:cubicBezTo>
                  <a:cubicBezTo>
                    <a:pt x="1346" y="2810"/>
                    <a:pt x="1429" y="2786"/>
                    <a:pt x="1512" y="2715"/>
                  </a:cubicBezTo>
                  <a:lnTo>
                    <a:pt x="1774" y="2441"/>
                  </a:lnTo>
                  <a:lnTo>
                    <a:pt x="2072" y="2596"/>
                  </a:lnTo>
                  <a:cubicBezTo>
                    <a:pt x="2132" y="2619"/>
                    <a:pt x="2179" y="2691"/>
                    <a:pt x="2179" y="2774"/>
                  </a:cubicBezTo>
                  <a:lnTo>
                    <a:pt x="2179" y="4179"/>
                  </a:lnTo>
                  <a:cubicBezTo>
                    <a:pt x="2179" y="4274"/>
                    <a:pt x="2251" y="4346"/>
                    <a:pt x="2334" y="4346"/>
                  </a:cubicBezTo>
                  <a:cubicBezTo>
                    <a:pt x="2429" y="4346"/>
                    <a:pt x="2501" y="4274"/>
                    <a:pt x="2501" y="4179"/>
                  </a:cubicBezTo>
                  <a:lnTo>
                    <a:pt x="2501" y="2774"/>
                  </a:lnTo>
                  <a:cubicBezTo>
                    <a:pt x="2524" y="2572"/>
                    <a:pt x="2405" y="2381"/>
                    <a:pt x="2227" y="2298"/>
                  </a:cubicBezTo>
                  <a:lnTo>
                    <a:pt x="1786" y="2084"/>
                  </a:lnTo>
                  <a:lnTo>
                    <a:pt x="1786" y="2072"/>
                  </a:lnTo>
                  <a:lnTo>
                    <a:pt x="1786" y="1822"/>
                  </a:lnTo>
                  <a:cubicBezTo>
                    <a:pt x="2012" y="1655"/>
                    <a:pt x="2167" y="1381"/>
                    <a:pt x="2167" y="1084"/>
                  </a:cubicBezTo>
                  <a:lnTo>
                    <a:pt x="2167" y="715"/>
                  </a:lnTo>
                  <a:cubicBezTo>
                    <a:pt x="2167" y="310"/>
                    <a:pt x="1834" y="0"/>
                    <a:pt x="145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7"/>
            <p:cNvSpPr/>
            <p:nvPr/>
          </p:nvSpPr>
          <p:spPr>
            <a:xfrm>
              <a:off x="7521454" y="3138830"/>
              <a:ext cx="79983" cy="138322"/>
            </a:xfrm>
            <a:custGeom>
              <a:rect b="b" l="l" r="r" t="t"/>
              <a:pathLst>
                <a:path extrusionOk="0" h="4346" w="2513">
                  <a:moveTo>
                    <a:pt x="1429" y="345"/>
                  </a:moveTo>
                  <a:cubicBezTo>
                    <a:pt x="1632" y="345"/>
                    <a:pt x="1798" y="512"/>
                    <a:pt x="1798" y="715"/>
                  </a:cubicBezTo>
                  <a:lnTo>
                    <a:pt x="1798" y="1084"/>
                  </a:lnTo>
                  <a:cubicBezTo>
                    <a:pt x="1810" y="1405"/>
                    <a:pt x="1560" y="1655"/>
                    <a:pt x="1251" y="1655"/>
                  </a:cubicBezTo>
                  <a:cubicBezTo>
                    <a:pt x="941" y="1655"/>
                    <a:pt x="679" y="1393"/>
                    <a:pt x="679" y="1084"/>
                  </a:cubicBezTo>
                  <a:lnTo>
                    <a:pt x="679" y="715"/>
                  </a:lnTo>
                  <a:cubicBezTo>
                    <a:pt x="679" y="512"/>
                    <a:pt x="846" y="345"/>
                    <a:pt x="1060" y="345"/>
                  </a:cubicBezTo>
                  <a:close/>
                  <a:moveTo>
                    <a:pt x="1441" y="1988"/>
                  </a:moveTo>
                  <a:lnTo>
                    <a:pt x="1441" y="2072"/>
                  </a:lnTo>
                  <a:cubicBezTo>
                    <a:pt x="1441" y="2131"/>
                    <a:pt x="1453" y="2191"/>
                    <a:pt x="1489" y="2250"/>
                  </a:cubicBezTo>
                  <a:lnTo>
                    <a:pt x="1262" y="2489"/>
                  </a:lnTo>
                  <a:lnTo>
                    <a:pt x="1251" y="2489"/>
                  </a:lnTo>
                  <a:lnTo>
                    <a:pt x="1012" y="2250"/>
                  </a:lnTo>
                  <a:cubicBezTo>
                    <a:pt x="1036" y="2191"/>
                    <a:pt x="1060" y="2131"/>
                    <a:pt x="1060" y="2072"/>
                  </a:cubicBezTo>
                  <a:lnTo>
                    <a:pt x="1060" y="1988"/>
                  </a:lnTo>
                  <a:close/>
                  <a:moveTo>
                    <a:pt x="1072" y="0"/>
                  </a:moveTo>
                  <a:cubicBezTo>
                    <a:pt x="667" y="0"/>
                    <a:pt x="358" y="334"/>
                    <a:pt x="358" y="715"/>
                  </a:cubicBezTo>
                  <a:lnTo>
                    <a:pt x="358" y="1084"/>
                  </a:lnTo>
                  <a:cubicBezTo>
                    <a:pt x="358" y="1381"/>
                    <a:pt x="500" y="1655"/>
                    <a:pt x="727" y="1822"/>
                  </a:cubicBezTo>
                  <a:lnTo>
                    <a:pt x="727" y="2072"/>
                  </a:lnTo>
                  <a:lnTo>
                    <a:pt x="727" y="2084"/>
                  </a:lnTo>
                  <a:lnTo>
                    <a:pt x="298" y="2298"/>
                  </a:lnTo>
                  <a:cubicBezTo>
                    <a:pt x="119" y="2381"/>
                    <a:pt x="0" y="2572"/>
                    <a:pt x="0" y="2774"/>
                  </a:cubicBezTo>
                  <a:lnTo>
                    <a:pt x="0" y="4179"/>
                  </a:lnTo>
                  <a:cubicBezTo>
                    <a:pt x="0" y="4274"/>
                    <a:pt x="72" y="4346"/>
                    <a:pt x="167" y="4346"/>
                  </a:cubicBezTo>
                  <a:cubicBezTo>
                    <a:pt x="250" y="4346"/>
                    <a:pt x="322" y="4274"/>
                    <a:pt x="322" y="4179"/>
                  </a:cubicBezTo>
                  <a:lnTo>
                    <a:pt x="322" y="2774"/>
                  </a:lnTo>
                  <a:cubicBezTo>
                    <a:pt x="322" y="2691"/>
                    <a:pt x="370" y="2631"/>
                    <a:pt x="429" y="2596"/>
                  </a:cubicBezTo>
                  <a:lnTo>
                    <a:pt x="727" y="2441"/>
                  </a:lnTo>
                  <a:lnTo>
                    <a:pt x="989" y="2715"/>
                  </a:lnTo>
                  <a:cubicBezTo>
                    <a:pt x="1072" y="2786"/>
                    <a:pt x="1155" y="2810"/>
                    <a:pt x="1251" y="2810"/>
                  </a:cubicBezTo>
                  <a:cubicBezTo>
                    <a:pt x="1334" y="2810"/>
                    <a:pt x="1429" y="2786"/>
                    <a:pt x="1501" y="2715"/>
                  </a:cubicBezTo>
                  <a:lnTo>
                    <a:pt x="1763" y="2441"/>
                  </a:lnTo>
                  <a:lnTo>
                    <a:pt x="2060" y="2596"/>
                  </a:lnTo>
                  <a:cubicBezTo>
                    <a:pt x="2132" y="2619"/>
                    <a:pt x="2167" y="2691"/>
                    <a:pt x="2167" y="2774"/>
                  </a:cubicBezTo>
                  <a:lnTo>
                    <a:pt x="2167" y="4179"/>
                  </a:lnTo>
                  <a:cubicBezTo>
                    <a:pt x="2167" y="4274"/>
                    <a:pt x="2251" y="4346"/>
                    <a:pt x="2334" y="4346"/>
                  </a:cubicBezTo>
                  <a:cubicBezTo>
                    <a:pt x="2417" y="4346"/>
                    <a:pt x="2501" y="4274"/>
                    <a:pt x="2501" y="4179"/>
                  </a:cubicBezTo>
                  <a:lnTo>
                    <a:pt x="2501" y="2774"/>
                  </a:lnTo>
                  <a:cubicBezTo>
                    <a:pt x="2513" y="2572"/>
                    <a:pt x="2405" y="2381"/>
                    <a:pt x="2215" y="2298"/>
                  </a:cubicBezTo>
                  <a:lnTo>
                    <a:pt x="1786" y="2084"/>
                  </a:lnTo>
                  <a:lnTo>
                    <a:pt x="1786" y="2072"/>
                  </a:lnTo>
                  <a:lnTo>
                    <a:pt x="1786" y="1822"/>
                  </a:lnTo>
                  <a:cubicBezTo>
                    <a:pt x="2013" y="1655"/>
                    <a:pt x="2155" y="1381"/>
                    <a:pt x="2155" y="1084"/>
                  </a:cubicBezTo>
                  <a:lnTo>
                    <a:pt x="2155" y="715"/>
                  </a:lnTo>
                  <a:cubicBezTo>
                    <a:pt x="2155" y="310"/>
                    <a:pt x="1834" y="0"/>
                    <a:pt x="144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7"/>
            <p:cNvSpPr/>
            <p:nvPr/>
          </p:nvSpPr>
          <p:spPr>
            <a:xfrm>
              <a:off x="7555923" y="2906139"/>
              <a:ext cx="289949" cy="219833"/>
            </a:xfrm>
            <a:custGeom>
              <a:rect b="b" l="l" r="r" t="t"/>
              <a:pathLst>
                <a:path extrusionOk="0" h="6907" w="9110">
                  <a:moveTo>
                    <a:pt x="4561" y="1"/>
                  </a:moveTo>
                  <a:cubicBezTo>
                    <a:pt x="4501" y="1"/>
                    <a:pt x="4442" y="36"/>
                    <a:pt x="4406" y="96"/>
                  </a:cubicBezTo>
                  <a:lnTo>
                    <a:pt x="3859" y="1191"/>
                  </a:lnTo>
                  <a:cubicBezTo>
                    <a:pt x="3811" y="1287"/>
                    <a:pt x="3847" y="1382"/>
                    <a:pt x="3930" y="1418"/>
                  </a:cubicBezTo>
                  <a:cubicBezTo>
                    <a:pt x="3959" y="1432"/>
                    <a:pt x="3988" y="1439"/>
                    <a:pt x="4016" y="1439"/>
                  </a:cubicBezTo>
                  <a:cubicBezTo>
                    <a:pt x="4078" y="1439"/>
                    <a:pt x="4131" y="1404"/>
                    <a:pt x="4156" y="1346"/>
                  </a:cubicBezTo>
                  <a:lnTo>
                    <a:pt x="4382" y="894"/>
                  </a:lnTo>
                  <a:lnTo>
                    <a:pt x="4382" y="4204"/>
                  </a:lnTo>
                  <a:lnTo>
                    <a:pt x="715" y="4204"/>
                  </a:lnTo>
                  <a:cubicBezTo>
                    <a:pt x="310" y="4204"/>
                    <a:pt x="1" y="4525"/>
                    <a:pt x="1" y="4918"/>
                  </a:cubicBezTo>
                  <a:lnTo>
                    <a:pt x="1" y="6752"/>
                  </a:lnTo>
                  <a:cubicBezTo>
                    <a:pt x="1" y="6835"/>
                    <a:pt x="72" y="6906"/>
                    <a:pt x="168" y="6906"/>
                  </a:cubicBezTo>
                  <a:cubicBezTo>
                    <a:pt x="251" y="6906"/>
                    <a:pt x="334" y="6835"/>
                    <a:pt x="334" y="6752"/>
                  </a:cubicBezTo>
                  <a:lnTo>
                    <a:pt x="334" y="4918"/>
                  </a:lnTo>
                  <a:cubicBezTo>
                    <a:pt x="334" y="4704"/>
                    <a:pt x="489" y="4549"/>
                    <a:pt x="703" y="4549"/>
                  </a:cubicBezTo>
                  <a:lnTo>
                    <a:pt x="2906" y="4549"/>
                  </a:lnTo>
                  <a:lnTo>
                    <a:pt x="2906" y="6752"/>
                  </a:lnTo>
                  <a:cubicBezTo>
                    <a:pt x="2906" y="6835"/>
                    <a:pt x="2977" y="6906"/>
                    <a:pt x="3061" y="6906"/>
                  </a:cubicBezTo>
                  <a:cubicBezTo>
                    <a:pt x="3156" y="6906"/>
                    <a:pt x="3227" y="6835"/>
                    <a:pt x="3227" y="6752"/>
                  </a:cubicBezTo>
                  <a:lnTo>
                    <a:pt x="3227" y="4549"/>
                  </a:lnTo>
                  <a:lnTo>
                    <a:pt x="5823" y="4549"/>
                  </a:lnTo>
                  <a:lnTo>
                    <a:pt x="5823" y="6752"/>
                  </a:lnTo>
                  <a:cubicBezTo>
                    <a:pt x="5823" y="6835"/>
                    <a:pt x="5894" y="6906"/>
                    <a:pt x="5978" y="6906"/>
                  </a:cubicBezTo>
                  <a:cubicBezTo>
                    <a:pt x="6073" y="6906"/>
                    <a:pt x="6145" y="6835"/>
                    <a:pt x="6145" y="6752"/>
                  </a:cubicBezTo>
                  <a:lnTo>
                    <a:pt x="6145" y="4549"/>
                  </a:lnTo>
                  <a:lnTo>
                    <a:pt x="8347" y="4549"/>
                  </a:lnTo>
                  <a:cubicBezTo>
                    <a:pt x="8561" y="4549"/>
                    <a:pt x="8716" y="4704"/>
                    <a:pt x="8716" y="4918"/>
                  </a:cubicBezTo>
                  <a:lnTo>
                    <a:pt x="8716" y="6752"/>
                  </a:lnTo>
                  <a:cubicBezTo>
                    <a:pt x="8716" y="6835"/>
                    <a:pt x="8800" y="6906"/>
                    <a:pt x="8883" y="6906"/>
                  </a:cubicBezTo>
                  <a:cubicBezTo>
                    <a:pt x="8978" y="6906"/>
                    <a:pt x="9050" y="6835"/>
                    <a:pt x="9050" y="6752"/>
                  </a:cubicBezTo>
                  <a:lnTo>
                    <a:pt x="9050" y="4918"/>
                  </a:lnTo>
                  <a:cubicBezTo>
                    <a:pt x="9109" y="4525"/>
                    <a:pt x="8788" y="4204"/>
                    <a:pt x="8395" y="4204"/>
                  </a:cubicBezTo>
                  <a:lnTo>
                    <a:pt x="4740" y="4204"/>
                  </a:lnTo>
                  <a:lnTo>
                    <a:pt x="4740" y="894"/>
                  </a:lnTo>
                  <a:lnTo>
                    <a:pt x="4954" y="1346"/>
                  </a:lnTo>
                  <a:cubicBezTo>
                    <a:pt x="4990" y="1406"/>
                    <a:pt x="5049" y="1429"/>
                    <a:pt x="5109" y="1429"/>
                  </a:cubicBezTo>
                  <a:cubicBezTo>
                    <a:pt x="5132" y="1429"/>
                    <a:pt x="5156" y="1429"/>
                    <a:pt x="5180" y="1418"/>
                  </a:cubicBezTo>
                  <a:cubicBezTo>
                    <a:pt x="5275" y="1370"/>
                    <a:pt x="5299" y="1263"/>
                    <a:pt x="5252" y="1191"/>
                  </a:cubicBezTo>
                  <a:lnTo>
                    <a:pt x="4704" y="96"/>
                  </a:lnTo>
                  <a:cubicBezTo>
                    <a:pt x="4680" y="36"/>
                    <a:pt x="4621" y="1"/>
                    <a:pt x="456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1" name="Google Shape;761;p17"/>
          <p:cNvGrpSpPr/>
          <p:nvPr/>
        </p:nvGrpSpPr>
        <p:grpSpPr>
          <a:xfrm>
            <a:off x="5925037" y="3959316"/>
            <a:ext cx="332756" cy="281832"/>
            <a:chOff x="6671087" y="2009304"/>
            <a:chExt cx="332756" cy="281832"/>
          </a:xfrm>
        </p:grpSpPr>
        <p:sp>
          <p:nvSpPr>
            <p:cNvPr id="762" name="Google Shape;762;p17"/>
            <p:cNvSpPr/>
            <p:nvPr/>
          </p:nvSpPr>
          <p:spPr>
            <a:xfrm>
              <a:off x="6671087" y="2023658"/>
              <a:ext cx="331993" cy="267478"/>
            </a:xfrm>
            <a:custGeom>
              <a:rect b="b" l="l" r="r" t="t"/>
              <a:pathLst>
                <a:path extrusionOk="0" h="8404" w="10431">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7"/>
            <p:cNvSpPr/>
            <p:nvPr/>
          </p:nvSpPr>
          <p:spPr>
            <a:xfrm>
              <a:off x="6965173" y="2009304"/>
              <a:ext cx="38670" cy="27181"/>
            </a:xfrm>
            <a:custGeom>
              <a:rect b="b" l="l" r="r" t="t"/>
              <a:pathLst>
                <a:path extrusionOk="0" h="854" w="1215">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64" name="Google Shape;764;p17"/>
          <p:cNvCxnSpPr/>
          <p:nvPr/>
        </p:nvCxnSpPr>
        <p:spPr>
          <a:xfrm flipH="1" rot="10800000">
            <a:off x="5493950" y="668750"/>
            <a:ext cx="1924200" cy="605100"/>
          </a:xfrm>
          <a:prstGeom prst="straightConnector1">
            <a:avLst/>
          </a:prstGeom>
          <a:noFill/>
          <a:ln cap="flat" cmpd="sng" w="28575">
            <a:solidFill>
              <a:srgbClr val="D9D9D9"/>
            </a:solidFill>
            <a:prstDash val="solid"/>
            <a:round/>
            <a:headEnd len="sm" w="sm" type="none"/>
            <a:tailEnd len="sm" w="sm" type="none"/>
          </a:ln>
        </p:spPr>
      </p:cxnSp>
      <p:cxnSp>
        <p:nvCxnSpPr>
          <p:cNvPr id="765" name="Google Shape;765;p17"/>
          <p:cNvCxnSpPr/>
          <p:nvPr/>
        </p:nvCxnSpPr>
        <p:spPr>
          <a:xfrm rot="10800000">
            <a:off x="5990200" y="844125"/>
            <a:ext cx="6000" cy="272400"/>
          </a:xfrm>
          <a:prstGeom prst="straightConnector1">
            <a:avLst/>
          </a:prstGeom>
          <a:noFill/>
          <a:ln cap="flat" cmpd="sng" w="28575">
            <a:solidFill>
              <a:srgbClr val="B7B7B7"/>
            </a:solidFill>
            <a:prstDash val="solid"/>
            <a:round/>
            <a:headEnd len="sm" w="sm" type="none"/>
            <a:tailEnd len="sm" w="sm" type="none"/>
          </a:ln>
        </p:spPr>
      </p:cxnSp>
      <p:cxnSp>
        <p:nvCxnSpPr>
          <p:cNvPr id="766" name="Google Shape;766;p17"/>
          <p:cNvCxnSpPr/>
          <p:nvPr/>
        </p:nvCxnSpPr>
        <p:spPr>
          <a:xfrm>
            <a:off x="6940175" y="826075"/>
            <a:ext cx="0" cy="326700"/>
          </a:xfrm>
          <a:prstGeom prst="straightConnector1">
            <a:avLst/>
          </a:prstGeom>
          <a:noFill/>
          <a:ln cap="flat" cmpd="sng" w="28575">
            <a:solidFill>
              <a:srgbClr val="B7B7B7"/>
            </a:solidFill>
            <a:prstDash val="solid"/>
            <a:round/>
            <a:headEnd len="sm" w="sm" type="none"/>
            <a:tailEnd len="sm" w="sm" type="none"/>
          </a:ln>
        </p:spPr>
      </p:cxnSp>
      <p:sp>
        <p:nvSpPr>
          <p:cNvPr id="767" name="Google Shape;767;p17"/>
          <p:cNvSpPr txBox="1"/>
          <p:nvPr/>
        </p:nvSpPr>
        <p:spPr>
          <a:xfrm>
            <a:off x="5607351" y="623000"/>
            <a:ext cx="842700" cy="32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1" lang="en" sz="900" u="none" cap="none" strike="noStrike">
                <a:solidFill>
                  <a:srgbClr val="666666"/>
                </a:solidFill>
                <a:latin typeface="Roboto Condensed"/>
                <a:ea typeface="Roboto Condensed"/>
                <a:cs typeface="Roboto Condensed"/>
                <a:sym typeface="Roboto Condensed"/>
              </a:rPr>
              <a:t>STREAMLINE</a:t>
            </a:r>
            <a:endParaRPr b="1" i="1" sz="900" u="none" cap="none" strike="noStrike">
              <a:solidFill>
                <a:srgbClr val="666666"/>
              </a:solidFill>
              <a:latin typeface="Roboto Condensed"/>
              <a:ea typeface="Roboto Condensed"/>
              <a:cs typeface="Roboto Condensed"/>
              <a:sym typeface="Roboto Condensed"/>
            </a:endParaRPr>
          </a:p>
        </p:txBody>
      </p:sp>
      <p:sp>
        <p:nvSpPr>
          <p:cNvPr id="768" name="Google Shape;768;p17"/>
          <p:cNvSpPr txBox="1"/>
          <p:nvPr/>
        </p:nvSpPr>
        <p:spPr>
          <a:xfrm>
            <a:off x="6445275" y="1068050"/>
            <a:ext cx="1040700" cy="60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1" lang="en" sz="900" u="none" cap="none" strike="noStrike">
                <a:solidFill>
                  <a:srgbClr val="666666"/>
                </a:solidFill>
                <a:latin typeface="Roboto Condensed"/>
                <a:ea typeface="Roboto Condensed"/>
                <a:cs typeface="Roboto Condensed"/>
                <a:sym typeface="Roboto Condensed"/>
              </a:rPr>
              <a:t>WEEKLY REPORT</a:t>
            </a:r>
            <a:endParaRPr b="1" i="1" sz="900" u="none" cap="none" strike="noStrike">
              <a:solidFill>
                <a:srgbClr val="666666"/>
              </a:solidFill>
              <a:latin typeface="Roboto Condensed"/>
              <a:ea typeface="Roboto Condensed"/>
              <a:cs typeface="Roboto Condensed"/>
              <a:sym typeface="Roboto Condensed"/>
            </a:endParaRPr>
          </a:p>
        </p:txBody>
      </p:sp>
      <p:grpSp>
        <p:nvGrpSpPr>
          <p:cNvPr id="769" name="Google Shape;769;p17"/>
          <p:cNvGrpSpPr/>
          <p:nvPr/>
        </p:nvGrpSpPr>
        <p:grpSpPr>
          <a:xfrm>
            <a:off x="1299638" y="1228504"/>
            <a:ext cx="6544707" cy="3184627"/>
            <a:chOff x="3913765" y="3641905"/>
            <a:chExt cx="1522804" cy="750560"/>
          </a:xfrm>
        </p:grpSpPr>
        <p:grpSp>
          <p:nvGrpSpPr>
            <p:cNvPr id="770" name="Google Shape;770;p17"/>
            <p:cNvGrpSpPr/>
            <p:nvPr/>
          </p:nvGrpSpPr>
          <p:grpSpPr>
            <a:xfrm>
              <a:off x="3913765" y="3997002"/>
              <a:ext cx="1522804" cy="395463"/>
              <a:chOff x="3913765" y="3997002"/>
              <a:chExt cx="1522804" cy="395463"/>
            </a:xfrm>
          </p:grpSpPr>
          <p:grpSp>
            <p:nvGrpSpPr>
              <p:cNvPr id="771" name="Google Shape;771;p17"/>
              <p:cNvGrpSpPr/>
              <p:nvPr/>
            </p:nvGrpSpPr>
            <p:grpSpPr>
              <a:xfrm>
                <a:off x="3913765" y="4138659"/>
                <a:ext cx="507602" cy="253806"/>
                <a:chOff x="3913765" y="4138659"/>
                <a:chExt cx="507602" cy="253806"/>
              </a:xfrm>
            </p:grpSpPr>
            <p:sp>
              <p:nvSpPr>
                <p:cNvPr id="772" name="Google Shape;772;p17"/>
                <p:cNvSpPr/>
                <p:nvPr/>
              </p:nvSpPr>
              <p:spPr>
                <a:xfrm>
                  <a:off x="3913765" y="4138659"/>
                  <a:ext cx="507602" cy="50764"/>
                </a:xfrm>
                <a:custGeom>
                  <a:rect b="b" l="l" r="r" t="t"/>
                  <a:pathLst>
                    <a:path extrusionOk="0" fill="none" h="9502" w="95012">
                      <a:moveTo>
                        <a:pt x="95011" y="1"/>
                      </a:moveTo>
                      <a:lnTo>
                        <a:pt x="23755" y="1"/>
                      </a:lnTo>
                      <a:lnTo>
                        <a:pt x="1" y="9501"/>
                      </a:lnTo>
                      <a:lnTo>
                        <a:pt x="95011" y="9501"/>
                      </a:lnTo>
                      <a:close/>
                    </a:path>
                  </a:pathLst>
                </a:custGeom>
                <a:solidFill>
                  <a:srgbClr val="666666"/>
                </a:solidFill>
                <a:ln cap="flat" cmpd="sng" w="9525">
                  <a:solidFill>
                    <a:srgbClr val="A5B7C5"/>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7"/>
                <p:cNvSpPr/>
                <p:nvPr/>
              </p:nvSpPr>
              <p:spPr>
                <a:xfrm>
                  <a:off x="3913765" y="4189418"/>
                  <a:ext cx="507602" cy="203047"/>
                </a:xfrm>
                <a:custGeom>
                  <a:rect b="b" l="l" r="r" t="t"/>
                  <a:pathLst>
                    <a:path extrusionOk="0" fill="none" h="38006" w="95012">
                      <a:moveTo>
                        <a:pt x="1" y="0"/>
                      </a:moveTo>
                      <a:lnTo>
                        <a:pt x="1" y="38005"/>
                      </a:lnTo>
                      <a:lnTo>
                        <a:pt x="95011" y="38005"/>
                      </a:lnTo>
                      <a:lnTo>
                        <a:pt x="95011" y="38005"/>
                      </a:lnTo>
                      <a:lnTo>
                        <a:pt x="95011" y="0"/>
                      </a:lnTo>
                      <a:close/>
                    </a:path>
                  </a:pathLst>
                </a:custGeom>
                <a:solidFill>
                  <a:srgbClr val="666666"/>
                </a:solidFill>
                <a:ln cap="flat" cmpd="sng" w="9525">
                  <a:solidFill>
                    <a:srgbClr val="869FB1"/>
                  </a:solidFill>
                  <a:prstDash val="solid"/>
                  <a:miter lim="2676"/>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grpSp>
            <p:nvGrpSpPr>
              <p:cNvPr id="774" name="Google Shape;774;p17"/>
              <p:cNvGrpSpPr/>
              <p:nvPr/>
            </p:nvGrpSpPr>
            <p:grpSpPr>
              <a:xfrm>
                <a:off x="4421361" y="3997002"/>
                <a:ext cx="507618" cy="395463"/>
                <a:chOff x="4421361" y="3997002"/>
                <a:chExt cx="507618" cy="395463"/>
              </a:xfrm>
            </p:grpSpPr>
            <p:sp>
              <p:nvSpPr>
                <p:cNvPr id="775" name="Google Shape;775;p17"/>
                <p:cNvSpPr/>
                <p:nvPr/>
              </p:nvSpPr>
              <p:spPr>
                <a:xfrm>
                  <a:off x="4421361" y="3997002"/>
                  <a:ext cx="507618" cy="50759"/>
                </a:xfrm>
                <a:custGeom>
                  <a:rect b="b" l="l" r="r" t="t"/>
                  <a:pathLst>
                    <a:path extrusionOk="0" fill="none" h="9501" w="95015">
                      <a:moveTo>
                        <a:pt x="71260" y="0"/>
                      </a:moveTo>
                      <a:lnTo>
                        <a:pt x="23755" y="0"/>
                      </a:lnTo>
                      <a:lnTo>
                        <a:pt x="0" y="9501"/>
                      </a:lnTo>
                      <a:lnTo>
                        <a:pt x="95014" y="9501"/>
                      </a:lnTo>
                      <a:close/>
                    </a:path>
                  </a:pathLst>
                </a:custGeom>
                <a:solidFill>
                  <a:srgbClr val="666666"/>
                </a:solidFill>
                <a:ln cap="sq" cmpd="sng" w="9525">
                  <a:solidFill>
                    <a:srgbClr val="A5B7C5"/>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7"/>
                <p:cNvSpPr/>
                <p:nvPr/>
              </p:nvSpPr>
              <p:spPr>
                <a:xfrm>
                  <a:off x="4421361" y="4047756"/>
                  <a:ext cx="507618" cy="344709"/>
                </a:xfrm>
                <a:custGeom>
                  <a:rect b="b" l="l" r="r" t="t"/>
                  <a:pathLst>
                    <a:path extrusionOk="0" fill="none" h="64522" w="95015">
                      <a:moveTo>
                        <a:pt x="0" y="1"/>
                      </a:moveTo>
                      <a:lnTo>
                        <a:pt x="0" y="64521"/>
                      </a:lnTo>
                      <a:lnTo>
                        <a:pt x="95014" y="64521"/>
                      </a:lnTo>
                      <a:lnTo>
                        <a:pt x="95014" y="35846"/>
                      </a:lnTo>
                      <a:lnTo>
                        <a:pt x="95014" y="35846"/>
                      </a:lnTo>
                      <a:lnTo>
                        <a:pt x="95014" y="26286"/>
                      </a:lnTo>
                      <a:lnTo>
                        <a:pt x="95014" y="1"/>
                      </a:lnTo>
                      <a:close/>
                    </a:path>
                  </a:pathLst>
                </a:custGeom>
                <a:solidFill>
                  <a:srgbClr val="666666"/>
                </a:solidFill>
                <a:ln cap="flat" cmpd="sng" w="9525">
                  <a:solidFill>
                    <a:srgbClr val="DBE2E7"/>
                  </a:solidFill>
                  <a:prstDash val="solid"/>
                  <a:miter lim="2676"/>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7" name="Google Shape;777;p17"/>
              <p:cNvGrpSpPr/>
              <p:nvPr/>
            </p:nvGrpSpPr>
            <p:grpSpPr>
              <a:xfrm>
                <a:off x="4928973" y="4189418"/>
                <a:ext cx="507596" cy="203047"/>
                <a:chOff x="4928973" y="4189418"/>
                <a:chExt cx="507596" cy="203047"/>
              </a:xfrm>
            </p:grpSpPr>
            <p:sp>
              <p:nvSpPr>
                <p:cNvPr id="778" name="Google Shape;778;p17"/>
                <p:cNvSpPr/>
                <p:nvPr/>
              </p:nvSpPr>
              <p:spPr>
                <a:xfrm>
                  <a:off x="4928973" y="4189418"/>
                  <a:ext cx="507596" cy="50759"/>
                </a:xfrm>
                <a:custGeom>
                  <a:rect b="b" l="l" r="r" t="t"/>
                  <a:pathLst>
                    <a:path extrusionOk="0" fill="none" h="9501" w="95011">
                      <a:moveTo>
                        <a:pt x="95011" y="9501"/>
                      </a:moveTo>
                      <a:lnTo>
                        <a:pt x="71260" y="0"/>
                      </a:lnTo>
                      <a:lnTo>
                        <a:pt x="0" y="0"/>
                      </a:lnTo>
                      <a:lnTo>
                        <a:pt x="0" y="9501"/>
                      </a:lnTo>
                      <a:close/>
                    </a:path>
                  </a:pathLst>
                </a:custGeom>
                <a:solidFill>
                  <a:srgbClr val="666666"/>
                </a:solidFill>
                <a:ln cap="flat" cmpd="sng" w="9525">
                  <a:solidFill>
                    <a:srgbClr val="A5B7C5"/>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7"/>
                <p:cNvSpPr/>
                <p:nvPr/>
              </p:nvSpPr>
              <p:spPr>
                <a:xfrm>
                  <a:off x="4928973" y="4240172"/>
                  <a:ext cx="507596" cy="152293"/>
                </a:xfrm>
                <a:custGeom>
                  <a:rect b="b" l="l" r="r" t="t"/>
                  <a:pathLst>
                    <a:path extrusionOk="0" fill="none" h="28506" w="95011">
                      <a:moveTo>
                        <a:pt x="0" y="28505"/>
                      </a:moveTo>
                      <a:lnTo>
                        <a:pt x="0" y="28505"/>
                      </a:lnTo>
                      <a:lnTo>
                        <a:pt x="95011" y="28505"/>
                      </a:lnTo>
                      <a:lnTo>
                        <a:pt x="95011" y="1"/>
                      </a:lnTo>
                      <a:lnTo>
                        <a:pt x="0" y="1"/>
                      </a:lnTo>
                      <a:close/>
                    </a:path>
                  </a:pathLst>
                </a:custGeom>
                <a:solidFill>
                  <a:srgbClr val="666666"/>
                </a:solidFill>
                <a:ln cap="flat" cmpd="sng" w="9525">
                  <a:solidFill>
                    <a:srgbClr val="869FB1"/>
                  </a:solidFill>
                  <a:prstDash val="solid"/>
                  <a:miter lim="2676"/>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0" name="Google Shape;780;p17"/>
            <p:cNvGrpSpPr/>
            <p:nvPr/>
          </p:nvGrpSpPr>
          <p:grpSpPr>
            <a:xfrm>
              <a:off x="4482186" y="3641905"/>
              <a:ext cx="397605" cy="349784"/>
              <a:chOff x="2906375" y="1159725"/>
              <a:chExt cx="1860575" cy="1636800"/>
            </a:xfrm>
          </p:grpSpPr>
          <p:sp>
            <p:nvSpPr>
              <p:cNvPr id="781" name="Google Shape;781;p17"/>
              <p:cNvSpPr/>
              <p:nvPr/>
            </p:nvSpPr>
            <p:spPr>
              <a:xfrm>
                <a:off x="2906375" y="1159725"/>
                <a:ext cx="1860575" cy="1320800"/>
              </a:xfrm>
              <a:custGeom>
                <a:rect b="b" l="l" r="r" t="t"/>
                <a:pathLst>
                  <a:path extrusionOk="0" fill="none" h="52832" w="74423">
                    <a:moveTo>
                      <a:pt x="74300" y="9469"/>
                    </a:moveTo>
                    <a:cubicBezTo>
                      <a:pt x="74046" y="6953"/>
                      <a:pt x="72972" y="4566"/>
                      <a:pt x="71233" y="2899"/>
                    </a:cubicBezTo>
                    <a:cubicBezTo>
                      <a:pt x="71029" y="2682"/>
                      <a:pt x="70807" y="2484"/>
                      <a:pt x="70569" y="2305"/>
                    </a:cubicBezTo>
                    <a:cubicBezTo>
                      <a:pt x="70326" y="2123"/>
                      <a:pt x="70133" y="1933"/>
                      <a:pt x="69847" y="1767"/>
                    </a:cubicBezTo>
                    <a:cubicBezTo>
                      <a:pt x="69576" y="1596"/>
                      <a:pt x="69301" y="1435"/>
                      <a:pt x="69030" y="1280"/>
                    </a:cubicBezTo>
                    <a:cubicBezTo>
                      <a:pt x="68792" y="1159"/>
                      <a:pt x="68599" y="1084"/>
                      <a:pt x="68385" y="985"/>
                    </a:cubicBezTo>
                    <a:cubicBezTo>
                      <a:pt x="67280" y="522"/>
                      <a:pt x="66290" y="276"/>
                      <a:pt x="65270" y="188"/>
                    </a:cubicBezTo>
                    <a:cubicBezTo>
                      <a:pt x="63260" y="1"/>
                      <a:pt x="61470" y="332"/>
                      <a:pt x="60001" y="803"/>
                    </a:cubicBezTo>
                    <a:cubicBezTo>
                      <a:pt x="58778" y="1194"/>
                      <a:pt x="57603" y="1727"/>
                      <a:pt x="56500" y="2385"/>
                    </a:cubicBezTo>
                    <a:cubicBezTo>
                      <a:pt x="56396" y="1617"/>
                      <a:pt x="56273" y="1012"/>
                      <a:pt x="56179" y="613"/>
                    </a:cubicBezTo>
                    <a:cubicBezTo>
                      <a:pt x="56104" y="298"/>
                      <a:pt x="55821" y="73"/>
                      <a:pt x="55497" y="78"/>
                    </a:cubicBezTo>
                    <a:lnTo>
                      <a:pt x="38984" y="255"/>
                    </a:lnTo>
                    <a:lnTo>
                      <a:pt x="35208" y="295"/>
                    </a:lnTo>
                    <a:lnTo>
                      <a:pt x="18696" y="472"/>
                    </a:lnTo>
                    <a:cubicBezTo>
                      <a:pt x="18370" y="474"/>
                      <a:pt x="18091" y="704"/>
                      <a:pt x="18027" y="1023"/>
                    </a:cubicBezTo>
                    <a:cubicBezTo>
                      <a:pt x="17941" y="1422"/>
                      <a:pt x="17829" y="2026"/>
                      <a:pt x="17741" y="2800"/>
                    </a:cubicBezTo>
                    <a:cubicBezTo>
                      <a:pt x="16625" y="2163"/>
                      <a:pt x="15439" y="1657"/>
                      <a:pt x="14211" y="1290"/>
                    </a:cubicBezTo>
                    <a:cubicBezTo>
                      <a:pt x="12731" y="854"/>
                      <a:pt x="10935" y="560"/>
                      <a:pt x="8931" y="790"/>
                    </a:cubicBezTo>
                    <a:cubicBezTo>
                      <a:pt x="7908" y="900"/>
                      <a:pt x="6923" y="1167"/>
                      <a:pt x="5832" y="1652"/>
                    </a:cubicBezTo>
                    <a:cubicBezTo>
                      <a:pt x="5620" y="1756"/>
                      <a:pt x="5427" y="1839"/>
                      <a:pt x="5192" y="1965"/>
                    </a:cubicBezTo>
                    <a:cubicBezTo>
                      <a:pt x="4924" y="2125"/>
                      <a:pt x="4651" y="2291"/>
                      <a:pt x="4384" y="2465"/>
                    </a:cubicBezTo>
                    <a:cubicBezTo>
                      <a:pt x="4103" y="2639"/>
                      <a:pt x="3915" y="2832"/>
                      <a:pt x="3675" y="3019"/>
                    </a:cubicBezTo>
                    <a:cubicBezTo>
                      <a:pt x="3439" y="3204"/>
                      <a:pt x="3222" y="3407"/>
                      <a:pt x="3022" y="3627"/>
                    </a:cubicBezTo>
                    <a:cubicBezTo>
                      <a:pt x="1319" y="5332"/>
                      <a:pt x="294" y="7743"/>
                      <a:pt x="99" y="10261"/>
                    </a:cubicBezTo>
                    <a:cubicBezTo>
                      <a:pt x="0" y="11524"/>
                      <a:pt x="104" y="12828"/>
                      <a:pt x="466" y="14096"/>
                    </a:cubicBezTo>
                    <a:cubicBezTo>
                      <a:pt x="653" y="14725"/>
                      <a:pt x="875" y="15354"/>
                      <a:pt x="1175" y="15953"/>
                    </a:cubicBezTo>
                    <a:lnTo>
                      <a:pt x="1282" y="16181"/>
                    </a:lnTo>
                    <a:lnTo>
                      <a:pt x="1362" y="16341"/>
                    </a:lnTo>
                    <a:lnTo>
                      <a:pt x="1416" y="16432"/>
                    </a:lnTo>
                    <a:lnTo>
                      <a:pt x="1622" y="16794"/>
                    </a:lnTo>
                    <a:cubicBezTo>
                      <a:pt x="1769" y="17040"/>
                      <a:pt x="1986" y="17377"/>
                      <a:pt x="2168" y="17639"/>
                    </a:cubicBezTo>
                    <a:cubicBezTo>
                      <a:pt x="3672" y="19764"/>
                      <a:pt x="5719" y="21389"/>
                      <a:pt x="7890" y="22556"/>
                    </a:cubicBezTo>
                    <a:cubicBezTo>
                      <a:pt x="10076" y="23744"/>
                      <a:pt x="12329" y="24512"/>
                      <a:pt x="14535" y="25184"/>
                    </a:cubicBezTo>
                    <a:cubicBezTo>
                      <a:pt x="16734" y="25847"/>
                      <a:pt x="18883" y="26377"/>
                      <a:pt x="20907" y="26937"/>
                    </a:cubicBezTo>
                    <a:cubicBezTo>
                      <a:pt x="23058" y="27539"/>
                      <a:pt x="25044" y="27884"/>
                      <a:pt x="26553" y="28569"/>
                    </a:cubicBezTo>
                    <a:cubicBezTo>
                      <a:pt x="27991" y="29155"/>
                      <a:pt x="29136" y="30359"/>
                      <a:pt x="29449" y="31218"/>
                    </a:cubicBezTo>
                    <a:cubicBezTo>
                      <a:pt x="29527" y="31433"/>
                      <a:pt x="29583" y="31620"/>
                      <a:pt x="29583" y="31813"/>
                    </a:cubicBezTo>
                    <a:cubicBezTo>
                      <a:pt x="29591" y="31992"/>
                      <a:pt x="29572" y="32171"/>
                      <a:pt x="29532" y="32345"/>
                    </a:cubicBezTo>
                    <a:cubicBezTo>
                      <a:pt x="29436" y="32680"/>
                      <a:pt x="29099" y="33060"/>
                      <a:pt x="28702" y="33263"/>
                    </a:cubicBezTo>
                    <a:cubicBezTo>
                      <a:pt x="27926" y="33729"/>
                      <a:pt x="26880" y="33477"/>
                      <a:pt x="26733" y="33049"/>
                    </a:cubicBezTo>
                    <a:cubicBezTo>
                      <a:pt x="26396" y="32372"/>
                      <a:pt x="26414" y="31582"/>
                      <a:pt x="26644" y="31256"/>
                    </a:cubicBezTo>
                    <a:cubicBezTo>
                      <a:pt x="26888" y="30884"/>
                      <a:pt x="27300" y="30937"/>
                      <a:pt x="27273" y="30911"/>
                    </a:cubicBezTo>
                    <a:lnTo>
                      <a:pt x="27067" y="30825"/>
                    </a:lnTo>
                    <a:cubicBezTo>
                      <a:pt x="26928" y="30782"/>
                      <a:pt x="26669" y="30745"/>
                      <a:pt x="26361" y="30897"/>
                    </a:cubicBezTo>
                    <a:cubicBezTo>
                      <a:pt x="26045" y="31044"/>
                      <a:pt x="25777" y="31390"/>
                      <a:pt x="25595" y="31815"/>
                    </a:cubicBezTo>
                    <a:cubicBezTo>
                      <a:pt x="25408" y="32246"/>
                      <a:pt x="25298" y="32765"/>
                      <a:pt x="25379" y="33410"/>
                    </a:cubicBezTo>
                    <a:cubicBezTo>
                      <a:pt x="25403" y="33702"/>
                      <a:pt x="25590" y="34208"/>
                      <a:pt x="25855" y="34499"/>
                    </a:cubicBezTo>
                    <a:cubicBezTo>
                      <a:pt x="26117" y="34807"/>
                      <a:pt x="26444" y="35061"/>
                      <a:pt x="26810" y="35241"/>
                    </a:cubicBezTo>
                    <a:cubicBezTo>
                      <a:pt x="27560" y="35613"/>
                      <a:pt x="28456" y="35736"/>
                      <a:pt x="29398" y="35551"/>
                    </a:cubicBezTo>
                    <a:cubicBezTo>
                      <a:pt x="30316" y="35353"/>
                      <a:pt x="31298" y="34882"/>
                      <a:pt x="32032" y="33889"/>
                    </a:cubicBezTo>
                    <a:cubicBezTo>
                      <a:pt x="32422" y="33325"/>
                      <a:pt x="32615" y="32803"/>
                      <a:pt x="32722" y="32177"/>
                    </a:cubicBezTo>
                    <a:cubicBezTo>
                      <a:pt x="32776" y="31882"/>
                      <a:pt x="32797" y="31582"/>
                      <a:pt x="32784" y="31283"/>
                    </a:cubicBezTo>
                    <a:cubicBezTo>
                      <a:pt x="34828" y="34499"/>
                      <a:pt x="34919" y="37103"/>
                      <a:pt x="34413" y="41899"/>
                    </a:cubicBezTo>
                    <a:cubicBezTo>
                      <a:pt x="33530" y="50222"/>
                      <a:pt x="29511" y="52831"/>
                      <a:pt x="29511" y="52831"/>
                    </a:cubicBezTo>
                    <a:lnTo>
                      <a:pt x="37547" y="52743"/>
                    </a:lnTo>
                    <a:lnTo>
                      <a:pt x="37764" y="52743"/>
                    </a:lnTo>
                    <a:lnTo>
                      <a:pt x="45801" y="52655"/>
                    </a:lnTo>
                    <a:cubicBezTo>
                      <a:pt x="45801" y="52655"/>
                      <a:pt x="41725" y="50137"/>
                      <a:pt x="40668" y="41835"/>
                    </a:cubicBezTo>
                    <a:cubicBezTo>
                      <a:pt x="40058" y="37050"/>
                      <a:pt x="40092" y="34443"/>
                      <a:pt x="42067" y="31186"/>
                    </a:cubicBezTo>
                    <a:cubicBezTo>
                      <a:pt x="42059" y="31486"/>
                      <a:pt x="42089" y="31786"/>
                      <a:pt x="42150" y="32080"/>
                    </a:cubicBezTo>
                    <a:cubicBezTo>
                      <a:pt x="42271" y="32704"/>
                      <a:pt x="42474" y="33220"/>
                      <a:pt x="42876" y="33777"/>
                    </a:cubicBezTo>
                    <a:cubicBezTo>
                      <a:pt x="43630" y="34754"/>
                      <a:pt x="44623" y="35203"/>
                      <a:pt x="45544" y="35380"/>
                    </a:cubicBezTo>
                    <a:cubicBezTo>
                      <a:pt x="46489" y="35546"/>
                      <a:pt x="47382" y="35404"/>
                      <a:pt x="48126" y="35013"/>
                    </a:cubicBezTo>
                    <a:cubicBezTo>
                      <a:pt x="48488" y="34826"/>
                      <a:pt x="48809" y="34566"/>
                      <a:pt x="49066" y="34251"/>
                    </a:cubicBezTo>
                    <a:cubicBezTo>
                      <a:pt x="49323" y="33954"/>
                      <a:pt x="49499" y="33445"/>
                      <a:pt x="49518" y="33153"/>
                    </a:cubicBezTo>
                    <a:cubicBezTo>
                      <a:pt x="49585" y="32508"/>
                      <a:pt x="49462" y="31992"/>
                      <a:pt x="49266" y="31564"/>
                    </a:cubicBezTo>
                    <a:cubicBezTo>
                      <a:pt x="49076" y="31143"/>
                      <a:pt x="48801" y="30801"/>
                      <a:pt x="48482" y="30662"/>
                    </a:cubicBezTo>
                    <a:cubicBezTo>
                      <a:pt x="48172" y="30517"/>
                      <a:pt x="47915" y="30560"/>
                      <a:pt x="47776" y="30606"/>
                    </a:cubicBezTo>
                    <a:lnTo>
                      <a:pt x="47570" y="30697"/>
                    </a:lnTo>
                    <a:cubicBezTo>
                      <a:pt x="47543" y="30721"/>
                      <a:pt x="47955" y="30662"/>
                      <a:pt x="48207" y="31028"/>
                    </a:cubicBezTo>
                    <a:cubicBezTo>
                      <a:pt x="48445" y="31347"/>
                      <a:pt x="48480" y="32136"/>
                      <a:pt x="48156" y="32821"/>
                    </a:cubicBezTo>
                    <a:cubicBezTo>
                      <a:pt x="48019" y="33250"/>
                      <a:pt x="46978" y="33525"/>
                      <a:pt x="46192" y="33078"/>
                    </a:cubicBezTo>
                    <a:cubicBezTo>
                      <a:pt x="45790" y="32883"/>
                      <a:pt x="45448" y="32508"/>
                      <a:pt x="45343" y="32177"/>
                    </a:cubicBezTo>
                    <a:cubicBezTo>
                      <a:pt x="45298" y="32005"/>
                      <a:pt x="45276" y="31826"/>
                      <a:pt x="45282" y="31647"/>
                    </a:cubicBezTo>
                    <a:cubicBezTo>
                      <a:pt x="45279" y="31454"/>
                      <a:pt x="45330" y="31264"/>
                      <a:pt x="45402" y="31047"/>
                    </a:cubicBezTo>
                    <a:cubicBezTo>
                      <a:pt x="45696" y="30183"/>
                      <a:pt x="46818" y="28954"/>
                      <a:pt x="48241" y="28339"/>
                    </a:cubicBezTo>
                    <a:cubicBezTo>
                      <a:pt x="49735" y="27622"/>
                      <a:pt x="51713" y="27234"/>
                      <a:pt x="53851" y="26586"/>
                    </a:cubicBezTo>
                    <a:cubicBezTo>
                      <a:pt x="55861" y="25984"/>
                      <a:pt x="57999" y="25408"/>
                      <a:pt x="60185" y="24699"/>
                    </a:cubicBezTo>
                    <a:cubicBezTo>
                      <a:pt x="62372" y="23979"/>
                      <a:pt x="64609" y="23163"/>
                      <a:pt x="66772" y="21929"/>
                    </a:cubicBezTo>
                    <a:cubicBezTo>
                      <a:pt x="68918" y="20717"/>
                      <a:pt x="70930" y="19047"/>
                      <a:pt x="72386" y="16890"/>
                    </a:cubicBezTo>
                    <a:cubicBezTo>
                      <a:pt x="72563" y="16622"/>
                      <a:pt x="72774" y="16283"/>
                      <a:pt x="72916" y="16034"/>
                    </a:cubicBezTo>
                    <a:lnTo>
                      <a:pt x="73117" y="15664"/>
                    </a:lnTo>
                    <a:lnTo>
                      <a:pt x="73165" y="15573"/>
                    </a:lnTo>
                    <a:lnTo>
                      <a:pt x="73243" y="15413"/>
                    </a:lnTo>
                    <a:lnTo>
                      <a:pt x="73347" y="15183"/>
                    </a:lnTo>
                    <a:cubicBezTo>
                      <a:pt x="73639" y="14578"/>
                      <a:pt x="73845" y="13944"/>
                      <a:pt x="74016" y="13309"/>
                    </a:cubicBezTo>
                    <a:cubicBezTo>
                      <a:pt x="74351" y="12035"/>
                      <a:pt x="74423" y="10729"/>
                      <a:pt x="74300" y="9469"/>
                    </a:cubicBezTo>
                    <a:close/>
                    <a:moveTo>
                      <a:pt x="21867" y="23527"/>
                    </a:moveTo>
                    <a:cubicBezTo>
                      <a:pt x="19791" y="22930"/>
                      <a:pt x="17668" y="22379"/>
                      <a:pt x="15594" y="21729"/>
                    </a:cubicBezTo>
                    <a:cubicBezTo>
                      <a:pt x="13531" y="21078"/>
                      <a:pt x="11470" y="20332"/>
                      <a:pt x="9675" y="19325"/>
                    </a:cubicBezTo>
                    <a:cubicBezTo>
                      <a:pt x="7876" y="18319"/>
                      <a:pt x="6273" y="17040"/>
                      <a:pt x="5176" y="15509"/>
                    </a:cubicBezTo>
                    <a:cubicBezTo>
                      <a:pt x="5042" y="15314"/>
                      <a:pt x="4948" y="15185"/>
                      <a:pt x="4807" y="14955"/>
                    </a:cubicBezTo>
                    <a:lnTo>
                      <a:pt x="4598" y="14597"/>
                    </a:lnTo>
                    <a:lnTo>
                      <a:pt x="4555" y="14522"/>
                    </a:lnTo>
                    <a:cubicBezTo>
                      <a:pt x="4574" y="14554"/>
                      <a:pt x="4536" y="14476"/>
                      <a:pt x="4536" y="14476"/>
                    </a:cubicBezTo>
                    <a:lnTo>
                      <a:pt x="4467" y="14326"/>
                    </a:lnTo>
                    <a:cubicBezTo>
                      <a:pt x="4263" y="13941"/>
                      <a:pt x="4116" y="13523"/>
                      <a:pt x="3988" y="13106"/>
                    </a:cubicBezTo>
                    <a:cubicBezTo>
                      <a:pt x="3739" y="12268"/>
                      <a:pt x="3661" y="11380"/>
                      <a:pt x="3723" y="10521"/>
                    </a:cubicBezTo>
                    <a:cubicBezTo>
                      <a:pt x="3843" y="8805"/>
                      <a:pt x="4526" y="7191"/>
                      <a:pt x="5593" y="6124"/>
                    </a:cubicBezTo>
                    <a:cubicBezTo>
                      <a:pt x="5832" y="5840"/>
                      <a:pt x="6158" y="5610"/>
                      <a:pt x="6412" y="5406"/>
                    </a:cubicBezTo>
                    <a:cubicBezTo>
                      <a:pt x="6543" y="5326"/>
                      <a:pt x="6667" y="5235"/>
                      <a:pt x="6790" y="5142"/>
                    </a:cubicBezTo>
                    <a:cubicBezTo>
                      <a:pt x="6961" y="5040"/>
                      <a:pt x="7194" y="4933"/>
                      <a:pt x="7392" y="4831"/>
                    </a:cubicBezTo>
                    <a:cubicBezTo>
                      <a:pt x="7967" y="4558"/>
                      <a:pt x="8703" y="4307"/>
                      <a:pt x="9380" y="4232"/>
                    </a:cubicBezTo>
                    <a:cubicBezTo>
                      <a:pt x="10761" y="4034"/>
                      <a:pt x="12126" y="4197"/>
                      <a:pt x="13298" y="4515"/>
                    </a:cubicBezTo>
                    <a:cubicBezTo>
                      <a:pt x="14478" y="4831"/>
                      <a:pt x="15474" y="5286"/>
                      <a:pt x="16269" y="5695"/>
                    </a:cubicBezTo>
                    <a:cubicBezTo>
                      <a:pt x="16732" y="5936"/>
                      <a:pt x="17179" y="6201"/>
                      <a:pt x="17612" y="6493"/>
                    </a:cubicBezTo>
                    <a:cubicBezTo>
                      <a:pt x="17800" y="10799"/>
                      <a:pt x="19221" y="16754"/>
                      <a:pt x="24573" y="22090"/>
                    </a:cubicBezTo>
                    <a:cubicBezTo>
                      <a:pt x="25753" y="23265"/>
                      <a:pt x="26805" y="24327"/>
                      <a:pt x="27742" y="25296"/>
                    </a:cubicBezTo>
                    <a:cubicBezTo>
                      <a:pt x="25753" y="24437"/>
                      <a:pt x="23725" y="24089"/>
                      <a:pt x="21867" y="23527"/>
                    </a:cubicBezTo>
                    <a:close/>
                    <a:moveTo>
                      <a:pt x="70470" y="12397"/>
                    </a:moveTo>
                    <a:cubicBezTo>
                      <a:pt x="70347" y="12817"/>
                      <a:pt x="70211" y="13234"/>
                      <a:pt x="70015" y="13628"/>
                    </a:cubicBezTo>
                    <a:lnTo>
                      <a:pt x="69948" y="13778"/>
                    </a:lnTo>
                    <a:cubicBezTo>
                      <a:pt x="69948" y="13778"/>
                      <a:pt x="69903" y="13874"/>
                      <a:pt x="69940" y="13807"/>
                    </a:cubicBezTo>
                    <a:lnTo>
                      <a:pt x="69889" y="13898"/>
                    </a:lnTo>
                    <a:lnTo>
                      <a:pt x="69689" y="14262"/>
                    </a:lnTo>
                    <a:cubicBezTo>
                      <a:pt x="69555" y="14498"/>
                      <a:pt x="69461" y="14626"/>
                      <a:pt x="69333" y="14827"/>
                    </a:cubicBezTo>
                    <a:cubicBezTo>
                      <a:pt x="68270" y="16379"/>
                      <a:pt x="66697" y="17688"/>
                      <a:pt x="64917" y="18737"/>
                    </a:cubicBezTo>
                    <a:cubicBezTo>
                      <a:pt x="63140" y="19786"/>
                      <a:pt x="61103" y="20572"/>
                      <a:pt x="59051" y="21268"/>
                    </a:cubicBezTo>
                    <a:cubicBezTo>
                      <a:pt x="56990" y="21961"/>
                      <a:pt x="54881" y="22556"/>
                      <a:pt x="52818" y="23198"/>
                    </a:cubicBezTo>
                    <a:cubicBezTo>
                      <a:pt x="50969" y="23800"/>
                      <a:pt x="48948" y="24193"/>
                      <a:pt x="46976" y="25095"/>
                    </a:cubicBezTo>
                    <a:cubicBezTo>
                      <a:pt x="47894" y="24105"/>
                      <a:pt x="48924" y="23021"/>
                      <a:pt x="50080" y="21817"/>
                    </a:cubicBezTo>
                    <a:cubicBezTo>
                      <a:pt x="55317" y="16368"/>
                      <a:pt x="56613" y="10387"/>
                      <a:pt x="56704" y="6078"/>
                    </a:cubicBezTo>
                    <a:cubicBezTo>
                      <a:pt x="57132" y="5776"/>
                      <a:pt x="57573" y="5500"/>
                      <a:pt x="58034" y="5251"/>
                    </a:cubicBezTo>
                    <a:cubicBezTo>
                      <a:pt x="58818" y="4826"/>
                      <a:pt x="59803" y="4349"/>
                      <a:pt x="60978" y="4009"/>
                    </a:cubicBezTo>
                    <a:cubicBezTo>
                      <a:pt x="62142" y="3664"/>
                      <a:pt x="63504" y="3474"/>
                      <a:pt x="64890" y="3640"/>
                    </a:cubicBezTo>
                    <a:cubicBezTo>
                      <a:pt x="65567" y="3702"/>
                      <a:pt x="66309" y="3937"/>
                      <a:pt x="66892" y="4197"/>
                    </a:cubicBezTo>
                    <a:cubicBezTo>
                      <a:pt x="67090" y="4296"/>
                      <a:pt x="67326" y="4398"/>
                      <a:pt x="67500" y="4497"/>
                    </a:cubicBezTo>
                    <a:cubicBezTo>
                      <a:pt x="67623" y="4585"/>
                      <a:pt x="67748" y="4673"/>
                      <a:pt x="67882" y="4753"/>
                    </a:cubicBezTo>
                    <a:cubicBezTo>
                      <a:pt x="68139" y="4949"/>
                      <a:pt x="68474" y="5174"/>
                      <a:pt x="68717" y="5452"/>
                    </a:cubicBezTo>
                    <a:cubicBezTo>
                      <a:pt x="69806" y="6496"/>
                      <a:pt x="70524" y="8096"/>
                      <a:pt x="70682" y="9809"/>
                    </a:cubicBezTo>
                    <a:cubicBezTo>
                      <a:pt x="70759" y="10663"/>
                      <a:pt x="70703" y="11551"/>
                      <a:pt x="70470" y="12397"/>
                    </a:cubicBezTo>
                    <a:close/>
                  </a:path>
                </a:pathLst>
              </a:custGeom>
              <a:solidFill>
                <a:srgbClr val="666666"/>
              </a:solidFill>
              <a:ln cap="flat" cmpd="sng" w="9525">
                <a:solidFill>
                  <a:srgbClr val="CFD9E0"/>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7"/>
              <p:cNvSpPr/>
              <p:nvPr/>
            </p:nvSpPr>
            <p:spPr>
              <a:xfrm>
                <a:off x="3520750" y="2496900"/>
                <a:ext cx="656300" cy="214450"/>
              </a:xfrm>
              <a:custGeom>
                <a:rect b="b" l="l" r="r" t="t"/>
                <a:pathLst>
                  <a:path extrusionOk="0" fill="none" h="8578" w="26252">
                    <a:moveTo>
                      <a:pt x="26252" y="8347"/>
                    </a:moveTo>
                    <a:lnTo>
                      <a:pt x="108" y="8577"/>
                    </a:lnTo>
                    <a:lnTo>
                      <a:pt x="108" y="8577"/>
                    </a:lnTo>
                    <a:lnTo>
                      <a:pt x="1" y="281"/>
                    </a:lnTo>
                    <a:cubicBezTo>
                      <a:pt x="3" y="254"/>
                      <a:pt x="27" y="233"/>
                      <a:pt x="57" y="236"/>
                    </a:cubicBezTo>
                    <a:lnTo>
                      <a:pt x="57" y="236"/>
                    </a:lnTo>
                    <a:lnTo>
                      <a:pt x="26091" y="3"/>
                    </a:lnTo>
                    <a:cubicBezTo>
                      <a:pt x="26118" y="0"/>
                      <a:pt x="26142" y="22"/>
                      <a:pt x="26147" y="48"/>
                    </a:cubicBezTo>
                    <a:lnTo>
                      <a:pt x="26252" y="8345"/>
                    </a:lnTo>
                    <a:lnTo>
                      <a:pt x="26252" y="8345"/>
                    </a:lnTo>
                    <a:close/>
                  </a:path>
                </a:pathLst>
              </a:custGeom>
              <a:solidFill>
                <a:srgbClr val="666666"/>
              </a:solidFill>
              <a:ln cap="flat" cmpd="sng" w="9525">
                <a:solidFill>
                  <a:srgbClr val="E3E9ED"/>
                </a:solidFill>
                <a:prstDash val="solid"/>
                <a:miter lim="2676"/>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7"/>
              <p:cNvSpPr/>
              <p:nvPr/>
            </p:nvSpPr>
            <p:spPr>
              <a:xfrm>
                <a:off x="3448300" y="2706900"/>
                <a:ext cx="803900" cy="89625"/>
              </a:xfrm>
              <a:custGeom>
                <a:rect b="b" l="l" r="r" t="t"/>
                <a:pathLst>
                  <a:path extrusionOk="0" fill="none" h="3585" w="32156">
                    <a:moveTo>
                      <a:pt x="32155" y="3244"/>
                    </a:moveTo>
                    <a:lnTo>
                      <a:pt x="35" y="3584"/>
                    </a:lnTo>
                    <a:lnTo>
                      <a:pt x="35" y="3584"/>
                    </a:lnTo>
                    <a:lnTo>
                      <a:pt x="3" y="399"/>
                    </a:lnTo>
                    <a:cubicBezTo>
                      <a:pt x="0" y="367"/>
                      <a:pt x="27" y="343"/>
                      <a:pt x="57" y="343"/>
                    </a:cubicBezTo>
                    <a:lnTo>
                      <a:pt x="32067" y="1"/>
                    </a:lnTo>
                    <a:cubicBezTo>
                      <a:pt x="32096" y="1"/>
                      <a:pt x="32120" y="25"/>
                      <a:pt x="32123" y="57"/>
                    </a:cubicBezTo>
                    <a:lnTo>
                      <a:pt x="32155" y="3244"/>
                    </a:lnTo>
                    <a:close/>
                  </a:path>
                </a:pathLst>
              </a:custGeom>
              <a:solidFill>
                <a:srgbClr val="666666"/>
              </a:solidFill>
              <a:ln cap="flat" cmpd="sng" w="9525">
                <a:solidFill>
                  <a:srgbClr val="E3E9ED"/>
                </a:solidFill>
                <a:prstDash val="solid"/>
                <a:miter lim="2676"/>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84" name="Google Shape;784;p17"/>
          <p:cNvSpPr/>
          <p:nvPr/>
        </p:nvSpPr>
        <p:spPr>
          <a:xfrm>
            <a:off x="7418144" y="459885"/>
            <a:ext cx="297608" cy="279422"/>
          </a:xfrm>
          <a:custGeom>
            <a:rect b="b" l="l" r="r" t="t"/>
            <a:pathLst>
              <a:path extrusionOk="0" fill="none" h="12327" w="12962">
                <a:moveTo>
                  <a:pt x="6479" y="0"/>
                </a:moveTo>
                <a:lnTo>
                  <a:pt x="8484" y="4060"/>
                </a:lnTo>
                <a:lnTo>
                  <a:pt x="12961" y="4710"/>
                </a:lnTo>
                <a:lnTo>
                  <a:pt x="9720" y="7868"/>
                </a:lnTo>
                <a:lnTo>
                  <a:pt x="10486" y="12327"/>
                </a:lnTo>
                <a:lnTo>
                  <a:pt x="6479" y="10221"/>
                </a:lnTo>
                <a:lnTo>
                  <a:pt x="2476" y="12327"/>
                </a:lnTo>
                <a:lnTo>
                  <a:pt x="3241" y="7868"/>
                </a:lnTo>
                <a:lnTo>
                  <a:pt x="0" y="4710"/>
                </a:lnTo>
                <a:lnTo>
                  <a:pt x="4478" y="4060"/>
                </a:lnTo>
                <a:close/>
              </a:path>
            </a:pathLst>
          </a:custGeom>
          <a:solidFill>
            <a:srgbClr val="000000"/>
          </a:solidFill>
          <a:ln cap="flat" cmpd="sng" w="9525">
            <a:solidFill>
              <a:srgbClr val="FFFFFF"/>
            </a:solidFill>
            <a:prstDash val="solid"/>
            <a:miter lim="2676"/>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36"/>
                                        </p:tgtEl>
                                        <p:attrNameLst>
                                          <p:attrName>style.visibility</p:attrName>
                                        </p:attrNameLst>
                                      </p:cBhvr>
                                      <p:to>
                                        <p:strVal val="visible"/>
                                      </p:to>
                                    </p:set>
                                    <p:anim calcmode="lin" valueType="num">
                                      <p:cBhvr additive="base">
                                        <p:cTn dur="1000"/>
                                        <p:tgtEl>
                                          <p:spTgt spid="7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1000"/>
                                        <p:tgtEl>
                                          <p:spTgt spid="737"/>
                                        </p:tgtEl>
                                      </p:cBhvr>
                                    </p:animEffect>
                                  </p:childTnLst>
                                </p:cTn>
                              </p:par>
                              <p:par>
                                <p:cTn fill="hold" nodeType="with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000"/>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1000"/>
                                        <p:tgtEl>
                                          <p:spTgt spid="738"/>
                                        </p:tgtEl>
                                      </p:cBhvr>
                                    </p:animEffect>
                                  </p:childTnLst>
                                </p:cTn>
                              </p:par>
                              <p:par>
                                <p:cTn fill="hold" nodeType="with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000"/>
                                        <p:tgtEl>
                                          <p:spTgt spid="739"/>
                                        </p:tgtEl>
                                      </p:cBhvr>
                                    </p:animEffect>
                                  </p:childTnLst>
                                </p:cTn>
                              </p:par>
                              <p:par>
                                <p:cTn fill="hold" nodeType="with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000"/>
                                        <p:tgtEl>
                                          <p:spTgt spid="740"/>
                                        </p:tgtEl>
                                      </p:cBhvr>
                                    </p:animEffec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000"/>
                                        <p:tgtEl>
                                          <p:spTgt spid="741"/>
                                        </p:tgtEl>
                                      </p:cBhvr>
                                    </p:animEffect>
                                  </p:childTnLst>
                                </p:cTn>
                              </p:par>
                              <p:par>
                                <p:cTn fill="hold" nodeType="with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1000"/>
                                        <p:tgtEl>
                                          <p:spTgt spid="748"/>
                                        </p:tgtEl>
                                      </p:cBhvr>
                                    </p:animEffect>
                                  </p:childTnLst>
                                </p:cTn>
                              </p:par>
                              <p:par>
                                <p:cTn fill="hold" nodeType="with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1000"/>
                                        <p:tgtEl>
                                          <p:spTgt spid="749"/>
                                        </p:tgtEl>
                                      </p:cBhvr>
                                    </p:animEffect>
                                  </p:childTnLst>
                                </p:cTn>
                              </p:par>
                              <p:par>
                                <p:cTn fill="hold" nodeType="with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000"/>
                                        <p:tgtEl>
                                          <p:spTgt spid="764"/>
                                        </p:tgtEl>
                                      </p:cBhvr>
                                    </p:animEffect>
                                  </p:childTnLst>
                                </p:cTn>
                              </p:par>
                              <p:par>
                                <p:cTn fill="hold" nodeType="with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000"/>
                                        <p:tgtEl>
                                          <p:spTgt spid="765"/>
                                        </p:tgtEl>
                                      </p:cBhvr>
                                    </p:animEffect>
                                  </p:childTnLst>
                                </p:cTn>
                              </p:par>
                              <p:par>
                                <p:cTn fill="hold" nodeType="with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000"/>
                                        <p:tgtEl>
                                          <p:spTgt spid="7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000"/>
                                        <p:tgtEl>
                                          <p:spTgt spid="767"/>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84"/>
                                        </p:tgtEl>
                                        <p:attrNameLst>
                                          <p:attrName>style.visibility</p:attrName>
                                        </p:attrNameLst>
                                      </p:cBhvr>
                                      <p:to>
                                        <p:strVal val="visible"/>
                                      </p:to>
                                    </p:set>
                                    <p:anim calcmode="lin" valueType="num">
                                      <p:cBhvr additive="base">
                                        <p:cTn dur="1200"/>
                                        <p:tgtEl>
                                          <p:spTgt spid="784"/>
                                        </p:tgtEl>
                                        <p:attrNameLst>
                                          <p:attrName>ppt_w</p:attrName>
                                        </p:attrNameLst>
                                      </p:cBhvr>
                                      <p:tavLst>
                                        <p:tav fmla="" tm="0">
                                          <p:val>
                                            <p:strVal val="0"/>
                                          </p:val>
                                        </p:tav>
                                        <p:tav fmla="" tm="100000">
                                          <p:val>
                                            <p:strVal val="#ppt_w"/>
                                          </p:val>
                                        </p:tav>
                                      </p:tavLst>
                                    </p:anim>
                                    <p:anim calcmode="lin" valueType="num">
                                      <p:cBhvr additive="base">
                                        <p:cTn dur="1200"/>
                                        <p:tgtEl>
                                          <p:spTgt spid="78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18"/>
          <p:cNvSpPr txBox="1"/>
          <p:nvPr>
            <p:ph type="title"/>
          </p:nvPr>
        </p:nvSpPr>
        <p:spPr>
          <a:xfrm>
            <a:off x="720000" y="1321725"/>
            <a:ext cx="77040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THANKS!</a:t>
            </a:r>
            <a:endParaRPr/>
          </a:p>
        </p:txBody>
      </p:sp>
      <p:sp>
        <p:nvSpPr>
          <p:cNvPr id="790" name="Google Shape;790;p18"/>
          <p:cNvSpPr txBox="1"/>
          <p:nvPr>
            <p:ph idx="1" type="subTitle"/>
          </p:nvPr>
        </p:nvSpPr>
        <p:spPr>
          <a:xfrm>
            <a:off x="720000" y="3285225"/>
            <a:ext cx="7704000" cy="4365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rgbClr val="F3F3F3"/>
                </a:solidFill>
              </a:rPr>
              <a:t>Any Questions?</a:t>
            </a:r>
            <a:endParaRPr>
              <a:solidFill>
                <a:srgbClr val="F3F3F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89"/>
                                        </p:tgtEl>
                                        <p:attrNameLst>
                                          <p:attrName>style.visibility</p:attrName>
                                        </p:attrNameLst>
                                      </p:cBhvr>
                                      <p:to>
                                        <p:strVal val="visible"/>
                                      </p:to>
                                    </p:set>
                                    <p:anim calcmode="lin" valueType="num">
                                      <p:cBhvr additive="base">
                                        <p:cTn dur="1000"/>
                                        <p:tgtEl>
                                          <p:spTgt spid="789"/>
                                        </p:tgtEl>
                                        <p:attrNameLst>
                                          <p:attrName>ppt_w</p:attrName>
                                        </p:attrNameLst>
                                      </p:cBhvr>
                                      <p:tavLst>
                                        <p:tav fmla="" tm="0">
                                          <p:val>
                                            <p:strVal val="0"/>
                                          </p:val>
                                        </p:tav>
                                        <p:tav fmla="" tm="100000">
                                          <p:val>
                                            <p:strVal val="#ppt_w"/>
                                          </p:val>
                                        </p:tav>
                                      </p:tavLst>
                                    </p:anim>
                                    <p:anim calcmode="lin" valueType="num">
                                      <p:cBhvr additive="base">
                                        <p:cTn dur="1000"/>
                                        <p:tgtEl>
                                          <p:spTgt spid="78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1000"/>
                                        <p:tgtEl>
                                          <p:spTgt spid="7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31" name="Shape 531"/>
        <p:cNvGrpSpPr/>
        <p:nvPr/>
      </p:nvGrpSpPr>
      <p:grpSpPr>
        <a:xfrm>
          <a:off x="0" y="0"/>
          <a:ext cx="0" cy="0"/>
          <a:chOff x="0" y="0"/>
          <a:chExt cx="0" cy="0"/>
        </a:xfrm>
      </p:grpSpPr>
      <p:sp>
        <p:nvSpPr>
          <p:cNvPr id="532" name="Google Shape;532;p2"/>
          <p:cNvSpPr txBox="1"/>
          <p:nvPr>
            <p:ph idx="3" type="ctrTitle"/>
          </p:nvPr>
        </p:nvSpPr>
        <p:spPr>
          <a:xfrm>
            <a:off x="2314271" y="1560387"/>
            <a:ext cx="46311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PROJECT MANAGEMENT AND PLANNING</a:t>
            </a:r>
            <a:endParaRPr/>
          </a:p>
        </p:txBody>
      </p:sp>
      <p:sp>
        <p:nvSpPr>
          <p:cNvPr id="533" name="Google Shape;533;p2"/>
          <p:cNvSpPr txBox="1"/>
          <p:nvPr>
            <p:ph type="ctrTitle"/>
          </p:nvPr>
        </p:nvSpPr>
        <p:spPr>
          <a:xfrm>
            <a:off x="2314271" y="559112"/>
            <a:ext cx="46311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PROJECT OUTLINE</a:t>
            </a:r>
            <a:endParaRPr/>
          </a:p>
        </p:txBody>
      </p:sp>
      <p:sp>
        <p:nvSpPr>
          <p:cNvPr id="534" name="Google Shape;534;p2"/>
          <p:cNvSpPr txBox="1"/>
          <p:nvPr>
            <p:ph idx="2" type="title"/>
          </p:nvPr>
        </p:nvSpPr>
        <p:spPr>
          <a:xfrm>
            <a:off x="7341225" y="450688"/>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t>01</a:t>
            </a:r>
            <a:endParaRPr sz="4800"/>
          </a:p>
        </p:txBody>
      </p:sp>
      <p:sp>
        <p:nvSpPr>
          <p:cNvPr id="535" name="Google Shape;535;p2"/>
          <p:cNvSpPr txBox="1"/>
          <p:nvPr>
            <p:ph idx="4" type="title"/>
          </p:nvPr>
        </p:nvSpPr>
        <p:spPr>
          <a:xfrm>
            <a:off x="7341225" y="1492848"/>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t>02</a:t>
            </a:r>
            <a:endParaRPr sz="4800"/>
          </a:p>
        </p:txBody>
      </p:sp>
      <p:sp>
        <p:nvSpPr>
          <p:cNvPr id="536" name="Google Shape;536;p2"/>
          <p:cNvSpPr txBox="1"/>
          <p:nvPr>
            <p:ph idx="5" type="ctrTitle"/>
          </p:nvPr>
        </p:nvSpPr>
        <p:spPr>
          <a:xfrm>
            <a:off x="1179125" y="2696538"/>
            <a:ext cx="57663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AUTOMATION DEMONSTRATION </a:t>
            </a:r>
            <a:endParaRPr/>
          </a:p>
        </p:txBody>
      </p:sp>
      <p:sp>
        <p:nvSpPr>
          <p:cNvPr id="537" name="Google Shape;537;p2"/>
          <p:cNvSpPr txBox="1"/>
          <p:nvPr>
            <p:ph idx="6" type="title"/>
          </p:nvPr>
        </p:nvSpPr>
        <p:spPr>
          <a:xfrm>
            <a:off x="7341225" y="2535002"/>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t>03</a:t>
            </a:r>
            <a:endParaRPr sz="4800"/>
          </a:p>
        </p:txBody>
      </p:sp>
      <p:sp>
        <p:nvSpPr>
          <p:cNvPr id="538" name="Google Shape;538;p2"/>
          <p:cNvSpPr txBox="1"/>
          <p:nvPr>
            <p:ph idx="13" type="subTitle"/>
          </p:nvPr>
        </p:nvSpPr>
        <p:spPr>
          <a:xfrm flipH="1">
            <a:off x="1254725" y="1943688"/>
            <a:ext cx="5690700" cy="43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en"/>
              <a:t>Process Analysis, </a:t>
            </a:r>
            <a:r>
              <a:rPr lang="en">
                <a:solidFill>
                  <a:schemeClr val="dk1"/>
                </a:solidFill>
              </a:rPr>
              <a:t>Timeline, </a:t>
            </a:r>
            <a:r>
              <a:rPr lang="en"/>
              <a:t>DPD Discussion, Trello, RACI Matrix, Risks, Strategy</a:t>
            </a:r>
            <a:endParaRPr/>
          </a:p>
        </p:txBody>
      </p:sp>
      <p:sp>
        <p:nvSpPr>
          <p:cNvPr id="539" name="Google Shape;539;p2"/>
          <p:cNvSpPr txBox="1"/>
          <p:nvPr>
            <p:ph idx="13" type="subTitle"/>
          </p:nvPr>
        </p:nvSpPr>
        <p:spPr>
          <a:xfrm flipH="1">
            <a:off x="1882925" y="916288"/>
            <a:ext cx="5062200" cy="43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en"/>
              <a:t>Scenario, Manual Process Preview, Requirements Gathering</a:t>
            </a:r>
            <a:endParaRPr/>
          </a:p>
        </p:txBody>
      </p:sp>
      <p:sp>
        <p:nvSpPr>
          <p:cNvPr id="540" name="Google Shape;540;p2"/>
          <p:cNvSpPr txBox="1"/>
          <p:nvPr>
            <p:ph idx="6" type="title"/>
          </p:nvPr>
        </p:nvSpPr>
        <p:spPr>
          <a:xfrm>
            <a:off x="7341225" y="3633102"/>
            <a:ext cx="1125900" cy="90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t>04</a:t>
            </a:r>
            <a:endParaRPr sz="4800"/>
          </a:p>
        </p:txBody>
      </p:sp>
      <p:sp>
        <p:nvSpPr>
          <p:cNvPr id="541" name="Google Shape;541;p2"/>
          <p:cNvSpPr txBox="1"/>
          <p:nvPr>
            <p:ph idx="5" type="ctrTitle"/>
          </p:nvPr>
        </p:nvSpPr>
        <p:spPr>
          <a:xfrm>
            <a:off x="1216925" y="3832713"/>
            <a:ext cx="57663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PROJECT RETROSPECTIVE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33"/>
                                        </p:tgtEl>
                                        <p:attrNameLst>
                                          <p:attrName>style.visibility</p:attrName>
                                        </p:attrNameLst>
                                      </p:cBhvr>
                                      <p:to>
                                        <p:strVal val="visible"/>
                                      </p:to>
                                    </p:set>
                                    <p:anim calcmode="lin" valueType="num">
                                      <p:cBhvr additive="base">
                                        <p:cTn dur="1000"/>
                                        <p:tgtEl>
                                          <p:spTgt spid="5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34"/>
                                        </p:tgtEl>
                                        <p:attrNameLst>
                                          <p:attrName>style.visibility</p:attrName>
                                        </p:attrNameLst>
                                      </p:cBhvr>
                                      <p:to>
                                        <p:strVal val="visible"/>
                                      </p:to>
                                    </p:set>
                                    <p:anim calcmode="lin" valueType="num">
                                      <p:cBhvr additive="base">
                                        <p:cTn dur="1000"/>
                                        <p:tgtEl>
                                          <p:spTgt spid="5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39"/>
                                        </p:tgtEl>
                                        <p:attrNameLst>
                                          <p:attrName>style.visibility</p:attrName>
                                        </p:attrNameLst>
                                      </p:cBhvr>
                                      <p:to>
                                        <p:strVal val="visible"/>
                                      </p:to>
                                    </p:set>
                                    <p:anim calcmode="lin" valueType="num">
                                      <p:cBhvr additive="base">
                                        <p:cTn dur="1000"/>
                                        <p:tgtEl>
                                          <p:spTgt spid="5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32"/>
                                        </p:tgtEl>
                                        <p:attrNameLst>
                                          <p:attrName>style.visibility</p:attrName>
                                        </p:attrNameLst>
                                      </p:cBhvr>
                                      <p:to>
                                        <p:strVal val="visible"/>
                                      </p:to>
                                    </p:set>
                                    <p:anim calcmode="lin" valueType="num">
                                      <p:cBhvr additive="base">
                                        <p:cTn dur="1000"/>
                                        <p:tgtEl>
                                          <p:spTgt spid="5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35"/>
                                        </p:tgtEl>
                                        <p:attrNameLst>
                                          <p:attrName>style.visibility</p:attrName>
                                        </p:attrNameLst>
                                      </p:cBhvr>
                                      <p:to>
                                        <p:strVal val="visible"/>
                                      </p:to>
                                    </p:set>
                                    <p:anim calcmode="lin" valueType="num">
                                      <p:cBhvr additive="base">
                                        <p:cTn dur="1000"/>
                                        <p:tgtEl>
                                          <p:spTgt spid="5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1000"/>
                                        <p:tgtEl>
                                          <p:spTgt spid="5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1000"/>
                                        <p:tgtEl>
                                          <p:spTgt spid="5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37"/>
                                        </p:tgtEl>
                                        <p:attrNameLst>
                                          <p:attrName>style.visibility</p:attrName>
                                        </p:attrNameLst>
                                      </p:cBhvr>
                                      <p:to>
                                        <p:strVal val="visible"/>
                                      </p:to>
                                    </p:set>
                                    <p:anim calcmode="lin" valueType="num">
                                      <p:cBhvr additive="base">
                                        <p:cTn dur="1000"/>
                                        <p:tgtEl>
                                          <p:spTgt spid="5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1000"/>
                                        <p:tgtEl>
                                          <p:spTgt spid="5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1000"/>
                                        <p:tgtEl>
                                          <p:spTgt spid="5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3"/>
          <p:cNvSpPr txBox="1"/>
          <p:nvPr>
            <p:ph type="title"/>
          </p:nvPr>
        </p:nvSpPr>
        <p:spPr>
          <a:xfrm>
            <a:off x="720050" y="1835725"/>
            <a:ext cx="4703400" cy="169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PROJECT OUTLINE</a:t>
            </a:r>
            <a:endParaRPr/>
          </a:p>
        </p:txBody>
      </p:sp>
      <p:sp>
        <p:nvSpPr>
          <p:cNvPr id="547" name="Google Shape;547;p3"/>
          <p:cNvSpPr txBox="1"/>
          <p:nvPr>
            <p:ph idx="2" type="title"/>
          </p:nvPr>
        </p:nvSpPr>
        <p:spPr>
          <a:xfrm>
            <a:off x="720050" y="315950"/>
            <a:ext cx="2100300" cy="97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47"/>
                                        </p:tgtEl>
                                        <p:attrNameLst>
                                          <p:attrName>style.visibility</p:attrName>
                                        </p:attrNameLst>
                                      </p:cBhvr>
                                      <p:to>
                                        <p:strVal val="visible"/>
                                      </p:to>
                                    </p:set>
                                    <p:anim calcmode="lin" valueType="num">
                                      <p:cBhvr additive="base">
                                        <p:cTn dur="1000"/>
                                        <p:tgtEl>
                                          <p:spTgt spid="5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46"/>
                                        </p:tgtEl>
                                        <p:attrNameLst>
                                          <p:attrName>style.visibility</p:attrName>
                                        </p:attrNameLst>
                                      </p:cBhvr>
                                      <p:to>
                                        <p:strVal val="visible"/>
                                      </p:to>
                                    </p:set>
                                    <p:anim calcmode="lin" valueType="num">
                                      <p:cBhvr additive="base">
                                        <p:cTn dur="1000"/>
                                        <p:tgtEl>
                                          <p:spTgt spid="5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51" name="Shape 551"/>
        <p:cNvGrpSpPr/>
        <p:nvPr/>
      </p:nvGrpSpPr>
      <p:grpSpPr>
        <a:xfrm>
          <a:off x="0" y="0"/>
          <a:ext cx="0" cy="0"/>
          <a:chOff x="0" y="0"/>
          <a:chExt cx="0" cy="0"/>
        </a:xfrm>
      </p:grpSpPr>
      <p:sp>
        <p:nvSpPr>
          <p:cNvPr id="552" name="Google Shape;552;p4"/>
          <p:cNvSpPr txBox="1"/>
          <p:nvPr/>
        </p:nvSpPr>
        <p:spPr>
          <a:xfrm>
            <a:off x="315700" y="798600"/>
            <a:ext cx="4300200" cy="2631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500"/>
              <a:buFont typeface="Arial"/>
              <a:buNone/>
            </a:pPr>
            <a:r>
              <a:rPr b="1" i="1" lang="en" sz="1500" u="none" cap="none" strike="noStrike">
                <a:solidFill>
                  <a:srgbClr val="434343"/>
                </a:solidFill>
                <a:latin typeface="Roboto Condensed"/>
                <a:ea typeface="Roboto Condensed"/>
                <a:cs typeface="Roboto Condensed"/>
                <a:sym typeface="Roboto Condensed"/>
              </a:rPr>
              <a:t>The procurement manager at Blizzard Entertainment is keeping their eye out for new ventures or potential investments that they may be able to add to their portfolio from the US Market.  </a:t>
            </a:r>
            <a:endParaRPr b="1" i="1" sz="1500" u="none" cap="none" strike="noStrike">
              <a:solidFill>
                <a:srgbClr val="434343"/>
              </a:solidFill>
              <a:latin typeface="Roboto Condensed"/>
              <a:ea typeface="Roboto Condensed"/>
              <a:cs typeface="Roboto Condensed"/>
              <a:sym typeface="Roboto Condensed"/>
            </a:endParaRPr>
          </a:p>
          <a:p>
            <a:pPr indent="0" lvl="0" marL="0" marR="0" rtl="0" algn="just">
              <a:lnSpc>
                <a:spcPct val="115000"/>
              </a:lnSpc>
              <a:spcBef>
                <a:spcPts val="0"/>
              </a:spcBef>
              <a:spcAft>
                <a:spcPts val="0"/>
              </a:spcAft>
              <a:buClr>
                <a:srgbClr val="000000"/>
              </a:buClr>
              <a:buSzPts val="1500"/>
              <a:buFont typeface="Arial"/>
              <a:buNone/>
            </a:pPr>
            <a:r>
              <a:t/>
            </a:r>
            <a:endParaRPr b="1" i="1" sz="1500" u="none" cap="none" strike="noStrike">
              <a:solidFill>
                <a:srgbClr val="434343"/>
              </a:solidFill>
              <a:latin typeface="Roboto Condensed"/>
              <a:ea typeface="Roboto Condensed"/>
              <a:cs typeface="Roboto Condensed"/>
              <a:sym typeface="Roboto Condensed"/>
            </a:endParaRPr>
          </a:p>
          <a:p>
            <a:pPr indent="0" lvl="0" marL="0" marR="0" rtl="0" algn="just">
              <a:lnSpc>
                <a:spcPct val="115000"/>
              </a:lnSpc>
              <a:spcBef>
                <a:spcPts val="0"/>
              </a:spcBef>
              <a:spcAft>
                <a:spcPts val="0"/>
              </a:spcAft>
              <a:buClr>
                <a:srgbClr val="000000"/>
              </a:buClr>
              <a:buSzPts val="1500"/>
              <a:buFont typeface="Arial"/>
              <a:buNone/>
            </a:pPr>
            <a:r>
              <a:rPr b="1" i="1" lang="en" sz="1500" u="none" cap="none" strike="noStrike">
                <a:solidFill>
                  <a:srgbClr val="434343"/>
                </a:solidFill>
                <a:latin typeface="Roboto Condensed"/>
                <a:ea typeface="Roboto Condensed"/>
                <a:cs typeface="Roboto Condensed"/>
                <a:sym typeface="Roboto Condensed"/>
              </a:rPr>
              <a:t>The team currently spends more time researching stock exchanges for any new potential investments, rather than using their time analysing whether said investment would be beneficial for Blizzard.  </a:t>
            </a:r>
            <a:endParaRPr b="1" i="1" sz="1500" u="none" cap="none" strike="noStrike">
              <a:solidFill>
                <a:srgbClr val="434343"/>
              </a:solidFill>
              <a:latin typeface="Roboto Condensed"/>
              <a:ea typeface="Roboto Condensed"/>
              <a:cs typeface="Roboto Condensed"/>
              <a:sym typeface="Roboto Condensed"/>
            </a:endParaRPr>
          </a:p>
          <a:p>
            <a:pPr indent="0" lvl="0" marL="0" marR="0" rtl="0" algn="just">
              <a:lnSpc>
                <a:spcPct val="115000"/>
              </a:lnSpc>
              <a:spcBef>
                <a:spcPts val="0"/>
              </a:spcBef>
              <a:spcAft>
                <a:spcPts val="0"/>
              </a:spcAft>
              <a:buClr>
                <a:srgbClr val="000000"/>
              </a:buClr>
              <a:buSzPts val="1500"/>
              <a:buFont typeface="Arial"/>
              <a:buNone/>
            </a:pPr>
            <a:r>
              <a:t/>
            </a:r>
            <a:endParaRPr b="1" i="1" sz="1500" u="none" cap="none" strike="noStrike">
              <a:solidFill>
                <a:srgbClr val="434343"/>
              </a:solidFill>
              <a:latin typeface="Roboto Condensed"/>
              <a:ea typeface="Roboto Condensed"/>
              <a:cs typeface="Roboto Condensed"/>
              <a:sym typeface="Roboto Condensed"/>
            </a:endParaRPr>
          </a:p>
          <a:p>
            <a:pPr indent="0" lvl="0" marL="0" marR="0" rtl="0" algn="just">
              <a:lnSpc>
                <a:spcPct val="115000"/>
              </a:lnSpc>
              <a:spcBef>
                <a:spcPts val="0"/>
              </a:spcBef>
              <a:spcAft>
                <a:spcPts val="0"/>
              </a:spcAft>
              <a:buClr>
                <a:srgbClr val="000000"/>
              </a:buClr>
              <a:buSzPts val="1500"/>
              <a:buFont typeface="Arial"/>
              <a:buNone/>
            </a:pPr>
            <a:r>
              <a:rPr b="1" i="1" lang="en" sz="1500" u="none" cap="none" strike="noStrike">
                <a:solidFill>
                  <a:srgbClr val="434343"/>
                </a:solidFill>
                <a:latin typeface="Roboto Condensed"/>
                <a:ea typeface="Roboto Condensed"/>
                <a:cs typeface="Roboto Condensed"/>
                <a:sym typeface="Roboto Condensed"/>
              </a:rPr>
              <a:t>QA consultants have been brought in to attempt to reduce the amount of time the procurement team spends on gathering and representing data for potential new investments.</a:t>
            </a:r>
            <a:r>
              <a:rPr b="0" i="1" lang="en" sz="1500" u="none" cap="none" strike="noStrike">
                <a:solidFill>
                  <a:srgbClr val="000000"/>
                </a:solidFill>
                <a:latin typeface="Roboto Condensed"/>
                <a:ea typeface="Roboto Condensed"/>
                <a:cs typeface="Roboto Condensed"/>
                <a:sym typeface="Roboto Condensed"/>
              </a:rPr>
              <a:t> </a:t>
            </a:r>
            <a:endParaRPr b="0" i="1" sz="15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Condensed Light"/>
              <a:ea typeface="Roboto Condensed Light"/>
              <a:cs typeface="Roboto Condensed Light"/>
              <a:sym typeface="Roboto Condensed Light"/>
            </a:endParaRPr>
          </a:p>
        </p:txBody>
      </p:sp>
      <p:sp>
        <p:nvSpPr>
          <p:cNvPr id="553" name="Google Shape;553;p4"/>
          <p:cNvSpPr txBox="1"/>
          <p:nvPr/>
        </p:nvSpPr>
        <p:spPr>
          <a:xfrm>
            <a:off x="4786400" y="1689225"/>
            <a:ext cx="4040700" cy="3114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666666"/>
              </a:buClr>
              <a:buSzPts val="1800"/>
              <a:buFont typeface="Roboto Condensed Light"/>
              <a:buChar char="●"/>
            </a:pPr>
            <a:r>
              <a:rPr b="0" i="0" lang="en" sz="1800" u="none" cap="none" strike="noStrike">
                <a:solidFill>
                  <a:srgbClr val="666666"/>
                </a:solidFill>
                <a:latin typeface="Roboto Condensed Light"/>
                <a:ea typeface="Roboto Condensed Light"/>
                <a:cs typeface="Roboto Condensed Light"/>
                <a:sym typeface="Roboto Condensed Light"/>
              </a:rPr>
              <a:t>Read approved Stock Exchange data</a:t>
            </a:r>
            <a:endParaRPr b="0" i="0" sz="1800" u="none" cap="none" strike="noStrike">
              <a:solidFill>
                <a:srgbClr val="666666"/>
              </a:solidFill>
              <a:latin typeface="Roboto Condensed Light"/>
              <a:ea typeface="Roboto Condensed Light"/>
              <a:cs typeface="Roboto Condensed Light"/>
              <a:sym typeface="Roboto Condensed Light"/>
            </a:endParaRPr>
          </a:p>
          <a:p>
            <a:pPr indent="-342900" lvl="0" marL="457200" marR="0" rtl="0" algn="l">
              <a:lnSpc>
                <a:spcPct val="100000"/>
              </a:lnSpc>
              <a:spcBef>
                <a:spcPts val="0"/>
              </a:spcBef>
              <a:spcAft>
                <a:spcPts val="0"/>
              </a:spcAft>
              <a:buClr>
                <a:srgbClr val="666666"/>
              </a:buClr>
              <a:buSzPts val="1800"/>
              <a:buFont typeface="Roboto Condensed Light"/>
              <a:buChar char="●"/>
            </a:pPr>
            <a:r>
              <a:rPr b="0" i="0" lang="en" sz="1800" u="none" cap="none" strike="noStrike">
                <a:solidFill>
                  <a:srgbClr val="666666"/>
                </a:solidFill>
                <a:latin typeface="Roboto Condensed Light"/>
                <a:ea typeface="Roboto Condensed Light"/>
                <a:cs typeface="Roboto Condensed Light"/>
                <a:sym typeface="Roboto Condensed Light"/>
              </a:rPr>
              <a:t>Provide Regular and Consistent insights</a:t>
            </a:r>
            <a:endParaRPr b="0" i="0" sz="1800" u="none" cap="none" strike="noStrike">
              <a:solidFill>
                <a:srgbClr val="666666"/>
              </a:solidFill>
              <a:latin typeface="Roboto Condensed Light"/>
              <a:ea typeface="Roboto Condensed Light"/>
              <a:cs typeface="Roboto Condensed Light"/>
              <a:sym typeface="Roboto Condensed Light"/>
            </a:endParaRPr>
          </a:p>
          <a:p>
            <a:pPr indent="-342900" lvl="0" marL="457200" marR="0" rtl="0" algn="l">
              <a:lnSpc>
                <a:spcPct val="100000"/>
              </a:lnSpc>
              <a:spcBef>
                <a:spcPts val="0"/>
              </a:spcBef>
              <a:spcAft>
                <a:spcPts val="0"/>
              </a:spcAft>
              <a:buClr>
                <a:srgbClr val="666666"/>
              </a:buClr>
              <a:buSzPts val="1800"/>
              <a:buFont typeface="Roboto Condensed Light"/>
              <a:buChar char="●"/>
            </a:pPr>
            <a:r>
              <a:rPr b="0" i="0" lang="en" sz="1800" u="none" cap="none" strike="noStrike">
                <a:solidFill>
                  <a:srgbClr val="666666"/>
                </a:solidFill>
                <a:latin typeface="Roboto Condensed Light"/>
                <a:ea typeface="Roboto Condensed Light"/>
                <a:cs typeface="Roboto Condensed Light"/>
                <a:sym typeface="Roboto Condensed Light"/>
              </a:rPr>
              <a:t>Represent the data in a familiar format</a:t>
            </a:r>
            <a:endParaRPr b="0" i="0" sz="1800" u="none" cap="none" strike="noStrike">
              <a:solidFill>
                <a:srgbClr val="666666"/>
              </a:solidFill>
              <a:latin typeface="Roboto Condensed Light"/>
              <a:ea typeface="Roboto Condensed Light"/>
              <a:cs typeface="Roboto Condensed Light"/>
              <a:sym typeface="Roboto Condensed Light"/>
            </a:endParaRPr>
          </a:p>
          <a:p>
            <a:pPr indent="-342900" lvl="0" marL="457200" marR="0" rtl="0" algn="l">
              <a:lnSpc>
                <a:spcPct val="100000"/>
              </a:lnSpc>
              <a:spcBef>
                <a:spcPts val="0"/>
              </a:spcBef>
              <a:spcAft>
                <a:spcPts val="0"/>
              </a:spcAft>
              <a:buClr>
                <a:srgbClr val="666666"/>
              </a:buClr>
              <a:buSzPts val="1800"/>
              <a:buFont typeface="Roboto Condensed Light"/>
              <a:buChar char="●"/>
            </a:pPr>
            <a:r>
              <a:rPr b="0" i="0" lang="en" sz="1800" u="none" cap="none" strike="noStrike">
                <a:solidFill>
                  <a:srgbClr val="666666"/>
                </a:solidFill>
                <a:latin typeface="Roboto Condensed Light"/>
                <a:ea typeface="Roboto Condensed Light"/>
                <a:cs typeface="Roboto Condensed Light"/>
                <a:sym typeface="Roboto Condensed Light"/>
              </a:rPr>
              <a:t>Provide a tangible Report to analyse</a:t>
            </a:r>
            <a:endParaRPr b="0" i="0" sz="1800" u="none" cap="none" strike="noStrike">
              <a:solidFill>
                <a:srgbClr val="666666"/>
              </a:solidFill>
              <a:latin typeface="Roboto Condensed Light"/>
              <a:ea typeface="Roboto Condensed Light"/>
              <a:cs typeface="Roboto Condensed Light"/>
              <a:sym typeface="Roboto Condensed Light"/>
            </a:endParaRPr>
          </a:p>
          <a:p>
            <a:pPr indent="-342900" lvl="0" marL="457200" marR="0" rtl="0" algn="l">
              <a:lnSpc>
                <a:spcPct val="100000"/>
              </a:lnSpc>
              <a:spcBef>
                <a:spcPts val="0"/>
              </a:spcBef>
              <a:spcAft>
                <a:spcPts val="0"/>
              </a:spcAft>
              <a:buClr>
                <a:srgbClr val="666666"/>
              </a:buClr>
              <a:buSzPts val="1800"/>
              <a:buFont typeface="Roboto Condensed Light"/>
              <a:buChar char="●"/>
            </a:pPr>
            <a:r>
              <a:rPr b="0" i="0" lang="en" sz="1800" u="none" cap="none" strike="noStrike">
                <a:solidFill>
                  <a:srgbClr val="666666"/>
                </a:solidFill>
                <a:latin typeface="Roboto Condensed Light"/>
                <a:ea typeface="Roboto Condensed Light"/>
                <a:cs typeface="Roboto Condensed Light"/>
                <a:sym typeface="Roboto Condensed Light"/>
              </a:rPr>
              <a:t>Email the report to upper management</a:t>
            </a:r>
            <a:endParaRPr b="0" i="0" sz="1800" u="none" cap="none" strike="noStrike">
              <a:solidFill>
                <a:srgbClr val="666666"/>
              </a:solidFill>
              <a:latin typeface="Roboto Condensed Light"/>
              <a:ea typeface="Roboto Condensed Light"/>
              <a:cs typeface="Roboto Condensed Light"/>
              <a:sym typeface="Roboto Condensed Light"/>
            </a:endParaRPr>
          </a:p>
        </p:txBody>
      </p:sp>
      <p:grpSp>
        <p:nvGrpSpPr>
          <p:cNvPr id="554" name="Google Shape;554;p4"/>
          <p:cNvGrpSpPr/>
          <p:nvPr/>
        </p:nvGrpSpPr>
        <p:grpSpPr>
          <a:xfrm>
            <a:off x="4984300" y="1180145"/>
            <a:ext cx="517516" cy="509083"/>
            <a:chOff x="4886264" y="3366174"/>
            <a:chExt cx="350549" cy="350198"/>
          </a:xfrm>
        </p:grpSpPr>
        <p:sp>
          <p:nvSpPr>
            <p:cNvPr id="555" name="Google Shape;555;p4"/>
            <p:cNvSpPr/>
            <p:nvPr/>
          </p:nvSpPr>
          <p:spPr>
            <a:xfrm>
              <a:off x="4946132" y="3426614"/>
              <a:ext cx="230431" cy="289758"/>
            </a:xfrm>
            <a:custGeom>
              <a:rect b="b" l="l" r="r" t="t"/>
              <a:pathLst>
                <a:path extrusionOk="0" h="9104" w="724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
            <p:cNvSpPr/>
            <p:nvPr/>
          </p:nvSpPr>
          <p:spPr>
            <a:xfrm>
              <a:off x="4886264" y="3536706"/>
              <a:ext cx="48919" cy="10662"/>
            </a:xfrm>
            <a:custGeom>
              <a:rect b="b" l="l" r="r" t="t"/>
              <a:pathLst>
                <a:path extrusionOk="0" h="335" w="1537">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
            <p:cNvSpPr/>
            <p:nvPr/>
          </p:nvSpPr>
          <p:spPr>
            <a:xfrm>
              <a:off x="5187894" y="3536706"/>
              <a:ext cx="48919" cy="10662"/>
            </a:xfrm>
            <a:custGeom>
              <a:rect b="b" l="l" r="r" t="t"/>
              <a:pathLst>
                <a:path extrusionOk="0" h="335" w="1537">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
            <p:cNvSpPr/>
            <p:nvPr/>
          </p:nvSpPr>
          <p:spPr>
            <a:xfrm>
              <a:off x="5056414" y="3366174"/>
              <a:ext cx="10248" cy="48919"/>
            </a:xfrm>
            <a:custGeom>
              <a:rect b="b" l="l" r="r" t="t"/>
              <a:pathLst>
                <a:path extrusionOk="0" h="1537" w="322">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
            <p:cNvSpPr/>
            <p:nvPr/>
          </p:nvSpPr>
          <p:spPr>
            <a:xfrm>
              <a:off x="4978723" y="3650744"/>
              <a:ext cx="22757" cy="29249"/>
            </a:xfrm>
            <a:custGeom>
              <a:rect b="b" l="l" r="r" t="t"/>
              <a:pathLst>
                <a:path extrusionOk="0" h="919" w="715">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
            <p:cNvSpPr/>
            <p:nvPr/>
          </p:nvSpPr>
          <p:spPr>
            <a:xfrm>
              <a:off x="5121597" y="3403380"/>
              <a:ext cx="22757" cy="29154"/>
            </a:xfrm>
            <a:custGeom>
              <a:rect b="b" l="l" r="r" t="t"/>
              <a:pathLst>
                <a:path extrusionOk="0" h="916" w="715">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
            <p:cNvSpPr/>
            <p:nvPr/>
          </p:nvSpPr>
          <p:spPr>
            <a:xfrm>
              <a:off x="4922643" y="3459842"/>
              <a:ext cx="31095" cy="21197"/>
            </a:xfrm>
            <a:custGeom>
              <a:rect b="b" l="l" r="r" t="t"/>
              <a:pathLst>
                <a:path extrusionOk="0" h="666" w="977">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
            <p:cNvSpPr/>
            <p:nvPr/>
          </p:nvSpPr>
          <p:spPr>
            <a:xfrm>
              <a:off x="5169720" y="3602334"/>
              <a:ext cx="30714" cy="21197"/>
            </a:xfrm>
            <a:custGeom>
              <a:rect b="b" l="l" r="r" t="t"/>
              <a:pathLst>
                <a:path extrusionOk="0" h="666" w="965">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
            <p:cNvSpPr/>
            <p:nvPr/>
          </p:nvSpPr>
          <p:spPr>
            <a:xfrm>
              <a:off x="5121597" y="3650744"/>
              <a:ext cx="22757" cy="29249"/>
            </a:xfrm>
            <a:custGeom>
              <a:rect b="b" l="l" r="r" t="t"/>
              <a:pathLst>
                <a:path extrusionOk="0" h="919" w="715">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4978723" y="3403380"/>
              <a:ext cx="22757" cy="29154"/>
            </a:xfrm>
            <a:custGeom>
              <a:rect b="b" l="l" r="r" t="t"/>
              <a:pathLst>
                <a:path extrusionOk="0" h="916" w="715">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
            <p:cNvSpPr/>
            <p:nvPr/>
          </p:nvSpPr>
          <p:spPr>
            <a:xfrm>
              <a:off x="5169720" y="3459842"/>
              <a:ext cx="30714" cy="21197"/>
            </a:xfrm>
            <a:custGeom>
              <a:rect b="b" l="l" r="r" t="t"/>
              <a:pathLst>
                <a:path extrusionOk="0" h="666" w="965">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
            <p:cNvSpPr/>
            <p:nvPr/>
          </p:nvSpPr>
          <p:spPr>
            <a:xfrm>
              <a:off x="4922643" y="3602334"/>
              <a:ext cx="31095" cy="21197"/>
            </a:xfrm>
            <a:custGeom>
              <a:rect b="b" l="l" r="r" t="t"/>
              <a:pathLst>
                <a:path extrusionOk="0" h="666" w="977">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5077993" y="3451758"/>
              <a:ext cx="70912" cy="62637"/>
            </a:xfrm>
            <a:custGeom>
              <a:rect b="b" l="l" r="r" t="t"/>
              <a:pathLst>
                <a:path extrusionOk="0" h="1968" w="2228">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0" st="0"/>
                                            </p:txEl>
                                          </p:spTgt>
                                        </p:tgtEl>
                                        <p:attrNameLst>
                                          <p:attrName>style.visibility</p:attrName>
                                        </p:attrNameLst>
                                      </p:cBhvr>
                                      <p:to>
                                        <p:strVal val="visible"/>
                                      </p:to>
                                    </p:set>
                                    <p:animEffect filter="fade" transition="in">
                                      <p:cBhvr>
                                        <p:cTn dur="1000"/>
                                        <p:tgtEl>
                                          <p:spTgt spid="5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1" st="1"/>
                                            </p:txEl>
                                          </p:spTgt>
                                        </p:tgtEl>
                                        <p:attrNameLst>
                                          <p:attrName>style.visibility</p:attrName>
                                        </p:attrNameLst>
                                      </p:cBhvr>
                                      <p:to>
                                        <p:strVal val="visible"/>
                                      </p:to>
                                    </p:set>
                                    <p:animEffect filter="fade" transition="in">
                                      <p:cBhvr>
                                        <p:cTn dur="1000"/>
                                        <p:tgtEl>
                                          <p:spTgt spid="5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2" st="2"/>
                                            </p:txEl>
                                          </p:spTgt>
                                        </p:tgtEl>
                                        <p:attrNameLst>
                                          <p:attrName>style.visibility</p:attrName>
                                        </p:attrNameLst>
                                      </p:cBhvr>
                                      <p:to>
                                        <p:strVal val="visible"/>
                                      </p:to>
                                    </p:set>
                                    <p:animEffect filter="fade" transition="in">
                                      <p:cBhvr>
                                        <p:cTn dur="1000"/>
                                        <p:tgtEl>
                                          <p:spTgt spid="5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3" st="3"/>
                                            </p:txEl>
                                          </p:spTgt>
                                        </p:tgtEl>
                                        <p:attrNameLst>
                                          <p:attrName>style.visibility</p:attrName>
                                        </p:attrNameLst>
                                      </p:cBhvr>
                                      <p:to>
                                        <p:strVal val="visible"/>
                                      </p:to>
                                    </p:set>
                                    <p:animEffect filter="fade" transition="in">
                                      <p:cBhvr>
                                        <p:cTn dur="1000"/>
                                        <p:tgtEl>
                                          <p:spTgt spid="5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4" st="4"/>
                                            </p:txEl>
                                          </p:spTgt>
                                        </p:tgtEl>
                                        <p:attrNameLst>
                                          <p:attrName>style.visibility</p:attrName>
                                        </p:attrNameLst>
                                      </p:cBhvr>
                                      <p:to>
                                        <p:strVal val="visible"/>
                                      </p:to>
                                    </p:set>
                                    <p:animEffect filter="fade" transition="in">
                                      <p:cBhvr>
                                        <p:cTn dur="1000"/>
                                        <p:tgtEl>
                                          <p:spTgt spid="5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5" st="5"/>
                                            </p:txEl>
                                          </p:spTgt>
                                        </p:tgtEl>
                                        <p:attrNameLst>
                                          <p:attrName>style.visibility</p:attrName>
                                        </p:attrNameLst>
                                      </p:cBhvr>
                                      <p:to>
                                        <p:strVal val="visible"/>
                                      </p:to>
                                    </p:set>
                                    <p:animEffect filter="fade" transition="in">
                                      <p:cBhvr>
                                        <p:cTn dur="1000"/>
                                        <p:tgtEl>
                                          <p:spTgt spid="5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0" st="0"/>
                                            </p:txEl>
                                          </p:spTgt>
                                        </p:tgtEl>
                                        <p:attrNameLst>
                                          <p:attrName>style.visibility</p:attrName>
                                        </p:attrNameLst>
                                      </p:cBhvr>
                                      <p:to>
                                        <p:strVal val="visible"/>
                                      </p:to>
                                    </p:set>
                                    <p:animEffect filter="fade" transition="in">
                                      <p:cBhvr>
                                        <p:cTn dur="1000"/>
                                        <p:tgtEl>
                                          <p:spTgt spid="5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1" st="1"/>
                                            </p:txEl>
                                          </p:spTgt>
                                        </p:tgtEl>
                                        <p:attrNameLst>
                                          <p:attrName>style.visibility</p:attrName>
                                        </p:attrNameLst>
                                      </p:cBhvr>
                                      <p:to>
                                        <p:strVal val="visible"/>
                                      </p:to>
                                    </p:set>
                                    <p:animEffect filter="fade" transition="in">
                                      <p:cBhvr>
                                        <p:cTn dur="1000"/>
                                        <p:tgtEl>
                                          <p:spTgt spid="5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2" st="2"/>
                                            </p:txEl>
                                          </p:spTgt>
                                        </p:tgtEl>
                                        <p:attrNameLst>
                                          <p:attrName>style.visibility</p:attrName>
                                        </p:attrNameLst>
                                      </p:cBhvr>
                                      <p:to>
                                        <p:strVal val="visible"/>
                                      </p:to>
                                    </p:set>
                                    <p:animEffect filter="fade" transition="in">
                                      <p:cBhvr>
                                        <p:cTn dur="1000"/>
                                        <p:tgtEl>
                                          <p:spTgt spid="5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3" st="3"/>
                                            </p:txEl>
                                          </p:spTgt>
                                        </p:tgtEl>
                                        <p:attrNameLst>
                                          <p:attrName>style.visibility</p:attrName>
                                        </p:attrNameLst>
                                      </p:cBhvr>
                                      <p:to>
                                        <p:strVal val="visible"/>
                                      </p:to>
                                    </p:set>
                                    <p:animEffect filter="fade" transition="in">
                                      <p:cBhvr>
                                        <p:cTn dur="1000"/>
                                        <p:tgtEl>
                                          <p:spTgt spid="5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xEl>
                                              <p:pRg end="4" st="4"/>
                                            </p:txEl>
                                          </p:spTgt>
                                        </p:tgtEl>
                                        <p:attrNameLst>
                                          <p:attrName>style.visibility</p:attrName>
                                        </p:attrNameLst>
                                      </p:cBhvr>
                                      <p:to>
                                        <p:strVal val="visible"/>
                                      </p:to>
                                    </p:set>
                                    <p:animEffect filter="fade" transition="in">
                                      <p:cBhvr>
                                        <p:cTn dur="1000"/>
                                        <p:tgtEl>
                                          <p:spTgt spid="55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5"/>
          <p:cNvSpPr/>
          <p:nvPr/>
        </p:nvSpPr>
        <p:spPr>
          <a:xfrm>
            <a:off x="715350" y="3389550"/>
            <a:ext cx="7713300" cy="3981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p:txBody>
      </p:sp>
      <p:sp>
        <p:nvSpPr>
          <p:cNvPr id="573" name="Google Shape;573;p5"/>
          <p:cNvSpPr/>
          <p:nvPr/>
        </p:nvSpPr>
        <p:spPr>
          <a:xfrm>
            <a:off x="715350" y="1842725"/>
            <a:ext cx="7713300" cy="3981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p:txBody>
      </p:sp>
      <p:sp>
        <p:nvSpPr>
          <p:cNvPr id="574" name="Google Shape;574;p5"/>
          <p:cNvSpPr txBox="1"/>
          <p:nvPr>
            <p:ph idx="1" type="subTitle"/>
          </p:nvPr>
        </p:nvSpPr>
        <p:spPr>
          <a:xfrm>
            <a:off x="720050" y="3787660"/>
            <a:ext cx="2154000" cy="754800"/>
          </a:xfrm>
          <a:prstGeom prst="rect">
            <a:avLst/>
          </a:prstGeom>
          <a:noFill/>
          <a:ln>
            <a:noFill/>
          </a:ln>
        </p:spPr>
        <p:txBody>
          <a:bodyPr anchorCtr="0" anchor="t" bIns="0" lIns="91425" spcFirstLastPara="1" rIns="91425" wrap="square" tIns="162000">
            <a:noAutofit/>
          </a:bodyPr>
          <a:lstStyle/>
          <a:p>
            <a:pPr indent="0" lvl="0" marL="0" rtl="0" algn="ctr">
              <a:lnSpc>
                <a:spcPct val="100000"/>
              </a:lnSpc>
              <a:spcBef>
                <a:spcPts val="0"/>
              </a:spcBef>
              <a:spcAft>
                <a:spcPts val="1600"/>
              </a:spcAft>
              <a:buSzPts val="1400"/>
              <a:buNone/>
            </a:pPr>
            <a:r>
              <a:rPr lang="en"/>
              <a:t>SYSTEMS USED</a:t>
            </a:r>
            <a:endParaRPr/>
          </a:p>
        </p:txBody>
      </p:sp>
      <p:sp>
        <p:nvSpPr>
          <p:cNvPr id="575" name="Google Shape;575;p5"/>
          <p:cNvSpPr txBox="1"/>
          <p:nvPr>
            <p:ph idx="2" type="subTitle"/>
          </p:nvPr>
        </p:nvSpPr>
        <p:spPr>
          <a:xfrm>
            <a:off x="3494960" y="3787660"/>
            <a:ext cx="2154000" cy="754800"/>
          </a:xfrm>
          <a:prstGeom prst="rect">
            <a:avLst/>
          </a:prstGeom>
          <a:noFill/>
          <a:ln>
            <a:noFill/>
          </a:ln>
        </p:spPr>
        <p:txBody>
          <a:bodyPr anchorCtr="0" anchor="t" bIns="0" lIns="91425" spcFirstLastPara="1" rIns="91425" wrap="square" tIns="162000">
            <a:noAutofit/>
          </a:bodyPr>
          <a:lstStyle/>
          <a:p>
            <a:pPr indent="0" lvl="0" marL="0" rtl="0" algn="ctr">
              <a:lnSpc>
                <a:spcPct val="100000"/>
              </a:lnSpc>
              <a:spcBef>
                <a:spcPts val="0"/>
              </a:spcBef>
              <a:spcAft>
                <a:spcPts val="1600"/>
              </a:spcAft>
              <a:buSzPts val="1400"/>
              <a:buNone/>
            </a:pPr>
            <a:r>
              <a:rPr lang="en"/>
              <a:t>MANUAL PROCESS</a:t>
            </a:r>
            <a:endParaRPr/>
          </a:p>
        </p:txBody>
      </p:sp>
      <p:sp>
        <p:nvSpPr>
          <p:cNvPr id="576" name="Google Shape;576;p5"/>
          <p:cNvSpPr txBox="1"/>
          <p:nvPr>
            <p:ph idx="3" type="subTitle"/>
          </p:nvPr>
        </p:nvSpPr>
        <p:spPr>
          <a:xfrm>
            <a:off x="6279600" y="3787660"/>
            <a:ext cx="2154000" cy="754800"/>
          </a:xfrm>
          <a:prstGeom prst="rect">
            <a:avLst/>
          </a:prstGeom>
          <a:noFill/>
          <a:ln>
            <a:noFill/>
          </a:ln>
        </p:spPr>
        <p:txBody>
          <a:bodyPr anchorCtr="0" anchor="t" bIns="0" lIns="91425" spcFirstLastPara="1" rIns="91425" wrap="square" tIns="162000">
            <a:noAutofit/>
          </a:bodyPr>
          <a:lstStyle/>
          <a:p>
            <a:pPr indent="0" lvl="0" marL="0" rtl="0" algn="ctr">
              <a:lnSpc>
                <a:spcPct val="100000"/>
              </a:lnSpc>
              <a:spcBef>
                <a:spcPts val="0"/>
              </a:spcBef>
              <a:spcAft>
                <a:spcPts val="1600"/>
              </a:spcAft>
              <a:buSzPts val="1400"/>
              <a:buNone/>
            </a:pPr>
            <a:r>
              <a:rPr lang="en"/>
              <a:t>FLUCTUATIONS</a:t>
            </a:r>
            <a:endParaRPr/>
          </a:p>
        </p:txBody>
      </p:sp>
      <p:sp>
        <p:nvSpPr>
          <p:cNvPr id="577" name="Google Shape;577;p5"/>
          <p:cNvSpPr txBox="1"/>
          <p:nvPr>
            <p:ph idx="4" type="subTitle"/>
          </p:nvPr>
        </p:nvSpPr>
        <p:spPr>
          <a:xfrm>
            <a:off x="720050" y="3352050"/>
            <a:ext cx="2154000" cy="473100"/>
          </a:xfrm>
          <a:prstGeom prst="rect">
            <a:avLst/>
          </a:prstGeom>
          <a:noFill/>
          <a:ln>
            <a:noFill/>
          </a:ln>
        </p:spPr>
        <p:txBody>
          <a:bodyPr anchorCtr="0" anchor="ctr" bIns="0" lIns="91425" spcFirstLastPara="1" rIns="91425" wrap="square" tIns="198000">
            <a:noAutofit/>
          </a:bodyPr>
          <a:lstStyle/>
          <a:p>
            <a:pPr indent="0" lvl="0" marL="0" rtl="0" algn="ctr">
              <a:lnSpc>
                <a:spcPct val="100000"/>
              </a:lnSpc>
              <a:spcBef>
                <a:spcPts val="0"/>
              </a:spcBef>
              <a:spcAft>
                <a:spcPts val="1600"/>
              </a:spcAft>
              <a:buSzPts val="1400"/>
              <a:buNone/>
            </a:pPr>
            <a:r>
              <a:rPr lang="en">
                <a:solidFill>
                  <a:srgbClr val="F3F3F3"/>
                </a:solidFill>
              </a:rPr>
              <a:t>04</a:t>
            </a:r>
            <a:endParaRPr>
              <a:solidFill>
                <a:srgbClr val="F3F3F3"/>
              </a:solidFill>
            </a:endParaRPr>
          </a:p>
        </p:txBody>
      </p:sp>
      <p:sp>
        <p:nvSpPr>
          <p:cNvPr id="578" name="Google Shape;578;p5"/>
          <p:cNvSpPr txBox="1"/>
          <p:nvPr>
            <p:ph idx="5" type="subTitle"/>
          </p:nvPr>
        </p:nvSpPr>
        <p:spPr>
          <a:xfrm>
            <a:off x="3494961" y="3352050"/>
            <a:ext cx="2154000" cy="473100"/>
          </a:xfrm>
          <a:prstGeom prst="rect">
            <a:avLst/>
          </a:prstGeom>
          <a:noFill/>
          <a:ln>
            <a:noFill/>
          </a:ln>
        </p:spPr>
        <p:txBody>
          <a:bodyPr anchorCtr="0" anchor="ctr" bIns="0" lIns="91425" spcFirstLastPara="1" rIns="91425" wrap="square" tIns="198000">
            <a:noAutofit/>
          </a:bodyPr>
          <a:lstStyle/>
          <a:p>
            <a:pPr indent="0" lvl="0" marL="0" rtl="0" algn="ctr">
              <a:lnSpc>
                <a:spcPct val="100000"/>
              </a:lnSpc>
              <a:spcBef>
                <a:spcPts val="0"/>
              </a:spcBef>
              <a:spcAft>
                <a:spcPts val="1600"/>
              </a:spcAft>
              <a:buSzPts val="1400"/>
              <a:buNone/>
            </a:pPr>
            <a:r>
              <a:rPr lang="en">
                <a:solidFill>
                  <a:srgbClr val="F3F3F3"/>
                </a:solidFill>
              </a:rPr>
              <a:t>05</a:t>
            </a:r>
            <a:endParaRPr>
              <a:solidFill>
                <a:srgbClr val="F3F3F3"/>
              </a:solidFill>
            </a:endParaRPr>
          </a:p>
        </p:txBody>
      </p:sp>
      <p:sp>
        <p:nvSpPr>
          <p:cNvPr id="579" name="Google Shape;579;p5"/>
          <p:cNvSpPr txBox="1"/>
          <p:nvPr>
            <p:ph idx="6" type="subTitle"/>
          </p:nvPr>
        </p:nvSpPr>
        <p:spPr>
          <a:xfrm>
            <a:off x="6279602" y="3352050"/>
            <a:ext cx="2154000" cy="473100"/>
          </a:xfrm>
          <a:prstGeom prst="rect">
            <a:avLst/>
          </a:prstGeom>
          <a:noFill/>
          <a:ln>
            <a:noFill/>
          </a:ln>
        </p:spPr>
        <p:txBody>
          <a:bodyPr anchorCtr="0" anchor="ctr" bIns="0" lIns="91425" spcFirstLastPara="1" rIns="91425" wrap="square" tIns="198000">
            <a:noAutofit/>
          </a:bodyPr>
          <a:lstStyle/>
          <a:p>
            <a:pPr indent="0" lvl="0" marL="0" rtl="0" algn="ctr">
              <a:lnSpc>
                <a:spcPct val="100000"/>
              </a:lnSpc>
              <a:spcBef>
                <a:spcPts val="0"/>
              </a:spcBef>
              <a:spcAft>
                <a:spcPts val="1600"/>
              </a:spcAft>
              <a:buSzPts val="1400"/>
              <a:buNone/>
            </a:pPr>
            <a:r>
              <a:rPr lang="en">
                <a:solidFill>
                  <a:srgbClr val="F3F3F3"/>
                </a:solidFill>
              </a:rPr>
              <a:t>06</a:t>
            </a:r>
            <a:endParaRPr>
              <a:solidFill>
                <a:srgbClr val="F3F3F3"/>
              </a:solidFill>
            </a:endParaRPr>
          </a:p>
        </p:txBody>
      </p:sp>
      <p:sp>
        <p:nvSpPr>
          <p:cNvPr id="580" name="Google Shape;580;p5"/>
          <p:cNvSpPr txBox="1"/>
          <p:nvPr>
            <p:ph idx="7" type="subTitle"/>
          </p:nvPr>
        </p:nvSpPr>
        <p:spPr>
          <a:xfrm>
            <a:off x="720050" y="2240837"/>
            <a:ext cx="2154000" cy="754800"/>
          </a:xfrm>
          <a:prstGeom prst="rect">
            <a:avLst/>
          </a:prstGeom>
          <a:noFill/>
          <a:ln>
            <a:noFill/>
          </a:ln>
        </p:spPr>
        <p:txBody>
          <a:bodyPr anchorCtr="0" anchor="t" bIns="0" lIns="91425" spcFirstLastPara="1" rIns="91425" wrap="square" tIns="162000">
            <a:noAutofit/>
          </a:bodyPr>
          <a:lstStyle/>
          <a:p>
            <a:pPr indent="0" lvl="0" marL="0" rtl="0" algn="ctr">
              <a:lnSpc>
                <a:spcPct val="100000"/>
              </a:lnSpc>
              <a:spcBef>
                <a:spcPts val="0"/>
              </a:spcBef>
              <a:spcAft>
                <a:spcPts val="1600"/>
              </a:spcAft>
              <a:buSzPts val="1400"/>
              <a:buNone/>
            </a:pPr>
            <a:r>
              <a:rPr lang="en"/>
              <a:t>ISSUES FACED</a:t>
            </a:r>
            <a:endParaRPr/>
          </a:p>
        </p:txBody>
      </p:sp>
      <p:sp>
        <p:nvSpPr>
          <p:cNvPr id="581" name="Google Shape;581;p5"/>
          <p:cNvSpPr txBox="1"/>
          <p:nvPr>
            <p:ph idx="8" type="subTitle"/>
          </p:nvPr>
        </p:nvSpPr>
        <p:spPr>
          <a:xfrm>
            <a:off x="3494960" y="2240837"/>
            <a:ext cx="2154000" cy="754800"/>
          </a:xfrm>
          <a:prstGeom prst="rect">
            <a:avLst/>
          </a:prstGeom>
          <a:noFill/>
          <a:ln>
            <a:noFill/>
          </a:ln>
        </p:spPr>
        <p:txBody>
          <a:bodyPr anchorCtr="0" anchor="t" bIns="0" lIns="91425" spcFirstLastPara="1" rIns="91425" wrap="square" tIns="162000">
            <a:noAutofit/>
          </a:bodyPr>
          <a:lstStyle/>
          <a:p>
            <a:pPr indent="0" lvl="0" marL="0" rtl="0" algn="ctr">
              <a:lnSpc>
                <a:spcPct val="100000"/>
              </a:lnSpc>
              <a:spcBef>
                <a:spcPts val="0"/>
              </a:spcBef>
              <a:spcAft>
                <a:spcPts val="1600"/>
              </a:spcAft>
              <a:buSzPts val="1400"/>
              <a:buNone/>
            </a:pPr>
            <a:r>
              <a:rPr lang="en"/>
              <a:t>SPECIFIC TIMINGS</a:t>
            </a:r>
            <a:endParaRPr/>
          </a:p>
        </p:txBody>
      </p:sp>
      <p:sp>
        <p:nvSpPr>
          <p:cNvPr id="582" name="Google Shape;582;p5"/>
          <p:cNvSpPr txBox="1"/>
          <p:nvPr>
            <p:ph idx="9" type="subTitle"/>
          </p:nvPr>
        </p:nvSpPr>
        <p:spPr>
          <a:xfrm>
            <a:off x="6279600" y="2240837"/>
            <a:ext cx="2154000" cy="754800"/>
          </a:xfrm>
          <a:prstGeom prst="rect">
            <a:avLst/>
          </a:prstGeom>
          <a:noFill/>
          <a:ln>
            <a:noFill/>
          </a:ln>
        </p:spPr>
        <p:txBody>
          <a:bodyPr anchorCtr="0" anchor="t" bIns="0" lIns="91425" spcFirstLastPara="1" rIns="91425" wrap="square" tIns="162000">
            <a:noAutofit/>
          </a:bodyPr>
          <a:lstStyle/>
          <a:p>
            <a:pPr indent="0" lvl="0" marL="0" rtl="0" algn="ctr">
              <a:lnSpc>
                <a:spcPct val="100000"/>
              </a:lnSpc>
              <a:spcBef>
                <a:spcPts val="0"/>
              </a:spcBef>
              <a:spcAft>
                <a:spcPts val="1600"/>
              </a:spcAft>
              <a:buSzPts val="1400"/>
              <a:buNone/>
            </a:pPr>
            <a:r>
              <a:rPr lang="en"/>
              <a:t>COMPANY MONITORING</a:t>
            </a:r>
            <a:endParaRPr/>
          </a:p>
        </p:txBody>
      </p:sp>
      <p:sp>
        <p:nvSpPr>
          <p:cNvPr id="583" name="Google Shape;583;p5"/>
          <p:cNvSpPr txBox="1"/>
          <p:nvPr>
            <p:ph idx="13" type="subTitle"/>
          </p:nvPr>
        </p:nvSpPr>
        <p:spPr>
          <a:xfrm>
            <a:off x="720050" y="1805213"/>
            <a:ext cx="2154000" cy="473100"/>
          </a:xfrm>
          <a:prstGeom prst="rect">
            <a:avLst/>
          </a:prstGeom>
          <a:noFill/>
          <a:ln>
            <a:noFill/>
          </a:ln>
        </p:spPr>
        <p:txBody>
          <a:bodyPr anchorCtr="0" anchor="ctr" bIns="0" lIns="91425" spcFirstLastPara="1" rIns="91425" wrap="square" tIns="198000">
            <a:noAutofit/>
          </a:bodyPr>
          <a:lstStyle/>
          <a:p>
            <a:pPr indent="0" lvl="0" marL="0" rtl="0" algn="ctr">
              <a:lnSpc>
                <a:spcPct val="100000"/>
              </a:lnSpc>
              <a:spcBef>
                <a:spcPts val="0"/>
              </a:spcBef>
              <a:spcAft>
                <a:spcPts val="1600"/>
              </a:spcAft>
              <a:buSzPts val="1400"/>
              <a:buNone/>
            </a:pPr>
            <a:r>
              <a:rPr lang="en">
                <a:solidFill>
                  <a:srgbClr val="F3F3F3"/>
                </a:solidFill>
              </a:rPr>
              <a:t>01</a:t>
            </a:r>
            <a:endParaRPr>
              <a:solidFill>
                <a:srgbClr val="F3F3F3"/>
              </a:solidFill>
            </a:endParaRPr>
          </a:p>
        </p:txBody>
      </p:sp>
      <p:sp>
        <p:nvSpPr>
          <p:cNvPr id="584" name="Google Shape;584;p5"/>
          <p:cNvSpPr txBox="1"/>
          <p:nvPr>
            <p:ph idx="14" type="subTitle"/>
          </p:nvPr>
        </p:nvSpPr>
        <p:spPr>
          <a:xfrm>
            <a:off x="3494961" y="1805213"/>
            <a:ext cx="2154000" cy="473100"/>
          </a:xfrm>
          <a:prstGeom prst="rect">
            <a:avLst/>
          </a:prstGeom>
          <a:noFill/>
          <a:ln>
            <a:noFill/>
          </a:ln>
        </p:spPr>
        <p:txBody>
          <a:bodyPr anchorCtr="0" anchor="ctr" bIns="0" lIns="91425" spcFirstLastPara="1" rIns="91425" wrap="square" tIns="198000">
            <a:noAutofit/>
          </a:bodyPr>
          <a:lstStyle/>
          <a:p>
            <a:pPr indent="0" lvl="0" marL="0" rtl="0" algn="ctr">
              <a:lnSpc>
                <a:spcPct val="100000"/>
              </a:lnSpc>
              <a:spcBef>
                <a:spcPts val="0"/>
              </a:spcBef>
              <a:spcAft>
                <a:spcPts val="1600"/>
              </a:spcAft>
              <a:buSzPts val="1400"/>
              <a:buNone/>
            </a:pPr>
            <a:r>
              <a:rPr lang="en">
                <a:solidFill>
                  <a:srgbClr val="F3F3F3"/>
                </a:solidFill>
              </a:rPr>
              <a:t>02</a:t>
            </a:r>
            <a:endParaRPr>
              <a:solidFill>
                <a:srgbClr val="F3F3F3"/>
              </a:solidFill>
            </a:endParaRPr>
          </a:p>
        </p:txBody>
      </p:sp>
      <p:sp>
        <p:nvSpPr>
          <p:cNvPr id="585" name="Google Shape;585;p5"/>
          <p:cNvSpPr txBox="1"/>
          <p:nvPr>
            <p:ph idx="15" type="subTitle"/>
          </p:nvPr>
        </p:nvSpPr>
        <p:spPr>
          <a:xfrm>
            <a:off x="6279602" y="1805213"/>
            <a:ext cx="2154000" cy="473100"/>
          </a:xfrm>
          <a:prstGeom prst="rect">
            <a:avLst/>
          </a:prstGeom>
          <a:noFill/>
          <a:ln>
            <a:noFill/>
          </a:ln>
        </p:spPr>
        <p:txBody>
          <a:bodyPr anchorCtr="0" anchor="ctr" bIns="0" lIns="91425" spcFirstLastPara="1" rIns="91425" wrap="square" tIns="198000">
            <a:noAutofit/>
          </a:bodyPr>
          <a:lstStyle/>
          <a:p>
            <a:pPr indent="0" lvl="0" marL="0" rtl="0" algn="ctr">
              <a:lnSpc>
                <a:spcPct val="100000"/>
              </a:lnSpc>
              <a:spcBef>
                <a:spcPts val="0"/>
              </a:spcBef>
              <a:spcAft>
                <a:spcPts val="1600"/>
              </a:spcAft>
              <a:buSzPts val="1400"/>
              <a:buNone/>
            </a:pPr>
            <a:r>
              <a:rPr lang="en">
                <a:solidFill>
                  <a:srgbClr val="F3F3F3"/>
                </a:solidFill>
              </a:rPr>
              <a:t>03</a:t>
            </a:r>
            <a:endParaRPr>
              <a:solidFill>
                <a:srgbClr val="F3F3F3"/>
              </a:solidFill>
            </a:endParaRPr>
          </a:p>
        </p:txBody>
      </p:sp>
      <p:sp>
        <p:nvSpPr>
          <p:cNvPr id="586" name="Google Shape;586;p5"/>
          <p:cNvSpPr txBox="1"/>
          <p:nvPr>
            <p:ph type="ctrTitle"/>
          </p:nvPr>
        </p:nvSpPr>
        <p:spPr>
          <a:xfrm>
            <a:off x="720050" y="359450"/>
            <a:ext cx="3640800" cy="83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REQUIREMENTS GATHERING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86"/>
                                        </p:tgtEl>
                                        <p:attrNameLst>
                                          <p:attrName>style.visibility</p:attrName>
                                        </p:attrNameLst>
                                      </p:cBhvr>
                                      <p:to>
                                        <p:strVal val="visible"/>
                                      </p:to>
                                    </p:set>
                                    <p:anim calcmode="lin" valueType="num">
                                      <p:cBhvr additive="base">
                                        <p:cTn dur="1000"/>
                                        <p:tgtEl>
                                          <p:spTgt spid="5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6"/>
          <p:cNvSpPr txBox="1"/>
          <p:nvPr>
            <p:ph type="title"/>
          </p:nvPr>
        </p:nvSpPr>
        <p:spPr>
          <a:xfrm>
            <a:off x="1393750" y="1724550"/>
            <a:ext cx="6846600" cy="1694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200"/>
              <a:buNone/>
            </a:pPr>
            <a:r>
              <a:rPr lang="en"/>
              <a:t>PROJECT MANAGEMENT AND PLANNING</a:t>
            </a:r>
            <a:endParaRPr/>
          </a:p>
        </p:txBody>
      </p:sp>
      <p:sp>
        <p:nvSpPr>
          <p:cNvPr id="592" name="Google Shape;592;p6"/>
          <p:cNvSpPr txBox="1"/>
          <p:nvPr>
            <p:ph idx="2" type="title"/>
          </p:nvPr>
        </p:nvSpPr>
        <p:spPr>
          <a:xfrm>
            <a:off x="6323650" y="315950"/>
            <a:ext cx="2100300" cy="979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a:t>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2"/>
                                        </p:tgtEl>
                                        <p:attrNameLst>
                                          <p:attrName>style.visibility</p:attrName>
                                        </p:attrNameLst>
                                      </p:cBhvr>
                                      <p:to>
                                        <p:strVal val="visible"/>
                                      </p:to>
                                    </p:set>
                                    <p:anim calcmode="lin" valueType="num">
                                      <p:cBhvr additive="base">
                                        <p:cTn dur="1000"/>
                                        <p:tgtEl>
                                          <p:spTgt spid="5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91"/>
                                        </p:tgtEl>
                                        <p:attrNameLst>
                                          <p:attrName>style.visibility</p:attrName>
                                        </p:attrNameLst>
                                      </p:cBhvr>
                                      <p:to>
                                        <p:strVal val="visible"/>
                                      </p:to>
                                    </p:set>
                                    <p:anim calcmode="lin" valueType="num">
                                      <p:cBhvr additive="base">
                                        <p:cTn dur="1000"/>
                                        <p:tgtEl>
                                          <p:spTgt spid="5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8"/>
          <p:cNvSpPr txBox="1"/>
          <p:nvPr>
            <p:ph type="ctrTitle"/>
          </p:nvPr>
        </p:nvSpPr>
        <p:spPr>
          <a:xfrm>
            <a:off x="720050" y="359450"/>
            <a:ext cx="3214200" cy="83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TIMELINE</a:t>
            </a:r>
            <a:endParaRPr sz="2400"/>
          </a:p>
        </p:txBody>
      </p:sp>
      <p:cxnSp>
        <p:nvCxnSpPr>
          <p:cNvPr id="598" name="Google Shape;598;p8"/>
          <p:cNvCxnSpPr/>
          <p:nvPr/>
        </p:nvCxnSpPr>
        <p:spPr>
          <a:xfrm>
            <a:off x="725000" y="2836100"/>
            <a:ext cx="8442600" cy="0"/>
          </a:xfrm>
          <a:prstGeom prst="straightConnector1">
            <a:avLst/>
          </a:prstGeom>
          <a:noFill/>
          <a:ln cap="flat" cmpd="sng" w="19050">
            <a:solidFill>
              <a:srgbClr val="434343"/>
            </a:solidFill>
            <a:prstDash val="solid"/>
            <a:round/>
            <a:headEnd len="med" w="med" type="diamond"/>
            <a:tailEnd len="sm" w="sm" type="none"/>
          </a:ln>
        </p:spPr>
      </p:cxnSp>
      <p:sp>
        <p:nvSpPr>
          <p:cNvPr id="599" name="Google Shape;599;p8"/>
          <p:cNvSpPr/>
          <p:nvPr/>
        </p:nvSpPr>
        <p:spPr>
          <a:xfrm>
            <a:off x="2062425" y="1858025"/>
            <a:ext cx="1158600" cy="5118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Barlow Semi Condensed SemiBold"/>
                <a:ea typeface="Barlow Semi Condensed SemiBold"/>
                <a:cs typeface="Barlow Semi Condensed SemiBold"/>
                <a:sym typeface="Barlow Semi Condensed SemiBold"/>
              </a:rPr>
              <a:t>STEP 1</a:t>
            </a:r>
            <a:endParaRPr b="0" i="0" sz="2400" u="none" cap="none" strike="noStrike">
              <a:solidFill>
                <a:srgbClr val="F3F3F3"/>
              </a:solidFill>
              <a:latin typeface="Barlow Semi Condensed SemiBold"/>
              <a:ea typeface="Barlow Semi Condensed SemiBold"/>
              <a:cs typeface="Barlow Semi Condensed SemiBold"/>
              <a:sym typeface="Barlow Semi Condensed SemiBold"/>
            </a:endParaRPr>
          </a:p>
        </p:txBody>
      </p:sp>
      <p:sp>
        <p:nvSpPr>
          <p:cNvPr id="600" name="Google Shape;600;p8"/>
          <p:cNvSpPr/>
          <p:nvPr/>
        </p:nvSpPr>
        <p:spPr>
          <a:xfrm>
            <a:off x="5923100" y="3302375"/>
            <a:ext cx="1662900" cy="5118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Barlow Semi Condensed SemiBold"/>
                <a:ea typeface="Barlow Semi Condensed SemiBold"/>
                <a:cs typeface="Barlow Semi Condensed SemiBold"/>
                <a:sym typeface="Barlow Semi Condensed SemiBold"/>
              </a:rPr>
              <a:t>PROCESS 1</a:t>
            </a:r>
            <a:endParaRPr b="0" i="0" sz="2400" u="none" cap="none" strike="noStrike">
              <a:solidFill>
                <a:srgbClr val="F3F3F3"/>
              </a:solidFill>
              <a:latin typeface="Barlow Semi Condensed SemiBold"/>
              <a:ea typeface="Barlow Semi Condensed SemiBold"/>
              <a:cs typeface="Barlow Semi Condensed SemiBold"/>
              <a:sym typeface="Barlow Semi Condensed SemiBold"/>
            </a:endParaRPr>
          </a:p>
        </p:txBody>
      </p:sp>
      <p:sp>
        <p:nvSpPr>
          <p:cNvPr id="601" name="Google Shape;601;p8"/>
          <p:cNvSpPr txBox="1"/>
          <p:nvPr/>
        </p:nvSpPr>
        <p:spPr>
          <a:xfrm>
            <a:off x="1622200" y="3052728"/>
            <a:ext cx="2685600" cy="574200"/>
          </a:xfrm>
          <a:prstGeom prst="rect">
            <a:avLst/>
          </a:prstGeom>
          <a:noFill/>
          <a:ln>
            <a:noFill/>
          </a:ln>
        </p:spPr>
        <p:txBody>
          <a:bodyPr anchorCtr="0" anchor="t" bIns="91425" lIns="91425" spcFirstLastPara="1" rIns="91425" wrap="square" tIns="2286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434343"/>
                </a:solidFill>
                <a:latin typeface="Roboto Condensed Light"/>
                <a:ea typeface="Roboto Condensed Light"/>
                <a:cs typeface="Roboto Condensed Light"/>
                <a:sym typeface="Roboto Condensed Light"/>
              </a:rPr>
              <a:t>Project Management and Planning</a:t>
            </a:r>
            <a:endParaRPr b="0" i="0" sz="1400" u="none" cap="none" strike="noStrike">
              <a:solidFill>
                <a:srgbClr val="434343"/>
              </a:solidFill>
              <a:latin typeface="Roboto Condensed Light"/>
              <a:ea typeface="Roboto Condensed Light"/>
              <a:cs typeface="Roboto Condensed Light"/>
              <a:sym typeface="Roboto Condensed Light"/>
            </a:endParaRPr>
          </a:p>
          <a:p>
            <a:pPr indent="0" lvl="0" marL="0" marR="0" rtl="0" algn="ctr">
              <a:lnSpc>
                <a:spcPct val="100000"/>
              </a:lnSpc>
              <a:spcBef>
                <a:spcPts val="1600"/>
              </a:spcBef>
              <a:spcAft>
                <a:spcPts val="1600"/>
              </a:spcAft>
              <a:buClr>
                <a:srgbClr val="000000"/>
              </a:buClr>
              <a:buSzPts val="1400"/>
              <a:buFont typeface="Arial"/>
              <a:buNone/>
            </a:pPr>
            <a:r>
              <a:t/>
            </a:r>
            <a:endParaRPr b="0" i="0" sz="1400" u="none" cap="none" strike="noStrike">
              <a:solidFill>
                <a:srgbClr val="434343"/>
              </a:solidFill>
              <a:latin typeface="Roboto Condensed Light"/>
              <a:ea typeface="Roboto Condensed Light"/>
              <a:cs typeface="Roboto Condensed Light"/>
              <a:sym typeface="Roboto Condensed Light"/>
            </a:endParaRPr>
          </a:p>
        </p:txBody>
      </p:sp>
      <p:sp>
        <p:nvSpPr>
          <p:cNvPr id="602" name="Google Shape;602;p8"/>
          <p:cNvSpPr txBox="1"/>
          <p:nvPr/>
        </p:nvSpPr>
        <p:spPr>
          <a:xfrm>
            <a:off x="4836200" y="1470959"/>
            <a:ext cx="2685600" cy="1095600"/>
          </a:xfrm>
          <a:prstGeom prst="rect">
            <a:avLst/>
          </a:prstGeom>
          <a:noFill/>
          <a:ln>
            <a:noFill/>
          </a:ln>
        </p:spPr>
        <p:txBody>
          <a:bodyPr anchorCtr="0" anchor="b" bIns="0"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0" i="0" lang="en" sz="1400" u="none" cap="none" strike="noStrike">
                <a:solidFill>
                  <a:srgbClr val="434343"/>
                </a:solidFill>
                <a:latin typeface="Roboto Condensed Light"/>
                <a:ea typeface="Roboto Condensed Light"/>
                <a:cs typeface="Roboto Condensed Light"/>
                <a:sym typeface="Roboto Condensed Light"/>
              </a:rPr>
              <a:t>Read Email &gt; Amend ‘Company to Monitor’ Database &gt; Dispatch to Orchestrator Queue </a:t>
            </a:r>
            <a:endParaRPr b="0" i="0" sz="1400" u="none" cap="none" strike="noStrike">
              <a:solidFill>
                <a:srgbClr val="434343"/>
              </a:solidFill>
              <a:latin typeface="Roboto Condensed Light"/>
              <a:ea typeface="Roboto Condensed Light"/>
              <a:cs typeface="Roboto Condensed Light"/>
              <a:sym typeface="Roboto Condensed Light"/>
            </a:endParaRPr>
          </a:p>
        </p:txBody>
      </p:sp>
      <p:cxnSp>
        <p:nvCxnSpPr>
          <p:cNvPr id="603" name="Google Shape;603;p8"/>
          <p:cNvCxnSpPr>
            <a:stCxn id="599" idx="2"/>
            <a:endCxn id="601" idx="0"/>
          </p:cNvCxnSpPr>
          <p:nvPr/>
        </p:nvCxnSpPr>
        <p:spPr>
          <a:xfrm>
            <a:off x="2641725" y="2369825"/>
            <a:ext cx="323400" cy="682800"/>
          </a:xfrm>
          <a:prstGeom prst="straightConnector1">
            <a:avLst/>
          </a:prstGeom>
          <a:noFill/>
          <a:ln cap="flat" cmpd="sng" w="19050">
            <a:solidFill>
              <a:srgbClr val="434343"/>
            </a:solidFill>
            <a:prstDash val="solid"/>
            <a:round/>
            <a:headEnd len="sm" w="sm" type="none"/>
            <a:tailEnd len="med" w="med" type="diamond"/>
          </a:ln>
        </p:spPr>
      </p:cxnSp>
      <p:cxnSp>
        <p:nvCxnSpPr>
          <p:cNvPr id="604" name="Google Shape;604;p8"/>
          <p:cNvCxnSpPr>
            <a:stCxn id="600" idx="0"/>
            <a:endCxn id="602" idx="2"/>
          </p:cNvCxnSpPr>
          <p:nvPr/>
        </p:nvCxnSpPr>
        <p:spPr>
          <a:xfrm rot="10800000">
            <a:off x="6179150" y="2566475"/>
            <a:ext cx="575400" cy="735900"/>
          </a:xfrm>
          <a:prstGeom prst="straightConnector1">
            <a:avLst/>
          </a:prstGeom>
          <a:noFill/>
          <a:ln cap="flat" cmpd="sng" w="19050">
            <a:solidFill>
              <a:srgbClr val="434343"/>
            </a:solidFill>
            <a:prstDash val="solid"/>
            <a:round/>
            <a:headEnd len="sm" w="sm" type="none"/>
            <a:tailEnd len="med" w="med" type="diamond"/>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97"/>
                                        </p:tgtEl>
                                        <p:attrNameLst>
                                          <p:attrName>style.visibility</p:attrName>
                                        </p:attrNameLst>
                                      </p:cBhvr>
                                      <p:to>
                                        <p:strVal val="visible"/>
                                      </p:to>
                                    </p:set>
                                    <p:anim calcmode="lin" valueType="num">
                                      <p:cBhvr additive="base">
                                        <p:cTn dur="1000"/>
                                        <p:tgtEl>
                                          <p:spTgt spid="5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9"/>
          <p:cNvSpPr txBox="1"/>
          <p:nvPr>
            <p:ph type="ctrTitle"/>
          </p:nvPr>
        </p:nvSpPr>
        <p:spPr>
          <a:xfrm>
            <a:off x="7034350" y="384150"/>
            <a:ext cx="1552500" cy="83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TIMELINE</a:t>
            </a:r>
            <a:endParaRPr/>
          </a:p>
        </p:txBody>
      </p:sp>
      <p:cxnSp>
        <p:nvCxnSpPr>
          <p:cNvPr id="610" name="Google Shape;610;p9"/>
          <p:cNvCxnSpPr/>
          <p:nvPr/>
        </p:nvCxnSpPr>
        <p:spPr>
          <a:xfrm rot="10800000">
            <a:off x="0" y="2836100"/>
            <a:ext cx="8442600" cy="0"/>
          </a:xfrm>
          <a:prstGeom prst="straightConnector1">
            <a:avLst/>
          </a:prstGeom>
          <a:noFill/>
          <a:ln cap="flat" cmpd="sng" w="19050">
            <a:solidFill>
              <a:srgbClr val="434343"/>
            </a:solidFill>
            <a:prstDash val="solid"/>
            <a:round/>
            <a:headEnd len="med" w="med" type="diamond"/>
            <a:tailEnd len="sm" w="sm" type="none"/>
          </a:ln>
        </p:spPr>
      </p:cxnSp>
      <p:sp>
        <p:nvSpPr>
          <p:cNvPr id="611" name="Google Shape;611;p9"/>
          <p:cNvSpPr/>
          <p:nvPr/>
        </p:nvSpPr>
        <p:spPr>
          <a:xfrm flipH="1">
            <a:off x="5923100" y="1858025"/>
            <a:ext cx="1552500" cy="5118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Barlow Semi Condensed SemiBold"/>
                <a:ea typeface="Barlow Semi Condensed SemiBold"/>
                <a:cs typeface="Barlow Semi Condensed SemiBold"/>
                <a:sym typeface="Barlow Semi Condensed SemiBold"/>
              </a:rPr>
              <a:t>PROCESS 3</a:t>
            </a:r>
            <a:endParaRPr b="0" i="0" sz="2400" u="none" cap="none" strike="noStrike">
              <a:solidFill>
                <a:srgbClr val="F3F3F3"/>
              </a:solidFill>
              <a:latin typeface="Barlow Semi Condensed SemiBold"/>
              <a:ea typeface="Barlow Semi Condensed SemiBold"/>
              <a:cs typeface="Barlow Semi Condensed SemiBold"/>
              <a:sym typeface="Barlow Semi Condensed SemiBold"/>
            </a:endParaRPr>
          </a:p>
        </p:txBody>
      </p:sp>
      <p:sp>
        <p:nvSpPr>
          <p:cNvPr id="612" name="Google Shape;612;p9"/>
          <p:cNvSpPr/>
          <p:nvPr/>
        </p:nvSpPr>
        <p:spPr>
          <a:xfrm flipH="1">
            <a:off x="1420000" y="3302375"/>
            <a:ext cx="1800900" cy="5118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Barlow Semi Condensed SemiBold"/>
                <a:ea typeface="Barlow Semi Condensed SemiBold"/>
                <a:cs typeface="Barlow Semi Condensed SemiBold"/>
                <a:sym typeface="Barlow Semi Condensed SemiBold"/>
              </a:rPr>
              <a:t>PROCESS 2</a:t>
            </a:r>
            <a:endParaRPr b="0" i="0" sz="2400" u="none" cap="none" strike="noStrike">
              <a:solidFill>
                <a:srgbClr val="F3F3F3"/>
              </a:solidFill>
              <a:latin typeface="Barlow Semi Condensed SemiBold"/>
              <a:ea typeface="Barlow Semi Condensed SemiBold"/>
              <a:cs typeface="Barlow Semi Condensed SemiBold"/>
              <a:sym typeface="Barlow Semi Condensed SemiBold"/>
            </a:endParaRPr>
          </a:p>
        </p:txBody>
      </p:sp>
      <p:sp>
        <p:nvSpPr>
          <p:cNvPr id="613" name="Google Shape;613;p9"/>
          <p:cNvSpPr txBox="1"/>
          <p:nvPr/>
        </p:nvSpPr>
        <p:spPr>
          <a:xfrm flipH="1">
            <a:off x="4836200" y="3052732"/>
            <a:ext cx="2685600" cy="1095600"/>
          </a:xfrm>
          <a:prstGeom prst="rect">
            <a:avLst/>
          </a:prstGeom>
          <a:noFill/>
          <a:ln>
            <a:noFill/>
          </a:ln>
        </p:spPr>
        <p:txBody>
          <a:bodyPr anchorCtr="0" anchor="t" bIns="91425" lIns="91425" spcFirstLastPara="1" rIns="91425" wrap="square" tIns="228600">
            <a:noAutofit/>
          </a:bodyPr>
          <a:lstStyle/>
          <a:p>
            <a:pPr indent="0" lvl="0" marL="0" marR="0" rtl="0" algn="ctr">
              <a:lnSpc>
                <a:spcPct val="100000"/>
              </a:lnSpc>
              <a:spcBef>
                <a:spcPts val="0"/>
              </a:spcBef>
              <a:spcAft>
                <a:spcPts val="1600"/>
              </a:spcAft>
              <a:buClr>
                <a:srgbClr val="000000"/>
              </a:buClr>
              <a:buSzPts val="1400"/>
              <a:buFont typeface="Arial"/>
              <a:buNone/>
            </a:pPr>
            <a:r>
              <a:rPr b="0" i="0" lang="en" sz="1400" u="none" cap="none" strike="noStrike">
                <a:solidFill>
                  <a:srgbClr val="434343"/>
                </a:solidFill>
                <a:latin typeface="Roboto Condensed Light"/>
                <a:ea typeface="Roboto Condensed Light"/>
                <a:cs typeface="Roboto Condensed Light"/>
                <a:sym typeface="Roboto Condensed Light"/>
              </a:rPr>
              <a:t>Manipulate data into graphical format &gt; Create PDF Report &gt; Emails to Manager</a:t>
            </a:r>
            <a:endParaRPr b="0" i="0" sz="1400" u="none" cap="none" strike="noStrike">
              <a:solidFill>
                <a:srgbClr val="434343"/>
              </a:solidFill>
              <a:latin typeface="Roboto Condensed Light"/>
              <a:ea typeface="Roboto Condensed Light"/>
              <a:cs typeface="Roboto Condensed Light"/>
              <a:sym typeface="Roboto Condensed Light"/>
            </a:endParaRPr>
          </a:p>
        </p:txBody>
      </p:sp>
      <p:sp>
        <p:nvSpPr>
          <p:cNvPr id="614" name="Google Shape;614;p9"/>
          <p:cNvSpPr txBox="1"/>
          <p:nvPr/>
        </p:nvSpPr>
        <p:spPr>
          <a:xfrm flipH="1">
            <a:off x="1622200" y="1470959"/>
            <a:ext cx="2685600" cy="1095600"/>
          </a:xfrm>
          <a:prstGeom prst="rect">
            <a:avLst/>
          </a:prstGeom>
          <a:noFill/>
          <a:ln>
            <a:noFill/>
          </a:ln>
        </p:spPr>
        <p:txBody>
          <a:bodyPr anchorCtr="0" anchor="b" bIns="0"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0" i="0" lang="en" sz="1400" u="none" cap="none" strike="noStrike">
                <a:solidFill>
                  <a:srgbClr val="434343"/>
                </a:solidFill>
                <a:latin typeface="Roboto Condensed Light"/>
                <a:ea typeface="Roboto Condensed Light"/>
                <a:cs typeface="Roboto Condensed Light"/>
                <a:sym typeface="Roboto Condensed Light"/>
              </a:rPr>
              <a:t>Use Company Database &gt; Access Stock Exchanges and Scrape relevant company data &gt; Amend Database</a:t>
            </a:r>
            <a:endParaRPr b="0" i="0" sz="1400" u="none" cap="none" strike="noStrike">
              <a:solidFill>
                <a:srgbClr val="434343"/>
              </a:solidFill>
              <a:latin typeface="Roboto Condensed Light"/>
              <a:ea typeface="Roboto Condensed Light"/>
              <a:cs typeface="Roboto Condensed Light"/>
              <a:sym typeface="Roboto Condensed Light"/>
            </a:endParaRPr>
          </a:p>
        </p:txBody>
      </p:sp>
      <p:cxnSp>
        <p:nvCxnSpPr>
          <p:cNvPr id="615" name="Google Shape;615;p9"/>
          <p:cNvCxnSpPr>
            <a:stCxn id="611" idx="2"/>
            <a:endCxn id="613" idx="0"/>
          </p:cNvCxnSpPr>
          <p:nvPr/>
        </p:nvCxnSpPr>
        <p:spPr>
          <a:xfrm flipH="1">
            <a:off x="6178850" y="2369825"/>
            <a:ext cx="520500" cy="682800"/>
          </a:xfrm>
          <a:prstGeom prst="straightConnector1">
            <a:avLst/>
          </a:prstGeom>
          <a:noFill/>
          <a:ln cap="flat" cmpd="sng" w="19050">
            <a:solidFill>
              <a:srgbClr val="434343"/>
            </a:solidFill>
            <a:prstDash val="solid"/>
            <a:round/>
            <a:headEnd len="sm" w="sm" type="none"/>
            <a:tailEnd len="med" w="med" type="diamond"/>
          </a:ln>
        </p:spPr>
      </p:cxnSp>
      <p:cxnSp>
        <p:nvCxnSpPr>
          <p:cNvPr id="616" name="Google Shape;616;p9"/>
          <p:cNvCxnSpPr>
            <a:stCxn id="612" idx="0"/>
            <a:endCxn id="614" idx="2"/>
          </p:cNvCxnSpPr>
          <p:nvPr/>
        </p:nvCxnSpPr>
        <p:spPr>
          <a:xfrm flipH="1" rot="10800000">
            <a:off x="2320450" y="2566475"/>
            <a:ext cx="644400" cy="735900"/>
          </a:xfrm>
          <a:prstGeom prst="straightConnector1">
            <a:avLst/>
          </a:prstGeom>
          <a:noFill/>
          <a:ln cap="flat" cmpd="sng" w="19050">
            <a:solidFill>
              <a:srgbClr val="434343"/>
            </a:solidFill>
            <a:prstDash val="solid"/>
            <a:round/>
            <a:headEnd len="sm" w="sm" type="none"/>
            <a:tailEnd len="med" w="med" type="diamond"/>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609"/>
                                        </p:tgtEl>
                                        <p:attrNameLst>
                                          <p:attrName>ppt_y</p:attrName>
                                        </p:attrNameLst>
                                      </p:cBhvr>
                                      <p:tavLst>
                                        <p:tav fmla="" tm="0">
                                          <p:val>
                                            <p:strVal val="#ppt_y"/>
                                          </p:val>
                                        </p:tav>
                                        <p:tav fmla="" tm="100000">
                                          <p:val>
                                            <p:strVal val="#ppt_y-1"/>
                                          </p:val>
                                        </p:tav>
                                      </p:tavLst>
                                    </p:anim>
                                    <p:set>
                                      <p:cBhvr>
                                        <p:cTn dur="1" fill="hold">
                                          <p:stCondLst>
                                            <p:cond delay="1000"/>
                                          </p:stCondLst>
                                        </p:cTn>
                                        <p:tgtEl>
                                          <p:spTgt spid="6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14"/>
          <p:cNvSpPr txBox="1"/>
          <p:nvPr>
            <p:ph idx="1" type="subTitle"/>
          </p:nvPr>
        </p:nvSpPr>
        <p:spPr>
          <a:xfrm>
            <a:off x="1180645" y="3303050"/>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a:t>As a </a:t>
            </a:r>
            <a:r>
              <a:rPr i="1" lang="en"/>
              <a:t>PROCUREMENT MANAGER</a:t>
            </a:r>
            <a:r>
              <a:rPr lang="en"/>
              <a:t>, I want to </a:t>
            </a:r>
            <a:r>
              <a:rPr i="1" lang="en"/>
              <a:t>RESEARCH LESS</a:t>
            </a:r>
            <a:r>
              <a:rPr lang="en"/>
              <a:t>, so I can </a:t>
            </a:r>
            <a:r>
              <a:rPr i="1" lang="en"/>
              <a:t>ANALYSE MORE DATA WITH MY DAY</a:t>
            </a:r>
            <a:r>
              <a:rPr lang="en"/>
              <a:t> </a:t>
            </a:r>
            <a:endParaRPr/>
          </a:p>
        </p:txBody>
      </p:sp>
      <p:sp>
        <p:nvSpPr>
          <p:cNvPr id="622" name="Google Shape;622;p14"/>
          <p:cNvSpPr txBox="1"/>
          <p:nvPr>
            <p:ph idx="2" type="subTitle"/>
          </p:nvPr>
        </p:nvSpPr>
        <p:spPr>
          <a:xfrm>
            <a:off x="468450" y="2183850"/>
            <a:ext cx="38811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a:t>Reliability, Maintainability,  Efficiency, Extensibility</a:t>
            </a:r>
            <a:endParaRPr/>
          </a:p>
        </p:txBody>
      </p:sp>
      <p:sp>
        <p:nvSpPr>
          <p:cNvPr id="623" name="Google Shape;623;p14"/>
          <p:cNvSpPr txBox="1"/>
          <p:nvPr>
            <p:ph idx="3" type="subTitle"/>
          </p:nvPr>
        </p:nvSpPr>
        <p:spPr>
          <a:xfrm>
            <a:off x="1081811" y="1064650"/>
            <a:ext cx="3168900" cy="775800"/>
          </a:xfrm>
          <a:prstGeom prst="rect">
            <a:avLst/>
          </a:prstGeom>
          <a:noFill/>
          <a:ln>
            <a:noFill/>
          </a:ln>
        </p:spPr>
        <p:txBody>
          <a:bodyPr anchorCtr="0" anchor="ctr" bIns="0" lIns="91425" spcFirstLastPara="1" rIns="91425" wrap="square" tIns="182875">
            <a:noAutofit/>
          </a:bodyPr>
          <a:lstStyle/>
          <a:p>
            <a:pPr indent="0" lvl="0" marL="0" rtl="0" algn="r">
              <a:lnSpc>
                <a:spcPct val="100000"/>
              </a:lnSpc>
              <a:spcBef>
                <a:spcPts val="0"/>
              </a:spcBef>
              <a:spcAft>
                <a:spcPts val="1600"/>
              </a:spcAft>
              <a:buSzPts val="1400"/>
              <a:buNone/>
            </a:pPr>
            <a:r>
              <a:rPr lang="en"/>
              <a:t>MVP</a:t>
            </a:r>
            <a:endParaRPr/>
          </a:p>
        </p:txBody>
      </p:sp>
      <p:grpSp>
        <p:nvGrpSpPr>
          <p:cNvPr id="624" name="Google Shape;624;p14"/>
          <p:cNvGrpSpPr/>
          <p:nvPr/>
        </p:nvGrpSpPr>
        <p:grpSpPr>
          <a:xfrm>
            <a:off x="4872625" y="1269702"/>
            <a:ext cx="371883" cy="365691"/>
            <a:chOff x="860940" y="2746477"/>
            <a:chExt cx="371883" cy="365691"/>
          </a:xfrm>
        </p:grpSpPr>
        <p:sp>
          <p:nvSpPr>
            <p:cNvPr id="625" name="Google Shape;625;p14"/>
            <p:cNvSpPr/>
            <p:nvPr/>
          </p:nvSpPr>
          <p:spPr>
            <a:xfrm>
              <a:off x="908191" y="3026302"/>
              <a:ext cx="30294" cy="28961"/>
            </a:xfrm>
            <a:custGeom>
              <a:rect b="b" l="l" r="r" t="t"/>
              <a:pathLst>
                <a:path extrusionOk="0" h="912" w="954">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4"/>
            <p:cNvSpPr/>
            <p:nvPr/>
          </p:nvSpPr>
          <p:spPr>
            <a:xfrm>
              <a:off x="943757" y="3061836"/>
              <a:ext cx="30263" cy="28961"/>
            </a:xfrm>
            <a:custGeom>
              <a:rect b="b" l="l" r="r" t="t"/>
              <a:pathLst>
                <a:path extrusionOk="0" h="912" w="953">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4"/>
            <p:cNvSpPr/>
            <p:nvPr/>
          </p:nvSpPr>
          <p:spPr>
            <a:xfrm>
              <a:off x="926355" y="3044085"/>
              <a:ext cx="29881" cy="28579"/>
            </a:xfrm>
            <a:custGeom>
              <a:rect b="b" l="l" r="r" t="t"/>
              <a:pathLst>
                <a:path extrusionOk="0" h="900" w="941">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4"/>
            <p:cNvSpPr/>
            <p:nvPr/>
          </p:nvSpPr>
          <p:spPr>
            <a:xfrm>
              <a:off x="860940" y="2746477"/>
              <a:ext cx="371883" cy="365691"/>
            </a:xfrm>
            <a:custGeom>
              <a:rect b="b" l="l" r="r" t="t"/>
              <a:pathLst>
                <a:path extrusionOk="0" h="11516" w="11711">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4"/>
            <p:cNvSpPr/>
            <p:nvPr/>
          </p:nvSpPr>
          <p:spPr>
            <a:xfrm>
              <a:off x="1070396" y="2832057"/>
              <a:ext cx="90406" cy="69035"/>
            </a:xfrm>
            <a:custGeom>
              <a:rect b="b" l="l" r="r" t="t"/>
              <a:pathLst>
                <a:path extrusionOk="0" h="2174" w="2847">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0" name="Google Shape;630;p14"/>
          <p:cNvGrpSpPr/>
          <p:nvPr/>
        </p:nvGrpSpPr>
        <p:grpSpPr>
          <a:xfrm>
            <a:off x="4872625" y="2384741"/>
            <a:ext cx="374709" cy="374010"/>
            <a:chOff x="1421638" y="4125629"/>
            <a:chExt cx="374709" cy="374010"/>
          </a:xfrm>
        </p:grpSpPr>
        <p:sp>
          <p:nvSpPr>
            <p:cNvPr id="631" name="Google Shape;631;p14"/>
            <p:cNvSpPr/>
            <p:nvPr/>
          </p:nvSpPr>
          <p:spPr>
            <a:xfrm>
              <a:off x="1421638" y="4265954"/>
              <a:ext cx="374709" cy="233685"/>
            </a:xfrm>
            <a:custGeom>
              <a:rect b="b" l="l" r="r" t="t"/>
              <a:pathLst>
                <a:path extrusionOk="0" h="7359" w="1180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4"/>
            <p:cNvSpPr/>
            <p:nvPr/>
          </p:nvSpPr>
          <p:spPr>
            <a:xfrm>
              <a:off x="1428052" y="4125629"/>
              <a:ext cx="356958" cy="215585"/>
            </a:xfrm>
            <a:custGeom>
              <a:rect b="b" l="l" r="r" t="t"/>
              <a:pathLst>
                <a:path extrusionOk="0" h="6789" w="11241">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14"/>
          <p:cNvGrpSpPr/>
          <p:nvPr/>
        </p:nvGrpSpPr>
        <p:grpSpPr>
          <a:xfrm>
            <a:off x="4872625" y="3459326"/>
            <a:ext cx="344065" cy="368644"/>
            <a:chOff x="4149138" y="4121151"/>
            <a:chExt cx="344065" cy="368644"/>
          </a:xfrm>
        </p:grpSpPr>
        <p:sp>
          <p:nvSpPr>
            <p:cNvPr id="634" name="Google Shape;634;p14"/>
            <p:cNvSpPr/>
            <p:nvPr/>
          </p:nvSpPr>
          <p:spPr>
            <a:xfrm>
              <a:off x="4205853" y="4182724"/>
              <a:ext cx="225746" cy="307071"/>
            </a:xfrm>
            <a:custGeom>
              <a:rect b="b" l="l" r="r" t="t"/>
              <a:pathLst>
                <a:path extrusionOk="0" h="9670" w="7109">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4"/>
            <p:cNvSpPr/>
            <p:nvPr/>
          </p:nvSpPr>
          <p:spPr>
            <a:xfrm>
              <a:off x="4444777" y="4287484"/>
              <a:ext cx="48426" cy="11400"/>
            </a:xfrm>
            <a:custGeom>
              <a:rect b="b" l="l" r="r" t="t"/>
              <a:pathLst>
                <a:path extrusionOk="0" h="359" w="1525">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4"/>
            <p:cNvSpPr/>
            <p:nvPr/>
          </p:nvSpPr>
          <p:spPr>
            <a:xfrm>
              <a:off x="4149138" y="4287484"/>
              <a:ext cx="48426" cy="11400"/>
            </a:xfrm>
            <a:custGeom>
              <a:rect b="b" l="l" r="r" t="t"/>
              <a:pathLst>
                <a:path extrusionOk="0" h="359" w="1525">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4"/>
            <p:cNvSpPr/>
            <p:nvPr/>
          </p:nvSpPr>
          <p:spPr>
            <a:xfrm>
              <a:off x="4315471" y="4121151"/>
              <a:ext cx="11400" cy="48045"/>
            </a:xfrm>
            <a:custGeom>
              <a:rect b="b" l="l" r="r" t="t"/>
              <a:pathLst>
                <a:path extrusionOk="0" h="1513" w="359">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4"/>
            <p:cNvSpPr/>
            <p:nvPr/>
          </p:nvSpPr>
          <p:spPr>
            <a:xfrm>
              <a:off x="4378632" y="4159575"/>
              <a:ext cx="22705" cy="27754"/>
            </a:xfrm>
            <a:custGeom>
              <a:rect b="b" l="l" r="r" t="t"/>
              <a:pathLst>
                <a:path extrusionOk="0" h="874" w="715">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4"/>
            <p:cNvSpPr/>
            <p:nvPr/>
          </p:nvSpPr>
          <p:spPr>
            <a:xfrm>
              <a:off x="4240243" y="4399103"/>
              <a:ext cx="22705" cy="27563"/>
            </a:xfrm>
            <a:custGeom>
              <a:rect b="b" l="l" r="r" t="t"/>
              <a:pathLst>
                <a:path extrusionOk="0" h="868" w="715">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4"/>
            <p:cNvSpPr/>
            <p:nvPr/>
          </p:nvSpPr>
          <p:spPr>
            <a:xfrm>
              <a:off x="4240243" y="4159130"/>
              <a:ext cx="22705" cy="28198"/>
            </a:xfrm>
            <a:custGeom>
              <a:rect b="b" l="l" r="r" t="t"/>
              <a:pathLst>
                <a:path extrusionOk="0" h="888" w="715">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4"/>
            <p:cNvSpPr/>
            <p:nvPr/>
          </p:nvSpPr>
          <p:spPr>
            <a:xfrm>
              <a:off x="4378632" y="4399230"/>
              <a:ext cx="22705" cy="28198"/>
            </a:xfrm>
            <a:custGeom>
              <a:rect b="b" l="l" r="r" t="t"/>
              <a:pathLst>
                <a:path extrusionOk="0" h="888" w="715">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4"/>
            <p:cNvSpPr/>
            <p:nvPr/>
          </p:nvSpPr>
          <p:spPr>
            <a:xfrm>
              <a:off x="4426264" y="4351851"/>
              <a:ext cx="29532" cy="21117"/>
            </a:xfrm>
            <a:custGeom>
              <a:rect b="b" l="l" r="r" t="t"/>
              <a:pathLst>
                <a:path extrusionOk="0" h="665" w="93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4"/>
            <p:cNvSpPr/>
            <p:nvPr/>
          </p:nvSpPr>
          <p:spPr>
            <a:xfrm>
              <a:off x="4186196" y="4213463"/>
              <a:ext cx="29500" cy="21117"/>
            </a:xfrm>
            <a:custGeom>
              <a:rect b="b" l="l" r="r" t="t"/>
              <a:pathLst>
                <a:path extrusionOk="0" h="665" w="929">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4"/>
            <p:cNvSpPr/>
            <p:nvPr/>
          </p:nvSpPr>
          <p:spPr>
            <a:xfrm>
              <a:off x="4425883" y="4213590"/>
              <a:ext cx="29913" cy="21371"/>
            </a:xfrm>
            <a:custGeom>
              <a:rect b="b" l="l" r="r" t="t"/>
              <a:pathLst>
                <a:path extrusionOk="0" h="673" w="942">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4"/>
            <p:cNvSpPr/>
            <p:nvPr/>
          </p:nvSpPr>
          <p:spPr>
            <a:xfrm>
              <a:off x="4186196" y="4351978"/>
              <a:ext cx="29500" cy="21371"/>
            </a:xfrm>
            <a:custGeom>
              <a:rect b="b" l="l" r="r" t="t"/>
              <a:pathLst>
                <a:path extrusionOk="0" h="673" w="929">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6" name="Google Shape;646;p14"/>
          <p:cNvSpPr txBox="1"/>
          <p:nvPr>
            <p:ph type="ctrTitle"/>
          </p:nvPr>
        </p:nvSpPr>
        <p:spPr>
          <a:xfrm>
            <a:off x="5927150" y="359450"/>
            <a:ext cx="2503800" cy="1335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en"/>
              <a:t>STRATEGY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Annual Report General by Slidesgo">
  <a:themeElements>
    <a:clrScheme name="Simple Light">
      <a:dk1>
        <a:srgbClr val="434343"/>
      </a:dk1>
      <a:lt1>
        <a:srgbClr val="666666"/>
      </a:lt1>
      <a:dk2>
        <a:srgbClr val="999999"/>
      </a:dk2>
      <a:lt2>
        <a:srgbClr val="CCCCCC"/>
      </a:lt2>
      <a:accent1>
        <a:srgbClr val="F3F3F3"/>
      </a:accent1>
      <a:accent2>
        <a:srgbClr val="434343"/>
      </a:accent2>
      <a:accent3>
        <a:srgbClr val="666666"/>
      </a:accent3>
      <a:accent4>
        <a:srgbClr val="999999"/>
      </a:accent4>
      <a:accent5>
        <a:srgbClr val="F3F3F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