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6DBC6-057D-4C00-BA17-BB0F81875D15}" type="datetimeFigureOut">
              <a:rPr lang="es-PE" smtClean="0"/>
              <a:t>20/02/2022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B375-F69B-41AB-B55F-C6F0CDF149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79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21D07-163C-4A23-B193-BF6C04C87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87E9C1-A434-47B3-90C8-C29B09702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21EEE8-A840-4A03-97DC-AC96E73D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AB85-EC33-45D5-A79C-F5A7D6AFCF49}" type="datetimeFigureOut">
              <a:rPr lang="es-PE" smtClean="0"/>
              <a:t>20/02/2022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18EBC0-3F89-4A69-91C5-142AE565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5F557-9932-4D51-A299-EBF4DD38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2EC-B10E-4BBE-9767-4F914F360D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265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11661-0E3B-4D54-BD9F-60536073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1ADA46-67D9-469E-9DF5-2252ACCC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56DB90-114A-45C2-90A9-4F818852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AB85-EC33-45D5-A79C-F5A7D6AFCF49}" type="datetimeFigureOut">
              <a:rPr lang="es-PE" smtClean="0"/>
              <a:t>20/02/2022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89F937-1693-4BD9-8BA8-A7CA3D63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D9746-461B-4723-AB7C-E6F989E4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2EC-B10E-4BBE-9767-4F914F360D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989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7BFBCE-9C9D-45DC-856E-25D3C69C4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C24A6A-65DD-4870-B2A8-45B251391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A8C92D-13F3-4148-B69C-F1E5DBAD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AB85-EC33-45D5-A79C-F5A7D6AFCF49}" type="datetimeFigureOut">
              <a:rPr lang="es-PE" smtClean="0"/>
              <a:t>20/02/2022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6701F-60D8-4118-82AB-0A9E956A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4A45C-C18B-4DC4-9763-F38BED1A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2EC-B10E-4BBE-9767-4F914F360D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933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454F2-9070-4EBA-91C9-2BE4FC8C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1FE22A-B0CD-4181-98BE-7961ECCE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B81D06-8E04-4B5F-B6CA-560D26D4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AB85-EC33-45D5-A79C-F5A7D6AFCF49}" type="datetimeFigureOut">
              <a:rPr lang="es-PE" smtClean="0"/>
              <a:t>20/02/2022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ED2657-CF07-4890-84A7-9D7AB231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905002-2CDF-40A8-8F64-BE778038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2EC-B10E-4BBE-9767-4F914F360D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156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708C6-46EF-4965-B8A3-BF2D4660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A86417-A7D2-480D-8214-EE498406C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CAEAFE-434D-4F5E-9485-7901FC2F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AB85-EC33-45D5-A79C-F5A7D6AFCF49}" type="datetimeFigureOut">
              <a:rPr lang="es-PE" smtClean="0"/>
              <a:t>20/02/2022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49B190-ABE6-4F6E-A126-CEDB6967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1C04AC-59AE-473D-A8C0-A433EE38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2EC-B10E-4BBE-9767-4F914F360D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398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FADA9-4BD9-4996-88BD-3510E546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536DB-8902-403C-BE6D-21F226731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FB9FCA-3806-4106-83AB-C233E4F8C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5D2A78-024A-4AA8-A75F-F5630915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AB85-EC33-45D5-A79C-F5A7D6AFCF49}" type="datetimeFigureOut">
              <a:rPr lang="es-PE" smtClean="0"/>
              <a:t>20/02/2022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DE8FE1-876B-4227-897E-2F2626BE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D8FD97-8384-4958-B2BB-097EF662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2EC-B10E-4BBE-9767-4F914F360D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132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70A1C-748C-4ECD-8447-9A35ABC5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B67C50-FEBC-4378-B2C3-9E3E5A8A2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2372D6-4848-407A-BE8E-AD5190A7D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07866E-88EE-4F70-8EF3-4D803CCEE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50F8C5-44E6-4E72-98E6-B668FF58B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516DC-373E-4274-B1FC-0D33B9DB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AB85-EC33-45D5-A79C-F5A7D6AFCF49}" type="datetimeFigureOut">
              <a:rPr lang="es-PE" smtClean="0"/>
              <a:t>20/02/2022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AD9BE0-F64A-4DD8-A5DC-BFF27F64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75A3BA-0F5E-493E-A29F-7428AB8F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2EC-B10E-4BBE-9767-4F914F360D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376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EC075-4DAE-4184-B7B0-E2B7AC63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5920EE-F925-42F9-A7A3-DBCFED68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AB85-EC33-45D5-A79C-F5A7D6AFCF49}" type="datetimeFigureOut">
              <a:rPr lang="es-PE" smtClean="0"/>
              <a:t>20/02/2022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F70090-F8FB-4555-8E42-C2B21CFB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AEC1CC-AEBA-4C31-B3B6-3C9E243F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2EC-B10E-4BBE-9767-4F914F360D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721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98AE2D-EEE4-438D-8CAD-273E7694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AB85-EC33-45D5-A79C-F5A7D6AFCF49}" type="datetimeFigureOut">
              <a:rPr lang="es-PE" smtClean="0"/>
              <a:t>20/02/2022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BEB074-5649-48E3-81E6-99C27164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D9C7ED-07D8-4386-883C-9CF70A79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2EC-B10E-4BBE-9767-4F914F360D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943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B34A7-E162-4509-AAC2-D6C0F656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51A19-1BE0-4949-9023-88F7670D5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9447F9-ECA9-4D4A-B517-B2EC52D50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092A0E-19FB-4315-858F-CEB96CF5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AB85-EC33-45D5-A79C-F5A7D6AFCF49}" type="datetimeFigureOut">
              <a:rPr lang="es-PE" smtClean="0"/>
              <a:t>20/02/2022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7DC85D-3D93-4B02-B0CD-2CF3461D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7D2947-6021-4CC6-B40E-519695FC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2EC-B10E-4BBE-9767-4F914F360D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128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DCC74-99A7-45CE-A7A8-D92BB28C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F4B628-D736-45E7-A245-7A7942C75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8A0BD0-65CF-455E-9153-2749DBA5F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A9555E-5FB8-497A-8DE8-91D05832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AB85-EC33-45D5-A79C-F5A7D6AFCF49}" type="datetimeFigureOut">
              <a:rPr lang="es-PE" smtClean="0"/>
              <a:t>20/02/2022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FE7AD2-1F19-4260-A6E3-E21EFBAA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D54AE4-7A94-4CF1-AA9D-E8BB0CF6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212EC-B10E-4BBE-9767-4F914F360D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856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076517-91DC-4124-B57C-6AEFFD20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0DC9D6-0C59-4248-9073-744F7E5D9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8FDF0-E514-46D0-BA4F-72200B6F3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0AB85-EC33-45D5-A79C-F5A7D6AFCF49}" type="datetimeFigureOut">
              <a:rPr lang="es-PE" smtClean="0"/>
              <a:t>20/02/2022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582AA-67FE-4356-8028-E4E202C7F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F84478-C8BA-45DC-BCED-54705A777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212EC-B10E-4BBE-9767-4F914F360D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193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C1A8C72-BC1A-476F-8D71-6EE6AA2A1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9485"/>
            <a:ext cx="9144000" cy="699029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02060"/>
                </a:solidFill>
              </a:rPr>
              <a:t>REPORTE DE CONTORNEO DEL 20/02/2022</a:t>
            </a:r>
          </a:p>
          <a:p>
            <a:endParaRPr lang="es-ES" sz="3200" b="1" dirty="0">
              <a:solidFill>
                <a:srgbClr val="002060"/>
              </a:solidFill>
            </a:endParaRPr>
          </a:p>
          <a:p>
            <a:endParaRPr lang="es-ES" sz="3200" b="1" dirty="0">
              <a:solidFill>
                <a:srgbClr val="00206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F42021-90E0-4E93-A3C1-6E32FBE258FF}"/>
              </a:ext>
            </a:extLst>
          </p:cNvPr>
          <p:cNvSpPr txBox="1"/>
          <p:nvPr/>
        </p:nvSpPr>
        <p:spPr>
          <a:xfrm>
            <a:off x="152400" y="6049962"/>
            <a:ext cx="3877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rgbClr val="002060"/>
                </a:solidFill>
              </a:rPr>
              <a:t>FRANK KEVIN PILLACA AGUIRRE</a:t>
            </a:r>
          </a:p>
          <a:p>
            <a:r>
              <a:rPr lang="es-ES" sz="1800" b="1" dirty="0">
                <a:solidFill>
                  <a:srgbClr val="002060"/>
                </a:solidFill>
              </a:rPr>
              <a:t>NILSON AMBROCIO PEÑA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9625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FA557A-646C-44E1-804D-FA6575C6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1" y="261"/>
            <a:ext cx="10515600" cy="40074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TJ 617 E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4F13393-8E41-4ECC-AA2F-10292DA91B32}"/>
              </a:ext>
            </a:extLst>
          </p:cNvPr>
          <p:cNvSpPr txBox="1"/>
          <p:nvPr/>
        </p:nvSpPr>
        <p:spPr>
          <a:xfrm>
            <a:off x="6865036" y="480025"/>
            <a:ext cx="5326964" cy="612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400" dirty="0">
                <a:highlight>
                  <a:srgbClr val="000080"/>
                </a:highlight>
              </a:rPr>
              <a:t>CONTORNEO</a:t>
            </a:r>
          </a:p>
          <a:p>
            <a:r>
              <a:rPr lang="es-ES" sz="1400" dirty="0"/>
              <a:t>Contorneo 10m, desde la progresiva 30m hasta 40m</a:t>
            </a:r>
          </a:p>
          <a:p>
            <a:r>
              <a:rPr lang="es-ES" sz="1400" dirty="0">
                <a:highlight>
                  <a:srgbClr val="000080"/>
                </a:highlight>
              </a:rPr>
              <a:t>MEDICIONES</a:t>
            </a:r>
            <a:endParaRPr lang="es-ES" sz="1400" dirty="0"/>
          </a:p>
          <a:p>
            <a:r>
              <a:rPr lang="es-ES" sz="1400" dirty="0"/>
              <a:t>Se estimo:</a:t>
            </a:r>
          </a:p>
          <a:p>
            <a:r>
              <a:rPr lang="es-ES" sz="1400" dirty="0"/>
              <a:t>AL 1.8m</a:t>
            </a:r>
          </a:p>
          <a:p>
            <a:r>
              <a:rPr lang="es-ES" sz="1400" dirty="0"/>
              <a:t>AM 1.5m,</a:t>
            </a:r>
          </a:p>
          <a:p>
            <a:r>
              <a:rPr lang="es-ES" sz="1400" dirty="0"/>
              <a:t>AV masivo 0.35m promedio</a:t>
            </a:r>
          </a:p>
          <a:p>
            <a:r>
              <a:rPr lang="es-ES" sz="1400" dirty="0"/>
              <a:t>BUZ 80º</a:t>
            </a:r>
          </a:p>
          <a:p>
            <a:r>
              <a:rPr lang="es-ES" sz="1400" dirty="0">
                <a:highlight>
                  <a:srgbClr val="000080"/>
                </a:highlight>
              </a:rPr>
              <a:t>OBSERVACIONES</a:t>
            </a:r>
          </a:p>
          <a:p>
            <a:r>
              <a:rPr lang="es-ES" sz="1400" dirty="0"/>
              <a:t>la veta es cuarzosa con bandas y parches de sulfuros </a:t>
            </a:r>
            <a:r>
              <a:rPr lang="es-ES" sz="1400" dirty="0" err="1"/>
              <a:t>gn</a:t>
            </a:r>
            <a:r>
              <a:rPr lang="es-ES" sz="1400" dirty="0"/>
              <a:t> , </a:t>
            </a:r>
            <a:r>
              <a:rPr lang="es-ES" sz="1400" dirty="0" err="1"/>
              <a:t>ef</a:t>
            </a:r>
            <a:r>
              <a:rPr lang="es-ES" sz="1400" dirty="0"/>
              <a:t>, </a:t>
            </a:r>
            <a:r>
              <a:rPr lang="es-ES" sz="1400" dirty="0" err="1"/>
              <a:t>py</a:t>
            </a:r>
            <a:r>
              <a:rPr lang="es-ES" sz="1400" dirty="0"/>
              <a:t>. </a:t>
            </a:r>
          </a:p>
          <a:p>
            <a:r>
              <a:rPr lang="es-ES" sz="1400" dirty="0"/>
              <a:t>Se evidencia control estructural de las roca caja.</a:t>
            </a:r>
          </a:p>
          <a:p>
            <a:r>
              <a:rPr lang="es-ES" sz="1400" dirty="0"/>
              <a:t>La estructura mineralizada disminuye su espesor pero puede recuperar o aumentar su potencia tramos mas arriba o mas adelante.</a:t>
            </a:r>
          </a:p>
          <a:p>
            <a:r>
              <a:rPr lang="es-ES" sz="1400" dirty="0"/>
              <a:t>La estructura presenta caballos </a:t>
            </a:r>
          </a:p>
          <a:p>
            <a:r>
              <a:rPr lang="es-ES" sz="1400" dirty="0"/>
              <a:t>La estructura presenta ramales </a:t>
            </a:r>
          </a:p>
          <a:p>
            <a:r>
              <a:rPr lang="es-ES" sz="1400" dirty="0"/>
              <a:t>Presencia de malla suelta con carga</a:t>
            </a:r>
          </a:p>
          <a:p>
            <a:r>
              <a:rPr lang="es-ES" sz="1400" dirty="0"/>
              <a:t>Caja techo inclinado con probabilidad de formar cuñas peligrosas mas adelante.</a:t>
            </a:r>
          </a:p>
          <a:p>
            <a:r>
              <a:rPr lang="es-ES" sz="1400" dirty="0"/>
              <a:t>Falta relleno desde la progresiva 40m hacia el E.</a:t>
            </a:r>
          </a:p>
          <a:p>
            <a:r>
              <a:rPr lang="es-ES" sz="1400" dirty="0"/>
              <a:t>Roca muy fracturada, muy inestable, colgado al plano de la caja techo.</a:t>
            </a:r>
          </a:p>
          <a:p>
            <a:r>
              <a:rPr lang="es-ES" sz="1400" dirty="0"/>
              <a:t>Pernos Split parcialmente al aire libre..</a:t>
            </a:r>
          </a:p>
          <a:p>
            <a:r>
              <a:rPr lang="es-ES" sz="1400" dirty="0"/>
              <a:t>Manga de ventilación cerca del piso del hastial </a:t>
            </a:r>
          </a:p>
          <a:p>
            <a:r>
              <a:rPr lang="es-ES" sz="1400" dirty="0">
                <a:highlight>
                  <a:srgbClr val="000080"/>
                </a:highlight>
              </a:rPr>
              <a:t>INCONVENIENTES</a:t>
            </a:r>
          </a:p>
          <a:p>
            <a:r>
              <a:rPr lang="es-PE" sz="1400" dirty="0"/>
              <a:t>Malla suelta o abolsonada en coronas</a:t>
            </a:r>
          </a:p>
          <a:p>
            <a:r>
              <a:rPr lang="es-PE" sz="1400" dirty="0">
                <a:highlight>
                  <a:srgbClr val="000080"/>
                </a:highlight>
              </a:rPr>
              <a:t>RECOMENDACIONES</a:t>
            </a:r>
          </a:p>
          <a:p>
            <a:r>
              <a:rPr lang="es-PE" sz="1400" dirty="0"/>
              <a:t>Desatado de rocas si en caso se desea observar mas adentro.</a:t>
            </a:r>
          </a:p>
          <a:p>
            <a:r>
              <a:rPr lang="es-PE" sz="1400" dirty="0"/>
              <a:t>Sostenimiento geomecanico e instalar correctamente la manga de ventilación.</a:t>
            </a:r>
          </a:p>
        </p:txBody>
      </p:sp>
      <p:pic>
        <p:nvPicPr>
          <p:cNvPr id="8" name="Imagen 7" descr="Imagen que contiene edificio, nieve, cubierto, calle&#10;&#10;Descripción generada automáticamente">
            <a:extLst>
              <a:ext uri="{FF2B5EF4-FFF2-40B4-BE49-F238E27FC236}">
                <a16:creationId xmlns:a16="http://schemas.microsoft.com/office/drawing/2014/main" id="{18EB201F-318D-4810-A5E3-2F9772E74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5"/>
          <a:stretch/>
        </p:blipFill>
        <p:spPr>
          <a:xfrm>
            <a:off x="0" y="727613"/>
            <a:ext cx="3574546" cy="5877168"/>
          </a:xfrm>
          <a:prstGeom prst="rect">
            <a:avLst/>
          </a:prstGeom>
        </p:spPr>
      </p:pic>
      <p:pic>
        <p:nvPicPr>
          <p:cNvPr id="10" name="Imagen 9" descr="Imagen que contiene edificio, nieve, exterior, cubierto&#10;&#10;Descripción generada automáticamente">
            <a:extLst>
              <a:ext uri="{FF2B5EF4-FFF2-40B4-BE49-F238E27FC236}">
                <a16:creationId xmlns:a16="http://schemas.microsoft.com/office/drawing/2014/main" id="{F70255D5-DF09-4D5F-8FC7-FD82A4D83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129" y="727612"/>
            <a:ext cx="3305907" cy="5877167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61A5AF26-9A7B-4BE6-8819-F802AD3EFD02}"/>
              </a:ext>
            </a:extLst>
          </p:cNvPr>
          <p:cNvSpPr/>
          <p:nvPr/>
        </p:nvSpPr>
        <p:spPr>
          <a:xfrm>
            <a:off x="1688123" y="2560320"/>
            <a:ext cx="1631852" cy="189913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14B0DBD-55A1-49DC-9A1E-FF88A38F8F91}"/>
              </a:ext>
            </a:extLst>
          </p:cNvPr>
          <p:cNvSpPr txBox="1"/>
          <p:nvPr/>
        </p:nvSpPr>
        <p:spPr>
          <a:xfrm>
            <a:off x="2152357" y="3137095"/>
            <a:ext cx="105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Roca inestable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4580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FA557A-646C-44E1-804D-FA6575C6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1" y="261"/>
            <a:ext cx="10515600" cy="40074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TJ 600 E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4F13393-8E41-4ECC-AA2F-10292DA91B32}"/>
              </a:ext>
            </a:extLst>
          </p:cNvPr>
          <p:cNvSpPr txBox="1"/>
          <p:nvPr/>
        </p:nvSpPr>
        <p:spPr>
          <a:xfrm>
            <a:off x="7104185" y="898329"/>
            <a:ext cx="5087815" cy="5693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400" dirty="0">
                <a:highlight>
                  <a:srgbClr val="000080"/>
                </a:highlight>
              </a:rPr>
              <a:t>CONTORNEO</a:t>
            </a:r>
          </a:p>
          <a:p>
            <a:r>
              <a:rPr lang="es-ES" sz="1400" dirty="0"/>
              <a:t>Contorneo 15m, desde la progresiva 20m hasta 35m</a:t>
            </a:r>
          </a:p>
          <a:p>
            <a:r>
              <a:rPr lang="es-ES" sz="1400" dirty="0">
                <a:highlight>
                  <a:srgbClr val="000080"/>
                </a:highlight>
              </a:rPr>
              <a:t>MEDICIONES</a:t>
            </a:r>
            <a:endParaRPr lang="es-ES" sz="1400" dirty="0"/>
          </a:p>
          <a:p>
            <a:r>
              <a:rPr lang="es-ES" sz="1400" dirty="0"/>
              <a:t>Se estimo:</a:t>
            </a:r>
          </a:p>
          <a:p>
            <a:r>
              <a:rPr lang="es-ES" sz="1400" dirty="0"/>
              <a:t>AL 1.9m</a:t>
            </a:r>
          </a:p>
          <a:p>
            <a:r>
              <a:rPr lang="es-ES" sz="1400" dirty="0"/>
              <a:t>AM 1.5m,</a:t>
            </a:r>
          </a:p>
          <a:p>
            <a:r>
              <a:rPr lang="es-ES" sz="1400" dirty="0"/>
              <a:t>AV estructura mineralizada 0.4m promedio</a:t>
            </a:r>
          </a:p>
          <a:p>
            <a:r>
              <a:rPr lang="es-ES" sz="1400" dirty="0"/>
              <a:t>BUZ 62º</a:t>
            </a:r>
          </a:p>
          <a:p>
            <a:r>
              <a:rPr lang="es-ES" sz="1400" dirty="0">
                <a:highlight>
                  <a:srgbClr val="000080"/>
                </a:highlight>
              </a:rPr>
              <a:t>OBSERVACIONES</a:t>
            </a:r>
          </a:p>
          <a:p>
            <a:r>
              <a:rPr lang="es-ES" sz="1400" dirty="0"/>
              <a:t>la veta contiene bandas y parches de sulfuros </a:t>
            </a:r>
            <a:r>
              <a:rPr lang="es-ES" sz="1400" dirty="0" err="1"/>
              <a:t>gn</a:t>
            </a:r>
            <a:r>
              <a:rPr lang="es-ES" sz="1400" dirty="0"/>
              <a:t> , </a:t>
            </a:r>
            <a:r>
              <a:rPr lang="es-ES" sz="1400" dirty="0" err="1"/>
              <a:t>ef</a:t>
            </a:r>
            <a:r>
              <a:rPr lang="es-ES" sz="1400" dirty="0"/>
              <a:t>, </a:t>
            </a:r>
            <a:r>
              <a:rPr lang="es-ES" sz="1400" dirty="0" err="1"/>
              <a:t>py</a:t>
            </a:r>
            <a:r>
              <a:rPr lang="es-ES" sz="1400" dirty="0"/>
              <a:t>. Con alteración </a:t>
            </a:r>
            <a:r>
              <a:rPr lang="es-ES" sz="1400" dirty="0" err="1"/>
              <a:t>filica</a:t>
            </a:r>
            <a:r>
              <a:rPr lang="es-ES" sz="1400" dirty="0"/>
              <a:t> en las cajas.</a:t>
            </a:r>
          </a:p>
          <a:p>
            <a:r>
              <a:rPr lang="es-ES" sz="1400" dirty="0"/>
              <a:t>La estructura mineralizada aumenta su espesor(progresiva 60m) pero puede recuperar o disminuir su potencia tramos adelante.</a:t>
            </a:r>
          </a:p>
          <a:p>
            <a:r>
              <a:rPr lang="es-ES" sz="1400" dirty="0"/>
              <a:t>La estructura presenta caballos </a:t>
            </a:r>
          </a:p>
          <a:p>
            <a:r>
              <a:rPr lang="es-ES" sz="1400" dirty="0"/>
              <a:t>La estructura presenta ramales y venillas , que salen de los hastiales y se unen al principal o algunas que son paralelas.</a:t>
            </a:r>
          </a:p>
          <a:p>
            <a:r>
              <a:rPr lang="es-ES" sz="1400" dirty="0"/>
              <a:t>Presencia de malla suelta en hastiales y en el piso.</a:t>
            </a:r>
          </a:p>
          <a:p>
            <a:r>
              <a:rPr lang="es-ES" sz="1400" dirty="0"/>
              <a:t>Falta relleno desde la progresiva 60m hacia el E.</a:t>
            </a:r>
          </a:p>
          <a:p>
            <a:r>
              <a:rPr lang="es-ES" sz="1400" dirty="0"/>
              <a:t>Falta sostenimiento y desatado de rocas mas adelante a la progresiva 60.</a:t>
            </a:r>
          </a:p>
          <a:p>
            <a:r>
              <a:rPr lang="es-ES" sz="1400" dirty="0"/>
              <a:t>Marcado de zona de mineral y desmonte.</a:t>
            </a:r>
          </a:p>
          <a:p>
            <a:r>
              <a:rPr lang="es-ES" sz="1400" dirty="0">
                <a:highlight>
                  <a:srgbClr val="000080"/>
                </a:highlight>
              </a:rPr>
              <a:t>INCONVENIENTES</a:t>
            </a:r>
          </a:p>
          <a:p>
            <a:r>
              <a:rPr lang="es-PE" sz="1400" dirty="0"/>
              <a:t>Manga de ventilación obstruye el contorneo de la veta </a:t>
            </a:r>
          </a:p>
          <a:p>
            <a:r>
              <a:rPr lang="es-PE" sz="1400" dirty="0"/>
              <a:t>Malla suelta o abolsonada en coronas</a:t>
            </a:r>
          </a:p>
          <a:p>
            <a:r>
              <a:rPr lang="es-PE" sz="1400" dirty="0">
                <a:highlight>
                  <a:srgbClr val="000080"/>
                </a:highlight>
              </a:rPr>
              <a:t>RECOMENDACIONES</a:t>
            </a:r>
          </a:p>
          <a:p>
            <a:r>
              <a:rPr lang="es-PE" sz="1400" dirty="0"/>
              <a:t>Desatado de rocas si en caso se desea observar mas adentro.</a:t>
            </a:r>
          </a:p>
        </p:txBody>
      </p:sp>
      <p:pic>
        <p:nvPicPr>
          <p:cNvPr id="3" name="Imagen 2" descr="Un puente de piedra&#10;&#10;Descripción generada automáticamente con confianza media">
            <a:extLst>
              <a:ext uri="{FF2B5EF4-FFF2-40B4-BE49-F238E27FC236}">
                <a16:creationId xmlns:a16="http://schemas.microsoft.com/office/drawing/2014/main" id="{95E663B1-E234-4FDE-B462-178A80FE3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37" y="633046"/>
            <a:ext cx="3501537" cy="6224954"/>
          </a:xfrm>
          <a:prstGeom prst="rect">
            <a:avLst/>
          </a:prstGeom>
        </p:spPr>
      </p:pic>
      <p:pic>
        <p:nvPicPr>
          <p:cNvPr id="8" name="Imagen 7" descr="Imagen que contiene competencia de atletismo, naranja, nieve, pájaro&#10;&#10;Descripción generada automáticamente">
            <a:extLst>
              <a:ext uri="{FF2B5EF4-FFF2-40B4-BE49-F238E27FC236}">
                <a16:creationId xmlns:a16="http://schemas.microsoft.com/office/drawing/2014/main" id="{3758F7EC-12FB-43EA-970F-FCB60E165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85"/>
            <a:ext cx="3501537" cy="62249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3739FF3-BD9B-4450-9FBE-82D50CB438AD}"/>
              </a:ext>
            </a:extLst>
          </p:cNvPr>
          <p:cNvSpPr txBox="1"/>
          <p:nvPr/>
        </p:nvSpPr>
        <p:spPr>
          <a:xfrm>
            <a:off x="4192172" y="5683348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relleno</a:t>
            </a:r>
            <a:endParaRPr lang="es-PE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9391F51-EAA9-4AE6-A172-917F9E6D7B94}"/>
              </a:ext>
            </a:extLst>
          </p:cNvPr>
          <p:cNvCxnSpPr>
            <a:cxnSpLocks/>
          </p:cNvCxnSpPr>
          <p:nvPr/>
        </p:nvCxnSpPr>
        <p:spPr>
          <a:xfrm flipV="1">
            <a:off x="4783015" y="3953022"/>
            <a:ext cx="858130" cy="92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B57A58-DC3C-4B21-9671-93F79B96B8EC}"/>
              </a:ext>
            </a:extLst>
          </p:cNvPr>
          <p:cNvSpPr txBox="1"/>
          <p:nvPr/>
        </p:nvSpPr>
        <p:spPr>
          <a:xfrm>
            <a:off x="4360985" y="4878028"/>
            <a:ext cx="144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Malla suelta</a:t>
            </a:r>
            <a:endParaRPr lang="es-PE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BEE9C1E-4692-4D98-A90C-7B4770664982}"/>
              </a:ext>
            </a:extLst>
          </p:cNvPr>
          <p:cNvSpPr/>
          <p:nvPr/>
        </p:nvSpPr>
        <p:spPr>
          <a:xfrm>
            <a:off x="5809958" y="3587262"/>
            <a:ext cx="492368" cy="92500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190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FA557A-646C-44E1-804D-FA6575C6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1" y="261"/>
            <a:ext cx="10515600" cy="40074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TJ 250-6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4F13393-8E41-4ECC-AA2F-10292DA91B32}"/>
              </a:ext>
            </a:extLst>
          </p:cNvPr>
          <p:cNvSpPr txBox="1"/>
          <p:nvPr/>
        </p:nvSpPr>
        <p:spPr>
          <a:xfrm>
            <a:off x="6508651" y="1120676"/>
            <a:ext cx="5683349" cy="4616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400" dirty="0">
                <a:highlight>
                  <a:srgbClr val="000080"/>
                </a:highlight>
              </a:rPr>
              <a:t>CONTORNEO</a:t>
            </a:r>
          </a:p>
          <a:p>
            <a:r>
              <a:rPr lang="es-ES" sz="1400" dirty="0"/>
              <a:t>No se pudo realizar el contorneo debido al constante movimiento de equipo scoop limpiando la carga mineral del tajo.</a:t>
            </a:r>
          </a:p>
          <a:p>
            <a:r>
              <a:rPr lang="es-ES" sz="1400" dirty="0">
                <a:highlight>
                  <a:srgbClr val="000080"/>
                </a:highlight>
              </a:rPr>
              <a:t>OBSERVACIONES</a:t>
            </a:r>
          </a:p>
          <a:p>
            <a:r>
              <a:rPr lang="es-ES" sz="1400" dirty="0"/>
              <a:t>La estructura mineralizada aumenta su espesor(labor </a:t>
            </a:r>
            <a:r>
              <a:rPr lang="es-ES" sz="1400" dirty="0" err="1"/>
              <a:t>shotcreteado</a:t>
            </a:r>
            <a:r>
              <a:rPr lang="es-ES" sz="1400" dirty="0"/>
              <a:t>) en dirección de la labor.</a:t>
            </a:r>
          </a:p>
          <a:p>
            <a:r>
              <a:rPr lang="es-ES" sz="1400" dirty="0"/>
              <a:t>Presencia de dos estructuras mineralizadas, una cerca a la corona del hastial izquierdo y otra estructura en la corona del hastial derecho, en este ultimo la estructura se adentra a 1m aproximadamente, con mineralización de parches  y bandas no tan definidas de </a:t>
            </a:r>
            <a:r>
              <a:rPr lang="es-ES" sz="1400" dirty="0" err="1"/>
              <a:t>gn</a:t>
            </a:r>
            <a:r>
              <a:rPr lang="es-ES" sz="1400" dirty="0"/>
              <a:t>, </a:t>
            </a:r>
            <a:r>
              <a:rPr lang="es-ES" sz="1400" dirty="0" err="1"/>
              <a:t>ef</a:t>
            </a:r>
            <a:r>
              <a:rPr lang="es-ES" sz="1400" dirty="0"/>
              <a:t> acompañado de </a:t>
            </a:r>
            <a:r>
              <a:rPr lang="es-ES" sz="1400" dirty="0" err="1"/>
              <a:t>py</a:t>
            </a:r>
            <a:r>
              <a:rPr lang="es-ES" sz="1400" dirty="0"/>
              <a:t>, rejalgar, oropimente, cuarzo y arcillas.</a:t>
            </a:r>
          </a:p>
          <a:p>
            <a:r>
              <a:rPr lang="es-ES" sz="1400" dirty="0"/>
              <a:t>Las estructuras presentan ramales y venillas </a:t>
            </a:r>
          </a:p>
          <a:p>
            <a:r>
              <a:rPr lang="es-ES" sz="1400" dirty="0"/>
              <a:t>Presencia de malla suelta en hastiales y en la corona a la entrada del tajeo de donde se esta extrayendo mineral, mayormente de grano fino.</a:t>
            </a:r>
          </a:p>
          <a:p>
            <a:r>
              <a:rPr lang="es-ES" sz="1400" dirty="0">
                <a:highlight>
                  <a:srgbClr val="000080"/>
                </a:highlight>
              </a:rPr>
              <a:t>INCONVENIENTES</a:t>
            </a:r>
          </a:p>
          <a:p>
            <a:r>
              <a:rPr lang="es-PE" sz="1400" dirty="0"/>
              <a:t>Equipo scoop en constante movimiento y peligro de atropello o choque.</a:t>
            </a:r>
          </a:p>
          <a:p>
            <a:r>
              <a:rPr lang="es-PE" sz="1400" dirty="0"/>
              <a:t>Chispeo en la zona de tajeo</a:t>
            </a:r>
          </a:p>
          <a:p>
            <a:r>
              <a:rPr lang="es-PE" sz="1400" dirty="0">
                <a:highlight>
                  <a:srgbClr val="000080"/>
                </a:highlight>
              </a:rPr>
              <a:t>RECOMENDACIONES</a:t>
            </a:r>
          </a:p>
          <a:p>
            <a:r>
              <a:rPr lang="es-PE" sz="1400" dirty="0"/>
              <a:t>Desatado de rocas si en caso se desea observar mas adentro.</a:t>
            </a:r>
          </a:p>
          <a:p>
            <a:r>
              <a:rPr lang="es-PE" sz="1400" dirty="0"/>
              <a:t>Realizar la recomendación de la dirección de avance previa consulta con el equipo.</a:t>
            </a:r>
          </a:p>
        </p:txBody>
      </p:sp>
      <p:pic>
        <p:nvPicPr>
          <p:cNvPr id="3" name="Imagen 2" descr="Imagen que contiene montar a caballo, hombre&#10;&#10;Descripción generada automáticamente">
            <a:extLst>
              <a:ext uri="{FF2B5EF4-FFF2-40B4-BE49-F238E27FC236}">
                <a16:creationId xmlns:a16="http://schemas.microsoft.com/office/drawing/2014/main" id="{F2A95846-EB52-4962-B5D8-E99485A16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28" y="1036045"/>
            <a:ext cx="3206628" cy="5700672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73C66D4B-0E1A-4B42-AAE1-213A9A30D370}"/>
              </a:ext>
            </a:extLst>
          </p:cNvPr>
          <p:cNvSpPr/>
          <p:nvPr/>
        </p:nvSpPr>
        <p:spPr>
          <a:xfrm>
            <a:off x="4065563" y="2729132"/>
            <a:ext cx="1871003" cy="175846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302670-532B-493B-A964-CBEB88A475B7}"/>
              </a:ext>
            </a:extLst>
          </p:cNvPr>
          <p:cNvSpPr txBox="1"/>
          <p:nvPr/>
        </p:nvSpPr>
        <p:spPr>
          <a:xfrm>
            <a:off x="3970168" y="4684542"/>
            <a:ext cx="1966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Mineralización adentrando en el hastial derecho</a:t>
            </a:r>
            <a:endParaRPr lang="es-PE" dirty="0"/>
          </a:p>
        </p:txBody>
      </p:sp>
      <p:pic>
        <p:nvPicPr>
          <p:cNvPr id="9" name="Imagen 8" descr="Imagen que contiene nieve, exterior, cubierto, parado&#10;&#10;Descripción generada automáticamente">
            <a:extLst>
              <a:ext uri="{FF2B5EF4-FFF2-40B4-BE49-F238E27FC236}">
                <a16:creationId xmlns:a16="http://schemas.microsoft.com/office/drawing/2014/main" id="{1CCCF90F-CA03-47BD-859E-61BAE51E2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6045"/>
            <a:ext cx="3206628" cy="57006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1AC1612-5A43-4199-9117-8F57F33D4A6A}"/>
              </a:ext>
            </a:extLst>
          </p:cNvPr>
          <p:cNvSpPr txBox="1"/>
          <p:nvPr/>
        </p:nvSpPr>
        <p:spPr>
          <a:xfrm>
            <a:off x="870955" y="675249"/>
            <a:ext cx="184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tajo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334DC2A-B778-489C-809F-F4C8C9CE7BE1}"/>
              </a:ext>
            </a:extLst>
          </p:cNvPr>
          <p:cNvSpPr txBox="1"/>
          <p:nvPr/>
        </p:nvSpPr>
        <p:spPr>
          <a:xfrm>
            <a:off x="3679558" y="443354"/>
            <a:ext cx="224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Hastial derecho, 5m antes del tajeo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2457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id="{4965055F-BB63-4A63-B39B-7EAB56A90A49}"/>
              </a:ext>
            </a:extLst>
          </p:cNvPr>
          <p:cNvSpPr txBox="1">
            <a:spLocks/>
          </p:cNvSpPr>
          <p:nvPr/>
        </p:nvSpPr>
        <p:spPr>
          <a:xfrm>
            <a:off x="599661" y="261"/>
            <a:ext cx="10515600" cy="400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TJ 250-6</a:t>
            </a:r>
            <a:endParaRPr lang="es-PE" dirty="0"/>
          </a:p>
        </p:txBody>
      </p:sp>
      <p:pic>
        <p:nvPicPr>
          <p:cNvPr id="6" name="Imagen 5" descr="Imagen borrosa de una roca&#10;&#10;Descripción generada automáticamente con confianza baja">
            <a:extLst>
              <a:ext uri="{FF2B5EF4-FFF2-40B4-BE49-F238E27FC236}">
                <a16:creationId xmlns:a16="http://schemas.microsoft.com/office/drawing/2014/main" id="{783A8E22-1CE5-48BB-8EC6-0DB5B6D29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8" y="759251"/>
            <a:ext cx="3430546" cy="6098749"/>
          </a:xfrm>
          <a:prstGeom prst="rect">
            <a:avLst/>
          </a:prstGeom>
        </p:spPr>
      </p:pic>
      <p:pic>
        <p:nvPicPr>
          <p:cNvPr id="8" name="Imagen 7" descr="Imagen que contiene nieve, cubierto, edificio, noche&#10;&#10;Descripción generada automáticamente">
            <a:extLst>
              <a:ext uri="{FF2B5EF4-FFF2-40B4-BE49-F238E27FC236}">
                <a16:creationId xmlns:a16="http://schemas.microsoft.com/office/drawing/2014/main" id="{FA55F5A9-D0ED-4DEC-B52D-80FD0FBA0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234" y="759251"/>
            <a:ext cx="3430399" cy="60984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22A4B93-98CE-4052-A40A-4423843DD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2" y="759252"/>
            <a:ext cx="3430399" cy="609848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182E961-8B2D-46DF-A1E0-D4CCA80BF340}"/>
              </a:ext>
            </a:extLst>
          </p:cNvPr>
          <p:cNvSpPr txBox="1"/>
          <p:nvPr/>
        </p:nvSpPr>
        <p:spPr>
          <a:xfrm>
            <a:off x="142649" y="401001"/>
            <a:ext cx="360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Vista de  la estructura adentrándose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7852499-254D-4967-AB0C-CF65F905BADC}"/>
              </a:ext>
            </a:extLst>
          </p:cNvPr>
          <p:cNvSpPr txBox="1"/>
          <p:nvPr/>
        </p:nvSpPr>
        <p:spPr>
          <a:xfrm>
            <a:off x="4290646" y="401001"/>
            <a:ext cx="258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Scoop limpiando 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B18B162-313A-4A87-8B9C-A489A913C349}"/>
              </a:ext>
            </a:extLst>
          </p:cNvPr>
          <p:cNvSpPr txBox="1"/>
          <p:nvPr/>
        </p:nvSpPr>
        <p:spPr>
          <a:xfrm>
            <a:off x="7455877" y="401001"/>
            <a:ext cx="28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Hastial derecho del tajeo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6C64B9F-8743-4D43-B79F-C029E0FEA6CD}"/>
              </a:ext>
            </a:extLst>
          </p:cNvPr>
          <p:cNvSpPr txBox="1"/>
          <p:nvPr/>
        </p:nvSpPr>
        <p:spPr>
          <a:xfrm>
            <a:off x="7455877" y="1955409"/>
            <a:ext cx="120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Caja de la estructura</a:t>
            </a:r>
            <a:endParaRPr lang="es-PE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9F5D31-368A-4E69-A9D5-B3E8A90DFED0}"/>
              </a:ext>
            </a:extLst>
          </p:cNvPr>
          <p:cNvSpPr txBox="1"/>
          <p:nvPr/>
        </p:nvSpPr>
        <p:spPr>
          <a:xfrm>
            <a:off x="9017391" y="3024554"/>
            <a:ext cx="144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mineralizada colgada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69248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569</Words>
  <Application>Microsoft Office PowerPoint</Application>
  <PresentationFormat>Panorámica</PresentationFormat>
  <Paragraphs>78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nilson ambrocio peña</dc:creator>
  <cp:lastModifiedBy>nilson ambrocio peña</cp:lastModifiedBy>
  <cp:revision>56</cp:revision>
  <dcterms:created xsi:type="dcterms:W3CDTF">2022-02-12T02:27:10Z</dcterms:created>
  <dcterms:modified xsi:type="dcterms:W3CDTF">2022-02-21T03:56:21Z</dcterms:modified>
</cp:coreProperties>
</file>