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bdcb36ae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bdcb36ae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dcb36ae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bdcb36ae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dcb36ae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dcb36ae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bdcb36a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bdcb36a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dcb36a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dcb36a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bdcb36ae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bdcb36ae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bdcb36ae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bdcb36ae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bdcb36ae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bdcb36ae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bdcb36a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bdcb36a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dcb36ae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dcb36ae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bdcb36ae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bdcb36ae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Nets in Image &amp; Language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Nilanjana Bhattacharya - RA2111003011622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68275" y="335350"/>
            <a:ext cx="85641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        Multimodal Sentiment Analysis: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Overview: This case study involves analyzing sentiment across both images and text, enabling deeper understanding of user emotions in multimedia content.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Implementation: A multimodal neural network architecture combines CNNs for image analysis and RNNs or Transformers for text analysis, integrating both modalities to predict sentiment.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Analyzing social media posts containing both images and text to determine the sentiment conveyed by users towards specific products or events.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13000" y="313000"/>
            <a:ext cx="8520600" cy="4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3.      Medical Diagnosis with Multimodal Data: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Overview: In this case study, neural networks are employed to diagnose medical conditions using multimodal data, such as medical images and patient reports.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Implementation: A hybrid neural network architecture processes medical images using CNNs and patient reports using RNNs or Transformers, integrating information from both modalities to make accurate diagnoses.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Detecting cancerous tumors in medical images and correlating them with patient reports to provide comprehensive diagnostic insights to healthcare professionals.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649300" y="2034500"/>
            <a:ext cx="3845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4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are computational models inspired by the structure and function of the human brain.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They consist of interconnected nodes, called neurons, organized into layers.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is processed through the network via mathematical operations, and the network learns from data through a training process.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Activation functions introduce non-linearity to the network, enabling it to learn complex patterns and relationships.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have become a fundamental tool in various fields, including computer vision, natural language processing, and pattern recognition.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46675"/>
            <a:ext cx="862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Neural Networks in Image Recognition: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35400" y="474575"/>
            <a:ext cx="84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in Image Recognition: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5400" y="1171600"/>
            <a:ext cx="84732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recognition tasks involve identifying objects, patterns, or structures within images.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Convolutional Neural Networks (CNNs) are widely used for image processing tasks due to their ability to learn hierarchical representations of features.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CNNs have revolutionized image recognition tasks such as object detection, image classification, and image segmentation.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They analyze images by convolving them with learned filters, pooling the results to reduce dimensionality, and passing them through fully connected layers for classification.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81275" y="648350"/>
            <a:ext cx="8383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CNN Architecture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57700" y="1252000"/>
            <a:ext cx="85206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Neural Network (CNN) architecture consists of multiple layers, including convolutional layers, pooling layers, and fully connected layers.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layers extract features from input images by convolving them with learnable filters.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Pooling layers reduce the dimensionality of the feature maps by downsampling.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Fully connected layers perform classification based on the learned features.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47150" y="445025"/>
            <a:ext cx="8249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 of CNNs in Image Processing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1274350"/>
            <a:ext cx="7892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CNNs are applied in various real-world applications such as facial recognition, autonomous vehicles, medical imaging, and satellite imagery analysis.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They enable automated analysis of visual data, leading to advancements in fields like healthcare, transportation, and remote sensing.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CNNs have significantly improved the accuracy and efficiency of image processing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tasks, making them indispensable tools in modern technology.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68850" y="445025"/>
            <a:ext cx="8406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in Natural Language Processing (NLP)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386100"/>
            <a:ext cx="8406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 Language Processing (NLP) tasks involve understanding, interpreting, and generating human language.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networks, including Recurrent Neural Networks (RNNs) and Transformers, are commonly used in NLP tasks such as sentiment analysis, machine translation, and text summarization.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They process sequential data, such as sentences or documents, to capture semantic meaning and context.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57700" y="335350"/>
            <a:ext cx="8361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RNN Architecture: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71600"/>
            <a:ext cx="8205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Recurrent Neural Networks (RNNs) are designed to handle sequential data by maintaining memory across time steps.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They consist of recurrent layers that process input sequences and hidden states that store temporal information.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RNNs are effective for tasks requiring understanding of temporal dependencies, such as language modeling and time series prediction.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14200" y="380075"/>
            <a:ext cx="8205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Transformers Architecture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14200" y="1274350"/>
            <a:ext cx="7847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Transformer architecture, introduced in the paper "Attention is All You Need," is based on self-attention mechanisms.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It consists of encoder and decoder layers, each containing multiple self-attention heads.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Transformers excel at capturing long-range dependencies and contextual information in sequences, making them suitable for tasks like machine translation and text generation.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 Captioning with Neural Networks: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Overview: In this case study, a neural network is trained to generate textual descriptions of images, a task known as image captioning.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Implementation: A Convolutional Neural Network (CNN) extracts visual features from images, while a Recurrent Neural Network (RNN) processes these features and generates descriptive captions.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Given an image of a beach scene, the neural network might generate the caption "A group of people enjoying the sun and waves on a sandy beach."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24775" y="469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Nets in Image &amp; Language: Case Studies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