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C27ED-8C86-448A-AE59-ADEE992CFEC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D20BC-F159-4512-82C7-898DA602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9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7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2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1/28/2023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E469032-A528-4B5A-A569-E9FAA716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5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730E-F59B-8CCE-77F3-1F4888D1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368759"/>
            <a:ext cx="8843962" cy="1463040"/>
          </a:xfrm>
        </p:spPr>
        <p:txBody>
          <a:bodyPr>
            <a:normAutofit fontScale="90000"/>
          </a:bodyPr>
          <a:lstStyle/>
          <a:p>
            <a:pPr defTabSz="457200"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Hospital Management System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59D17-8B2C-179E-3C18-D41878D2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1162" y="2614613"/>
            <a:ext cx="2890837" cy="4114800"/>
          </a:xfrm>
        </p:spPr>
        <p:txBody>
          <a:bodyPr>
            <a:normAutofit/>
          </a:bodyPr>
          <a:lstStyle/>
          <a:p>
            <a:pPr defTabSz="457200">
              <a:spcAft>
                <a:spcPts val="0"/>
              </a:spcAft>
              <a:buClrTx/>
              <a:buSzTx/>
              <a:defRPr/>
            </a:pPr>
            <a:r>
              <a:rPr lang="en-US" sz="1800" b="0" i="0" u="none" strike="noStrike" kern="1200" dirty="0">
                <a:solidFill>
                  <a:schemeClr val="dk1"/>
                </a:solidFill>
                <a:effectLst/>
                <a:latin typeface="Bahnschrift Light SemiCondensed" panose="020B0502040204020203" pitchFamily="34" charset="0"/>
              </a:rPr>
              <a:t> [190104042] </a:t>
            </a:r>
          </a:p>
          <a:p>
            <a:pPr defTabSz="457200">
              <a:spcAft>
                <a:spcPts val="0"/>
              </a:spcAft>
              <a:buClrTx/>
              <a:buSzTx/>
              <a:defRPr/>
            </a:pPr>
            <a:r>
              <a:rPr lang="en-US" sz="1800" b="0" i="0" u="none" strike="noStrike" kern="1200" dirty="0">
                <a:solidFill>
                  <a:schemeClr val="dk1"/>
                </a:solidFill>
                <a:effectLst/>
                <a:latin typeface="Bahnschrift Light SemiCondensed" panose="020B0502040204020203" pitchFamily="34" charset="0"/>
              </a:rPr>
              <a:t>[Most. Sadia </a:t>
            </a:r>
            <a:r>
              <a:rPr lang="en-US" sz="1800" b="0" i="0" u="none" strike="noStrike" kern="1200" dirty="0" err="1">
                <a:solidFill>
                  <a:schemeClr val="dk1"/>
                </a:solidFill>
                <a:effectLst/>
                <a:latin typeface="Bahnschrift Light SemiCondensed" panose="020B0502040204020203" pitchFamily="34" charset="0"/>
              </a:rPr>
              <a:t>Salsabil</a:t>
            </a:r>
            <a:r>
              <a:rPr lang="en-US" sz="1800" b="0" i="0" u="none" strike="noStrike" kern="1200" dirty="0">
                <a:solidFill>
                  <a:schemeClr val="dk1"/>
                </a:solidFill>
                <a:effectLst/>
                <a:latin typeface="Bahnschrift Light SemiCondensed" panose="020B0502040204020203" pitchFamily="34" charset="0"/>
              </a:rPr>
              <a:t>]</a:t>
            </a:r>
          </a:p>
          <a:p>
            <a:pPr defTabSz="457200">
              <a:spcAft>
                <a:spcPts val="0"/>
              </a:spcAft>
              <a:buClrTx/>
              <a:buSzTx/>
              <a:defRPr/>
            </a:pPr>
            <a:endParaRPr lang="en-US" b="0" dirty="0">
              <a:effectLst/>
              <a:latin typeface="Bahnschrift Light SemiCondensed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kern="1200" dirty="0">
                <a:solidFill>
                  <a:schemeClr val="dk1"/>
                </a:solidFill>
                <a:effectLst/>
                <a:latin typeface="Bahnschrift Light SemiCondensed" panose="020B0502040204020203" pitchFamily="34" charset="0"/>
              </a:rPr>
              <a:t>[190104044]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kern="1200" dirty="0">
                <a:solidFill>
                  <a:schemeClr val="dk1"/>
                </a:solidFill>
                <a:effectLst/>
                <a:latin typeface="Bahnschrift Light SemiCondensed" panose="020B0502040204020203" pitchFamily="34" charset="0"/>
              </a:rPr>
              <a:t>[MD. Nabil Rahman Khan]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chemeClr val="dk1"/>
              </a:solidFill>
              <a:latin typeface="Bahnschrift Light SemiCondensed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chemeClr val="dk1"/>
              </a:solidFill>
              <a:latin typeface="Bahnschrift Light SemiCondensed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chemeClr val="dk1"/>
              </a:solidFill>
              <a:latin typeface="Bahnschrift Light SemiCondensed" panose="020B0502040204020203" pitchFamily="34" charset="0"/>
            </a:endParaRP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93703-7CCC-9EE8-078D-FC59D5D6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3A592-A013-F276-058C-16AFBB1E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423" y="6356350"/>
            <a:ext cx="153092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C28A-5C16-0790-609E-448957D8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Introduction to the project and its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33B7-2FF1-6C92-442A-C6E5AC4A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Hospital Management System (HMS) automates and streamlines the operations of a hospital.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HMS will have a number of modules that cover different aspects of hospital management.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HMS ensures scalability and availability of data.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4E8A0-531E-6867-2A30-B18E800A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54369-7668-47F6-5A55-FFC31BBD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186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C28A-5C16-0790-609E-448957D8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Overview of the modules in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33B7-2FF1-6C92-442A-C6E5AC4A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Patient registration.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ppointment scheduling.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rescription management.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Staff Management module.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Electronic Health Records (EHR) module.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8FA8-43BD-E142-2D4F-ED281EED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0236B-F8E9-7AE7-C322-55F8F6C5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859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C28A-5C16-0790-609E-448957D8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Explanation of the use of a distributed database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33B7-2FF1-6C92-442A-C6E5AC4A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Scalability.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High availability.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Improved performance.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941E-6ECA-8436-5970-162522E9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01FDF-10F2-30D7-E8D1-6CB59BA0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1073" y="6356350"/>
            <a:ext cx="1530927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718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C28A-5C16-0790-609E-448957D8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Description of the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33B7-2FF1-6C92-442A-C6E5AC4A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Each table stores specific information related to its respective module, ensuring clear organization and easy maintenance of the 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use of different tables allows for flexible querying and manipulation of data, as well as efficient data retrieval.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schema is designed to be modular and scalable, allowing for easy addition or modification of tables as the system evolves or expands.</a:t>
            </a:r>
          </a:p>
          <a:p>
            <a:pPr marL="457200" indent="-457200"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D58B-70DC-B763-EFB1-CA77074D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CE384-19DA-468C-A831-E2017CC2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028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C28A-5C16-0790-609E-448957D8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Explanation of the fragmentation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33B7-2FF1-6C92-442A-C6E5AC4A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Horizontal fragmentation across multiple branches of the hospital.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3647-245A-2677-83E2-EAFC0BA2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7E01C-C69A-2117-32AA-B0399CAE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2189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C28A-5C16-0790-609E-448957D8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33B7-2FF1-6C92-442A-C6E5AC4A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3647-245A-2677-83E2-EAFC0BA2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7E01C-C69A-2117-32AA-B0399CAE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12556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42</TotalTime>
  <Words>222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Light SemiCondensed</vt:lpstr>
      <vt:lpstr>Calibri</vt:lpstr>
      <vt:lpstr>Corbel</vt:lpstr>
      <vt:lpstr>Söhne</vt:lpstr>
      <vt:lpstr>Wingdings 2</vt:lpstr>
      <vt:lpstr>Frame</vt:lpstr>
      <vt:lpstr>Hospital Management System  </vt:lpstr>
      <vt:lpstr>Introduction to the project and its purpose</vt:lpstr>
      <vt:lpstr>Overview of the modules in the system</vt:lpstr>
      <vt:lpstr>Explanation of the use of a distributed database </vt:lpstr>
      <vt:lpstr>Description of the database schema</vt:lpstr>
      <vt:lpstr>Explanation of the fragmentation schema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 </dc:title>
  <dc:creator>NIlab Rahman</dc:creator>
  <cp:lastModifiedBy>NIlab Rahman</cp:lastModifiedBy>
  <cp:revision>2</cp:revision>
  <dcterms:created xsi:type="dcterms:W3CDTF">2023-01-27T21:20:26Z</dcterms:created>
  <dcterms:modified xsi:type="dcterms:W3CDTF">2023-01-27T22:03:03Z</dcterms:modified>
</cp:coreProperties>
</file>