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61" r:id="rId2"/>
    <p:sldId id="585" r:id="rId3"/>
    <p:sldId id="583" r:id="rId4"/>
    <p:sldId id="590" r:id="rId5"/>
    <p:sldId id="599" r:id="rId6"/>
    <p:sldId id="600" r:id="rId7"/>
    <p:sldId id="607" r:id="rId8"/>
    <p:sldId id="610" r:id="rId9"/>
    <p:sldId id="609" r:id="rId10"/>
    <p:sldId id="608" r:id="rId11"/>
    <p:sldId id="611" r:id="rId12"/>
    <p:sldId id="596" r:id="rId13"/>
    <p:sldId id="593" r:id="rId14"/>
    <p:sldId id="586" r:id="rId15"/>
  </p:sldIdLst>
  <p:sldSz cx="9144000" cy="5143500" type="screen16x9"/>
  <p:notesSz cx="7315200" cy="9601200"/>
  <p:defaultTextStyle>
    <a:defPPr>
      <a:defRPr lang="en-US"/>
    </a:defPPr>
    <a:lvl1pPr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F8F8F8"/>
    <a:srgbClr val="996633"/>
    <a:srgbClr val="808000"/>
    <a:srgbClr val="0000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29" autoAdjust="0"/>
    <p:restoredTop sz="94803" autoAdjust="0"/>
  </p:normalViewPr>
  <p:slideViewPr>
    <p:cSldViewPr snapToObjects="1">
      <p:cViewPr>
        <p:scale>
          <a:sx n="100" d="100"/>
          <a:sy n="100" d="100"/>
        </p:scale>
        <p:origin x="-468" y="36"/>
      </p:cViewPr>
      <p:guideLst>
        <p:guide orient="horz" pos="3297"/>
        <p:guide orient="horz" pos="513"/>
        <p:guide orient="horz" pos="81"/>
        <p:guide pos="5472"/>
        <p:guide pos="9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3C7A66BC-57DB-4D93-999D-B051A5B3EFCB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88031D99-449D-4CAD-A730-F8D61542D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6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2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11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13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3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4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5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6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7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8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9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10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2889-0710-4F09-91B6-A3144964A0BA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0A1CB-77C8-4EC3-A74C-47A529CD5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1DFF3-CE31-428A-861D-D651F2767482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41151-9CD0-42F1-A40E-B8FE497D5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3D18-1A3E-4698-918F-D1473AA3CD2D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C58E5-7461-444F-9087-7B1031DB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A0105-998A-4ABF-84F7-1EDF914FDDB6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82855-23E6-419E-A323-C51B65723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F16A9-1F8E-4E67-9C44-89E0DABF45D1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F7F86-803D-4DB8-99D3-97A868E2B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AC1E-2130-4563-AD68-2DA1094C77E4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BFAF6-D361-4BF8-8E1D-E5262257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BF47-D561-4337-9BA2-4A35BAC9364A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9634-0EA0-4E7E-9422-BB32466C6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1E80C-57E8-4A50-BA60-BDDC6327EA55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0191C-BEA0-4EC3-8DEC-C1FDA3A9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A732-D802-4392-9C01-7749019918B7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3ECFE-005E-42CF-8652-DB71BAF87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87CD-D86D-42D8-8B99-25FADC9CC40C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37019-1BCF-4E32-9281-30DC1F20F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2F95A-36F7-41F6-B28D-CD4A45E62482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8FEA7-53CF-4408-A07D-F804CA3BE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8E67A387-6FF0-4199-BFE7-8970E4A856D2}" type="datetimeFigureOut">
              <a:rPr lang="en-US"/>
              <a:pPr>
                <a:defRPr/>
              </a:pPr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57583774-0BB5-4B10-85CE-A36EE8138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114550"/>
            <a:ext cx="4800600" cy="99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4000" b="1" i="1" dirty="0" smtClean="0">
                <a:solidFill>
                  <a:srgbClr val="404040"/>
                </a:solidFill>
                <a:latin typeface="Times New Roman" pitchFamily="18" charset="0"/>
                <a:ea typeface="CentraleSans-Light"/>
                <a:cs typeface="Times New Roman" pitchFamily="18" charset="0"/>
              </a:rPr>
              <a:t>SCM, Branching </a:t>
            </a:r>
            <a:br>
              <a:rPr lang="en-US" altLang="ko-KR" sz="4000" b="1" i="1" dirty="0" smtClean="0">
                <a:solidFill>
                  <a:srgbClr val="404040"/>
                </a:solidFill>
                <a:latin typeface="Times New Roman" pitchFamily="18" charset="0"/>
                <a:ea typeface="CentraleSans-Light"/>
                <a:cs typeface="Times New Roman" pitchFamily="18" charset="0"/>
              </a:rPr>
            </a:br>
            <a:r>
              <a:rPr lang="en-US" altLang="ko-KR" sz="4000" b="1" i="1" dirty="0" smtClean="0">
                <a:solidFill>
                  <a:srgbClr val="404040"/>
                </a:solidFill>
                <a:latin typeface="Times New Roman" pitchFamily="18" charset="0"/>
                <a:ea typeface="CentraleSans-Light"/>
                <a:cs typeface="Times New Roman" pitchFamily="18" charset="0"/>
              </a:rPr>
              <a:t>and</a:t>
            </a:r>
            <a:br>
              <a:rPr lang="en-US" altLang="ko-KR" sz="4000" b="1" i="1" dirty="0" smtClean="0">
                <a:solidFill>
                  <a:srgbClr val="404040"/>
                </a:solidFill>
                <a:latin typeface="Times New Roman" pitchFamily="18" charset="0"/>
                <a:ea typeface="CentraleSans-Light"/>
                <a:cs typeface="Times New Roman" pitchFamily="18" charset="0"/>
              </a:rPr>
            </a:br>
            <a:r>
              <a:rPr lang="en-US" altLang="ko-KR" sz="4000" b="1" i="1" dirty="0" smtClean="0">
                <a:solidFill>
                  <a:srgbClr val="404040"/>
                </a:solidFill>
                <a:latin typeface="Times New Roman" pitchFamily="18" charset="0"/>
                <a:ea typeface="CentraleSans-Light"/>
                <a:cs typeface="Times New Roman" pitchFamily="18" charset="0"/>
              </a:rPr>
              <a:t>Release Management</a:t>
            </a:r>
          </a:p>
        </p:txBody>
      </p:sp>
      <p:pic>
        <p:nvPicPr>
          <p:cNvPr id="6146" name="Picture 7" descr="C:\Users\waimun.lee\Desktop\cp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30" t="-787" r="-414" b="-975"/>
          <a:stretch>
            <a:fillRect/>
          </a:stretch>
        </p:blipFill>
        <p:spPr bwMode="auto">
          <a:xfrm>
            <a:off x="4648200" y="2114550"/>
            <a:ext cx="4495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Sample Branching Model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10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14550"/>
            <a:ext cx="1600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52800" y="23431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1.0</a:t>
            </a:r>
            <a:endParaRPr lang="en-US" sz="800" b="1" dirty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7" name="Straight Connector 16"/>
          <p:cNvCxnSpPr>
            <a:stCxn id="6" idx="3"/>
            <a:endCxn id="14" idx="2"/>
          </p:cNvCxnSpPr>
          <p:nvPr/>
        </p:nvCxnSpPr>
        <p:spPr>
          <a:xfrm>
            <a:off x="1905000" y="25717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14" idx="0"/>
          </p:cNvCxnSpPr>
          <p:nvPr/>
        </p:nvCxnSpPr>
        <p:spPr>
          <a:xfrm rot="5400000" flipH="1" flipV="1">
            <a:off x="3619500" y="1238250"/>
            <a:ext cx="1066800" cy="1143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819150"/>
            <a:ext cx="1981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(1.0.5)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 (1.0.2)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r>
              <a:rPr lang="en-US" sz="1200" dirty="0" smtClean="0">
                <a:solidFill>
                  <a:schemeClr val="tx1"/>
                </a:solidFill>
              </a:rPr>
              <a:t> (1.0.1)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127873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Rel</a:t>
            </a:r>
            <a:r>
              <a:rPr lang="en-US" sz="1400" dirty="0" smtClean="0"/>
              <a:t> ease/ Maintenance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05600" y="12763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2570162"/>
            <a:ext cx="4343400" cy="3176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438900" y="1925638"/>
            <a:ext cx="12954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200" y="17335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Merge back to main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8191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Bugfixes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724400" y="3257550"/>
            <a:ext cx="1981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Tax Calculations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(1.1)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 (1.1)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hape 20"/>
          <p:cNvCxnSpPr>
            <a:stCxn id="14" idx="4"/>
            <a:endCxn id="18" idx="1"/>
          </p:cNvCxnSpPr>
          <p:nvPr/>
        </p:nvCxnSpPr>
        <p:spPr>
          <a:xfrm rot="16200000" flipH="1">
            <a:off x="3695700" y="2686050"/>
            <a:ext cx="914400" cy="1143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0" y="386715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Feature / Development 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Sample Branching Model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11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14550"/>
            <a:ext cx="1600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52800" y="23431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1.0</a:t>
            </a:r>
            <a:endParaRPr lang="en-US" sz="800" b="1" dirty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7" name="Straight Connector 16"/>
          <p:cNvCxnSpPr>
            <a:stCxn id="6" idx="3"/>
            <a:endCxn id="14" idx="2"/>
          </p:cNvCxnSpPr>
          <p:nvPr/>
        </p:nvCxnSpPr>
        <p:spPr>
          <a:xfrm>
            <a:off x="1905000" y="25717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14" idx="0"/>
          </p:cNvCxnSpPr>
          <p:nvPr/>
        </p:nvCxnSpPr>
        <p:spPr>
          <a:xfrm rot="5400000" flipH="1" flipV="1">
            <a:off x="3619500" y="1238250"/>
            <a:ext cx="1066800" cy="1143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819150"/>
            <a:ext cx="1981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(1.0.5)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 (1.0.2)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r>
              <a:rPr lang="en-US" sz="1200" dirty="0" smtClean="0">
                <a:solidFill>
                  <a:schemeClr val="tx1"/>
                </a:solidFill>
              </a:rPr>
              <a:t> (1.0.1)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127873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Rel</a:t>
            </a:r>
            <a:r>
              <a:rPr lang="en-US" sz="1400" dirty="0" smtClean="0"/>
              <a:t> ease/ Maintenance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05600" y="12763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2570162"/>
            <a:ext cx="4343400" cy="3176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438900" y="1925638"/>
            <a:ext cx="12954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200" y="17335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Merge back to main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8191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Bugfixes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724400" y="3257550"/>
            <a:ext cx="1981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Tax Calculations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(1.1)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 (1.1)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hape 20"/>
          <p:cNvCxnSpPr>
            <a:stCxn id="14" idx="4"/>
            <a:endCxn id="18" idx="1"/>
          </p:cNvCxnSpPr>
          <p:nvPr/>
        </p:nvCxnSpPr>
        <p:spPr>
          <a:xfrm rot="16200000" flipH="1">
            <a:off x="3695700" y="2686050"/>
            <a:ext cx="914400" cy="1143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0" y="386715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Feature / Development 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18" idx="3"/>
          </p:cNvCxnSpPr>
          <p:nvPr/>
        </p:nvCxnSpPr>
        <p:spPr>
          <a:xfrm flipV="1">
            <a:off x="6705600" y="2574132"/>
            <a:ext cx="1219200" cy="1140618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53400" y="23431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2.0</a:t>
            </a:r>
            <a:endParaRPr lang="en-US" sz="800" b="1" dirty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4700" y="386417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Merge back to main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629151"/>
            <a:ext cx="642888" cy="39052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304800" y="3771900"/>
            <a:ext cx="830580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>
          <a:xfrm rot="5400000">
            <a:off x="353219" y="4199731"/>
            <a:ext cx="514350" cy="1588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2686050"/>
            <a:ext cx="1828800" cy="5715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local machine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52400" y="1085850"/>
            <a:ext cx="845820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152400" y="1943100"/>
            <a:ext cx="845820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2334419" y="3513931"/>
            <a:ext cx="51435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334419" y="2370931"/>
            <a:ext cx="51435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0"/>
          </p:cNvCxnSpPr>
          <p:nvPr/>
        </p:nvCxnSpPr>
        <p:spPr>
          <a:xfrm rot="16200000" flipV="1">
            <a:off x="2311270" y="1538418"/>
            <a:ext cx="571500" cy="92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28600" y="285750"/>
            <a:ext cx="830580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2133600" y="1828801"/>
            <a:ext cx="936104" cy="252638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pic>
        <p:nvPicPr>
          <p:cNvPr id="75" name="Picture 74" descr="download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514851"/>
            <a:ext cx="642888" cy="390521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rot="5400000">
            <a:off x="-990600" y="2342952"/>
            <a:ext cx="4114800" cy="1588"/>
          </a:xfrm>
          <a:prstGeom prst="straightConnector1">
            <a:avLst/>
          </a:prstGeom>
          <a:ln w="190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 bwMode="auto">
          <a:xfrm>
            <a:off x="7391400" y="1828801"/>
            <a:ext cx="936104" cy="25263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cxnSp>
        <p:nvCxnSpPr>
          <p:cNvPr id="84" name="Elbow Connector 83"/>
          <p:cNvCxnSpPr>
            <a:stCxn id="15" idx="3"/>
            <a:endCxn id="82" idx="4"/>
          </p:cNvCxnSpPr>
          <p:nvPr/>
        </p:nvCxnSpPr>
        <p:spPr>
          <a:xfrm flipV="1">
            <a:off x="3581400" y="2081439"/>
            <a:ext cx="4278052" cy="890361"/>
          </a:xfrm>
          <a:prstGeom prst="bent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0"/>
          </p:cNvCxnSpPr>
          <p:nvPr/>
        </p:nvCxnSpPr>
        <p:spPr>
          <a:xfrm rot="16200000" flipV="1">
            <a:off x="7140445" y="1109793"/>
            <a:ext cx="1428750" cy="92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 bwMode="auto">
          <a:xfrm>
            <a:off x="7315200" y="114301"/>
            <a:ext cx="936104" cy="25263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4800" y="2286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Fetch and Merge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724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524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52400" y="8001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52400" y="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124619" y="4199731"/>
            <a:ext cx="514350" cy="1588"/>
          </a:xfrm>
          <a:prstGeom prst="straightConnector1">
            <a:avLst/>
          </a:prstGeom>
          <a:ln w="190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2133600" y="971551"/>
            <a:ext cx="936104" cy="252638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" y="44577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39433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90800" y="33718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7594" y="5011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90800" y="14287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908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1524000" y="3257550"/>
            <a:ext cx="1828800" cy="1485900"/>
          </a:xfrm>
          <a:prstGeom prst="bentConnector3">
            <a:avLst>
              <a:gd name="adj1" fmla="val 100000"/>
            </a:avLst>
          </a:prstGeom>
          <a:ln w="1905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48600" y="7429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40005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67400" y="30289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225528"/>
            <a:ext cx="5029200" cy="6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Proposed Release Process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13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7283" y="666750"/>
            <a:ext cx="8485536" cy="4267233"/>
            <a:chOff x="179512" y="1219200"/>
            <a:chExt cx="9071245" cy="44958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044170" y="1540529"/>
              <a:ext cx="6698084" cy="489108"/>
            </a:xfrm>
            <a:prstGeom prst="rect">
              <a:avLst/>
            </a:prstGeom>
            <a:solidFill>
              <a:srgbClr val="008000">
                <a:alpha val="27000"/>
              </a:srgb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043608" y="2142471"/>
              <a:ext cx="6698083" cy="2638419"/>
            </a:xfrm>
            <a:prstGeom prst="rect">
              <a:avLst/>
            </a:prstGeom>
            <a:solidFill>
              <a:schemeClr val="accent1">
                <a:lumMod val="75000"/>
                <a:alpha val="27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619672" y="2847256"/>
              <a:ext cx="5832648" cy="576064"/>
            </a:xfrm>
            <a:prstGeom prst="roundRect">
              <a:avLst/>
            </a:prstGeom>
            <a:solidFill>
              <a:srgbClr val="800080">
                <a:alpha val="23000"/>
              </a:srgbClr>
            </a:solidFill>
            <a:ln w="952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79512" y="1219200"/>
              <a:ext cx="8784976" cy="4495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043608" y="4899765"/>
              <a:ext cx="6698084" cy="48910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778" y="1633378"/>
              <a:ext cx="613830" cy="26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r>
                <a:rPr lang="en-US" b="1" dirty="0" smtClean="0"/>
                <a:t>PROD</a:t>
              </a:r>
              <a:endParaRPr lang="en-US" b="1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1259632" y="4359424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1257300" y="3783360"/>
              <a:ext cx="6339036" cy="16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259632" y="3135288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259632" y="2559224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915281" y="4233850"/>
              <a:ext cx="493873" cy="26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SVN</a:t>
              </a:r>
              <a:endParaRPr 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58650" y="3601452"/>
              <a:ext cx="7234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CI Builds</a:t>
              </a:r>
              <a:endParaRPr lang="en-US" sz="10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67552" y="3011787"/>
              <a:ext cx="1683205" cy="26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Smoke/Regression</a:t>
              </a:r>
              <a:endParaRPr lang="en-US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42253" y="2308765"/>
              <a:ext cx="493874" cy="26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UAT</a:t>
              </a:r>
              <a:endParaRPr lang="en-US" sz="1050" b="1" dirty="0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588224" y="4215408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940152" y="3639344"/>
              <a:ext cx="936104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8146" y="3436270"/>
              <a:ext cx="11401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Build/ UT Failed </a:t>
              </a:r>
            </a:p>
          </p:txBody>
        </p:sp>
        <p:cxnSp>
          <p:nvCxnSpPr>
            <p:cNvPr id="26" name="Straight Arrow Connector 25"/>
            <p:cNvCxnSpPr>
              <a:stCxn id="23" idx="1"/>
            </p:cNvCxnSpPr>
            <p:nvPr/>
          </p:nvCxnSpPr>
          <p:spPr bwMode="auto">
            <a:xfrm flipV="1">
              <a:off x="6725313" y="3855368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7092280" y="4503440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6156176" y="3895583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/>
            <p:nvPr/>
          </p:nvSpPr>
          <p:spPr bwMode="auto">
            <a:xfrm>
              <a:off x="5076056" y="4213335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427984" y="3637271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23970" y="3434197"/>
              <a:ext cx="12822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Build/ UT Success </a:t>
              </a:r>
            </a:p>
          </p:txBody>
        </p:sp>
        <p:cxnSp>
          <p:nvCxnSpPr>
            <p:cNvPr id="33" name="Straight Arrow Connector 32"/>
            <p:cNvCxnSpPr>
              <a:stCxn id="30" idx="1"/>
            </p:cNvCxnSpPr>
            <p:nvPr/>
          </p:nvCxnSpPr>
          <p:spPr bwMode="auto">
            <a:xfrm flipV="1">
              <a:off x="5213145" y="3853295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5580112" y="4501367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4644008" y="3256216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Oval 35"/>
            <p:cNvSpPr/>
            <p:nvPr/>
          </p:nvSpPr>
          <p:spPr bwMode="auto">
            <a:xfrm>
              <a:off x="3923928" y="2991272"/>
              <a:ext cx="936104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907704" y="2991272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331640" y="2415208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V="1">
              <a:off x="1979712" y="2661059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211960" y="3272954"/>
              <a:ext cx="0" cy="16307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Oval 41"/>
            <p:cNvSpPr/>
            <p:nvPr/>
          </p:nvSpPr>
          <p:spPr bwMode="auto">
            <a:xfrm>
              <a:off x="2411760" y="3639344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843808" y="4240808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3628969" y="4503440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3275856" y="3855368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2699792" y="3245396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TextBox 46"/>
            <p:cNvSpPr txBox="1"/>
            <p:nvPr/>
          </p:nvSpPr>
          <p:spPr>
            <a:xfrm>
              <a:off x="3394699" y="2752830"/>
              <a:ext cx="16813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Smoke/ Regression Fails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1547664" y="2669332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50" name="Picture 49" descr="download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53126" y="4943642"/>
              <a:ext cx="642888" cy="44523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506236" y="2576281"/>
              <a:ext cx="19191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CI integrated Test Environment </a:t>
              </a:r>
              <a:endParaRPr lang="en-US" sz="1050" dirty="0"/>
            </a:p>
          </p:txBody>
        </p:sp>
        <p:sp>
          <p:nvSpPr>
            <p:cNvPr id="55" name="Up Arrow 54"/>
            <p:cNvSpPr/>
            <p:nvPr/>
          </p:nvSpPr>
          <p:spPr bwMode="auto">
            <a:xfrm>
              <a:off x="1382482" y="1817978"/>
              <a:ext cx="792088" cy="576064"/>
            </a:xfrm>
            <a:prstGeom prst="upArrow">
              <a:avLst/>
            </a:prstGeom>
            <a:solidFill>
              <a:srgbClr val="0000FF">
                <a:alpha val="77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5274" y="2763550"/>
              <a:ext cx="1684860" cy="24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Smoke/Regression Passed</a:t>
              </a:r>
              <a:endParaRPr lang="en-US" sz="900" dirty="0"/>
            </a:p>
          </p:txBody>
        </p:sp>
      </p:grpSp>
      <p:pic>
        <p:nvPicPr>
          <p:cNvPr id="57" name="Picture 56" descr="downloa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8805" y="4201841"/>
            <a:ext cx="601378" cy="422596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 bwMode="auto">
          <a:xfrm flipV="1">
            <a:off x="2749494" y="3778423"/>
            <a:ext cx="6480" cy="381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0" name="Picture 59" descr="downloa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4873" y="4201841"/>
            <a:ext cx="601378" cy="422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1885950"/>
            <a:ext cx="891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88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altLang="zh-TW" sz="8800" b="1" dirty="0">
              <a:solidFill>
                <a:srgbClr val="FFFF99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Topics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2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2395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 Few Release Engineering Concepts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 Branching and Merging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 Current Release Process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 Proposed Release Process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 Release Versioning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 Nightly build Setup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 Continuous Integration</a:t>
            </a: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Software Development Life Cycle (SDLC)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3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4150" y="819150"/>
          <a:ext cx="8807450" cy="3810000"/>
        </p:xfrm>
        <a:graphic>
          <a:graphicData uri="http://schemas.openxmlformats.org/presentationml/2006/ole">
            <p:oleObj spid="_x0000_s25602" name="Bitmap Image" r:id="rId5" imgW="7342857" imgH="3780952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Modular Design Architecture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4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819150"/>
            <a:ext cx="79074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Modular Design Architecture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5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819150"/>
            <a:ext cx="79074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5400" y="180826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epayroll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26843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26843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hris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21009" y="971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 </a:t>
            </a:r>
            <a:r>
              <a:rPr lang="en-US" sz="1200" dirty="0" err="1" smtClean="0"/>
              <a:t>i</a:t>
            </a:r>
            <a:r>
              <a:rPr lang="en-US" sz="1200" dirty="0" smtClean="0"/>
              <a:t>-admin )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Modular Design Architecture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6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819150"/>
            <a:ext cx="79074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5400" y="180826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epayroll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26843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26843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hris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21009" y="971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 </a:t>
            </a:r>
            <a:r>
              <a:rPr lang="en-US" sz="1200" dirty="0" err="1" smtClean="0"/>
              <a:t>i</a:t>
            </a:r>
            <a:r>
              <a:rPr lang="en-US" sz="1200" dirty="0" smtClean="0"/>
              <a:t>-admin 5.2 )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397476" y="2576215"/>
            <a:ext cx="1054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(Version 7.1)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03956" y="2129938"/>
            <a:ext cx="1182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(Version 3.5.8)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21009" y="2571750"/>
            <a:ext cx="1054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(Version 4.6)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Sample Branching Model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7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14550"/>
            <a:ext cx="1600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52800" y="23431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1.0</a:t>
            </a:r>
            <a:endParaRPr lang="en-US" sz="800" b="1" dirty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7" name="Straight Connector 16"/>
          <p:cNvCxnSpPr>
            <a:stCxn id="6" idx="3"/>
            <a:endCxn id="14" idx="2"/>
          </p:cNvCxnSpPr>
          <p:nvPr/>
        </p:nvCxnSpPr>
        <p:spPr>
          <a:xfrm>
            <a:off x="1905000" y="25717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2570162"/>
            <a:ext cx="4343400" cy="3176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Sample Branching Model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8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14550"/>
            <a:ext cx="1600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52800" y="23431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1.0</a:t>
            </a:r>
            <a:endParaRPr lang="en-US" sz="800" b="1" dirty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7" name="Straight Connector 16"/>
          <p:cNvCxnSpPr>
            <a:stCxn id="6" idx="3"/>
            <a:endCxn id="14" idx="2"/>
          </p:cNvCxnSpPr>
          <p:nvPr/>
        </p:nvCxnSpPr>
        <p:spPr>
          <a:xfrm>
            <a:off x="1905000" y="25717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14" idx="0"/>
          </p:cNvCxnSpPr>
          <p:nvPr/>
        </p:nvCxnSpPr>
        <p:spPr>
          <a:xfrm rot="5400000" flipH="1" flipV="1">
            <a:off x="3619500" y="1238250"/>
            <a:ext cx="1066800" cy="1143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819150"/>
            <a:ext cx="1981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(1.0.5)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 (1.0.2)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r>
              <a:rPr lang="en-US" sz="1200" dirty="0" smtClean="0">
                <a:solidFill>
                  <a:schemeClr val="tx1"/>
                </a:solidFill>
              </a:rPr>
              <a:t> (1.0.1)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127873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Rel</a:t>
            </a:r>
            <a:r>
              <a:rPr lang="en-US" sz="1400" dirty="0" smtClean="0"/>
              <a:t> ease/ Maintenance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05600" y="12763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2570162"/>
            <a:ext cx="4343400" cy="3176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8191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Bugfixes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Sample Branching Model</a:t>
            </a:r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9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14550"/>
            <a:ext cx="1600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52800" y="23431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1.0</a:t>
            </a:r>
            <a:endParaRPr lang="en-US" sz="800" b="1" dirty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7" name="Straight Connector 16"/>
          <p:cNvCxnSpPr>
            <a:stCxn id="6" idx="3"/>
            <a:endCxn id="14" idx="2"/>
          </p:cNvCxnSpPr>
          <p:nvPr/>
        </p:nvCxnSpPr>
        <p:spPr>
          <a:xfrm>
            <a:off x="1905000" y="25717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14" idx="0"/>
          </p:cNvCxnSpPr>
          <p:nvPr/>
        </p:nvCxnSpPr>
        <p:spPr>
          <a:xfrm rot="5400000" flipH="1" flipV="1">
            <a:off x="3619500" y="1238250"/>
            <a:ext cx="1066800" cy="1143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819150"/>
            <a:ext cx="19812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/main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 </a:t>
            </a:r>
            <a:r>
              <a:rPr lang="en-US" sz="1200" dirty="0" err="1" smtClean="0">
                <a:solidFill>
                  <a:schemeClr val="tx1"/>
                </a:solidFill>
              </a:rPr>
              <a:t>epayroll</a:t>
            </a:r>
            <a:r>
              <a:rPr lang="en-US" sz="1200" dirty="0" smtClean="0">
                <a:solidFill>
                  <a:schemeClr val="tx1"/>
                </a:solidFill>
              </a:rPr>
              <a:t> (1.0.5)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/reports (1.0.2)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/</a:t>
            </a:r>
            <a:r>
              <a:rPr lang="en-US" sz="1200" dirty="0" err="1" smtClean="0">
                <a:solidFill>
                  <a:schemeClr val="tx1"/>
                </a:solidFill>
              </a:rPr>
              <a:t>hris</a:t>
            </a:r>
            <a:r>
              <a:rPr lang="en-US" sz="1200" dirty="0" smtClean="0">
                <a:solidFill>
                  <a:schemeClr val="tx1"/>
                </a:solidFill>
              </a:rPr>
              <a:t> (1.0.1)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127873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Rel</a:t>
            </a:r>
            <a:r>
              <a:rPr lang="en-US" sz="1400" dirty="0" smtClean="0"/>
              <a:t> ease/ Maintenance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05600" y="1276350"/>
            <a:ext cx="1447800" cy="158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2570162"/>
            <a:ext cx="4343400" cy="3176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438900" y="1925638"/>
            <a:ext cx="12954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200" y="17335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Merge back to main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8191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Bugfixes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24388</TotalTime>
  <Words>278</Words>
  <Application>Microsoft Office PowerPoint</Application>
  <PresentationFormat>On-screen Show (16:9)</PresentationFormat>
  <Paragraphs>160</Paragraphs>
  <Slides>14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Bitmap Image</vt:lpstr>
      <vt:lpstr>SCM, Branching  and Release Management</vt:lpstr>
      <vt:lpstr>Topics</vt:lpstr>
      <vt:lpstr>Software Development Life Cycle (SDLC)</vt:lpstr>
      <vt:lpstr>Modular Design Architecture</vt:lpstr>
      <vt:lpstr>Modular Design Architecture</vt:lpstr>
      <vt:lpstr>Modular Design Architecture</vt:lpstr>
      <vt:lpstr>Sample Branching Model</vt:lpstr>
      <vt:lpstr>Sample Branching Model</vt:lpstr>
      <vt:lpstr>Sample Branching Model</vt:lpstr>
      <vt:lpstr>Sample Branching Model</vt:lpstr>
      <vt:lpstr>Sample Branching Model</vt:lpstr>
      <vt:lpstr>Slide 12</vt:lpstr>
      <vt:lpstr>Proposed Release Process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To Be Placed Here</dc:title>
  <dc:creator>Chandra Mohan</dc:creator>
  <cp:lastModifiedBy>Niladri</cp:lastModifiedBy>
  <cp:revision>1149</cp:revision>
  <dcterms:created xsi:type="dcterms:W3CDTF">2012-07-10T07:58:22Z</dcterms:created>
  <dcterms:modified xsi:type="dcterms:W3CDTF">2015-09-19T18:00:51Z</dcterms:modified>
</cp:coreProperties>
</file>