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61" r:id="rId2"/>
    <p:sldId id="573" r:id="rId3"/>
  </p:sldIdLst>
  <p:sldSz cx="9144000" cy="5143500" type="screen16x9"/>
  <p:notesSz cx="7315200" cy="9601200"/>
  <p:defaultTextStyle>
    <a:defPPr>
      <a:defRPr lang="en-US"/>
    </a:defPPr>
    <a:lvl1pPr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8F8F8"/>
    <a:srgbClr val="996633"/>
    <a:srgbClr val="808000"/>
    <a:srgbClr val="000000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29" autoAdjust="0"/>
    <p:restoredTop sz="94803" autoAdjust="0"/>
  </p:normalViewPr>
  <p:slideViewPr>
    <p:cSldViewPr snapToObjects="1">
      <p:cViewPr>
        <p:scale>
          <a:sx n="100" d="100"/>
          <a:sy n="100" d="100"/>
        </p:scale>
        <p:origin x="-492" y="36"/>
      </p:cViewPr>
      <p:guideLst>
        <p:guide orient="horz" pos="3297"/>
        <p:guide orient="horz" pos="513"/>
        <p:guide orient="horz" pos="81"/>
        <p:guide pos="5472"/>
        <p:guide pos="9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3C7A66BC-57DB-4D93-999D-B051A5B3EFCB}" type="datetimeFigureOut">
              <a:rPr lang="en-US"/>
              <a:pPr>
                <a:defRPr/>
              </a:pPr>
              <a:t>9/18/2015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88031D99-449D-4CAD-A730-F8D61542D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0613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AE5D37-0267-4919-9757-39C7914C4185}" type="slidenum">
              <a:rPr lang="en-US" altLang="ko-KR" smtClean="0">
                <a:latin typeface="Arial" charset="0"/>
              </a:rPr>
              <a:pPr/>
              <a:t>2</a:t>
            </a:fld>
            <a:endParaRPr lang="en-US" altLang="ko-KR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72889-0710-4F09-91B6-A3144964A0BA}" type="datetimeFigureOut">
              <a:rPr lang="en-US"/>
              <a:pPr>
                <a:defRPr/>
              </a:pPr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0A1CB-77C8-4EC3-A74C-47A529CD5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1DFF3-CE31-428A-861D-D651F2767482}" type="datetimeFigureOut">
              <a:rPr lang="en-US"/>
              <a:pPr>
                <a:defRPr/>
              </a:pPr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41151-9CD0-42F1-A40E-B8FE497D5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73D18-1A3E-4698-918F-D1473AA3CD2D}" type="datetimeFigureOut">
              <a:rPr lang="en-US"/>
              <a:pPr>
                <a:defRPr/>
              </a:pPr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C58E5-7461-444F-9087-7B1031DB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A0105-998A-4ABF-84F7-1EDF914FDDB6}" type="datetimeFigureOut">
              <a:rPr lang="en-US"/>
              <a:pPr>
                <a:defRPr/>
              </a:pPr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82855-23E6-419E-A323-C51B65723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F16A9-1F8E-4E67-9C44-89E0DABF45D1}" type="datetimeFigureOut">
              <a:rPr lang="en-US"/>
              <a:pPr>
                <a:defRPr/>
              </a:pPr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F7F86-803D-4DB8-99D3-97A868E2B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DAC1E-2130-4563-AD68-2DA1094C77E4}" type="datetimeFigureOut">
              <a:rPr lang="en-US"/>
              <a:pPr>
                <a:defRPr/>
              </a:pPr>
              <a:t>9/18/2015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BFAF6-D361-4BF8-8E1D-E5262257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7BF47-D561-4337-9BA2-4A35BAC9364A}" type="datetimeFigureOut">
              <a:rPr lang="en-US"/>
              <a:pPr>
                <a:defRPr/>
              </a:pPr>
              <a:t>9/18/2015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79634-0EA0-4E7E-9422-BB32466C6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1E80C-57E8-4A50-BA60-BDDC6327EA55}" type="datetimeFigureOut">
              <a:rPr lang="en-US"/>
              <a:pPr>
                <a:defRPr/>
              </a:pPr>
              <a:t>9/18/2015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0191C-BEA0-4EC3-8DEC-C1FDA3A94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9A732-D802-4392-9C01-7749019918B7}" type="datetimeFigureOut">
              <a:rPr lang="en-US"/>
              <a:pPr>
                <a:defRPr/>
              </a:pPr>
              <a:t>9/18/2015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3ECFE-005E-42CF-8652-DB71BAF87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887CD-D86D-42D8-8B99-25FADC9CC40C}" type="datetimeFigureOut">
              <a:rPr lang="en-US"/>
              <a:pPr>
                <a:defRPr/>
              </a:pPr>
              <a:t>9/18/2015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37019-1BCF-4E32-9281-30DC1F20F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2F95A-36F7-41F6-B28D-CD4A45E62482}" type="datetimeFigureOut">
              <a:rPr lang="en-US"/>
              <a:pPr>
                <a:defRPr/>
              </a:pPr>
              <a:t>9/18/2015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8FEA7-53CF-4408-A07D-F804CA3BE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8E67A387-6FF0-4199-BFE7-8970E4A856D2}" type="datetimeFigureOut">
              <a:rPr lang="en-US"/>
              <a:pPr>
                <a:defRPr/>
              </a:pPr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57583774-0BB5-4B10-85CE-A36EE8138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047750"/>
            <a:ext cx="5181600" cy="9906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endParaRPr lang="en-US" altLang="ko-KR" sz="4000" i="1" dirty="0" smtClean="0">
              <a:solidFill>
                <a:srgbClr val="404040"/>
              </a:solidFill>
              <a:latin typeface="CentraleSans-Light"/>
              <a:ea typeface="CentraleSans-Light"/>
              <a:cs typeface="CentraleSans-Light"/>
            </a:endParaRPr>
          </a:p>
        </p:txBody>
      </p:sp>
      <p:pic>
        <p:nvPicPr>
          <p:cNvPr id="6146" name="Picture 7" descr="C:\Users\waimun.lee\Desktop\cp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30" t="-787" r="-414" b="-975"/>
          <a:stretch>
            <a:fillRect/>
          </a:stretch>
        </p:blipFill>
        <p:spPr bwMode="auto">
          <a:xfrm>
            <a:off x="3048000" y="2038350"/>
            <a:ext cx="52578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9"/>
            <a:ext cx="8381997" cy="614361"/>
          </a:xfrm>
        </p:spPr>
        <p:txBody>
          <a:bodyPr anchor="t"/>
          <a:lstStyle/>
          <a:p>
            <a:pPr eaLnBrk="1" hangingPunct="1"/>
            <a:endParaRPr lang="en-US" sz="2800" b="0" dirty="0">
              <a:solidFill>
                <a:schemeClr val="bg1"/>
              </a:solidFill>
              <a:latin typeface="Century Gothic" panose="020B0502020202020204" pitchFamily="34" charset="0"/>
              <a:ea typeface="MS PGothic" charset="0"/>
              <a:cs typeface="CentraleSans-Light" charset="0"/>
            </a:endParaRPr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5867400" y="4733927"/>
            <a:ext cx="289560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  <a:latin typeface="CentraleSans-Light" charset="0"/>
              </a:rPr>
              <a:t>Proprietary &amp; Confidential   |   </a:t>
            </a:r>
            <a:fld id="{84E62DF6-2B11-C746-BF53-2A86AE75DE73}" type="slidenum">
              <a:rPr lang="en-US" sz="700">
                <a:solidFill>
                  <a:schemeClr val="bg1"/>
                </a:solidFill>
                <a:latin typeface="CentraleSans-Light" charset="0"/>
              </a:rPr>
              <a:pPr algn="r" eaLnBrk="1" hangingPunct="1"/>
              <a:t>2</a:t>
            </a:fld>
            <a:endParaRPr lang="en-US" sz="700" dirty="0">
              <a:solidFill>
                <a:schemeClr val="bg1"/>
              </a:solidFill>
              <a:latin typeface="CentraleSans-Light" charset="0"/>
            </a:endParaRPr>
          </a:p>
        </p:txBody>
      </p:sp>
      <p:sp>
        <p:nvSpPr>
          <p:cNvPr id="29" name="Text Placeholder 17"/>
          <p:cNvSpPr txBox="1">
            <a:spLocks/>
          </p:cNvSpPr>
          <p:nvPr/>
        </p:nvSpPr>
        <p:spPr bwMode="auto">
          <a:xfrm>
            <a:off x="3200400" y="3867150"/>
            <a:ext cx="563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MS PGothic" pitchFamily="34" charset="-128"/>
              <a:cs typeface="MS PGothic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0224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24142</TotalTime>
  <Words>6</Words>
  <Application>Microsoft Office PowerPoint</Application>
  <PresentationFormat>On-screen Show (16:9)</PresentationFormat>
  <Paragraphs>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To Be Placed Here</dc:title>
  <dc:creator>Chandra Mohan</dc:creator>
  <cp:lastModifiedBy>birupakshya</cp:lastModifiedBy>
  <cp:revision>1035</cp:revision>
  <dcterms:created xsi:type="dcterms:W3CDTF">2012-07-10T07:58:22Z</dcterms:created>
  <dcterms:modified xsi:type="dcterms:W3CDTF">2015-09-18T04:55:59Z</dcterms:modified>
</cp:coreProperties>
</file>