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85" r:id="rId3"/>
    <p:sldId id="278" r:id="rId4"/>
    <p:sldId id="282" r:id="rId5"/>
    <p:sldId id="274" r:id="rId6"/>
    <p:sldId id="288" r:id="rId7"/>
    <p:sldId id="284" r:id="rId8"/>
    <p:sldId id="292" r:id="rId9"/>
    <p:sldId id="27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2311D-41DE-CD4A-A478-6ED2A2F08E0A}" v="2048" dt="2024-10-24T19:36:43.325"/>
    <p1510:client id="{E30FFAF9-9E13-CB45-B978-907F06BC419F}" v="2030" dt="2024-10-24T19:49:52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Cancino Ortiz" userId="S::plc3s@mtmail.mtsu.edu::456a4fb3-220d-4e07-a9bf-1561c5ea3b2d" providerId="AD" clId="Web-{4EEE6E99-5A32-1B5F-BEF4-59740C9314A3}"/>
    <pc:docChg chg="modSld">
      <pc:chgData name="Paola Cancino Ortiz" userId="S::plc3s@mtmail.mtsu.edu::456a4fb3-220d-4e07-a9bf-1561c5ea3b2d" providerId="AD" clId="Web-{4EEE6E99-5A32-1B5F-BEF4-59740C9314A3}" dt="2024-10-09T23:23:27.997" v="20" actId="1076"/>
      <pc:docMkLst>
        <pc:docMk/>
      </pc:docMkLst>
      <pc:sldChg chg="addSp delSp modSp">
        <pc:chgData name="Paola Cancino Ortiz" userId="S::plc3s@mtmail.mtsu.edu::456a4fb3-220d-4e07-a9bf-1561c5ea3b2d" providerId="AD" clId="Web-{4EEE6E99-5A32-1B5F-BEF4-59740C9314A3}" dt="2024-10-09T23:23:27.997" v="20" actId="1076"/>
        <pc:sldMkLst>
          <pc:docMk/>
          <pc:sldMk cId="1156626607" sldId="256"/>
        </pc:sldMkLst>
        <pc:spChg chg="mod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2" creationId="{892A7FED-4310-04C8-BA55-A2C567B18F09}"/>
          </ac:spMkLst>
        </pc:spChg>
        <pc:spChg chg="mod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3" creationId="{FE667440-18B8-877B-37A5-C4141F4AE9EE}"/>
          </ac:spMkLst>
        </pc:spChg>
        <pc:spChg chg="add mod">
          <ac:chgData name="Paola Cancino Ortiz" userId="S::plc3s@mtmail.mtsu.edu::456a4fb3-220d-4e07-a9bf-1561c5ea3b2d" providerId="AD" clId="Web-{4EEE6E99-5A32-1B5F-BEF4-59740C9314A3}" dt="2024-10-09T23:22:57.135" v="14" actId="1076"/>
          <ac:spMkLst>
            <pc:docMk/>
            <pc:sldMk cId="1156626607" sldId="256"/>
            <ac:spMk id="6" creationId="{CD7D50A6-14EB-5BAC-E048-54409CFED45F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18" creationId="{5DCB5928-DC7D-4612-9922-441966E15627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20" creationId="{682C1161-1736-45EC-99B7-33F3CAE9D517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22" creationId="{84D4DDB8-B68F-45B0-9F62-C4279996F672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24" creationId="{AF2F604E-43BE-4DC3-B983-E071523364F8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26" creationId="{08C9B587-E65E-4B52-B37C-ABEBB6E87928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26" v="2"/>
          <ac:spMkLst>
            <pc:docMk/>
            <pc:sldMk cId="1156626607" sldId="256"/>
            <ac:spMk id="32" creationId="{5A59F003-E00A-43F9-91DC-CC54E3B87466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26" v="2"/>
          <ac:spMkLst>
            <pc:docMk/>
            <pc:sldMk cId="1156626607" sldId="256"/>
            <ac:spMk id="34" creationId="{D74A4382-E3AD-430A-9A1F-DFA3E0E77A7D}"/>
          </ac:spMkLst>
        </pc:spChg>
        <pc:spChg chg="add del">
          <ac:chgData name="Paola Cancino Ortiz" userId="S::plc3s@mtmail.mtsu.edu::456a4fb3-220d-4e07-a9bf-1561c5ea3b2d" providerId="AD" clId="Web-{4EEE6E99-5A32-1B5F-BEF4-59740C9314A3}" dt="2024-10-09T23:20:42.126" v="2"/>
          <ac:spMkLst>
            <pc:docMk/>
            <pc:sldMk cId="1156626607" sldId="256"/>
            <ac:spMk id="36" creationId="{79F40191-0F44-4FD1-82CC-ACB507C14BE6}"/>
          </ac:spMkLst>
        </pc:spChg>
        <pc:spChg chg="add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38" creationId="{08C9B587-E65E-4B52-B37C-ABEBB6E87928}"/>
          </ac:spMkLst>
        </pc:spChg>
        <pc:spChg chg="add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39" creationId="{0671A8AE-40A1-4631-A6B8-581AFF065482}"/>
          </ac:spMkLst>
        </pc:spChg>
        <pc:spChg chg="add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41" creationId="{A44CD100-6267-4E62-AA64-2182A3A6A1C0}"/>
          </ac:spMkLst>
        </pc:spChg>
        <pc:spChg chg="add">
          <ac:chgData name="Paola Cancino Ortiz" userId="S::plc3s@mtmail.mtsu.edu::456a4fb3-220d-4e07-a9bf-1561c5ea3b2d" providerId="AD" clId="Web-{4EEE6E99-5A32-1B5F-BEF4-59740C9314A3}" dt="2024-10-09T23:20:42.142" v="3"/>
          <ac:spMkLst>
            <pc:docMk/>
            <pc:sldMk cId="1156626607" sldId="256"/>
            <ac:spMk id="42" creationId="{AF2F604E-43BE-4DC3-B983-E071523364F8}"/>
          </ac:spMkLst>
        </pc:spChg>
        <pc:picChg chg="del">
          <ac:chgData name="Paola Cancino Ortiz" userId="S::plc3s@mtmail.mtsu.edu::456a4fb3-220d-4e07-a9bf-1561c5ea3b2d" providerId="AD" clId="Web-{4EEE6E99-5A32-1B5F-BEF4-59740C9314A3}" dt="2024-10-09T23:20:18.062" v="0"/>
          <ac:picMkLst>
            <pc:docMk/>
            <pc:sldMk cId="1156626607" sldId="256"/>
            <ac:picMk id="4" creationId="{47B50A15-E03D-0850-07DE-C12331AF695B}"/>
          </ac:picMkLst>
        </pc:picChg>
        <pc:picChg chg="add mod">
          <ac:chgData name="Paola Cancino Ortiz" userId="S::plc3s@mtmail.mtsu.edu::456a4fb3-220d-4e07-a9bf-1561c5ea3b2d" providerId="AD" clId="Web-{4EEE6E99-5A32-1B5F-BEF4-59740C9314A3}" dt="2024-10-09T23:23:27.997" v="20" actId="1076"/>
          <ac:picMkLst>
            <pc:docMk/>
            <pc:sldMk cId="1156626607" sldId="256"/>
            <ac:picMk id="5" creationId="{D5FE4275-1A87-A1F8-6CE0-68112D1FA1EF}"/>
          </ac:picMkLst>
        </pc:picChg>
        <pc:picChg chg="add del">
          <ac:chgData name="Paola Cancino Ortiz" userId="S::plc3s@mtmail.mtsu.edu::456a4fb3-220d-4e07-a9bf-1561c5ea3b2d" providerId="AD" clId="Web-{4EEE6E99-5A32-1B5F-BEF4-59740C9314A3}" dt="2024-10-09T23:20:42.126" v="2"/>
          <ac:picMkLst>
            <pc:docMk/>
            <pc:sldMk cId="1156626607" sldId="256"/>
            <ac:picMk id="28" creationId="{40982272-1DDB-2AA5-B2B3-FD616B716C8E}"/>
          </ac:picMkLst>
        </pc:picChg>
        <pc:picChg chg="add">
          <ac:chgData name="Paola Cancino Ortiz" userId="S::plc3s@mtmail.mtsu.edu::456a4fb3-220d-4e07-a9bf-1561c5ea3b2d" providerId="AD" clId="Web-{4EEE6E99-5A32-1B5F-BEF4-59740C9314A3}" dt="2024-10-09T23:20:42.142" v="3"/>
          <ac:picMkLst>
            <pc:docMk/>
            <pc:sldMk cId="1156626607" sldId="256"/>
            <ac:picMk id="40" creationId="{C66A81FB-DCDA-4FE0-C841-89852D8F2848}"/>
          </ac:picMkLst>
        </pc:picChg>
      </pc:sldChg>
    </pc:docChg>
  </pc:docChgLst>
  <pc:docChgLst>
    <pc:chgData name="Anastasia Sidorova" userId="625fc589-5307-48cd-81ed-2723dc13e430" providerId="ADAL" clId="{77A2311D-41DE-CD4A-A478-6ED2A2F08E0A}"/>
    <pc:docChg chg="undo custSel addSld delSld modSld sldOrd addMainMaster delMainMaster">
      <pc:chgData name="Anastasia Sidorova" userId="625fc589-5307-48cd-81ed-2723dc13e430" providerId="ADAL" clId="{77A2311D-41DE-CD4A-A478-6ED2A2F08E0A}" dt="2024-10-24T19:36:43.318" v="3926" actId="20577"/>
      <pc:docMkLst>
        <pc:docMk/>
      </pc:docMkLst>
      <pc:sldChg chg="addSp delSp modSp mod setBg modClrScheme chgLayout">
        <pc:chgData name="Anastasia Sidorova" userId="625fc589-5307-48cd-81ed-2723dc13e430" providerId="ADAL" clId="{77A2311D-41DE-CD4A-A478-6ED2A2F08E0A}" dt="2024-10-09T23:19:33.631" v="84" actId="26606"/>
        <pc:sldMkLst>
          <pc:docMk/>
          <pc:sldMk cId="1156626607" sldId="256"/>
        </pc:sldMkLst>
        <pc:spChg chg="mo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2" creationId="{892A7FED-4310-04C8-BA55-A2C567B18F09}"/>
          </ac:spMkLst>
        </pc:spChg>
        <pc:spChg chg="mo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3" creationId="{FE667440-18B8-877B-37A5-C4141F4AE9EE}"/>
          </ac:spMkLst>
        </pc:spChg>
        <pc:spChg chg="add del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9" creationId="{0760E4C7-47B8-4356-ABCA-CC9C79E2D2B6}"/>
          </ac:spMkLst>
        </pc:spChg>
        <pc:spChg chg="add del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11" creationId="{3F0586C3-A19F-D214-ABDE-30AD5B6669E5}"/>
          </ac:spMkLst>
        </pc:spChg>
        <pc:spChg chg="ad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18" creationId="{5DCB5928-DC7D-4612-9922-441966E15627}"/>
          </ac:spMkLst>
        </pc:spChg>
        <pc:spChg chg="ad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20" creationId="{682C1161-1736-45EC-99B7-33F3CAE9D517}"/>
          </ac:spMkLst>
        </pc:spChg>
        <pc:spChg chg="ad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22" creationId="{84D4DDB8-B68F-45B0-9F62-C4279996F672}"/>
          </ac:spMkLst>
        </pc:spChg>
        <pc:spChg chg="ad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24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09T23:19:33.631" v="84" actId="26606"/>
          <ac:spMkLst>
            <pc:docMk/>
            <pc:sldMk cId="1156626607" sldId="256"/>
            <ac:spMk id="26" creationId="{08C9B587-E65E-4B52-B37C-ABEBB6E87928}"/>
          </ac:spMkLst>
        </pc:spChg>
        <pc:picChg chg="add mod ord">
          <ac:chgData name="Anastasia Sidorova" userId="625fc589-5307-48cd-81ed-2723dc13e430" providerId="ADAL" clId="{77A2311D-41DE-CD4A-A478-6ED2A2F08E0A}" dt="2024-10-09T23:19:33.631" v="84" actId="26606"/>
          <ac:picMkLst>
            <pc:docMk/>
            <pc:sldMk cId="1156626607" sldId="256"/>
            <ac:picMk id="4" creationId="{47B50A15-E03D-0850-07DE-C12331AF695B}"/>
          </ac:picMkLst>
        </pc:picChg>
        <pc:cxnChg chg="add del">
          <ac:chgData name="Anastasia Sidorova" userId="625fc589-5307-48cd-81ed-2723dc13e430" providerId="ADAL" clId="{77A2311D-41DE-CD4A-A478-6ED2A2F08E0A}" dt="2024-10-09T23:19:33.631" v="84" actId="26606"/>
          <ac:cxnSpMkLst>
            <pc:docMk/>
            <pc:sldMk cId="1156626607" sldId="256"/>
            <ac:cxnSpMk id="13" creationId="{414C5C93-B9E9-4392-ADCF-ABF21209DD56}"/>
          </ac:cxnSpMkLst>
        </pc:cxnChg>
      </pc:sldChg>
      <pc:sldChg chg="addSp modSp new del mod setBg">
        <pc:chgData name="Anastasia Sidorova" userId="625fc589-5307-48cd-81ed-2723dc13e430" providerId="ADAL" clId="{77A2311D-41DE-CD4A-A478-6ED2A2F08E0A}" dt="2024-10-16T19:26:03.068" v="1068" actId="2696"/>
        <pc:sldMkLst>
          <pc:docMk/>
          <pc:sldMk cId="1973801559" sldId="257"/>
        </pc:sldMkLst>
        <pc:spChg chg="mod">
          <ac:chgData name="Anastasia Sidorova" userId="625fc589-5307-48cd-81ed-2723dc13e430" providerId="ADAL" clId="{77A2311D-41DE-CD4A-A478-6ED2A2F08E0A}" dt="2024-10-16T19:21:13.232" v="1038" actId="20577"/>
          <ac:spMkLst>
            <pc:docMk/>
            <pc:sldMk cId="1973801559" sldId="257"/>
            <ac:spMk id="2" creationId="{4F6488D9-D27A-2624-FA9A-B79C100C9E7B}"/>
          </ac:spMkLst>
        </pc:spChg>
        <pc:spChg chg="mod">
          <ac:chgData name="Anastasia Sidorova" userId="625fc589-5307-48cd-81ed-2723dc13e430" providerId="ADAL" clId="{77A2311D-41DE-CD4A-A478-6ED2A2F08E0A}" dt="2024-10-09T23:20:56.586" v="122" actId="26606"/>
          <ac:spMkLst>
            <pc:docMk/>
            <pc:sldMk cId="1973801559" sldId="257"/>
            <ac:spMk id="3" creationId="{847E7D62-9EE7-4D8A-58DF-EDA018A3474C}"/>
          </ac:spMkLst>
        </pc:spChg>
        <pc:spChg chg="add">
          <ac:chgData name="Anastasia Sidorova" userId="625fc589-5307-48cd-81ed-2723dc13e430" providerId="ADAL" clId="{77A2311D-41DE-CD4A-A478-6ED2A2F08E0A}" dt="2024-10-09T23:20:56.586" v="122" actId="26606"/>
          <ac:spMkLst>
            <pc:docMk/>
            <pc:sldMk cId="1973801559" sldId="257"/>
            <ac:spMk id="8" creationId="{1C799903-48D5-4A31-A1A2-541072D9771E}"/>
          </ac:spMkLst>
        </pc:spChg>
        <pc:spChg chg="add">
          <ac:chgData name="Anastasia Sidorova" userId="625fc589-5307-48cd-81ed-2723dc13e430" providerId="ADAL" clId="{77A2311D-41DE-CD4A-A478-6ED2A2F08E0A}" dt="2024-10-09T23:20:56.586" v="122" actId="26606"/>
          <ac:spMkLst>
            <pc:docMk/>
            <pc:sldMk cId="1973801559" sldId="257"/>
            <ac:spMk id="10" creationId="{8EFFF109-FC58-4FD3-BE05-9775A1310F55}"/>
          </ac:spMkLst>
        </pc:spChg>
        <pc:spChg chg="add">
          <ac:chgData name="Anastasia Sidorova" userId="625fc589-5307-48cd-81ed-2723dc13e430" providerId="ADAL" clId="{77A2311D-41DE-CD4A-A478-6ED2A2F08E0A}" dt="2024-10-09T23:20:56.586" v="122" actId="26606"/>
          <ac:spMkLst>
            <pc:docMk/>
            <pc:sldMk cId="1973801559" sldId="257"/>
            <ac:spMk id="12" creationId="{E1B96AD6-92A9-4273-A62B-96A1C3E0BA95}"/>
          </ac:spMkLst>
        </pc:spChg>
        <pc:spChg chg="add">
          <ac:chgData name="Anastasia Sidorova" userId="625fc589-5307-48cd-81ed-2723dc13e430" providerId="ADAL" clId="{77A2311D-41DE-CD4A-A478-6ED2A2F08E0A}" dt="2024-10-09T23:20:56.586" v="122" actId="26606"/>
          <ac:spMkLst>
            <pc:docMk/>
            <pc:sldMk cId="1973801559" sldId="257"/>
            <ac:spMk id="14" creationId="{463EEC44-1BA3-44ED-81FC-A644B04B2A44}"/>
          </ac:spMkLst>
        </pc:spChg>
        <pc:spChg chg="mod">
          <ac:chgData name="Anastasia Sidorova" userId="625fc589-5307-48cd-81ed-2723dc13e430" providerId="ADAL" clId="{77A2311D-41DE-CD4A-A478-6ED2A2F08E0A}" dt="2024-10-16T19:25:12.012" v="1059" actId="120"/>
          <ac:spMkLst>
            <pc:docMk/>
            <pc:sldMk cId="1973801559" sldId="257"/>
            <ac:spMk id="29" creationId="{830246E3-A8C4-B425-D79E-78A625CC2FD1}"/>
          </ac:spMkLst>
        </pc:spChg>
      </pc:sldChg>
      <pc:sldChg chg="addSp delSp modSp new del mod ord">
        <pc:chgData name="Anastasia Sidorova" userId="625fc589-5307-48cd-81ed-2723dc13e430" providerId="ADAL" clId="{77A2311D-41DE-CD4A-A478-6ED2A2F08E0A}" dt="2024-10-16T20:44:54.749" v="1238" actId="2696"/>
        <pc:sldMkLst>
          <pc:docMk/>
          <pc:sldMk cId="3717576133" sldId="258"/>
        </pc:sldMkLst>
        <pc:spChg chg="mod">
          <ac:chgData name="Anastasia Sidorova" userId="625fc589-5307-48cd-81ed-2723dc13e430" providerId="ADAL" clId="{77A2311D-41DE-CD4A-A478-6ED2A2F08E0A}" dt="2024-10-16T19:24:29.774" v="1053" actId="20577"/>
          <ac:spMkLst>
            <pc:docMk/>
            <pc:sldMk cId="3717576133" sldId="258"/>
            <ac:spMk id="2" creationId="{D9DEC58F-4A1A-9BDC-EF8D-1ECEAFAAA127}"/>
          </ac:spMkLst>
        </pc:spChg>
        <pc:spChg chg="add del mod">
          <ac:chgData name="Anastasia Sidorova" userId="625fc589-5307-48cd-81ed-2723dc13e430" providerId="ADAL" clId="{77A2311D-41DE-CD4A-A478-6ED2A2F08E0A}" dt="2024-10-16T20:44:03.202" v="1235"/>
          <ac:spMkLst>
            <pc:docMk/>
            <pc:sldMk cId="3717576133" sldId="258"/>
            <ac:spMk id="6" creationId="{FF014A07-BF72-892A-6F75-9F55AF1E35BF}"/>
          </ac:spMkLst>
        </pc:spChg>
        <pc:picChg chg="del mod">
          <ac:chgData name="Anastasia Sidorova" userId="625fc589-5307-48cd-81ed-2723dc13e430" providerId="ADAL" clId="{77A2311D-41DE-CD4A-A478-6ED2A2F08E0A}" dt="2024-10-16T20:44:00.503" v="1234" actId="478"/>
          <ac:picMkLst>
            <pc:docMk/>
            <pc:sldMk cId="3717576133" sldId="258"/>
            <ac:picMk id="4" creationId="{D11C6645-E490-3DFD-265E-C91EBAEC2227}"/>
          </ac:picMkLst>
        </pc:picChg>
        <pc:picChg chg="add mod">
          <ac:chgData name="Anastasia Sidorova" userId="625fc589-5307-48cd-81ed-2723dc13e430" providerId="ADAL" clId="{77A2311D-41DE-CD4A-A478-6ED2A2F08E0A}" dt="2024-10-16T20:44:03.202" v="1235"/>
          <ac:picMkLst>
            <pc:docMk/>
            <pc:sldMk cId="3717576133" sldId="258"/>
            <ac:picMk id="7" creationId="{1B72476B-3CCB-1827-9AB0-B3ADA8AF5396}"/>
          </ac:picMkLst>
        </pc:picChg>
      </pc:sldChg>
      <pc:sldChg chg="modSp new del mod">
        <pc:chgData name="Anastasia Sidorova" userId="625fc589-5307-48cd-81ed-2723dc13e430" providerId="ADAL" clId="{77A2311D-41DE-CD4A-A478-6ED2A2F08E0A}" dt="2024-10-16T19:05:44.510" v="965" actId="2696"/>
        <pc:sldMkLst>
          <pc:docMk/>
          <pc:sldMk cId="2447817594" sldId="259"/>
        </pc:sldMkLst>
        <pc:spChg chg="mod">
          <ac:chgData name="Anastasia Sidorova" userId="625fc589-5307-48cd-81ed-2723dc13e430" providerId="ADAL" clId="{77A2311D-41DE-CD4A-A478-6ED2A2F08E0A}" dt="2024-10-09T23:21:29.569" v="182" actId="20577"/>
          <ac:spMkLst>
            <pc:docMk/>
            <pc:sldMk cId="2447817594" sldId="259"/>
            <ac:spMk id="2" creationId="{4D380D9F-9C32-E7A3-FF3D-4DAEA156521F}"/>
          </ac:spMkLst>
        </pc:spChg>
      </pc:sldChg>
      <pc:sldChg chg="addSp modSp new del mod setBg">
        <pc:chgData name="Anastasia Sidorova" userId="625fc589-5307-48cd-81ed-2723dc13e430" providerId="ADAL" clId="{77A2311D-41DE-CD4A-A478-6ED2A2F08E0A}" dt="2024-10-16T20:45:04.190" v="1241" actId="2696"/>
        <pc:sldMkLst>
          <pc:docMk/>
          <pc:sldMk cId="1844076067" sldId="260"/>
        </pc:sldMkLst>
        <pc:spChg chg="mod">
          <ac:chgData name="Anastasia Sidorova" userId="625fc589-5307-48cd-81ed-2723dc13e430" providerId="ADAL" clId="{77A2311D-41DE-CD4A-A478-6ED2A2F08E0A}" dt="2024-10-16T18:51:46.408" v="964" actId="20577"/>
          <ac:spMkLst>
            <pc:docMk/>
            <pc:sldMk cId="1844076067" sldId="260"/>
            <ac:spMk id="2" creationId="{8BA554D8-3DB5-EE7E-F572-4D568D54DB0A}"/>
          </ac:spMkLst>
        </pc:spChg>
        <pc:spChg chg="mod">
          <ac:chgData name="Anastasia Sidorova" userId="625fc589-5307-48cd-81ed-2723dc13e430" providerId="ADAL" clId="{77A2311D-41DE-CD4A-A478-6ED2A2F08E0A}" dt="2024-10-09T23:25:08.651" v="350" actId="26606"/>
          <ac:spMkLst>
            <pc:docMk/>
            <pc:sldMk cId="1844076067" sldId="260"/>
            <ac:spMk id="3" creationId="{CF2BB1D8-4FF3-FEE4-4178-54566A700BEC}"/>
          </ac:spMkLst>
        </pc:spChg>
        <pc:spChg chg="add">
          <ac:chgData name="Anastasia Sidorova" userId="625fc589-5307-48cd-81ed-2723dc13e430" providerId="ADAL" clId="{77A2311D-41DE-CD4A-A478-6ED2A2F08E0A}" dt="2024-10-09T23:25:08.651" v="350" actId="26606"/>
          <ac:spMkLst>
            <pc:docMk/>
            <pc:sldMk cId="1844076067" sldId="260"/>
            <ac:spMk id="8" creationId="{1C799903-48D5-4A31-A1A2-541072D9771E}"/>
          </ac:spMkLst>
        </pc:spChg>
        <pc:spChg chg="add">
          <ac:chgData name="Anastasia Sidorova" userId="625fc589-5307-48cd-81ed-2723dc13e430" providerId="ADAL" clId="{77A2311D-41DE-CD4A-A478-6ED2A2F08E0A}" dt="2024-10-09T23:25:08.651" v="350" actId="26606"/>
          <ac:spMkLst>
            <pc:docMk/>
            <pc:sldMk cId="1844076067" sldId="260"/>
            <ac:spMk id="10" creationId="{8EFFF109-FC58-4FD3-BE05-9775A1310F55}"/>
          </ac:spMkLst>
        </pc:spChg>
        <pc:spChg chg="add">
          <ac:chgData name="Anastasia Sidorova" userId="625fc589-5307-48cd-81ed-2723dc13e430" providerId="ADAL" clId="{77A2311D-41DE-CD4A-A478-6ED2A2F08E0A}" dt="2024-10-09T23:25:08.651" v="350" actId="26606"/>
          <ac:spMkLst>
            <pc:docMk/>
            <pc:sldMk cId="1844076067" sldId="260"/>
            <ac:spMk id="12" creationId="{E1B96AD6-92A9-4273-A62B-96A1C3E0BA95}"/>
          </ac:spMkLst>
        </pc:spChg>
        <pc:spChg chg="add">
          <ac:chgData name="Anastasia Sidorova" userId="625fc589-5307-48cd-81ed-2723dc13e430" providerId="ADAL" clId="{77A2311D-41DE-CD4A-A478-6ED2A2F08E0A}" dt="2024-10-09T23:25:08.651" v="350" actId="26606"/>
          <ac:spMkLst>
            <pc:docMk/>
            <pc:sldMk cId="1844076067" sldId="260"/>
            <ac:spMk id="14" creationId="{463EEC44-1BA3-44ED-81FC-A644B04B2A44}"/>
          </ac:spMkLst>
        </pc:spChg>
      </pc:sldChg>
      <pc:sldChg chg="modSp new del mod">
        <pc:chgData name="Anastasia Sidorova" userId="625fc589-5307-48cd-81ed-2723dc13e430" providerId="ADAL" clId="{77A2311D-41DE-CD4A-A478-6ED2A2F08E0A}" dt="2024-10-16T21:08:11.459" v="1315" actId="2696"/>
        <pc:sldMkLst>
          <pc:docMk/>
          <pc:sldMk cId="3520517255" sldId="261"/>
        </pc:sldMkLst>
        <pc:spChg chg="mod">
          <ac:chgData name="Anastasia Sidorova" userId="625fc589-5307-48cd-81ed-2723dc13e430" providerId="ADAL" clId="{77A2311D-41DE-CD4A-A478-6ED2A2F08E0A}" dt="2024-10-16T19:09:48.714" v="977" actId="20577"/>
          <ac:spMkLst>
            <pc:docMk/>
            <pc:sldMk cId="3520517255" sldId="261"/>
            <ac:spMk id="2" creationId="{4B2B5AB2-EEB7-062D-7434-041091D8E04C}"/>
          </ac:spMkLst>
        </pc:spChg>
      </pc:sldChg>
      <pc:sldChg chg="modSp new del mod">
        <pc:chgData name="Anastasia Sidorova" userId="625fc589-5307-48cd-81ed-2723dc13e430" providerId="ADAL" clId="{77A2311D-41DE-CD4A-A478-6ED2A2F08E0A}" dt="2024-10-16T19:09:45.633" v="976" actId="2696"/>
        <pc:sldMkLst>
          <pc:docMk/>
          <pc:sldMk cId="737344954" sldId="262"/>
        </pc:sldMkLst>
        <pc:spChg chg="mod">
          <ac:chgData name="Anastasia Sidorova" userId="625fc589-5307-48cd-81ed-2723dc13e430" providerId="ADAL" clId="{77A2311D-41DE-CD4A-A478-6ED2A2F08E0A}" dt="2024-10-09T23:28:52.363" v="520" actId="20577"/>
          <ac:spMkLst>
            <pc:docMk/>
            <pc:sldMk cId="737344954" sldId="262"/>
            <ac:spMk id="2" creationId="{C523365A-903F-B872-F174-5D1154B78DDD}"/>
          </ac:spMkLst>
        </pc:spChg>
      </pc:sldChg>
      <pc:sldChg chg="addSp modSp new del mod setBg">
        <pc:chgData name="Anastasia Sidorova" userId="625fc589-5307-48cd-81ed-2723dc13e430" providerId="ADAL" clId="{77A2311D-41DE-CD4A-A478-6ED2A2F08E0A}" dt="2024-10-16T20:14:54.497" v="1230" actId="2696"/>
        <pc:sldMkLst>
          <pc:docMk/>
          <pc:sldMk cId="1067425242" sldId="263"/>
        </pc:sldMkLst>
        <pc:spChg chg="mod">
          <ac:chgData name="Anastasia Sidorova" userId="625fc589-5307-48cd-81ed-2723dc13e430" providerId="ADAL" clId="{77A2311D-41DE-CD4A-A478-6ED2A2F08E0A}" dt="2024-10-16T19:12:37.759" v="996" actId="313"/>
          <ac:spMkLst>
            <pc:docMk/>
            <pc:sldMk cId="1067425242" sldId="263"/>
            <ac:spMk id="2" creationId="{4B8C3E97-CD63-FC05-076D-FA42D116A3A6}"/>
          </ac:spMkLst>
        </pc:spChg>
        <pc:spChg chg="mod">
          <ac:chgData name="Anastasia Sidorova" userId="625fc589-5307-48cd-81ed-2723dc13e430" providerId="ADAL" clId="{77A2311D-41DE-CD4A-A478-6ED2A2F08E0A}" dt="2024-10-09T23:37:44.428" v="554" actId="26606"/>
          <ac:spMkLst>
            <pc:docMk/>
            <pc:sldMk cId="1067425242" sldId="263"/>
            <ac:spMk id="3" creationId="{4A4DCBA5-F77B-70CC-EAB4-B5773ED9DC77}"/>
          </ac:spMkLst>
        </pc:spChg>
        <pc:spChg chg="add">
          <ac:chgData name="Anastasia Sidorova" userId="625fc589-5307-48cd-81ed-2723dc13e430" providerId="ADAL" clId="{77A2311D-41DE-CD4A-A478-6ED2A2F08E0A}" dt="2024-10-09T23:37:44.428" v="554" actId="26606"/>
          <ac:spMkLst>
            <pc:docMk/>
            <pc:sldMk cId="1067425242" sldId="263"/>
            <ac:spMk id="8" creationId="{1C799903-48D5-4A31-A1A2-541072D9771E}"/>
          </ac:spMkLst>
        </pc:spChg>
        <pc:spChg chg="add">
          <ac:chgData name="Anastasia Sidorova" userId="625fc589-5307-48cd-81ed-2723dc13e430" providerId="ADAL" clId="{77A2311D-41DE-CD4A-A478-6ED2A2F08E0A}" dt="2024-10-09T23:37:44.428" v="554" actId="26606"/>
          <ac:spMkLst>
            <pc:docMk/>
            <pc:sldMk cId="1067425242" sldId="263"/>
            <ac:spMk id="10" creationId="{8EFFF109-FC58-4FD3-BE05-9775A1310F55}"/>
          </ac:spMkLst>
        </pc:spChg>
        <pc:spChg chg="add">
          <ac:chgData name="Anastasia Sidorova" userId="625fc589-5307-48cd-81ed-2723dc13e430" providerId="ADAL" clId="{77A2311D-41DE-CD4A-A478-6ED2A2F08E0A}" dt="2024-10-09T23:37:44.428" v="554" actId="26606"/>
          <ac:spMkLst>
            <pc:docMk/>
            <pc:sldMk cId="1067425242" sldId="263"/>
            <ac:spMk id="12" creationId="{E1B96AD6-92A9-4273-A62B-96A1C3E0BA95}"/>
          </ac:spMkLst>
        </pc:spChg>
        <pc:spChg chg="add">
          <ac:chgData name="Anastasia Sidorova" userId="625fc589-5307-48cd-81ed-2723dc13e430" providerId="ADAL" clId="{77A2311D-41DE-CD4A-A478-6ED2A2F08E0A}" dt="2024-10-09T23:37:44.428" v="554" actId="26606"/>
          <ac:spMkLst>
            <pc:docMk/>
            <pc:sldMk cId="1067425242" sldId="263"/>
            <ac:spMk id="14" creationId="{463EEC44-1BA3-44ED-81FC-A644B04B2A44}"/>
          </ac:spMkLst>
        </pc:spChg>
      </pc:sldChg>
      <pc:sldChg chg="modSp new del mod">
        <pc:chgData name="Anastasia Sidorova" userId="625fc589-5307-48cd-81ed-2723dc13e430" providerId="ADAL" clId="{77A2311D-41DE-CD4A-A478-6ED2A2F08E0A}" dt="2024-10-16T20:14:56.155" v="1231" actId="2696"/>
        <pc:sldMkLst>
          <pc:docMk/>
          <pc:sldMk cId="2495194059" sldId="264"/>
        </pc:sldMkLst>
        <pc:spChg chg="mod">
          <ac:chgData name="Anastasia Sidorova" userId="625fc589-5307-48cd-81ed-2723dc13e430" providerId="ADAL" clId="{77A2311D-41DE-CD4A-A478-6ED2A2F08E0A}" dt="2024-10-16T19:09:08.239" v="971" actId="20577"/>
          <ac:spMkLst>
            <pc:docMk/>
            <pc:sldMk cId="2495194059" sldId="264"/>
            <ac:spMk id="2" creationId="{191A703E-9478-FCE7-66FC-03E59919B297}"/>
          </ac:spMkLst>
        </pc:spChg>
      </pc:sldChg>
      <pc:sldChg chg="modSp new del mod">
        <pc:chgData name="Anastasia Sidorova" userId="625fc589-5307-48cd-81ed-2723dc13e430" providerId="ADAL" clId="{77A2311D-41DE-CD4A-A478-6ED2A2F08E0A}" dt="2024-10-16T19:09:03.934" v="970" actId="2696"/>
        <pc:sldMkLst>
          <pc:docMk/>
          <pc:sldMk cId="3567004823" sldId="265"/>
        </pc:sldMkLst>
        <pc:spChg chg="mod">
          <ac:chgData name="Anastasia Sidorova" userId="625fc589-5307-48cd-81ed-2723dc13e430" providerId="ADAL" clId="{77A2311D-41DE-CD4A-A478-6ED2A2F08E0A}" dt="2024-10-09T23:38:02.100" v="594" actId="20577"/>
          <ac:spMkLst>
            <pc:docMk/>
            <pc:sldMk cId="3567004823" sldId="265"/>
            <ac:spMk id="2" creationId="{FD1F37E8-969C-BE62-DB3E-5DF25FB86C27}"/>
          </ac:spMkLst>
        </pc:spChg>
      </pc:sldChg>
      <pc:sldChg chg="addSp modSp new del mod setBg">
        <pc:chgData name="Anastasia Sidorova" userId="625fc589-5307-48cd-81ed-2723dc13e430" providerId="ADAL" clId="{77A2311D-41DE-CD4A-A478-6ED2A2F08E0A}" dt="2024-10-16T21:00:45.069" v="1243" actId="2696"/>
        <pc:sldMkLst>
          <pc:docMk/>
          <pc:sldMk cId="2703141273" sldId="266"/>
        </pc:sldMkLst>
        <pc:spChg chg="mod">
          <ac:chgData name="Anastasia Sidorova" userId="625fc589-5307-48cd-81ed-2723dc13e430" providerId="ADAL" clId="{77A2311D-41DE-CD4A-A478-6ED2A2F08E0A}" dt="2024-10-09T23:40:48.368" v="673" actId="26606"/>
          <ac:spMkLst>
            <pc:docMk/>
            <pc:sldMk cId="2703141273" sldId="266"/>
            <ac:spMk id="2" creationId="{610FB0F6-26E4-354D-014F-928EFE46F87D}"/>
          </ac:spMkLst>
        </pc:spChg>
        <pc:spChg chg="mod">
          <ac:chgData name="Anastasia Sidorova" userId="625fc589-5307-48cd-81ed-2723dc13e430" providerId="ADAL" clId="{77A2311D-41DE-CD4A-A478-6ED2A2F08E0A}" dt="2024-10-09T23:40:48.368" v="673" actId="26606"/>
          <ac:spMkLst>
            <pc:docMk/>
            <pc:sldMk cId="2703141273" sldId="266"/>
            <ac:spMk id="3" creationId="{791FB425-B273-F78F-2B05-99ACAB4BB0E3}"/>
          </ac:spMkLst>
        </pc:spChg>
        <pc:spChg chg="add">
          <ac:chgData name="Anastasia Sidorova" userId="625fc589-5307-48cd-81ed-2723dc13e430" providerId="ADAL" clId="{77A2311D-41DE-CD4A-A478-6ED2A2F08E0A}" dt="2024-10-09T23:40:48.368" v="673" actId="26606"/>
          <ac:spMkLst>
            <pc:docMk/>
            <pc:sldMk cId="2703141273" sldId="266"/>
            <ac:spMk id="8" creationId="{1C799903-48D5-4A31-A1A2-541072D9771E}"/>
          </ac:spMkLst>
        </pc:spChg>
        <pc:spChg chg="add">
          <ac:chgData name="Anastasia Sidorova" userId="625fc589-5307-48cd-81ed-2723dc13e430" providerId="ADAL" clId="{77A2311D-41DE-CD4A-A478-6ED2A2F08E0A}" dt="2024-10-09T23:40:48.368" v="673" actId="26606"/>
          <ac:spMkLst>
            <pc:docMk/>
            <pc:sldMk cId="2703141273" sldId="266"/>
            <ac:spMk id="10" creationId="{8EFFF109-FC58-4FD3-BE05-9775A1310F55}"/>
          </ac:spMkLst>
        </pc:spChg>
        <pc:spChg chg="add">
          <ac:chgData name="Anastasia Sidorova" userId="625fc589-5307-48cd-81ed-2723dc13e430" providerId="ADAL" clId="{77A2311D-41DE-CD4A-A478-6ED2A2F08E0A}" dt="2024-10-09T23:40:48.368" v="673" actId="26606"/>
          <ac:spMkLst>
            <pc:docMk/>
            <pc:sldMk cId="2703141273" sldId="266"/>
            <ac:spMk id="12" creationId="{E1B96AD6-92A9-4273-A62B-96A1C3E0BA95}"/>
          </ac:spMkLst>
        </pc:spChg>
        <pc:spChg chg="add">
          <ac:chgData name="Anastasia Sidorova" userId="625fc589-5307-48cd-81ed-2723dc13e430" providerId="ADAL" clId="{77A2311D-41DE-CD4A-A478-6ED2A2F08E0A}" dt="2024-10-09T23:40:48.368" v="673" actId="26606"/>
          <ac:spMkLst>
            <pc:docMk/>
            <pc:sldMk cId="2703141273" sldId="266"/>
            <ac:spMk id="14" creationId="{463EEC44-1BA3-44ED-81FC-A644B04B2A44}"/>
          </ac:spMkLst>
        </pc:spChg>
      </pc:sldChg>
      <pc:sldChg chg="addSp delSp modSp new del mod setBg modClrScheme chgLayout">
        <pc:chgData name="Anastasia Sidorova" userId="625fc589-5307-48cd-81ed-2723dc13e430" providerId="ADAL" clId="{77A2311D-41DE-CD4A-A478-6ED2A2F08E0A}" dt="2024-10-24T18:49:22.648" v="3805" actId="2696"/>
        <pc:sldMkLst>
          <pc:docMk/>
          <pc:sldMk cId="2168948407" sldId="267"/>
        </pc:sldMkLst>
        <pc:spChg chg="mod ord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2" creationId="{71105A12-B3E0-394B-342E-FABA4EC2CA8D}"/>
          </ac:spMkLst>
        </pc:spChg>
        <pc:spChg chg="del mod ord">
          <ac:chgData name="Anastasia Sidorova" userId="625fc589-5307-48cd-81ed-2723dc13e430" providerId="ADAL" clId="{77A2311D-41DE-CD4A-A478-6ED2A2F08E0A}" dt="2024-10-16T21:07:58.261" v="1312" actId="700"/>
          <ac:spMkLst>
            <pc:docMk/>
            <pc:sldMk cId="2168948407" sldId="267"/>
            <ac:spMk id="3" creationId="{37AFE5F0-5BD2-2066-E062-9281E63D7BC0}"/>
          </ac:spMkLst>
        </pc:spChg>
        <pc:spChg chg="add del mod ord">
          <ac:chgData name="Anastasia Sidorova" userId="625fc589-5307-48cd-81ed-2723dc13e430" providerId="ADAL" clId="{77A2311D-41DE-CD4A-A478-6ED2A2F08E0A}" dt="2024-10-16T21:08:04.825" v="1314"/>
          <ac:spMkLst>
            <pc:docMk/>
            <pc:sldMk cId="2168948407" sldId="267"/>
            <ac:spMk id="4" creationId="{151094A2-7B3C-67F8-B949-4C0925DA15B6}"/>
          </ac:spMkLst>
        </pc:spChg>
        <pc:spChg chg="add del mod">
          <ac:chgData name="Anastasia Sidorova" userId="625fc589-5307-48cd-81ed-2723dc13e430" providerId="ADAL" clId="{77A2311D-41DE-CD4A-A478-6ED2A2F08E0A}" dt="2024-10-22T15:02:53.501" v="1604" actId="478"/>
          <ac:spMkLst>
            <pc:docMk/>
            <pc:sldMk cId="2168948407" sldId="267"/>
            <ac:spMk id="4" creationId="{B2D0B6A4-8682-0CBB-7638-34C94980785E}"/>
          </ac:spMkLst>
        </pc:spChg>
        <pc:spChg chg="add del mod ord">
          <ac:chgData name="Anastasia Sidorova" userId="625fc589-5307-48cd-81ed-2723dc13e430" providerId="ADAL" clId="{77A2311D-41DE-CD4A-A478-6ED2A2F08E0A}" dt="2024-10-16T21:18:38.649" v="1317"/>
          <ac:spMkLst>
            <pc:docMk/>
            <pc:sldMk cId="2168948407" sldId="267"/>
            <ac:spMk id="5" creationId="{78838165-91D2-307E-C347-03A7A228FD2E}"/>
          </ac:spMkLst>
        </pc:spChg>
        <pc:spChg chg="add del mod">
          <ac:chgData name="Anastasia Sidorova" userId="625fc589-5307-48cd-81ed-2723dc13e430" providerId="ADAL" clId="{77A2311D-41DE-CD4A-A478-6ED2A2F08E0A}" dt="2024-10-22T14:49:06.450" v="1375"/>
          <ac:spMkLst>
            <pc:docMk/>
            <pc:sldMk cId="2168948407" sldId="267"/>
            <ac:spMk id="8" creationId="{B32B7219-5C66-D428-E801-871C0A8041B0}"/>
          </ac:spMkLst>
        </pc:spChg>
        <pc:spChg chg="add del mod">
          <ac:chgData name="Anastasia Sidorova" userId="625fc589-5307-48cd-81ed-2723dc13e430" providerId="ADAL" clId="{77A2311D-41DE-CD4A-A478-6ED2A2F08E0A}" dt="2024-10-16T21:19:14.831" v="1319"/>
          <ac:spMkLst>
            <pc:docMk/>
            <pc:sldMk cId="2168948407" sldId="267"/>
            <ac:spMk id="9" creationId="{9FE19194-5F64-8CE7-D5F1-21DCDED471A5}"/>
          </ac:spMkLst>
        </pc:spChg>
        <pc:spChg chg="add del mod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13" creationId="{67F377CE-E40A-362E-2AED-FA865971DBDF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15" creationId="{2D6FBB9D-1CAA-4D05-AB33-BABDFE17B843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17" creationId="{04727B71-B4B6-4823-80A1-68C40B475118}"/>
          </ac:spMkLst>
        </pc:spChg>
        <pc:spChg chg="add del mod">
          <ac:chgData name="Anastasia Sidorova" userId="625fc589-5307-48cd-81ed-2723dc13e430" providerId="ADAL" clId="{77A2311D-41DE-CD4A-A478-6ED2A2F08E0A}" dt="2024-10-22T16:59:12.674" v="3092" actId="478"/>
          <ac:spMkLst>
            <pc:docMk/>
            <pc:sldMk cId="2168948407" sldId="267"/>
            <ac:spMk id="18" creationId="{FA131981-FF46-2DF4-3E99-52A225A5ACE2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19" creationId="{79A6DB05-9FB5-4B07-8675-74C23D4FD89D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21" creationId="{385E1BDC-A9B0-4A87-82E3-F3187F69A802}"/>
          </ac:spMkLst>
        </pc:spChg>
        <pc:spChg chg="add del mod">
          <ac:chgData name="Anastasia Sidorova" userId="625fc589-5307-48cd-81ed-2723dc13e430" providerId="ADAL" clId="{77A2311D-41DE-CD4A-A478-6ED2A2F08E0A}" dt="2024-10-22T18:17:00.439" v="3435" actId="478"/>
          <ac:spMkLst>
            <pc:docMk/>
            <pc:sldMk cId="2168948407" sldId="267"/>
            <ac:spMk id="22" creationId="{DA2696EE-0FED-E670-D9B5-5C5082DC67FB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23" creationId="{0990C621-3B8B-4820-8328-D47EF7CE823C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25" creationId="{C1A2385B-1D2A-4E17-84FA-6CB7F0AAE473}"/>
          </ac:spMkLst>
        </pc:spChg>
        <pc:spChg chg="add del">
          <ac:chgData name="Anastasia Sidorova" userId="625fc589-5307-48cd-81ed-2723dc13e430" providerId="ADAL" clId="{77A2311D-41DE-CD4A-A478-6ED2A2F08E0A}" dt="2024-10-22T15:02:57.093" v="1605" actId="26606"/>
          <ac:spMkLst>
            <pc:docMk/>
            <pc:sldMk cId="2168948407" sldId="267"/>
            <ac:spMk id="27" creationId="{5E791F2F-79DB-4CC0-9FA1-001E3E91E8B7}"/>
          </ac:spMkLst>
        </pc:spChg>
        <pc:spChg chg="add del">
          <ac:chgData name="Anastasia Sidorova" userId="625fc589-5307-48cd-81ed-2723dc13e430" providerId="ADAL" clId="{77A2311D-41DE-CD4A-A478-6ED2A2F08E0A}" dt="2024-10-22T15:04:04.571" v="1632" actId="26606"/>
          <ac:spMkLst>
            <pc:docMk/>
            <pc:sldMk cId="2168948407" sldId="267"/>
            <ac:spMk id="32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5:04:04.571" v="1632" actId="26606"/>
          <ac:spMkLst>
            <pc:docMk/>
            <pc:sldMk cId="2168948407" sldId="267"/>
            <ac:spMk id="34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5:04:04.571" v="1632" actId="26606"/>
          <ac:spMkLst>
            <pc:docMk/>
            <pc:sldMk cId="2168948407" sldId="267"/>
            <ac:spMk id="36" creationId="{D7D03296-BABA-47AD-A5D5-ED156727016E}"/>
          </ac:spMkLst>
        </pc:spChg>
        <pc:spChg chg="add del">
          <ac:chgData name="Anastasia Sidorova" userId="625fc589-5307-48cd-81ed-2723dc13e430" providerId="ADAL" clId="{77A2311D-41DE-CD4A-A478-6ED2A2F08E0A}" dt="2024-10-22T15:04:04.571" v="1632" actId="26606"/>
          <ac:spMkLst>
            <pc:docMk/>
            <pc:sldMk cId="2168948407" sldId="267"/>
            <ac:spMk id="38" creationId="{284A8429-F65A-490D-96E4-1158D3E8A026}"/>
          </ac:spMkLst>
        </pc:spChg>
        <pc:spChg chg="add del">
          <ac:chgData name="Anastasia Sidorova" userId="625fc589-5307-48cd-81ed-2723dc13e430" providerId="ADAL" clId="{77A2311D-41DE-CD4A-A478-6ED2A2F08E0A}" dt="2024-10-22T15:04:04.571" v="1632" actId="26606"/>
          <ac:spMkLst>
            <pc:docMk/>
            <pc:sldMk cId="2168948407" sldId="267"/>
            <ac:spMk id="40" creationId="{0F022291-A82B-4D23-A1E0-5F9BD684669E}"/>
          </ac:spMkLst>
        </pc:spChg>
        <pc:spChg chg="add del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45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47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49" creationId="{88263A24-0C1F-4677-B43C-4AE14E276B27}"/>
          </ac:spMkLst>
        </pc:spChg>
        <pc:spChg chg="add del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51" creationId="{0ADDB668-2CA4-4D2B-9C34-3487CA330BA8}"/>
          </ac:spMkLst>
        </pc:spChg>
        <pc:spChg chg="add del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53" creationId="{2568BC19-F052-4108-93E1-6A3D1DEC072F}"/>
          </ac:spMkLst>
        </pc:spChg>
        <pc:spChg chg="add del">
          <ac:chgData name="Anastasia Sidorova" userId="625fc589-5307-48cd-81ed-2723dc13e430" providerId="ADAL" clId="{77A2311D-41DE-CD4A-A478-6ED2A2F08E0A}" dt="2024-10-22T16:57:50.628" v="3088" actId="26606"/>
          <ac:spMkLst>
            <pc:docMk/>
            <pc:sldMk cId="2168948407" sldId="267"/>
            <ac:spMk id="55" creationId="{D5FD337D-4D6B-4C8B-B6F5-121097E09881}"/>
          </ac:spMkLst>
        </pc:spChg>
        <pc:spChg chg="add del">
          <ac:chgData name="Anastasia Sidorova" userId="625fc589-5307-48cd-81ed-2723dc13e430" providerId="ADAL" clId="{77A2311D-41DE-CD4A-A478-6ED2A2F08E0A}" dt="2024-10-22T16:59:18.206" v="3094" actId="26606"/>
          <ac:spMkLst>
            <pc:docMk/>
            <pc:sldMk cId="2168948407" sldId="267"/>
            <ac:spMk id="60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6:59:18.206" v="3094" actId="26606"/>
          <ac:spMkLst>
            <pc:docMk/>
            <pc:sldMk cId="2168948407" sldId="267"/>
            <ac:spMk id="62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6:59:18.206" v="3094" actId="26606"/>
          <ac:spMkLst>
            <pc:docMk/>
            <pc:sldMk cId="2168948407" sldId="267"/>
            <ac:spMk id="64" creationId="{68AF5748-FED8-45BA-8631-26D1D10F3246}"/>
          </ac:spMkLst>
        </pc:spChg>
        <pc:spChg chg="add del">
          <ac:chgData name="Anastasia Sidorova" userId="625fc589-5307-48cd-81ed-2723dc13e430" providerId="ADAL" clId="{77A2311D-41DE-CD4A-A478-6ED2A2F08E0A}" dt="2024-10-22T16:59:18.206" v="3094" actId="26606"/>
          <ac:spMkLst>
            <pc:docMk/>
            <pc:sldMk cId="2168948407" sldId="267"/>
            <ac:spMk id="66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2T16:59:18.206" v="3094" actId="26606"/>
          <ac:spMkLst>
            <pc:docMk/>
            <pc:sldMk cId="2168948407" sldId="267"/>
            <ac:spMk id="68" creationId="{08C9B587-E65E-4B52-B37C-ABEBB6E87928}"/>
          </ac:spMkLst>
        </pc:spChg>
        <pc:spChg chg="add del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73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75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77" creationId="{68AF5748-FED8-45BA-8631-26D1D10F3246}"/>
          </ac:spMkLst>
        </pc:spChg>
        <pc:spChg chg="add del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79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81" creationId="{08C9B587-E65E-4B52-B37C-ABEBB6E87928}"/>
          </ac:spMkLst>
        </pc:spChg>
        <pc:spChg chg="add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86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88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90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92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2T17:01:08.780" v="3198" actId="26606"/>
          <ac:spMkLst>
            <pc:docMk/>
            <pc:sldMk cId="2168948407" sldId="267"/>
            <ac:spMk id="94" creationId="{08C9B587-E65E-4B52-B37C-ABEBB6E87928}"/>
          </ac:spMkLst>
        </pc:spChg>
        <pc:picChg chg="add del mod ord">
          <ac:chgData name="Anastasia Sidorova" userId="625fc589-5307-48cd-81ed-2723dc13e430" providerId="ADAL" clId="{77A2311D-41DE-CD4A-A478-6ED2A2F08E0A}" dt="2024-10-22T16:57:38.730" v="3084" actId="478"/>
          <ac:picMkLst>
            <pc:docMk/>
            <pc:sldMk cId="2168948407" sldId="267"/>
            <ac:picMk id="5" creationId="{B51B4F4B-1EF1-6C1A-6F78-0A342EEC7D2C}"/>
          </ac:picMkLst>
        </pc:picChg>
        <pc:picChg chg="add del mod">
          <ac:chgData name="Anastasia Sidorova" userId="625fc589-5307-48cd-81ed-2723dc13e430" providerId="ADAL" clId="{77A2311D-41DE-CD4A-A478-6ED2A2F08E0A}" dt="2024-10-22T14:48:46.930" v="1370" actId="478"/>
          <ac:picMkLst>
            <pc:docMk/>
            <pc:sldMk cId="2168948407" sldId="267"/>
            <ac:picMk id="6" creationId="{4A134418-8C6A-5BBB-9202-4463C3161435}"/>
          </ac:picMkLst>
        </pc:picChg>
        <pc:picChg chg="add del mod">
          <ac:chgData name="Anastasia Sidorova" userId="625fc589-5307-48cd-81ed-2723dc13e430" providerId="ADAL" clId="{77A2311D-41DE-CD4A-A478-6ED2A2F08E0A}" dt="2024-10-16T21:19:12.161" v="1318" actId="478"/>
          <ac:picMkLst>
            <pc:docMk/>
            <pc:sldMk cId="2168948407" sldId="267"/>
            <ac:picMk id="7" creationId="{6F7847A4-2201-C0A1-0F07-52032B625C19}"/>
          </ac:picMkLst>
        </pc:picChg>
        <pc:picChg chg="add del">
          <ac:chgData name="Anastasia Sidorova" userId="625fc589-5307-48cd-81ed-2723dc13e430" providerId="ADAL" clId="{77A2311D-41DE-CD4A-A478-6ED2A2F08E0A}" dt="2024-10-22T14:49:09.393" v="1376" actId="478"/>
          <ac:picMkLst>
            <pc:docMk/>
            <pc:sldMk cId="2168948407" sldId="267"/>
            <ac:picMk id="9" creationId="{095AC249-6E34-B089-53EB-C14F80085E20}"/>
          </ac:picMkLst>
        </pc:picChg>
        <pc:picChg chg="add del mod ord">
          <ac:chgData name="Anastasia Sidorova" userId="625fc589-5307-48cd-81ed-2723dc13e430" providerId="ADAL" clId="{77A2311D-41DE-CD4A-A478-6ED2A2F08E0A}" dt="2024-10-22T14:48:57.209" v="1373" actId="478"/>
          <ac:picMkLst>
            <pc:docMk/>
            <pc:sldMk cId="2168948407" sldId="267"/>
            <ac:picMk id="10" creationId="{3EEEBEEA-473E-59C1-8F05-D8D2EC27A480}"/>
          </ac:picMkLst>
        </pc:picChg>
        <pc:picChg chg="add del mod ord">
          <ac:chgData name="Anastasia Sidorova" userId="625fc589-5307-48cd-81ed-2723dc13e430" providerId="ADAL" clId="{77A2311D-41DE-CD4A-A478-6ED2A2F08E0A}" dt="2024-10-22T16:57:40.793" v="3085" actId="478"/>
          <ac:picMkLst>
            <pc:docMk/>
            <pc:sldMk cId="2168948407" sldId="267"/>
            <ac:picMk id="11" creationId="{67ED7BF2-187C-B5E7-8404-69475E938821}"/>
          </ac:picMkLst>
        </pc:picChg>
        <pc:picChg chg="add del mod">
          <ac:chgData name="Anastasia Sidorova" userId="625fc589-5307-48cd-81ed-2723dc13e430" providerId="ADAL" clId="{77A2311D-41DE-CD4A-A478-6ED2A2F08E0A}" dt="2024-10-22T16:59:08.948" v="3090" actId="478"/>
          <ac:picMkLst>
            <pc:docMk/>
            <pc:sldMk cId="2168948407" sldId="267"/>
            <ac:picMk id="14" creationId="{0B149319-9BF5-93FC-386A-2E8A17CF5ADC}"/>
          </ac:picMkLst>
        </pc:picChg>
        <pc:picChg chg="add mod ord">
          <ac:chgData name="Anastasia Sidorova" userId="625fc589-5307-48cd-81ed-2723dc13e430" providerId="ADAL" clId="{77A2311D-41DE-CD4A-A478-6ED2A2F08E0A}" dt="2024-10-22T17:01:08.780" v="3198" actId="26606"/>
          <ac:picMkLst>
            <pc:docMk/>
            <pc:sldMk cId="2168948407" sldId="267"/>
            <ac:picMk id="20" creationId="{928DDCF8-E277-DFD4-DB38-5C2A26BDE71C}"/>
          </ac:picMkLst>
        </pc:picChg>
      </pc:sldChg>
      <pc:sldChg chg="modSp new del mod">
        <pc:chgData name="Anastasia Sidorova" userId="625fc589-5307-48cd-81ed-2723dc13e430" providerId="ADAL" clId="{77A2311D-41DE-CD4A-A478-6ED2A2F08E0A}" dt="2024-10-16T19:09:18.853" v="972" actId="2696"/>
        <pc:sldMkLst>
          <pc:docMk/>
          <pc:sldMk cId="508773127" sldId="268"/>
        </pc:sldMkLst>
        <pc:spChg chg="mod">
          <ac:chgData name="Anastasia Sidorova" userId="625fc589-5307-48cd-81ed-2723dc13e430" providerId="ADAL" clId="{77A2311D-41DE-CD4A-A478-6ED2A2F08E0A}" dt="2024-10-09T23:41:08.176" v="714" actId="20577"/>
          <ac:spMkLst>
            <pc:docMk/>
            <pc:sldMk cId="508773127" sldId="268"/>
            <ac:spMk id="2" creationId="{0252C6C4-53F7-9E62-4250-645273A6DC2E}"/>
          </ac:spMkLst>
        </pc:spChg>
      </pc:sldChg>
      <pc:sldChg chg="addSp modSp new mod setBg">
        <pc:chgData name="Anastasia Sidorova" userId="625fc589-5307-48cd-81ed-2723dc13e430" providerId="ADAL" clId="{77A2311D-41DE-CD4A-A478-6ED2A2F08E0A}" dt="2024-10-09T23:44:51.912" v="897" actId="26606"/>
        <pc:sldMkLst>
          <pc:docMk/>
          <pc:sldMk cId="3371313354" sldId="269"/>
        </pc:sldMkLst>
        <pc:spChg chg="mod">
          <ac:chgData name="Anastasia Sidorova" userId="625fc589-5307-48cd-81ed-2723dc13e430" providerId="ADAL" clId="{77A2311D-41DE-CD4A-A478-6ED2A2F08E0A}" dt="2024-10-09T23:44:51.912" v="897" actId="26606"/>
          <ac:spMkLst>
            <pc:docMk/>
            <pc:sldMk cId="3371313354" sldId="269"/>
            <ac:spMk id="2" creationId="{980E31A2-129B-BE41-B7F8-7B62D3570030}"/>
          </ac:spMkLst>
        </pc:spChg>
        <pc:spChg chg="mod">
          <ac:chgData name="Anastasia Sidorova" userId="625fc589-5307-48cd-81ed-2723dc13e430" providerId="ADAL" clId="{77A2311D-41DE-CD4A-A478-6ED2A2F08E0A}" dt="2024-10-09T23:44:51.912" v="897" actId="26606"/>
          <ac:spMkLst>
            <pc:docMk/>
            <pc:sldMk cId="3371313354" sldId="269"/>
            <ac:spMk id="3" creationId="{E5F8BAD2-FEBB-BA6B-DDAC-171168C81F5E}"/>
          </ac:spMkLst>
        </pc:spChg>
        <pc:spChg chg="add">
          <ac:chgData name="Anastasia Sidorova" userId="625fc589-5307-48cd-81ed-2723dc13e430" providerId="ADAL" clId="{77A2311D-41DE-CD4A-A478-6ED2A2F08E0A}" dt="2024-10-09T23:44:51.912" v="897" actId="26606"/>
          <ac:spMkLst>
            <pc:docMk/>
            <pc:sldMk cId="3371313354" sldId="269"/>
            <ac:spMk id="8" creationId="{1C799903-48D5-4A31-A1A2-541072D9771E}"/>
          </ac:spMkLst>
        </pc:spChg>
        <pc:spChg chg="add">
          <ac:chgData name="Anastasia Sidorova" userId="625fc589-5307-48cd-81ed-2723dc13e430" providerId="ADAL" clId="{77A2311D-41DE-CD4A-A478-6ED2A2F08E0A}" dt="2024-10-09T23:44:51.912" v="897" actId="26606"/>
          <ac:spMkLst>
            <pc:docMk/>
            <pc:sldMk cId="3371313354" sldId="269"/>
            <ac:spMk id="10" creationId="{8EFFF109-FC58-4FD3-BE05-9775A1310F55}"/>
          </ac:spMkLst>
        </pc:spChg>
        <pc:spChg chg="add">
          <ac:chgData name="Anastasia Sidorova" userId="625fc589-5307-48cd-81ed-2723dc13e430" providerId="ADAL" clId="{77A2311D-41DE-CD4A-A478-6ED2A2F08E0A}" dt="2024-10-09T23:44:51.912" v="897" actId="26606"/>
          <ac:spMkLst>
            <pc:docMk/>
            <pc:sldMk cId="3371313354" sldId="269"/>
            <ac:spMk id="12" creationId="{E1B96AD6-92A9-4273-A62B-96A1C3E0BA95}"/>
          </ac:spMkLst>
        </pc:spChg>
        <pc:spChg chg="add">
          <ac:chgData name="Anastasia Sidorova" userId="625fc589-5307-48cd-81ed-2723dc13e430" providerId="ADAL" clId="{77A2311D-41DE-CD4A-A478-6ED2A2F08E0A}" dt="2024-10-09T23:44:51.912" v="897" actId="26606"/>
          <ac:spMkLst>
            <pc:docMk/>
            <pc:sldMk cId="3371313354" sldId="269"/>
            <ac:spMk id="14" creationId="{463EEC44-1BA3-44ED-81FC-A644B04B2A44}"/>
          </ac:spMkLst>
        </pc:spChg>
      </pc:sldChg>
      <pc:sldChg chg="modSp new del mod">
        <pc:chgData name="Anastasia Sidorova" userId="625fc589-5307-48cd-81ed-2723dc13e430" providerId="ADAL" clId="{77A2311D-41DE-CD4A-A478-6ED2A2F08E0A}" dt="2024-10-16T19:09:30.826" v="974" actId="2696"/>
        <pc:sldMkLst>
          <pc:docMk/>
          <pc:sldMk cId="3963066845" sldId="270"/>
        </pc:sldMkLst>
        <pc:spChg chg="mod">
          <ac:chgData name="Anastasia Sidorova" userId="625fc589-5307-48cd-81ed-2723dc13e430" providerId="ADAL" clId="{77A2311D-41DE-CD4A-A478-6ED2A2F08E0A}" dt="2024-10-09T23:48:07.027" v="939" actId="20577"/>
          <ac:spMkLst>
            <pc:docMk/>
            <pc:sldMk cId="3963066845" sldId="270"/>
            <ac:spMk id="2" creationId="{70787B69-0688-AA85-27CA-A7887D494953}"/>
          </ac:spMkLst>
        </pc:spChg>
      </pc:sldChg>
      <pc:sldChg chg="addSp delSp modSp new del mod ord">
        <pc:chgData name="Anastasia Sidorova" userId="625fc589-5307-48cd-81ed-2723dc13e430" providerId="ADAL" clId="{77A2311D-41DE-CD4A-A478-6ED2A2F08E0A}" dt="2024-10-24T18:47:25.236" v="3790" actId="2696"/>
        <pc:sldMkLst>
          <pc:docMk/>
          <pc:sldMk cId="2675143747" sldId="271"/>
        </pc:sldMkLst>
        <pc:spChg chg="mod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2" creationId="{37478876-4411-F95D-A1DE-27992EA783D2}"/>
          </ac:spMkLst>
        </pc:spChg>
        <pc:spChg chg="del">
          <ac:chgData name="Anastasia Sidorova" userId="625fc589-5307-48cd-81ed-2723dc13e430" providerId="ADAL" clId="{77A2311D-41DE-CD4A-A478-6ED2A2F08E0A}" dt="2024-10-22T18:17:35.812" v="3460" actId="478"/>
          <ac:spMkLst>
            <pc:docMk/>
            <pc:sldMk cId="2675143747" sldId="271"/>
            <ac:spMk id="6" creationId="{192D0599-5631-4CBA-8D22-7FFB5C3A99D7}"/>
          </ac:spMkLst>
        </pc:spChg>
        <pc:spChg chg="del">
          <ac:chgData name="Anastasia Sidorova" userId="625fc589-5307-48cd-81ed-2723dc13e430" providerId="ADAL" clId="{77A2311D-41DE-CD4A-A478-6ED2A2F08E0A}" dt="2024-10-22T15:03:21.157" v="1608" actId="26606"/>
          <ac:spMkLst>
            <pc:docMk/>
            <pc:sldMk cId="2675143747" sldId="271"/>
            <ac:spMk id="43" creationId="{0B9EE3F3-89B7-43C3-8651-C4C96830993D}"/>
          </ac:spMkLst>
        </pc:spChg>
        <pc:spChg chg="del">
          <ac:chgData name="Anastasia Sidorova" userId="625fc589-5307-48cd-81ed-2723dc13e430" providerId="ADAL" clId="{77A2311D-41DE-CD4A-A478-6ED2A2F08E0A}" dt="2024-10-22T15:03:21.157" v="1608" actId="26606"/>
          <ac:spMkLst>
            <pc:docMk/>
            <pc:sldMk cId="2675143747" sldId="271"/>
            <ac:spMk id="44" creationId="{33AE4636-AEEC-45D6-84D4-7AC2DA48ECF8}"/>
          </ac:spMkLst>
        </pc:spChg>
        <pc:spChg chg="del">
          <ac:chgData name="Anastasia Sidorova" userId="625fc589-5307-48cd-81ed-2723dc13e430" providerId="ADAL" clId="{77A2311D-41DE-CD4A-A478-6ED2A2F08E0A}" dt="2024-10-22T15:03:21.157" v="1608" actId="26606"/>
          <ac:spMkLst>
            <pc:docMk/>
            <pc:sldMk cId="2675143747" sldId="271"/>
            <ac:spMk id="45" creationId="{8D9CE0F4-2EB2-4F1F-8AAC-DB3571D9FE10}"/>
          </ac:spMkLst>
        </pc:spChg>
        <pc:spChg chg="del mod">
          <ac:chgData name="Anastasia Sidorova" userId="625fc589-5307-48cd-81ed-2723dc13e430" providerId="ADAL" clId="{77A2311D-41DE-CD4A-A478-6ED2A2F08E0A}" dt="2024-10-22T15:03:12.719" v="1607" actId="478"/>
          <ac:spMkLst>
            <pc:docMk/>
            <pc:sldMk cId="2675143747" sldId="271"/>
            <ac:spMk id="46" creationId="{381654E1-0F4A-3D26-1112-87876F452DF2}"/>
          </ac:spMkLst>
        </pc:spChg>
        <pc:spChg chg="add del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50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52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54" creationId="{017517EF-BD4D-4055-BDB4-A322C53568AD}"/>
          </ac:spMkLst>
        </pc:spChg>
        <pc:spChg chg="add del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56" creationId="{0ADDB668-2CA4-4D2B-9C34-3487CA330BA8}"/>
          </ac:spMkLst>
        </pc:spChg>
        <pc:spChg chg="add del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58" creationId="{2568BC19-F052-4108-93E1-6A3D1DEC072F}"/>
          </ac:spMkLst>
        </pc:spChg>
        <pc:spChg chg="add del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60" creationId="{D5FD337D-4D6B-4C8B-B6F5-121097E09881}"/>
          </ac:spMkLst>
        </pc:spChg>
        <pc:spChg chg="add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65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67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69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71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2T17:15:33.697" v="3428" actId="26606"/>
          <ac:spMkLst>
            <pc:docMk/>
            <pc:sldMk cId="2675143747" sldId="271"/>
            <ac:spMk id="73" creationId="{08C9B587-E65E-4B52-B37C-ABEBB6E87928}"/>
          </ac:spMkLst>
        </pc:spChg>
        <pc:picChg chg="mod">
          <ac:chgData name="Anastasia Sidorova" userId="625fc589-5307-48cd-81ed-2723dc13e430" providerId="ADAL" clId="{77A2311D-41DE-CD4A-A478-6ED2A2F08E0A}" dt="2024-10-22T17:15:33.697" v="3428" actId="26606"/>
          <ac:picMkLst>
            <pc:docMk/>
            <pc:sldMk cId="2675143747" sldId="271"/>
            <ac:picMk id="4" creationId="{18EAE02C-24A9-3347-1339-D6C08DE90D23}"/>
          </ac:picMkLst>
        </pc:picChg>
      </pc:sldChg>
      <pc:sldChg chg="new del">
        <pc:chgData name="Anastasia Sidorova" userId="625fc589-5307-48cd-81ed-2723dc13e430" providerId="ADAL" clId="{77A2311D-41DE-CD4A-A478-6ED2A2F08E0A}" dt="2024-10-16T18:46:45.108" v="941" actId="2696"/>
        <pc:sldMkLst>
          <pc:docMk/>
          <pc:sldMk cId="2571556023" sldId="272"/>
        </pc:sldMkLst>
      </pc:sldChg>
      <pc:sldChg chg="modSp new mod">
        <pc:chgData name="Anastasia Sidorova" userId="625fc589-5307-48cd-81ed-2723dc13e430" providerId="ADAL" clId="{77A2311D-41DE-CD4A-A478-6ED2A2F08E0A}" dt="2024-10-24T17:11:52.576" v="3561" actId="27636"/>
        <pc:sldMkLst>
          <pc:docMk/>
          <pc:sldMk cId="2628758678" sldId="272"/>
        </pc:sldMkLst>
        <pc:spChg chg="mod">
          <ac:chgData name="Anastasia Sidorova" userId="625fc589-5307-48cd-81ed-2723dc13e430" providerId="ADAL" clId="{77A2311D-41DE-CD4A-A478-6ED2A2F08E0A}" dt="2024-10-16T19:23:42.255" v="1049" actId="20577"/>
          <ac:spMkLst>
            <pc:docMk/>
            <pc:sldMk cId="2628758678" sldId="272"/>
            <ac:spMk id="2" creationId="{834CFC6A-0866-8A5D-EBCC-1842D8B84B97}"/>
          </ac:spMkLst>
        </pc:spChg>
        <pc:spChg chg="mod">
          <ac:chgData name="Anastasia Sidorova" userId="625fc589-5307-48cd-81ed-2723dc13e430" providerId="ADAL" clId="{77A2311D-41DE-CD4A-A478-6ED2A2F08E0A}" dt="2024-10-24T17:11:52.576" v="3561" actId="27636"/>
          <ac:spMkLst>
            <pc:docMk/>
            <pc:sldMk cId="2628758678" sldId="272"/>
            <ac:spMk id="3" creationId="{79A894CD-EB10-FD7E-2387-70ADB3EE2D7E}"/>
          </ac:spMkLst>
        </pc:spChg>
      </pc:sldChg>
      <pc:sldChg chg="addSp delSp modSp new del mod">
        <pc:chgData name="Anastasia Sidorova" userId="625fc589-5307-48cd-81ed-2723dc13e430" providerId="ADAL" clId="{77A2311D-41DE-CD4A-A478-6ED2A2F08E0A}" dt="2024-10-16T19:25:33.309" v="1062" actId="2696"/>
        <pc:sldMkLst>
          <pc:docMk/>
          <pc:sldMk cId="201517369" sldId="273"/>
        </pc:sldMkLst>
        <pc:spChg chg="del">
          <ac:chgData name="Anastasia Sidorova" userId="625fc589-5307-48cd-81ed-2723dc13e430" providerId="ADAL" clId="{77A2311D-41DE-CD4A-A478-6ED2A2F08E0A}" dt="2024-10-16T19:25:28.227" v="1061" actId="34307"/>
          <ac:spMkLst>
            <pc:docMk/>
            <pc:sldMk cId="201517369" sldId="273"/>
            <ac:spMk id="4" creationId="{E1092B08-A02F-AE94-3BBC-5AD307DB3AA9}"/>
          </ac:spMkLst>
        </pc:spChg>
        <pc:picChg chg="add mod ord">
          <ac:chgData name="Anastasia Sidorova" userId="625fc589-5307-48cd-81ed-2723dc13e430" providerId="ADAL" clId="{77A2311D-41DE-CD4A-A478-6ED2A2F08E0A}" dt="2024-10-16T19:25:28.227" v="1061" actId="34307"/>
          <ac:picMkLst>
            <pc:docMk/>
            <pc:sldMk cId="201517369" sldId="273"/>
            <ac:picMk id="7" creationId="{60707325-E6FF-8A57-21F9-84A7909335FA}"/>
          </ac:picMkLst>
        </pc:picChg>
      </pc:sldChg>
      <pc:sldChg chg="addSp delSp modSp new del mod setBg">
        <pc:chgData name="Anastasia Sidorova" userId="625fc589-5307-48cd-81ed-2723dc13e430" providerId="ADAL" clId="{77A2311D-41DE-CD4A-A478-6ED2A2F08E0A}" dt="2024-10-22T16:56:37.700" v="3077" actId="2696"/>
        <pc:sldMkLst>
          <pc:docMk/>
          <pc:sldMk cId="1317095203" sldId="273"/>
        </pc:sldMkLst>
        <pc:spChg chg="mod">
          <ac:chgData name="Anastasia Sidorova" userId="625fc589-5307-48cd-81ed-2723dc13e430" providerId="ADAL" clId="{77A2311D-41DE-CD4A-A478-6ED2A2F08E0A}" dt="2024-10-22T16:55:19.270" v="3065" actId="14100"/>
          <ac:spMkLst>
            <pc:docMk/>
            <pc:sldMk cId="1317095203" sldId="273"/>
            <ac:spMk id="2" creationId="{7E8145C9-513B-77CF-254B-06843ADC2A45}"/>
          </ac:spMkLst>
        </pc:spChg>
        <pc:spChg chg="del mod">
          <ac:chgData name="Anastasia Sidorova" userId="625fc589-5307-48cd-81ed-2723dc13e430" providerId="ADAL" clId="{77A2311D-41DE-CD4A-A478-6ED2A2F08E0A}" dt="2024-10-16T19:25:56.567" v="1067"/>
          <ac:spMkLst>
            <pc:docMk/>
            <pc:sldMk cId="1317095203" sldId="273"/>
            <ac:spMk id="3" creationId="{D999514C-AD55-6306-9A49-28020D3D0B9F}"/>
          </ac:spMkLst>
        </pc:spChg>
        <pc:spChg chg="del">
          <ac:chgData name="Anastasia Sidorova" userId="625fc589-5307-48cd-81ed-2723dc13e430" providerId="ADAL" clId="{77A2311D-41DE-CD4A-A478-6ED2A2F08E0A}" dt="2024-10-16T19:58:09.163" v="1071"/>
          <ac:spMkLst>
            <pc:docMk/>
            <pc:sldMk cId="1317095203" sldId="273"/>
            <ac:spMk id="4" creationId="{4EA67B05-61CD-EB37-9FE7-6532614B6867}"/>
          </ac:spMkLst>
        </pc:spChg>
        <pc:spChg chg="add del mod">
          <ac:chgData name="Anastasia Sidorova" userId="625fc589-5307-48cd-81ed-2723dc13e430" providerId="ADAL" clId="{77A2311D-41DE-CD4A-A478-6ED2A2F08E0A}" dt="2024-10-22T15:02:08.414" v="1598" actId="478"/>
          <ac:spMkLst>
            <pc:docMk/>
            <pc:sldMk cId="1317095203" sldId="273"/>
            <ac:spMk id="4" creationId="{63AB8992-C059-0CDA-5FEE-8300EEDFDB93}"/>
          </ac:spMkLst>
        </pc:spChg>
        <pc:spChg chg="add mod">
          <ac:chgData name="Anastasia Sidorova" userId="625fc589-5307-48cd-81ed-2723dc13e430" providerId="ADAL" clId="{77A2311D-41DE-CD4A-A478-6ED2A2F08E0A}" dt="2024-10-22T16:55:24.504" v="3066" actId="1076"/>
          <ac:spMkLst>
            <pc:docMk/>
            <pc:sldMk cId="1317095203" sldId="273"/>
            <ac:spMk id="5" creationId="{E344FEBD-F48E-D688-2E98-857181B93919}"/>
          </ac:spMkLst>
        </pc:spChg>
        <pc:spChg chg="add del mod">
          <ac:chgData name="Anastasia Sidorova" userId="625fc589-5307-48cd-81ed-2723dc13e430" providerId="ADAL" clId="{77A2311D-41DE-CD4A-A478-6ED2A2F08E0A}" dt="2024-10-16T19:58:21.896" v="1077"/>
          <ac:spMkLst>
            <pc:docMk/>
            <pc:sldMk cId="1317095203" sldId="273"/>
            <ac:spMk id="8" creationId="{8603225E-87FF-B9AD-8B97-7B7ECC92F4D9}"/>
          </ac:spMkLst>
        </pc:spChg>
        <pc:spChg chg="add del mod">
          <ac:chgData name="Anastasia Sidorova" userId="625fc589-5307-48cd-81ed-2723dc13e430" providerId="ADAL" clId="{77A2311D-41DE-CD4A-A478-6ED2A2F08E0A}" dt="2024-10-22T15:02:02.132" v="1596" actId="478"/>
          <ac:spMkLst>
            <pc:docMk/>
            <pc:sldMk cId="1317095203" sldId="273"/>
            <ac:spMk id="12" creationId="{2DF662F1-A28C-4E5C-D574-FEE883940444}"/>
          </ac:spMkLst>
        </pc:spChg>
        <pc:spChg chg="add del mod">
          <ac:chgData name="Anastasia Sidorova" userId="625fc589-5307-48cd-81ed-2723dc13e430" providerId="ADAL" clId="{77A2311D-41DE-CD4A-A478-6ED2A2F08E0A}" dt="2024-10-16T20:43:56.350" v="1233"/>
          <ac:spMkLst>
            <pc:docMk/>
            <pc:sldMk cId="1317095203" sldId="273"/>
            <ac:spMk id="14" creationId="{5AF48ABD-234F-99AB-AFEA-36A6D2ACEA6F}"/>
          </ac:spMkLst>
        </pc:spChg>
        <pc:spChg chg="add del">
          <ac:chgData name="Anastasia Sidorova" userId="625fc589-5307-48cd-81ed-2723dc13e430" providerId="ADAL" clId="{77A2311D-41DE-CD4A-A478-6ED2A2F08E0A}" dt="2024-10-22T15:02:24.047" v="1600" actId="26606"/>
          <ac:spMkLst>
            <pc:docMk/>
            <pc:sldMk cId="1317095203" sldId="273"/>
            <ac:spMk id="20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5:02:24.047" v="1600" actId="26606"/>
          <ac:spMkLst>
            <pc:docMk/>
            <pc:sldMk cId="1317095203" sldId="273"/>
            <ac:spMk id="22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5:02:24.047" v="1600" actId="26606"/>
          <ac:spMkLst>
            <pc:docMk/>
            <pc:sldMk cId="1317095203" sldId="273"/>
            <ac:spMk id="24" creationId="{C1A1C5D3-C053-4EE9-BE1A-419B6E27CCAE}"/>
          </ac:spMkLst>
        </pc:spChg>
        <pc:spChg chg="add del">
          <ac:chgData name="Anastasia Sidorova" userId="625fc589-5307-48cd-81ed-2723dc13e430" providerId="ADAL" clId="{77A2311D-41DE-CD4A-A478-6ED2A2F08E0A}" dt="2024-10-22T15:02:24.047" v="1600" actId="26606"/>
          <ac:spMkLst>
            <pc:docMk/>
            <pc:sldMk cId="1317095203" sldId="273"/>
            <ac:spMk id="26" creationId="{A3473CF9-37EB-43E7-89EF-D2D1C53D1DAC}"/>
          </ac:spMkLst>
        </pc:spChg>
        <pc:spChg chg="add del">
          <ac:chgData name="Anastasia Sidorova" userId="625fc589-5307-48cd-81ed-2723dc13e430" providerId="ADAL" clId="{77A2311D-41DE-CD4A-A478-6ED2A2F08E0A}" dt="2024-10-22T15:02:24.047" v="1600" actId="26606"/>
          <ac:spMkLst>
            <pc:docMk/>
            <pc:sldMk cId="1317095203" sldId="273"/>
            <ac:spMk id="28" creationId="{586B4EF9-43BA-4655-A6FF-1D8E21574C95}"/>
          </ac:spMkLst>
        </pc:spChg>
        <pc:spChg chg="add del">
          <ac:chgData name="Anastasia Sidorova" userId="625fc589-5307-48cd-81ed-2723dc13e430" providerId="ADAL" clId="{77A2311D-41DE-CD4A-A478-6ED2A2F08E0A}" dt="2024-10-22T16:48:38.763" v="2872" actId="26606"/>
          <ac:spMkLst>
            <pc:docMk/>
            <pc:sldMk cId="1317095203" sldId="273"/>
            <ac:spMk id="33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6:48:38.763" v="2872" actId="26606"/>
          <ac:spMkLst>
            <pc:docMk/>
            <pc:sldMk cId="1317095203" sldId="273"/>
            <ac:spMk id="35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6:48:38.763" v="2872" actId="26606"/>
          <ac:spMkLst>
            <pc:docMk/>
            <pc:sldMk cId="1317095203" sldId="273"/>
            <ac:spMk id="37" creationId="{017517EF-BD4D-4055-BDB4-A322C53568AD}"/>
          </ac:spMkLst>
        </pc:spChg>
        <pc:spChg chg="add del">
          <ac:chgData name="Anastasia Sidorova" userId="625fc589-5307-48cd-81ed-2723dc13e430" providerId="ADAL" clId="{77A2311D-41DE-CD4A-A478-6ED2A2F08E0A}" dt="2024-10-22T16:48:38.763" v="2872" actId="26606"/>
          <ac:spMkLst>
            <pc:docMk/>
            <pc:sldMk cId="1317095203" sldId="273"/>
            <ac:spMk id="39" creationId="{0ADDB668-2CA4-4D2B-9C34-3487CA330BA8}"/>
          </ac:spMkLst>
        </pc:spChg>
        <pc:spChg chg="add del">
          <ac:chgData name="Anastasia Sidorova" userId="625fc589-5307-48cd-81ed-2723dc13e430" providerId="ADAL" clId="{77A2311D-41DE-CD4A-A478-6ED2A2F08E0A}" dt="2024-10-22T16:48:38.763" v="2872" actId="26606"/>
          <ac:spMkLst>
            <pc:docMk/>
            <pc:sldMk cId="1317095203" sldId="273"/>
            <ac:spMk id="41" creationId="{2568BC19-F052-4108-93E1-6A3D1DEC072F}"/>
          </ac:spMkLst>
        </pc:spChg>
        <pc:spChg chg="add del">
          <ac:chgData name="Anastasia Sidorova" userId="625fc589-5307-48cd-81ed-2723dc13e430" providerId="ADAL" clId="{77A2311D-41DE-CD4A-A478-6ED2A2F08E0A}" dt="2024-10-22T16:48:38.763" v="2872" actId="26606"/>
          <ac:spMkLst>
            <pc:docMk/>
            <pc:sldMk cId="1317095203" sldId="273"/>
            <ac:spMk id="43" creationId="{D5FD337D-4D6B-4C8B-B6F5-121097E09881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48" creationId="{2D6FBB9D-1CAA-4D05-AB33-BABDFE17B843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50" creationId="{04727B71-B4B6-4823-80A1-68C40B475118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52" creationId="{79A6DB05-9FB5-4B07-8675-74C23D4FD89D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54" creationId="{0288C6B4-AFC3-407F-A595-EFFD38D4CCAF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56" creationId="{CF236821-17FE-429B-8D2C-08E13A64EA40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58" creationId="{C0BDBCD2-E081-43AB-9119-C55465E59757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60" creationId="{98E79BE4-34FE-485A-98A5-92CE8F7C4743}"/>
          </ac:spMkLst>
        </pc:spChg>
        <pc:spChg chg="add del">
          <ac:chgData name="Anastasia Sidorova" userId="625fc589-5307-48cd-81ed-2723dc13e430" providerId="ADAL" clId="{77A2311D-41DE-CD4A-A478-6ED2A2F08E0A}" dt="2024-10-22T16:54:13.604" v="3062" actId="26606"/>
          <ac:spMkLst>
            <pc:docMk/>
            <pc:sldMk cId="1317095203" sldId="273"/>
            <ac:spMk id="62" creationId="{7A5F0580-5EE9-419F-96EE-B6529EF6E7D0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67" creationId="{2D6FBB9D-1CAA-4D05-AB33-BABDFE17B843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69" creationId="{04727B71-B4B6-4823-80A1-68C40B475118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71" creationId="{79A6DB05-9FB5-4B07-8675-74C23D4FD89D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73" creationId="{5C9B446A-6343-4E56-90BA-061E4DDF0FFB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75" creationId="{3EC72A1B-03D3-499C-B4BF-AC68EEC22B10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77" creationId="{216322C2-3CF0-4D33-BF90-3F384CF6D232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79" creationId="{55D4142C-5077-457F-A6AD-3FECFDB39685}"/>
          </ac:spMkLst>
        </pc:spChg>
        <pc:spChg chg="add del">
          <ac:chgData name="Anastasia Sidorova" userId="625fc589-5307-48cd-81ed-2723dc13e430" providerId="ADAL" clId="{77A2311D-41DE-CD4A-A478-6ED2A2F08E0A}" dt="2024-10-22T16:54:12.487" v="3059" actId="26606"/>
          <ac:spMkLst>
            <pc:docMk/>
            <pc:sldMk cId="1317095203" sldId="273"/>
            <ac:spMk id="81" creationId="{7A5F0580-5EE9-419F-96EE-B6529EF6E7D0}"/>
          </ac:spMkLst>
        </pc:spChg>
        <pc:spChg chg="add del">
          <ac:chgData name="Anastasia Sidorova" userId="625fc589-5307-48cd-81ed-2723dc13e430" providerId="ADAL" clId="{77A2311D-41DE-CD4A-A478-6ED2A2F08E0A}" dt="2024-10-22T16:54:13.595" v="3061" actId="26606"/>
          <ac:spMkLst>
            <pc:docMk/>
            <pc:sldMk cId="1317095203" sldId="273"/>
            <ac:spMk id="83" creationId="{2D6FBB9D-1CAA-4D05-AB33-BABDFE17B843}"/>
          </ac:spMkLst>
        </pc:spChg>
        <pc:spChg chg="add del">
          <ac:chgData name="Anastasia Sidorova" userId="625fc589-5307-48cd-81ed-2723dc13e430" providerId="ADAL" clId="{77A2311D-41DE-CD4A-A478-6ED2A2F08E0A}" dt="2024-10-22T16:54:13.595" v="3061" actId="26606"/>
          <ac:spMkLst>
            <pc:docMk/>
            <pc:sldMk cId="1317095203" sldId="273"/>
            <ac:spMk id="84" creationId="{04727B71-B4B6-4823-80A1-68C40B475118}"/>
          </ac:spMkLst>
        </pc:spChg>
        <pc:spChg chg="add del">
          <ac:chgData name="Anastasia Sidorova" userId="625fc589-5307-48cd-81ed-2723dc13e430" providerId="ADAL" clId="{77A2311D-41DE-CD4A-A478-6ED2A2F08E0A}" dt="2024-10-22T16:54:13.595" v="3061" actId="26606"/>
          <ac:spMkLst>
            <pc:docMk/>
            <pc:sldMk cId="1317095203" sldId="273"/>
            <ac:spMk id="85" creationId="{79A6DB05-9FB5-4B07-8675-74C23D4FD89D}"/>
          </ac:spMkLst>
        </pc:spChg>
        <pc:spChg chg="add del">
          <ac:chgData name="Anastasia Sidorova" userId="625fc589-5307-48cd-81ed-2723dc13e430" providerId="ADAL" clId="{77A2311D-41DE-CD4A-A478-6ED2A2F08E0A}" dt="2024-10-22T16:54:13.595" v="3061" actId="26606"/>
          <ac:spMkLst>
            <pc:docMk/>
            <pc:sldMk cId="1317095203" sldId="273"/>
            <ac:spMk id="86" creationId="{0B9EE3F3-89B7-43C3-8651-C4C96830993D}"/>
          </ac:spMkLst>
        </pc:spChg>
        <pc:spChg chg="add del">
          <ac:chgData name="Anastasia Sidorova" userId="625fc589-5307-48cd-81ed-2723dc13e430" providerId="ADAL" clId="{77A2311D-41DE-CD4A-A478-6ED2A2F08E0A}" dt="2024-10-22T16:54:13.595" v="3061" actId="26606"/>
          <ac:spMkLst>
            <pc:docMk/>
            <pc:sldMk cId="1317095203" sldId="273"/>
            <ac:spMk id="87" creationId="{33AE4636-AEEC-45D6-84D4-7AC2DA48ECF8}"/>
          </ac:spMkLst>
        </pc:spChg>
        <pc:spChg chg="add del">
          <ac:chgData name="Anastasia Sidorova" userId="625fc589-5307-48cd-81ed-2723dc13e430" providerId="ADAL" clId="{77A2311D-41DE-CD4A-A478-6ED2A2F08E0A}" dt="2024-10-22T16:54:13.595" v="3061" actId="26606"/>
          <ac:spMkLst>
            <pc:docMk/>
            <pc:sldMk cId="1317095203" sldId="273"/>
            <ac:spMk id="88" creationId="{8D9CE0F4-2EB2-4F1F-8AAC-DB3571D9FE10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0" creationId="{2D6FBB9D-1CAA-4D05-AB33-BABDFE17B843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1" creationId="{04727B71-B4B6-4823-80A1-68C40B475118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2" creationId="{79A6DB05-9FB5-4B07-8675-74C23D4FD89D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3" creationId="{5C9B446A-6343-4E56-90BA-061E4DDF0FFB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4" creationId="{3EC72A1B-03D3-499C-B4BF-AC68EEC22B10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5" creationId="{216322C2-3CF0-4D33-BF90-3F384CF6D232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6" creationId="{55D4142C-5077-457F-A6AD-3FECFDB39685}"/>
          </ac:spMkLst>
        </pc:spChg>
        <pc:spChg chg="add del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97" creationId="{7A5F0580-5EE9-419F-96EE-B6529EF6E7D0}"/>
          </ac:spMkLst>
        </pc:spChg>
        <pc:spChg chg="add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102" creationId="{2D6FBB9D-1CAA-4D05-AB33-BABDFE17B843}"/>
          </ac:spMkLst>
        </pc:spChg>
        <pc:spChg chg="add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104" creationId="{04727B71-B4B6-4823-80A1-68C40B475118}"/>
          </ac:spMkLst>
        </pc:spChg>
        <pc:spChg chg="add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106" creationId="{79A6DB05-9FB5-4B07-8675-74C23D4FD89D}"/>
          </ac:spMkLst>
        </pc:spChg>
        <pc:spChg chg="add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108" creationId="{0B9EE3F3-89B7-43C3-8651-C4C96830993D}"/>
          </ac:spMkLst>
        </pc:spChg>
        <pc:spChg chg="add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110" creationId="{33AE4636-AEEC-45D6-84D4-7AC2DA48ECF8}"/>
          </ac:spMkLst>
        </pc:spChg>
        <pc:spChg chg="add">
          <ac:chgData name="Anastasia Sidorova" userId="625fc589-5307-48cd-81ed-2723dc13e430" providerId="ADAL" clId="{77A2311D-41DE-CD4A-A478-6ED2A2F08E0A}" dt="2024-10-22T16:54:44.951" v="3063" actId="26606"/>
          <ac:spMkLst>
            <pc:docMk/>
            <pc:sldMk cId="1317095203" sldId="273"/>
            <ac:spMk id="112" creationId="{8D9CE0F4-2EB2-4F1F-8AAC-DB3571D9FE10}"/>
          </ac:spMkLst>
        </pc:spChg>
        <pc:graphicFrameChg chg="add mod">
          <ac:chgData name="Anastasia Sidorova" userId="625fc589-5307-48cd-81ed-2723dc13e430" providerId="ADAL" clId="{77A2311D-41DE-CD4A-A478-6ED2A2F08E0A}" dt="2024-10-16T19:58:19.276" v="1076"/>
          <ac:graphicFrameMkLst>
            <pc:docMk/>
            <pc:sldMk cId="1317095203" sldId="273"/>
            <ac:graphicFrameMk id="9" creationId="{27770BB6-3A9F-C720-6C9E-AD9A5AC963DB}"/>
          </ac:graphicFrameMkLst>
        </pc:graphicFrameChg>
        <pc:picChg chg="add del mod">
          <ac:chgData name="Anastasia Sidorova" userId="625fc589-5307-48cd-81ed-2723dc13e430" providerId="ADAL" clId="{77A2311D-41DE-CD4A-A478-6ED2A2F08E0A}" dt="2024-10-16T19:58:13.331" v="1072" actId="478"/>
          <ac:picMkLst>
            <pc:docMk/>
            <pc:sldMk cId="1317095203" sldId="273"/>
            <ac:picMk id="5" creationId="{CE02BDFF-5E70-06AA-928F-504F513E2180}"/>
          </ac:picMkLst>
        </pc:picChg>
        <pc:picChg chg="add del mod">
          <ac:chgData name="Anastasia Sidorova" userId="625fc589-5307-48cd-81ed-2723dc13e430" providerId="ADAL" clId="{77A2311D-41DE-CD4A-A478-6ED2A2F08E0A}" dt="2024-10-16T19:58:24.184" v="1078" actId="478"/>
          <ac:picMkLst>
            <pc:docMk/>
            <pc:sldMk cId="1317095203" sldId="273"/>
            <ac:picMk id="6" creationId="{136F377C-7100-05FB-162A-2BEE39CC11E2}"/>
          </ac:picMkLst>
        </pc:picChg>
        <pc:picChg chg="add del mod">
          <ac:chgData name="Anastasia Sidorova" userId="625fc589-5307-48cd-81ed-2723dc13e430" providerId="ADAL" clId="{77A2311D-41DE-CD4A-A478-6ED2A2F08E0A}" dt="2024-10-16T20:43:52.159" v="1232" actId="478"/>
          <ac:picMkLst>
            <pc:docMk/>
            <pc:sldMk cId="1317095203" sldId="273"/>
            <ac:picMk id="10" creationId="{39A09066-14AB-7067-0148-66E6FFCC8DFE}"/>
          </ac:picMkLst>
        </pc:picChg>
        <pc:picChg chg="add mod ord">
          <ac:chgData name="Anastasia Sidorova" userId="625fc589-5307-48cd-81ed-2723dc13e430" providerId="ADAL" clId="{77A2311D-41DE-CD4A-A478-6ED2A2F08E0A}" dt="2024-10-22T16:54:44.951" v="3063" actId="26606"/>
          <ac:picMkLst>
            <pc:docMk/>
            <pc:sldMk cId="1317095203" sldId="273"/>
            <ac:picMk id="15" creationId="{5E4C61CB-0064-1E31-60A5-826D507D0C72}"/>
          </ac:picMkLst>
        </pc:picChg>
      </pc:sldChg>
      <pc:sldChg chg="addSp delSp modSp new mod setBg">
        <pc:chgData name="Anastasia Sidorova" userId="625fc589-5307-48cd-81ed-2723dc13e430" providerId="ADAL" clId="{77A2311D-41DE-CD4A-A478-6ED2A2F08E0A}" dt="2024-10-24T18:53:54.325" v="3833" actId="255"/>
        <pc:sldMkLst>
          <pc:docMk/>
          <pc:sldMk cId="737144872" sldId="274"/>
        </pc:sldMkLst>
        <pc:spChg chg="mo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2" creationId="{B1441E4D-AD00-F37B-B616-DD98F8AC086A}"/>
          </ac:spMkLst>
        </pc:spChg>
        <pc:spChg chg="del">
          <ac:chgData name="Anastasia Sidorova" userId="625fc589-5307-48cd-81ed-2723dc13e430" providerId="ADAL" clId="{77A2311D-41DE-CD4A-A478-6ED2A2F08E0A}" dt="2024-10-16T20:44:42.469" v="1237"/>
          <ac:spMkLst>
            <pc:docMk/>
            <pc:sldMk cId="737144872" sldId="274"/>
            <ac:spMk id="3" creationId="{89E75997-FE57-D9B0-BBB6-08D4CF55F83C}"/>
          </ac:spMkLst>
        </pc:spChg>
        <pc:spChg chg="del mod">
          <ac:chgData name="Anastasia Sidorova" userId="625fc589-5307-48cd-81ed-2723dc13e430" providerId="ADAL" clId="{77A2311D-41DE-CD4A-A478-6ED2A2F08E0A}" dt="2024-10-22T14:50:21.277" v="1377" actId="3680"/>
          <ac:spMkLst>
            <pc:docMk/>
            <pc:sldMk cId="737144872" sldId="274"/>
            <ac:spMk id="4" creationId="{62C59416-A507-65E2-690C-D8BE9CC52A5A}"/>
          </ac:spMkLst>
        </pc:spChg>
        <pc:spChg chg="add del mod">
          <ac:chgData name="Anastasia Sidorova" userId="625fc589-5307-48cd-81ed-2723dc13e430" providerId="ADAL" clId="{77A2311D-41DE-CD4A-A478-6ED2A2F08E0A}" dt="2024-10-22T14:48:12.922" v="1358"/>
          <ac:spMkLst>
            <pc:docMk/>
            <pc:sldMk cId="737144872" sldId="274"/>
            <ac:spMk id="6" creationId="{CA48F771-4BD7-803C-ABC3-52C348634278}"/>
          </ac:spMkLst>
        </pc:spChg>
        <pc:spChg chg="add del mod">
          <ac:chgData name="Anastasia Sidorova" userId="625fc589-5307-48cd-81ed-2723dc13e430" providerId="ADAL" clId="{77A2311D-41DE-CD4A-A478-6ED2A2F08E0A}" dt="2024-10-22T14:48:18.789" v="1365" actId="478"/>
          <ac:spMkLst>
            <pc:docMk/>
            <pc:sldMk cId="737144872" sldId="274"/>
            <ac:spMk id="11" creationId="{E111F1CD-B3BD-DB5E-BA5B-C5C231228EDA}"/>
          </ac:spMkLst>
        </pc:spChg>
        <pc:spChg chg="add del">
          <ac:chgData name="Anastasia Sidorova" userId="625fc589-5307-48cd-81ed-2723dc13e430" providerId="ADAL" clId="{77A2311D-41DE-CD4A-A478-6ED2A2F08E0A}" dt="2024-10-22T15:01:05.146" v="1563" actId="26606"/>
          <ac:spMkLst>
            <pc:docMk/>
            <pc:sldMk cId="737144872" sldId="274"/>
            <ac:spMk id="13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14" creationId="{2D6FBB9D-1CAA-4D05-AB33-BABDFE17B843}"/>
          </ac:spMkLst>
        </pc:spChg>
        <pc:spChg chg="add del mod">
          <ac:chgData name="Anastasia Sidorova" userId="625fc589-5307-48cd-81ed-2723dc13e430" providerId="ADAL" clId="{77A2311D-41DE-CD4A-A478-6ED2A2F08E0A}" dt="2024-10-22T15:00:59.614" v="1561" actId="478"/>
          <ac:spMkLst>
            <pc:docMk/>
            <pc:sldMk cId="737144872" sldId="274"/>
            <ac:spMk id="15" creationId="{367AD24C-9ACA-3653-1434-1D63B5C7FD6D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16" creationId="{04727B71-B4B6-4823-80A1-68C40B475118}"/>
          </ac:spMkLst>
        </pc:spChg>
        <pc:spChg chg="add del">
          <ac:chgData name="Anastasia Sidorova" userId="625fc589-5307-48cd-81ed-2723dc13e430" providerId="ADAL" clId="{77A2311D-41DE-CD4A-A478-6ED2A2F08E0A}" dt="2024-10-22T15:01:05.146" v="1563" actId="26606"/>
          <ac:spMkLst>
            <pc:docMk/>
            <pc:sldMk cId="737144872" sldId="274"/>
            <ac:spMk id="17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18" creationId="{79A6DB05-9FB5-4B07-8675-74C23D4FD89D}"/>
          </ac:spMkLst>
        </pc:spChg>
        <pc:spChg chg="add del">
          <ac:chgData name="Anastasia Sidorova" userId="625fc589-5307-48cd-81ed-2723dc13e430" providerId="ADAL" clId="{77A2311D-41DE-CD4A-A478-6ED2A2F08E0A}" dt="2024-10-22T15:01:05.146" v="1563" actId="26606"/>
          <ac:spMkLst>
            <pc:docMk/>
            <pc:sldMk cId="737144872" sldId="274"/>
            <ac:spMk id="19" creationId="{68AF5748-FED8-45BA-8631-26D1D10F3246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20" creationId="{385E1BDC-A9B0-4A87-82E3-F3187F69A802}"/>
          </ac:spMkLst>
        </pc:spChg>
        <pc:spChg chg="add del">
          <ac:chgData name="Anastasia Sidorova" userId="625fc589-5307-48cd-81ed-2723dc13e430" providerId="ADAL" clId="{77A2311D-41DE-CD4A-A478-6ED2A2F08E0A}" dt="2024-10-22T15:01:05.146" v="1563" actId="26606"/>
          <ac:spMkLst>
            <pc:docMk/>
            <pc:sldMk cId="737144872" sldId="274"/>
            <ac:spMk id="21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22" creationId="{0990C621-3B8B-4820-8328-D47EF7CE823C}"/>
          </ac:spMkLst>
        </pc:spChg>
        <pc:spChg chg="add del">
          <ac:chgData name="Anastasia Sidorova" userId="625fc589-5307-48cd-81ed-2723dc13e430" providerId="ADAL" clId="{77A2311D-41DE-CD4A-A478-6ED2A2F08E0A}" dt="2024-10-22T15:01:05.146" v="1563" actId="26606"/>
          <ac:spMkLst>
            <pc:docMk/>
            <pc:sldMk cId="737144872" sldId="274"/>
            <ac:spMk id="23" creationId="{08C9B587-E65E-4B52-B37C-ABEBB6E87928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24" creationId="{C1A2385B-1D2A-4E17-84FA-6CB7F0AAE473}"/>
          </ac:spMkLst>
        </pc:spChg>
        <pc:spChg chg="add del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25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4:48:25.792" v="1368" actId="26606"/>
          <ac:spMkLst>
            <pc:docMk/>
            <pc:sldMk cId="737144872" sldId="274"/>
            <ac:spMk id="26" creationId="{5E791F2F-79DB-4CC0-9FA1-001E3E91E8B7}"/>
          </ac:spMkLst>
        </pc:spChg>
        <pc:spChg chg="add del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27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28" creationId="{C1A1C5D3-C053-4EE9-BE1A-419B6E27CCAE}"/>
          </ac:spMkLst>
        </pc:spChg>
        <pc:spChg chg="add del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29" creationId="{A3473CF9-37EB-43E7-89EF-D2D1C53D1DAC}"/>
          </ac:spMkLst>
        </pc:spChg>
        <pc:spChg chg="add del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30" creationId="{586B4EF9-43BA-4655-A6FF-1D8E21574C95}"/>
          </ac:spMkLst>
        </pc:spChg>
        <pc:spChg chg="add del">
          <ac:chgData name="Anastasia Sidorova" userId="625fc589-5307-48cd-81ed-2723dc13e430" providerId="ADAL" clId="{77A2311D-41DE-CD4A-A478-6ED2A2F08E0A}" dt="2024-10-22T17:10:31.332" v="3275" actId="22"/>
          <ac:spMkLst>
            <pc:docMk/>
            <pc:sldMk cId="737144872" sldId="274"/>
            <ac:spMk id="32" creationId="{1FE00331-02C0-6754-427E-73BC8CB4EF7F}"/>
          </ac:spMkLst>
        </pc:spChg>
        <pc:spChg chg="add mod">
          <ac:chgData name="Anastasia Sidorova" userId="625fc589-5307-48cd-81ed-2723dc13e430" providerId="ADAL" clId="{77A2311D-41DE-CD4A-A478-6ED2A2F08E0A}" dt="2024-10-22T17:14:49.835" v="3417" actId="20577"/>
          <ac:spMkLst>
            <pc:docMk/>
            <pc:sldMk cId="737144872" sldId="274"/>
            <ac:spMk id="34" creationId="{472F6286-836A-4BF3-17A8-24C240AF99EF}"/>
          </ac:spMkLst>
        </pc:spChg>
        <pc:spChg chg="add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35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37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39" creationId="{017517EF-BD4D-4055-BDB4-A322C53568AD}"/>
          </ac:spMkLst>
        </pc:spChg>
        <pc:spChg chg="add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41" creationId="{0ADDB668-2CA4-4D2B-9C34-3487CA330BA8}"/>
          </ac:spMkLst>
        </pc:spChg>
        <pc:spChg chg="add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43" creationId="{2568BC19-F052-4108-93E1-6A3D1DEC072F}"/>
          </ac:spMkLst>
        </pc:spChg>
        <pc:spChg chg="add">
          <ac:chgData name="Anastasia Sidorova" userId="625fc589-5307-48cd-81ed-2723dc13e430" providerId="ADAL" clId="{77A2311D-41DE-CD4A-A478-6ED2A2F08E0A}" dt="2024-10-22T15:02:31.910" v="1601" actId="26606"/>
          <ac:spMkLst>
            <pc:docMk/>
            <pc:sldMk cId="737144872" sldId="274"/>
            <ac:spMk id="45" creationId="{D5FD337D-4D6B-4C8B-B6F5-121097E09881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66" creationId="{2D6FBB9D-1CAA-4D05-AB33-BABDFE17B843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67" creationId="{04727B71-B4B6-4823-80A1-68C40B475118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68" creationId="{79A6DB05-9FB5-4B07-8675-74C23D4FD89D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69" creationId="{84ECDE7A-6944-466D-8FFE-149A29BA6BAE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70" creationId="{B3420082-9415-44EC-802E-C77D71D59C57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71" creationId="{55A52C45-1FCB-4636-A80F-2849B8226C01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72" creationId="{768EB4DD-3704-43AD-92B3-C4E0C6EA92CB}"/>
          </ac:spMkLst>
        </pc:spChg>
        <pc:spChg chg="del">
          <ac:chgData name="Anastasia Sidorova" userId="625fc589-5307-48cd-81ed-2723dc13e430" providerId="ADAL" clId="{77A2311D-41DE-CD4A-A478-6ED2A2F08E0A}" dt="2024-10-22T17:10:54.658" v="3278" actId="26606"/>
          <ac:spMkLst>
            <pc:docMk/>
            <pc:sldMk cId="737144872" sldId="274"/>
            <ac:spMk id="73" creationId="{77334905-C9C6-59DE-60D1-8B3597EAB85A}"/>
          </ac:spMkLst>
        </pc:spChg>
        <pc:spChg chg="add del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78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80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82" creationId="{68AF5748-FED8-45BA-8631-26D1D10F3246}"/>
          </ac:spMkLst>
        </pc:spChg>
        <pc:spChg chg="add del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84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86" creationId="{08C9B587-E65E-4B52-B37C-ABEBB6E87928}"/>
          </ac:spMkLst>
        </pc:spChg>
        <pc:spChg chg="add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91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93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95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97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2T17:12:21.202" v="3395" actId="26606"/>
          <ac:spMkLst>
            <pc:docMk/>
            <pc:sldMk cId="737144872" sldId="274"/>
            <ac:spMk id="99" creationId="{08C9B587-E65E-4B52-B37C-ABEBB6E87928}"/>
          </ac:spMkLst>
        </pc:spChg>
        <pc:spChg chg="del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22" creationId="{2D6FBB9D-1CAA-4D05-AB33-BABDFE17B843}"/>
          </ac:spMkLst>
        </pc:spChg>
        <pc:spChg chg="del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23" creationId="{04727B71-B4B6-4823-80A1-68C40B475118}"/>
          </ac:spMkLst>
        </pc:spChg>
        <pc:spChg chg="del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24" creationId="{79A6DB05-9FB5-4B07-8675-74C23D4FD89D}"/>
          </ac:spMkLst>
        </pc:spChg>
        <pc:spChg chg="del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25" creationId="{0B9EE3F3-89B7-43C3-8651-C4C96830993D}"/>
          </ac:spMkLst>
        </pc:spChg>
        <pc:spChg chg="del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26" creationId="{33AE4636-AEEC-45D6-84D4-7AC2DA48ECF8}"/>
          </ac:spMkLst>
        </pc:spChg>
        <pc:spChg chg="del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27" creationId="{8D9CE0F4-2EB2-4F1F-8AAC-DB3571D9FE10}"/>
          </ac:spMkLst>
        </pc:spChg>
        <pc:spChg chg="mod">
          <ac:chgData name="Anastasia Sidorova" userId="625fc589-5307-48cd-81ed-2723dc13e430" providerId="ADAL" clId="{77A2311D-41DE-CD4A-A478-6ED2A2F08E0A}" dt="2024-10-24T18:53:54.325" v="3833" actId="255"/>
          <ac:spMkLst>
            <pc:docMk/>
            <pc:sldMk cId="737144872" sldId="274"/>
            <ac:spMk id="128" creationId="{B217875C-CAC0-3E28-6464-61DDBBE75A18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30" creationId="{2D6FBB9D-1CAA-4D05-AB33-BABDFE17B843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31" creationId="{04727B71-B4B6-4823-80A1-68C40B475118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32" creationId="{79A6DB05-9FB5-4B07-8675-74C23D4FD89D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34" creationId="{385E1BDC-A9B0-4A87-82E3-F3187F69A802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36" creationId="{0990C621-3B8B-4820-8328-D47EF7CE823C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38" creationId="{C1A2385B-1D2A-4E17-84FA-6CB7F0AAE473}"/>
          </ac:spMkLst>
        </pc:spChg>
        <pc:spChg chg="add">
          <ac:chgData name="Anastasia Sidorova" userId="625fc589-5307-48cd-81ed-2723dc13e430" providerId="ADAL" clId="{77A2311D-41DE-CD4A-A478-6ED2A2F08E0A}" dt="2024-10-24T18:53:14.202" v="3821" actId="26606"/>
          <ac:spMkLst>
            <pc:docMk/>
            <pc:sldMk cId="737144872" sldId="274"/>
            <ac:spMk id="140" creationId="{5E791F2F-79DB-4CC0-9FA1-001E3E91E8B7}"/>
          </ac:spMkLst>
        </pc:spChg>
        <pc:graphicFrameChg chg="add mod modGraphic">
          <ac:chgData name="Anastasia Sidorova" userId="625fc589-5307-48cd-81ed-2723dc13e430" providerId="ADAL" clId="{77A2311D-41DE-CD4A-A478-6ED2A2F08E0A}" dt="2024-10-24T18:53:14.202" v="3821" actId="26606"/>
          <ac:graphicFrameMkLst>
            <pc:docMk/>
            <pc:sldMk cId="737144872" sldId="274"/>
            <ac:graphicFrameMk id="6" creationId="{45E9B4D6-FDCD-C6B3-6E2D-C649E53737CB}"/>
          </ac:graphicFrameMkLst>
        </pc:graphicFrameChg>
        <pc:graphicFrameChg chg="add del mod ord modGraphic">
          <ac:chgData name="Anastasia Sidorova" userId="625fc589-5307-48cd-81ed-2723dc13e430" providerId="ADAL" clId="{77A2311D-41DE-CD4A-A478-6ED2A2F08E0A}" dt="2024-10-22T15:00:53.180" v="1559" actId="478"/>
          <ac:graphicFrameMkLst>
            <pc:docMk/>
            <pc:sldMk cId="737144872" sldId="274"/>
            <ac:graphicFrameMk id="12" creationId="{DEA66133-E472-60A8-5230-0B5DC76BF4AC}"/>
          </ac:graphicFrameMkLst>
        </pc:graphicFrameChg>
        <pc:picChg chg="del">
          <ac:chgData name="Anastasia Sidorova" userId="625fc589-5307-48cd-81ed-2723dc13e430" providerId="ADAL" clId="{77A2311D-41DE-CD4A-A478-6ED2A2F08E0A}" dt="2024-10-22T17:10:43.885" v="3276" actId="478"/>
          <ac:picMkLst>
            <pc:docMk/>
            <pc:sldMk cId="737144872" sldId="274"/>
            <ac:picMk id="5" creationId="{B43E5CB8-D76F-FD51-9480-6052963703EB}"/>
          </ac:picMkLst>
        </pc:picChg>
        <pc:picChg chg="add del mod">
          <ac:chgData name="Anastasia Sidorova" userId="625fc589-5307-48cd-81ed-2723dc13e430" providerId="ADAL" clId="{77A2311D-41DE-CD4A-A478-6ED2A2F08E0A}" dt="2024-10-22T14:47:44.669" v="1354" actId="478"/>
          <ac:picMkLst>
            <pc:docMk/>
            <pc:sldMk cId="737144872" sldId="274"/>
            <ac:picMk id="5" creationId="{E6C105F1-C41B-C460-C7AE-49B8DF64CD0C}"/>
          </ac:picMkLst>
        </pc:picChg>
        <pc:picChg chg="add del">
          <ac:chgData name="Anastasia Sidorova" userId="625fc589-5307-48cd-81ed-2723dc13e430" providerId="ADAL" clId="{77A2311D-41DE-CD4A-A478-6ED2A2F08E0A}" dt="2024-10-22T14:48:00.219" v="1356" actId="478"/>
          <ac:picMkLst>
            <pc:docMk/>
            <pc:sldMk cId="737144872" sldId="274"/>
            <ac:picMk id="7" creationId="{611597AA-C4ED-71CA-DD1F-B697DB16C1FB}"/>
          </ac:picMkLst>
        </pc:picChg>
        <pc:picChg chg="add del mod">
          <ac:chgData name="Anastasia Sidorova" userId="625fc589-5307-48cd-81ed-2723dc13e430" providerId="ADAL" clId="{77A2311D-41DE-CD4A-A478-6ED2A2F08E0A}" dt="2024-10-22T14:48:28.004" v="1369" actId="478"/>
          <ac:picMkLst>
            <pc:docMk/>
            <pc:sldMk cId="737144872" sldId="274"/>
            <ac:picMk id="8" creationId="{7B2D98F9-A43B-1556-4372-51EFFA021019}"/>
          </ac:picMkLst>
        </pc:picChg>
        <pc:picChg chg="add del mod">
          <ac:chgData name="Anastasia Sidorova" userId="625fc589-5307-48cd-81ed-2723dc13e430" providerId="ADAL" clId="{77A2311D-41DE-CD4A-A478-6ED2A2F08E0A}" dt="2024-10-22T15:02:31.910" v="1601" actId="26606"/>
          <ac:picMkLst>
            <pc:docMk/>
            <pc:sldMk cId="737144872" sldId="274"/>
            <ac:picMk id="9" creationId="{24EB8299-357B-3372-7C08-FB79C7C87941}"/>
          </ac:picMkLst>
        </pc:picChg>
        <pc:picChg chg="add mod ord">
          <ac:chgData name="Anastasia Sidorova" userId="625fc589-5307-48cd-81ed-2723dc13e430" providerId="ADAL" clId="{77A2311D-41DE-CD4A-A478-6ED2A2F08E0A}" dt="2024-10-24T18:53:14.202" v="3821" actId="26606"/>
          <ac:picMkLst>
            <pc:docMk/>
            <pc:sldMk cId="737144872" sldId="274"/>
            <ac:picMk id="33" creationId="{89130F67-3AAE-A01E-93F9-7B52D4B4F882}"/>
          </ac:picMkLst>
        </pc:picChg>
      </pc:sldChg>
      <pc:sldChg chg="addSp delSp modSp new del mod">
        <pc:chgData name="Anastasia Sidorova" userId="625fc589-5307-48cd-81ed-2723dc13e430" providerId="ADAL" clId="{77A2311D-41DE-CD4A-A478-6ED2A2F08E0A}" dt="2024-10-22T16:32:59.889" v="2353" actId="2696"/>
        <pc:sldMkLst>
          <pc:docMk/>
          <pc:sldMk cId="231919012" sldId="275"/>
        </pc:sldMkLst>
        <pc:spChg chg="mod">
          <ac:chgData name="Anastasia Sidorova" userId="625fc589-5307-48cd-81ed-2723dc13e430" providerId="ADAL" clId="{77A2311D-41DE-CD4A-A478-6ED2A2F08E0A}" dt="2024-10-16T21:19:40.984" v="1353" actId="20577"/>
          <ac:spMkLst>
            <pc:docMk/>
            <pc:sldMk cId="231919012" sldId="275"/>
            <ac:spMk id="2" creationId="{7C9D6FB0-3940-7B3A-EC2F-0A592B4FBE6D}"/>
          </ac:spMkLst>
        </pc:spChg>
        <pc:spChg chg="del">
          <ac:chgData name="Anastasia Sidorova" userId="625fc589-5307-48cd-81ed-2723dc13e430" providerId="ADAL" clId="{77A2311D-41DE-CD4A-A478-6ED2A2F08E0A}" dt="2024-10-22T15:34:57.595" v="1820" actId="3680"/>
          <ac:spMkLst>
            <pc:docMk/>
            <pc:sldMk cId="231919012" sldId="275"/>
            <ac:spMk id="3" creationId="{A0195EB4-4221-08A2-A724-E934C31C660D}"/>
          </ac:spMkLst>
        </pc:spChg>
        <pc:graphicFrameChg chg="add mod ord modGraphic">
          <ac:chgData name="Anastasia Sidorova" userId="625fc589-5307-48cd-81ed-2723dc13e430" providerId="ADAL" clId="{77A2311D-41DE-CD4A-A478-6ED2A2F08E0A}" dt="2024-10-22T15:38:44.345" v="1941" actId="14100"/>
          <ac:graphicFrameMkLst>
            <pc:docMk/>
            <pc:sldMk cId="231919012" sldId="275"/>
            <ac:graphicFrameMk id="4" creationId="{552BBC5E-DE40-83E3-8391-F170B98DEDCB}"/>
          </ac:graphicFrameMkLst>
        </pc:graphicFrameChg>
      </pc:sldChg>
      <pc:sldChg chg="addSp delSp modSp new del mod setBg modClrScheme chgLayout">
        <pc:chgData name="Anastasia Sidorova" userId="625fc589-5307-48cd-81ed-2723dc13e430" providerId="ADAL" clId="{77A2311D-41DE-CD4A-A478-6ED2A2F08E0A}" dt="2024-10-24T18:54:15.204" v="3834" actId="2696"/>
        <pc:sldMkLst>
          <pc:docMk/>
          <pc:sldMk cId="1662506211" sldId="276"/>
        </pc:sldMkLst>
        <pc:spChg chg="del mod">
          <ac:chgData name="Anastasia Sidorova" userId="625fc589-5307-48cd-81ed-2723dc13e430" providerId="ADAL" clId="{77A2311D-41DE-CD4A-A478-6ED2A2F08E0A}" dt="2024-10-22T15:00:15.429" v="1552" actId="478"/>
          <ac:spMkLst>
            <pc:docMk/>
            <pc:sldMk cId="1662506211" sldId="276"/>
            <ac:spMk id="2" creationId="{3B96C2E6-A7A7-B31B-84EF-C19F4EF98BE8}"/>
          </ac:spMkLst>
        </pc:spChg>
        <pc:spChg chg="del mod">
          <ac:chgData name="Anastasia Sidorova" userId="625fc589-5307-48cd-81ed-2723dc13e430" providerId="ADAL" clId="{77A2311D-41DE-CD4A-A478-6ED2A2F08E0A}" dt="2024-10-22T15:12:04.809" v="1766" actId="700"/>
          <ac:spMkLst>
            <pc:docMk/>
            <pc:sldMk cId="1662506211" sldId="276"/>
            <ac:spMk id="3" creationId="{FDB0828F-61C5-F97F-6AF1-9C1203A93BAA}"/>
          </ac:spMkLst>
        </pc:spChg>
        <pc:spChg chg="mod ord">
          <ac:chgData name="Anastasia Sidorova" userId="625fc589-5307-48cd-81ed-2723dc13e430" providerId="ADAL" clId="{77A2311D-41DE-CD4A-A478-6ED2A2F08E0A}" dt="2024-10-22T15:20:56.315" v="1819" actId="27636"/>
          <ac:spMkLst>
            <pc:docMk/>
            <pc:sldMk cId="1662506211" sldId="276"/>
            <ac:spMk id="4" creationId="{AA91F793-E488-E8C1-6B20-919744FCAD49}"/>
          </ac:spMkLst>
        </pc:spChg>
        <pc:spChg chg="add mod ord">
          <ac:chgData name="Anastasia Sidorova" userId="625fc589-5307-48cd-81ed-2723dc13e430" providerId="ADAL" clId="{77A2311D-41DE-CD4A-A478-6ED2A2F08E0A}" dt="2024-10-22T15:12:27.623" v="1787" actId="20577"/>
          <ac:spMkLst>
            <pc:docMk/>
            <pc:sldMk cId="1662506211" sldId="276"/>
            <ac:spMk id="7" creationId="{8B338639-27C6-68D5-441E-324DFBB71F76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12" creationId="{2D6FBB9D-1CAA-4D05-AB33-BABDFE17B843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14" creationId="{04727B71-B4B6-4823-80A1-68C40B475118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16" creationId="{79A6DB05-9FB5-4B07-8675-74C23D4FD89D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18" creationId="{2C9A9DA9-7DC8-488B-A882-123947B0F3D9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20" creationId="{57F6BDD4-E066-4008-8011-6CC31AEB4556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22" creationId="{2711A8FB-68FC-45FC-B01E-38F809E2D439}"/>
          </ac:spMkLst>
        </pc:spChg>
        <pc:spChg chg="add">
          <ac:chgData name="Anastasia Sidorova" userId="625fc589-5307-48cd-81ed-2723dc13e430" providerId="ADAL" clId="{77A2311D-41DE-CD4A-A478-6ED2A2F08E0A}" dt="2024-10-22T15:12:18.214" v="1767" actId="26606"/>
          <ac:spMkLst>
            <pc:docMk/>
            <pc:sldMk cId="1662506211" sldId="276"/>
            <ac:spMk id="24" creationId="{2A865FE3-5FC9-4049-87CF-30019C46C0F5}"/>
          </ac:spMkLst>
        </pc:spChg>
        <pc:graphicFrameChg chg="add del mod">
          <ac:chgData name="Anastasia Sidorova" userId="625fc589-5307-48cd-81ed-2723dc13e430" providerId="ADAL" clId="{77A2311D-41DE-CD4A-A478-6ED2A2F08E0A}" dt="2024-10-22T14:55:43.079" v="1509" actId="478"/>
          <ac:graphicFrameMkLst>
            <pc:docMk/>
            <pc:sldMk cId="1662506211" sldId="276"/>
            <ac:graphicFrameMk id="5" creationId="{EE1A31F7-BE89-76A9-2A97-D19C087E9DD4}"/>
          </ac:graphicFrameMkLst>
        </pc:graphicFrameChg>
        <pc:graphicFrameChg chg="add mod modGraphic">
          <ac:chgData name="Anastasia Sidorova" userId="625fc589-5307-48cd-81ed-2723dc13e430" providerId="ADAL" clId="{77A2311D-41DE-CD4A-A478-6ED2A2F08E0A}" dt="2024-10-22T15:12:18.214" v="1767" actId="26606"/>
          <ac:graphicFrameMkLst>
            <pc:docMk/>
            <pc:sldMk cId="1662506211" sldId="276"/>
            <ac:graphicFrameMk id="6" creationId="{01016F05-AC15-CA8B-6086-4C62CB186E3C}"/>
          </ac:graphicFrameMkLst>
        </pc:graphicFrameChg>
      </pc:sldChg>
      <pc:sldChg chg="new del">
        <pc:chgData name="Anastasia Sidorova" userId="625fc589-5307-48cd-81ed-2723dc13e430" providerId="ADAL" clId="{77A2311D-41DE-CD4A-A478-6ED2A2F08E0A}" dt="2024-10-22T15:02:42.123" v="1602" actId="2696"/>
        <pc:sldMkLst>
          <pc:docMk/>
          <pc:sldMk cId="1222830889" sldId="277"/>
        </pc:sldMkLst>
      </pc:sldChg>
      <pc:sldChg chg="addSp modSp new mod setBg">
        <pc:chgData name="Anastasia Sidorova" userId="625fc589-5307-48cd-81ed-2723dc13e430" providerId="ADAL" clId="{77A2311D-41DE-CD4A-A478-6ED2A2F08E0A}" dt="2024-10-24T19:10:10.576" v="3902" actId="20577"/>
        <pc:sldMkLst>
          <pc:docMk/>
          <pc:sldMk cId="3454217495" sldId="278"/>
        </pc:sldMkLst>
        <pc:spChg chg="mod">
          <ac:chgData name="Anastasia Sidorova" userId="625fc589-5307-48cd-81ed-2723dc13e430" providerId="ADAL" clId="{77A2311D-41DE-CD4A-A478-6ED2A2F08E0A}" dt="2024-10-24T18:46:01.158" v="3776" actId="26606"/>
          <ac:spMkLst>
            <pc:docMk/>
            <pc:sldMk cId="3454217495" sldId="278"/>
            <ac:spMk id="2" creationId="{D8696BCC-EB1F-AA2D-36EB-14991C1B9E92}"/>
          </ac:spMkLst>
        </pc:spChg>
        <pc:spChg chg="mod">
          <ac:chgData name="Anastasia Sidorova" userId="625fc589-5307-48cd-81ed-2723dc13e430" providerId="ADAL" clId="{77A2311D-41DE-CD4A-A478-6ED2A2F08E0A}" dt="2024-10-24T19:10:10.576" v="3902" actId="20577"/>
          <ac:spMkLst>
            <pc:docMk/>
            <pc:sldMk cId="3454217495" sldId="278"/>
            <ac:spMk id="3" creationId="{60995513-83F1-B796-A005-57C20ABD2080}"/>
          </ac:spMkLst>
        </pc:spChg>
        <pc:spChg chg="add">
          <ac:chgData name="Anastasia Sidorova" userId="625fc589-5307-48cd-81ed-2723dc13e430" providerId="ADAL" clId="{77A2311D-41DE-CD4A-A478-6ED2A2F08E0A}" dt="2024-10-24T18:46:01.158" v="3776" actId="26606"/>
          <ac:spMkLst>
            <pc:docMk/>
            <pc:sldMk cId="3454217495" sldId="278"/>
            <ac:spMk id="9" creationId="{0B9EE3F3-89B7-43C3-8651-C4C96830993D}"/>
          </ac:spMkLst>
        </pc:spChg>
        <pc:spChg chg="add">
          <ac:chgData name="Anastasia Sidorova" userId="625fc589-5307-48cd-81ed-2723dc13e430" providerId="ADAL" clId="{77A2311D-41DE-CD4A-A478-6ED2A2F08E0A}" dt="2024-10-24T18:46:01.158" v="3776" actId="26606"/>
          <ac:spMkLst>
            <pc:docMk/>
            <pc:sldMk cId="3454217495" sldId="278"/>
            <ac:spMk id="11" creationId="{33AE4636-AEEC-45D6-84D4-7AC2DA48ECF8}"/>
          </ac:spMkLst>
        </pc:spChg>
        <pc:spChg chg="add">
          <ac:chgData name="Anastasia Sidorova" userId="625fc589-5307-48cd-81ed-2723dc13e430" providerId="ADAL" clId="{77A2311D-41DE-CD4A-A478-6ED2A2F08E0A}" dt="2024-10-24T18:46:01.158" v="3776" actId="26606"/>
          <ac:spMkLst>
            <pc:docMk/>
            <pc:sldMk cId="3454217495" sldId="278"/>
            <ac:spMk id="13" creationId="{8D9CE0F4-2EB2-4F1F-8AAC-DB3571D9FE10}"/>
          </ac:spMkLst>
        </pc:spChg>
        <pc:picChg chg="add mod">
          <ac:chgData name="Anastasia Sidorova" userId="625fc589-5307-48cd-81ed-2723dc13e430" providerId="ADAL" clId="{77A2311D-41DE-CD4A-A478-6ED2A2F08E0A}" dt="2024-10-24T18:46:01.158" v="3776" actId="26606"/>
          <ac:picMkLst>
            <pc:docMk/>
            <pc:sldMk cId="3454217495" sldId="278"/>
            <ac:picMk id="4" creationId="{771F431E-28EC-5792-9EFD-1FDE2BE0A5E1}"/>
          </ac:picMkLst>
        </pc:picChg>
      </pc:sldChg>
      <pc:sldChg chg="modSp new mod">
        <pc:chgData name="Anastasia Sidorova" userId="625fc589-5307-48cd-81ed-2723dc13e430" providerId="ADAL" clId="{77A2311D-41DE-CD4A-A478-6ED2A2F08E0A}" dt="2024-10-22T15:03:38.053" v="1631" actId="20577"/>
        <pc:sldMkLst>
          <pc:docMk/>
          <pc:sldMk cId="3783576825" sldId="279"/>
        </pc:sldMkLst>
        <pc:spChg chg="mod">
          <ac:chgData name="Anastasia Sidorova" userId="625fc589-5307-48cd-81ed-2723dc13e430" providerId="ADAL" clId="{77A2311D-41DE-CD4A-A478-6ED2A2F08E0A}" dt="2024-10-22T15:03:38.053" v="1631" actId="20577"/>
          <ac:spMkLst>
            <pc:docMk/>
            <pc:sldMk cId="3783576825" sldId="279"/>
            <ac:spMk id="2" creationId="{DC25BBCA-C612-C4AF-1F22-526BAF471A78}"/>
          </ac:spMkLst>
        </pc:spChg>
      </pc:sldChg>
      <pc:sldChg chg="addSp delSp modSp new del mod setBg">
        <pc:chgData name="Anastasia Sidorova" userId="625fc589-5307-48cd-81ed-2723dc13e430" providerId="ADAL" clId="{77A2311D-41DE-CD4A-A478-6ED2A2F08E0A}" dt="2024-10-22T16:59:49.239" v="3110" actId="2696"/>
        <pc:sldMkLst>
          <pc:docMk/>
          <pc:sldMk cId="3470408088" sldId="280"/>
        </pc:sldMkLst>
        <pc:spChg chg="del">
          <ac:chgData name="Anastasia Sidorova" userId="625fc589-5307-48cd-81ed-2723dc13e430" providerId="ADAL" clId="{77A2311D-41DE-CD4A-A478-6ED2A2F08E0A}" dt="2024-10-22T15:17:21.743" v="1791" actId="26606"/>
          <ac:spMkLst>
            <pc:docMk/>
            <pc:sldMk cId="3470408088" sldId="280"/>
            <ac:spMk id="2" creationId="{0369B649-D94D-9917-CF26-E066588CC0B4}"/>
          </ac:spMkLst>
        </pc:spChg>
        <pc:spChg chg="del">
          <ac:chgData name="Anastasia Sidorova" userId="625fc589-5307-48cd-81ed-2723dc13e430" providerId="ADAL" clId="{77A2311D-41DE-CD4A-A478-6ED2A2F08E0A}" dt="2024-10-22T15:17:21.743" v="1791" actId="26606"/>
          <ac:spMkLst>
            <pc:docMk/>
            <pc:sldMk cId="3470408088" sldId="280"/>
            <ac:spMk id="3" creationId="{946FF6DD-8D5C-1541-FD05-82FE6DCA5210}"/>
          </ac:spMkLst>
        </pc:spChg>
        <pc:spChg chg="add del mod">
          <ac:chgData name="Anastasia Sidorova" userId="625fc589-5307-48cd-81ed-2723dc13e430" providerId="ADAL" clId="{77A2311D-41DE-CD4A-A478-6ED2A2F08E0A}" dt="2024-10-22T15:17:51.020" v="1795" actId="478"/>
          <ac:spMkLst>
            <pc:docMk/>
            <pc:sldMk cId="3470408088" sldId="280"/>
            <ac:spMk id="6" creationId="{59AD7C26-3B60-1C90-B815-32F121EEE047}"/>
          </ac:spMkLst>
        </pc:spChg>
        <pc:spChg chg="add">
          <ac:chgData name="Anastasia Sidorova" userId="625fc589-5307-48cd-81ed-2723dc13e430" providerId="ADAL" clId="{77A2311D-41DE-CD4A-A478-6ED2A2F08E0A}" dt="2024-10-22T15:17:21.743" v="1791" actId="26606"/>
          <ac:spMkLst>
            <pc:docMk/>
            <pc:sldMk cId="3470408088" sldId="280"/>
            <ac:spMk id="9" creationId="{726908CC-6AC4-4222-8250-B90B6072E8AC}"/>
          </ac:spMkLst>
        </pc:spChg>
        <pc:spChg chg="add">
          <ac:chgData name="Anastasia Sidorova" userId="625fc589-5307-48cd-81ed-2723dc13e430" providerId="ADAL" clId="{77A2311D-41DE-CD4A-A478-6ED2A2F08E0A}" dt="2024-10-22T15:17:21.743" v="1791" actId="26606"/>
          <ac:spMkLst>
            <pc:docMk/>
            <pc:sldMk cId="3470408088" sldId="280"/>
            <ac:spMk id="11" creationId="{F2F606D8-696E-4B76-BB10-43672AA1475A}"/>
          </ac:spMkLst>
        </pc:spChg>
        <pc:spChg chg="add">
          <ac:chgData name="Anastasia Sidorova" userId="625fc589-5307-48cd-81ed-2723dc13e430" providerId="ADAL" clId="{77A2311D-41DE-CD4A-A478-6ED2A2F08E0A}" dt="2024-10-22T15:17:21.743" v="1791" actId="26606"/>
          <ac:spMkLst>
            <pc:docMk/>
            <pc:sldMk cId="3470408088" sldId="280"/>
            <ac:spMk id="13" creationId="{3ABF1881-5AFD-48F9-979A-19EE2FE30A33}"/>
          </ac:spMkLst>
        </pc:spChg>
        <pc:picChg chg="add del mod">
          <ac:chgData name="Anastasia Sidorova" userId="625fc589-5307-48cd-81ed-2723dc13e430" providerId="ADAL" clId="{77A2311D-41DE-CD4A-A478-6ED2A2F08E0A}" dt="2024-10-22T15:17:46.583" v="1794" actId="478"/>
          <ac:picMkLst>
            <pc:docMk/>
            <pc:sldMk cId="3470408088" sldId="280"/>
            <ac:picMk id="4" creationId="{C8686840-7945-4DEA-D3E9-53698D7FE624}"/>
          </ac:picMkLst>
        </pc:picChg>
        <pc:picChg chg="add mod">
          <ac:chgData name="Anastasia Sidorova" userId="625fc589-5307-48cd-81ed-2723dc13e430" providerId="ADAL" clId="{77A2311D-41DE-CD4A-A478-6ED2A2F08E0A}" dt="2024-10-22T15:18:34.759" v="1804" actId="14100"/>
          <ac:picMkLst>
            <pc:docMk/>
            <pc:sldMk cId="3470408088" sldId="280"/>
            <ac:picMk id="7" creationId="{FA6320FF-5FDA-9450-7F94-A28DD13DAA4E}"/>
          </ac:picMkLst>
        </pc:picChg>
      </pc:sldChg>
      <pc:sldChg chg="addSp delSp modSp new del mod setBg">
        <pc:chgData name="Anastasia Sidorova" userId="625fc589-5307-48cd-81ed-2723dc13e430" providerId="ADAL" clId="{77A2311D-41DE-CD4A-A478-6ED2A2F08E0A}" dt="2024-10-24T18:46:31.976" v="3783" actId="2696"/>
        <pc:sldMkLst>
          <pc:docMk/>
          <pc:sldMk cId="1307516168" sldId="281"/>
        </pc:sldMkLst>
        <pc:spChg chg="mod">
          <ac:chgData name="Anastasia Sidorova" userId="625fc589-5307-48cd-81ed-2723dc13e430" providerId="ADAL" clId="{77A2311D-41DE-CD4A-A478-6ED2A2F08E0A}" dt="2024-10-22T16:53:54.903" v="3057" actId="26606"/>
          <ac:spMkLst>
            <pc:docMk/>
            <pc:sldMk cId="1307516168" sldId="281"/>
            <ac:spMk id="2" creationId="{18A463D0-DD29-249F-C7D7-23417A4E5B91}"/>
          </ac:spMkLst>
        </pc:spChg>
        <pc:spChg chg="del">
          <ac:chgData name="Anastasia Sidorova" userId="625fc589-5307-48cd-81ed-2723dc13e430" providerId="ADAL" clId="{77A2311D-41DE-CD4A-A478-6ED2A2F08E0A}" dt="2024-10-22T16:13:58.170" v="2135" actId="26606"/>
          <ac:spMkLst>
            <pc:docMk/>
            <pc:sldMk cId="1307516168" sldId="281"/>
            <ac:spMk id="3" creationId="{9D029E65-2AE7-95F3-78DD-DAA8FFEE28FA}"/>
          </ac:spMkLst>
        </pc:spChg>
        <pc:spChg chg="add del mod">
          <ac:chgData name="Anastasia Sidorova" userId="625fc589-5307-48cd-81ed-2723dc13e430" providerId="ADAL" clId="{77A2311D-41DE-CD4A-A478-6ED2A2F08E0A}" dt="2024-10-22T18:16:46.337" v="3433" actId="478"/>
          <ac:spMkLst>
            <pc:docMk/>
            <pc:sldMk cId="1307516168" sldId="281"/>
            <ac:spMk id="5" creationId="{BE039CE1-321B-E2F1-C590-246464D1FB2D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9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11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13" creationId="{5DCB5928-DC7D-4612-9922-441966E15627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15" creationId="{682C1161-1736-45EC-99B7-33F3CAE9D517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17" creationId="{84D4DDB8-B68F-45B0-9F62-C4279996F672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19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2T16:53:45.149" v="3056" actId="26606"/>
          <ac:spMkLst>
            <pc:docMk/>
            <pc:sldMk cId="1307516168" sldId="281"/>
            <ac:spMk id="21" creationId="{08C9B587-E65E-4B52-B37C-ABEBB6E87928}"/>
          </ac:spMkLst>
        </pc:spChg>
        <pc:spChg chg="add del">
          <ac:chgData name="Anastasia Sidorova" userId="625fc589-5307-48cd-81ed-2723dc13e430" providerId="ADAL" clId="{77A2311D-41DE-CD4A-A478-6ED2A2F08E0A}" dt="2024-10-22T16:53:54.903" v="3057" actId="26606"/>
          <ac:spMkLst>
            <pc:docMk/>
            <pc:sldMk cId="1307516168" sldId="281"/>
            <ac:spMk id="26" creationId="{0288C6B4-AFC3-407F-A595-EFFD38D4CCAF}"/>
          </ac:spMkLst>
        </pc:spChg>
        <pc:spChg chg="add del">
          <ac:chgData name="Anastasia Sidorova" userId="625fc589-5307-48cd-81ed-2723dc13e430" providerId="ADAL" clId="{77A2311D-41DE-CD4A-A478-6ED2A2F08E0A}" dt="2024-10-22T16:53:54.903" v="3057" actId="26606"/>
          <ac:spMkLst>
            <pc:docMk/>
            <pc:sldMk cId="1307516168" sldId="281"/>
            <ac:spMk id="28" creationId="{CF236821-17FE-429B-8D2C-08E13A64EA40}"/>
          </ac:spMkLst>
        </pc:spChg>
        <pc:spChg chg="add del">
          <ac:chgData name="Anastasia Sidorova" userId="625fc589-5307-48cd-81ed-2723dc13e430" providerId="ADAL" clId="{77A2311D-41DE-CD4A-A478-6ED2A2F08E0A}" dt="2024-10-22T16:53:54.903" v="3057" actId="26606"/>
          <ac:spMkLst>
            <pc:docMk/>
            <pc:sldMk cId="1307516168" sldId="281"/>
            <ac:spMk id="30" creationId="{C0BDBCD2-E081-43AB-9119-C55465E59757}"/>
          </ac:spMkLst>
        </pc:spChg>
        <pc:spChg chg="add del">
          <ac:chgData name="Anastasia Sidorova" userId="625fc589-5307-48cd-81ed-2723dc13e430" providerId="ADAL" clId="{77A2311D-41DE-CD4A-A478-6ED2A2F08E0A}" dt="2024-10-22T16:53:54.903" v="3057" actId="26606"/>
          <ac:spMkLst>
            <pc:docMk/>
            <pc:sldMk cId="1307516168" sldId="281"/>
            <ac:spMk id="32" creationId="{98E79BE4-34FE-485A-98A5-92CE8F7C4743}"/>
          </ac:spMkLst>
        </pc:spChg>
        <pc:spChg chg="add del">
          <ac:chgData name="Anastasia Sidorova" userId="625fc589-5307-48cd-81ed-2723dc13e430" providerId="ADAL" clId="{77A2311D-41DE-CD4A-A478-6ED2A2F08E0A}" dt="2024-10-22T16:53:54.903" v="3057" actId="26606"/>
          <ac:spMkLst>
            <pc:docMk/>
            <pc:sldMk cId="1307516168" sldId="281"/>
            <ac:spMk id="34" creationId="{7A5F0580-5EE9-419F-96EE-B6529EF6E7D0}"/>
          </ac:spMkLst>
        </pc:spChg>
        <pc:spChg chg="add del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39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41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43" creationId="{68AF5748-FED8-45BA-8631-26D1D10F3246}"/>
          </ac:spMkLst>
        </pc:spChg>
        <pc:spChg chg="add del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45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47" creationId="{08C9B587-E65E-4B52-B37C-ABEBB6E87928}"/>
          </ac:spMkLst>
        </pc:spChg>
        <pc:spChg chg="add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52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54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56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58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2T18:16:49.405" v="3434" actId="26606"/>
          <ac:spMkLst>
            <pc:docMk/>
            <pc:sldMk cId="1307516168" sldId="281"/>
            <ac:spMk id="60" creationId="{08C9B587-E65E-4B52-B37C-ABEBB6E87928}"/>
          </ac:spMkLst>
        </pc:spChg>
        <pc:picChg chg="add mod ord">
          <ac:chgData name="Anastasia Sidorova" userId="625fc589-5307-48cd-81ed-2723dc13e430" providerId="ADAL" clId="{77A2311D-41DE-CD4A-A478-6ED2A2F08E0A}" dt="2024-10-22T16:53:54.903" v="3057" actId="26606"/>
          <ac:picMkLst>
            <pc:docMk/>
            <pc:sldMk cId="1307516168" sldId="281"/>
            <ac:picMk id="4" creationId="{BF6DD5DC-EA56-09B9-544D-E1439B6F69E1}"/>
          </ac:picMkLst>
        </pc:picChg>
      </pc:sldChg>
      <pc:sldChg chg="addSp modSp new del mod setBg">
        <pc:chgData name="Anastasia Sidorova" userId="625fc589-5307-48cd-81ed-2723dc13e430" providerId="ADAL" clId="{77A2311D-41DE-CD4A-A478-6ED2A2F08E0A}" dt="2024-10-22T16:11:44.272" v="2025" actId="2696"/>
        <pc:sldMkLst>
          <pc:docMk/>
          <pc:sldMk cId="1461892631" sldId="281"/>
        </pc:sldMkLst>
        <pc:spChg chg="mod">
          <ac:chgData name="Anastasia Sidorova" userId="625fc589-5307-48cd-81ed-2723dc13e430" providerId="ADAL" clId="{77A2311D-41DE-CD4A-A478-6ED2A2F08E0A}" dt="2024-10-22T15:57:57.790" v="2021" actId="26606"/>
          <ac:spMkLst>
            <pc:docMk/>
            <pc:sldMk cId="1461892631" sldId="281"/>
            <ac:spMk id="2" creationId="{99129704-C8C7-A364-30DD-BAAC2DA805D4}"/>
          </ac:spMkLst>
        </pc:spChg>
        <pc:spChg chg="mod ord">
          <ac:chgData name="Anastasia Sidorova" userId="625fc589-5307-48cd-81ed-2723dc13e430" providerId="ADAL" clId="{77A2311D-41DE-CD4A-A478-6ED2A2F08E0A}" dt="2024-10-22T15:57:57.790" v="2021" actId="26606"/>
          <ac:spMkLst>
            <pc:docMk/>
            <pc:sldMk cId="1461892631" sldId="281"/>
            <ac:spMk id="3" creationId="{E7C8E3C4-1644-E10D-8217-AD736EA35FEA}"/>
          </ac:spMkLst>
        </pc:spChg>
        <pc:spChg chg="add">
          <ac:chgData name="Anastasia Sidorova" userId="625fc589-5307-48cd-81ed-2723dc13e430" providerId="ADAL" clId="{77A2311D-41DE-CD4A-A478-6ED2A2F08E0A}" dt="2024-10-22T15:57:57.790" v="2021" actId="26606"/>
          <ac:spMkLst>
            <pc:docMk/>
            <pc:sldMk cId="1461892631" sldId="281"/>
            <ac:spMk id="9" creationId="{92468898-5A6E-4D55-85EC-308E785EE06C}"/>
          </ac:spMkLst>
        </pc:spChg>
        <pc:spChg chg="add">
          <ac:chgData name="Anastasia Sidorova" userId="625fc589-5307-48cd-81ed-2723dc13e430" providerId="ADAL" clId="{77A2311D-41DE-CD4A-A478-6ED2A2F08E0A}" dt="2024-10-22T15:57:57.790" v="2021" actId="26606"/>
          <ac:spMkLst>
            <pc:docMk/>
            <pc:sldMk cId="1461892631" sldId="281"/>
            <ac:spMk id="11" creationId="{3E23A947-2D45-4208-AE2B-64948C87A3EB}"/>
          </ac:spMkLst>
        </pc:spChg>
        <pc:spChg chg="add">
          <ac:chgData name="Anastasia Sidorova" userId="625fc589-5307-48cd-81ed-2723dc13e430" providerId="ADAL" clId="{77A2311D-41DE-CD4A-A478-6ED2A2F08E0A}" dt="2024-10-22T15:57:57.790" v="2021" actId="26606"/>
          <ac:spMkLst>
            <pc:docMk/>
            <pc:sldMk cId="1461892631" sldId="281"/>
            <ac:spMk id="13" creationId="{E5BBB0F9-6A59-4D02-A9C7-A2D6516684CE}"/>
          </ac:spMkLst>
        </pc:spChg>
        <pc:picChg chg="add mod">
          <ac:chgData name="Anastasia Sidorova" userId="625fc589-5307-48cd-81ed-2723dc13e430" providerId="ADAL" clId="{77A2311D-41DE-CD4A-A478-6ED2A2F08E0A}" dt="2024-10-22T15:58:06.129" v="2023" actId="962"/>
          <ac:picMkLst>
            <pc:docMk/>
            <pc:sldMk cId="1461892631" sldId="281"/>
            <ac:picMk id="4" creationId="{7096FF66-E087-2BC4-8B23-AEBC7C6DF995}"/>
          </ac:picMkLst>
        </pc:picChg>
      </pc:sldChg>
      <pc:sldChg chg="addSp modSp new mod ord setBg">
        <pc:chgData name="Anastasia Sidorova" userId="625fc589-5307-48cd-81ed-2723dc13e430" providerId="ADAL" clId="{77A2311D-41DE-CD4A-A478-6ED2A2F08E0A}" dt="2024-10-24T19:08:51.700" v="3897" actId="20578"/>
        <pc:sldMkLst>
          <pc:docMk/>
          <pc:sldMk cId="849525349" sldId="282"/>
        </pc:sldMkLst>
        <pc:spChg chg="mod">
          <ac:chgData name="Anastasia Sidorova" userId="625fc589-5307-48cd-81ed-2723dc13e430" providerId="ADAL" clId="{77A2311D-41DE-CD4A-A478-6ED2A2F08E0A}" dt="2024-10-24T18:46:40.732" v="3784" actId="26606"/>
          <ac:spMkLst>
            <pc:docMk/>
            <pc:sldMk cId="849525349" sldId="282"/>
            <ac:spMk id="2" creationId="{12CE9A13-BCBC-CFD7-C671-624F57252ED5}"/>
          </ac:spMkLst>
        </pc:spChg>
        <pc:spChg chg="mod">
          <ac:chgData name="Anastasia Sidorova" userId="625fc589-5307-48cd-81ed-2723dc13e430" providerId="ADAL" clId="{77A2311D-41DE-CD4A-A478-6ED2A2F08E0A}" dt="2024-10-24T18:57:43.840" v="3890" actId="313"/>
          <ac:spMkLst>
            <pc:docMk/>
            <pc:sldMk cId="849525349" sldId="282"/>
            <ac:spMk id="3" creationId="{960390FA-7B09-F6CA-DE9D-642BC7BE384E}"/>
          </ac:spMkLst>
        </pc:spChg>
        <pc:spChg chg="add">
          <ac:chgData name="Anastasia Sidorova" userId="625fc589-5307-48cd-81ed-2723dc13e430" providerId="ADAL" clId="{77A2311D-41DE-CD4A-A478-6ED2A2F08E0A}" dt="2024-10-24T18:46:40.732" v="3784" actId="26606"/>
          <ac:spMkLst>
            <pc:docMk/>
            <pc:sldMk cId="849525349" sldId="282"/>
            <ac:spMk id="9" creationId="{0B9EE3F3-89B7-43C3-8651-C4C96830993D}"/>
          </ac:spMkLst>
        </pc:spChg>
        <pc:spChg chg="add">
          <ac:chgData name="Anastasia Sidorova" userId="625fc589-5307-48cd-81ed-2723dc13e430" providerId="ADAL" clId="{77A2311D-41DE-CD4A-A478-6ED2A2F08E0A}" dt="2024-10-24T18:46:40.732" v="3784" actId="26606"/>
          <ac:spMkLst>
            <pc:docMk/>
            <pc:sldMk cId="849525349" sldId="282"/>
            <ac:spMk id="11" creationId="{33AE4636-AEEC-45D6-84D4-7AC2DA48ECF8}"/>
          </ac:spMkLst>
        </pc:spChg>
        <pc:spChg chg="add">
          <ac:chgData name="Anastasia Sidorova" userId="625fc589-5307-48cd-81ed-2723dc13e430" providerId="ADAL" clId="{77A2311D-41DE-CD4A-A478-6ED2A2F08E0A}" dt="2024-10-24T18:46:40.732" v="3784" actId="26606"/>
          <ac:spMkLst>
            <pc:docMk/>
            <pc:sldMk cId="849525349" sldId="282"/>
            <ac:spMk id="13" creationId="{8D9CE0F4-2EB2-4F1F-8AAC-DB3571D9FE10}"/>
          </ac:spMkLst>
        </pc:spChg>
        <pc:picChg chg="add mod">
          <ac:chgData name="Anastasia Sidorova" userId="625fc589-5307-48cd-81ed-2723dc13e430" providerId="ADAL" clId="{77A2311D-41DE-CD4A-A478-6ED2A2F08E0A}" dt="2024-10-24T18:46:40.732" v="3784" actId="26606"/>
          <ac:picMkLst>
            <pc:docMk/>
            <pc:sldMk cId="849525349" sldId="282"/>
            <ac:picMk id="4" creationId="{0FEEC2AC-FDDC-DCD0-4E77-7F34C859386A}"/>
          </ac:picMkLst>
        </pc:picChg>
      </pc:sldChg>
      <pc:sldChg chg="addSp delSp modSp new mod setBg">
        <pc:chgData name="Anastasia Sidorova" userId="625fc589-5307-48cd-81ed-2723dc13e430" providerId="ADAL" clId="{77A2311D-41DE-CD4A-A478-6ED2A2F08E0A}" dt="2024-10-24T19:00:04.996" v="3896" actId="20577"/>
        <pc:sldMkLst>
          <pc:docMk/>
          <pc:sldMk cId="455919580" sldId="284"/>
        </pc:sldMkLst>
        <pc:spChg chg="mo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2" creationId="{7F4F142F-2BA8-E993-10E3-3A0684A70E21}"/>
          </ac:spMkLst>
        </pc:spChg>
        <pc:spChg chg="del mod">
          <ac:chgData name="Anastasia Sidorova" userId="625fc589-5307-48cd-81ed-2723dc13e430" providerId="ADAL" clId="{77A2311D-41DE-CD4A-A478-6ED2A2F08E0A}" dt="2024-10-24T18:49:15.358" v="3803"/>
          <ac:spMkLst>
            <pc:docMk/>
            <pc:sldMk cId="455919580" sldId="284"/>
            <ac:spMk id="3" creationId="{3CF1D4C3-54F6-F640-51E9-29DB816D1EF4}"/>
          </ac:spMkLst>
        </pc:spChg>
        <pc:spChg chg="mod">
          <ac:chgData name="Anastasia Sidorova" userId="625fc589-5307-48cd-81ed-2723dc13e430" providerId="ADAL" clId="{77A2311D-41DE-CD4A-A478-6ED2A2F08E0A}" dt="2024-10-24T19:00:04.996" v="3896" actId="20577"/>
          <ac:spMkLst>
            <pc:docMk/>
            <pc:sldMk cId="455919580" sldId="284"/>
            <ac:spMk id="4" creationId="{6A7F2C78-5ECB-EF73-7128-04B6D033F450}"/>
          </ac:spMkLst>
        </pc:spChg>
        <pc:spChg chg="ad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11" creationId="{2D6FBB9D-1CAA-4D05-AB33-BABDFE17B843}"/>
          </ac:spMkLst>
        </pc:spChg>
        <pc:spChg chg="ad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13" creationId="{04727B71-B4B6-4823-80A1-68C40B475118}"/>
          </ac:spMkLst>
        </pc:spChg>
        <pc:spChg chg="ad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15" creationId="{79A6DB05-9FB5-4B07-8675-74C23D4FD89D}"/>
          </ac:spMkLst>
        </pc:spChg>
        <pc:spChg chg="ad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17" creationId="{0B9EE3F3-89B7-43C3-8651-C4C96830993D}"/>
          </ac:spMkLst>
        </pc:spChg>
        <pc:spChg chg="ad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19" creationId="{33AE4636-AEEC-45D6-84D4-7AC2DA48ECF8}"/>
          </ac:spMkLst>
        </pc:spChg>
        <pc:spChg chg="add">
          <ac:chgData name="Anastasia Sidorova" userId="625fc589-5307-48cd-81ed-2723dc13e430" providerId="ADAL" clId="{77A2311D-41DE-CD4A-A478-6ED2A2F08E0A}" dt="2024-10-24T18:49:17.917" v="3804" actId="26606"/>
          <ac:spMkLst>
            <pc:docMk/>
            <pc:sldMk cId="455919580" sldId="284"/>
            <ac:spMk id="21" creationId="{8D9CE0F4-2EB2-4F1F-8AAC-DB3571D9FE10}"/>
          </ac:spMkLst>
        </pc:spChg>
        <pc:graphicFrameChg chg="add del mod">
          <ac:chgData name="Anastasia Sidorova" userId="625fc589-5307-48cd-81ed-2723dc13e430" providerId="ADAL" clId="{77A2311D-41DE-CD4A-A478-6ED2A2F08E0A}" dt="2024-10-24T18:48:43.929" v="3795" actId="478"/>
          <ac:graphicFrameMkLst>
            <pc:docMk/>
            <pc:sldMk cId="455919580" sldId="284"/>
            <ac:graphicFrameMk id="5" creationId="{0477B2D7-7AAD-5B26-D956-24AAEEA9AA96}"/>
          </ac:graphicFrameMkLst>
        </pc:graphicFrameChg>
        <pc:picChg chg="add mod">
          <ac:chgData name="Anastasia Sidorova" userId="625fc589-5307-48cd-81ed-2723dc13e430" providerId="ADAL" clId="{77A2311D-41DE-CD4A-A478-6ED2A2F08E0A}" dt="2024-10-24T18:49:17.917" v="3804" actId="26606"/>
          <ac:picMkLst>
            <pc:docMk/>
            <pc:sldMk cId="455919580" sldId="284"/>
            <ac:picMk id="6" creationId="{B34D7A43-E555-A3D6-DD88-67B62320ECDD}"/>
          </ac:picMkLst>
        </pc:picChg>
      </pc:sldChg>
      <pc:sldChg chg="addSp delSp modSp add mod ord">
        <pc:chgData name="Anastasia Sidorova" userId="625fc589-5307-48cd-81ed-2723dc13e430" providerId="ADAL" clId="{77A2311D-41DE-CD4A-A478-6ED2A2F08E0A}" dt="2024-10-24T17:12:23.588" v="3572" actId="255"/>
        <pc:sldMkLst>
          <pc:docMk/>
          <pc:sldMk cId="235648145" sldId="285"/>
        </pc:sldMkLst>
        <pc:spChg chg="mo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2" creationId="{43463CA1-697A-6AF4-E5F7-C7AD9AEFEBCF}"/>
          </ac:spMkLst>
        </pc:spChg>
        <pc:spChg chg="mo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5" creationId="{30E42CE6-4356-7F08-2DB1-CFB76D376E37}"/>
          </ac:spMkLst>
        </pc:spChg>
        <pc:spChg chg="add del mod">
          <ac:chgData name="Anastasia Sidorova" userId="625fc589-5307-48cd-81ed-2723dc13e430" providerId="ADAL" clId="{77A2311D-41DE-CD4A-A478-6ED2A2F08E0A}" dt="2024-10-22T16:56:26.762" v="3074" actId="478"/>
          <ac:spMkLst>
            <pc:docMk/>
            <pc:sldMk cId="235648145" sldId="285"/>
            <ac:spMk id="6" creationId="{0B937E5E-823C-A11F-A137-C023386E570F}"/>
          </ac:spMkLst>
        </pc:spChg>
        <pc:spChg chg="mod">
          <ac:chgData name="Anastasia Sidorova" userId="625fc589-5307-48cd-81ed-2723dc13e430" providerId="ADAL" clId="{77A2311D-41DE-CD4A-A478-6ED2A2F08E0A}" dt="2024-10-24T17:12:23.588" v="3572" actId="255"/>
          <ac:spMkLst>
            <pc:docMk/>
            <pc:sldMk cId="235648145" sldId="285"/>
            <ac:spMk id="6" creationId="{FD629939-04BC-95EC-2FD1-DF36C53C156B}"/>
          </ac:spMkLst>
        </pc:spChg>
        <pc:spChg chg="del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39" creationId="{1EC43E9E-2527-4076-2378-85E193912FDE}"/>
          </ac:spMkLst>
        </pc:spChg>
        <pc:spChg chg="del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41" creationId="{C7836BF0-0349-FBD1-2473-0938656D0B94}"/>
          </ac:spMkLst>
        </pc:spChg>
        <pc:spChg chg="del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43" creationId="{A800779C-337A-CFF5-E8A0-7EA1E7BB4276}"/>
          </ac:spMkLst>
        </pc:spChg>
        <pc:spChg chg="del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45" creationId="{C67CA2AD-9E7F-2688-37F9-6CC812D05BD4}"/>
          </ac:spMkLst>
        </pc:spChg>
        <pc:spChg chg="del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47" creationId="{4A31A3F5-B2E5-4F19-0E88-7BF04BD314E7}"/>
          </ac:spMkLst>
        </pc:spChg>
        <pc:spChg chg="ad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52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54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56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58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2T16:56:42.460" v="3078" actId="26606"/>
          <ac:spMkLst>
            <pc:docMk/>
            <pc:sldMk cId="235648145" sldId="285"/>
            <ac:spMk id="60" creationId="{08C9B587-E65E-4B52-B37C-ABEBB6E87928}"/>
          </ac:spMkLst>
        </pc:spChg>
        <pc:picChg chg="del">
          <ac:chgData name="Anastasia Sidorova" userId="625fc589-5307-48cd-81ed-2723dc13e430" providerId="ADAL" clId="{77A2311D-41DE-CD4A-A478-6ED2A2F08E0A}" dt="2024-10-22T16:56:16.686" v="3072" actId="478"/>
          <ac:picMkLst>
            <pc:docMk/>
            <pc:sldMk cId="235648145" sldId="285"/>
            <ac:picMk id="4" creationId="{5AB61E18-14BB-6870-5CA4-6698E43F048C}"/>
          </ac:picMkLst>
        </pc:picChg>
        <pc:picChg chg="add mod">
          <ac:chgData name="Anastasia Sidorova" userId="625fc589-5307-48cd-81ed-2723dc13e430" providerId="ADAL" clId="{77A2311D-41DE-CD4A-A478-6ED2A2F08E0A}" dt="2024-10-22T16:56:42.460" v="3078" actId="26606"/>
          <ac:picMkLst>
            <pc:docMk/>
            <pc:sldMk cId="235648145" sldId="285"/>
            <ac:picMk id="7" creationId="{39C20484-2375-4F8D-4EEE-9E9D0C485207}"/>
          </ac:picMkLst>
        </pc:picChg>
      </pc:sldChg>
      <pc:sldChg chg="new del">
        <pc:chgData name="Anastasia Sidorova" userId="625fc589-5307-48cd-81ed-2723dc13e430" providerId="ADAL" clId="{77A2311D-41DE-CD4A-A478-6ED2A2F08E0A}" dt="2024-10-22T16:57:14.713" v="3080" actId="680"/>
        <pc:sldMkLst>
          <pc:docMk/>
          <pc:sldMk cId="2988089177" sldId="286"/>
        </pc:sldMkLst>
      </pc:sldChg>
      <pc:sldChg chg="addSp delSp modSp new add del mod ord setBg">
        <pc:chgData name="Anastasia Sidorova" userId="625fc589-5307-48cd-81ed-2723dc13e430" providerId="ADAL" clId="{77A2311D-41DE-CD4A-A478-6ED2A2F08E0A}" dt="2024-10-24T19:10:58.705" v="3903" actId="2696"/>
        <pc:sldMkLst>
          <pc:docMk/>
          <pc:sldMk cId="3151400982" sldId="286"/>
        </pc:sldMkLst>
        <pc:spChg chg="mod">
          <ac:chgData name="Anastasia Sidorova" userId="625fc589-5307-48cd-81ed-2723dc13e430" providerId="ADAL" clId="{77A2311D-41DE-CD4A-A478-6ED2A2F08E0A}" dt="2024-10-22T17:02:40.619" v="3272" actId="26606"/>
          <ac:spMkLst>
            <pc:docMk/>
            <pc:sldMk cId="3151400982" sldId="286"/>
            <ac:spMk id="2" creationId="{402D6327-14AE-89F7-E317-F7FB10068C2B}"/>
          </ac:spMkLst>
        </pc:spChg>
        <pc:spChg chg="del">
          <ac:chgData name="Anastasia Sidorova" userId="625fc589-5307-48cd-81ed-2723dc13e430" providerId="ADAL" clId="{77A2311D-41DE-CD4A-A478-6ED2A2F08E0A}" dt="2024-10-22T16:57:28.849" v="3082"/>
          <ac:spMkLst>
            <pc:docMk/>
            <pc:sldMk cId="3151400982" sldId="286"/>
            <ac:spMk id="3" creationId="{E5C47491-9710-CA30-BD29-2CB5A1B10EF7}"/>
          </ac:spMkLst>
        </pc:spChg>
        <pc:spChg chg="del">
          <ac:chgData name="Anastasia Sidorova" userId="625fc589-5307-48cd-81ed-2723dc13e430" providerId="ADAL" clId="{77A2311D-41DE-CD4A-A478-6ED2A2F08E0A}" dt="2024-10-22T16:57:35.485" v="3083"/>
          <ac:spMkLst>
            <pc:docMk/>
            <pc:sldMk cId="3151400982" sldId="286"/>
            <ac:spMk id="4" creationId="{8C1ADA20-3833-DB24-6D15-B072F1AEFC39}"/>
          </ac:spMkLst>
        </pc:spChg>
        <pc:spChg chg="add">
          <ac:chgData name="Anastasia Sidorova" userId="625fc589-5307-48cd-81ed-2723dc13e430" providerId="ADAL" clId="{77A2311D-41DE-CD4A-A478-6ED2A2F08E0A}" dt="2024-10-22T17:02:40.619" v="3272" actId="26606"/>
          <ac:spMkLst>
            <pc:docMk/>
            <pc:sldMk cId="3151400982" sldId="286"/>
            <ac:spMk id="11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7:02:40.619" v="3272" actId="26606"/>
          <ac:spMkLst>
            <pc:docMk/>
            <pc:sldMk cId="3151400982" sldId="286"/>
            <ac:spMk id="13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7:02:40.619" v="3272" actId="26606"/>
          <ac:spMkLst>
            <pc:docMk/>
            <pc:sldMk cId="3151400982" sldId="286"/>
            <ac:spMk id="15" creationId="{D7D03296-BABA-47AD-A5D5-ED156727016E}"/>
          </ac:spMkLst>
        </pc:spChg>
        <pc:spChg chg="add">
          <ac:chgData name="Anastasia Sidorova" userId="625fc589-5307-48cd-81ed-2723dc13e430" providerId="ADAL" clId="{77A2311D-41DE-CD4A-A478-6ED2A2F08E0A}" dt="2024-10-22T17:02:40.619" v="3272" actId="26606"/>
          <ac:spMkLst>
            <pc:docMk/>
            <pc:sldMk cId="3151400982" sldId="286"/>
            <ac:spMk id="17" creationId="{284A8429-F65A-490D-96E4-1158D3E8A026}"/>
          </ac:spMkLst>
        </pc:spChg>
        <pc:spChg chg="add">
          <ac:chgData name="Anastasia Sidorova" userId="625fc589-5307-48cd-81ed-2723dc13e430" providerId="ADAL" clId="{77A2311D-41DE-CD4A-A478-6ED2A2F08E0A}" dt="2024-10-22T17:02:40.619" v="3272" actId="26606"/>
          <ac:spMkLst>
            <pc:docMk/>
            <pc:sldMk cId="3151400982" sldId="286"/>
            <ac:spMk id="19" creationId="{0F022291-A82B-4D23-A1E0-5F9BD684669E}"/>
          </ac:spMkLst>
        </pc:spChg>
        <pc:picChg chg="add mod ord">
          <ac:chgData name="Anastasia Sidorova" userId="625fc589-5307-48cd-81ed-2723dc13e430" providerId="ADAL" clId="{77A2311D-41DE-CD4A-A478-6ED2A2F08E0A}" dt="2024-10-22T17:02:40.619" v="3272" actId="26606"/>
          <ac:picMkLst>
            <pc:docMk/>
            <pc:sldMk cId="3151400982" sldId="286"/>
            <ac:picMk id="5" creationId="{DCC91275-1785-E892-F466-2C126097FD7B}"/>
          </ac:picMkLst>
        </pc:picChg>
        <pc:picChg chg="add mod">
          <ac:chgData name="Anastasia Sidorova" userId="625fc589-5307-48cd-81ed-2723dc13e430" providerId="ADAL" clId="{77A2311D-41DE-CD4A-A478-6ED2A2F08E0A}" dt="2024-10-22T17:02:40.619" v="3272" actId="26606"/>
          <ac:picMkLst>
            <pc:docMk/>
            <pc:sldMk cId="3151400982" sldId="286"/>
            <ac:picMk id="6" creationId="{8EB7FD91-6BB1-A76F-6FFD-B6ADEC1C59AA}"/>
          </ac:picMkLst>
        </pc:picChg>
      </pc:sldChg>
      <pc:sldChg chg="addSp delSp modSp del mod setBg">
        <pc:chgData name="Anastasia Sidorova" userId="625fc589-5307-48cd-81ed-2723dc13e430" providerId="ADAL" clId="{77A2311D-41DE-CD4A-A478-6ED2A2F08E0A}" dt="2024-10-24T18:46:06.231" v="3777" actId="2696"/>
        <pc:sldMkLst>
          <pc:docMk/>
          <pc:sldMk cId="1035218951" sldId="287"/>
        </pc:sldMkLst>
        <pc:spChg chg="mod">
          <ac:chgData name="Anastasia Sidorova" userId="625fc589-5307-48cd-81ed-2723dc13e430" providerId="ADAL" clId="{77A2311D-41DE-CD4A-A478-6ED2A2F08E0A}" dt="2024-10-22T17:13:08.204" v="3396" actId="26606"/>
          <ac:spMkLst>
            <pc:docMk/>
            <pc:sldMk cId="1035218951" sldId="287"/>
            <ac:spMk id="2" creationId="{1E8B2C1B-3F97-FB80-9E55-0ACC621B4023}"/>
          </ac:spMkLst>
        </pc:spChg>
        <pc:spChg chg="add del mod">
          <ac:chgData name="Anastasia Sidorova" userId="625fc589-5307-48cd-81ed-2723dc13e430" providerId="ADAL" clId="{77A2311D-41DE-CD4A-A478-6ED2A2F08E0A}" dt="2024-10-22T17:13:45.082" v="3414" actId="478"/>
          <ac:spMkLst>
            <pc:docMk/>
            <pc:sldMk cId="1035218951" sldId="287"/>
            <ac:spMk id="5" creationId="{FC964979-D291-5BCF-5091-AB09897CD4D2}"/>
          </ac:spMkLst>
        </pc:spChg>
        <pc:spChg chg="add del mod">
          <ac:chgData name="Anastasia Sidorova" userId="625fc589-5307-48cd-81ed-2723dc13e430" providerId="ADAL" clId="{77A2311D-41DE-CD4A-A478-6ED2A2F08E0A}" dt="2024-10-22T18:16:42.442" v="3432" actId="478"/>
          <ac:spMkLst>
            <pc:docMk/>
            <pc:sldMk cId="1035218951" sldId="287"/>
            <ac:spMk id="6" creationId="{0CC1F741-1EA6-2589-86B0-ADCC42A67E4E}"/>
          </ac:spMkLst>
        </pc:spChg>
        <pc:spChg chg="add">
          <ac:chgData name="Anastasia Sidorova" userId="625fc589-5307-48cd-81ed-2723dc13e430" providerId="ADAL" clId="{77A2311D-41DE-CD4A-A478-6ED2A2F08E0A}" dt="2024-10-22T17:13:08.204" v="3396" actId="26606"/>
          <ac:spMkLst>
            <pc:docMk/>
            <pc:sldMk cId="1035218951" sldId="287"/>
            <ac:spMk id="9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2T17:13:08.204" v="3396" actId="26606"/>
          <ac:spMkLst>
            <pc:docMk/>
            <pc:sldMk cId="1035218951" sldId="287"/>
            <ac:spMk id="11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2T17:13:08.204" v="3396" actId="26606"/>
          <ac:spMkLst>
            <pc:docMk/>
            <pc:sldMk cId="1035218951" sldId="287"/>
            <ac:spMk id="13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2T17:13:08.204" v="3396" actId="26606"/>
          <ac:spMkLst>
            <pc:docMk/>
            <pc:sldMk cId="1035218951" sldId="287"/>
            <ac:spMk id="15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2T17:13:08.204" v="3396" actId="26606"/>
          <ac:spMkLst>
            <pc:docMk/>
            <pc:sldMk cId="1035218951" sldId="287"/>
            <ac:spMk id="17" creationId="{08C9B587-E65E-4B52-B37C-ABEBB6E87928}"/>
          </ac:spMkLst>
        </pc:spChg>
        <pc:picChg chg="mod">
          <ac:chgData name="Anastasia Sidorova" userId="625fc589-5307-48cd-81ed-2723dc13e430" providerId="ADAL" clId="{77A2311D-41DE-CD4A-A478-6ED2A2F08E0A}" dt="2024-10-22T17:13:08.204" v="3396" actId="26606"/>
          <ac:picMkLst>
            <pc:docMk/>
            <pc:sldMk cId="1035218951" sldId="287"/>
            <ac:picMk id="4" creationId="{2613EA47-93B5-1CB2-DA3B-C16D4D2FDEC2}"/>
          </ac:picMkLst>
        </pc:picChg>
      </pc:sldChg>
      <pc:sldChg chg="addSp modSp new mod ord setBg">
        <pc:chgData name="Anastasia Sidorova" userId="625fc589-5307-48cd-81ed-2723dc13e430" providerId="ADAL" clId="{77A2311D-41DE-CD4A-A478-6ED2A2F08E0A}" dt="2024-10-24T19:09:02.880" v="3898" actId="20578"/>
        <pc:sldMkLst>
          <pc:docMk/>
          <pc:sldMk cId="2216118757" sldId="288"/>
        </pc:sldMkLst>
        <pc:spChg chg="mod">
          <ac:chgData name="Anastasia Sidorova" userId="625fc589-5307-48cd-81ed-2723dc13e430" providerId="ADAL" clId="{77A2311D-41DE-CD4A-A478-6ED2A2F08E0A}" dt="2024-10-24T18:47:32.464" v="3791" actId="26606"/>
          <ac:spMkLst>
            <pc:docMk/>
            <pc:sldMk cId="2216118757" sldId="288"/>
            <ac:spMk id="2" creationId="{3C6F921B-306A-1EE7-9AAB-31AB6ED71501}"/>
          </ac:spMkLst>
        </pc:spChg>
        <pc:spChg chg="mod">
          <ac:chgData name="Anastasia Sidorova" userId="625fc589-5307-48cd-81ed-2723dc13e430" providerId="ADAL" clId="{77A2311D-41DE-CD4A-A478-6ED2A2F08E0A}" dt="2024-10-24T18:47:32.464" v="3791" actId="26606"/>
          <ac:spMkLst>
            <pc:docMk/>
            <pc:sldMk cId="2216118757" sldId="288"/>
            <ac:spMk id="3" creationId="{93A36442-1EC4-086E-C28C-624683ADA76B}"/>
          </ac:spMkLst>
        </pc:spChg>
        <pc:spChg chg="add">
          <ac:chgData name="Anastasia Sidorova" userId="625fc589-5307-48cd-81ed-2723dc13e430" providerId="ADAL" clId="{77A2311D-41DE-CD4A-A478-6ED2A2F08E0A}" dt="2024-10-24T18:47:32.464" v="3791" actId="26606"/>
          <ac:spMkLst>
            <pc:docMk/>
            <pc:sldMk cId="2216118757" sldId="288"/>
            <ac:spMk id="9" creationId="{0B9EE3F3-89B7-43C3-8651-C4C96830993D}"/>
          </ac:spMkLst>
        </pc:spChg>
        <pc:spChg chg="add">
          <ac:chgData name="Anastasia Sidorova" userId="625fc589-5307-48cd-81ed-2723dc13e430" providerId="ADAL" clId="{77A2311D-41DE-CD4A-A478-6ED2A2F08E0A}" dt="2024-10-24T18:47:32.464" v="3791" actId="26606"/>
          <ac:spMkLst>
            <pc:docMk/>
            <pc:sldMk cId="2216118757" sldId="288"/>
            <ac:spMk id="11" creationId="{33AE4636-AEEC-45D6-84D4-7AC2DA48ECF8}"/>
          </ac:spMkLst>
        </pc:spChg>
        <pc:spChg chg="add">
          <ac:chgData name="Anastasia Sidorova" userId="625fc589-5307-48cd-81ed-2723dc13e430" providerId="ADAL" clId="{77A2311D-41DE-CD4A-A478-6ED2A2F08E0A}" dt="2024-10-24T18:47:32.464" v="3791" actId="26606"/>
          <ac:spMkLst>
            <pc:docMk/>
            <pc:sldMk cId="2216118757" sldId="288"/>
            <ac:spMk id="13" creationId="{8D9CE0F4-2EB2-4F1F-8AAC-DB3571D9FE10}"/>
          </ac:spMkLst>
        </pc:spChg>
        <pc:picChg chg="add mod">
          <ac:chgData name="Anastasia Sidorova" userId="625fc589-5307-48cd-81ed-2723dc13e430" providerId="ADAL" clId="{77A2311D-41DE-CD4A-A478-6ED2A2F08E0A}" dt="2024-10-24T18:47:32.464" v="3791" actId="26606"/>
          <ac:picMkLst>
            <pc:docMk/>
            <pc:sldMk cId="2216118757" sldId="288"/>
            <ac:picMk id="4" creationId="{D8967F3D-D2DD-81FE-ECCD-E32978EEE535}"/>
          </ac:picMkLst>
        </pc:picChg>
      </pc:sldChg>
      <pc:sldChg chg="addSp modSp new del mod">
        <pc:chgData name="Anastasia Sidorova" userId="625fc589-5307-48cd-81ed-2723dc13e430" providerId="ADAL" clId="{77A2311D-41DE-CD4A-A478-6ED2A2F08E0A}" dt="2024-10-22T17:02:46.602" v="3273" actId="2696"/>
        <pc:sldMkLst>
          <pc:docMk/>
          <pc:sldMk cId="2888501844" sldId="288"/>
        </pc:sldMkLst>
        <pc:picChg chg="add mod">
          <ac:chgData name="Anastasia Sidorova" userId="625fc589-5307-48cd-81ed-2723dc13e430" providerId="ADAL" clId="{77A2311D-41DE-CD4A-A478-6ED2A2F08E0A}" dt="2024-10-22T17:02:18.436" v="3212" actId="1076"/>
          <ac:picMkLst>
            <pc:docMk/>
            <pc:sldMk cId="2888501844" sldId="288"/>
            <ac:picMk id="2" creationId="{1C8DF969-6B44-9437-30BE-A440A01608CA}"/>
          </ac:picMkLst>
        </pc:picChg>
        <pc:picChg chg="add mod">
          <ac:chgData name="Anastasia Sidorova" userId="625fc589-5307-48cd-81ed-2723dc13e430" providerId="ADAL" clId="{77A2311D-41DE-CD4A-A478-6ED2A2F08E0A}" dt="2024-10-22T17:02:17.698" v="3211" actId="1076"/>
          <ac:picMkLst>
            <pc:docMk/>
            <pc:sldMk cId="2888501844" sldId="288"/>
            <ac:picMk id="3" creationId="{730B52F6-154B-E674-C882-9D7B021D0DB3}"/>
          </ac:picMkLst>
        </pc:picChg>
      </pc:sldChg>
      <pc:sldChg chg="addSp delSp modSp del mod setBg">
        <pc:chgData name="Anastasia Sidorova" userId="625fc589-5307-48cd-81ed-2723dc13e430" providerId="ADAL" clId="{77A2311D-41DE-CD4A-A478-6ED2A2F08E0A}" dt="2024-10-24T18:50:32.984" v="3811" actId="2696"/>
        <pc:sldMkLst>
          <pc:docMk/>
          <pc:sldMk cId="1035972387" sldId="289"/>
        </pc:sldMkLst>
        <pc:spChg chg="mo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2" creationId="{F32750C0-5B5C-1146-0C1A-81F727D88F1E}"/>
          </ac:spMkLst>
        </pc:spChg>
        <pc:spChg chg="del">
          <ac:chgData name="Anastasia Sidorova" userId="625fc589-5307-48cd-81ed-2723dc13e430" providerId="ADAL" clId="{77A2311D-41DE-CD4A-A478-6ED2A2F08E0A}" dt="2024-10-24T17:09:23.604" v="3519" actId="26606"/>
          <ac:spMkLst>
            <pc:docMk/>
            <pc:sldMk cId="1035972387" sldId="289"/>
            <ac:spMk id="3" creationId="{C4205CBB-ED6E-40F7-A0AB-1095C56A8E5B}"/>
          </ac:spMkLst>
        </pc:spChg>
        <pc:spChg chg="add del mo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7" creationId="{7E3D2131-70D3-CC41-ED5F-72C1A592E1F7}"/>
          </ac:spMkLst>
        </pc:spChg>
        <pc:spChg chg="add del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9" creationId="{8D06CE56-3881-4ADA-8CEF-D18B02C242A3}"/>
          </ac:spMkLst>
        </pc:spChg>
        <pc:spChg chg="add del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11" creationId="{79F3C543-62EC-4433-9C93-A2CD8764E9B4}"/>
          </ac:spMkLst>
        </pc:spChg>
        <pc:spChg chg="add del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13" creationId="{68AF5748-FED8-45BA-8631-26D1D10F3246}"/>
          </ac:spMkLst>
        </pc:spChg>
        <pc:spChg chg="add del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15" creationId="{AF2F604E-43BE-4DC3-B983-E071523364F8}"/>
          </ac:spMkLst>
        </pc:spChg>
        <pc:spChg chg="add del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17" creationId="{08C9B587-E65E-4B52-B37C-ABEBB6E87928}"/>
          </ac:spMkLst>
        </pc:spChg>
        <pc:spChg chg="ad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22" creationId="{8D06CE56-3881-4ADA-8CEF-D18B02C242A3}"/>
          </ac:spMkLst>
        </pc:spChg>
        <pc:spChg chg="ad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24" creationId="{79F3C543-62EC-4433-9C93-A2CD8764E9B4}"/>
          </ac:spMkLst>
        </pc:spChg>
        <pc:spChg chg="ad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26" creationId="{68AF5748-FED8-45BA-8631-26D1D10F3246}"/>
          </ac:spMkLst>
        </pc:spChg>
        <pc:spChg chg="ad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28" creationId="{AF2F604E-43BE-4DC3-B983-E071523364F8}"/>
          </ac:spMkLst>
        </pc:spChg>
        <pc:spChg chg="add">
          <ac:chgData name="Anastasia Sidorova" userId="625fc589-5307-48cd-81ed-2723dc13e430" providerId="ADAL" clId="{77A2311D-41DE-CD4A-A478-6ED2A2F08E0A}" dt="2024-10-24T17:34:10.339" v="3579" actId="26606"/>
          <ac:spMkLst>
            <pc:docMk/>
            <pc:sldMk cId="1035972387" sldId="289"/>
            <ac:spMk id="30" creationId="{08C9B587-E65E-4B52-B37C-ABEBB6E87928}"/>
          </ac:spMkLst>
        </pc:spChg>
        <pc:picChg chg="del mod">
          <ac:chgData name="Anastasia Sidorova" userId="625fc589-5307-48cd-81ed-2723dc13e430" providerId="ADAL" clId="{77A2311D-41DE-CD4A-A478-6ED2A2F08E0A}" dt="2024-10-24T17:33:57.734" v="3576" actId="478"/>
          <ac:picMkLst>
            <pc:docMk/>
            <pc:sldMk cId="1035972387" sldId="289"/>
            <ac:picMk id="4" creationId="{2046BBAF-006C-5CCD-E193-F133CD8A71C3}"/>
          </ac:picMkLst>
        </pc:picChg>
        <pc:picChg chg="add mod">
          <ac:chgData name="Anastasia Sidorova" userId="625fc589-5307-48cd-81ed-2723dc13e430" providerId="ADAL" clId="{77A2311D-41DE-CD4A-A478-6ED2A2F08E0A}" dt="2024-10-24T17:34:13.044" v="3581" actId="962"/>
          <ac:picMkLst>
            <pc:docMk/>
            <pc:sldMk cId="1035972387" sldId="289"/>
            <ac:picMk id="8" creationId="{B6B64E8A-E3A2-705E-D35F-028ADA1F2BA9}"/>
          </ac:picMkLst>
        </pc:picChg>
      </pc:sldChg>
      <pc:sldChg chg="new del">
        <pc:chgData name="Anastasia Sidorova" userId="625fc589-5307-48cd-81ed-2723dc13e430" providerId="ADAL" clId="{77A2311D-41DE-CD4A-A478-6ED2A2F08E0A}" dt="2024-10-24T17:10:29.597" v="3522" actId="2696"/>
        <pc:sldMkLst>
          <pc:docMk/>
          <pc:sldMk cId="3526753248" sldId="290"/>
        </pc:sldMkLst>
      </pc:sldChg>
      <pc:sldChg chg="new del">
        <pc:chgData name="Anastasia Sidorova" userId="625fc589-5307-48cd-81ed-2723dc13e430" providerId="ADAL" clId="{77A2311D-41DE-CD4A-A478-6ED2A2F08E0A}" dt="2024-10-24T17:10:46.905" v="3546" actId="2696"/>
        <pc:sldMkLst>
          <pc:docMk/>
          <pc:sldMk cId="3338695696" sldId="291"/>
        </pc:sldMkLst>
      </pc:sldChg>
      <pc:sldChg chg="addSp delSp modSp new mod setBg modClrScheme chgLayout">
        <pc:chgData name="Anastasia Sidorova" userId="625fc589-5307-48cd-81ed-2723dc13e430" providerId="ADAL" clId="{77A2311D-41DE-CD4A-A478-6ED2A2F08E0A}" dt="2024-10-24T18:50:14.886" v="3810" actId="26606"/>
        <pc:sldMkLst>
          <pc:docMk/>
          <pc:sldMk cId="2331057247" sldId="292"/>
        </pc:sldMkLst>
        <pc:spChg chg="mod or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2" creationId="{EB1E06CC-427D-C44A-4502-7FF167D24B4C}"/>
          </ac:spMkLst>
        </pc:spChg>
        <pc:spChg chg="del mod ord">
          <ac:chgData name="Anastasia Sidorova" userId="625fc589-5307-48cd-81ed-2723dc13e430" providerId="ADAL" clId="{77A2311D-41DE-CD4A-A478-6ED2A2F08E0A}" dt="2024-10-24T17:34:42.948" v="3582" actId="700"/>
          <ac:spMkLst>
            <pc:docMk/>
            <pc:sldMk cId="2331057247" sldId="292"/>
            <ac:spMk id="3" creationId="{79DD1A9D-4B1D-E430-97A8-D1226977DD89}"/>
          </ac:spMkLst>
        </pc:spChg>
        <pc:spChg chg="add del mod ord">
          <ac:chgData name="Anastasia Sidorova" userId="625fc589-5307-48cd-81ed-2723dc13e430" providerId="ADAL" clId="{77A2311D-41DE-CD4A-A478-6ED2A2F08E0A}" dt="2024-10-24T17:35:23.360" v="3594" actId="27636"/>
          <ac:spMkLst>
            <pc:docMk/>
            <pc:sldMk cId="2331057247" sldId="292"/>
            <ac:spMk id="4" creationId="{9E9B940F-8E05-78F0-B2BD-7C883FBE3A49}"/>
          </ac:spMkLst>
        </pc:spChg>
        <pc:spChg chg="add mod or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5" creationId="{D74ACEE9-87D5-BF51-931D-B8B986A9853E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11" creationId="{2D6FBB9D-1CAA-4D05-AB33-BABDFE17B843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13" creationId="{04727B71-B4B6-4823-80A1-68C40B475118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15" creationId="{79A6DB05-9FB5-4B07-8675-74C23D4FD89D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17" creationId="{385E1BDC-A9B0-4A87-82E3-F3187F69A802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19" creationId="{0990C621-3B8B-4820-8328-D47EF7CE823C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21" creationId="{C1A2385B-1D2A-4E17-84FA-6CB7F0AAE473}"/>
          </ac:spMkLst>
        </pc:spChg>
        <pc:spChg chg="add">
          <ac:chgData name="Anastasia Sidorova" userId="625fc589-5307-48cd-81ed-2723dc13e430" providerId="ADAL" clId="{77A2311D-41DE-CD4A-A478-6ED2A2F08E0A}" dt="2024-10-24T18:50:14.886" v="3810" actId="26606"/>
          <ac:spMkLst>
            <pc:docMk/>
            <pc:sldMk cId="2331057247" sldId="292"/>
            <ac:spMk id="23" creationId="{5E791F2F-79DB-4CC0-9FA1-001E3E91E8B7}"/>
          </ac:spMkLst>
        </pc:spChg>
        <pc:graphicFrameChg chg="add mod ord modGraphic">
          <ac:chgData name="Anastasia Sidorova" userId="625fc589-5307-48cd-81ed-2723dc13e430" providerId="ADAL" clId="{77A2311D-41DE-CD4A-A478-6ED2A2F08E0A}" dt="2024-10-24T18:50:14.886" v="3810" actId="26606"/>
          <ac:graphicFrameMkLst>
            <pc:docMk/>
            <pc:sldMk cId="2331057247" sldId="292"/>
            <ac:graphicFrameMk id="6" creationId="{8F9AE941-30BC-B961-1F76-C829E3216405}"/>
          </ac:graphicFrameMkLst>
        </pc:graphicFrameChg>
        <pc:picChg chg="add mod">
          <ac:chgData name="Anastasia Sidorova" userId="625fc589-5307-48cd-81ed-2723dc13e430" providerId="ADAL" clId="{77A2311D-41DE-CD4A-A478-6ED2A2F08E0A}" dt="2024-10-24T18:50:14.886" v="3810" actId="26606"/>
          <ac:picMkLst>
            <pc:docMk/>
            <pc:sldMk cId="2331057247" sldId="292"/>
            <ac:picMk id="3" creationId="{C8D5E40C-AEC6-72E5-D691-5178C91B3195}"/>
          </ac:picMkLst>
        </pc:picChg>
      </pc:sldChg>
      <pc:sldChg chg="modSp new mod">
        <pc:chgData name="Anastasia Sidorova" userId="625fc589-5307-48cd-81ed-2723dc13e430" providerId="ADAL" clId="{77A2311D-41DE-CD4A-A478-6ED2A2F08E0A}" dt="2024-10-24T19:36:43.318" v="3926" actId="20577"/>
        <pc:sldMkLst>
          <pc:docMk/>
          <pc:sldMk cId="1107331887" sldId="293"/>
        </pc:sldMkLst>
        <pc:spChg chg="mod">
          <ac:chgData name="Anastasia Sidorova" userId="625fc589-5307-48cd-81ed-2723dc13e430" providerId="ADAL" clId="{77A2311D-41DE-CD4A-A478-6ED2A2F08E0A}" dt="2024-10-24T19:36:41.145" v="3924" actId="20577"/>
          <ac:spMkLst>
            <pc:docMk/>
            <pc:sldMk cId="1107331887" sldId="293"/>
            <ac:spMk id="2" creationId="{61F0A62E-C645-FEFF-F75B-936044BEFDC0}"/>
          </ac:spMkLst>
        </pc:spChg>
        <pc:spChg chg="mod">
          <ac:chgData name="Anastasia Sidorova" userId="625fc589-5307-48cd-81ed-2723dc13e430" providerId="ADAL" clId="{77A2311D-41DE-CD4A-A478-6ED2A2F08E0A}" dt="2024-10-24T19:36:43.318" v="3926" actId="20577"/>
          <ac:spMkLst>
            <pc:docMk/>
            <pc:sldMk cId="1107331887" sldId="293"/>
            <ac:spMk id="3" creationId="{E34D7E6E-6970-5176-0468-41FCC4C3F58D}"/>
          </ac:spMkLst>
        </pc:spChg>
      </pc:sldChg>
      <pc:sldMasterChg chg="del delSldLayout">
        <pc:chgData name="Anastasia Sidorova" userId="625fc589-5307-48cd-81ed-2723dc13e430" providerId="ADAL" clId="{77A2311D-41DE-CD4A-A478-6ED2A2F08E0A}" dt="2024-10-09T23:19:23.901" v="81" actId="26606"/>
        <pc:sldMasterMkLst>
          <pc:docMk/>
          <pc:sldMasterMk cId="830763533" sldId="2147483648"/>
        </pc:sldMasterMkLst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382935196" sldId="2147483649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483975322" sldId="2147483650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2268664798" sldId="2147483651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617026233" sldId="2147483652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2719286624" sldId="2147483653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222236832" sldId="2147483654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42070727" sldId="2147483655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1660252386" sldId="2147483656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564533083" sldId="2147483657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3404879255" sldId="2147483658"/>
          </pc:sldLayoutMkLst>
        </pc:sldLayoutChg>
        <pc:sldLayoutChg chg="del">
          <pc:chgData name="Anastasia Sidorova" userId="625fc589-5307-48cd-81ed-2723dc13e430" providerId="ADAL" clId="{77A2311D-41DE-CD4A-A478-6ED2A2F08E0A}" dt="2024-10-09T23:19:23.901" v="81" actId="26606"/>
          <pc:sldLayoutMkLst>
            <pc:docMk/>
            <pc:sldMasterMk cId="830763533" sldId="2147483648"/>
            <pc:sldLayoutMk cId="535591145" sldId="2147483659"/>
          </pc:sldLayoutMkLst>
        </pc:sldLayoutChg>
      </pc:sldMasterChg>
      <pc:sldMasterChg chg="add del addSldLayout delSldLayout">
        <pc:chgData name="Anastasia Sidorova" userId="625fc589-5307-48cd-81ed-2723dc13e430" providerId="ADAL" clId="{77A2311D-41DE-CD4A-A478-6ED2A2F08E0A}" dt="2024-10-09T23:19:33.631" v="84" actId="26606"/>
        <pc:sldMasterMkLst>
          <pc:docMk/>
          <pc:sldMasterMk cId="310609791" sldId="2147483751"/>
        </pc:sldMasterMkLst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2081268536" sldId="2147483740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2774571575" sldId="2147483741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3966664300" sldId="2147483742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3424588207" sldId="2147483743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1635255767" sldId="2147483744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3654652827" sldId="2147483745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1296256105" sldId="2147483746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4006721727" sldId="2147483747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1766486215" sldId="2147483748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3228005830" sldId="2147483749"/>
          </pc:sldLayoutMkLst>
        </pc:sldLayoutChg>
        <pc:sldLayoutChg chg="add del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310609791" sldId="2147483751"/>
            <pc:sldLayoutMk cId="2392684289" sldId="2147483750"/>
          </pc:sldLayoutMkLst>
        </pc:sldLayoutChg>
      </pc:sldMasterChg>
      <pc:sldMasterChg chg="add addSldLayout">
        <pc:chgData name="Anastasia Sidorova" userId="625fc589-5307-48cd-81ed-2723dc13e430" providerId="ADAL" clId="{77A2311D-41DE-CD4A-A478-6ED2A2F08E0A}" dt="2024-10-09T23:19:33.631" v="84" actId="26606"/>
        <pc:sldMasterMkLst>
          <pc:docMk/>
          <pc:sldMasterMk cId="497217582" sldId="2147483788"/>
        </pc:sldMasterMkLst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2945822551" sldId="2147483777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1190700325" sldId="2147483778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305079407" sldId="2147483779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3871701312" sldId="2147483780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1499671392" sldId="2147483781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3220246573" sldId="2147483782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1948294124" sldId="2147483783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1162542258" sldId="2147483784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1265745736" sldId="2147483785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1588279554" sldId="2147483786"/>
          </pc:sldLayoutMkLst>
        </pc:sldLayoutChg>
        <pc:sldLayoutChg chg="add">
          <pc:chgData name="Anastasia Sidorova" userId="625fc589-5307-48cd-81ed-2723dc13e430" providerId="ADAL" clId="{77A2311D-41DE-CD4A-A478-6ED2A2F08E0A}" dt="2024-10-09T23:19:33.631" v="84" actId="26606"/>
          <pc:sldLayoutMkLst>
            <pc:docMk/>
            <pc:sldMasterMk cId="497217582" sldId="2147483788"/>
            <pc:sldLayoutMk cId="322320674" sldId="2147483787"/>
          </pc:sldLayoutMkLst>
        </pc:sldLayoutChg>
      </pc:sldMasterChg>
    </pc:docChg>
  </pc:docChgLst>
  <pc:docChgLst>
    <pc:chgData name="Paola Cancino Ortiz" userId="S::plc3s@mtmail.mtsu.edu::456a4fb3-220d-4e07-a9bf-1561c5ea3b2d" providerId="AD" clId="Web-{297FF478-AAF1-C1CD-C680-F42A99084AD9}"/>
    <pc:docChg chg="modSld">
      <pc:chgData name="Paola Cancino Ortiz" userId="S::plc3s@mtmail.mtsu.edu::456a4fb3-220d-4e07-a9bf-1561c5ea3b2d" providerId="AD" clId="Web-{297FF478-AAF1-C1CD-C680-F42A99084AD9}" dt="2024-10-16T21:38:08.777" v="165"/>
      <pc:docMkLst>
        <pc:docMk/>
      </pc:docMkLst>
      <pc:sldChg chg="addSp delSp modSp mod setBg">
        <pc:chgData name="Paola Cancino Ortiz" userId="S::plc3s@mtmail.mtsu.edu::456a4fb3-220d-4e07-a9bf-1561c5ea3b2d" providerId="AD" clId="Web-{297FF478-AAF1-C1CD-C680-F42A99084AD9}" dt="2024-10-16T21:38:08.777" v="165"/>
        <pc:sldMkLst>
          <pc:docMk/>
          <pc:sldMk cId="2675143747" sldId="271"/>
        </pc:sldMkLst>
        <pc:spChg chg="mod ord">
          <ac:chgData name="Paola Cancino Ortiz" userId="S::plc3s@mtmail.mtsu.edu::456a4fb3-220d-4e07-a9bf-1561c5ea3b2d" providerId="AD" clId="Web-{297FF478-AAF1-C1CD-C680-F42A99084AD9}" dt="2024-10-16T21:38:08.777" v="165"/>
          <ac:spMkLst>
            <pc:docMk/>
            <pc:sldMk cId="2675143747" sldId="271"/>
            <ac:spMk id="2" creationId="{37478876-4411-F95D-A1DE-27992EA783D2}"/>
          </ac:spMkLst>
        </pc:spChg>
        <pc:spChg chg="del">
          <ac:chgData name="Paola Cancino Ortiz" userId="S::plc3s@mtmail.mtsu.edu::456a4fb3-220d-4e07-a9bf-1561c5ea3b2d" providerId="AD" clId="Web-{297FF478-AAF1-C1CD-C680-F42A99084AD9}" dt="2024-10-16T21:37:13.398" v="153"/>
          <ac:spMkLst>
            <pc:docMk/>
            <pc:sldMk cId="2675143747" sldId="271"/>
            <ac:spMk id="3" creationId="{E0B7F252-5400-DBC5-E0C4-7EDE0B55E7D8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4.557" v="160"/>
          <ac:spMkLst>
            <pc:docMk/>
            <pc:sldMk cId="2675143747" sldId="271"/>
            <ac:spMk id="8" creationId="{58F9136B-FBB9-4D17-BBA1-952D24AAC8FF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2.010" v="156"/>
          <ac:spMkLst>
            <pc:docMk/>
            <pc:sldMk cId="2675143747" sldId="271"/>
            <ac:spMk id="9" creationId="{8D06CE56-3881-4ADA-8CEF-D18B02C242A3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2.010" v="156"/>
          <ac:spMkLst>
            <pc:docMk/>
            <pc:sldMk cId="2675143747" sldId="271"/>
            <ac:spMk id="11" creationId="{79F3C543-62EC-4433-9C93-A2CD8764E9B4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2.010" v="156"/>
          <ac:spMkLst>
            <pc:docMk/>
            <pc:sldMk cId="2675143747" sldId="271"/>
            <ac:spMk id="13" creationId="{C7B352FC-1F44-4AB9-A2BD-FBF231C6B1C1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2.010" v="156"/>
          <ac:spMkLst>
            <pc:docMk/>
            <pc:sldMk cId="2675143747" sldId="271"/>
            <ac:spMk id="15" creationId="{0ADDB668-2CA4-4D2B-9C34-3487CA330BA8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2.010" v="156"/>
          <ac:spMkLst>
            <pc:docMk/>
            <pc:sldMk cId="2675143747" sldId="271"/>
            <ac:spMk id="17" creationId="{2568BC19-F052-4108-93E1-6A3D1DEC072F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2.010" v="156"/>
          <ac:spMkLst>
            <pc:docMk/>
            <pc:sldMk cId="2675143747" sldId="271"/>
            <ac:spMk id="19" creationId="{D5FD337D-4D6B-4C8B-B6F5-121097E09881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3.213" v="158"/>
          <ac:spMkLst>
            <pc:docMk/>
            <pc:sldMk cId="2675143747" sldId="271"/>
            <ac:spMk id="21" creationId="{8D06CE56-3881-4ADA-8CEF-D18B02C242A3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3.213" v="158"/>
          <ac:spMkLst>
            <pc:docMk/>
            <pc:sldMk cId="2675143747" sldId="271"/>
            <ac:spMk id="22" creationId="{79F3C543-62EC-4433-9C93-A2CD8764E9B4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3.213" v="158"/>
          <ac:spMkLst>
            <pc:docMk/>
            <pc:sldMk cId="2675143747" sldId="271"/>
            <ac:spMk id="23" creationId="{16F48AD3-C8B3-4F74-B546-F12937F7DD9F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3.213" v="158"/>
          <ac:spMkLst>
            <pc:docMk/>
            <pc:sldMk cId="2675143747" sldId="271"/>
            <ac:spMk id="24" creationId="{AF2F604E-43BE-4DC3-B983-E071523364F8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3.213" v="158"/>
          <ac:spMkLst>
            <pc:docMk/>
            <pc:sldMk cId="2675143747" sldId="271"/>
            <ac:spMk id="25" creationId="{08C9B587-E65E-4B52-B37C-ABEBB6E87928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4.557" v="160"/>
          <ac:spMkLst>
            <pc:docMk/>
            <pc:sldMk cId="2675143747" sldId="271"/>
            <ac:spMk id="27" creationId="{AA474011-A49D-4C7A-BF41-0ACD0A2693B3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4.557" v="160"/>
          <ac:spMkLst>
            <pc:docMk/>
            <pc:sldMk cId="2675143747" sldId="271"/>
            <ac:spMk id="28" creationId="{6D72081E-AD41-4FBB-B02B-698A68DBCA5E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4.557" v="160"/>
          <ac:spMkLst>
            <pc:docMk/>
            <pc:sldMk cId="2675143747" sldId="271"/>
            <ac:spMk id="29" creationId="{716248AD-805F-41BF-9B57-FC53E5B32F98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4.557" v="160"/>
          <ac:spMkLst>
            <pc:docMk/>
            <pc:sldMk cId="2675143747" sldId="271"/>
            <ac:spMk id="30" creationId="{1F82758F-B2B3-4F0A-BB90-4BFFEDD166D6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6.682" v="162"/>
          <ac:spMkLst>
            <pc:docMk/>
            <pc:sldMk cId="2675143747" sldId="271"/>
            <ac:spMk id="32" creationId="{2550BE34-C2B8-49B8-8519-67A8CAD51AE9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6.682" v="162"/>
          <ac:spMkLst>
            <pc:docMk/>
            <pc:sldMk cId="2675143747" sldId="271"/>
            <ac:spMk id="33" creationId="{A7457DD9-5A45-400A-AB4B-4B4EDECA25F1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6.682" v="162"/>
          <ac:spMkLst>
            <pc:docMk/>
            <pc:sldMk cId="2675143747" sldId="271"/>
            <ac:spMk id="34" creationId="{441CF7D6-A660-431A-B0BB-140A0D5556B6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6.682" v="162"/>
          <ac:spMkLst>
            <pc:docMk/>
            <pc:sldMk cId="2675143747" sldId="271"/>
            <ac:spMk id="35" creationId="{0570A85B-3810-4F95-97B0-CBF4CCDB381C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7:56.682" v="162"/>
          <ac:spMkLst>
            <pc:docMk/>
            <pc:sldMk cId="2675143747" sldId="271"/>
            <ac:spMk id="36" creationId="{AE813FC0-CD79-2909-862B-13884903AF55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8:08.777" v="164"/>
          <ac:spMkLst>
            <pc:docMk/>
            <pc:sldMk cId="2675143747" sldId="271"/>
            <ac:spMk id="38" creationId="{F94AA2BD-2E3F-4B1D-8127-5744B8115311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8:08.777" v="164"/>
          <ac:spMkLst>
            <pc:docMk/>
            <pc:sldMk cId="2675143747" sldId="271"/>
            <ac:spMk id="39" creationId="{4BD02261-2DC8-4AA8-9E16-7751AE892445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8:08.777" v="164"/>
          <ac:spMkLst>
            <pc:docMk/>
            <pc:sldMk cId="2675143747" sldId="271"/>
            <ac:spMk id="40" creationId="{3D752CF2-2291-40B5-B462-C17B174C10BC}"/>
          </ac:spMkLst>
        </pc:spChg>
        <pc:spChg chg="add del">
          <ac:chgData name="Paola Cancino Ortiz" userId="S::plc3s@mtmail.mtsu.edu::456a4fb3-220d-4e07-a9bf-1561c5ea3b2d" providerId="AD" clId="Web-{297FF478-AAF1-C1CD-C680-F42A99084AD9}" dt="2024-10-16T21:38:08.777" v="164"/>
          <ac:spMkLst>
            <pc:docMk/>
            <pc:sldMk cId="2675143747" sldId="271"/>
            <ac:spMk id="41" creationId="{7CB9D914-A6B0-1BA5-90EB-AE91A6039E2B}"/>
          </ac:spMkLst>
        </pc:spChg>
        <pc:spChg chg="add">
          <ac:chgData name="Paola Cancino Ortiz" userId="S::plc3s@mtmail.mtsu.edu::456a4fb3-220d-4e07-a9bf-1561c5ea3b2d" providerId="AD" clId="Web-{297FF478-AAF1-C1CD-C680-F42A99084AD9}" dt="2024-10-16T21:38:08.777" v="165"/>
          <ac:spMkLst>
            <pc:docMk/>
            <pc:sldMk cId="2675143747" sldId="271"/>
            <ac:spMk id="43" creationId="{0B9EE3F3-89B7-43C3-8651-C4C96830993D}"/>
          </ac:spMkLst>
        </pc:spChg>
        <pc:spChg chg="add">
          <ac:chgData name="Paola Cancino Ortiz" userId="S::plc3s@mtmail.mtsu.edu::456a4fb3-220d-4e07-a9bf-1561c5ea3b2d" providerId="AD" clId="Web-{297FF478-AAF1-C1CD-C680-F42A99084AD9}" dt="2024-10-16T21:38:08.777" v="165"/>
          <ac:spMkLst>
            <pc:docMk/>
            <pc:sldMk cId="2675143747" sldId="271"/>
            <ac:spMk id="44" creationId="{33AE4636-AEEC-45D6-84D4-7AC2DA48ECF8}"/>
          </ac:spMkLst>
        </pc:spChg>
        <pc:spChg chg="add">
          <ac:chgData name="Paola Cancino Ortiz" userId="S::plc3s@mtmail.mtsu.edu::456a4fb3-220d-4e07-a9bf-1561c5ea3b2d" providerId="AD" clId="Web-{297FF478-AAF1-C1CD-C680-F42A99084AD9}" dt="2024-10-16T21:38:08.777" v="165"/>
          <ac:spMkLst>
            <pc:docMk/>
            <pc:sldMk cId="2675143747" sldId="271"/>
            <ac:spMk id="45" creationId="{8D9CE0F4-2EB2-4F1F-8AAC-DB3571D9FE10}"/>
          </ac:spMkLst>
        </pc:spChg>
        <pc:spChg chg="add">
          <ac:chgData name="Paola Cancino Ortiz" userId="S::plc3s@mtmail.mtsu.edu::456a4fb3-220d-4e07-a9bf-1561c5ea3b2d" providerId="AD" clId="Web-{297FF478-AAF1-C1CD-C680-F42A99084AD9}" dt="2024-10-16T21:38:08.777" v="165"/>
          <ac:spMkLst>
            <pc:docMk/>
            <pc:sldMk cId="2675143747" sldId="271"/>
            <ac:spMk id="46" creationId="{381654E1-0F4A-3D26-1112-87876F452DF2}"/>
          </ac:spMkLst>
        </pc:spChg>
        <pc:picChg chg="add mod ord">
          <ac:chgData name="Paola Cancino Ortiz" userId="S::plc3s@mtmail.mtsu.edu::456a4fb3-220d-4e07-a9bf-1561c5ea3b2d" providerId="AD" clId="Web-{297FF478-AAF1-C1CD-C680-F42A99084AD9}" dt="2024-10-16T21:38:08.777" v="165"/>
          <ac:picMkLst>
            <pc:docMk/>
            <pc:sldMk cId="2675143747" sldId="271"/>
            <ac:picMk id="4" creationId="{18EAE02C-24A9-3347-1339-D6C08DE90D23}"/>
          </ac:picMkLst>
        </pc:picChg>
      </pc:sldChg>
      <pc:sldChg chg="modSp">
        <pc:chgData name="Paola Cancino Ortiz" userId="S::plc3s@mtmail.mtsu.edu::456a4fb3-220d-4e07-a9bf-1561c5ea3b2d" providerId="AD" clId="Web-{297FF478-AAF1-C1CD-C680-F42A99084AD9}" dt="2024-10-16T20:55:12.609" v="8" actId="20577"/>
        <pc:sldMkLst>
          <pc:docMk/>
          <pc:sldMk cId="1317095203" sldId="273"/>
        </pc:sldMkLst>
        <pc:spChg chg="mod">
          <ac:chgData name="Paola Cancino Ortiz" userId="S::plc3s@mtmail.mtsu.edu::456a4fb3-220d-4e07-a9bf-1561c5ea3b2d" providerId="AD" clId="Web-{297FF478-AAF1-C1CD-C680-F42A99084AD9}" dt="2024-10-16T20:55:12.609" v="8" actId="20577"/>
          <ac:spMkLst>
            <pc:docMk/>
            <pc:sldMk cId="1317095203" sldId="273"/>
            <ac:spMk id="2" creationId="{7E8145C9-513B-77CF-254B-06843ADC2A45}"/>
          </ac:spMkLst>
        </pc:spChg>
      </pc:sldChg>
    </pc:docChg>
  </pc:docChgLst>
  <pc:docChgLst>
    <pc:chgData name="Paola Cancino Ortiz" userId="456a4fb3-220d-4e07-a9bf-1561c5ea3b2d" providerId="ADAL" clId="{E30FFAF9-9E13-CB45-B978-907F06BC419F}"/>
    <pc:docChg chg="undo custSel addSld delSld modSld sldOrd">
      <pc:chgData name="Paola Cancino Ortiz" userId="456a4fb3-220d-4e07-a9bf-1561c5ea3b2d" providerId="ADAL" clId="{E30FFAF9-9E13-CB45-B978-907F06BC419F}" dt="2024-10-24T19:49:52.141" v="2038" actId="20577"/>
      <pc:docMkLst>
        <pc:docMk/>
      </pc:docMkLst>
      <pc:sldChg chg="addSp delSp modSp mod">
        <pc:chgData name="Paola Cancino Ortiz" userId="456a4fb3-220d-4e07-a9bf-1561c5ea3b2d" providerId="ADAL" clId="{E30FFAF9-9E13-CB45-B978-907F06BC419F}" dt="2024-10-24T18:11:25.900" v="1976" actId="34307"/>
        <pc:sldMkLst>
          <pc:docMk/>
          <pc:sldMk cId="1156626607" sldId="256"/>
        </pc:sldMkLst>
        <pc:picChg chg="add del mod">
          <ac:chgData name="Paola Cancino Ortiz" userId="456a4fb3-220d-4e07-a9bf-1561c5ea3b2d" providerId="ADAL" clId="{E30FFAF9-9E13-CB45-B978-907F06BC419F}" dt="2024-10-24T18:11:25.900" v="1976" actId="34307"/>
          <ac:picMkLst>
            <pc:docMk/>
            <pc:sldMk cId="1156626607" sldId="256"/>
            <ac:picMk id="4" creationId="{0557C0AE-E4E5-C5EF-AC24-AE29569B11D1}"/>
          </ac:picMkLst>
        </pc:picChg>
        <pc:picChg chg="mod">
          <ac:chgData name="Paola Cancino Ortiz" userId="456a4fb3-220d-4e07-a9bf-1561c5ea3b2d" providerId="ADAL" clId="{E30FFAF9-9E13-CB45-B978-907F06BC419F}" dt="2024-10-24T18:02:06.264" v="1974" actId="1076"/>
          <ac:picMkLst>
            <pc:docMk/>
            <pc:sldMk cId="1156626607" sldId="256"/>
            <ac:picMk id="40" creationId="{C66A81FB-DCDA-4FE0-C841-89852D8F2848}"/>
          </ac:picMkLst>
        </pc:picChg>
      </pc:sldChg>
      <pc:sldChg chg="addSp delSp modSp mod">
        <pc:chgData name="Paola Cancino Ortiz" userId="456a4fb3-220d-4e07-a9bf-1561c5ea3b2d" providerId="ADAL" clId="{E30FFAF9-9E13-CB45-B978-907F06BC419F}" dt="2024-10-22T17:54:13.733" v="997"/>
        <pc:sldMkLst>
          <pc:docMk/>
          <pc:sldMk cId="2675143747" sldId="271"/>
        </pc:sldMkLst>
        <pc:spChg chg="add del mod">
          <ac:chgData name="Paola Cancino Ortiz" userId="456a4fb3-220d-4e07-a9bf-1561c5ea3b2d" providerId="ADAL" clId="{E30FFAF9-9E13-CB45-B978-907F06BC419F}" dt="2024-10-22T17:50:55.670" v="796"/>
          <ac:spMkLst>
            <pc:docMk/>
            <pc:sldMk cId="2675143747" sldId="271"/>
            <ac:spMk id="3" creationId="{ACD49FF7-EC59-D108-BEA4-8F8A58690FA3}"/>
          </ac:spMkLst>
        </pc:spChg>
        <pc:spChg chg="add del mod">
          <ac:chgData name="Paola Cancino Ortiz" userId="456a4fb3-220d-4e07-a9bf-1561c5ea3b2d" providerId="ADAL" clId="{E30FFAF9-9E13-CB45-B978-907F06BC419F}" dt="2024-10-22T17:50:55.671" v="798"/>
          <ac:spMkLst>
            <pc:docMk/>
            <pc:sldMk cId="2675143747" sldId="271"/>
            <ac:spMk id="5" creationId="{90DEB488-C419-F24D-90C1-7A6A47513996}"/>
          </ac:spMkLst>
        </pc:spChg>
        <pc:spChg chg="add mod">
          <ac:chgData name="Paola Cancino Ortiz" userId="456a4fb3-220d-4e07-a9bf-1561c5ea3b2d" providerId="ADAL" clId="{E30FFAF9-9E13-CB45-B978-907F06BC419F}" dt="2024-10-22T17:54:10.748" v="995" actId="1076"/>
          <ac:spMkLst>
            <pc:docMk/>
            <pc:sldMk cId="2675143747" sldId="271"/>
            <ac:spMk id="6" creationId="{192D0599-5631-4CBA-8D22-7FFB5C3A99D7}"/>
          </ac:spMkLst>
        </pc:spChg>
        <pc:spChg chg="add del mod">
          <ac:chgData name="Paola Cancino Ortiz" userId="456a4fb3-220d-4e07-a9bf-1561c5ea3b2d" providerId="ADAL" clId="{E30FFAF9-9E13-CB45-B978-907F06BC419F}" dt="2024-10-22T17:54:13.733" v="997"/>
          <ac:spMkLst>
            <pc:docMk/>
            <pc:sldMk cId="2675143747" sldId="271"/>
            <ac:spMk id="7" creationId="{129D59AF-DB24-A639-A43F-13E290B6FA35}"/>
          </ac:spMkLst>
        </pc:spChg>
      </pc:sldChg>
      <pc:sldChg chg="modSp mod">
        <pc:chgData name="Paola Cancino Ortiz" userId="456a4fb3-220d-4e07-a9bf-1561c5ea3b2d" providerId="ADAL" clId="{E30FFAF9-9E13-CB45-B978-907F06BC419F}" dt="2024-10-22T23:37:22.790" v="1714" actId="20577"/>
        <pc:sldMkLst>
          <pc:docMk/>
          <pc:sldMk cId="2628758678" sldId="272"/>
        </pc:sldMkLst>
        <pc:spChg chg="mod">
          <ac:chgData name="Paola Cancino Ortiz" userId="456a4fb3-220d-4e07-a9bf-1561c5ea3b2d" providerId="ADAL" clId="{E30FFAF9-9E13-CB45-B978-907F06BC419F}" dt="2024-10-22T23:37:22.790" v="1714" actId="20577"/>
          <ac:spMkLst>
            <pc:docMk/>
            <pc:sldMk cId="2628758678" sldId="272"/>
            <ac:spMk id="3" creationId="{79A894CD-EB10-FD7E-2387-70ADB3EE2D7E}"/>
          </ac:spMkLst>
        </pc:spChg>
      </pc:sldChg>
      <pc:sldChg chg="addSp delSp modSp mod ord">
        <pc:chgData name="Paola Cancino Ortiz" userId="456a4fb3-220d-4e07-a9bf-1561c5ea3b2d" providerId="ADAL" clId="{E30FFAF9-9E13-CB45-B978-907F06BC419F}" dt="2024-10-24T19:49:28.794" v="2019" actId="20577"/>
        <pc:sldMkLst>
          <pc:docMk/>
          <pc:sldMk cId="737144872" sldId="274"/>
        </pc:sldMkLst>
        <pc:spChg chg="add del mod">
          <ac:chgData name="Paola Cancino Ortiz" userId="456a4fb3-220d-4e07-a9bf-1561c5ea3b2d" providerId="ADAL" clId="{E30FFAF9-9E13-CB45-B978-907F06BC419F}" dt="2024-10-24T19:49:28.794" v="2019" actId="20577"/>
          <ac:spMkLst>
            <pc:docMk/>
            <pc:sldMk cId="737144872" sldId="274"/>
            <ac:spMk id="2" creationId="{B1441E4D-AD00-F37B-B616-DD98F8AC086A}"/>
          </ac:spMkLst>
        </pc:spChg>
        <pc:spChg chg="add del mod">
          <ac:chgData name="Paola Cancino Ortiz" userId="456a4fb3-220d-4e07-a9bf-1561c5ea3b2d" providerId="ADAL" clId="{E30FFAF9-9E13-CB45-B978-907F06BC419F}" dt="2024-10-24T18:46:16.984" v="1982"/>
          <ac:spMkLst>
            <pc:docMk/>
            <pc:sldMk cId="737144872" sldId="274"/>
            <ac:spMk id="3" creationId="{93DA80A4-92BB-09D8-74AA-EE8C0ADD69E6}"/>
          </ac:spMkLst>
        </pc:spChg>
        <pc:spChg chg="add del mod">
          <ac:chgData name="Paola Cancino Ortiz" userId="456a4fb3-220d-4e07-a9bf-1561c5ea3b2d" providerId="ADAL" clId="{E30FFAF9-9E13-CB45-B978-907F06BC419F}" dt="2024-10-24T18:46:18.245" v="1984"/>
          <ac:spMkLst>
            <pc:docMk/>
            <pc:sldMk cId="737144872" sldId="274"/>
            <ac:spMk id="4" creationId="{4232E452-8666-7D47-066C-D399240AC1A3}"/>
          </ac:spMkLst>
        </pc:spChg>
        <pc:spChg chg="add del mod">
          <ac:chgData name="Paola Cancino Ortiz" userId="456a4fb3-220d-4e07-a9bf-1561c5ea3b2d" providerId="ADAL" clId="{E30FFAF9-9E13-CB45-B978-907F06BC419F}" dt="2024-10-22T16:51:36.721" v="16"/>
          <ac:spMkLst>
            <pc:docMk/>
            <pc:sldMk cId="737144872" sldId="274"/>
            <ac:spMk id="4" creationId="{8CE6C0D7-883E-C22A-B898-653098882AAD}"/>
          </ac:spMkLst>
        </pc:spChg>
        <pc:spChg chg="add del mod">
          <ac:chgData name="Paola Cancino Ortiz" userId="456a4fb3-220d-4e07-a9bf-1561c5ea3b2d" providerId="ADAL" clId="{E30FFAF9-9E13-CB45-B978-907F06BC419F}" dt="2024-10-24T18:50:24.481" v="2003" actId="767"/>
          <ac:spMkLst>
            <pc:docMk/>
            <pc:sldMk cId="737144872" sldId="274"/>
            <ac:spMk id="5" creationId="{E43072F0-5F15-E8B4-4CEC-3C26F00D3BE3}"/>
          </ac:spMkLst>
        </pc:spChg>
        <pc:spChg chg="mod ord">
          <ac:chgData name="Paola Cancino Ortiz" userId="456a4fb3-220d-4e07-a9bf-1561c5ea3b2d" providerId="ADAL" clId="{E30FFAF9-9E13-CB45-B978-907F06BC419F}" dt="2024-10-24T18:46:35.798" v="1987" actId="26606"/>
          <ac:spMkLst>
            <pc:docMk/>
            <pc:sldMk cId="737144872" sldId="274"/>
            <ac:spMk id="34" creationId="{472F6286-836A-4BF3-17A8-24C240AF99EF}"/>
          </ac:spMkLst>
        </pc:spChg>
        <pc:spChg chg="add del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35" creationId="{8D06CE56-3881-4ADA-8CEF-D18B02C242A3}"/>
          </ac:spMkLst>
        </pc:spChg>
        <pc:spChg chg="add del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37" creationId="{79F3C543-62EC-4433-9C93-A2CD8764E9B4}"/>
          </ac:spMkLst>
        </pc:spChg>
        <pc:spChg chg="add del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39" creationId="{017517EF-BD4D-4055-BDB4-A322C53568AD}"/>
          </ac:spMkLst>
        </pc:spChg>
        <pc:spChg chg="add del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41" creationId="{0ADDB668-2CA4-4D2B-9C34-3487CA330BA8}"/>
          </ac:spMkLst>
        </pc:spChg>
        <pc:spChg chg="add del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43" creationId="{2568BC19-F052-4108-93E1-6A3D1DEC072F}"/>
          </ac:spMkLst>
        </pc:spChg>
        <pc:spChg chg="add del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45" creationId="{D5FD337D-4D6B-4C8B-B6F5-121097E09881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49" creationId="{CFE8FFCF-8E99-C023-7EFF-70EE88D3AD0A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52" creationId="{2D6FBB9D-1CAA-4D05-AB33-BABDFE17B843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54" creationId="{04727B71-B4B6-4823-80A1-68C40B475118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56" creationId="{79A6DB05-9FB5-4B07-8675-74C23D4FD89D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58" creationId="{2550BE34-C2B8-49B8-8519-67A8CAD51AE9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60" creationId="{A7457DD9-5A45-400A-AB4B-4B4EDECA25F1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62" creationId="{441CF7D6-A660-431A-B0BB-140A0D5556B6}"/>
          </ac:spMkLst>
        </pc:spChg>
        <pc:spChg chg="add del">
          <ac:chgData name="Paola Cancino Ortiz" userId="456a4fb3-220d-4e07-a9bf-1561c5ea3b2d" providerId="ADAL" clId="{E30FFAF9-9E13-CB45-B978-907F06BC419F}" dt="2024-10-22T16:51:44.546" v="18" actId="26606"/>
          <ac:spMkLst>
            <pc:docMk/>
            <pc:sldMk cId="737144872" sldId="274"/>
            <ac:spMk id="64" creationId="{0570A85B-3810-4F95-97B0-CBF4CCDB381C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66" creationId="{2D6FBB9D-1CAA-4D05-AB33-BABDFE17B843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67" creationId="{04727B71-B4B6-4823-80A1-68C40B475118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68" creationId="{79A6DB05-9FB5-4B07-8675-74C23D4FD89D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69" creationId="{84ECDE7A-6944-466D-8FFE-149A29BA6BAE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70" creationId="{B3420082-9415-44EC-802E-C77D71D59C57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71" creationId="{55A52C45-1FCB-4636-A80F-2849B8226C01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72" creationId="{768EB4DD-3704-43AD-92B3-C4E0C6EA92CB}"/>
          </ac:spMkLst>
        </pc:spChg>
        <pc:spChg chg="add">
          <ac:chgData name="Paola Cancino Ortiz" userId="456a4fb3-220d-4e07-a9bf-1561c5ea3b2d" providerId="ADAL" clId="{E30FFAF9-9E13-CB45-B978-907F06BC419F}" dt="2024-10-22T16:51:44.557" v="19" actId="26606"/>
          <ac:spMkLst>
            <pc:docMk/>
            <pc:sldMk cId="737144872" sldId="274"/>
            <ac:spMk id="73" creationId="{77334905-C9C6-59DE-60D1-8B3597EAB85A}"/>
          </ac:spMkLst>
        </pc:spChg>
        <pc:spChg chg="add del">
          <ac:chgData name="Paola Cancino Ortiz" userId="456a4fb3-220d-4e07-a9bf-1561c5ea3b2d" providerId="ADAL" clId="{E30FFAF9-9E13-CB45-B978-907F06BC419F}" dt="2024-10-24T18:46:35.798" v="1987" actId="26606"/>
          <ac:spMkLst>
            <pc:docMk/>
            <pc:sldMk cId="737144872" sldId="274"/>
            <ac:spMk id="91" creationId="{8D06CE56-3881-4ADA-8CEF-D18B02C242A3}"/>
          </ac:spMkLst>
        </pc:spChg>
        <pc:spChg chg="add del">
          <ac:chgData name="Paola Cancino Ortiz" userId="456a4fb3-220d-4e07-a9bf-1561c5ea3b2d" providerId="ADAL" clId="{E30FFAF9-9E13-CB45-B978-907F06BC419F}" dt="2024-10-24T18:46:35.798" v="1987" actId="26606"/>
          <ac:spMkLst>
            <pc:docMk/>
            <pc:sldMk cId="737144872" sldId="274"/>
            <ac:spMk id="93" creationId="{79F3C543-62EC-4433-9C93-A2CD8764E9B4}"/>
          </ac:spMkLst>
        </pc:spChg>
        <pc:spChg chg="add del">
          <ac:chgData name="Paola Cancino Ortiz" userId="456a4fb3-220d-4e07-a9bf-1561c5ea3b2d" providerId="ADAL" clId="{E30FFAF9-9E13-CB45-B978-907F06BC419F}" dt="2024-10-24T18:46:35.798" v="1987" actId="26606"/>
          <ac:spMkLst>
            <pc:docMk/>
            <pc:sldMk cId="737144872" sldId="274"/>
            <ac:spMk id="95" creationId="{68AF5748-FED8-45BA-8631-26D1D10F3246}"/>
          </ac:spMkLst>
        </pc:spChg>
        <pc:spChg chg="add del">
          <ac:chgData name="Paola Cancino Ortiz" userId="456a4fb3-220d-4e07-a9bf-1561c5ea3b2d" providerId="ADAL" clId="{E30FFAF9-9E13-CB45-B978-907F06BC419F}" dt="2024-10-24T18:46:35.798" v="1987" actId="26606"/>
          <ac:spMkLst>
            <pc:docMk/>
            <pc:sldMk cId="737144872" sldId="274"/>
            <ac:spMk id="97" creationId="{AF2F604E-43BE-4DC3-B983-E071523364F8}"/>
          </ac:spMkLst>
        </pc:spChg>
        <pc:spChg chg="add del">
          <ac:chgData name="Paola Cancino Ortiz" userId="456a4fb3-220d-4e07-a9bf-1561c5ea3b2d" providerId="ADAL" clId="{E30FFAF9-9E13-CB45-B978-907F06BC419F}" dt="2024-10-24T18:46:35.798" v="1987" actId="26606"/>
          <ac:spMkLst>
            <pc:docMk/>
            <pc:sldMk cId="737144872" sldId="274"/>
            <ac:spMk id="99" creationId="{08C9B587-E65E-4B52-B37C-ABEBB6E87928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03" creationId="{AC602D85-7BA8-C26A-4D62-F1308F8A0F0E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06" creationId="{2D6FBB9D-1CAA-4D05-AB33-BABDFE17B843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08" creationId="{04727B71-B4B6-4823-80A1-68C40B475118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10" creationId="{79A6DB05-9FB5-4B07-8675-74C23D4FD89D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12" creationId="{0288C6B4-AFC3-407F-A595-EFFD38D4CCAF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14" creationId="{CF236821-17FE-429B-8D2C-08E13A64EA40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16" creationId="{C0BDBCD2-E081-43AB-9119-C55465E59757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18" creationId="{98E79BE4-34FE-485A-98A5-92CE8F7C4743}"/>
          </ac:spMkLst>
        </pc:spChg>
        <pc:spChg chg="add del">
          <ac:chgData name="Paola Cancino Ortiz" userId="456a4fb3-220d-4e07-a9bf-1561c5ea3b2d" providerId="ADAL" clId="{E30FFAF9-9E13-CB45-B978-907F06BC419F}" dt="2024-10-24T18:46:35.791" v="1986" actId="26606"/>
          <ac:spMkLst>
            <pc:docMk/>
            <pc:sldMk cId="737144872" sldId="274"/>
            <ac:spMk id="120" creationId="{7A5F0580-5EE9-419F-96EE-B6529EF6E7D0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2" creationId="{2D6FBB9D-1CAA-4D05-AB33-BABDFE17B843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3" creationId="{04727B71-B4B6-4823-80A1-68C40B475118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4" creationId="{79A6DB05-9FB5-4B07-8675-74C23D4FD89D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5" creationId="{0B9EE3F3-89B7-43C3-8651-C4C96830993D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6" creationId="{33AE4636-AEEC-45D6-84D4-7AC2DA48ECF8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7" creationId="{8D9CE0F4-2EB2-4F1F-8AAC-DB3571D9FE10}"/>
          </ac:spMkLst>
        </pc:spChg>
        <pc:spChg chg="add mod ord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28" creationId="{B217875C-CAC0-3E28-6464-61DDBBE75A18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33" creationId="{2D6FBB9D-1CAA-4D05-AB33-BABDFE17B843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35" creationId="{04727B71-B4B6-4823-80A1-68C40B475118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37" creationId="{79A6DB05-9FB5-4B07-8675-74C23D4FD89D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39" creationId="{84ECDE7A-6944-466D-8FFE-149A29BA6BAE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41" creationId="{B3420082-9415-44EC-802E-C77D71D59C57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43" creationId="{55A52C45-1FCB-4636-A80F-2849B8226C01}"/>
          </ac:spMkLst>
        </pc:spChg>
        <pc:spChg chg="add del">
          <ac:chgData name="Paola Cancino Ortiz" userId="456a4fb3-220d-4e07-a9bf-1561c5ea3b2d" providerId="ADAL" clId="{E30FFAF9-9E13-CB45-B978-907F06BC419F}" dt="2024-10-24T18:50:25.085" v="2004" actId="26606"/>
          <ac:spMkLst>
            <pc:docMk/>
            <pc:sldMk cId="737144872" sldId="274"/>
            <ac:spMk id="145" creationId="{768EB4DD-3704-43AD-92B3-C4E0C6EA92CB}"/>
          </ac:spMkLst>
        </pc:spChg>
        <pc:picChg chg="add mod">
          <ac:chgData name="Paola Cancino Ortiz" userId="456a4fb3-220d-4e07-a9bf-1561c5ea3b2d" providerId="ADAL" clId="{E30FFAF9-9E13-CB45-B978-907F06BC419F}" dt="2024-10-22T16:51:44.557" v="19" actId="26606"/>
          <ac:picMkLst>
            <pc:docMk/>
            <pc:sldMk cId="737144872" sldId="274"/>
            <ac:picMk id="5" creationId="{B43E5CB8-D76F-FD51-9480-6052963703EB}"/>
          </ac:picMkLst>
        </pc:picChg>
        <pc:picChg chg="del">
          <ac:chgData name="Paola Cancino Ortiz" userId="456a4fb3-220d-4e07-a9bf-1561c5ea3b2d" providerId="ADAL" clId="{E30FFAF9-9E13-CB45-B978-907F06BC419F}" dt="2024-10-22T16:51:30.011" v="15" actId="478"/>
          <ac:picMkLst>
            <pc:docMk/>
            <pc:sldMk cId="737144872" sldId="274"/>
            <ac:picMk id="9" creationId="{24EB8299-357B-3372-7C08-FB79C7C87941}"/>
          </ac:picMkLst>
        </pc:picChg>
        <pc:picChg chg="mod">
          <ac:chgData name="Paola Cancino Ortiz" userId="456a4fb3-220d-4e07-a9bf-1561c5ea3b2d" providerId="ADAL" clId="{E30FFAF9-9E13-CB45-B978-907F06BC419F}" dt="2024-10-24T18:50:25.085" v="2004" actId="26606"/>
          <ac:picMkLst>
            <pc:docMk/>
            <pc:sldMk cId="737144872" sldId="274"/>
            <ac:picMk id="33" creationId="{89130F67-3AAE-A01E-93F9-7B52D4B4F882}"/>
          </ac:picMkLst>
        </pc:picChg>
      </pc:sldChg>
      <pc:sldChg chg="modSp mod">
        <pc:chgData name="Paola Cancino Ortiz" userId="456a4fb3-220d-4e07-a9bf-1561c5ea3b2d" providerId="ADAL" clId="{E30FFAF9-9E13-CB45-B978-907F06BC419F}" dt="2024-10-24T18:48:48.176" v="1995" actId="20577"/>
        <pc:sldMkLst>
          <pc:docMk/>
          <pc:sldMk cId="1662506211" sldId="276"/>
        </pc:sldMkLst>
        <pc:spChg chg="mod">
          <ac:chgData name="Paola Cancino Ortiz" userId="456a4fb3-220d-4e07-a9bf-1561c5ea3b2d" providerId="ADAL" clId="{E30FFAF9-9E13-CB45-B978-907F06BC419F}" dt="2024-10-24T18:48:48.176" v="1995" actId="20577"/>
          <ac:spMkLst>
            <pc:docMk/>
            <pc:sldMk cId="1662506211" sldId="276"/>
            <ac:spMk id="4" creationId="{AA91F793-E488-E8C1-6B20-919744FCAD49}"/>
          </ac:spMkLst>
        </pc:spChg>
        <pc:spChg chg="mod">
          <ac:chgData name="Paola Cancino Ortiz" userId="456a4fb3-220d-4e07-a9bf-1561c5ea3b2d" providerId="ADAL" clId="{E30FFAF9-9E13-CB45-B978-907F06BC419F}" dt="2024-10-24T18:47:30.921" v="1990"/>
          <ac:spMkLst>
            <pc:docMk/>
            <pc:sldMk cId="1662506211" sldId="276"/>
            <ac:spMk id="7" creationId="{8B338639-27C6-68D5-441E-324DFBB71F76}"/>
          </ac:spMkLst>
        </pc:spChg>
      </pc:sldChg>
      <pc:sldChg chg="modSp mod">
        <pc:chgData name="Paola Cancino Ortiz" userId="456a4fb3-220d-4e07-a9bf-1561c5ea3b2d" providerId="ADAL" clId="{E30FFAF9-9E13-CB45-B978-907F06BC419F}" dt="2024-10-24T19:49:17.691" v="2011" actId="20577"/>
        <pc:sldMkLst>
          <pc:docMk/>
          <pc:sldMk cId="3454217495" sldId="278"/>
        </pc:sldMkLst>
        <pc:spChg chg="mod">
          <ac:chgData name="Paola Cancino Ortiz" userId="456a4fb3-220d-4e07-a9bf-1561c5ea3b2d" providerId="ADAL" clId="{E30FFAF9-9E13-CB45-B978-907F06BC419F}" dt="2024-10-24T19:49:17.691" v="2011" actId="20577"/>
          <ac:spMkLst>
            <pc:docMk/>
            <pc:sldMk cId="3454217495" sldId="278"/>
            <ac:spMk id="2" creationId="{D8696BCC-EB1F-AA2D-36EB-14991C1B9E92}"/>
          </ac:spMkLst>
        </pc:spChg>
      </pc:sldChg>
      <pc:sldChg chg="del">
        <pc:chgData name="Paola Cancino Ortiz" userId="456a4fb3-220d-4e07-a9bf-1561c5ea3b2d" providerId="ADAL" clId="{E30FFAF9-9E13-CB45-B978-907F06BC419F}" dt="2024-10-22T17:54:21.778" v="998" actId="2696"/>
        <pc:sldMkLst>
          <pc:docMk/>
          <pc:sldMk cId="3783576825" sldId="279"/>
        </pc:sldMkLst>
      </pc:sldChg>
      <pc:sldChg chg="modSp mod">
        <pc:chgData name="Paola Cancino Ortiz" userId="456a4fb3-220d-4e07-a9bf-1561c5ea3b2d" providerId="ADAL" clId="{E30FFAF9-9E13-CB45-B978-907F06BC419F}" dt="2024-10-24T19:49:21.399" v="2014" actId="20577"/>
        <pc:sldMkLst>
          <pc:docMk/>
          <pc:sldMk cId="849525349" sldId="282"/>
        </pc:sldMkLst>
        <pc:spChg chg="mod">
          <ac:chgData name="Paola Cancino Ortiz" userId="456a4fb3-220d-4e07-a9bf-1561c5ea3b2d" providerId="ADAL" clId="{E30FFAF9-9E13-CB45-B978-907F06BC419F}" dt="2024-10-24T19:49:21.399" v="2014" actId="20577"/>
          <ac:spMkLst>
            <pc:docMk/>
            <pc:sldMk cId="849525349" sldId="282"/>
            <ac:spMk id="2" creationId="{12CE9A13-BCBC-CFD7-C671-624F57252ED5}"/>
          </ac:spMkLst>
        </pc:spChg>
        <pc:spChg chg="mod">
          <ac:chgData name="Paola Cancino Ortiz" userId="456a4fb3-220d-4e07-a9bf-1561c5ea3b2d" providerId="ADAL" clId="{E30FFAF9-9E13-CB45-B978-907F06BC419F}" dt="2024-10-24T18:53:06.095" v="2007" actId="5793"/>
          <ac:spMkLst>
            <pc:docMk/>
            <pc:sldMk cId="849525349" sldId="282"/>
            <ac:spMk id="3" creationId="{960390FA-7B09-F6CA-DE9D-642BC7BE384E}"/>
          </ac:spMkLst>
        </pc:spChg>
      </pc:sldChg>
      <pc:sldChg chg="addSp delSp modSp new del mod">
        <pc:chgData name="Paola Cancino Ortiz" userId="456a4fb3-220d-4e07-a9bf-1561c5ea3b2d" providerId="ADAL" clId="{E30FFAF9-9E13-CB45-B978-907F06BC419F}" dt="2024-10-22T16:51:55.540" v="20" actId="2696"/>
        <pc:sldMkLst>
          <pc:docMk/>
          <pc:sldMk cId="476860980" sldId="283"/>
        </pc:sldMkLst>
        <pc:picChg chg="add del mod">
          <ac:chgData name="Paola Cancino Ortiz" userId="456a4fb3-220d-4e07-a9bf-1561c5ea3b2d" providerId="ADAL" clId="{E30FFAF9-9E13-CB45-B978-907F06BC419F}" dt="2024-10-22T16:43:57.782" v="6" actId="478"/>
          <ac:picMkLst>
            <pc:docMk/>
            <pc:sldMk cId="476860980" sldId="283"/>
            <ac:picMk id="5" creationId="{71A5A49F-D60C-3061-5223-F5DC89D92D0D}"/>
          </ac:picMkLst>
        </pc:picChg>
        <pc:picChg chg="add del mod">
          <ac:chgData name="Paola Cancino Ortiz" userId="456a4fb3-220d-4e07-a9bf-1561c5ea3b2d" providerId="ADAL" clId="{E30FFAF9-9E13-CB45-B978-907F06BC419F}" dt="2024-10-22T16:50:48.675" v="10" actId="478"/>
          <ac:picMkLst>
            <pc:docMk/>
            <pc:sldMk cId="476860980" sldId="283"/>
            <ac:picMk id="6" creationId="{3FB9252F-6274-998D-0B0C-878829943178}"/>
          </ac:picMkLst>
        </pc:picChg>
        <pc:picChg chg="add mod">
          <ac:chgData name="Paola Cancino Ortiz" userId="456a4fb3-220d-4e07-a9bf-1561c5ea3b2d" providerId="ADAL" clId="{E30FFAF9-9E13-CB45-B978-907F06BC419F}" dt="2024-10-22T16:51:15.578" v="14" actId="1076"/>
          <ac:picMkLst>
            <pc:docMk/>
            <pc:sldMk cId="476860980" sldId="283"/>
            <ac:picMk id="7" creationId="{AC196363-E2B1-6D3C-CA1C-1FB39BE2E7AD}"/>
          </ac:picMkLst>
        </pc:picChg>
      </pc:sldChg>
      <pc:sldChg chg="modSp mod">
        <pc:chgData name="Paola Cancino Ortiz" userId="456a4fb3-220d-4e07-a9bf-1561c5ea3b2d" providerId="ADAL" clId="{E30FFAF9-9E13-CB45-B978-907F06BC419F}" dt="2024-10-24T19:49:47.875" v="2035" actId="20577"/>
        <pc:sldMkLst>
          <pc:docMk/>
          <pc:sldMk cId="455919580" sldId="284"/>
        </pc:sldMkLst>
        <pc:spChg chg="mod">
          <ac:chgData name="Paola Cancino Ortiz" userId="456a4fb3-220d-4e07-a9bf-1561c5ea3b2d" providerId="ADAL" clId="{E30FFAF9-9E13-CB45-B978-907F06BC419F}" dt="2024-10-24T19:49:47.875" v="2035" actId="20577"/>
          <ac:spMkLst>
            <pc:docMk/>
            <pc:sldMk cId="455919580" sldId="284"/>
            <ac:spMk id="2" creationId="{7F4F142F-2BA8-E993-10E3-3A0684A70E21}"/>
          </ac:spMkLst>
        </pc:spChg>
        <pc:spChg chg="mod">
          <ac:chgData name="Paola Cancino Ortiz" userId="456a4fb3-220d-4e07-a9bf-1561c5ea3b2d" providerId="ADAL" clId="{E30FFAF9-9E13-CB45-B978-907F06BC419F}" dt="2024-10-24T18:53:53.930" v="2008" actId="20577"/>
          <ac:spMkLst>
            <pc:docMk/>
            <pc:sldMk cId="455919580" sldId="284"/>
            <ac:spMk id="4" creationId="{6A7F2C78-5ECB-EF73-7128-04B6D033F450}"/>
          </ac:spMkLst>
        </pc:spChg>
      </pc:sldChg>
      <pc:sldChg chg="addSp delSp modSp mod">
        <pc:chgData name="Paola Cancino Ortiz" userId="456a4fb3-220d-4e07-a9bf-1561c5ea3b2d" providerId="ADAL" clId="{E30FFAF9-9E13-CB45-B978-907F06BC419F}" dt="2024-10-22T17:25:51.428" v="432" actId="27636"/>
        <pc:sldMkLst>
          <pc:docMk/>
          <pc:sldMk cId="235648145" sldId="285"/>
        </pc:sldMkLst>
        <pc:spChg chg="mod">
          <ac:chgData name="Paola Cancino Ortiz" userId="456a4fb3-220d-4e07-a9bf-1561c5ea3b2d" providerId="ADAL" clId="{E30FFAF9-9E13-CB45-B978-907F06BC419F}" dt="2024-10-22T17:06:37.317" v="121" actId="20577"/>
          <ac:spMkLst>
            <pc:docMk/>
            <pc:sldMk cId="235648145" sldId="285"/>
            <ac:spMk id="2" creationId="{43463CA1-697A-6AF4-E5F7-C7AD9AEFEBCF}"/>
          </ac:spMkLst>
        </pc:spChg>
        <pc:spChg chg="add del">
          <ac:chgData name="Paola Cancino Ortiz" userId="456a4fb3-220d-4e07-a9bf-1561c5ea3b2d" providerId="ADAL" clId="{E30FFAF9-9E13-CB45-B978-907F06BC419F}" dt="2024-10-22T17:01:41.974" v="29" actId="26606"/>
          <ac:spMkLst>
            <pc:docMk/>
            <pc:sldMk cId="235648145" sldId="285"/>
            <ac:spMk id="5" creationId="{30E42CE6-4356-7F08-2DB1-CFB76D376E37}"/>
          </ac:spMkLst>
        </pc:spChg>
        <pc:spChg chg="add mod">
          <ac:chgData name="Paola Cancino Ortiz" userId="456a4fb3-220d-4e07-a9bf-1561c5ea3b2d" providerId="ADAL" clId="{E30FFAF9-9E13-CB45-B978-907F06BC419F}" dt="2024-10-22T17:25:51.428" v="432" actId="27636"/>
          <ac:spMkLst>
            <pc:docMk/>
            <pc:sldMk cId="235648145" sldId="285"/>
            <ac:spMk id="6" creationId="{FD629939-04BC-95EC-2FD1-DF36C53C156B}"/>
          </ac:spMkLst>
        </pc:spChg>
        <pc:spChg chg="add del">
          <ac:chgData name="Paola Cancino Ortiz" userId="456a4fb3-220d-4e07-a9bf-1561c5ea3b2d" providerId="ADAL" clId="{E30FFAF9-9E13-CB45-B978-907F06BC419F}" dt="2024-10-22T17:01:41.974" v="29" actId="26606"/>
          <ac:spMkLst>
            <pc:docMk/>
            <pc:sldMk cId="235648145" sldId="285"/>
            <ac:spMk id="52" creationId="{8D06CE56-3881-4ADA-8CEF-D18B02C242A3}"/>
          </ac:spMkLst>
        </pc:spChg>
        <pc:spChg chg="add del">
          <ac:chgData name="Paola Cancino Ortiz" userId="456a4fb3-220d-4e07-a9bf-1561c5ea3b2d" providerId="ADAL" clId="{E30FFAF9-9E13-CB45-B978-907F06BC419F}" dt="2024-10-22T17:01:41.974" v="29" actId="26606"/>
          <ac:spMkLst>
            <pc:docMk/>
            <pc:sldMk cId="235648145" sldId="285"/>
            <ac:spMk id="54" creationId="{79F3C543-62EC-4433-9C93-A2CD8764E9B4}"/>
          </ac:spMkLst>
        </pc:spChg>
        <pc:spChg chg="add del">
          <ac:chgData name="Paola Cancino Ortiz" userId="456a4fb3-220d-4e07-a9bf-1561c5ea3b2d" providerId="ADAL" clId="{E30FFAF9-9E13-CB45-B978-907F06BC419F}" dt="2024-10-22T17:01:41.974" v="29" actId="26606"/>
          <ac:spMkLst>
            <pc:docMk/>
            <pc:sldMk cId="235648145" sldId="285"/>
            <ac:spMk id="56" creationId="{68AF5748-FED8-45BA-8631-26D1D10F3246}"/>
          </ac:spMkLst>
        </pc:spChg>
        <pc:spChg chg="add del">
          <ac:chgData name="Paola Cancino Ortiz" userId="456a4fb3-220d-4e07-a9bf-1561c5ea3b2d" providerId="ADAL" clId="{E30FFAF9-9E13-CB45-B978-907F06BC419F}" dt="2024-10-22T17:01:41.974" v="29" actId="26606"/>
          <ac:spMkLst>
            <pc:docMk/>
            <pc:sldMk cId="235648145" sldId="285"/>
            <ac:spMk id="58" creationId="{AF2F604E-43BE-4DC3-B983-E071523364F8}"/>
          </ac:spMkLst>
        </pc:spChg>
        <pc:spChg chg="add del">
          <ac:chgData name="Paola Cancino Ortiz" userId="456a4fb3-220d-4e07-a9bf-1561c5ea3b2d" providerId="ADAL" clId="{E30FFAF9-9E13-CB45-B978-907F06BC419F}" dt="2024-10-22T17:01:41.974" v="29" actId="26606"/>
          <ac:spMkLst>
            <pc:docMk/>
            <pc:sldMk cId="235648145" sldId="285"/>
            <ac:spMk id="60" creationId="{08C9B587-E65E-4B52-B37C-ABEBB6E87928}"/>
          </ac:spMkLst>
        </pc:spChg>
        <pc:spChg chg="add del">
          <ac:chgData name="Paola Cancino Ortiz" userId="456a4fb3-220d-4e07-a9bf-1561c5ea3b2d" providerId="ADAL" clId="{E30FFAF9-9E13-CB45-B978-907F06BC419F}" dt="2024-10-22T17:01:39.662" v="26" actId="26606"/>
          <ac:spMkLst>
            <pc:docMk/>
            <pc:sldMk cId="235648145" sldId="285"/>
            <ac:spMk id="65" creationId="{1C799903-48D5-4A31-A1A2-541072D9771E}"/>
          </ac:spMkLst>
        </pc:spChg>
        <pc:spChg chg="add del">
          <ac:chgData name="Paola Cancino Ortiz" userId="456a4fb3-220d-4e07-a9bf-1561c5ea3b2d" providerId="ADAL" clId="{E30FFAF9-9E13-CB45-B978-907F06BC419F}" dt="2024-10-22T17:01:39.662" v="26" actId="26606"/>
          <ac:spMkLst>
            <pc:docMk/>
            <pc:sldMk cId="235648145" sldId="285"/>
            <ac:spMk id="67" creationId="{8EFFF109-FC58-4FD3-BE05-9775A1310F55}"/>
          </ac:spMkLst>
        </pc:spChg>
        <pc:spChg chg="add del">
          <ac:chgData name="Paola Cancino Ortiz" userId="456a4fb3-220d-4e07-a9bf-1561c5ea3b2d" providerId="ADAL" clId="{E30FFAF9-9E13-CB45-B978-907F06BC419F}" dt="2024-10-22T17:01:39.662" v="26" actId="26606"/>
          <ac:spMkLst>
            <pc:docMk/>
            <pc:sldMk cId="235648145" sldId="285"/>
            <ac:spMk id="69" creationId="{E1B96AD6-92A9-4273-A62B-96A1C3E0BA95}"/>
          </ac:spMkLst>
        </pc:spChg>
        <pc:spChg chg="add del">
          <ac:chgData name="Paola Cancino Ortiz" userId="456a4fb3-220d-4e07-a9bf-1561c5ea3b2d" providerId="ADAL" clId="{E30FFAF9-9E13-CB45-B978-907F06BC419F}" dt="2024-10-22T17:01:39.662" v="26" actId="26606"/>
          <ac:spMkLst>
            <pc:docMk/>
            <pc:sldMk cId="235648145" sldId="285"/>
            <ac:spMk id="71" creationId="{463EEC44-1BA3-44ED-81FC-A644B04B2A44}"/>
          </ac:spMkLst>
        </pc:spChg>
        <pc:spChg chg="add del">
          <ac:chgData name="Paola Cancino Ortiz" userId="456a4fb3-220d-4e07-a9bf-1561c5ea3b2d" providerId="ADAL" clId="{E30FFAF9-9E13-CB45-B978-907F06BC419F}" dt="2024-10-22T17:01:41.966" v="28" actId="26606"/>
          <ac:spMkLst>
            <pc:docMk/>
            <pc:sldMk cId="235648145" sldId="285"/>
            <ac:spMk id="73" creationId="{B4CE5841-C184-4A70-A609-5FE4A50783C7}"/>
          </ac:spMkLst>
        </pc:spChg>
        <pc:spChg chg="add del">
          <ac:chgData name="Paola Cancino Ortiz" userId="456a4fb3-220d-4e07-a9bf-1561c5ea3b2d" providerId="ADAL" clId="{E30FFAF9-9E13-CB45-B978-907F06BC419F}" dt="2024-10-22T17:01:41.966" v="28" actId="26606"/>
          <ac:spMkLst>
            <pc:docMk/>
            <pc:sldMk cId="235648145" sldId="285"/>
            <ac:spMk id="74" creationId="{CD1AAA2C-FBBE-42AA-B869-31D524B7653F}"/>
          </ac:spMkLst>
        </pc:spChg>
        <pc:spChg chg="add del">
          <ac:chgData name="Paola Cancino Ortiz" userId="456a4fb3-220d-4e07-a9bf-1561c5ea3b2d" providerId="ADAL" clId="{E30FFAF9-9E13-CB45-B978-907F06BC419F}" dt="2024-10-22T17:01:41.966" v="28" actId="26606"/>
          <ac:spMkLst>
            <pc:docMk/>
            <pc:sldMk cId="235648145" sldId="285"/>
            <ac:spMk id="75" creationId="{5F937BBF-9326-4230-AB1B-F1795E350559}"/>
          </ac:spMkLst>
        </pc:spChg>
        <pc:spChg chg="add del">
          <ac:chgData name="Paola Cancino Ortiz" userId="456a4fb3-220d-4e07-a9bf-1561c5ea3b2d" providerId="ADAL" clId="{E30FFAF9-9E13-CB45-B978-907F06BC419F}" dt="2024-10-22T17:05:28.396" v="97" actId="26606"/>
          <ac:spMkLst>
            <pc:docMk/>
            <pc:sldMk cId="235648145" sldId="285"/>
            <ac:spMk id="77" creationId="{E777E57D-6A88-4B5B-A068-2BA7FF4E8CCA}"/>
          </ac:spMkLst>
        </pc:spChg>
        <pc:spChg chg="add del">
          <ac:chgData name="Paola Cancino Ortiz" userId="456a4fb3-220d-4e07-a9bf-1561c5ea3b2d" providerId="ADAL" clId="{E30FFAF9-9E13-CB45-B978-907F06BC419F}" dt="2024-10-22T17:05:28.396" v="97" actId="26606"/>
          <ac:spMkLst>
            <pc:docMk/>
            <pc:sldMk cId="235648145" sldId="285"/>
            <ac:spMk id="78" creationId="{F7117410-A2A4-4085-9ADC-46744551DBDE}"/>
          </ac:spMkLst>
        </pc:spChg>
        <pc:spChg chg="add del">
          <ac:chgData name="Paola Cancino Ortiz" userId="456a4fb3-220d-4e07-a9bf-1561c5ea3b2d" providerId="ADAL" clId="{E30FFAF9-9E13-CB45-B978-907F06BC419F}" dt="2024-10-22T17:05:28.396" v="97" actId="26606"/>
          <ac:spMkLst>
            <pc:docMk/>
            <pc:sldMk cId="235648145" sldId="285"/>
            <ac:spMk id="79" creationId="{99F74EB5-E547-4FB4-95F5-BCC788F3C4A0}"/>
          </ac:spMkLst>
        </pc:spChg>
        <pc:spChg chg="add del">
          <ac:chgData name="Paola Cancino Ortiz" userId="456a4fb3-220d-4e07-a9bf-1561c5ea3b2d" providerId="ADAL" clId="{E30FFAF9-9E13-CB45-B978-907F06BC419F}" dt="2024-10-22T17:05:07.384" v="92" actId="26606"/>
          <ac:spMkLst>
            <pc:docMk/>
            <pc:sldMk cId="235648145" sldId="285"/>
            <ac:spMk id="85" creationId="{560AFAAC-EA6C-45A9-9E03-C9C9F0193B4F}"/>
          </ac:spMkLst>
        </pc:spChg>
        <pc:spChg chg="add del">
          <ac:chgData name="Paola Cancino Ortiz" userId="456a4fb3-220d-4e07-a9bf-1561c5ea3b2d" providerId="ADAL" clId="{E30FFAF9-9E13-CB45-B978-907F06BC419F}" dt="2024-10-22T17:05:28.365" v="96" actId="26606"/>
          <ac:spMkLst>
            <pc:docMk/>
            <pc:sldMk cId="235648145" sldId="285"/>
            <ac:spMk id="86" creationId="{90D01200-0224-43C5-AB38-FB4D16B73FB7}"/>
          </ac:spMkLst>
        </pc:spChg>
        <pc:spChg chg="add del">
          <ac:chgData name="Paola Cancino Ortiz" userId="456a4fb3-220d-4e07-a9bf-1561c5ea3b2d" providerId="ADAL" clId="{E30FFAF9-9E13-CB45-B978-907F06BC419F}" dt="2024-10-22T17:05:07.384" v="92" actId="26606"/>
          <ac:spMkLst>
            <pc:docMk/>
            <pc:sldMk cId="235648145" sldId="285"/>
            <ac:spMk id="87" creationId="{83549E37-C86B-4401-90BD-D8BF83859F14}"/>
          </ac:spMkLst>
        </pc:spChg>
        <pc:spChg chg="add del">
          <ac:chgData name="Paola Cancino Ortiz" userId="456a4fb3-220d-4e07-a9bf-1561c5ea3b2d" providerId="ADAL" clId="{E30FFAF9-9E13-CB45-B978-907F06BC419F}" dt="2024-10-22T17:05:28.365" v="96" actId="26606"/>
          <ac:spMkLst>
            <pc:docMk/>
            <pc:sldMk cId="235648145" sldId="285"/>
            <ac:spMk id="88" creationId="{728A44A4-A002-4A88-9FC9-1D0566C97A47}"/>
          </ac:spMkLst>
        </pc:spChg>
        <pc:spChg chg="add del">
          <ac:chgData name="Paola Cancino Ortiz" userId="456a4fb3-220d-4e07-a9bf-1561c5ea3b2d" providerId="ADAL" clId="{E30FFAF9-9E13-CB45-B978-907F06BC419F}" dt="2024-10-22T17:05:07.384" v="92" actId="26606"/>
          <ac:spMkLst>
            <pc:docMk/>
            <pc:sldMk cId="235648145" sldId="285"/>
            <ac:spMk id="89" creationId="{8A17784E-76D8-4521-A77D-0D2EBB923004}"/>
          </ac:spMkLst>
        </pc:spChg>
        <pc:spChg chg="add del">
          <ac:chgData name="Paola Cancino Ortiz" userId="456a4fb3-220d-4e07-a9bf-1561c5ea3b2d" providerId="ADAL" clId="{E30FFAF9-9E13-CB45-B978-907F06BC419F}" dt="2024-10-22T17:05:28.365" v="96" actId="26606"/>
          <ac:spMkLst>
            <pc:docMk/>
            <pc:sldMk cId="235648145" sldId="285"/>
            <ac:spMk id="90" creationId="{3E7D5C7B-DD16-401B-85CE-4AAA2A4F5136}"/>
          </ac:spMkLst>
        </pc:spChg>
        <pc:spChg chg="add del">
          <ac:chgData name="Paola Cancino Ortiz" userId="456a4fb3-220d-4e07-a9bf-1561c5ea3b2d" providerId="ADAL" clId="{E30FFAF9-9E13-CB45-B978-907F06BC419F}" dt="2024-10-22T17:05:07.384" v="92" actId="26606"/>
          <ac:spMkLst>
            <pc:docMk/>
            <pc:sldMk cId="235648145" sldId="285"/>
            <ac:spMk id="91" creationId="{C0036C6B-F09C-4EAB-AE02-8D056EE74856}"/>
          </ac:spMkLst>
        </pc:spChg>
        <pc:spChg chg="add">
          <ac:chgData name="Paola Cancino Ortiz" userId="456a4fb3-220d-4e07-a9bf-1561c5ea3b2d" providerId="ADAL" clId="{E30FFAF9-9E13-CB45-B978-907F06BC419F}" dt="2024-10-22T17:05:28.396" v="97" actId="26606"/>
          <ac:spMkLst>
            <pc:docMk/>
            <pc:sldMk cId="235648145" sldId="285"/>
            <ac:spMk id="92" creationId="{8380AD67-C5CA-4918-B4BB-C359BB03EEDD}"/>
          </ac:spMkLst>
        </pc:spChg>
        <pc:spChg chg="add del">
          <ac:chgData name="Paola Cancino Ortiz" userId="456a4fb3-220d-4e07-a9bf-1561c5ea3b2d" providerId="ADAL" clId="{E30FFAF9-9E13-CB45-B978-907F06BC419F}" dt="2024-10-22T17:05:07.384" v="92" actId="26606"/>
          <ac:spMkLst>
            <pc:docMk/>
            <pc:sldMk cId="235648145" sldId="285"/>
            <ac:spMk id="93" creationId="{FC8D5885-2804-4D3C-BE31-902E4D3279B0}"/>
          </ac:spMkLst>
        </pc:spChg>
        <pc:spChg chg="add del">
          <ac:chgData name="Paola Cancino Ortiz" userId="456a4fb3-220d-4e07-a9bf-1561c5ea3b2d" providerId="ADAL" clId="{E30FFAF9-9E13-CB45-B978-907F06BC419F}" dt="2024-10-22T17:05:25.586" v="94" actId="26606"/>
          <ac:spMkLst>
            <pc:docMk/>
            <pc:sldMk cId="235648145" sldId="285"/>
            <ac:spMk id="95" creationId="{8380AD67-C5CA-4918-B4BB-C359BB03EEDD}"/>
          </ac:spMkLst>
        </pc:spChg>
        <pc:spChg chg="add del">
          <ac:chgData name="Paola Cancino Ortiz" userId="456a4fb3-220d-4e07-a9bf-1561c5ea3b2d" providerId="ADAL" clId="{E30FFAF9-9E13-CB45-B978-907F06BC419F}" dt="2024-10-22T17:05:25.586" v="94" actId="26606"/>
          <ac:spMkLst>
            <pc:docMk/>
            <pc:sldMk cId="235648145" sldId="285"/>
            <ac:spMk id="97" creationId="{EABAD4DA-87BA-4F70-9EF0-45C6BCF17823}"/>
          </ac:spMkLst>
        </pc:spChg>
        <pc:spChg chg="add del">
          <ac:chgData name="Paola Cancino Ortiz" userId="456a4fb3-220d-4e07-a9bf-1561c5ea3b2d" providerId="ADAL" clId="{E30FFAF9-9E13-CB45-B978-907F06BC419F}" dt="2024-10-22T17:05:25.586" v="94" actId="26606"/>
          <ac:spMkLst>
            <pc:docMk/>
            <pc:sldMk cId="235648145" sldId="285"/>
            <ac:spMk id="98" creationId="{915128D9-2797-47FA-B6FE-EC24E6B8437A}"/>
          </ac:spMkLst>
        </pc:spChg>
        <pc:spChg chg="add">
          <ac:chgData name="Paola Cancino Ortiz" userId="456a4fb3-220d-4e07-a9bf-1561c5ea3b2d" providerId="ADAL" clId="{E30FFAF9-9E13-CB45-B978-907F06BC419F}" dt="2024-10-22T17:05:28.396" v="97" actId="26606"/>
          <ac:spMkLst>
            <pc:docMk/>
            <pc:sldMk cId="235648145" sldId="285"/>
            <ac:spMk id="99" creationId="{EABAD4DA-87BA-4F70-9EF0-45C6BCF17823}"/>
          </ac:spMkLst>
        </pc:spChg>
        <pc:spChg chg="add">
          <ac:chgData name="Paola Cancino Ortiz" userId="456a4fb3-220d-4e07-a9bf-1561c5ea3b2d" providerId="ADAL" clId="{E30FFAF9-9E13-CB45-B978-907F06BC419F}" dt="2024-10-22T17:05:28.396" v="97" actId="26606"/>
          <ac:spMkLst>
            <pc:docMk/>
            <pc:sldMk cId="235648145" sldId="285"/>
            <ac:spMk id="100" creationId="{915128D9-2797-47FA-B6FE-EC24E6B8437A}"/>
          </ac:spMkLst>
        </pc:spChg>
        <pc:picChg chg="del">
          <ac:chgData name="Paola Cancino Ortiz" userId="456a4fb3-220d-4e07-a9bf-1561c5ea3b2d" providerId="ADAL" clId="{E30FFAF9-9E13-CB45-B978-907F06BC419F}" dt="2024-10-22T17:01:26.276" v="23" actId="478"/>
          <ac:picMkLst>
            <pc:docMk/>
            <pc:sldMk cId="235648145" sldId="285"/>
            <ac:picMk id="7" creationId="{39C20484-2375-4F8D-4EEE-9E9D0C485207}"/>
          </ac:picMkLst>
        </pc:picChg>
        <pc:picChg chg="add del">
          <ac:chgData name="Paola Cancino Ortiz" userId="456a4fb3-220d-4e07-a9bf-1561c5ea3b2d" providerId="ADAL" clId="{E30FFAF9-9E13-CB45-B978-907F06BC419F}" dt="2024-10-22T17:05:07.384" v="92" actId="26606"/>
          <ac:picMkLst>
            <pc:docMk/>
            <pc:sldMk cId="235648145" sldId="285"/>
            <ac:picMk id="81" creationId="{B87DAFD8-E678-EF06-BF7C-D65D8744EADE}"/>
          </ac:picMkLst>
        </pc:picChg>
        <pc:picChg chg="add del">
          <ac:chgData name="Paola Cancino Ortiz" userId="456a4fb3-220d-4e07-a9bf-1561c5ea3b2d" providerId="ADAL" clId="{E30FFAF9-9E13-CB45-B978-907F06BC419F}" dt="2024-10-22T17:05:28.365" v="96" actId="26606"/>
          <ac:picMkLst>
            <pc:docMk/>
            <pc:sldMk cId="235648145" sldId="285"/>
            <ac:picMk id="83" creationId="{B2AB780E-F26B-B07D-EEBA-F74569680F03}"/>
          </ac:picMkLst>
        </pc:picChg>
        <pc:picChg chg="add mod">
          <ac:chgData name="Paola Cancino Ortiz" userId="456a4fb3-220d-4e07-a9bf-1561c5ea3b2d" providerId="ADAL" clId="{E30FFAF9-9E13-CB45-B978-907F06BC419F}" dt="2024-10-22T17:25:45.790" v="430" actId="1076"/>
          <ac:picMkLst>
            <pc:docMk/>
            <pc:sldMk cId="235648145" sldId="285"/>
            <ac:picMk id="94" creationId="{83CA06C0-7B63-C646-D81F-468924A073AB}"/>
          </ac:picMkLst>
        </pc:picChg>
        <pc:picChg chg="add del">
          <ac:chgData name="Paola Cancino Ortiz" userId="456a4fb3-220d-4e07-a9bf-1561c5ea3b2d" providerId="ADAL" clId="{E30FFAF9-9E13-CB45-B978-907F06BC419F}" dt="2024-10-22T17:05:25.586" v="94" actId="26606"/>
          <ac:picMkLst>
            <pc:docMk/>
            <pc:sldMk cId="235648145" sldId="285"/>
            <ac:picMk id="96" creationId="{83CA06C0-7B63-C646-D81F-468924A073AB}"/>
          </ac:picMkLst>
        </pc:picChg>
      </pc:sldChg>
      <pc:sldChg chg="addSp delSp modSp new mod">
        <pc:chgData name="Paola Cancino Ortiz" userId="456a4fb3-220d-4e07-a9bf-1561c5ea3b2d" providerId="ADAL" clId="{E30FFAF9-9E13-CB45-B978-907F06BC419F}" dt="2024-10-22T17:03:30.624" v="33" actId="27636"/>
        <pc:sldMkLst>
          <pc:docMk/>
          <pc:sldMk cId="1035218951" sldId="287"/>
        </pc:sldMkLst>
        <pc:spChg chg="mod">
          <ac:chgData name="Paola Cancino Ortiz" userId="456a4fb3-220d-4e07-a9bf-1561c5ea3b2d" providerId="ADAL" clId="{E30FFAF9-9E13-CB45-B978-907F06BC419F}" dt="2024-10-22T17:03:30.624" v="33" actId="27636"/>
          <ac:spMkLst>
            <pc:docMk/>
            <pc:sldMk cId="1035218951" sldId="287"/>
            <ac:spMk id="2" creationId="{1E8B2C1B-3F97-FB80-9E55-0ACC621B4023}"/>
          </ac:spMkLst>
        </pc:spChg>
        <pc:spChg chg="del">
          <ac:chgData name="Paola Cancino Ortiz" userId="456a4fb3-220d-4e07-a9bf-1561c5ea3b2d" providerId="ADAL" clId="{E30FFAF9-9E13-CB45-B978-907F06BC419F}" dt="2024-10-22T17:01:21.271" v="22"/>
          <ac:spMkLst>
            <pc:docMk/>
            <pc:sldMk cId="1035218951" sldId="287"/>
            <ac:spMk id="3" creationId="{388369C7-13DB-D358-5CBF-10B17687C812}"/>
          </ac:spMkLst>
        </pc:spChg>
        <pc:picChg chg="add mod">
          <ac:chgData name="Paola Cancino Ortiz" userId="456a4fb3-220d-4e07-a9bf-1561c5ea3b2d" providerId="ADAL" clId="{E30FFAF9-9E13-CB45-B978-907F06BC419F}" dt="2024-10-22T17:01:21.271" v="22"/>
          <ac:picMkLst>
            <pc:docMk/>
            <pc:sldMk cId="1035218951" sldId="287"/>
            <ac:picMk id="4" creationId="{2613EA47-93B5-1CB2-DA3B-C16D4D2FDEC2}"/>
          </ac:picMkLst>
        </pc:picChg>
      </pc:sldChg>
      <pc:sldChg chg="modSp mod">
        <pc:chgData name="Paola Cancino Ortiz" userId="456a4fb3-220d-4e07-a9bf-1561c5ea3b2d" providerId="ADAL" clId="{E30FFAF9-9E13-CB45-B978-907F06BC419F}" dt="2024-10-24T19:49:35.644" v="2022" actId="20577"/>
        <pc:sldMkLst>
          <pc:docMk/>
          <pc:sldMk cId="2216118757" sldId="288"/>
        </pc:sldMkLst>
        <pc:spChg chg="mod">
          <ac:chgData name="Paola Cancino Ortiz" userId="456a4fb3-220d-4e07-a9bf-1561c5ea3b2d" providerId="ADAL" clId="{E30FFAF9-9E13-CB45-B978-907F06BC419F}" dt="2024-10-24T19:49:35.644" v="2022" actId="20577"/>
          <ac:spMkLst>
            <pc:docMk/>
            <pc:sldMk cId="2216118757" sldId="288"/>
            <ac:spMk id="2" creationId="{3C6F921B-306A-1EE7-9AAB-31AB6ED71501}"/>
          </ac:spMkLst>
        </pc:spChg>
      </pc:sldChg>
      <pc:sldChg chg="addSp delSp modSp new mod">
        <pc:chgData name="Paola Cancino Ortiz" userId="456a4fb3-220d-4e07-a9bf-1561c5ea3b2d" providerId="ADAL" clId="{E30FFAF9-9E13-CB45-B978-907F06BC419F}" dt="2024-10-24T17:30:22.488" v="1963" actId="478"/>
        <pc:sldMkLst>
          <pc:docMk/>
          <pc:sldMk cId="1035972387" sldId="289"/>
        </pc:sldMkLst>
        <pc:spChg chg="mod">
          <ac:chgData name="Paola Cancino Ortiz" userId="456a4fb3-220d-4e07-a9bf-1561c5ea3b2d" providerId="ADAL" clId="{E30FFAF9-9E13-CB45-B978-907F06BC419F}" dt="2024-10-24T17:28:46.061" v="1957" actId="20577"/>
          <ac:spMkLst>
            <pc:docMk/>
            <pc:sldMk cId="1035972387" sldId="289"/>
            <ac:spMk id="2" creationId="{F32750C0-5B5C-1146-0C1A-81F727D88F1E}"/>
          </ac:spMkLst>
        </pc:spChg>
        <pc:spChg chg="add del mod">
          <ac:chgData name="Paola Cancino Ortiz" userId="456a4fb3-220d-4e07-a9bf-1561c5ea3b2d" providerId="ADAL" clId="{E30FFAF9-9E13-CB45-B978-907F06BC419F}" dt="2024-10-24T17:30:22.488" v="1963" actId="478"/>
          <ac:spMkLst>
            <pc:docMk/>
            <pc:sldMk cId="1035972387" sldId="289"/>
            <ac:spMk id="5" creationId="{C6260607-7C68-CC4E-0B5B-E7C66E7C373C}"/>
          </ac:spMkLst>
        </pc:spChg>
        <pc:picChg chg="add">
          <ac:chgData name="Paola Cancino Ortiz" userId="456a4fb3-220d-4e07-a9bf-1561c5ea3b2d" providerId="ADAL" clId="{E30FFAF9-9E13-CB45-B978-907F06BC419F}" dt="2024-10-24T17:04:45.400" v="1716"/>
          <ac:picMkLst>
            <pc:docMk/>
            <pc:sldMk cId="1035972387" sldId="289"/>
            <ac:picMk id="4" creationId="{2046BBAF-006C-5CCD-E193-F133CD8A71C3}"/>
          </ac:picMkLst>
        </pc:picChg>
      </pc:sldChg>
      <pc:sldChg chg="delSp modSp mod">
        <pc:chgData name="Paola Cancino Ortiz" userId="456a4fb3-220d-4e07-a9bf-1561c5ea3b2d" providerId="ADAL" clId="{E30FFAF9-9E13-CB45-B978-907F06BC419F}" dt="2024-10-24T19:49:52.141" v="2038" actId="20577"/>
        <pc:sldMkLst>
          <pc:docMk/>
          <pc:sldMk cId="2331057247" sldId="292"/>
        </pc:sldMkLst>
        <pc:spChg chg="mod">
          <ac:chgData name="Paola Cancino Ortiz" userId="456a4fb3-220d-4e07-a9bf-1561c5ea3b2d" providerId="ADAL" clId="{E30FFAF9-9E13-CB45-B978-907F06BC419F}" dt="2024-10-24T19:49:52.141" v="2038" actId="20577"/>
          <ac:spMkLst>
            <pc:docMk/>
            <pc:sldMk cId="2331057247" sldId="292"/>
            <ac:spMk id="2" creationId="{EB1E06CC-427D-C44A-4502-7FF167D24B4C}"/>
          </ac:spMkLst>
        </pc:spChg>
        <pc:spChg chg="del mod">
          <ac:chgData name="Paola Cancino Ortiz" userId="456a4fb3-220d-4e07-a9bf-1561c5ea3b2d" providerId="ADAL" clId="{E30FFAF9-9E13-CB45-B978-907F06BC419F}" dt="2024-10-24T17:35:41.216" v="1971" actId="21"/>
          <ac:spMkLst>
            <pc:docMk/>
            <pc:sldMk cId="2331057247" sldId="292"/>
            <ac:spMk id="4" creationId="{9E9B940F-8E05-78F0-B2BD-7C883FBE3A49}"/>
          </ac:spMkLst>
        </pc:spChg>
        <pc:spChg chg="mod">
          <ac:chgData name="Paola Cancino Ortiz" userId="456a4fb3-220d-4e07-a9bf-1561c5ea3b2d" providerId="ADAL" clId="{E30FFAF9-9E13-CB45-B978-907F06BC419F}" dt="2024-10-24T17:36:05.212" v="1973" actId="27636"/>
          <ac:spMkLst>
            <pc:docMk/>
            <pc:sldMk cId="2331057247" sldId="292"/>
            <ac:spMk id="5" creationId="{D74ACEE9-87D5-BF51-931D-B8B986A9853E}"/>
          </ac:spMkLst>
        </pc:spChg>
      </pc:sldChg>
    </pc:docChg>
  </pc:docChgLst>
  <pc:docChgLst>
    <pc:chgData name="Anastasia Sidorova" userId="625fc589-5307-48cd-81ed-2723dc13e430" providerId="ADAL" clId="{A9F1DEE4-4970-4F5F-B653-3CEA90ED06DE}"/>
    <pc:docChg chg="custSel delSld modSld">
      <pc:chgData name="Anastasia Sidorova" userId="625fc589-5307-48cd-81ed-2723dc13e430" providerId="ADAL" clId="{A9F1DEE4-4970-4F5F-B653-3CEA90ED06DE}" dt="2024-10-21T12:50:46.915" v="44" actId="2696"/>
      <pc:docMkLst>
        <pc:docMk/>
      </pc:docMkLst>
      <pc:sldChg chg="modSp mod">
        <pc:chgData name="Anastasia Sidorova" userId="625fc589-5307-48cd-81ed-2723dc13e430" providerId="ADAL" clId="{A9F1DEE4-4970-4F5F-B653-3CEA90ED06DE}" dt="2024-10-21T12:50:32.946" v="43" actId="20577"/>
        <pc:sldMkLst>
          <pc:docMk/>
          <pc:sldMk cId="2168948407" sldId="267"/>
        </pc:sldMkLst>
        <pc:spChg chg="mod">
          <ac:chgData name="Anastasia Sidorova" userId="625fc589-5307-48cd-81ed-2723dc13e430" providerId="ADAL" clId="{A9F1DEE4-4970-4F5F-B653-3CEA90ED06DE}" dt="2024-10-21T12:50:32.946" v="43" actId="20577"/>
          <ac:spMkLst>
            <pc:docMk/>
            <pc:sldMk cId="2168948407" sldId="267"/>
            <ac:spMk id="2" creationId="{71105A12-B3E0-394B-342E-FABA4EC2CA8D}"/>
          </ac:spMkLst>
        </pc:spChg>
      </pc:sldChg>
      <pc:sldChg chg="del">
        <pc:chgData name="Anastasia Sidorova" userId="625fc589-5307-48cd-81ed-2723dc13e430" providerId="ADAL" clId="{A9F1DEE4-4970-4F5F-B653-3CEA90ED06DE}" dt="2024-10-21T12:50:46.915" v="44" actId="2696"/>
        <pc:sldMkLst>
          <pc:docMk/>
          <pc:sldMk cId="3371313354" sldId="269"/>
        </pc:sldMkLst>
      </pc:sldChg>
    </pc:docChg>
  </pc:docChgLst>
  <pc:docChgLst>
    <pc:chgData name="Paola Cancino Ortiz" userId="S::plc3s@mtmail.mtsu.edu::456a4fb3-220d-4e07-a9bf-1561c5ea3b2d" providerId="AD" clId="Web-{BED8E8D2-71D7-BC5B-692C-552000A6D282}"/>
    <pc:docChg chg="modSld">
      <pc:chgData name="Paola Cancino Ortiz" userId="S::plc3s@mtmail.mtsu.edu::456a4fb3-220d-4e07-a9bf-1561c5ea3b2d" providerId="AD" clId="Web-{BED8E8D2-71D7-BC5B-692C-552000A6D282}" dt="2024-10-16T19:22:00.565" v="40"/>
      <pc:docMkLst>
        <pc:docMk/>
      </pc:docMkLst>
      <pc:sldChg chg="addSp delSp modSp">
        <pc:chgData name="Paola Cancino Ortiz" userId="S::plc3s@mtmail.mtsu.edu::456a4fb3-220d-4e07-a9bf-1561c5ea3b2d" providerId="AD" clId="Web-{BED8E8D2-71D7-BC5B-692C-552000A6D282}" dt="2024-10-16T19:22:00.565" v="40"/>
        <pc:sldMkLst>
          <pc:docMk/>
          <pc:sldMk cId="1973801559" sldId="257"/>
        </pc:sldMkLst>
        <pc:spChg chg="mod">
          <ac:chgData name="Paola Cancino Ortiz" userId="S::plc3s@mtmail.mtsu.edu::456a4fb3-220d-4e07-a9bf-1561c5ea3b2d" providerId="AD" clId="Web-{BED8E8D2-71D7-BC5B-692C-552000A6D282}" dt="2024-10-16T18:53:29.420" v="33"/>
          <ac:spMkLst>
            <pc:docMk/>
            <pc:sldMk cId="1973801559" sldId="257"/>
            <ac:spMk id="2" creationId="{4F6488D9-D27A-2624-FA9A-B79C100C9E7B}"/>
          </ac:spMkLst>
        </pc:spChg>
        <pc:spChg chg="del mod">
          <ac:chgData name="Paola Cancino Ortiz" userId="S::plc3s@mtmail.mtsu.edu::456a4fb3-220d-4e07-a9bf-1561c5ea3b2d" providerId="AD" clId="Web-{BED8E8D2-71D7-BC5B-692C-552000A6D282}" dt="2024-10-16T18:53:22.498" v="31"/>
          <ac:spMkLst>
            <pc:docMk/>
            <pc:sldMk cId="1973801559" sldId="257"/>
            <ac:spMk id="3" creationId="{847E7D62-9EE7-4D8A-58DF-EDA018A3474C}"/>
          </ac:spMkLst>
        </pc:spChg>
        <pc:spChg chg="add del mod">
          <ac:chgData name="Paola Cancino Ortiz" userId="S::plc3s@mtmail.mtsu.edu::456a4fb3-220d-4e07-a9bf-1561c5ea3b2d" providerId="AD" clId="Web-{BED8E8D2-71D7-BC5B-692C-552000A6D282}" dt="2024-10-16T19:21:48.893" v="36"/>
          <ac:spMkLst>
            <pc:docMk/>
            <pc:sldMk cId="1973801559" sldId="257"/>
            <ac:spMk id="4" creationId="{24E5B6EA-C36C-96D2-6689-2D882CF88E91}"/>
          </ac:spMkLst>
        </pc:spChg>
        <pc:spChg chg="del">
          <ac:chgData name="Paola Cancino Ortiz" userId="S::plc3s@mtmail.mtsu.edu::456a4fb3-220d-4e07-a9bf-1561c5ea3b2d" providerId="AD" clId="Web-{BED8E8D2-71D7-BC5B-692C-552000A6D282}" dt="2024-10-16T18:53:29.420" v="33"/>
          <ac:spMkLst>
            <pc:docMk/>
            <pc:sldMk cId="1973801559" sldId="257"/>
            <ac:spMk id="8" creationId="{1C799903-48D5-4A31-A1A2-541072D9771E}"/>
          </ac:spMkLst>
        </pc:spChg>
        <pc:spChg chg="del">
          <ac:chgData name="Paola Cancino Ortiz" userId="S::plc3s@mtmail.mtsu.edu::456a4fb3-220d-4e07-a9bf-1561c5ea3b2d" providerId="AD" clId="Web-{BED8E8D2-71D7-BC5B-692C-552000A6D282}" dt="2024-10-16T18:53:29.420" v="33"/>
          <ac:spMkLst>
            <pc:docMk/>
            <pc:sldMk cId="1973801559" sldId="257"/>
            <ac:spMk id="10" creationId="{8EFFF109-FC58-4FD3-BE05-9775A1310F55}"/>
          </ac:spMkLst>
        </pc:spChg>
        <pc:spChg chg="del">
          <ac:chgData name="Paola Cancino Ortiz" userId="S::plc3s@mtmail.mtsu.edu::456a4fb3-220d-4e07-a9bf-1561c5ea3b2d" providerId="AD" clId="Web-{BED8E8D2-71D7-BC5B-692C-552000A6D282}" dt="2024-10-16T18:53:29.420" v="33"/>
          <ac:spMkLst>
            <pc:docMk/>
            <pc:sldMk cId="1973801559" sldId="257"/>
            <ac:spMk id="12" creationId="{E1B96AD6-92A9-4273-A62B-96A1C3E0BA95}"/>
          </ac:spMkLst>
        </pc:spChg>
        <pc:spChg chg="del">
          <ac:chgData name="Paola Cancino Ortiz" userId="S::plc3s@mtmail.mtsu.edu::456a4fb3-220d-4e07-a9bf-1561c5ea3b2d" providerId="AD" clId="Web-{BED8E8D2-71D7-BC5B-692C-552000A6D282}" dt="2024-10-16T18:53:29.420" v="33"/>
          <ac:spMkLst>
            <pc:docMk/>
            <pc:sldMk cId="1973801559" sldId="257"/>
            <ac:spMk id="14" creationId="{463EEC44-1BA3-44ED-81FC-A644B04B2A44}"/>
          </ac:spMkLst>
        </pc:spChg>
        <pc:spChg chg="add del">
          <ac:chgData name="Paola Cancino Ortiz" userId="S::plc3s@mtmail.mtsu.edu::456a4fb3-220d-4e07-a9bf-1561c5ea3b2d" providerId="AD" clId="Web-{BED8E8D2-71D7-BC5B-692C-552000A6D282}" dt="2024-10-16T19:21:54.784" v="38"/>
          <ac:spMkLst>
            <pc:docMk/>
            <pc:sldMk cId="1973801559" sldId="257"/>
            <ac:spMk id="18" creationId="{9C3007D4-EDE7-31F4-2A48-069DEFF720AA}"/>
          </ac:spMkLst>
        </pc:spChg>
        <pc:spChg chg="add del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21" creationId="{92468898-5A6E-4D55-85EC-308E785EE06C}"/>
          </ac:spMkLst>
        </pc:spChg>
        <pc:spChg chg="add del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23" creationId="{3E23A947-2D45-4208-AE2B-64948C87A3EB}"/>
          </ac:spMkLst>
        </pc:spChg>
        <pc:spChg chg="add del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25" creationId="{E5BBB0F9-6A59-4D02-A9C7-A2D6516684CE}"/>
          </ac:spMkLst>
        </pc:spChg>
        <pc:spChg chg="add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29" creationId="{830246E3-A8C4-B425-D79E-78A625CC2FD1}"/>
          </ac:spMkLst>
        </pc:spChg>
        <pc:spChg chg="add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32" creationId="{92468898-5A6E-4D55-85EC-308E785EE06C}"/>
          </ac:spMkLst>
        </pc:spChg>
        <pc:spChg chg="add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34" creationId="{3E23A947-2D45-4208-AE2B-64948C87A3EB}"/>
          </ac:spMkLst>
        </pc:spChg>
        <pc:spChg chg="add">
          <ac:chgData name="Paola Cancino Ortiz" userId="S::plc3s@mtmail.mtsu.edu::456a4fb3-220d-4e07-a9bf-1561c5ea3b2d" providerId="AD" clId="Web-{BED8E8D2-71D7-BC5B-692C-552000A6D282}" dt="2024-10-16T19:22:00.565" v="40"/>
          <ac:spMkLst>
            <pc:docMk/>
            <pc:sldMk cId="1973801559" sldId="257"/>
            <ac:spMk id="36" creationId="{E5BBB0F9-6A59-4D02-A9C7-A2D6516684CE}"/>
          </ac:spMkLst>
        </pc:spChg>
        <pc:picChg chg="add del mod ord">
          <ac:chgData name="Paola Cancino Ortiz" userId="S::plc3s@mtmail.mtsu.edu::456a4fb3-220d-4e07-a9bf-1561c5ea3b2d" providerId="AD" clId="Web-{BED8E8D2-71D7-BC5B-692C-552000A6D282}" dt="2024-10-16T19:21:51.987" v="37"/>
          <ac:picMkLst>
            <pc:docMk/>
            <pc:sldMk cId="1973801559" sldId="257"/>
            <ac:picMk id="5" creationId="{3AFD458D-81EC-1CA6-FC3D-EC4E131D5B29}"/>
          </ac:picMkLst>
        </pc:picChg>
        <pc:picChg chg="add mod ord">
          <ac:chgData name="Paola Cancino Ortiz" userId="S::plc3s@mtmail.mtsu.edu::456a4fb3-220d-4e07-a9bf-1561c5ea3b2d" providerId="AD" clId="Web-{BED8E8D2-71D7-BC5B-692C-552000A6D282}" dt="2024-10-16T19:22:00.565" v="40"/>
          <ac:picMkLst>
            <pc:docMk/>
            <pc:sldMk cId="1973801559" sldId="257"/>
            <ac:picMk id="6" creationId="{EF8B26DD-931D-6B2B-BF05-0B0902F459E2}"/>
          </ac:picMkLst>
        </pc:picChg>
      </pc:sldChg>
      <pc:sldChg chg="addSp delSp modSp">
        <pc:chgData name="Paola Cancino Ortiz" userId="S::plc3s@mtmail.mtsu.edu::456a4fb3-220d-4e07-a9bf-1561c5ea3b2d" providerId="AD" clId="Web-{BED8E8D2-71D7-BC5B-692C-552000A6D282}" dt="2024-10-16T19:20:21.829" v="35" actId="1076"/>
        <pc:sldMkLst>
          <pc:docMk/>
          <pc:sldMk cId="3717576133" sldId="258"/>
        </pc:sldMkLst>
        <pc:spChg chg="del">
          <ac:chgData name="Paola Cancino Ortiz" userId="S::plc3s@mtmail.mtsu.edu::456a4fb3-220d-4e07-a9bf-1561c5ea3b2d" providerId="AD" clId="Web-{BED8E8D2-71D7-BC5B-692C-552000A6D282}" dt="2024-10-16T19:20:19.735" v="34"/>
          <ac:spMkLst>
            <pc:docMk/>
            <pc:sldMk cId="3717576133" sldId="258"/>
            <ac:spMk id="3" creationId="{024C87EA-54C7-3D8E-95FF-B15A9CE07421}"/>
          </ac:spMkLst>
        </pc:spChg>
        <pc:picChg chg="add mod ord">
          <ac:chgData name="Paola Cancino Ortiz" userId="S::plc3s@mtmail.mtsu.edu::456a4fb3-220d-4e07-a9bf-1561c5ea3b2d" providerId="AD" clId="Web-{BED8E8D2-71D7-BC5B-692C-552000A6D282}" dt="2024-10-16T19:20:21.829" v="35" actId="1076"/>
          <ac:picMkLst>
            <pc:docMk/>
            <pc:sldMk cId="3717576133" sldId="258"/>
            <ac:picMk id="4" creationId="{D11C6645-E490-3DFD-265E-C91EBAEC2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red.it/gadget/foto-e-video/2016/03/09/apre-ad-amsterdam-cinema-in-realta-virtual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aqi786/impact-of-virtual-reality-on-edu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Technological background">
            <a:extLst>
              <a:ext uri="{FF2B5EF4-FFF2-40B4-BE49-F238E27FC236}">
                <a16:creationId xmlns:a16="http://schemas.microsoft.com/office/drawing/2014/main" id="{C66A81FB-DCDA-4FE0-C841-89852D8F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84" r="-2" b="10719"/>
          <a:stretch/>
        </p:blipFill>
        <p:spPr>
          <a:xfrm>
            <a:off x="98874" y="395427"/>
            <a:ext cx="1219198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A7FED-4310-04C8-BA55-A2C567B18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Deep Dive into the VR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67440-18B8-877B-37A5-C4141F4A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By: Anastasia Sidorova and Paola Cancino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virtual reality goggles&#10;&#10;Description automatically generated">
            <a:extLst>
              <a:ext uri="{FF2B5EF4-FFF2-40B4-BE49-F238E27FC236}">
                <a16:creationId xmlns:a16="http://schemas.microsoft.com/office/drawing/2014/main" id="{D5FE4275-1A87-A1F8-6CE0-68112D1F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73578" y="1542045"/>
            <a:ext cx="6432886" cy="3765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D50A6-14EB-5BAC-E048-54409CFED45F}"/>
              </a:ext>
            </a:extLst>
          </p:cNvPr>
          <p:cNvSpPr txBox="1"/>
          <p:nvPr/>
        </p:nvSpPr>
        <p:spPr>
          <a:xfrm>
            <a:off x="4796589" y="4762499"/>
            <a:ext cx="6930190" cy="181143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15662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A62E-C645-FEFF-F75B-936044BE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7E6E-6970-5176-0468-41FCC4C3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https://www.kaggle.com/datasets/waqi786/impact-of-virtual-reality-on-education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33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55CC0-9AB2-C9A1-A138-5F4AC4DC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63CA1-697A-6AF4-E5F7-C7AD9AEF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/>
              <a:t>Introduction into the Impact of Virtual Reality in Education Dataset</a:t>
            </a:r>
          </a:p>
        </p:txBody>
      </p:sp>
      <p:pic>
        <p:nvPicPr>
          <p:cNvPr id="94" name="Picture 93" descr="A graduation cap with tassel&#10;&#10;Description automatically generated">
            <a:extLst>
              <a:ext uri="{FF2B5EF4-FFF2-40B4-BE49-F238E27FC236}">
                <a16:creationId xmlns:a16="http://schemas.microsoft.com/office/drawing/2014/main" id="{83CA06C0-7B63-C646-D81F-468924A0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85" r="30063" b="-1"/>
          <a:stretch/>
        </p:blipFill>
        <p:spPr>
          <a:xfrm>
            <a:off x="75323" y="301224"/>
            <a:ext cx="4505305" cy="6857990"/>
          </a:xfrm>
          <a:prstGeom prst="rect">
            <a:avLst/>
          </a:prstGeom>
        </p:spPr>
      </p:pic>
      <p:sp>
        <p:nvSpPr>
          <p:cNvPr id="9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29939-04BC-95EC-2FD1-DF36C53C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09" y="3150617"/>
            <a:ext cx="6272784" cy="282568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The dataset we selected for analysis is sourced from Kaggle and explores the impact of incorporating virtual reality in education, featuring data from 5,000 students. </a:t>
            </a:r>
          </a:p>
          <a:p>
            <a:pPr>
              <a:spcAft>
                <a:spcPts val="600"/>
              </a:spcAft>
            </a:pPr>
            <a:r>
              <a:rPr lang="en-US" sz="1400"/>
              <a:t>We will examine the relationship between age, hours of VR usage, effects on learning outcomes, impact on creativity, stress levels, willingness to continue using VR, and perceived effectiveness.</a:t>
            </a:r>
          </a:p>
          <a:p>
            <a:pPr>
              <a:spcAft>
                <a:spcPts val="600"/>
              </a:spcAft>
            </a:pPr>
            <a:r>
              <a:rPr lang="en-US" sz="1400"/>
              <a:t>Hypothesis: The usage of VR in education will enhance learning outcomes and creativity; however, it may also lead to increased stress levels and lower interest in continuing usage.</a:t>
            </a:r>
          </a:p>
        </p:txBody>
      </p:sp>
    </p:spTree>
    <p:extLst>
      <p:ext uri="{BB962C8B-B14F-4D97-AF65-F5344CB8AC3E}">
        <p14:creationId xmlns:p14="http://schemas.microsoft.com/office/powerpoint/2010/main" val="23564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96BCC-EB1F-AA2D-36EB-14991C1B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400"/>
              <a:t>1. Does Usage and Non-usage of VR in Education impact Learning Outcomes?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5513-83F1-B796-A005-57C20ABD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j-lt"/>
                <a:cs typeface="Arial" panose="020B0604020202020204" pitchFamily="34" charset="0"/>
              </a:rPr>
              <a:t>VR proved to be slightly more effective in improving education compared to not using it at all, although the numbers are fairly similar. </a:t>
            </a:r>
          </a:p>
          <a:p>
            <a:pPr>
              <a:lnSpc>
                <a:spcPct val="100000"/>
              </a:lnSpc>
            </a:pPr>
            <a:r>
              <a:rPr lang="en-US" sz="1600"/>
              <a:t>While the differences in effectiveness are modest, VR may lead to positive outcomes, such as improved engagement, knowledge retention, and comprehension.</a:t>
            </a:r>
          </a:p>
          <a:p>
            <a:pPr>
              <a:lnSpc>
                <a:spcPct val="100000"/>
              </a:lnSpc>
            </a:pPr>
            <a:r>
              <a:rPr lang="en-US" sz="1600"/>
              <a:t>Incorporating VR into education can promote a more inviting and interactive environment, helping prepare students for a bright future. </a:t>
            </a:r>
            <a:endParaRPr lang="en-US" sz="160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Content Placeholder 14" descr="A graph of a graph showing the impact of learning outcomes&#10;&#10;Description automatically generated">
            <a:extLst>
              <a:ext uri="{FF2B5EF4-FFF2-40B4-BE49-F238E27FC236}">
                <a16:creationId xmlns:a16="http://schemas.microsoft.com/office/drawing/2014/main" id="{771F431E-28EC-5792-9EFD-1FDE2BE0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06922"/>
            <a:ext cx="6440424" cy="45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E9A13-BCBC-CFD7-C671-624F5725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400"/>
              <a:t>2. What is the distribution of students by perceived effectiveness of VR?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90FA-7B09-F6CA-DE9D-642BC7BE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The majority of the ranking from 1-5 of perceived effectiveness of VR falls in the 1–2 rating. </a:t>
            </a:r>
          </a:p>
          <a:p>
            <a:pPr>
              <a:lnSpc>
                <a:spcPct val="100000"/>
              </a:lnSpc>
            </a:pPr>
            <a:r>
              <a:rPr lang="en-US" sz="1300"/>
              <a:t>Surprisingly, the average of the 3-5 ranking is lower then the 1-2 ranking. But overall, all the rankings are ultimately very similar to one another. </a:t>
            </a:r>
          </a:p>
          <a:p>
            <a:pPr>
              <a:lnSpc>
                <a:spcPct val="100000"/>
              </a:lnSpc>
            </a:pPr>
            <a:r>
              <a:rPr lang="en-US" sz="1300"/>
              <a:t>Understanding how students perceive the effectiveness of VR can help educators identify which VR applications or tools contribute most to learning outcomes.</a:t>
            </a:r>
          </a:p>
          <a:p>
            <a:pPr>
              <a:lnSpc>
                <a:spcPct val="100000"/>
              </a:lnSpc>
            </a:pPr>
            <a:r>
              <a:rPr lang="en-US" sz="1300"/>
              <a:t>Feedback can guide the incorporation of VR into schooling methods, ensuring that it complements traditional teaching methods effectively.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/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4" name="Content Placeholder 3" descr="A pie chart with numbers and a diagram&#10;&#10;Description automatically generated">
            <a:extLst>
              <a:ext uri="{FF2B5EF4-FFF2-40B4-BE49-F238E27FC236}">
                <a16:creationId xmlns:a16="http://schemas.microsoft.com/office/drawing/2014/main" id="{0FEEC2AC-FDDC-DCD0-4E77-7F34C859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35" y="625683"/>
            <a:ext cx="5356985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41E4D-AD00-F37B-B616-DD98F8AC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3. Does hourly usage influence creativity?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Content Placeholder 102">
            <a:extLst>
              <a:ext uri="{FF2B5EF4-FFF2-40B4-BE49-F238E27FC236}">
                <a16:creationId xmlns:a16="http://schemas.microsoft.com/office/drawing/2014/main" id="{B217875C-CAC0-3E28-6464-61DDBBE75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/>
              <a:t>The highest number of students use around 6 hours of VR per week. </a:t>
            </a:r>
          </a:p>
          <a:p>
            <a:pPr>
              <a:lnSpc>
                <a:spcPct val="100000"/>
              </a:lnSpc>
            </a:pPr>
            <a:r>
              <a:rPr lang="en-US" sz="800"/>
              <a:t>Hourly usage can also contribute to the development of practical skills. </a:t>
            </a:r>
          </a:p>
          <a:p>
            <a:pPr>
              <a:lnSpc>
                <a:spcPct val="100000"/>
              </a:lnSpc>
            </a:pPr>
            <a:r>
              <a:rPr lang="en-US" sz="800"/>
              <a:t>While more usage can yield benefits, there may also be diminishing returns if students become fatigued or overwhelmed. </a:t>
            </a:r>
          </a:p>
          <a:p>
            <a:pPr>
              <a:lnSpc>
                <a:spcPct val="100000"/>
              </a:lnSpc>
            </a:pPr>
            <a:r>
              <a:rPr lang="en-US" sz="800"/>
              <a:t>The highest average impact on creativity is observed at 9 hours of usage, with a score of 3.09, while the lowest is 2.95 at 7 hours. </a:t>
            </a:r>
          </a:p>
          <a:p>
            <a:pPr>
              <a:lnSpc>
                <a:spcPct val="100000"/>
              </a:lnSpc>
            </a:pPr>
            <a:r>
              <a:rPr lang="en-US" sz="800"/>
              <a:t>Although the differences in averages are not substantial, this suggests that extended exposure might contribute to a slight boost in creativity levels.</a:t>
            </a:r>
          </a:p>
          <a:p>
            <a:pPr>
              <a:lnSpc>
                <a:spcPct val="100000"/>
              </a:lnSpc>
            </a:pPr>
            <a:r>
              <a:rPr lang="en-US" sz="800"/>
              <a:t>Regular VR usage can stimulate creativity by allowing students to experiment and explore without real-world consequences.</a:t>
            </a:r>
          </a:p>
        </p:txBody>
      </p:sp>
      <p:pic>
        <p:nvPicPr>
          <p:cNvPr id="33" name="Content Placeholder 32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89130F67-3AAE-A01E-93F9-7B52D4B4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66692"/>
            <a:ext cx="5481509" cy="28092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2F6286-836A-4BF3-17A8-24C240AF99EF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900"/>
              <a:t> </a:t>
            </a:r>
          </a:p>
        </p:txBody>
      </p:sp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45E9B4D6-FDCD-C6B3-6E2D-C649E5373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97733"/>
              </p:ext>
            </p:extLst>
          </p:nvPr>
        </p:nvGraphicFramePr>
        <p:xfrm>
          <a:off x="6198781" y="2737757"/>
          <a:ext cx="5523083" cy="34671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8419">
                  <a:extLst>
                    <a:ext uri="{9D8B030D-6E8A-4147-A177-3AD203B41FA5}">
                      <a16:colId xmlns:a16="http://schemas.microsoft.com/office/drawing/2014/main" val="2914988717"/>
                    </a:ext>
                  </a:extLst>
                </a:gridCol>
                <a:gridCol w="2384664">
                  <a:extLst>
                    <a:ext uri="{9D8B030D-6E8A-4147-A177-3AD203B41FA5}">
                      <a16:colId xmlns:a16="http://schemas.microsoft.com/office/drawing/2014/main" val="4278480181"/>
                    </a:ext>
                  </a:extLst>
                </a:gridCol>
              </a:tblGrid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Hours of VR Usage Per Week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Number of Students 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4106610529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424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3097739374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442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3860443047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 marL="66782" marR="66782" marT="33391" marB="33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469</a:t>
                      </a:r>
                    </a:p>
                  </a:txBody>
                  <a:tcPr marL="66782" marR="66782" marT="33391" marB="333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21351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66782" marR="66782" marT="33391" marB="333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472</a:t>
                      </a:r>
                    </a:p>
                  </a:txBody>
                  <a:tcPr marL="66782" marR="66782" marT="33391" marB="333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27587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447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3653076251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5</a:t>
                      </a:r>
                    </a:p>
                  </a:txBody>
                  <a:tcPr marL="66782" marR="66782" marT="33391" marB="33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469</a:t>
                      </a:r>
                    </a:p>
                  </a:txBody>
                  <a:tcPr marL="66782" marR="66782" marT="33391" marB="333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40199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 marL="66782" marR="66782" marT="33391" marB="3339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485</a:t>
                      </a:r>
                    </a:p>
                  </a:txBody>
                  <a:tcPr marL="66782" marR="66782" marT="33391" marB="3339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72262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443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1691285642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8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417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2058118748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66782" marR="66782" marT="33391" marB="333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469</a:t>
                      </a:r>
                    </a:p>
                  </a:txBody>
                  <a:tcPr marL="66782" marR="66782" marT="33391" marB="333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9049"/>
                  </a:ext>
                </a:extLst>
              </a:tr>
              <a:tr h="288929"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6782" marR="66782" marT="33391" marB="3339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463</a:t>
                      </a:r>
                    </a:p>
                  </a:txBody>
                  <a:tcPr marL="66782" marR="66782" marT="33391" marB="33391"/>
                </a:tc>
                <a:extLst>
                  <a:ext uri="{0D108BD9-81ED-4DB2-BD59-A6C34878D82A}">
                    <a16:rowId xmlns:a16="http://schemas.microsoft.com/office/drawing/2014/main" val="375573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4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F921B-306A-1EE7-9AAB-31AB6ED7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400"/>
              <a:t>4. How does stress level influence the interest in continuing VR based learning?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442-1EC4-086E-C28C-624683AD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There is a higher level of stress in the number of students who want to continue VR usage compared to those who do not want to continue.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There is 2,532 students who want to continue the usage of VR and 2,468 students who do not want to continue.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Content Placeholder 3" descr="A graph of stress levels&#10;&#10;Description automatically generated">
            <a:extLst>
              <a:ext uri="{FF2B5EF4-FFF2-40B4-BE49-F238E27FC236}">
                <a16:creationId xmlns:a16="http://schemas.microsoft.com/office/drawing/2014/main" id="{D8967F3D-D2DD-81FE-ECCD-E32978EE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646307"/>
            <a:ext cx="6440424" cy="3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1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F142F-2BA8-E993-10E3-3A0684A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5. What correlation does age have with usage of VR?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F2C78-5ECB-EF73-7128-04B6D033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709, the majority, of the students that do use VR fall in the age range of 26-30. </a:t>
            </a:r>
          </a:p>
          <a:p>
            <a:pPr>
              <a:lnSpc>
                <a:spcPct val="100000"/>
              </a:lnSpc>
            </a:pPr>
            <a:r>
              <a:rPr lang="en-US" sz="1400"/>
              <a:t>137, the minority, of both that use VR and that don’t fall in the age range of 31-35. </a:t>
            </a:r>
          </a:p>
          <a:p>
            <a:pPr>
              <a:lnSpc>
                <a:spcPct val="100000"/>
              </a:lnSpc>
            </a:pPr>
            <a:r>
              <a:rPr lang="en-US" sz="1400"/>
              <a:t>This information can help create products, marketing strategies, or educational content specifically for those age groups.</a:t>
            </a:r>
          </a:p>
          <a:p>
            <a:pPr>
              <a:lnSpc>
                <a:spcPct val="100000"/>
              </a:lnSpc>
            </a:pPr>
            <a:r>
              <a:rPr lang="en-US" sz="1400"/>
              <a:t>The analysis can help allocate resources effectively, focusing on the age groups that show the most promise for growth in VR usage. </a:t>
            </a:r>
          </a:p>
        </p:txBody>
      </p:sp>
      <p:pic>
        <p:nvPicPr>
          <p:cNvPr id="6" name="Content Placeholder 5" descr="A graph of a graph showing the number of age per year&#10;&#10;Description automatically generated with medium confidence">
            <a:extLst>
              <a:ext uri="{FF2B5EF4-FFF2-40B4-BE49-F238E27FC236}">
                <a16:creationId xmlns:a16="http://schemas.microsoft.com/office/drawing/2014/main" id="{B34D7A43-E555-A3D6-DD88-67B62320EC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5816" y="1549701"/>
            <a:ext cx="6440424" cy="37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E06CC-427D-C44A-4502-7FF167D2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6. How does North America compare to other regions in terms of support for VR?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ACEE9-87D5-BF51-931D-B8B986A9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North America shows a relatively balanced distribution between students with and without school support for VR, making it the most evenly distributed region in terms of support. </a:t>
            </a:r>
          </a:p>
          <a:p>
            <a:pPr>
              <a:lnSpc>
                <a:spcPct val="100000"/>
              </a:lnSpc>
            </a:pPr>
            <a:r>
              <a:rPr lang="en-US" sz="1500"/>
              <a:t>In contrast, the Oceania region appears to have the lowest level of school support for VR.</a:t>
            </a:r>
          </a:p>
        </p:txBody>
      </p:sp>
      <p:pic>
        <p:nvPicPr>
          <p:cNvPr id="3" name="Content Placeholder 7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8D5E40C-AEC6-72E5-D691-5178C91B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1" y="2729397"/>
            <a:ext cx="5012753" cy="3483864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9AE941-30BC-B961-1F76-C829E321640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0307767"/>
              </p:ext>
            </p:extLst>
          </p:nvPr>
        </p:nvGraphicFramePr>
        <p:xfrm>
          <a:off x="6740303" y="2729397"/>
          <a:ext cx="4440040" cy="37430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5074">
                  <a:extLst>
                    <a:ext uri="{9D8B030D-6E8A-4147-A177-3AD203B41FA5}">
                      <a16:colId xmlns:a16="http://schemas.microsoft.com/office/drawing/2014/main" val="1703947256"/>
                    </a:ext>
                  </a:extLst>
                </a:gridCol>
                <a:gridCol w="1292483">
                  <a:extLst>
                    <a:ext uri="{9D8B030D-6E8A-4147-A177-3AD203B41FA5}">
                      <a16:colId xmlns:a16="http://schemas.microsoft.com/office/drawing/2014/main" val="2626689141"/>
                    </a:ext>
                  </a:extLst>
                </a:gridCol>
                <a:gridCol w="1292483">
                  <a:extLst>
                    <a:ext uri="{9D8B030D-6E8A-4147-A177-3AD203B41FA5}">
                      <a16:colId xmlns:a16="http://schemas.microsoft.com/office/drawing/2014/main" val="1486229086"/>
                    </a:ext>
                  </a:extLst>
                </a:gridCol>
              </a:tblGrid>
              <a:tr h="453521">
                <a:tc>
                  <a:txBody>
                    <a:bodyPr/>
                    <a:lstStyle/>
                    <a:p>
                      <a:r>
                        <a:rPr lang="en-US" sz="2000"/>
                        <a:t>Countries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103073" marR="103073" marT="51536" marB="51536"/>
                </a:tc>
                <a:extLst>
                  <a:ext uri="{0D108BD9-81ED-4DB2-BD59-A6C34878D82A}">
                    <a16:rowId xmlns:a16="http://schemas.microsoft.com/office/drawing/2014/main" val="729237672"/>
                  </a:ext>
                </a:extLst>
              </a:tr>
              <a:tr h="453521">
                <a:tc>
                  <a:txBody>
                    <a:bodyPr/>
                    <a:lstStyle/>
                    <a:p>
                      <a:r>
                        <a:rPr lang="en-US" sz="2000"/>
                        <a:t>Africa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436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404</a:t>
                      </a:r>
                    </a:p>
                  </a:txBody>
                  <a:tcPr marL="103073" marR="103073" marT="51536" marB="51536"/>
                </a:tc>
                <a:extLst>
                  <a:ext uri="{0D108BD9-81ED-4DB2-BD59-A6C34878D82A}">
                    <a16:rowId xmlns:a16="http://schemas.microsoft.com/office/drawing/2014/main" val="1347691313"/>
                  </a:ext>
                </a:extLst>
              </a:tr>
              <a:tr h="453521">
                <a:tc>
                  <a:txBody>
                    <a:bodyPr/>
                    <a:lstStyle/>
                    <a:p>
                      <a:r>
                        <a:rPr lang="en-US" sz="2000"/>
                        <a:t>Asia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440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413</a:t>
                      </a:r>
                    </a:p>
                  </a:txBody>
                  <a:tcPr marL="103073" marR="103073" marT="51536" marB="51536"/>
                </a:tc>
                <a:extLst>
                  <a:ext uri="{0D108BD9-81ED-4DB2-BD59-A6C34878D82A}">
                    <a16:rowId xmlns:a16="http://schemas.microsoft.com/office/drawing/2014/main" val="67621868"/>
                  </a:ext>
                </a:extLst>
              </a:tr>
              <a:tr h="453521">
                <a:tc>
                  <a:txBody>
                    <a:bodyPr/>
                    <a:lstStyle/>
                    <a:p>
                      <a:r>
                        <a:rPr lang="en-US" sz="2000"/>
                        <a:t>Europe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398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419</a:t>
                      </a:r>
                    </a:p>
                  </a:txBody>
                  <a:tcPr marL="103073" marR="103073" marT="51536" marB="51536"/>
                </a:tc>
                <a:extLst>
                  <a:ext uri="{0D108BD9-81ED-4DB2-BD59-A6C34878D82A}">
                    <a16:rowId xmlns:a16="http://schemas.microsoft.com/office/drawing/2014/main" val="3764516487"/>
                  </a:ext>
                </a:extLst>
              </a:tr>
              <a:tr h="453521">
                <a:tc>
                  <a:txBody>
                    <a:bodyPr/>
                    <a:lstStyle/>
                    <a:p>
                      <a:r>
                        <a:rPr lang="en-US" sz="2000"/>
                        <a:t>North America</a:t>
                      </a:r>
                    </a:p>
                  </a:txBody>
                  <a:tcPr marL="103073" marR="103073" marT="51536" marB="5153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415</a:t>
                      </a:r>
                    </a:p>
                  </a:txBody>
                  <a:tcPr marL="103073" marR="103073" marT="51536" marB="5153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413</a:t>
                      </a:r>
                    </a:p>
                  </a:txBody>
                  <a:tcPr marL="103073" marR="103073" marT="51536" marB="51536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82969"/>
                  </a:ext>
                </a:extLst>
              </a:tr>
              <a:tr h="453521">
                <a:tc>
                  <a:txBody>
                    <a:bodyPr/>
                    <a:lstStyle/>
                    <a:p>
                      <a:r>
                        <a:rPr lang="en-US" sz="2000"/>
                        <a:t>Oceania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419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375</a:t>
                      </a:r>
                    </a:p>
                  </a:txBody>
                  <a:tcPr marL="103073" marR="103073" marT="51536" marB="51536"/>
                </a:tc>
                <a:extLst>
                  <a:ext uri="{0D108BD9-81ED-4DB2-BD59-A6C34878D82A}">
                    <a16:rowId xmlns:a16="http://schemas.microsoft.com/office/drawing/2014/main" val="4075397444"/>
                  </a:ext>
                </a:extLst>
              </a:tr>
              <a:tr h="762740">
                <a:tc>
                  <a:txBody>
                    <a:bodyPr/>
                    <a:lstStyle/>
                    <a:p>
                      <a:r>
                        <a:rPr lang="en-US" sz="2000"/>
                        <a:t>South America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453</a:t>
                      </a:r>
                    </a:p>
                  </a:txBody>
                  <a:tcPr marL="103073" marR="103073" marT="51536" marB="51536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415</a:t>
                      </a:r>
                    </a:p>
                  </a:txBody>
                  <a:tcPr marL="103073" marR="103073" marT="51536" marB="51536"/>
                </a:tc>
                <a:extLst>
                  <a:ext uri="{0D108BD9-81ED-4DB2-BD59-A6C34878D82A}">
                    <a16:rowId xmlns:a16="http://schemas.microsoft.com/office/drawing/2014/main" val="122624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5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C6A-0866-8A5D-EBCC-1842D8B8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94CD-EB10-FD7E-2387-70ADB3E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Our findings indicate that while the use of virtual reality can significantly enhance learning outcomes and foster creativity among students, there may be considerable opposition to its implementation. </a:t>
            </a:r>
          </a:p>
          <a:p>
            <a:r>
              <a:rPr lang="en-US"/>
              <a:t>Some notable concerns we found are increased stress levels and student reluctance to engage with VR for learning. </a:t>
            </a:r>
          </a:p>
          <a:p>
            <a:r>
              <a:rPr lang="en-US"/>
              <a:t>It is essential for educators to receive proper training and develop a thorough understanding of VR before integrating it into their classrooms.</a:t>
            </a:r>
          </a:p>
          <a:p>
            <a:r>
              <a:rPr lang="en-US"/>
              <a:t>As technology advances, we should use it to our best advantage to maximize educational benefits. </a:t>
            </a:r>
          </a:p>
          <a:p>
            <a:r>
              <a:rPr lang="en-US"/>
              <a:t>Based on this data, we believe further research is necessary to gain a clearer understanding into the effectiveness of implementing VR in a classroom and what challenges it may present.</a:t>
            </a:r>
          </a:p>
        </p:txBody>
      </p:sp>
    </p:spTree>
    <p:extLst>
      <p:ext uri="{BB962C8B-B14F-4D97-AF65-F5344CB8AC3E}">
        <p14:creationId xmlns:p14="http://schemas.microsoft.com/office/powerpoint/2010/main" val="26287586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Deep Dive into the VR Dataset</vt:lpstr>
      <vt:lpstr>Introduction into the Impact of Virtual Reality in Education Dataset</vt:lpstr>
      <vt:lpstr>1. Does Usage and Non-usage of VR in Education impact Learning Outcomes?</vt:lpstr>
      <vt:lpstr>2. What is the distribution of students by perceived effectiveness of VR?</vt:lpstr>
      <vt:lpstr>3. Does hourly usage influence creativity?</vt:lpstr>
      <vt:lpstr>4. How does stress level influence the interest in continuing VR based learning?</vt:lpstr>
      <vt:lpstr>5. What correlation does age have with usage of VR?</vt:lpstr>
      <vt:lpstr>6. How does North America compare to other regions in terms of support for VR? </vt:lpstr>
      <vt:lpstr>Conclusion 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the VR Dataset</dc:title>
  <dc:creator>Anastasia Sidorova</dc:creator>
  <cp:revision>1</cp:revision>
  <dcterms:created xsi:type="dcterms:W3CDTF">2024-10-09T23:17:31Z</dcterms:created>
  <dcterms:modified xsi:type="dcterms:W3CDTF">2024-10-24T19:50:04Z</dcterms:modified>
</cp:coreProperties>
</file>