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Lst>
  <p:sldIdLst>
    <p:sldId id="256" r:id="rId2"/>
    <p:sldId id="259" r:id="rId3"/>
    <p:sldId id="264" r:id="rId4"/>
    <p:sldId id="266" r:id="rId5"/>
    <p:sldId id="262" r:id="rId6"/>
    <p:sldId id="263" r:id="rId7"/>
    <p:sldId id="267" r:id="rId8"/>
    <p:sldId id="271" r:id="rId9"/>
    <p:sldId id="272" r:id="rId10"/>
    <p:sldId id="268" r:id="rId11"/>
    <p:sldId id="280" r:id="rId12"/>
    <p:sldId id="273" r:id="rId13"/>
    <p:sldId id="279"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B67AD4-3AB7-C248-85D3-30E4AB5FF00F}" v="847" dt="2024-09-24T20:31:50.510"/>
    <p1510:client id="{B71D9E35-01E1-44CD-56F0-70BD8D787C66}" v="1153" dt="2024-09-24T20:33:00.7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ola Cancino Ortiz" userId="S::plc3s@mtmail.mtsu.edu::456a4fb3-220d-4e07-a9bf-1561c5ea3b2d" providerId="AD" clId="Web-{B71D9E35-01E1-44CD-56F0-70BD8D787C66}"/>
    <pc:docChg chg="addSld delSld modSld">
      <pc:chgData name="Paola Cancino Ortiz" userId="S::plc3s@mtmail.mtsu.edu::456a4fb3-220d-4e07-a9bf-1561c5ea3b2d" providerId="AD" clId="Web-{B71D9E35-01E1-44CD-56F0-70BD8D787C66}" dt="2024-09-24T20:33:00.776" v="1160" actId="20577"/>
      <pc:docMkLst>
        <pc:docMk/>
      </pc:docMkLst>
      <pc:sldChg chg="modSp">
        <pc:chgData name="Paola Cancino Ortiz" userId="S::plc3s@mtmail.mtsu.edu::456a4fb3-220d-4e07-a9bf-1561c5ea3b2d" providerId="AD" clId="Web-{B71D9E35-01E1-44CD-56F0-70BD8D787C66}" dt="2024-09-24T20:33:00.776" v="1160" actId="20577"/>
        <pc:sldMkLst>
          <pc:docMk/>
          <pc:sldMk cId="1171156185" sldId="259"/>
        </pc:sldMkLst>
        <pc:spChg chg="mod">
          <ac:chgData name="Paola Cancino Ortiz" userId="S::plc3s@mtmail.mtsu.edu::456a4fb3-220d-4e07-a9bf-1561c5ea3b2d" providerId="AD" clId="Web-{B71D9E35-01E1-44CD-56F0-70BD8D787C66}" dt="2024-09-24T20:33:00.776" v="1160" actId="20577"/>
          <ac:spMkLst>
            <pc:docMk/>
            <pc:sldMk cId="1171156185" sldId="259"/>
            <ac:spMk id="3" creationId="{3B1ADCBC-8661-E470-9F39-660DA6A2E207}"/>
          </ac:spMkLst>
        </pc:spChg>
      </pc:sldChg>
      <pc:sldChg chg="modSp">
        <pc:chgData name="Paola Cancino Ortiz" userId="S::plc3s@mtmail.mtsu.edu::456a4fb3-220d-4e07-a9bf-1561c5ea3b2d" providerId="AD" clId="Web-{B71D9E35-01E1-44CD-56F0-70BD8D787C66}" dt="2024-09-24T20:00:04.550" v="475" actId="20577"/>
        <pc:sldMkLst>
          <pc:docMk/>
          <pc:sldMk cId="2185044960" sldId="263"/>
        </pc:sldMkLst>
        <pc:spChg chg="mod">
          <ac:chgData name="Paola Cancino Ortiz" userId="S::plc3s@mtmail.mtsu.edu::456a4fb3-220d-4e07-a9bf-1561c5ea3b2d" providerId="AD" clId="Web-{B71D9E35-01E1-44CD-56F0-70BD8D787C66}" dt="2024-09-24T20:00:04.550" v="475" actId="20577"/>
          <ac:spMkLst>
            <pc:docMk/>
            <pc:sldMk cId="2185044960" sldId="263"/>
            <ac:spMk id="3" creationId="{8A0CC86E-4670-32DC-B2F8-D1EFA910C1C4}"/>
          </ac:spMkLst>
        </pc:spChg>
      </pc:sldChg>
      <pc:sldChg chg="modSp">
        <pc:chgData name="Paola Cancino Ortiz" userId="S::plc3s@mtmail.mtsu.edu::456a4fb3-220d-4e07-a9bf-1561c5ea3b2d" providerId="AD" clId="Web-{B71D9E35-01E1-44CD-56F0-70BD8D787C66}" dt="2024-09-24T19:11:37.766" v="4" actId="1076"/>
        <pc:sldMkLst>
          <pc:docMk/>
          <pc:sldMk cId="881241228" sldId="267"/>
        </pc:sldMkLst>
        <pc:spChg chg="mod">
          <ac:chgData name="Paola Cancino Ortiz" userId="S::plc3s@mtmail.mtsu.edu::456a4fb3-220d-4e07-a9bf-1561c5ea3b2d" providerId="AD" clId="Web-{B71D9E35-01E1-44CD-56F0-70BD8D787C66}" dt="2024-09-24T19:11:37.766" v="4" actId="1076"/>
          <ac:spMkLst>
            <pc:docMk/>
            <pc:sldMk cId="881241228" sldId="267"/>
            <ac:spMk id="8" creationId="{B1A5A242-CE23-0AE2-B090-C3E5451CECD9}"/>
          </ac:spMkLst>
        </pc:spChg>
        <pc:spChg chg="mod">
          <ac:chgData name="Paola Cancino Ortiz" userId="S::plc3s@mtmail.mtsu.edu::456a4fb3-220d-4e07-a9bf-1561c5ea3b2d" providerId="AD" clId="Web-{B71D9E35-01E1-44CD-56F0-70BD8D787C66}" dt="2024-09-24T19:11:28.688" v="2" actId="1076"/>
          <ac:spMkLst>
            <pc:docMk/>
            <pc:sldMk cId="881241228" sldId="267"/>
            <ac:spMk id="9" creationId="{E4BA3666-3187-4839-1670-74046334FDBC}"/>
          </ac:spMkLst>
        </pc:spChg>
      </pc:sldChg>
      <pc:sldChg chg="addSp modSp">
        <pc:chgData name="Paola Cancino Ortiz" userId="S::plc3s@mtmail.mtsu.edu::456a4fb3-220d-4e07-a9bf-1561c5ea3b2d" providerId="AD" clId="Web-{B71D9E35-01E1-44CD-56F0-70BD8D787C66}" dt="2024-09-24T19:50:20.299" v="329"/>
        <pc:sldMkLst>
          <pc:docMk/>
          <pc:sldMk cId="26800723" sldId="268"/>
        </pc:sldMkLst>
        <pc:spChg chg="mod">
          <ac:chgData name="Paola Cancino Ortiz" userId="S::plc3s@mtmail.mtsu.edu::456a4fb3-220d-4e07-a9bf-1561c5ea3b2d" providerId="AD" clId="Web-{B71D9E35-01E1-44CD-56F0-70BD8D787C66}" dt="2024-09-24T19:49:13.016" v="324" actId="20577"/>
          <ac:spMkLst>
            <pc:docMk/>
            <pc:sldMk cId="26800723" sldId="268"/>
            <ac:spMk id="3" creationId="{8520E6B1-6DAA-01DF-0129-B46352E7BF8A}"/>
          </ac:spMkLst>
        </pc:spChg>
        <pc:graphicFrameChg chg="add mod modGraphic">
          <ac:chgData name="Paola Cancino Ortiz" userId="S::plc3s@mtmail.mtsu.edu::456a4fb3-220d-4e07-a9bf-1561c5ea3b2d" providerId="AD" clId="Web-{B71D9E35-01E1-44CD-56F0-70BD8D787C66}" dt="2024-09-24T19:50:20.299" v="329"/>
          <ac:graphicFrameMkLst>
            <pc:docMk/>
            <pc:sldMk cId="26800723" sldId="268"/>
            <ac:graphicFrameMk id="5" creationId="{068DF78C-EA41-6E29-6149-58EF551A721A}"/>
          </ac:graphicFrameMkLst>
        </pc:graphicFrameChg>
      </pc:sldChg>
      <pc:sldChg chg="modSp">
        <pc:chgData name="Paola Cancino Ortiz" userId="S::plc3s@mtmail.mtsu.edu::456a4fb3-220d-4e07-a9bf-1561c5ea3b2d" providerId="AD" clId="Web-{B71D9E35-01E1-44CD-56F0-70BD8D787C66}" dt="2024-09-24T20:00:59.254" v="493" actId="20577"/>
        <pc:sldMkLst>
          <pc:docMk/>
          <pc:sldMk cId="902107032" sldId="273"/>
        </pc:sldMkLst>
        <pc:spChg chg="mod">
          <ac:chgData name="Paola Cancino Ortiz" userId="S::plc3s@mtmail.mtsu.edu::456a4fb3-220d-4e07-a9bf-1561c5ea3b2d" providerId="AD" clId="Web-{B71D9E35-01E1-44CD-56F0-70BD8D787C66}" dt="2024-09-24T20:00:59.254" v="493" actId="20577"/>
          <ac:spMkLst>
            <pc:docMk/>
            <pc:sldMk cId="902107032" sldId="273"/>
            <ac:spMk id="3" creationId="{92D82479-EE91-C31B-F8A7-9CA94B4797E8}"/>
          </ac:spMkLst>
        </pc:spChg>
      </pc:sldChg>
      <pc:sldChg chg="modSp del">
        <pc:chgData name="Paola Cancino Ortiz" userId="S::plc3s@mtmail.mtsu.edu::456a4fb3-220d-4e07-a9bf-1561c5ea3b2d" providerId="AD" clId="Web-{B71D9E35-01E1-44CD-56F0-70BD8D787C66}" dt="2024-09-24T19:52:27.756" v="334"/>
        <pc:sldMkLst>
          <pc:docMk/>
          <pc:sldMk cId="371281048" sldId="277"/>
        </pc:sldMkLst>
        <pc:spChg chg="mod">
          <ac:chgData name="Paola Cancino Ortiz" userId="S::plc3s@mtmail.mtsu.edu::456a4fb3-220d-4e07-a9bf-1561c5ea3b2d" providerId="AD" clId="Web-{B71D9E35-01E1-44CD-56F0-70BD8D787C66}" dt="2024-09-24T19:48:02.436" v="314" actId="14100"/>
          <ac:spMkLst>
            <pc:docMk/>
            <pc:sldMk cId="371281048" sldId="277"/>
            <ac:spMk id="4" creationId="{9A690EC5-AF50-2742-6EA5-6E4C29BF9130}"/>
          </ac:spMkLst>
        </pc:spChg>
      </pc:sldChg>
      <pc:sldChg chg="modSp">
        <pc:chgData name="Paola Cancino Ortiz" userId="S::plc3s@mtmail.mtsu.edu::456a4fb3-220d-4e07-a9bf-1561c5ea3b2d" providerId="AD" clId="Web-{B71D9E35-01E1-44CD-56F0-70BD8D787C66}" dt="2024-09-24T20:31:52.728" v="1159" actId="20577"/>
        <pc:sldMkLst>
          <pc:docMk/>
          <pc:sldMk cId="2983572768" sldId="278"/>
        </pc:sldMkLst>
        <pc:spChg chg="mod">
          <ac:chgData name="Paola Cancino Ortiz" userId="S::plc3s@mtmail.mtsu.edu::456a4fb3-220d-4e07-a9bf-1561c5ea3b2d" providerId="AD" clId="Web-{B71D9E35-01E1-44CD-56F0-70BD8D787C66}" dt="2024-09-24T20:31:52.728" v="1159" actId="20577"/>
          <ac:spMkLst>
            <pc:docMk/>
            <pc:sldMk cId="2983572768" sldId="278"/>
            <ac:spMk id="3" creationId="{88BB6B1B-CD13-2C0F-C41B-73BEE2955FE2}"/>
          </ac:spMkLst>
        </pc:spChg>
      </pc:sldChg>
      <pc:sldChg chg="modSp new">
        <pc:chgData name="Paola Cancino Ortiz" userId="S::plc3s@mtmail.mtsu.edu::456a4fb3-220d-4e07-a9bf-1561c5ea3b2d" providerId="AD" clId="Web-{B71D9E35-01E1-44CD-56F0-70BD8D787C66}" dt="2024-09-24T20:30:27.241" v="1153" actId="20577"/>
        <pc:sldMkLst>
          <pc:docMk/>
          <pc:sldMk cId="4067797529" sldId="280"/>
        </pc:sldMkLst>
        <pc:spChg chg="mod">
          <ac:chgData name="Paola Cancino Ortiz" userId="S::plc3s@mtmail.mtsu.edu::456a4fb3-220d-4e07-a9bf-1561c5ea3b2d" providerId="AD" clId="Web-{B71D9E35-01E1-44CD-56F0-70BD8D787C66}" dt="2024-09-24T20:30:27.241" v="1153" actId="20577"/>
          <ac:spMkLst>
            <pc:docMk/>
            <pc:sldMk cId="4067797529" sldId="280"/>
            <ac:spMk id="3" creationId="{E3728101-1914-D739-BFAE-B017AE4EDF51}"/>
          </ac:spMkLst>
        </pc:spChg>
      </pc:sldChg>
    </pc:docChg>
  </pc:docChgLst>
  <pc:docChgLst>
    <pc:chgData name="Paola Cancino Ortiz" userId="S::plc3s@mtmail.mtsu.edu::456a4fb3-220d-4e07-a9bf-1561c5ea3b2d" providerId="AD" clId="Web-{E0D4DD19-E37F-3DE6-41F5-3C8DE274080B}"/>
    <pc:docChg chg="addSld modSld">
      <pc:chgData name="Paola Cancino Ortiz" userId="S::plc3s@mtmail.mtsu.edu::456a4fb3-220d-4e07-a9bf-1561c5ea3b2d" providerId="AD" clId="Web-{E0D4DD19-E37F-3DE6-41F5-3C8DE274080B}" dt="2024-09-23T21:16:09.628" v="1394" actId="20577"/>
      <pc:docMkLst>
        <pc:docMk/>
      </pc:docMkLst>
      <pc:sldChg chg="modSp">
        <pc:chgData name="Paola Cancino Ortiz" userId="S::plc3s@mtmail.mtsu.edu::456a4fb3-220d-4e07-a9bf-1561c5ea3b2d" providerId="AD" clId="Web-{E0D4DD19-E37F-3DE6-41F5-3C8DE274080B}" dt="2024-09-23T19:31:14.678" v="398" actId="20577"/>
        <pc:sldMkLst>
          <pc:docMk/>
          <pc:sldMk cId="1171156185" sldId="259"/>
        </pc:sldMkLst>
        <pc:spChg chg="mod">
          <ac:chgData name="Paola Cancino Ortiz" userId="S::plc3s@mtmail.mtsu.edu::456a4fb3-220d-4e07-a9bf-1561c5ea3b2d" providerId="AD" clId="Web-{E0D4DD19-E37F-3DE6-41F5-3C8DE274080B}" dt="2024-09-23T19:26:23.182" v="198" actId="20577"/>
          <ac:spMkLst>
            <pc:docMk/>
            <pc:sldMk cId="1171156185" sldId="259"/>
            <ac:spMk id="2" creationId="{29374E07-3C88-69ED-596A-52022A33A17A}"/>
          </ac:spMkLst>
        </pc:spChg>
        <pc:spChg chg="mod">
          <ac:chgData name="Paola Cancino Ortiz" userId="S::plc3s@mtmail.mtsu.edu::456a4fb3-220d-4e07-a9bf-1561c5ea3b2d" providerId="AD" clId="Web-{E0D4DD19-E37F-3DE6-41F5-3C8DE274080B}" dt="2024-09-23T19:31:14.678" v="398" actId="20577"/>
          <ac:spMkLst>
            <pc:docMk/>
            <pc:sldMk cId="1171156185" sldId="259"/>
            <ac:spMk id="3" creationId="{3B1ADCBC-8661-E470-9F39-660DA6A2E207}"/>
          </ac:spMkLst>
        </pc:spChg>
      </pc:sldChg>
      <pc:sldChg chg="modSp">
        <pc:chgData name="Paola Cancino Ortiz" userId="S::plc3s@mtmail.mtsu.edu::456a4fb3-220d-4e07-a9bf-1561c5ea3b2d" providerId="AD" clId="Web-{E0D4DD19-E37F-3DE6-41F5-3C8DE274080B}" dt="2024-09-23T19:33:06.932" v="402" actId="20577"/>
        <pc:sldMkLst>
          <pc:docMk/>
          <pc:sldMk cId="3321920020" sldId="262"/>
        </pc:sldMkLst>
        <pc:graphicFrameChg chg="modGraphic">
          <ac:chgData name="Paola Cancino Ortiz" userId="S::plc3s@mtmail.mtsu.edu::456a4fb3-220d-4e07-a9bf-1561c5ea3b2d" providerId="AD" clId="Web-{E0D4DD19-E37F-3DE6-41F5-3C8DE274080B}" dt="2024-09-23T19:33:06.932" v="402" actId="20577"/>
          <ac:graphicFrameMkLst>
            <pc:docMk/>
            <pc:sldMk cId="3321920020" sldId="262"/>
            <ac:graphicFrameMk id="10" creationId="{F07D10A2-EA13-B6E8-9D57-E7E93991A05B}"/>
          </ac:graphicFrameMkLst>
        </pc:graphicFrameChg>
      </pc:sldChg>
      <pc:sldChg chg="modSp">
        <pc:chgData name="Paola Cancino Ortiz" userId="S::plc3s@mtmail.mtsu.edu::456a4fb3-220d-4e07-a9bf-1561c5ea3b2d" providerId="AD" clId="Web-{E0D4DD19-E37F-3DE6-41F5-3C8DE274080B}" dt="2024-09-23T19:41:38.718" v="516" actId="20577"/>
        <pc:sldMkLst>
          <pc:docMk/>
          <pc:sldMk cId="2185044960" sldId="263"/>
        </pc:sldMkLst>
        <pc:spChg chg="mod">
          <ac:chgData name="Paola Cancino Ortiz" userId="S::plc3s@mtmail.mtsu.edu::456a4fb3-220d-4e07-a9bf-1561c5ea3b2d" providerId="AD" clId="Web-{E0D4DD19-E37F-3DE6-41F5-3C8DE274080B}" dt="2024-09-23T19:41:38.718" v="516" actId="20577"/>
          <ac:spMkLst>
            <pc:docMk/>
            <pc:sldMk cId="2185044960" sldId="263"/>
            <ac:spMk id="2" creationId="{BD0B1EE8-EBD3-47A0-4EDC-0C7F24A1CF3E}"/>
          </ac:spMkLst>
        </pc:spChg>
        <pc:spChg chg="mod">
          <ac:chgData name="Paola Cancino Ortiz" userId="S::plc3s@mtmail.mtsu.edu::456a4fb3-220d-4e07-a9bf-1561c5ea3b2d" providerId="AD" clId="Web-{E0D4DD19-E37F-3DE6-41F5-3C8DE274080B}" dt="2024-09-23T19:35:34" v="479" actId="20577"/>
          <ac:spMkLst>
            <pc:docMk/>
            <pc:sldMk cId="2185044960" sldId="263"/>
            <ac:spMk id="3" creationId="{8A0CC86E-4670-32DC-B2F8-D1EFA910C1C4}"/>
          </ac:spMkLst>
        </pc:spChg>
      </pc:sldChg>
      <pc:sldChg chg="modSp">
        <pc:chgData name="Paola Cancino Ortiz" userId="S::plc3s@mtmail.mtsu.edu::456a4fb3-220d-4e07-a9bf-1561c5ea3b2d" providerId="AD" clId="Web-{E0D4DD19-E37F-3DE6-41F5-3C8DE274080B}" dt="2024-09-23T19:31:54.929" v="400" actId="20577"/>
        <pc:sldMkLst>
          <pc:docMk/>
          <pc:sldMk cId="2653457535" sldId="266"/>
        </pc:sldMkLst>
        <pc:graphicFrameChg chg="modGraphic">
          <ac:chgData name="Paola Cancino Ortiz" userId="S::plc3s@mtmail.mtsu.edu::456a4fb3-220d-4e07-a9bf-1561c5ea3b2d" providerId="AD" clId="Web-{E0D4DD19-E37F-3DE6-41F5-3C8DE274080B}" dt="2024-09-23T19:31:54.929" v="400" actId="20577"/>
          <ac:graphicFrameMkLst>
            <pc:docMk/>
            <pc:sldMk cId="2653457535" sldId="266"/>
            <ac:graphicFrameMk id="8" creationId="{3BA8778B-7162-8FA2-9636-5CECE7FF7568}"/>
          </ac:graphicFrameMkLst>
        </pc:graphicFrameChg>
      </pc:sldChg>
      <pc:sldChg chg="addSp delSp modSp">
        <pc:chgData name="Paola Cancino Ortiz" userId="S::plc3s@mtmail.mtsu.edu::456a4fb3-220d-4e07-a9bf-1561c5ea3b2d" providerId="AD" clId="Web-{E0D4DD19-E37F-3DE6-41F5-3C8DE274080B}" dt="2024-09-23T19:40:19.136" v="506" actId="1076"/>
        <pc:sldMkLst>
          <pc:docMk/>
          <pc:sldMk cId="881241228" sldId="267"/>
        </pc:sldMkLst>
        <pc:spChg chg="add del">
          <ac:chgData name="Paola Cancino Ortiz" userId="S::plc3s@mtmail.mtsu.edu::456a4fb3-220d-4e07-a9bf-1561c5ea3b2d" providerId="AD" clId="Web-{E0D4DD19-E37F-3DE6-41F5-3C8DE274080B}" dt="2024-09-23T19:37:56.709" v="493"/>
          <ac:spMkLst>
            <pc:docMk/>
            <pc:sldMk cId="881241228" sldId="267"/>
            <ac:spMk id="4" creationId="{85D74249-7679-2CDA-DB81-3895BBABA5AE}"/>
          </ac:spMkLst>
        </pc:spChg>
        <pc:spChg chg="add del">
          <ac:chgData name="Paola Cancino Ortiz" userId="S::plc3s@mtmail.mtsu.edu::456a4fb3-220d-4e07-a9bf-1561c5ea3b2d" providerId="AD" clId="Web-{E0D4DD19-E37F-3DE6-41F5-3C8DE274080B}" dt="2024-09-23T19:38:16.632" v="499"/>
          <ac:spMkLst>
            <pc:docMk/>
            <pc:sldMk cId="881241228" sldId="267"/>
            <ac:spMk id="5" creationId="{D4FF5497-9376-794F-8BCE-830D5F1A5776}"/>
          </ac:spMkLst>
        </pc:spChg>
        <pc:spChg chg="add mod">
          <ac:chgData name="Paola Cancino Ortiz" userId="S::plc3s@mtmail.mtsu.edu::456a4fb3-220d-4e07-a9bf-1561c5ea3b2d" providerId="AD" clId="Web-{E0D4DD19-E37F-3DE6-41F5-3C8DE274080B}" dt="2024-09-23T19:40:02.214" v="504"/>
          <ac:spMkLst>
            <pc:docMk/>
            <pc:sldMk cId="881241228" sldId="267"/>
            <ac:spMk id="8" creationId="{B1A5A242-CE23-0AE2-B090-C3E5451CECD9}"/>
          </ac:spMkLst>
        </pc:spChg>
        <pc:spChg chg="add mod">
          <ac:chgData name="Paola Cancino Ortiz" userId="S::plc3s@mtmail.mtsu.edu::456a4fb3-220d-4e07-a9bf-1561c5ea3b2d" providerId="AD" clId="Web-{E0D4DD19-E37F-3DE6-41F5-3C8DE274080B}" dt="2024-09-23T19:40:19.136" v="506" actId="1076"/>
          <ac:spMkLst>
            <pc:docMk/>
            <pc:sldMk cId="881241228" sldId="267"/>
            <ac:spMk id="9" creationId="{E4BA3666-3187-4839-1670-74046334FDBC}"/>
          </ac:spMkLst>
        </pc:spChg>
        <pc:inkChg chg="add del">
          <ac:chgData name="Paola Cancino Ortiz" userId="S::plc3s@mtmail.mtsu.edu::456a4fb3-220d-4e07-a9bf-1561c5ea3b2d" providerId="AD" clId="Web-{E0D4DD19-E37F-3DE6-41F5-3C8DE274080B}" dt="2024-09-23T19:38:13.835" v="498"/>
          <ac:inkMkLst>
            <pc:docMk/>
            <pc:sldMk cId="881241228" sldId="267"/>
            <ac:inkMk id="6" creationId="{0425F9AF-8E4C-31E8-192C-B160BDE670A7}"/>
          </ac:inkMkLst>
        </pc:inkChg>
        <pc:inkChg chg="add del">
          <ac:chgData name="Paola Cancino Ortiz" userId="S::plc3s@mtmail.mtsu.edu::456a4fb3-220d-4e07-a9bf-1561c5ea3b2d" providerId="AD" clId="Web-{E0D4DD19-E37F-3DE6-41F5-3C8DE274080B}" dt="2024-09-23T19:38:12.616" v="497"/>
          <ac:inkMkLst>
            <pc:docMk/>
            <pc:sldMk cId="881241228" sldId="267"/>
            <ac:inkMk id="7" creationId="{0744F07F-4F04-CB1E-25D0-5FBEA467E6B1}"/>
          </ac:inkMkLst>
        </pc:inkChg>
      </pc:sldChg>
      <pc:sldChg chg="modSp">
        <pc:chgData name="Paola Cancino Ortiz" userId="S::plc3s@mtmail.mtsu.edu::456a4fb3-220d-4e07-a9bf-1561c5ea3b2d" providerId="AD" clId="Web-{E0D4DD19-E37F-3DE6-41F5-3C8DE274080B}" dt="2024-09-23T20:58:57.225" v="1120" actId="20577"/>
        <pc:sldMkLst>
          <pc:docMk/>
          <pc:sldMk cId="26800723" sldId="268"/>
        </pc:sldMkLst>
        <pc:spChg chg="mod">
          <ac:chgData name="Paola Cancino Ortiz" userId="S::plc3s@mtmail.mtsu.edu::456a4fb3-220d-4e07-a9bf-1561c5ea3b2d" providerId="AD" clId="Web-{E0D4DD19-E37F-3DE6-41F5-3C8DE274080B}" dt="2024-09-23T20:57:01.157" v="1113" actId="20577"/>
          <ac:spMkLst>
            <pc:docMk/>
            <pc:sldMk cId="26800723" sldId="268"/>
            <ac:spMk id="2" creationId="{8C58E6D5-DA66-A490-6324-49802908AFC6}"/>
          </ac:spMkLst>
        </pc:spChg>
        <pc:spChg chg="mod">
          <ac:chgData name="Paola Cancino Ortiz" userId="S::plc3s@mtmail.mtsu.edu::456a4fb3-220d-4e07-a9bf-1561c5ea3b2d" providerId="AD" clId="Web-{E0D4DD19-E37F-3DE6-41F5-3C8DE274080B}" dt="2024-09-23T20:58:57.225" v="1120" actId="20577"/>
          <ac:spMkLst>
            <pc:docMk/>
            <pc:sldMk cId="26800723" sldId="268"/>
            <ac:spMk id="3" creationId="{8520E6B1-6DAA-01DF-0129-B46352E7BF8A}"/>
          </ac:spMkLst>
        </pc:spChg>
      </pc:sldChg>
      <pc:sldChg chg="addSp delSp">
        <pc:chgData name="Paola Cancino Ortiz" userId="S::plc3s@mtmail.mtsu.edu::456a4fb3-220d-4e07-a9bf-1561c5ea3b2d" providerId="AD" clId="Web-{E0D4DD19-E37F-3DE6-41F5-3C8DE274080B}" dt="2024-09-23T19:37:26.630" v="491"/>
        <pc:sldMkLst>
          <pc:docMk/>
          <pc:sldMk cId="3045934965" sldId="271"/>
        </pc:sldMkLst>
        <pc:spChg chg="add del">
          <ac:chgData name="Paola Cancino Ortiz" userId="S::plc3s@mtmail.mtsu.edu::456a4fb3-220d-4e07-a9bf-1561c5ea3b2d" providerId="AD" clId="Web-{E0D4DD19-E37F-3DE6-41F5-3C8DE274080B}" dt="2024-09-23T19:36:16.580" v="481"/>
          <ac:spMkLst>
            <pc:docMk/>
            <pc:sldMk cId="3045934965" sldId="271"/>
            <ac:spMk id="6" creationId="{43296BB9-888D-AABA-12C9-9941C3627D38}"/>
          </ac:spMkLst>
        </pc:spChg>
        <pc:spChg chg="add del">
          <ac:chgData name="Paola Cancino Ortiz" userId="S::plc3s@mtmail.mtsu.edu::456a4fb3-220d-4e07-a9bf-1561c5ea3b2d" providerId="AD" clId="Web-{E0D4DD19-E37F-3DE6-41F5-3C8DE274080B}" dt="2024-09-23T19:36:49.160" v="483"/>
          <ac:spMkLst>
            <pc:docMk/>
            <pc:sldMk cId="3045934965" sldId="271"/>
            <ac:spMk id="7" creationId="{290EC9C3-8C5B-78AD-9786-A92FDD866D54}"/>
          </ac:spMkLst>
        </pc:spChg>
        <pc:inkChg chg="add">
          <ac:chgData name="Paola Cancino Ortiz" userId="S::plc3s@mtmail.mtsu.edu::456a4fb3-220d-4e07-a9bf-1561c5ea3b2d" providerId="AD" clId="Web-{E0D4DD19-E37F-3DE6-41F5-3C8DE274080B}" dt="2024-09-23T19:37:09.754" v="484"/>
          <ac:inkMkLst>
            <pc:docMk/>
            <pc:sldMk cId="3045934965" sldId="271"/>
            <ac:inkMk id="8" creationId="{F9703E7D-35B3-2B98-3BA2-BE5113425A10}"/>
          </ac:inkMkLst>
        </pc:inkChg>
        <pc:inkChg chg="add">
          <ac:chgData name="Paola Cancino Ortiz" userId="S::plc3s@mtmail.mtsu.edu::456a4fb3-220d-4e07-a9bf-1561c5ea3b2d" providerId="AD" clId="Web-{E0D4DD19-E37F-3DE6-41F5-3C8DE274080B}" dt="2024-09-23T19:37:12.379" v="485"/>
          <ac:inkMkLst>
            <pc:docMk/>
            <pc:sldMk cId="3045934965" sldId="271"/>
            <ac:inkMk id="9" creationId="{38E4E164-0D23-CF2B-1D94-D02AA526D296}"/>
          </ac:inkMkLst>
        </pc:inkChg>
        <pc:inkChg chg="add">
          <ac:chgData name="Paola Cancino Ortiz" userId="S::plc3s@mtmail.mtsu.edu::456a4fb3-220d-4e07-a9bf-1561c5ea3b2d" providerId="AD" clId="Web-{E0D4DD19-E37F-3DE6-41F5-3C8DE274080B}" dt="2024-09-23T19:37:16.348" v="486"/>
          <ac:inkMkLst>
            <pc:docMk/>
            <pc:sldMk cId="3045934965" sldId="271"/>
            <ac:inkMk id="10" creationId="{C202D67D-6F93-F11B-2AD8-BE8E11C33819}"/>
          </ac:inkMkLst>
        </pc:inkChg>
        <pc:inkChg chg="add">
          <ac:chgData name="Paola Cancino Ortiz" userId="S::plc3s@mtmail.mtsu.edu::456a4fb3-220d-4e07-a9bf-1561c5ea3b2d" providerId="AD" clId="Web-{E0D4DD19-E37F-3DE6-41F5-3C8DE274080B}" dt="2024-09-23T19:37:17.583" v="487"/>
          <ac:inkMkLst>
            <pc:docMk/>
            <pc:sldMk cId="3045934965" sldId="271"/>
            <ac:inkMk id="11" creationId="{93DA2331-7B65-7329-0FDE-FE579CA40CDC}"/>
          </ac:inkMkLst>
        </pc:inkChg>
        <pc:inkChg chg="add">
          <ac:chgData name="Paola Cancino Ortiz" userId="S::plc3s@mtmail.mtsu.edu::456a4fb3-220d-4e07-a9bf-1561c5ea3b2d" providerId="AD" clId="Web-{E0D4DD19-E37F-3DE6-41F5-3C8DE274080B}" dt="2024-09-23T19:37:18.442" v="488"/>
          <ac:inkMkLst>
            <pc:docMk/>
            <pc:sldMk cId="3045934965" sldId="271"/>
            <ac:inkMk id="12" creationId="{AB0CDBEE-1DE1-09C5-FED3-2E0C576BCD6A}"/>
          </ac:inkMkLst>
        </pc:inkChg>
        <pc:inkChg chg="add">
          <ac:chgData name="Paola Cancino Ortiz" userId="S::plc3s@mtmail.mtsu.edu::456a4fb3-220d-4e07-a9bf-1561c5ea3b2d" providerId="AD" clId="Web-{E0D4DD19-E37F-3DE6-41F5-3C8DE274080B}" dt="2024-09-23T19:37:20.973" v="489"/>
          <ac:inkMkLst>
            <pc:docMk/>
            <pc:sldMk cId="3045934965" sldId="271"/>
            <ac:inkMk id="13" creationId="{9C4A4315-60B8-50DD-0EAA-D1E111992E2A}"/>
          </ac:inkMkLst>
        </pc:inkChg>
        <pc:inkChg chg="add">
          <ac:chgData name="Paola Cancino Ortiz" userId="S::plc3s@mtmail.mtsu.edu::456a4fb3-220d-4e07-a9bf-1561c5ea3b2d" providerId="AD" clId="Web-{E0D4DD19-E37F-3DE6-41F5-3C8DE274080B}" dt="2024-09-23T19:37:23.786" v="490"/>
          <ac:inkMkLst>
            <pc:docMk/>
            <pc:sldMk cId="3045934965" sldId="271"/>
            <ac:inkMk id="14" creationId="{EDCC6850-4FD3-DDE8-BC7D-972503292C6E}"/>
          </ac:inkMkLst>
        </pc:inkChg>
        <pc:inkChg chg="add">
          <ac:chgData name="Paola Cancino Ortiz" userId="S::plc3s@mtmail.mtsu.edu::456a4fb3-220d-4e07-a9bf-1561c5ea3b2d" providerId="AD" clId="Web-{E0D4DD19-E37F-3DE6-41F5-3C8DE274080B}" dt="2024-09-23T19:37:26.630" v="491"/>
          <ac:inkMkLst>
            <pc:docMk/>
            <pc:sldMk cId="3045934965" sldId="271"/>
            <ac:inkMk id="15" creationId="{B7307FA6-1F53-A9AD-35D1-690170213743}"/>
          </ac:inkMkLst>
        </pc:inkChg>
      </pc:sldChg>
      <pc:sldChg chg="addSp delSp modSp new">
        <pc:chgData name="Paola Cancino Ortiz" userId="S::plc3s@mtmail.mtsu.edu::456a4fb3-220d-4e07-a9bf-1561c5ea3b2d" providerId="AD" clId="Web-{E0D4DD19-E37F-3DE6-41F5-3C8DE274080B}" dt="2024-09-23T20:05:01.147" v="942" actId="20577"/>
        <pc:sldMkLst>
          <pc:docMk/>
          <pc:sldMk cId="1023377740" sldId="272"/>
        </pc:sldMkLst>
        <pc:spChg chg="add del mod">
          <ac:chgData name="Paola Cancino Ortiz" userId="S::plc3s@mtmail.mtsu.edu::456a4fb3-220d-4e07-a9bf-1561c5ea3b2d" providerId="AD" clId="Web-{E0D4DD19-E37F-3DE6-41F5-3C8DE274080B}" dt="2024-09-23T19:43:56.145" v="538" actId="20577"/>
          <ac:spMkLst>
            <pc:docMk/>
            <pc:sldMk cId="1023377740" sldId="272"/>
            <ac:spMk id="2" creationId="{67DBB146-9B80-56C2-59B0-4F0DB26715FE}"/>
          </ac:spMkLst>
        </pc:spChg>
        <pc:spChg chg="add del mod">
          <ac:chgData name="Paola Cancino Ortiz" userId="S::plc3s@mtmail.mtsu.edu::456a4fb3-220d-4e07-a9bf-1561c5ea3b2d" providerId="AD" clId="Web-{E0D4DD19-E37F-3DE6-41F5-3C8DE274080B}" dt="2024-09-23T20:05:01.147" v="942" actId="20577"/>
          <ac:spMkLst>
            <pc:docMk/>
            <pc:sldMk cId="1023377740" sldId="272"/>
            <ac:spMk id="3" creationId="{A31E1206-3CCB-57EB-0F10-096F26C1DD0A}"/>
          </ac:spMkLst>
        </pc:spChg>
      </pc:sldChg>
      <pc:sldChg chg="addSp delSp modSp new mod setBg">
        <pc:chgData name="Paola Cancino Ortiz" userId="S::plc3s@mtmail.mtsu.edu::456a4fb3-220d-4e07-a9bf-1561c5ea3b2d" providerId="AD" clId="Web-{E0D4DD19-E37F-3DE6-41F5-3C8DE274080B}" dt="2024-09-23T21:16:09.628" v="1394" actId="20577"/>
        <pc:sldMkLst>
          <pc:docMk/>
          <pc:sldMk cId="902107032" sldId="273"/>
        </pc:sldMkLst>
        <pc:spChg chg="add del mod">
          <ac:chgData name="Paola Cancino Ortiz" userId="S::plc3s@mtmail.mtsu.edu::456a4fb3-220d-4e07-a9bf-1561c5ea3b2d" providerId="AD" clId="Web-{E0D4DD19-E37F-3DE6-41F5-3C8DE274080B}" dt="2024-09-23T20:23:16.174" v="1090" actId="20577"/>
          <ac:spMkLst>
            <pc:docMk/>
            <pc:sldMk cId="902107032" sldId="273"/>
            <ac:spMk id="2" creationId="{AE810933-9932-E38A-7CA9-A4B43B432C4F}"/>
          </ac:spMkLst>
        </pc:spChg>
        <pc:spChg chg="mod">
          <ac:chgData name="Paola Cancino Ortiz" userId="S::plc3s@mtmail.mtsu.edu::456a4fb3-220d-4e07-a9bf-1561c5ea3b2d" providerId="AD" clId="Web-{E0D4DD19-E37F-3DE6-41F5-3C8DE274080B}" dt="2024-09-23T21:16:09.628" v="1394" actId="20577"/>
          <ac:spMkLst>
            <pc:docMk/>
            <pc:sldMk cId="902107032" sldId="273"/>
            <ac:spMk id="3" creationId="{92D82479-EE91-C31B-F8A7-9CA94B4797E8}"/>
          </ac:spMkLst>
        </pc:spChg>
        <pc:spChg chg="add">
          <ac:chgData name="Paola Cancino Ortiz" userId="S::plc3s@mtmail.mtsu.edu::456a4fb3-220d-4e07-a9bf-1561c5ea3b2d" providerId="AD" clId="Web-{E0D4DD19-E37F-3DE6-41F5-3C8DE274080B}" dt="2024-09-23T20:23:05.361" v="1089"/>
          <ac:spMkLst>
            <pc:docMk/>
            <pc:sldMk cId="902107032" sldId="273"/>
            <ac:spMk id="8" creationId="{5A0118C5-4F8D-4CF4-BADD-53FEACC6C42A}"/>
          </ac:spMkLst>
        </pc:spChg>
        <pc:spChg chg="add">
          <ac:chgData name="Paola Cancino Ortiz" userId="S::plc3s@mtmail.mtsu.edu::456a4fb3-220d-4e07-a9bf-1561c5ea3b2d" providerId="AD" clId="Web-{E0D4DD19-E37F-3DE6-41F5-3C8DE274080B}" dt="2024-09-23T20:23:05.361" v="1089"/>
          <ac:spMkLst>
            <pc:docMk/>
            <pc:sldMk cId="902107032" sldId="273"/>
            <ac:spMk id="14" creationId="{E0E9B1DB-5C91-41C9-8C0D-C2CD3D570C43}"/>
          </ac:spMkLst>
        </pc:spChg>
        <pc:spChg chg="add">
          <ac:chgData name="Paola Cancino Ortiz" userId="S::plc3s@mtmail.mtsu.edu::456a4fb3-220d-4e07-a9bf-1561c5ea3b2d" providerId="AD" clId="Web-{E0D4DD19-E37F-3DE6-41F5-3C8DE274080B}" dt="2024-09-23T20:23:05.361" v="1089"/>
          <ac:spMkLst>
            <pc:docMk/>
            <pc:sldMk cId="902107032" sldId="273"/>
            <ac:spMk id="16" creationId="{402224B8-FCE1-4A12-84A7-B674B2B9EF83}"/>
          </ac:spMkLst>
        </pc:spChg>
        <pc:spChg chg="add">
          <ac:chgData name="Paola Cancino Ortiz" userId="S::plc3s@mtmail.mtsu.edu::456a4fb3-220d-4e07-a9bf-1561c5ea3b2d" providerId="AD" clId="Web-{E0D4DD19-E37F-3DE6-41F5-3C8DE274080B}" dt="2024-09-23T20:23:05.361" v="1089"/>
          <ac:spMkLst>
            <pc:docMk/>
            <pc:sldMk cId="902107032" sldId="273"/>
            <ac:spMk id="18" creationId="{41E366A2-885B-4E10-A479-4A650E4C6EBB}"/>
          </ac:spMkLst>
        </pc:spChg>
        <pc:spChg chg="add">
          <ac:chgData name="Paola Cancino Ortiz" userId="S::plc3s@mtmail.mtsu.edu::456a4fb3-220d-4e07-a9bf-1561c5ea3b2d" providerId="AD" clId="Web-{E0D4DD19-E37F-3DE6-41F5-3C8DE274080B}" dt="2024-09-23T20:23:05.361" v="1089"/>
          <ac:spMkLst>
            <pc:docMk/>
            <pc:sldMk cId="902107032" sldId="273"/>
            <ac:spMk id="20" creationId="{55C61911-45B2-48BF-AC7A-1EB579B42CBB}"/>
          </ac:spMkLst>
        </pc:spChg>
        <pc:spChg chg="add">
          <ac:chgData name="Paola Cancino Ortiz" userId="S::plc3s@mtmail.mtsu.edu::456a4fb3-220d-4e07-a9bf-1561c5ea3b2d" providerId="AD" clId="Web-{E0D4DD19-E37F-3DE6-41F5-3C8DE274080B}" dt="2024-09-23T20:23:05.361" v="1089"/>
          <ac:spMkLst>
            <pc:docMk/>
            <pc:sldMk cId="902107032" sldId="273"/>
            <ac:spMk id="22" creationId="{2DE4D4CE-6DAE-4A05-BE5B-6BCE3F4EC79B}"/>
          </ac:spMkLst>
        </pc:spChg>
        <pc:spChg chg="add">
          <ac:chgData name="Paola Cancino Ortiz" userId="S::plc3s@mtmail.mtsu.edu::456a4fb3-220d-4e07-a9bf-1561c5ea3b2d" providerId="AD" clId="Web-{E0D4DD19-E37F-3DE6-41F5-3C8DE274080B}" dt="2024-09-23T20:23:05.361" v="1089"/>
          <ac:spMkLst>
            <pc:docMk/>
            <pc:sldMk cId="902107032" sldId="273"/>
            <ac:spMk id="24" creationId="{10C23D31-5B0A-4956-A59F-A24F57D2A959}"/>
          </ac:spMkLst>
        </pc:spChg>
        <pc:spChg chg="add">
          <ac:chgData name="Paola Cancino Ortiz" userId="S::plc3s@mtmail.mtsu.edu::456a4fb3-220d-4e07-a9bf-1561c5ea3b2d" providerId="AD" clId="Web-{E0D4DD19-E37F-3DE6-41F5-3C8DE274080B}" dt="2024-09-23T20:23:05.361" v="1089"/>
          <ac:spMkLst>
            <pc:docMk/>
            <pc:sldMk cId="902107032" sldId="273"/>
            <ac:spMk id="26" creationId="{F4C6FC6E-4AAF-4628-B7E5-85DF9D323B6F}"/>
          </ac:spMkLst>
        </pc:spChg>
        <pc:grpChg chg="add">
          <ac:chgData name="Paola Cancino Ortiz" userId="S::plc3s@mtmail.mtsu.edu::456a4fb3-220d-4e07-a9bf-1561c5ea3b2d" providerId="AD" clId="Web-{E0D4DD19-E37F-3DE6-41F5-3C8DE274080B}" dt="2024-09-23T20:23:05.361" v="1089"/>
          <ac:grpSpMkLst>
            <pc:docMk/>
            <pc:sldMk cId="902107032" sldId="273"/>
            <ac:grpSpMk id="10" creationId="{B8CB1D39-68D4-4372-BF3B-2A33A7495E2B}"/>
          </ac:grpSpMkLst>
        </pc:grpChg>
        <pc:grpChg chg="add">
          <ac:chgData name="Paola Cancino Ortiz" userId="S::plc3s@mtmail.mtsu.edu::456a4fb3-220d-4e07-a9bf-1561c5ea3b2d" providerId="AD" clId="Web-{E0D4DD19-E37F-3DE6-41F5-3C8DE274080B}" dt="2024-09-23T20:23:05.361" v="1089"/>
          <ac:grpSpMkLst>
            <pc:docMk/>
            <pc:sldMk cId="902107032" sldId="273"/>
            <ac:grpSpMk id="28" creationId="{582A903B-6B78-4F0A-B7C9-3D80499020B8}"/>
          </ac:grpSpMkLst>
        </pc:grpChg>
      </pc:sldChg>
    </pc:docChg>
  </pc:docChgLst>
  <pc:docChgLst>
    <pc:chgData name="Anastasia Sidorova" userId="625fc589-5307-48cd-81ed-2723dc13e430" providerId="ADAL" clId="{B4B67AD4-3AB7-C248-85D3-30E4AB5FF00F}"/>
    <pc:docChg chg="undo custSel addSld delSld modSld sldOrd">
      <pc:chgData name="Anastasia Sidorova" userId="625fc589-5307-48cd-81ed-2723dc13e430" providerId="ADAL" clId="{B4B67AD4-3AB7-C248-85D3-30E4AB5FF00F}" dt="2024-09-24T20:31:50.510" v="857" actId="313"/>
      <pc:docMkLst>
        <pc:docMk/>
      </pc:docMkLst>
      <pc:sldChg chg="modSp mod">
        <pc:chgData name="Anastasia Sidorova" userId="625fc589-5307-48cd-81ed-2723dc13e430" providerId="ADAL" clId="{B4B67AD4-3AB7-C248-85D3-30E4AB5FF00F}" dt="2024-09-23T22:40:39.577" v="258" actId="20577"/>
        <pc:sldMkLst>
          <pc:docMk/>
          <pc:sldMk cId="1171156185" sldId="259"/>
        </pc:sldMkLst>
        <pc:spChg chg="mod">
          <ac:chgData name="Anastasia Sidorova" userId="625fc589-5307-48cd-81ed-2723dc13e430" providerId="ADAL" clId="{B4B67AD4-3AB7-C248-85D3-30E4AB5FF00F}" dt="2024-09-23T22:40:39.577" v="258" actId="20577"/>
          <ac:spMkLst>
            <pc:docMk/>
            <pc:sldMk cId="1171156185" sldId="259"/>
            <ac:spMk id="3" creationId="{3B1ADCBC-8661-E470-9F39-660DA6A2E207}"/>
          </ac:spMkLst>
        </pc:spChg>
      </pc:sldChg>
      <pc:sldChg chg="del">
        <pc:chgData name="Anastasia Sidorova" userId="625fc589-5307-48cd-81ed-2723dc13e430" providerId="ADAL" clId="{B4B67AD4-3AB7-C248-85D3-30E4AB5FF00F}" dt="2024-09-24T19:11:14.871" v="268" actId="2696"/>
        <pc:sldMkLst>
          <pc:docMk/>
          <pc:sldMk cId="971107681" sldId="260"/>
        </pc:sldMkLst>
      </pc:sldChg>
      <pc:sldChg chg="modSp mod">
        <pc:chgData name="Anastasia Sidorova" userId="625fc589-5307-48cd-81ed-2723dc13e430" providerId="ADAL" clId="{B4B67AD4-3AB7-C248-85D3-30E4AB5FF00F}" dt="2024-09-23T22:42:55.863" v="265" actId="14100"/>
        <pc:sldMkLst>
          <pc:docMk/>
          <pc:sldMk cId="3321920020" sldId="262"/>
        </pc:sldMkLst>
        <pc:graphicFrameChg chg="mod modGraphic">
          <ac:chgData name="Anastasia Sidorova" userId="625fc589-5307-48cd-81ed-2723dc13e430" providerId="ADAL" clId="{B4B67AD4-3AB7-C248-85D3-30E4AB5FF00F}" dt="2024-09-23T22:42:55.863" v="265" actId="14100"/>
          <ac:graphicFrameMkLst>
            <pc:docMk/>
            <pc:sldMk cId="3321920020" sldId="262"/>
            <ac:graphicFrameMk id="4" creationId="{C4E14890-32EC-BDA4-E79E-BAA4F70D30EE}"/>
          </ac:graphicFrameMkLst>
        </pc:graphicFrameChg>
      </pc:sldChg>
      <pc:sldChg chg="addSp delSp modSp mod">
        <pc:chgData name="Anastasia Sidorova" userId="625fc589-5307-48cd-81ed-2723dc13e430" providerId="ADAL" clId="{B4B67AD4-3AB7-C248-85D3-30E4AB5FF00F}" dt="2024-09-23T19:20:43.411" v="4" actId="962"/>
        <pc:sldMkLst>
          <pc:docMk/>
          <pc:sldMk cId="881241228" sldId="267"/>
        </pc:sldMkLst>
        <pc:spChg chg="del">
          <ac:chgData name="Anastasia Sidorova" userId="625fc589-5307-48cd-81ed-2723dc13e430" providerId="ADAL" clId="{B4B67AD4-3AB7-C248-85D3-30E4AB5FF00F}" dt="2024-09-23T19:20:35.159" v="2" actId="26606"/>
          <ac:spMkLst>
            <pc:docMk/>
            <pc:sldMk cId="881241228" sldId="267"/>
            <ac:spMk id="31" creationId="{ED55A19D-297C-4231-AD1F-08EF9B4AA8F4}"/>
          </ac:spMkLst>
        </pc:spChg>
        <pc:spChg chg="del">
          <ac:chgData name="Anastasia Sidorova" userId="625fc589-5307-48cd-81ed-2723dc13e430" providerId="ADAL" clId="{B4B67AD4-3AB7-C248-85D3-30E4AB5FF00F}" dt="2024-09-23T19:20:35.159" v="2" actId="26606"/>
          <ac:spMkLst>
            <pc:docMk/>
            <pc:sldMk cId="881241228" sldId="267"/>
            <ac:spMk id="33" creationId="{98875539-0E84-455D-BC55-CA2C4BD93DC2}"/>
          </ac:spMkLst>
        </pc:spChg>
        <pc:spChg chg="del">
          <ac:chgData name="Anastasia Sidorova" userId="625fc589-5307-48cd-81ed-2723dc13e430" providerId="ADAL" clId="{B4B67AD4-3AB7-C248-85D3-30E4AB5FF00F}" dt="2024-09-23T19:20:35.159" v="2" actId="26606"/>
          <ac:spMkLst>
            <pc:docMk/>
            <pc:sldMk cId="881241228" sldId="267"/>
            <ac:spMk id="35" creationId="{5F9176D7-CC1C-4175-B08A-01FB9F4F3CB5}"/>
          </ac:spMkLst>
        </pc:spChg>
        <pc:spChg chg="del">
          <ac:chgData name="Anastasia Sidorova" userId="625fc589-5307-48cd-81ed-2723dc13e430" providerId="ADAL" clId="{B4B67AD4-3AB7-C248-85D3-30E4AB5FF00F}" dt="2024-09-23T19:20:35.159" v="2" actId="26606"/>
          <ac:spMkLst>
            <pc:docMk/>
            <pc:sldMk cId="881241228" sldId="267"/>
            <ac:spMk id="37" creationId="{D83469C6-FD66-4B54-921B-8031CD42BA2F}"/>
          </ac:spMkLst>
        </pc:spChg>
        <pc:spChg chg="del">
          <ac:chgData name="Anastasia Sidorova" userId="625fc589-5307-48cd-81ed-2723dc13e430" providerId="ADAL" clId="{B4B67AD4-3AB7-C248-85D3-30E4AB5FF00F}" dt="2024-09-23T19:20:35.159" v="2" actId="26606"/>
          <ac:spMkLst>
            <pc:docMk/>
            <pc:sldMk cId="881241228" sldId="267"/>
            <ac:spMk id="39" creationId="{6F0C6814-AEA4-4409-9A89-7AC1D41EB7CA}"/>
          </ac:spMkLst>
        </pc:spChg>
        <pc:spChg chg="del">
          <ac:chgData name="Anastasia Sidorova" userId="625fc589-5307-48cd-81ed-2723dc13e430" providerId="ADAL" clId="{B4B67AD4-3AB7-C248-85D3-30E4AB5FF00F}" dt="2024-09-23T19:20:35.159" v="2" actId="26606"/>
          <ac:spMkLst>
            <pc:docMk/>
            <pc:sldMk cId="881241228" sldId="267"/>
            <ac:spMk id="41" creationId="{6754052F-5B23-433C-8ADA-E8F0F8438144}"/>
          </ac:spMkLst>
        </pc:spChg>
        <pc:spChg chg="del">
          <ac:chgData name="Anastasia Sidorova" userId="625fc589-5307-48cd-81ed-2723dc13e430" providerId="ADAL" clId="{B4B67AD4-3AB7-C248-85D3-30E4AB5FF00F}" dt="2024-09-23T19:20:35.159" v="2" actId="26606"/>
          <ac:spMkLst>
            <pc:docMk/>
            <pc:sldMk cId="881241228" sldId="267"/>
            <ac:spMk id="43" creationId="{FB2B180F-0C1C-4489-B089-6B68FD7AB38F}"/>
          </ac:spMkLst>
        </pc:spChg>
        <pc:spChg chg="add">
          <ac:chgData name="Anastasia Sidorova" userId="625fc589-5307-48cd-81ed-2723dc13e430" providerId="ADAL" clId="{B4B67AD4-3AB7-C248-85D3-30E4AB5FF00F}" dt="2024-09-23T19:20:35.159" v="2" actId="26606"/>
          <ac:spMkLst>
            <pc:docMk/>
            <pc:sldMk cId="881241228" sldId="267"/>
            <ac:spMk id="55" creationId="{ED55A19D-297C-4231-AD1F-08EF9B4AA8F4}"/>
          </ac:spMkLst>
        </pc:spChg>
        <pc:spChg chg="add">
          <ac:chgData name="Anastasia Sidorova" userId="625fc589-5307-48cd-81ed-2723dc13e430" providerId="ADAL" clId="{B4B67AD4-3AB7-C248-85D3-30E4AB5FF00F}" dt="2024-09-23T19:20:35.159" v="2" actId="26606"/>
          <ac:spMkLst>
            <pc:docMk/>
            <pc:sldMk cId="881241228" sldId="267"/>
            <ac:spMk id="57" creationId="{98875539-0E84-455D-BC55-CA2C4BD93DC2}"/>
          </ac:spMkLst>
        </pc:spChg>
        <pc:spChg chg="add">
          <ac:chgData name="Anastasia Sidorova" userId="625fc589-5307-48cd-81ed-2723dc13e430" providerId="ADAL" clId="{B4B67AD4-3AB7-C248-85D3-30E4AB5FF00F}" dt="2024-09-23T19:20:35.159" v="2" actId="26606"/>
          <ac:spMkLst>
            <pc:docMk/>
            <pc:sldMk cId="881241228" sldId="267"/>
            <ac:spMk id="59" creationId="{5F9176D7-CC1C-4175-B08A-01FB9F4F3CB5}"/>
          </ac:spMkLst>
        </pc:spChg>
        <pc:spChg chg="add">
          <ac:chgData name="Anastasia Sidorova" userId="625fc589-5307-48cd-81ed-2723dc13e430" providerId="ADAL" clId="{B4B67AD4-3AB7-C248-85D3-30E4AB5FF00F}" dt="2024-09-23T19:20:35.159" v="2" actId="26606"/>
          <ac:spMkLst>
            <pc:docMk/>
            <pc:sldMk cId="881241228" sldId="267"/>
            <ac:spMk id="61" creationId="{D83469C6-FD66-4B54-921B-8031CD42BA2F}"/>
          </ac:spMkLst>
        </pc:spChg>
        <pc:spChg chg="add">
          <ac:chgData name="Anastasia Sidorova" userId="625fc589-5307-48cd-81ed-2723dc13e430" providerId="ADAL" clId="{B4B67AD4-3AB7-C248-85D3-30E4AB5FF00F}" dt="2024-09-23T19:20:35.159" v="2" actId="26606"/>
          <ac:spMkLst>
            <pc:docMk/>
            <pc:sldMk cId="881241228" sldId="267"/>
            <ac:spMk id="63" creationId="{6F0C6814-AEA4-4409-9A89-7AC1D41EB7CA}"/>
          </ac:spMkLst>
        </pc:spChg>
        <pc:spChg chg="add">
          <ac:chgData name="Anastasia Sidorova" userId="625fc589-5307-48cd-81ed-2723dc13e430" providerId="ADAL" clId="{B4B67AD4-3AB7-C248-85D3-30E4AB5FF00F}" dt="2024-09-23T19:20:35.159" v="2" actId="26606"/>
          <ac:spMkLst>
            <pc:docMk/>
            <pc:sldMk cId="881241228" sldId="267"/>
            <ac:spMk id="65" creationId="{6754052F-5B23-433C-8ADA-E8F0F8438144}"/>
          </ac:spMkLst>
        </pc:spChg>
        <pc:spChg chg="add">
          <ac:chgData name="Anastasia Sidorova" userId="625fc589-5307-48cd-81ed-2723dc13e430" providerId="ADAL" clId="{B4B67AD4-3AB7-C248-85D3-30E4AB5FF00F}" dt="2024-09-23T19:20:35.159" v="2" actId="26606"/>
          <ac:spMkLst>
            <pc:docMk/>
            <pc:sldMk cId="881241228" sldId="267"/>
            <ac:spMk id="67" creationId="{FB2B180F-0C1C-4489-B089-6B68FD7AB38F}"/>
          </ac:spMkLst>
        </pc:spChg>
        <pc:grpChg chg="del">
          <ac:chgData name="Anastasia Sidorova" userId="625fc589-5307-48cd-81ed-2723dc13e430" providerId="ADAL" clId="{B4B67AD4-3AB7-C248-85D3-30E4AB5FF00F}" dt="2024-09-23T19:20:35.159" v="2" actId="26606"/>
          <ac:grpSpMkLst>
            <pc:docMk/>
            <pc:sldMk cId="881241228" sldId="267"/>
            <ac:grpSpMk id="45" creationId="{F8DA0E47-CC59-4007-BDA3-0D5A4CF235D6}"/>
          </ac:grpSpMkLst>
        </pc:grpChg>
        <pc:grpChg chg="add">
          <ac:chgData name="Anastasia Sidorova" userId="625fc589-5307-48cd-81ed-2723dc13e430" providerId="ADAL" clId="{B4B67AD4-3AB7-C248-85D3-30E4AB5FF00F}" dt="2024-09-23T19:20:35.159" v="2" actId="26606"/>
          <ac:grpSpMkLst>
            <pc:docMk/>
            <pc:sldMk cId="881241228" sldId="267"/>
            <ac:grpSpMk id="69" creationId="{F8DA0E47-CC59-4007-BDA3-0D5A4CF235D6}"/>
          </ac:grpSpMkLst>
        </pc:grpChg>
        <pc:picChg chg="add mod">
          <ac:chgData name="Anastasia Sidorova" userId="625fc589-5307-48cd-81ed-2723dc13e430" providerId="ADAL" clId="{B4B67AD4-3AB7-C248-85D3-30E4AB5FF00F}" dt="2024-09-23T19:20:43.411" v="4" actId="962"/>
          <ac:picMkLst>
            <pc:docMk/>
            <pc:sldMk cId="881241228" sldId="267"/>
            <ac:picMk id="2" creationId="{05022CCC-9726-FE66-DC82-B442D0F1BC07}"/>
          </ac:picMkLst>
        </pc:picChg>
        <pc:picChg chg="del">
          <ac:chgData name="Anastasia Sidorova" userId="625fc589-5307-48cd-81ed-2723dc13e430" providerId="ADAL" clId="{B4B67AD4-3AB7-C248-85D3-30E4AB5FF00F}" dt="2024-09-23T19:20:07.723" v="0" actId="478"/>
          <ac:picMkLst>
            <pc:docMk/>
            <pc:sldMk cId="881241228" sldId="267"/>
            <ac:picMk id="3" creationId="{B3A2BD1B-936E-68E2-B10C-76BA6FF20FFE}"/>
          </ac:picMkLst>
        </pc:picChg>
      </pc:sldChg>
      <pc:sldChg chg="del">
        <pc:chgData name="Anastasia Sidorova" userId="625fc589-5307-48cd-81ed-2723dc13e430" providerId="ADAL" clId="{B4B67AD4-3AB7-C248-85D3-30E4AB5FF00F}" dt="2024-09-24T19:29:25.453" v="563" actId="2696"/>
        <pc:sldMkLst>
          <pc:docMk/>
          <pc:sldMk cId="3167068736" sldId="269"/>
        </pc:sldMkLst>
      </pc:sldChg>
      <pc:sldChg chg="addSp delSp modSp new del mod ord">
        <pc:chgData name="Anastasia Sidorova" userId="625fc589-5307-48cd-81ed-2723dc13e430" providerId="ADAL" clId="{B4B67AD4-3AB7-C248-85D3-30E4AB5FF00F}" dt="2024-09-23T19:33:43.857" v="242" actId="2696"/>
        <pc:sldMkLst>
          <pc:docMk/>
          <pc:sldMk cId="3219725478" sldId="270"/>
        </pc:sldMkLst>
        <pc:spChg chg="del mod">
          <ac:chgData name="Anastasia Sidorova" userId="625fc589-5307-48cd-81ed-2723dc13e430" providerId="ADAL" clId="{B4B67AD4-3AB7-C248-85D3-30E4AB5FF00F}" dt="2024-09-23T19:29:06.520" v="136" actId="21"/>
          <ac:spMkLst>
            <pc:docMk/>
            <pc:sldMk cId="3219725478" sldId="270"/>
            <ac:spMk id="2" creationId="{0CEAE0D4-2C86-876A-4C6B-3FC7F2B741D2}"/>
          </ac:spMkLst>
        </pc:spChg>
        <pc:spChg chg="add del mod">
          <ac:chgData name="Anastasia Sidorova" userId="625fc589-5307-48cd-81ed-2723dc13e430" providerId="ADAL" clId="{B4B67AD4-3AB7-C248-85D3-30E4AB5FF00F}" dt="2024-09-23T19:26:09.254" v="31" actId="3680"/>
          <ac:spMkLst>
            <pc:docMk/>
            <pc:sldMk cId="3219725478" sldId="270"/>
            <ac:spMk id="3" creationId="{2CF1119F-863E-3932-F38C-10AD47EF5EC3}"/>
          </ac:spMkLst>
        </pc:spChg>
        <pc:spChg chg="add del">
          <ac:chgData name="Anastasia Sidorova" userId="625fc589-5307-48cd-81ed-2723dc13e430" providerId="ADAL" clId="{B4B67AD4-3AB7-C248-85D3-30E4AB5FF00F}" dt="2024-09-23T19:23:50.674" v="12" actId="22"/>
          <ac:spMkLst>
            <pc:docMk/>
            <pc:sldMk cId="3219725478" sldId="270"/>
            <ac:spMk id="5" creationId="{93AB0D10-6A4C-BD2D-20CB-940F32AB193F}"/>
          </ac:spMkLst>
        </pc:spChg>
        <pc:graphicFrameChg chg="add del mod modGraphic">
          <ac:chgData name="Anastasia Sidorova" userId="625fc589-5307-48cd-81ed-2723dc13e430" providerId="ADAL" clId="{B4B67AD4-3AB7-C248-85D3-30E4AB5FF00F}" dt="2024-09-23T19:26:14.593" v="32" actId="478"/>
          <ac:graphicFrameMkLst>
            <pc:docMk/>
            <pc:sldMk cId="3219725478" sldId="270"/>
            <ac:graphicFrameMk id="6" creationId="{722A18A3-3C17-345D-5FDC-0548033ED336}"/>
          </ac:graphicFrameMkLst>
        </pc:graphicFrameChg>
        <pc:graphicFrameChg chg="add del mod ord modGraphic">
          <ac:chgData name="Anastasia Sidorova" userId="625fc589-5307-48cd-81ed-2723dc13e430" providerId="ADAL" clId="{B4B67AD4-3AB7-C248-85D3-30E4AB5FF00F}" dt="2024-09-23T19:25:23.691" v="20" actId="3680"/>
          <ac:graphicFrameMkLst>
            <pc:docMk/>
            <pc:sldMk cId="3219725478" sldId="270"/>
            <ac:graphicFrameMk id="7" creationId="{CF76505B-E289-648C-12C2-7CE2C67ED069}"/>
          </ac:graphicFrameMkLst>
        </pc:graphicFrameChg>
        <pc:graphicFrameChg chg="add mod ord modGraphic">
          <ac:chgData name="Anastasia Sidorova" userId="625fc589-5307-48cd-81ed-2723dc13e430" providerId="ADAL" clId="{B4B67AD4-3AB7-C248-85D3-30E4AB5FF00F}" dt="2024-09-23T19:32:41.675" v="218" actId="1076"/>
          <ac:graphicFrameMkLst>
            <pc:docMk/>
            <pc:sldMk cId="3219725478" sldId="270"/>
            <ac:graphicFrameMk id="8" creationId="{3A73D95C-C73A-07F2-0B09-099003C9DA7E}"/>
          </ac:graphicFrameMkLst>
        </pc:graphicFrameChg>
        <pc:graphicFrameChg chg="add del mod modGraphic">
          <ac:chgData name="Anastasia Sidorova" userId="625fc589-5307-48cd-81ed-2723dc13e430" providerId="ADAL" clId="{B4B67AD4-3AB7-C248-85D3-30E4AB5FF00F}" dt="2024-09-23T19:27:11.954" v="42" actId="478"/>
          <ac:graphicFrameMkLst>
            <pc:docMk/>
            <pc:sldMk cId="3219725478" sldId="270"/>
            <ac:graphicFrameMk id="9" creationId="{78E37794-7CF1-A059-0014-3824D2C38F62}"/>
          </ac:graphicFrameMkLst>
        </pc:graphicFrameChg>
        <pc:graphicFrameChg chg="add mod modGraphic">
          <ac:chgData name="Anastasia Sidorova" userId="625fc589-5307-48cd-81ed-2723dc13e430" providerId="ADAL" clId="{B4B67AD4-3AB7-C248-85D3-30E4AB5FF00F}" dt="2024-09-23T19:32:22.057" v="217" actId="14100"/>
          <ac:graphicFrameMkLst>
            <pc:docMk/>
            <pc:sldMk cId="3219725478" sldId="270"/>
            <ac:graphicFrameMk id="10" creationId="{200E3FBA-80C4-4F47-35DB-869AC4701D51}"/>
          </ac:graphicFrameMkLst>
        </pc:graphicFrameChg>
      </pc:sldChg>
      <pc:sldChg chg="new del">
        <pc:chgData name="Anastasia Sidorova" userId="625fc589-5307-48cd-81ed-2723dc13e430" providerId="ADAL" clId="{B4B67AD4-3AB7-C248-85D3-30E4AB5FF00F}" dt="2024-09-23T19:23:06.291" v="6" actId="2696"/>
        <pc:sldMkLst>
          <pc:docMk/>
          <pc:sldMk cId="4017378379" sldId="270"/>
        </pc:sldMkLst>
      </pc:sldChg>
      <pc:sldChg chg="addSp modSp new mod ord">
        <pc:chgData name="Anastasia Sidorova" userId="625fc589-5307-48cd-81ed-2723dc13e430" providerId="ADAL" clId="{B4B67AD4-3AB7-C248-85D3-30E4AB5FF00F}" dt="2024-09-24T19:20:17.117" v="456" actId="207"/>
        <pc:sldMkLst>
          <pc:docMk/>
          <pc:sldMk cId="3045934965" sldId="271"/>
        </pc:sldMkLst>
        <pc:spChg chg="mod">
          <ac:chgData name="Anastasia Sidorova" userId="625fc589-5307-48cd-81ed-2723dc13e430" providerId="ADAL" clId="{B4B67AD4-3AB7-C248-85D3-30E4AB5FF00F}" dt="2024-09-23T19:32:59.070" v="236" actId="20577"/>
          <ac:spMkLst>
            <pc:docMk/>
            <pc:sldMk cId="3045934965" sldId="271"/>
            <ac:spMk id="2" creationId="{A904D0FA-F4C9-30E4-26F5-01FFFBF6685E}"/>
          </ac:spMkLst>
        </pc:spChg>
        <pc:spChg chg="mod">
          <ac:chgData name="Anastasia Sidorova" userId="625fc589-5307-48cd-81ed-2723dc13e430" providerId="ADAL" clId="{B4B67AD4-3AB7-C248-85D3-30E4AB5FF00F}" dt="2024-09-23T19:33:16.880" v="239"/>
          <ac:spMkLst>
            <pc:docMk/>
            <pc:sldMk cId="3045934965" sldId="271"/>
            <ac:spMk id="3" creationId="{9F65BFC9-375B-FDC6-C98F-509F009216C6}"/>
          </ac:spMkLst>
        </pc:spChg>
        <pc:graphicFrameChg chg="add mod modGraphic">
          <ac:chgData name="Anastasia Sidorova" userId="625fc589-5307-48cd-81ed-2723dc13e430" providerId="ADAL" clId="{B4B67AD4-3AB7-C248-85D3-30E4AB5FF00F}" dt="2024-09-24T19:20:14.845" v="455" actId="207"/>
          <ac:graphicFrameMkLst>
            <pc:docMk/>
            <pc:sldMk cId="3045934965" sldId="271"/>
            <ac:graphicFrameMk id="4" creationId="{FDE419C2-E2DF-1C53-8A2E-AB7BDA04CBA9}"/>
          </ac:graphicFrameMkLst>
        </pc:graphicFrameChg>
        <pc:graphicFrameChg chg="add mod modGraphic">
          <ac:chgData name="Anastasia Sidorova" userId="625fc589-5307-48cd-81ed-2723dc13e430" providerId="ADAL" clId="{B4B67AD4-3AB7-C248-85D3-30E4AB5FF00F}" dt="2024-09-24T19:20:17.117" v="456" actId="207"/>
          <ac:graphicFrameMkLst>
            <pc:docMk/>
            <pc:sldMk cId="3045934965" sldId="271"/>
            <ac:graphicFrameMk id="5" creationId="{BC3D98BF-CC25-D75F-EFFB-3774EE9FF31A}"/>
          </ac:graphicFrameMkLst>
        </pc:graphicFrameChg>
      </pc:sldChg>
      <pc:sldChg chg="modSp mod">
        <pc:chgData name="Anastasia Sidorova" userId="625fc589-5307-48cd-81ed-2723dc13e430" providerId="ADAL" clId="{B4B67AD4-3AB7-C248-85D3-30E4AB5FF00F}" dt="2024-09-24T19:52:01.007" v="801" actId="20577"/>
        <pc:sldMkLst>
          <pc:docMk/>
          <pc:sldMk cId="1023377740" sldId="272"/>
        </pc:sldMkLst>
        <pc:spChg chg="mod">
          <ac:chgData name="Anastasia Sidorova" userId="625fc589-5307-48cd-81ed-2723dc13e430" providerId="ADAL" clId="{B4B67AD4-3AB7-C248-85D3-30E4AB5FF00F}" dt="2024-09-24T19:52:01.007" v="801" actId="20577"/>
          <ac:spMkLst>
            <pc:docMk/>
            <pc:sldMk cId="1023377740" sldId="272"/>
            <ac:spMk id="2" creationId="{67DBB146-9B80-56C2-59B0-4F0DB26715FE}"/>
          </ac:spMkLst>
        </pc:spChg>
      </pc:sldChg>
      <pc:sldChg chg="new del">
        <pc:chgData name="Anastasia Sidorova" userId="625fc589-5307-48cd-81ed-2723dc13e430" providerId="ADAL" clId="{B4B67AD4-3AB7-C248-85D3-30E4AB5FF00F}" dt="2024-09-24T19:11:08.674" v="267" actId="680"/>
        <pc:sldMkLst>
          <pc:docMk/>
          <pc:sldMk cId="803251206" sldId="274"/>
        </pc:sldMkLst>
      </pc:sldChg>
      <pc:sldChg chg="addSp delSp modSp new del mod">
        <pc:chgData name="Anastasia Sidorova" userId="625fc589-5307-48cd-81ed-2723dc13e430" providerId="ADAL" clId="{B4B67AD4-3AB7-C248-85D3-30E4AB5FF00F}" dt="2024-09-24T19:30:05.788" v="588" actId="2696"/>
        <pc:sldMkLst>
          <pc:docMk/>
          <pc:sldMk cId="3123443614" sldId="274"/>
        </pc:sldMkLst>
        <pc:spChg chg="mod">
          <ac:chgData name="Anastasia Sidorova" userId="625fc589-5307-48cd-81ed-2723dc13e430" providerId="ADAL" clId="{B4B67AD4-3AB7-C248-85D3-30E4AB5FF00F}" dt="2024-09-24T19:27:54.471" v="550" actId="20577"/>
          <ac:spMkLst>
            <pc:docMk/>
            <pc:sldMk cId="3123443614" sldId="274"/>
            <ac:spMk id="2" creationId="{709BD42C-4322-3EC9-4790-6FB7CDCAA2CA}"/>
          </ac:spMkLst>
        </pc:spChg>
        <pc:spChg chg="del">
          <ac:chgData name="Anastasia Sidorova" userId="625fc589-5307-48cd-81ed-2723dc13e430" providerId="ADAL" clId="{B4B67AD4-3AB7-C248-85D3-30E4AB5FF00F}" dt="2024-09-24T19:16:53.549" v="284" actId="3680"/>
          <ac:spMkLst>
            <pc:docMk/>
            <pc:sldMk cId="3123443614" sldId="274"/>
            <ac:spMk id="3" creationId="{29DF1596-3191-9F48-F8BC-F2EC2937BB28}"/>
          </ac:spMkLst>
        </pc:spChg>
        <pc:spChg chg="add mod">
          <ac:chgData name="Anastasia Sidorova" userId="625fc589-5307-48cd-81ed-2723dc13e430" providerId="ADAL" clId="{B4B67AD4-3AB7-C248-85D3-30E4AB5FF00F}" dt="2024-09-24T19:28:11.420" v="552" actId="1076"/>
          <ac:spMkLst>
            <pc:docMk/>
            <pc:sldMk cId="3123443614" sldId="274"/>
            <ac:spMk id="5" creationId="{38FC2F6C-1ADF-932B-73C6-92A9C4CBEACA}"/>
          </ac:spMkLst>
        </pc:spChg>
        <pc:graphicFrameChg chg="add mod ord modGraphic">
          <ac:chgData name="Anastasia Sidorova" userId="625fc589-5307-48cd-81ed-2723dc13e430" providerId="ADAL" clId="{B4B67AD4-3AB7-C248-85D3-30E4AB5FF00F}" dt="2024-09-24T19:23:47.315" v="506" actId="20577"/>
          <ac:graphicFrameMkLst>
            <pc:docMk/>
            <pc:sldMk cId="3123443614" sldId="274"/>
            <ac:graphicFrameMk id="4" creationId="{9C032227-DC5E-D3A8-5A7C-FB68EB8FEDB0}"/>
          </ac:graphicFrameMkLst>
        </pc:graphicFrameChg>
      </pc:sldChg>
      <pc:sldChg chg="new del">
        <pc:chgData name="Anastasia Sidorova" userId="625fc589-5307-48cd-81ed-2723dc13e430" providerId="ADAL" clId="{B4B67AD4-3AB7-C248-85D3-30E4AB5FF00F}" dt="2024-09-24T19:12:28.592" v="272" actId="2696"/>
        <pc:sldMkLst>
          <pc:docMk/>
          <pc:sldMk cId="2864928978" sldId="275"/>
        </pc:sldMkLst>
      </pc:sldChg>
      <pc:sldChg chg="add del">
        <pc:chgData name="Anastasia Sidorova" userId="625fc589-5307-48cd-81ed-2723dc13e430" providerId="ADAL" clId="{B4B67AD4-3AB7-C248-85D3-30E4AB5FF00F}" dt="2024-09-24T19:12:39.297" v="274" actId="2696"/>
        <pc:sldMkLst>
          <pc:docMk/>
          <pc:sldMk cId="4206115699" sldId="275"/>
        </pc:sldMkLst>
      </pc:sldChg>
      <pc:sldChg chg="modSp new del mod">
        <pc:chgData name="Anastasia Sidorova" userId="625fc589-5307-48cd-81ed-2723dc13e430" providerId="ADAL" clId="{B4B67AD4-3AB7-C248-85D3-30E4AB5FF00F}" dt="2024-09-24T19:29:28.734" v="564" actId="2696"/>
        <pc:sldMkLst>
          <pc:docMk/>
          <pc:sldMk cId="3490957038" sldId="276"/>
        </pc:sldMkLst>
        <pc:spChg chg="mod">
          <ac:chgData name="Anastasia Sidorova" userId="625fc589-5307-48cd-81ed-2723dc13e430" providerId="ADAL" clId="{B4B67AD4-3AB7-C248-85D3-30E4AB5FF00F}" dt="2024-09-24T19:13:26.257" v="283" actId="20577"/>
          <ac:spMkLst>
            <pc:docMk/>
            <pc:sldMk cId="3490957038" sldId="276"/>
            <ac:spMk id="3" creationId="{5B10CE74-BC05-FF9C-6F4B-D49E946F74E5}"/>
          </ac:spMkLst>
        </pc:spChg>
      </pc:sldChg>
      <pc:sldChg chg="addSp delSp modSp new mod ord">
        <pc:chgData name="Anastasia Sidorova" userId="625fc589-5307-48cd-81ed-2723dc13e430" providerId="ADAL" clId="{B4B67AD4-3AB7-C248-85D3-30E4AB5FF00F}" dt="2024-09-24T19:44:36.703" v="748" actId="255"/>
        <pc:sldMkLst>
          <pc:docMk/>
          <pc:sldMk cId="371281048" sldId="277"/>
        </pc:sldMkLst>
        <pc:spChg chg="mod">
          <ac:chgData name="Anastasia Sidorova" userId="625fc589-5307-48cd-81ed-2723dc13e430" providerId="ADAL" clId="{B4B67AD4-3AB7-C248-85D3-30E4AB5FF00F}" dt="2024-09-24T19:29:47.388" v="585" actId="20577"/>
          <ac:spMkLst>
            <pc:docMk/>
            <pc:sldMk cId="371281048" sldId="277"/>
            <ac:spMk id="2" creationId="{79252AC3-24AA-86CC-8B03-D58E3358A817}"/>
          </ac:spMkLst>
        </pc:spChg>
        <pc:spChg chg="del mod">
          <ac:chgData name="Anastasia Sidorova" userId="625fc589-5307-48cd-81ed-2723dc13e430" providerId="ADAL" clId="{B4B67AD4-3AB7-C248-85D3-30E4AB5FF00F}" dt="2024-09-24T19:28:56.831" v="559" actId="478"/>
          <ac:spMkLst>
            <pc:docMk/>
            <pc:sldMk cId="371281048" sldId="277"/>
            <ac:spMk id="3" creationId="{F4B2B27E-477C-1EDC-A54F-83FC369FFEE5}"/>
          </ac:spMkLst>
        </pc:spChg>
        <pc:spChg chg="mod">
          <ac:chgData name="Anastasia Sidorova" userId="625fc589-5307-48cd-81ed-2723dc13e430" providerId="ADAL" clId="{B4B67AD4-3AB7-C248-85D3-30E4AB5FF00F}" dt="2024-09-24T19:44:36.703" v="748" actId="255"/>
          <ac:spMkLst>
            <pc:docMk/>
            <pc:sldMk cId="371281048" sldId="277"/>
            <ac:spMk id="4" creationId="{9A690EC5-AF50-2742-6EA5-6E4C29BF9130}"/>
          </ac:spMkLst>
        </pc:spChg>
        <pc:graphicFrameChg chg="add mod modGraphic">
          <ac:chgData name="Anastasia Sidorova" userId="625fc589-5307-48cd-81ed-2723dc13e430" providerId="ADAL" clId="{B4B67AD4-3AB7-C248-85D3-30E4AB5FF00F}" dt="2024-09-24T19:29:40.596" v="565" actId="14100"/>
          <ac:graphicFrameMkLst>
            <pc:docMk/>
            <pc:sldMk cId="371281048" sldId="277"/>
            <ac:graphicFrameMk id="5" creationId="{7B1FF703-5C55-6AC0-DC63-48BFC58AAE98}"/>
          </ac:graphicFrameMkLst>
        </pc:graphicFrameChg>
      </pc:sldChg>
      <pc:sldChg chg="new del">
        <pc:chgData name="Anastasia Sidorova" userId="625fc589-5307-48cd-81ed-2723dc13e430" providerId="ADAL" clId="{B4B67AD4-3AB7-C248-85D3-30E4AB5FF00F}" dt="2024-09-24T19:42:17.965" v="591" actId="2696"/>
        <pc:sldMkLst>
          <pc:docMk/>
          <pc:sldMk cId="1110469705" sldId="278"/>
        </pc:sldMkLst>
      </pc:sldChg>
      <pc:sldChg chg="modSp add mod">
        <pc:chgData name="Anastasia Sidorova" userId="625fc589-5307-48cd-81ed-2723dc13e430" providerId="ADAL" clId="{B4B67AD4-3AB7-C248-85D3-30E4AB5FF00F}" dt="2024-09-24T20:31:50.510" v="857" actId="313"/>
        <pc:sldMkLst>
          <pc:docMk/>
          <pc:sldMk cId="2983572768" sldId="278"/>
        </pc:sldMkLst>
        <pc:spChg chg="mod">
          <ac:chgData name="Anastasia Sidorova" userId="625fc589-5307-48cd-81ed-2723dc13e430" providerId="ADAL" clId="{B4B67AD4-3AB7-C248-85D3-30E4AB5FF00F}" dt="2024-09-24T19:47:01.593" v="773" actId="20577"/>
          <ac:spMkLst>
            <pc:docMk/>
            <pc:sldMk cId="2983572768" sldId="278"/>
            <ac:spMk id="2" creationId="{CE42FCF5-04F0-9198-3D21-68DB7F19B3CA}"/>
          </ac:spMkLst>
        </pc:spChg>
        <pc:spChg chg="mod">
          <ac:chgData name="Anastasia Sidorova" userId="625fc589-5307-48cd-81ed-2723dc13e430" providerId="ADAL" clId="{B4B67AD4-3AB7-C248-85D3-30E4AB5FF00F}" dt="2024-09-24T20:31:50.510" v="857" actId="313"/>
          <ac:spMkLst>
            <pc:docMk/>
            <pc:sldMk cId="2983572768" sldId="278"/>
            <ac:spMk id="3" creationId="{88BB6B1B-CD13-2C0F-C41B-73BEE2955FE2}"/>
          </ac:spMkLst>
        </pc:spChg>
      </pc:sldChg>
      <pc:sldChg chg="addSp delSp modSp new mod">
        <pc:chgData name="Anastasia Sidorova" userId="625fc589-5307-48cd-81ed-2723dc13e430" providerId="ADAL" clId="{B4B67AD4-3AB7-C248-85D3-30E4AB5FF00F}" dt="2024-09-24T19:46:53.683" v="763" actId="255"/>
        <pc:sldMkLst>
          <pc:docMk/>
          <pc:sldMk cId="2866934786" sldId="279"/>
        </pc:sldMkLst>
        <pc:spChg chg="mod">
          <ac:chgData name="Anastasia Sidorova" userId="625fc589-5307-48cd-81ed-2723dc13e430" providerId="ADAL" clId="{B4B67AD4-3AB7-C248-85D3-30E4AB5FF00F}" dt="2024-09-24T19:42:24.824" v="613" actId="20577"/>
          <ac:spMkLst>
            <pc:docMk/>
            <pc:sldMk cId="2866934786" sldId="279"/>
            <ac:spMk id="2" creationId="{6585E04C-83CA-E0EC-7CBC-18649FCF170A}"/>
          </ac:spMkLst>
        </pc:spChg>
        <pc:spChg chg="del">
          <ac:chgData name="Anastasia Sidorova" userId="625fc589-5307-48cd-81ed-2723dc13e430" providerId="ADAL" clId="{B4B67AD4-3AB7-C248-85D3-30E4AB5FF00F}" dt="2024-09-24T19:42:31.841" v="614" actId="3680"/>
          <ac:spMkLst>
            <pc:docMk/>
            <pc:sldMk cId="2866934786" sldId="279"/>
            <ac:spMk id="3" creationId="{79F1CE9F-0D6E-495C-B61F-D272ECF1FF13}"/>
          </ac:spMkLst>
        </pc:spChg>
        <pc:spChg chg="mod">
          <ac:chgData name="Anastasia Sidorova" userId="625fc589-5307-48cd-81ed-2723dc13e430" providerId="ADAL" clId="{B4B67AD4-3AB7-C248-85D3-30E4AB5FF00F}" dt="2024-09-24T19:46:53.683" v="763" actId="255"/>
          <ac:spMkLst>
            <pc:docMk/>
            <pc:sldMk cId="2866934786" sldId="279"/>
            <ac:spMk id="4" creationId="{4C1417D2-6221-2543-66D5-3D874D6F2EB3}"/>
          </ac:spMkLst>
        </pc:spChg>
        <pc:graphicFrameChg chg="add mod ord modGraphic">
          <ac:chgData name="Anastasia Sidorova" userId="625fc589-5307-48cd-81ed-2723dc13e430" providerId="ADAL" clId="{B4B67AD4-3AB7-C248-85D3-30E4AB5FF00F}" dt="2024-09-24T19:44:02.643" v="743" actId="20577"/>
          <ac:graphicFrameMkLst>
            <pc:docMk/>
            <pc:sldMk cId="2866934786" sldId="279"/>
            <ac:graphicFrameMk id="5" creationId="{4531220A-3962-390F-8596-B6C06D36528D}"/>
          </ac:graphicFrameMkLst>
        </pc:graphicFrameChg>
      </pc:sldChg>
      <pc:sldChg chg="modSp mod">
        <pc:chgData name="Anastasia Sidorova" userId="625fc589-5307-48cd-81ed-2723dc13e430" providerId="ADAL" clId="{B4B67AD4-3AB7-C248-85D3-30E4AB5FF00F}" dt="2024-09-24T19:51:52.139" v="797" actId="20577"/>
        <pc:sldMkLst>
          <pc:docMk/>
          <pc:sldMk cId="4067797529" sldId="280"/>
        </pc:sldMkLst>
        <pc:spChg chg="mod">
          <ac:chgData name="Anastasia Sidorova" userId="625fc589-5307-48cd-81ed-2723dc13e430" providerId="ADAL" clId="{B4B67AD4-3AB7-C248-85D3-30E4AB5FF00F}" dt="2024-09-24T19:51:52.139" v="797" actId="20577"/>
          <ac:spMkLst>
            <pc:docMk/>
            <pc:sldMk cId="4067797529" sldId="280"/>
            <ac:spMk id="2" creationId="{A17E9CA5-17BE-3601-61F3-21305946533E}"/>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E12786-49D4-49F6-842C-0812502604C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AA6B02B-4701-4A51-825A-D918C1C18C9E}">
      <dgm:prSet>
        <dgm:style>
          <a:lnRef idx="2">
            <a:schemeClr val="accent2">
              <a:shade val="15000"/>
            </a:schemeClr>
          </a:lnRef>
          <a:fillRef idx="1">
            <a:schemeClr val="accent2"/>
          </a:fillRef>
          <a:effectRef idx="0">
            <a:schemeClr val="accent2"/>
          </a:effectRef>
          <a:fontRef idx="minor">
            <a:schemeClr val="lt1"/>
          </a:fontRef>
        </dgm:style>
      </dgm:prSet>
      <dgm:spPr>
        <a:solidFill>
          <a:schemeClr val="accent1">
            <a:lumMod val="20000"/>
            <a:lumOff val="80000"/>
          </a:schemeClr>
        </a:solidFill>
        <a:ln>
          <a:noFill/>
        </a:ln>
      </dgm:spPr>
      <dgm:t>
        <a:bodyPr/>
        <a:lstStyle/>
        <a:p>
          <a:r>
            <a:rPr lang="en-US">
              <a:solidFill>
                <a:schemeClr val="tx1"/>
              </a:solidFill>
            </a:rPr>
            <a:t>Top 5 with highest collective market value neighborhood were North Ames, College Creek, Northridge Heights, Somerset, and Gilbert.</a:t>
          </a:r>
        </a:p>
      </dgm:t>
    </dgm:pt>
    <dgm:pt modelId="{6E6D3F59-C4A8-457F-8ED1-C67415D5224A}" type="parTrans" cxnId="{5951E60B-E98D-42B5-9262-D1E1873C41EC}">
      <dgm:prSet/>
      <dgm:spPr/>
      <dgm:t>
        <a:bodyPr/>
        <a:lstStyle/>
        <a:p>
          <a:endParaRPr lang="en-US"/>
        </a:p>
      </dgm:t>
    </dgm:pt>
    <dgm:pt modelId="{89E6CA9E-7812-4E05-99E0-8416475792F5}" type="sibTrans" cxnId="{5951E60B-E98D-42B5-9262-D1E1873C41EC}">
      <dgm:prSet/>
      <dgm:spPr/>
      <dgm:t>
        <a:bodyPr/>
        <a:lstStyle/>
        <a:p>
          <a:endParaRPr lang="en-US"/>
        </a:p>
      </dgm:t>
    </dgm:pt>
    <dgm:pt modelId="{A9F43969-AB93-4299-A708-448189C3C21B}">
      <dgm:prSet>
        <dgm:style>
          <a:lnRef idx="2">
            <a:schemeClr val="accent2">
              <a:shade val="15000"/>
            </a:schemeClr>
          </a:lnRef>
          <a:fillRef idx="1">
            <a:schemeClr val="accent2"/>
          </a:fillRef>
          <a:effectRef idx="0">
            <a:schemeClr val="accent2"/>
          </a:effectRef>
          <a:fontRef idx="minor">
            <a:schemeClr val="lt1"/>
          </a:fontRef>
        </dgm:style>
      </dgm:prSet>
      <dgm:spPr>
        <a:solidFill>
          <a:schemeClr val="accent1">
            <a:lumMod val="40000"/>
            <a:lumOff val="60000"/>
          </a:schemeClr>
        </a:solidFill>
        <a:ln>
          <a:noFill/>
        </a:ln>
      </dgm:spPr>
      <dgm:t>
        <a:bodyPr/>
        <a:lstStyle/>
        <a:p>
          <a:r>
            <a:rPr lang="en-US">
              <a:solidFill>
                <a:schemeClr val="tx1"/>
              </a:solidFill>
            </a:rPr>
            <a:t>North </a:t>
          </a:r>
          <a:r>
            <a:rPr lang="en-US">
              <a:solidFill>
                <a:schemeClr val="tx1"/>
              </a:solidFill>
              <a:latin typeface="Avenir Next LT Pro"/>
            </a:rPr>
            <a:t>Ames</a:t>
          </a:r>
          <a:r>
            <a:rPr lang="en-US">
              <a:solidFill>
                <a:schemeClr val="tx1"/>
              </a:solidFill>
            </a:rPr>
            <a:t> has the highest collective market value and the highest amount of houses.</a:t>
          </a:r>
        </a:p>
      </dgm:t>
    </dgm:pt>
    <dgm:pt modelId="{5858F24E-61B7-49F3-A513-E81791A9F6F7}" type="parTrans" cxnId="{DF3E6FF1-9172-45E0-AAB4-ED3617CB46CA}">
      <dgm:prSet/>
      <dgm:spPr/>
      <dgm:t>
        <a:bodyPr/>
        <a:lstStyle/>
        <a:p>
          <a:endParaRPr lang="en-US"/>
        </a:p>
      </dgm:t>
    </dgm:pt>
    <dgm:pt modelId="{3008C063-7BE2-4DF2-96DA-6461E310B709}" type="sibTrans" cxnId="{DF3E6FF1-9172-45E0-AAB4-ED3617CB46CA}">
      <dgm:prSet/>
      <dgm:spPr/>
      <dgm:t>
        <a:bodyPr/>
        <a:lstStyle/>
        <a:p>
          <a:endParaRPr lang="en-US"/>
        </a:p>
      </dgm:t>
    </dgm:pt>
    <dgm:pt modelId="{3C1C345E-D12A-4928-8752-5A49F28E4241}">
      <dgm:prSet>
        <dgm:style>
          <a:lnRef idx="2">
            <a:schemeClr val="accent2">
              <a:shade val="15000"/>
            </a:schemeClr>
          </a:lnRef>
          <a:fillRef idx="1">
            <a:schemeClr val="accent2"/>
          </a:fillRef>
          <a:effectRef idx="0">
            <a:schemeClr val="accent2"/>
          </a:effectRef>
          <a:fontRef idx="minor">
            <a:schemeClr val="lt1"/>
          </a:fontRef>
        </dgm:style>
      </dgm:prSet>
      <dgm:spPr>
        <a:solidFill>
          <a:schemeClr val="accent1">
            <a:lumMod val="60000"/>
            <a:lumOff val="40000"/>
          </a:schemeClr>
        </a:solidFill>
        <a:ln>
          <a:noFill/>
        </a:ln>
      </dgm:spPr>
      <dgm:t>
        <a:bodyPr/>
        <a:lstStyle/>
        <a:p>
          <a:r>
            <a:rPr lang="en-US">
              <a:solidFill>
                <a:schemeClr val="tx1"/>
              </a:solidFill>
            </a:rPr>
            <a:t>Gilbert has the least amount of collective market value. </a:t>
          </a:r>
        </a:p>
      </dgm:t>
    </dgm:pt>
    <dgm:pt modelId="{09FED4CF-6CD4-4498-9B65-03C2CCD3B8B7}" type="parTrans" cxnId="{5DC8287D-372E-4882-BC63-6EF0F567A478}">
      <dgm:prSet/>
      <dgm:spPr/>
      <dgm:t>
        <a:bodyPr/>
        <a:lstStyle/>
        <a:p>
          <a:endParaRPr lang="en-US"/>
        </a:p>
      </dgm:t>
    </dgm:pt>
    <dgm:pt modelId="{8FC87178-3258-461E-89AA-658042A43880}" type="sibTrans" cxnId="{5DC8287D-372E-4882-BC63-6EF0F567A478}">
      <dgm:prSet/>
      <dgm:spPr/>
      <dgm:t>
        <a:bodyPr/>
        <a:lstStyle/>
        <a:p>
          <a:endParaRPr lang="en-US"/>
        </a:p>
      </dgm:t>
    </dgm:pt>
    <dgm:pt modelId="{C7221345-BBEC-564A-8ED7-07C8A93E7502}" type="pres">
      <dgm:prSet presAssocID="{1AE12786-49D4-49F6-842C-0812502604C0}" presName="linear" presStyleCnt="0">
        <dgm:presLayoutVars>
          <dgm:animLvl val="lvl"/>
          <dgm:resizeHandles val="exact"/>
        </dgm:presLayoutVars>
      </dgm:prSet>
      <dgm:spPr/>
    </dgm:pt>
    <dgm:pt modelId="{04931581-5BA6-3A4F-B77F-AA641D6253B4}" type="pres">
      <dgm:prSet presAssocID="{1AA6B02B-4701-4A51-825A-D918C1C18C9E}" presName="parentText" presStyleLbl="node1" presStyleIdx="0" presStyleCnt="3">
        <dgm:presLayoutVars>
          <dgm:chMax val="0"/>
          <dgm:bulletEnabled val="1"/>
        </dgm:presLayoutVars>
      </dgm:prSet>
      <dgm:spPr/>
    </dgm:pt>
    <dgm:pt modelId="{B73E2E2D-A12D-114F-ADDB-950949F3E344}" type="pres">
      <dgm:prSet presAssocID="{89E6CA9E-7812-4E05-99E0-8416475792F5}" presName="spacer" presStyleCnt="0"/>
      <dgm:spPr/>
    </dgm:pt>
    <dgm:pt modelId="{205D913D-5F97-6443-91B2-A974E4986B9F}" type="pres">
      <dgm:prSet presAssocID="{A9F43969-AB93-4299-A708-448189C3C21B}" presName="parentText" presStyleLbl="node1" presStyleIdx="1" presStyleCnt="3">
        <dgm:presLayoutVars>
          <dgm:chMax val="0"/>
          <dgm:bulletEnabled val="1"/>
        </dgm:presLayoutVars>
      </dgm:prSet>
      <dgm:spPr/>
    </dgm:pt>
    <dgm:pt modelId="{CF22DCFC-DF0C-6049-9610-1F5FA6298617}" type="pres">
      <dgm:prSet presAssocID="{3008C063-7BE2-4DF2-96DA-6461E310B709}" presName="spacer" presStyleCnt="0"/>
      <dgm:spPr/>
    </dgm:pt>
    <dgm:pt modelId="{20CE70B9-D3EA-A14A-B45A-03F19487F431}" type="pres">
      <dgm:prSet presAssocID="{3C1C345E-D12A-4928-8752-5A49F28E4241}" presName="parentText" presStyleLbl="node1" presStyleIdx="2" presStyleCnt="3">
        <dgm:presLayoutVars>
          <dgm:chMax val="0"/>
          <dgm:bulletEnabled val="1"/>
        </dgm:presLayoutVars>
      </dgm:prSet>
      <dgm:spPr/>
    </dgm:pt>
  </dgm:ptLst>
  <dgm:cxnLst>
    <dgm:cxn modelId="{5951E60B-E98D-42B5-9262-D1E1873C41EC}" srcId="{1AE12786-49D4-49F6-842C-0812502604C0}" destId="{1AA6B02B-4701-4A51-825A-D918C1C18C9E}" srcOrd="0" destOrd="0" parTransId="{6E6D3F59-C4A8-457F-8ED1-C67415D5224A}" sibTransId="{89E6CA9E-7812-4E05-99E0-8416475792F5}"/>
    <dgm:cxn modelId="{208A732D-674F-1540-80D8-696E7D25A00C}" type="presOf" srcId="{A9F43969-AB93-4299-A708-448189C3C21B}" destId="{205D913D-5F97-6443-91B2-A974E4986B9F}" srcOrd="0" destOrd="0" presId="urn:microsoft.com/office/officeart/2005/8/layout/vList2"/>
    <dgm:cxn modelId="{E6FD8C43-125E-7548-985F-84AD89B79C34}" type="presOf" srcId="{3C1C345E-D12A-4928-8752-5A49F28E4241}" destId="{20CE70B9-D3EA-A14A-B45A-03F19487F431}" srcOrd="0" destOrd="0" presId="urn:microsoft.com/office/officeart/2005/8/layout/vList2"/>
    <dgm:cxn modelId="{5DC8287D-372E-4882-BC63-6EF0F567A478}" srcId="{1AE12786-49D4-49F6-842C-0812502604C0}" destId="{3C1C345E-D12A-4928-8752-5A49F28E4241}" srcOrd="2" destOrd="0" parTransId="{09FED4CF-6CD4-4498-9B65-03C2CCD3B8B7}" sibTransId="{8FC87178-3258-461E-89AA-658042A43880}"/>
    <dgm:cxn modelId="{1B59319C-0472-5640-9F31-2F6EE613E419}" type="presOf" srcId="{1AA6B02B-4701-4A51-825A-D918C1C18C9E}" destId="{04931581-5BA6-3A4F-B77F-AA641D6253B4}" srcOrd="0" destOrd="0" presId="urn:microsoft.com/office/officeart/2005/8/layout/vList2"/>
    <dgm:cxn modelId="{00BC77AE-28B1-6B4F-8B12-AF1520BBE096}" type="presOf" srcId="{1AE12786-49D4-49F6-842C-0812502604C0}" destId="{C7221345-BBEC-564A-8ED7-07C8A93E7502}" srcOrd="0" destOrd="0" presId="urn:microsoft.com/office/officeart/2005/8/layout/vList2"/>
    <dgm:cxn modelId="{DF3E6FF1-9172-45E0-AAB4-ED3617CB46CA}" srcId="{1AE12786-49D4-49F6-842C-0812502604C0}" destId="{A9F43969-AB93-4299-A708-448189C3C21B}" srcOrd="1" destOrd="0" parTransId="{5858F24E-61B7-49F3-A513-E81791A9F6F7}" sibTransId="{3008C063-7BE2-4DF2-96DA-6461E310B709}"/>
    <dgm:cxn modelId="{AD7A4B80-FDEF-9840-A875-5CAA9EF9DD0B}" type="presParOf" srcId="{C7221345-BBEC-564A-8ED7-07C8A93E7502}" destId="{04931581-5BA6-3A4F-B77F-AA641D6253B4}" srcOrd="0" destOrd="0" presId="urn:microsoft.com/office/officeart/2005/8/layout/vList2"/>
    <dgm:cxn modelId="{78D365B4-13EB-C24D-850E-DDA4F319DD21}" type="presParOf" srcId="{C7221345-BBEC-564A-8ED7-07C8A93E7502}" destId="{B73E2E2D-A12D-114F-ADDB-950949F3E344}" srcOrd="1" destOrd="0" presId="urn:microsoft.com/office/officeart/2005/8/layout/vList2"/>
    <dgm:cxn modelId="{A43493DD-276B-6049-8759-2AE8C068E1A4}" type="presParOf" srcId="{C7221345-BBEC-564A-8ED7-07C8A93E7502}" destId="{205D913D-5F97-6443-91B2-A974E4986B9F}" srcOrd="2" destOrd="0" presId="urn:microsoft.com/office/officeart/2005/8/layout/vList2"/>
    <dgm:cxn modelId="{979D2860-8CD2-674E-B8B2-C049A1A12667}" type="presParOf" srcId="{C7221345-BBEC-564A-8ED7-07C8A93E7502}" destId="{CF22DCFC-DF0C-6049-9610-1F5FA6298617}" srcOrd="3" destOrd="0" presId="urn:microsoft.com/office/officeart/2005/8/layout/vList2"/>
    <dgm:cxn modelId="{0F44F214-2176-4845-B70D-EB40CB0A0D3E}" type="presParOf" srcId="{C7221345-BBEC-564A-8ED7-07C8A93E7502}" destId="{20CE70B9-D3EA-A14A-B45A-03F19487F43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13C437-C13D-4BA6-AAF8-D8CDC303A32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1CF80F9-661E-48B6-9C50-F33C2B38D823}">
      <dgm:prSet/>
      <dgm:spPr/>
      <dgm:t>
        <a:bodyPr/>
        <a:lstStyle/>
        <a:p>
          <a:pPr>
            <a:lnSpc>
              <a:spcPct val="100000"/>
            </a:lnSpc>
          </a:pPr>
          <a:r>
            <a:rPr lang="en-US"/>
            <a:t>Northridge Heights has the least amount of houses, but has the highest average price of collective market value.</a:t>
          </a:r>
        </a:p>
      </dgm:t>
    </dgm:pt>
    <dgm:pt modelId="{4C5ED96B-23A8-4555-BCD0-761F54149BFA}" type="parTrans" cxnId="{8F390A0C-07A3-479B-B449-09DD69D5B35A}">
      <dgm:prSet/>
      <dgm:spPr/>
      <dgm:t>
        <a:bodyPr/>
        <a:lstStyle/>
        <a:p>
          <a:endParaRPr lang="en-US"/>
        </a:p>
      </dgm:t>
    </dgm:pt>
    <dgm:pt modelId="{95101C12-0521-4596-BABE-F31F4045EE8D}" type="sibTrans" cxnId="{8F390A0C-07A3-479B-B449-09DD69D5B35A}">
      <dgm:prSet/>
      <dgm:spPr/>
      <dgm:t>
        <a:bodyPr/>
        <a:lstStyle/>
        <a:p>
          <a:endParaRPr lang="en-US"/>
        </a:p>
      </dgm:t>
    </dgm:pt>
    <dgm:pt modelId="{2E49CF79-36C8-4D2A-81AE-DBD1E02D5872}">
      <dgm:prSet/>
      <dgm:spPr/>
      <dgm:t>
        <a:bodyPr/>
        <a:lstStyle/>
        <a:p>
          <a:pPr>
            <a:lnSpc>
              <a:spcPct val="100000"/>
            </a:lnSpc>
          </a:pPr>
          <a:r>
            <a:rPr lang="en-US"/>
            <a:t>North </a:t>
          </a:r>
          <a:r>
            <a:rPr lang="en-US">
              <a:latin typeface="Avenir Next LT Pro"/>
            </a:rPr>
            <a:t>Ames</a:t>
          </a:r>
          <a:r>
            <a:rPr lang="en-US"/>
            <a:t> has the most amount of houses, but has the least average of collective market value. </a:t>
          </a:r>
        </a:p>
      </dgm:t>
    </dgm:pt>
    <dgm:pt modelId="{36491C58-6557-4001-A0C1-CAD1C1A29005}" type="parTrans" cxnId="{C51B1E83-B026-4ACF-BDA1-000E921FDD0C}">
      <dgm:prSet/>
      <dgm:spPr/>
      <dgm:t>
        <a:bodyPr/>
        <a:lstStyle/>
        <a:p>
          <a:endParaRPr lang="en-US"/>
        </a:p>
      </dgm:t>
    </dgm:pt>
    <dgm:pt modelId="{06669EE0-1C7B-4EC3-BFDF-FCDC067900F0}" type="sibTrans" cxnId="{C51B1E83-B026-4ACF-BDA1-000E921FDD0C}">
      <dgm:prSet/>
      <dgm:spPr/>
      <dgm:t>
        <a:bodyPr/>
        <a:lstStyle/>
        <a:p>
          <a:endParaRPr lang="en-US"/>
        </a:p>
      </dgm:t>
    </dgm:pt>
    <dgm:pt modelId="{097C6A6C-FB62-40F5-9017-BD9E6370E090}" type="pres">
      <dgm:prSet presAssocID="{9213C437-C13D-4BA6-AAF8-D8CDC303A325}" presName="root" presStyleCnt="0">
        <dgm:presLayoutVars>
          <dgm:dir/>
          <dgm:resizeHandles val="exact"/>
        </dgm:presLayoutVars>
      </dgm:prSet>
      <dgm:spPr/>
    </dgm:pt>
    <dgm:pt modelId="{F79CA7E6-3DB2-4B3E-B609-13E1F6BE491D}" type="pres">
      <dgm:prSet presAssocID="{E1CF80F9-661E-48B6-9C50-F33C2B38D823}" presName="compNode" presStyleCnt="0"/>
      <dgm:spPr/>
    </dgm:pt>
    <dgm:pt modelId="{64BD0605-FF23-4BF9-A705-8EF5417B4DE8}" type="pres">
      <dgm:prSet presAssocID="{E1CF80F9-661E-48B6-9C50-F33C2B38D823}" presName="bgRect" presStyleLbl="bgShp" presStyleIdx="0" presStyleCnt="2"/>
      <dgm:spPr>
        <a:solidFill>
          <a:schemeClr val="accent1">
            <a:lumMod val="20000"/>
            <a:lumOff val="80000"/>
          </a:schemeClr>
        </a:solidFill>
      </dgm:spPr>
    </dgm:pt>
    <dgm:pt modelId="{AF79AEC0-7E51-45CE-A416-7293EE21B161}" type="pres">
      <dgm:prSet presAssocID="{E1CF80F9-661E-48B6-9C50-F33C2B38D823}"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solidFill>
            <a:schemeClr val="tx1"/>
          </a:solidFill>
        </a:ln>
      </dgm:spPr>
      <dgm:extLst>
        <a:ext uri="{E40237B7-FDA0-4F09-8148-C483321AD2D9}">
          <dgm14:cNvPr xmlns:dgm14="http://schemas.microsoft.com/office/drawing/2010/diagram" id="0" name="" descr="Renovation (House With Sparkles) with solid fill"/>
        </a:ext>
      </dgm:extLst>
    </dgm:pt>
    <dgm:pt modelId="{79B07087-34EC-43D1-A39F-15A756B8C4B4}" type="pres">
      <dgm:prSet presAssocID="{E1CF80F9-661E-48B6-9C50-F33C2B38D823}" presName="spaceRect" presStyleCnt="0"/>
      <dgm:spPr/>
    </dgm:pt>
    <dgm:pt modelId="{9E6022BD-18FB-4985-8E57-3D5646D10F28}" type="pres">
      <dgm:prSet presAssocID="{E1CF80F9-661E-48B6-9C50-F33C2B38D823}" presName="parTx" presStyleLbl="revTx" presStyleIdx="0" presStyleCnt="2">
        <dgm:presLayoutVars>
          <dgm:chMax val="0"/>
          <dgm:chPref val="0"/>
        </dgm:presLayoutVars>
      </dgm:prSet>
      <dgm:spPr/>
    </dgm:pt>
    <dgm:pt modelId="{916823ED-24F5-440C-A3B0-C9A38A69BEF8}" type="pres">
      <dgm:prSet presAssocID="{95101C12-0521-4596-BABE-F31F4045EE8D}" presName="sibTrans" presStyleCnt="0"/>
      <dgm:spPr/>
    </dgm:pt>
    <dgm:pt modelId="{D4F49D55-95A9-4791-B605-33C7C8651192}" type="pres">
      <dgm:prSet presAssocID="{2E49CF79-36C8-4D2A-81AE-DBD1E02D5872}" presName="compNode" presStyleCnt="0"/>
      <dgm:spPr/>
    </dgm:pt>
    <dgm:pt modelId="{EBDCA46C-4283-4EAF-A925-BF9AD24050BD}" type="pres">
      <dgm:prSet presAssocID="{2E49CF79-36C8-4D2A-81AE-DBD1E02D5872}" presName="bgRect" presStyleLbl="bgShp" presStyleIdx="1" presStyleCnt="2"/>
      <dgm:spPr>
        <a:solidFill>
          <a:schemeClr val="accent1">
            <a:lumMod val="40000"/>
            <a:lumOff val="60000"/>
          </a:schemeClr>
        </a:solidFill>
      </dgm:spPr>
    </dgm:pt>
    <dgm:pt modelId="{5D3BABFD-7403-412A-87FC-C24F36F41E51}" type="pres">
      <dgm:prSet presAssocID="{2E49CF79-36C8-4D2A-81AE-DBD1E02D587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solidFill>
            <a:schemeClr val="tx1"/>
          </a:solidFill>
        </a:ln>
      </dgm:spPr>
      <dgm:extLst>
        <a:ext uri="{E40237B7-FDA0-4F09-8148-C483321AD2D9}">
          <dgm14:cNvPr xmlns:dgm14="http://schemas.microsoft.com/office/drawing/2010/diagram" id="0" name="" descr="Suburban scene"/>
        </a:ext>
      </dgm:extLst>
    </dgm:pt>
    <dgm:pt modelId="{DF6D3AB9-C583-4C4E-9DC4-7C93CB5A7D63}" type="pres">
      <dgm:prSet presAssocID="{2E49CF79-36C8-4D2A-81AE-DBD1E02D5872}" presName="spaceRect" presStyleCnt="0"/>
      <dgm:spPr/>
    </dgm:pt>
    <dgm:pt modelId="{1B686A39-05F8-49A8-8B4A-EA706AB416C7}" type="pres">
      <dgm:prSet presAssocID="{2E49CF79-36C8-4D2A-81AE-DBD1E02D5872}" presName="parTx" presStyleLbl="revTx" presStyleIdx="1" presStyleCnt="2">
        <dgm:presLayoutVars>
          <dgm:chMax val="0"/>
          <dgm:chPref val="0"/>
        </dgm:presLayoutVars>
      </dgm:prSet>
      <dgm:spPr/>
    </dgm:pt>
  </dgm:ptLst>
  <dgm:cxnLst>
    <dgm:cxn modelId="{8F390A0C-07A3-479B-B449-09DD69D5B35A}" srcId="{9213C437-C13D-4BA6-AAF8-D8CDC303A325}" destId="{E1CF80F9-661E-48B6-9C50-F33C2B38D823}" srcOrd="0" destOrd="0" parTransId="{4C5ED96B-23A8-4555-BCD0-761F54149BFA}" sibTransId="{95101C12-0521-4596-BABE-F31F4045EE8D}"/>
    <dgm:cxn modelId="{C51B1E83-B026-4ACF-BDA1-000E921FDD0C}" srcId="{9213C437-C13D-4BA6-AAF8-D8CDC303A325}" destId="{2E49CF79-36C8-4D2A-81AE-DBD1E02D5872}" srcOrd="1" destOrd="0" parTransId="{36491C58-6557-4001-A0C1-CAD1C1A29005}" sibTransId="{06669EE0-1C7B-4EC3-BFDF-FCDC067900F0}"/>
    <dgm:cxn modelId="{AFE8E3B0-A75A-AA43-B04C-45BCFB73ECB8}" type="presOf" srcId="{E1CF80F9-661E-48B6-9C50-F33C2B38D823}" destId="{9E6022BD-18FB-4985-8E57-3D5646D10F28}" srcOrd="0" destOrd="0" presId="urn:microsoft.com/office/officeart/2018/2/layout/IconVerticalSolidList"/>
    <dgm:cxn modelId="{616437E2-CAA8-AD49-8B7E-3B52241B4FCD}" type="presOf" srcId="{9213C437-C13D-4BA6-AAF8-D8CDC303A325}" destId="{097C6A6C-FB62-40F5-9017-BD9E6370E090}" srcOrd="0" destOrd="0" presId="urn:microsoft.com/office/officeart/2018/2/layout/IconVerticalSolidList"/>
    <dgm:cxn modelId="{AB2870EB-BC26-604D-95A4-BE37736C1BB9}" type="presOf" srcId="{2E49CF79-36C8-4D2A-81AE-DBD1E02D5872}" destId="{1B686A39-05F8-49A8-8B4A-EA706AB416C7}" srcOrd="0" destOrd="0" presId="urn:microsoft.com/office/officeart/2018/2/layout/IconVerticalSolidList"/>
    <dgm:cxn modelId="{B966DA42-7AFC-CF4F-9783-224DA0E40E6C}" type="presParOf" srcId="{097C6A6C-FB62-40F5-9017-BD9E6370E090}" destId="{F79CA7E6-3DB2-4B3E-B609-13E1F6BE491D}" srcOrd="0" destOrd="0" presId="urn:microsoft.com/office/officeart/2018/2/layout/IconVerticalSolidList"/>
    <dgm:cxn modelId="{9EE2A47A-FF2D-2D41-97F3-7133D2830346}" type="presParOf" srcId="{F79CA7E6-3DB2-4B3E-B609-13E1F6BE491D}" destId="{64BD0605-FF23-4BF9-A705-8EF5417B4DE8}" srcOrd="0" destOrd="0" presId="urn:microsoft.com/office/officeart/2018/2/layout/IconVerticalSolidList"/>
    <dgm:cxn modelId="{81DFAAAF-469E-5748-9A4C-0A2C921F53EF}" type="presParOf" srcId="{F79CA7E6-3DB2-4B3E-B609-13E1F6BE491D}" destId="{AF79AEC0-7E51-45CE-A416-7293EE21B161}" srcOrd="1" destOrd="0" presId="urn:microsoft.com/office/officeart/2018/2/layout/IconVerticalSolidList"/>
    <dgm:cxn modelId="{9D15410E-04CD-7344-8545-56D78E729DE1}" type="presParOf" srcId="{F79CA7E6-3DB2-4B3E-B609-13E1F6BE491D}" destId="{79B07087-34EC-43D1-A39F-15A756B8C4B4}" srcOrd="2" destOrd="0" presId="urn:microsoft.com/office/officeart/2018/2/layout/IconVerticalSolidList"/>
    <dgm:cxn modelId="{C9CE41BE-F7CF-9C47-9D33-17767F32AD04}" type="presParOf" srcId="{F79CA7E6-3DB2-4B3E-B609-13E1F6BE491D}" destId="{9E6022BD-18FB-4985-8E57-3D5646D10F28}" srcOrd="3" destOrd="0" presId="urn:microsoft.com/office/officeart/2018/2/layout/IconVerticalSolidList"/>
    <dgm:cxn modelId="{9C7C30A9-4408-8D4A-A3C8-A1014A89A567}" type="presParOf" srcId="{097C6A6C-FB62-40F5-9017-BD9E6370E090}" destId="{916823ED-24F5-440C-A3B0-C9A38A69BEF8}" srcOrd="1" destOrd="0" presId="urn:microsoft.com/office/officeart/2018/2/layout/IconVerticalSolidList"/>
    <dgm:cxn modelId="{54FFC474-F966-354D-864E-436560B827C6}" type="presParOf" srcId="{097C6A6C-FB62-40F5-9017-BD9E6370E090}" destId="{D4F49D55-95A9-4791-B605-33C7C8651192}" srcOrd="2" destOrd="0" presId="urn:microsoft.com/office/officeart/2018/2/layout/IconVerticalSolidList"/>
    <dgm:cxn modelId="{D1882F9F-3341-7543-908F-84CC973F1BCD}" type="presParOf" srcId="{D4F49D55-95A9-4791-B605-33C7C8651192}" destId="{EBDCA46C-4283-4EAF-A925-BF9AD24050BD}" srcOrd="0" destOrd="0" presId="urn:microsoft.com/office/officeart/2018/2/layout/IconVerticalSolidList"/>
    <dgm:cxn modelId="{78291078-E47C-5E49-9E61-2E679F6E6FA7}" type="presParOf" srcId="{D4F49D55-95A9-4791-B605-33C7C8651192}" destId="{5D3BABFD-7403-412A-87FC-C24F36F41E51}" srcOrd="1" destOrd="0" presId="urn:microsoft.com/office/officeart/2018/2/layout/IconVerticalSolidList"/>
    <dgm:cxn modelId="{59FC85CD-FF25-764A-8C24-C4D6E4FFE2B5}" type="presParOf" srcId="{D4F49D55-95A9-4791-B605-33C7C8651192}" destId="{DF6D3AB9-C583-4C4E-9DC4-7C93CB5A7D63}" srcOrd="2" destOrd="0" presId="urn:microsoft.com/office/officeart/2018/2/layout/IconVerticalSolidList"/>
    <dgm:cxn modelId="{5EAFE72E-C13E-2A40-99F8-02E441B770D8}" type="presParOf" srcId="{D4F49D55-95A9-4791-B605-33C7C8651192}" destId="{1B686A39-05F8-49A8-8B4A-EA706AB416C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931581-5BA6-3A4F-B77F-AA641D6253B4}">
      <dsp:nvSpPr>
        <dsp:cNvPr id="0" name=""/>
        <dsp:cNvSpPr/>
      </dsp:nvSpPr>
      <dsp:spPr>
        <a:xfrm>
          <a:off x="0" y="12068"/>
          <a:ext cx="5091113" cy="1404000"/>
        </a:xfrm>
        <a:prstGeom prst="roundRect">
          <a:avLst/>
        </a:prstGeom>
        <a:solidFill>
          <a:schemeClr val="accent1">
            <a:lumMod val="20000"/>
            <a:lumOff val="80000"/>
          </a:schemeClr>
        </a:solidFill>
        <a:ln w="12700" cap="flat" cmpd="sng" algn="ctr">
          <a:noFill/>
          <a:prstDash val="solid"/>
          <a:miter lim="800000"/>
        </a:ln>
        <a:effectLst/>
      </dsp:spPr>
      <dsp:style>
        <a:lnRef idx="2">
          <a:schemeClr val="accent2">
            <a:shade val="15000"/>
          </a:schemeClr>
        </a:lnRef>
        <a:fillRef idx="1">
          <a:schemeClr val="accent2"/>
        </a:fillRef>
        <a:effectRef idx="0">
          <a:schemeClr val="accent2"/>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solidFill>
                <a:schemeClr val="tx1"/>
              </a:solidFill>
            </a:rPr>
            <a:t>Top 5 with highest collective market value neighborhood were North Ames, College Creek, Northridge Heights, Somerset, and Gilbert.</a:t>
          </a:r>
        </a:p>
      </dsp:txBody>
      <dsp:txXfrm>
        <a:off x="68538" y="80606"/>
        <a:ext cx="4954037" cy="1266924"/>
      </dsp:txXfrm>
    </dsp:sp>
    <dsp:sp modelId="{205D913D-5F97-6443-91B2-A974E4986B9F}">
      <dsp:nvSpPr>
        <dsp:cNvPr id="0" name=""/>
        <dsp:cNvSpPr/>
      </dsp:nvSpPr>
      <dsp:spPr>
        <a:xfrm>
          <a:off x="0" y="1473669"/>
          <a:ext cx="5091113" cy="1404000"/>
        </a:xfrm>
        <a:prstGeom prst="roundRect">
          <a:avLst/>
        </a:prstGeom>
        <a:solidFill>
          <a:schemeClr val="accent1">
            <a:lumMod val="40000"/>
            <a:lumOff val="60000"/>
          </a:schemeClr>
        </a:solidFill>
        <a:ln w="12700" cap="flat" cmpd="sng" algn="ctr">
          <a:noFill/>
          <a:prstDash val="solid"/>
          <a:miter lim="800000"/>
        </a:ln>
        <a:effectLst/>
      </dsp:spPr>
      <dsp:style>
        <a:lnRef idx="2">
          <a:schemeClr val="accent2">
            <a:shade val="15000"/>
          </a:schemeClr>
        </a:lnRef>
        <a:fillRef idx="1">
          <a:schemeClr val="accent2"/>
        </a:fillRef>
        <a:effectRef idx="0">
          <a:schemeClr val="accent2"/>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solidFill>
                <a:schemeClr val="tx1"/>
              </a:solidFill>
            </a:rPr>
            <a:t>North </a:t>
          </a:r>
          <a:r>
            <a:rPr lang="en-US" sz="2000" kern="1200">
              <a:solidFill>
                <a:schemeClr val="tx1"/>
              </a:solidFill>
              <a:latin typeface="Avenir Next LT Pro"/>
            </a:rPr>
            <a:t>Ames</a:t>
          </a:r>
          <a:r>
            <a:rPr lang="en-US" sz="2000" kern="1200">
              <a:solidFill>
                <a:schemeClr val="tx1"/>
              </a:solidFill>
            </a:rPr>
            <a:t> has the highest collective market value and the highest amount of houses.</a:t>
          </a:r>
        </a:p>
      </dsp:txBody>
      <dsp:txXfrm>
        <a:off x="68538" y="1542207"/>
        <a:ext cx="4954037" cy="1266924"/>
      </dsp:txXfrm>
    </dsp:sp>
    <dsp:sp modelId="{20CE70B9-D3EA-A14A-B45A-03F19487F431}">
      <dsp:nvSpPr>
        <dsp:cNvPr id="0" name=""/>
        <dsp:cNvSpPr/>
      </dsp:nvSpPr>
      <dsp:spPr>
        <a:xfrm>
          <a:off x="0" y="2935269"/>
          <a:ext cx="5091113" cy="1404000"/>
        </a:xfrm>
        <a:prstGeom prst="roundRect">
          <a:avLst/>
        </a:prstGeom>
        <a:solidFill>
          <a:schemeClr val="accent1">
            <a:lumMod val="60000"/>
            <a:lumOff val="40000"/>
          </a:schemeClr>
        </a:solidFill>
        <a:ln w="12700" cap="flat" cmpd="sng" algn="ctr">
          <a:noFill/>
          <a:prstDash val="solid"/>
          <a:miter lim="800000"/>
        </a:ln>
        <a:effectLst/>
      </dsp:spPr>
      <dsp:style>
        <a:lnRef idx="2">
          <a:schemeClr val="accent2">
            <a:shade val="15000"/>
          </a:schemeClr>
        </a:lnRef>
        <a:fillRef idx="1">
          <a:schemeClr val="accent2"/>
        </a:fillRef>
        <a:effectRef idx="0">
          <a:schemeClr val="accent2"/>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solidFill>
                <a:schemeClr val="tx1"/>
              </a:solidFill>
            </a:rPr>
            <a:t>Gilbert has the least amount of collective market value. </a:t>
          </a:r>
        </a:p>
      </dsp:txBody>
      <dsp:txXfrm>
        <a:off x="68538" y="3003807"/>
        <a:ext cx="4954037" cy="12669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BD0605-FF23-4BF9-A705-8EF5417B4DE8}">
      <dsp:nvSpPr>
        <dsp:cNvPr id="0" name=""/>
        <dsp:cNvSpPr/>
      </dsp:nvSpPr>
      <dsp:spPr>
        <a:xfrm>
          <a:off x="0" y="707092"/>
          <a:ext cx="5257800" cy="1305401"/>
        </a:xfrm>
        <a:prstGeom prst="roundRect">
          <a:avLst>
            <a:gd name="adj" fmla="val 10000"/>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sp>
    <dsp:sp modelId="{AF79AEC0-7E51-45CE-A416-7293EE21B161}">
      <dsp:nvSpPr>
        <dsp:cNvPr id="0" name=""/>
        <dsp:cNvSpPr/>
      </dsp:nvSpPr>
      <dsp:spPr>
        <a:xfrm>
          <a:off x="394883" y="1000807"/>
          <a:ext cx="717970" cy="71797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6022BD-18FB-4985-8E57-3D5646D10F28}">
      <dsp:nvSpPr>
        <dsp:cNvPr id="0" name=""/>
        <dsp:cNvSpPr/>
      </dsp:nvSpPr>
      <dsp:spPr>
        <a:xfrm>
          <a:off x="1507738" y="707092"/>
          <a:ext cx="37500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711200">
            <a:lnSpc>
              <a:spcPct val="100000"/>
            </a:lnSpc>
            <a:spcBef>
              <a:spcPct val="0"/>
            </a:spcBef>
            <a:spcAft>
              <a:spcPct val="35000"/>
            </a:spcAft>
            <a:buNone/>
          </a:pPr>
          <a:r>
            <a:rPr lang="en-US" sz="1600" kern="1200"/>
            <a:t>Northridge Heights has the least amount of houses, but has the highest average price of collective market value.</a:t>
          </a:r>
        </a:p>
      </dsp:txBody>
      <dsp:txXfrm>
        <a:off x="1507738" y="707092"/>
        <a:ext cx="3750061" cy="1305401"/>
      </dsp:txXfrm>
    </dsp:sp>
    <dsp:sp modelId="{EBDCA46C-4283-4EAF-A925-BF9AD24050BD}">
      <dsp:nvSpPr>
        <dsp:cNvPr id="0" name=""/>
        <dsp:cNvSpPr/>
      </dsp:nvSpPr>
      <dsp:spPr>
        <a:xfrm>
          <a:off x="0" y="2338844"/>
          <a:ext cx="5257800" cy="1305401"/>
        </a:xfrm>
        <a:prstGeom prst="roundRect">
          <a:avLst>
            <a:gd name="adj" fmla="val 10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5D3BABFD-7403-412A-87FC-C24F36F41E51}">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686A39-05F8-49A8-8B4A-EA706AB416C7}">
      <dsp:nvSpPr>
        <dsp:cNvPr id="0" name=""/>
        <dsp:cNvSpPr/>
      </dsp:nvSpPr>
      <dsp:spPr>
        <a:xfrm>
          <a:off x="1507738" y="2338844"/>
          <a:ext cx="37500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711200">
            <a:lnSpc>
              <a:spcPct val="100000"/>
            </a:lnSpc>
            <a:spcBef>
              <a:spcPct val="0"/>
            </a:spcBef>
            <a:spcAft>
              <a:spcPct val="35000"/>
            </a:spcAft>
            <a:buNone/>
          </a:pPr>
          <a:r>
            <a:rPr lang="en-US" sz="1600" kern="1200"/>
            <a:t>North </a:t>
          </a:r>
          <a:r>
            <a:rPr lang="en-US" sz="1600" kern="1200">
              <a:latin typeface="Avenir Next LT Pro"/>
            </a:rPr>
            <a:t>Ames</a:t>
          </a:r>
          <a:r>
            <a:rPr lang="en-US" sz="1600" kern="1200"/>
            <a:t> has the most amount of houses, but has the least average of collective market value. </a:t>
          </a:r>
        </a:p>
      </dsp:txBody>
      <dsp:txXfrm>
        <a:off x="1507738" y="2338844"/>
        <a:ext cx="3750061" cy="130540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23T19:37:12.33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2822 7565 16383 0 0,'5'0'0'0'0,"13"0"0"0"0,9 0 0 0 0,12 0 0 0 0,6 0 0 0 0,5 0 0 0 0,2 0 0 0 0,-3 0 0 0 0,-7 0 0 0 0,-5 0 0 0 0,-7 0 0 0 0,-7 0 0 0 0,-5 0 0 0 0,-4 0 0 0 0,-2 0 0 0 0,-2 0 0 0 0,0 0 0 0 0,0 0 0 0 0,0 0 0 0 0,3 0 0 0 0,4 0 0 0 0,3 0 0 0 0,2 0 0 0 0,3 0 0 0 0,3 0 0 0 0,2 0 0 0 0,-2 0 0 0 0,-2 0 0 0 0,-4 0 0 0 0,-2 0 0 0 0,-4 0 0 0 0,-2 0 0 0 0,-2 0 0 0 0,0 0 0 0 0,-1 0 0 0 0,-1 0 0 0 0,1 0 0 0 0,0 0 0 0 0,-1 0 0 0 0,1 0 0 0 0,0 0 0 0 0,0 0 0 0 0,0 0 0 0 0,0 0 0 0 0,-2-4 0 0 0,-1-1 0 0 0,-2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23T19:38:02.65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8196 7608 16383 0 0,'-2'0'0'0'0,"-5"0"0"0"0,-5 0 0 0 0,-6 0 0 0 0,-4 0 0 0 0,-2 0 0 0 0,1 0 0 0 0,-1 0 0 0 0,3 0 0 0 0,2 2 0 0 0,2 1 0 0 0,3 0 0 0 0,1-1 0 0 0,2-1 0 0 0,0 0 0 0 0,0-1 0 0 0,-3 3 0 0 0,-2 0 0 0 0,-2-1 0 0 0,-1 3 0 0 0,-3-1 0 0 0,-1 0 0 0 0,1 0 0 0 0,2 1 0 0 0,3-2 0 0 0,2 0 0 0 0,1-2 0 0 0,4 2 0 0 0,1 0 0 0 0,0-1 0 0 0,0 0 0 0 0,-1-1 0 0 0,-2 2 0 0 0,-5 3 0 0 0,-6-1 0 0 0,-6 3 0 0 0,-9 1 0 0 0,-5 0 0 0 0,-3 1 0 0 0,3-2 0 0 0,1 1 0 0 0,5-2 0 0 0,8-2 0 0 0,6-1 0 0 0,6-2 0 0 0,3-1 0 0 0,2-1 0 0 0,2 0 0 0 0,0-1 0 0 0,0 1 0 0 0,1 0 0 0 0,-2-1 0 0 0,1 1 0 0 0,-1 0 0 0 0,-1 0 0 0 0,1 0 0 0 0,-1 0 0 0 0,1 0 0 0 0,-1 0 0 0 0,1 0 0 0 0,-1 0 0 0 0,1 0 0 0 0,0 0 0 0 0,2 0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23T19:38:02.65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2955 7611 16383 0 0,'2'0'0'0'0,"3"0"0"0"0,4 0 0 0 0,5 0 0 0 0,3 0 0 0 0,6 0 0 0 0,5 0 0 0 0,1 0 0 0 0,2 0 0 0 0,0 0 0 0 0,0 0 0 0 0,-2 0 0 0 0,2 0 0 0 0,3 0 0 0 0,5-5 0 0 0,4-2 0 0 0,5 0 0 0 0,5-1 0 0 0,0 1 0 0 0,-1 1 0 0 0,-3 2 0 0 0,-5 2 0 0 0,-8-1 0 0 0,-6 0 0 0 0,-6 0 0 0 0,-5 1 0 0 0,-3 1 0 0 0,-4 1 0 0 0,-5-1 0 0 0,-5 1 0 0 0,-6 1 0 0 0,-4-1 0 0 0,-7 0 0 0 0,-2 0 0 0 0,-2 0 0 0 0,2 0 0 0 0,1 0 0 0 0,1 0 0 0 0,2 0 0 0 0,0 0 0 0 0,1 0 0 0 0,1 0 0 0 0,0 0 0 0 0,0 0 0 0 0,-1 0 0 0 0,1 0 0 0 0,0 0 0 0 0,2 2 0 0 0,0 1 0 0 0,0-1 0 0 0,-1 2 0 0 0,0 0 0 0 0,-1 0 0 0 0,0 0 0 0 0,-1 0 0 0 0,0 0 0 0 0,-2-2 0 0 0,-1 2 0 0 0,0-1 0 0 0,1 0 0 0 0,-2-1 0 0 0,0-1 0 0 0,-2 2 0 0 0,-2 0 0 0 0,-5 2 0 0 0,-5 3 0 0 0,-12 3 0 0 0,-9 1 0 0 0,-7 3 0 0 0,-3 0 0 0 0,-3-2 0 0 0,6-1 0 0 0,8-3 0 0 0,9 0 0 0 0,8-2 0 0 0,11-1 0 0 0,7 0 0 0 0,4-2 0 0 0,2-2 0 0 0,0-1 0 0 0,1 0 0 0 0,-1-1 0 0 0,0 0 0 0 0,-2-1 0 0 0,0 1 0 0 0,4 0 0 0 0,9 0 0 0 0,10 0 0 0 0,6 0 0 0 0,8-1 0 0 0,4 1 0 0 0,4 1 0 0 0,0-1 0 0 0,-1 0 0 0 0,-2 0 0 0 0,-1 0 0 0 0,-2 0 0 0 0,-2 0 0 0 0,3 0 0 0 0,3 0 0 0 0,4 0 0 0 0,2 0 0 0 0,2 0 0 0 0,2 0 0 0 0,1 0 0 0 0,0 0 0 0 0,-3 0 0 0 0,-1-3 0 0 0,-3 0 0 0 0,-5 0 0 0 0,-4 0 0 0 0,-5 2 0 0 0,-3 0 0 0 0,-4 0 0 0 0,-2 1 0 0 0,-1 0 0 0 0,-1 0 0 0 0,-2-2 0 0 0,-3-2 0 0 0,-2-2 0 0 0,-2-3 0 0 0,-3 1 0 0 0,-2 2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23T19:38:02.65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2789 7564 16383 0 0,'2'0'0'0'0,"5"0"0"0"0,11 0 0 0 0,17 0 0 0 0,8 0 0 0 0,9 0 0 0 0,7 0 0 0 0,4 0 0 0 0,-2 0 0 0 0,-3 0 0 0 0,-6 0 0 0 0,-6 0 0 0 0,-10 0 0 0 0,-8 0 0 0 0,-7 0 0 0 0,-6 0 0 0 0,-3 0 0 0 0,-1 0 0 0 0,-2 0 0 0 0,0 0 0 0 0,1 0 0 0 0,0 0 0 0 0,0 0 0 0 0,1 0 0 0 0,0 0 0 0 0,-2-4 0 0 0,-4 0 0 0 0,-8-1 0 0 0,-3 1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23T19:38:02.65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2869 7552 16383 0 0,'-1'0'0'0'0,"0"0"0"0"0,11 0 0 0 0,15 0 0 0 0,21 0 0 0 0,16 0 0 0 0,9 0 0 0 0,11 0 0 0 0,4 0 0 0 0,7 0 0 0 0,-2 0 0 0 0,-7 0 0 0 0,-6 0 0 0 0,-10-2 0 0 0,-12-1 0 0 0,-11-1 0 0 0,-9 2 0 0 0,-9 0 0 0 0,-6 1 0 0 0,-6 1 0 0 0,-2-1 0 0 0,-3 1 0 0 0,-3-1 0 0 0,-4-2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23T19:38:02.65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7196 7712 16383 0 0,'7'0'0'0'0,"10"0"0"0"0,12 0 0 0 0,16 0 0 0 0,3 0 0 0 0,2 0 0 0 0,3 0 0 0 0,-4 0 0 0 0,-5 0 0 0 0,-9 0 0 0 0,-8 0 0 0 0,-7 0 0 0 0,-5 0 0 0 0,-3 0 0 0 0,-2 0 0 0 0,0 0 0 0 0,-1 0 0 0 0,4 0 0 0 0,3 0 0 0 0,3 0 0 0 0,6 0 0 0 0,1 0 0 0 0,0 0 0 0 0,-3 0 0 0 0,-2 0 0 0 0,-4 0 0 0 0,-2 0 0 0 0,-2 0 0 0 0,-1 0 0 0 0,-1 0 0 0 0,-1 0 0 0 0,1 0 0 0 0,-1 0 0 0 0,0 0 0 0 0,1 0 0 0 0,-6-2 0 0 0,-11 0 0 0 0,-11-3 0 0 0,-11-2 0 0 0,-7-3 0 0 0,-5 0 0 0 0,0 0 0 0 0,2 2 0 0 0,4 1 0 0 0,5 1 0 0 0,3 1 0 0 0,4 2 0 0 0,4 0 0 0 0,3 2 0 0 0,2 1 0 0 0,1 0 0 0 0,1 0 0 0 0,0 0 0 0 0,-3 0 0 0 0,0 1 0 0 0,-1-1 0 0 0,-4 0 0 0 0,-6 0 0 0 0,-7 0 0 0 0,-7 0 0 0 0,-6-2 0 0 0,-1-2 0 0 0,3-1 0 0 0,0 0 0 0 0,7 0 0 0 0,7 0 0 0 0,6 0 0 0 0,8-1 0 0 0,5-1 0 0 0,7 1 0 0 0,6 1 0 0 0,5 2 0 0 0,4 1 0 0 0,6-2 0 0 0,3 1 0 0 0,3 0 0 0 0,1 1 0 0 0,2 1 0 0 0,2 0 0 0 0,2 1 0 0 0,-1 0 0 0 0,-1 0 0 0 0,-1 0 0 0 0,-1 0 0 0 0,2 0 0 0 0,7 0 0 0 0,8 0 0 0 0,6 0 0 0 0,9 0 0 0 0,5 0 0 0 0,6 0 0 0 0,-2 0 0 0 0,-2 0 0 0 0,-5 0 0 0 0,-9 0 0 0 0,-9 0 0 0 0,-6 0 0 0 0,-9 0 0 0 0,-4 0 0 0 0,-5 0 0 0 0,0 0 0 0 0,-2 0 0 0 0,0 0 0 0 0,2 0 0 0 0,0 0 0 0 0,-2 0 0 0 0,-1 0 0 0 0,-2 0 0 0 0,-1 0 0 0 0,-1 0 0 0 0,-2-1 0 0 0,-4-4 0 0 0,-9 0 0 0 0,-4 1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23T19:38:02.65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11993 7573 16383 0 0,'8'0'0'0'0,"12"0"0"0"0,25 0 0 0 0,20 0 0 0 0,9 0 0 0 0,6 0 0 0 0,8 0 0 0 0,-1 0 0 0 0,-11 0 0 0 0,-14 0 0 0 0,-13 0 0 0 0,-12 0 0 0 0,-12 0 0 0 0,-11 0 0 0 0,-11 0 0 0 0,-9 0 0 0 0,-9 0 0 0 0,-5 0 0 0 0,-5 0 0 0 0,-2-3 0 0 0,-1 0 0 0 0,1 1 0 0 0,-4-1 0 0 0,0 2 0 0 0,-2 0 0 0 0,-6 0 0 0 0,-4 1 0 0 0,-12 0 0 0 0,-11 0 0 0 0,-13 6 0 0 0,-4 5 0 0 0,-1 6 0 0 0,-1 3 0 0 0,4 3 0 0 0,5 1 0 0 0,8-2 0 0 0,12-2 0 0 0,12-3 0 0 0,13-4 0 0 0,9-4 0 0 0,7-4 0 0 0,3-3 0 0 0,3-1 0 0 0,-2-2 0 0 0,-3 1 0 0 0,-7-1 0 0 0,-10 0 0 0 0,-7 0 0 0 0,-5 1 0 0 0,-1 0 0 0 0,2 0 0 0 0,3 0 0 0 0,7 0 0 0 0,7 0 0 0 0,9 0 0 0 0,9 0 0 0 0,8 0 0 0 0,9 0 0 0 0,9 0 0 0 0,15 0 0 0 0,17 0 0 0 0,22 0 0 0 0,21 0 0 0 0,23 0 0 0 0,19 0 0 0 0,-4 0 0 0 0,0 0 0 0 0,-6 0 0 0 0,-9 0 0 0 0,-14 0 0 0 0,-18 0 0 0 0,-19 0 0 0 0,-16 0 0 0 0,-15 0 0 0 0,-11 0 0 0 0,-8 0 0 0 0,-4 0 0 0 0,-7 0 0 0 0,-11 0 0 0 0,-15 0 0 0 0,-18 0 0 0 0,-13 0 0 0 0,-12 0 0 0 0,-5 0 0 0 0,-2 0 0 0 0,1 0 0 0 0,8 0 0 0 0,10 0 0 0 0,10 0 0 0 0,10 0 0 0 0,11 0 0 0 0,13 0 0 0 0,8 0 0 0 0,7 0 0 0 0,7 0 0 0 0,4 0 0 0 0,8 0 0 0 0,5 0 0 0 0,3 0 0 0 0,2 0 0 0 0,0 0 0 0 0,-3 0 0 0 0,-1 0 0 0 0,-5 0 0 0 0,-3 0 0 0 0,-3 0 0 0 0,-3 0 0 0 0,-3 0 0 0 0,-2 0 0 0 0,-2 0 0 0 0,-2 0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23T19:38:02.66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17387 7539 16383 0 0,'-7'0'0'0'0,"-13"0"0"0"0,-14 0 0 0 0,-19 0 0 0 0,-7 0 0 0 0,-2 0 0 0 0,0 0 0 0 0,6 0 0 0 0,8 0 0 0 0,8 0 0 0 0,9 0 0 0 0,5 0 0 0 0,0 0 0 0 0,-5 0 0 0 0,-6 0 0 0 0,-10 0 0 0 0,-11 0 0 0 0,-7 0 0 0 0,-6 0 0 0 0,2 0 0 0 0,2 0 0 0 0,8 0 0 0 0,10 0 0 0 0,11 0 0 0 0,10 2 0 0 0,8 0 0 0 0,5 1 0 0 0,3-1 0 0 0,3-1 0 0 0,0 0 0 0 0,-1 2 0 0 0,-5-1 0 0 0,-14 4 0 0 0,-17 2 0 0 0,-23 4 0 0 0,-14 0 0 0 0,-11 0 0 0 0,-4 2 0 0 0,5 0 0 0 0,7-2 0 0 0,14-2 0 0 0,15-4 0 0 0,21-1 0 0 0,18-1 0 0 0,17-1 0 0 0,15-2 0 0 0,20 0 0 0 0,22-1 0 0 0,20 0 0 0 0,20 0 0 0 0,21 0 0 0 0,13-1 0 0 0,0 1 0 0 0,-6 0 0 0 0,-4 0 0 0 0,-9 0 0 0 0,-13 0 0 0 0,-16 0 0 0 0,-18 0 0 0 0,-14 0 0 0 0,-13 0 0 0 0,-4 0 0 0 0,-2 0 0 0 0,9 0 0 0 0,12 0 0 0 0,6 0 0 0 0,13 0 0 0 0,8 0 0 0 0,1 0 0 0 0,-3 0 0 0 0,-7 0 0 0 0,-8 0 0 0 0,-11 0 0 0 0,-12 0 0 0 0,-10 0 0 0 0,-8 0 0 0 0,-12 0 0 0 0,-9 0 0 0 0,-9 0 0 0 0,-5 0 0 0 0,-4 0 0 0 0,-4 0 0 0 0,-2 0 0 0 0,-2 0 0 0 0,-4 0 0 0 0,-10 0 0 0 0,-13 0 0 0 0,-16 3 0 0 0,-18 8 0 0 0,-10 4 0 0 0,-1 6 0 0 0,1 4 0 0 0,3 2 0 0 0,11 0 0 0 0,11-2 0 0 0,15-3 0 0 0,14-5 0 0 0,13-5 0 0 0,9-5 0 0 0,7-4 0 0 0,4-2 0 0 0,1-2 0 0 0,1 0 0 0 0,0 0 0 0 0,-1 0 0 0 0,-1 0 0 0 0,2-1 0 0 0,1-1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3375" b="1" cap="all" spc="844" baseline="0">
                <a:latin typeface="+mj-lt"/>
                <a:ea typeface="Source Sans Pro SemiBold" panose="020B060303040302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1350" cap="all" spc="225" baseline="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5" y="5987068"/>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9/26/24</a:t>
            </a:fld>
            <a:endParaRPr lang="en-US"/>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4" name="Oval 13">
            <a:extLst>
              <a:ext uri="{FF2B5EF4-FFF2-40B4-BE49-F238E27FC236}">
                <a16:creationId xmlns:a16="http://schemas.microsoft.com/office/drawing/2014/main" id="{7D6BF779-0B8C-4CC2-9268-9506AD0C5331}"/>
              </a:ext>
            </a:extLst>
          </p:cNvPr>
          <p:cNvSpPr/>
          <p:nvPr/>
        </p:nvSpPr>
        <p:spPr>
          <a:xfrm>
            <a:off x="320736" y="652898"/>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Tree>
    <p:extLst>
      <p:ext uri="{BB962C8B-B14F-4D97-AF65-F5344CB8AC3E}">
        <p14:creationId xmlns:p14="http://schemas.microsoft.com/office/powerpoint/2010/main" val="738381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5" y="5987068"/>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9/26/24</a:t>
            </a:fld>
            <a:endParaRPr lang="en-US"/>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5" name="Oval 14">
            <a:extLst>
              <a:ext uri="{FF2B5EF4-FFF2-40B4-BE49-F238E27FC236}">
                <a16:creationId xmlns:a16="http://schemas.microsoft.com/office/drawing/2014/main" id="{0B0E5D27-C447-432F-982D-B60FDD6F34AD}"/>
              </a:ext>
            </a:extLst>
          </p:cNvPr>
          <p:cNvSpPr/>
          <p:nvPr/>
        </p:nvSpPr>
        <p:spPr>
          <a:xfrm>
            <a:off x="320736" y="652898"/>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Tree>
    <p:extLst>
      <p:ext uri="{BB962C8B-B14F-4D97-AF65-F5344CB8AC3E}">
        <p14:creationId xmlns:p14="http://schemas.microsoft.com/office/powerpoint/2010/main" val="2648813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5" y="5987068"/>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9/26/24</a:t>
            </a:fld>
            <a:endParaRPr lang="en-US"/>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4" name="Oval 13">
            <a:extLst>
              <a:ext uri="{FF2B5EF4-FFF2-40B4-BE49-F238E27FC236}">
                <a16:creationId xmlns:a16="http://schemas.microsoft.com/office/drawing/2014/main" id="{1FE2F5FD-5D31-4C1D-82F8-93624C7B0A3C}"/>
              </a:ext>
            </a:extLst>
          </p:cNvPr>
          <p:cNvSpPr/>
          <p:nvPr/>
        </p:nvSpPr>
        <p:spPr>
          <a:xfrm>
            <a:off x="320736" y="652898"/>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Tree>
    <p:extLst>
      <p:ext uri="{BB962C8B-B14F-4D97-AF65-F5344CB8AC3E}">
        <p14:creationId xmlns:p14="http://schemas.microsoft.com/office/powerpoint/2010/main" val="2977070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5" y="5987068"/>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9/26/24</a:t>
            </a:fld>
            <a:endParaRPr lang="en-US"/>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4" name="Oval 13">
            <a:extLst>
              <a:ext uri="{FF2B5EF4-FFF2-40B4-BE49-F238E27FC236}">
                <a16:creationId xmlns:a16="http://schemas.microsoft.com/office/drawing/2014/main" id="{104332FF-8349-42A5-B5C8-5EE3825CE252}"/>
              </a:ext>
            </a:extLst>
          </p:cNvPr>
          <p:cNvSpPr/>
          <p:nvPr/>
        </p:nvSpPr>
        <p:spPr>
          <a:xfrm>
            <a:off x="320736" y="652898"/>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Tree>
    <p:extLst>
      <p:ext uri="{BB962C8B-B14F-4D97-AF65-F5344CB8AC3E}">
        <p14:creationId xmlns:p14="http://schemas.microsoft.com/office/powerpoint/2010/main" val="1725685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1" y="1709742"/>
            <a:ext cx="10515600" cy="2852737"/>
          </a:xfrm>
        </p:spPr>
        <p:txBody>
          <a:bodyPr anchor="b"/>
          <a:lstStyle>
            <a:lvl1pPr>
              <a:defRPr sz="3375"/>
            </a:lvl1pPr>
          </a:lstStyle>
          <a:p>
            <a:r>
              <a:rPr lang="en-US"/>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1" y="4589467"/>
            <a:ext cx="10515600" cy="150018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5" y="5987068"/>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9/26/24</a:t>
            </a:fld>
            <a:endParaRPr lang="en-US"/>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4" name="Oval 13">
            <a:extLst>
              <a:ext uri="{FF2B5EF4-FFF2-40B4-BE49-F238E27FC236}">
                <a16:creationId xmlns:a16="http://schemas.microsoft.com/office/drawing/2014/main" id="{464F5FEB-DE92-47DA-8C46-DC088E8960A4}"/>
              </a:ext>
            </a:extLst>
          </p:cNvPr>
          <p:cNvSpPr/>
          <p:nvPr/>
        </p:nvSpPr>
        <p:spPr>
          <a:xfrm>
            <a:off x="320736" y="652898"/>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Tree>
    <p:extLst>
      <p:ext uri="{BB962C8B-B14F-4D97-AF65-F5344CB8AC3E}">
        <p14:creationId xmlns:p14="http://schemas.microsoft.com/office/powerpoint/2010/main" val="4265691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5" y="5987068"/>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9/26/24</a:t>
            </a:fld>
            <a:endParaRPr lang="en-US"/>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5" name="Oval 14">
            <a:extLst>
              <a:ext uri="{FF2B5EF4-FFF2-40B4-BE49-F238E27FC236}">
                <a16:creationId xmlns:a16="http://schemas.microsoft.com/office/drawing/2014/main" id="{2793E083-ADC4-4391-83DD-781529A66110}"/>
              </a:ext>
            </a:extLst>
          </p:cNvPr>
          <p:cNvSpPr/>
          <p:nvPr/>
        </p:nvSpPr>
        <p:spPr>
          <a:xfrm>
            <a:off x="320736" y="652898"/>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Tree>
    <p:extLst>
      <p:ext uri="{BB962C8B-B14F-4D97-AF65-F5344CB8AC3E}">
        <p14:creationId xmlns:p14="http://schemas.microsoft.com/office/powerpoint/2010/main" val="1771773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9" y="1681163"/>
            <a:ext cx="5157787"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2" y="1681163"/>
            <a:ext cx="5183188"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5" y="5987068"/>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9/26/24</a:t>
            </a:fld>
            <a:endParaRPr lang="en-US"/>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7" name="Oval 16">
            <a:extLst>
              <a:ext uri="{FF2B5EF4-FFF2-40B4-BE49-F238E27FC236}">
                <a16:creationId xmlns:a16="http://schemas.microsoft.com/office/drawing/2014/main" id="{D6B0F5A7-6E8A-4BCD-8F1F-233ECD21B262}"/>
              </a:ext>
            </a:extLst>
          </p:cNvPr>
          <p:cNvSpPr/>
          <p:nvPr/>
        </p:nvSpPr>
        <p:spPr>
          <a:xfrm>
            <a:off x="320736" y="652898"/>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Tree>
    <p:extLst>
      <p:ext uri="{BB962C8B-B14F-4D97-AF65-F5344CB8AC3E}">
        <p14:creationId xmlns:p14="http://schemas.microsoft.com/office/powerpoint/2010/main" val="2589010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5" y="5987068"/>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9/26/24</a:t>
            </a:fld>
            <a:endParaRPr lang="en-US"/>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3" name="Oval 12">
            <a:extLst>
              <a:ext uri="{FF2B5EF4-FFF2-40B4-BE49-F238E27FC236}">
                <a16:creationId xmlns:a16="http://schemas.microsoft.com/office/drawing/2014/main" id="{876EB399-18D2-46D5-8757-35FCFF8EA80D}"/>
              </a:ext>
            </a:extLst>
          </p:cNvPr>
          <p:cNvSpPr/>
          <p:nvPr/>
        </p:nvSpPr>
        <p:spPr>
          <a:xfrm>
            <a:off x="320736" y="652898"/>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Tree>
    <p:extLst>
      <p:ext uri="{BB962C8B-B14F-4D97-AF65-F5344CB8AC3E}">
        <p14:creationId xmlns:p14="http://schemas.microsoft.com/office/powerpoint/2010/main" val="1489675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5" y="5987068"/>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9/26/24</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2" name="Oval 11">
            <a:extLst>
              <a:ext uri="{FF2B5EF4-FFF2-40B4-BE49-F238E27FC236}">
                <a16:creationId xmlns:a16="http://schemas.microsoft.com/office/drawing/2014/main" id="{70CCC791-94D7-4BB8-9EDF-423CEA1F6215}"/>
              </a:ext>
            </a:extLst>
          </p:cNvPr>
          <p:cNvSpPr/>
          <p:nvPr/>
        </p:nvSpPr>
        <p:spPr>
          <a:xfrm>
            <a:off x="320736" y="652898"/>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Tree>
    <p:extLst>
      <p:ext uri="{BB962C8B-B14F-4D97-AF65-F5344CB8AC3E}">
        <p14:creationId xmlns:p14="http://schemas.microsoft.com/office/powerpoint/2010/main" val="4280117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1800"/>
            </a:lvl1pPr>
          </a:lstStyle>
          <a:p>
            <a:r>
              <a:rPr lang="en-US"/>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5" y="5987068"/>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9/26/24</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5" name="Oval 14">
            <a:extLst>
              <a:ext uri="{FF2B5EF4-FFF2-40B4-BE49-F238E27FC236}">
                <a16:creationId xmlns:a16="http://schemas.microsoft.com/office/drawing/2014/main" id="{C5B051DE-636E-4B3C-9886-2055CE23E49A}"/>
              </a:ext>
            </a:extLst>
          </p:cNvPr>
          <p:cNvSpPr/>
          <p:nvPr/>
        </p:nvSpPr>
        <p:spPr>
          <a:xfrm>
            <a:off x="320736" y="652898"/>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Tree>
    <p:extLst>
      <p:ext uri="{BB962C8B-B14F-4D97-AF65-F5344CB8AC3E}">
        <p14:creationId xmlns:p14="http://schemas.microsoft.com/office/powerpoint/2010/main" val="3614647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1800"/>
            </a:lvl1pPr>
          </a:lstStyle>
          <a:p>
            <a:r>
              <a:rPr lang="en-US"/>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5" y="5987068"/>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sz="1013"/>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9/26/24</a:t>
            </a:fld>
            <a:endParaRPr lang="en-US"/>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5" name="Oval 14">
            <a:extLst>
              <a:ext uri="{FF2B5EF4-FFF2-40B4-BE49-F238E27FC236}">
                <a16:creationId xmlns:a16="http://schemas.microsoft.com/office/drawing/2014/main" id="{FD202F3A-9FDE-4E11-B865-FBAEC415F880}"/>
              </a:ext>
            </a:extLst>
          </p:cNvPr>
          <p:cNvSpPr/>
          <p:nvPr/>
        </p:nvSpPr>
        <p:spPr>
          <a:xfrm>
            <a:off x="320736" y="652898"/>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Tree>
    <p:extLst>
      <p:ext uri="{BB962C8B-B14F-4D97-AF65-F5344CB8AC3E}">
        <p14:creationId xmlns:p14="http://schemas.microsoft.com/office/powerpoint/2010/main" val="3992601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675" b="1" cap="all" spc="56"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9/26/24</a:t>
            </a:fld>
            <a:endParaRPr lang="en-US"/>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675" b="1" cap="all" spc="56" baseline="0">
                <a:solidFill>
                  <a:schemeClr val="tx1">
                    <a:tint val="75000"/>
                  </a:schemeClr>
                </a:solidFill>
                <a:latin typeface="+mn-lt"/>
                <a:ea typeface="Source Sans Pro SemiBold" panose="020B0603030403020204" pitchFamily="34" charset="0"/>
              </a:defRPr>
            </a:lvl1pPr>
          </a:lstStyle>
          <a:p>
            <a:r>
              <a:rPr lang="en-US"/>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675" b="1" cap="all" spc="56"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a:p>
        </p:txBody>
      </p:sp>
    </p:spTree>
    <p:extLst>
      <p:ext uri="{BB962C8B-B14F-4D97-AF65-F5344CB8AC3E}">
        <p14:creationId xmlns:p14="http://schemas.microsoft.com/office/powerpoint/2010/main" val="873554469"/>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61" r:id="rId6"/>
    <p:sldLayoutId id="2147483756" r:id="rId7"/>
    <p:sldLayoutId id="2147483757" r:id="rId8"/>
    <p:sldLayoutId id="2147483758" r:id="rId9"/>
    <p:sldLayoutId id="2147483760" r:id="rId10"/>
    <p:sldLayoutId id="21474837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customXml" Target="../ink/ink6.xml"/><Relationship Id="rId17" Type="http://schemas.openxmlformats.org/officeDocument/2006/relationships/image" Target="../media/image15.png"/><Relationship Id="rId2" Type="http://schemas.openxmlformats.org/officeDocument/2006/relationships/customXml" Target="../ink/ink1.xml"/><Relationship Id="rId16"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2.png"/><Relationship Id="rId5" Type="http://schemas.openxmlformats.org/officeDocument/2006/relationships/image" Target="../media/image9.png"/><Relationship Id="rId15" Type="http://schemas.openxmlformats.org/officeDocument/2006/relationships/image" Target="../media/image14.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1.png"/><Relationship Id="rId14" Type="http://schemas.openxmlformats.org/officeDocument/2006/relationships/customXml" Target="../ink/ink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55" name="Rectangle 1154">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Exploring the Charms of Livermore, California: Top 10 Neighborhoods">
            <a:extLst>
              <a:ext uri="{FF2B5EF4-FFF2-40B4-BE49-F238E27FC236}">
                <a16:creationId xmlns:a16="http://schemas.microsoft.com/office/drawing/2014/main" id="{169E541A-C61B-57B0-48E5-864B489C78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5419" b="9581"/>
          <a:stretch/>
        </p:blipFill>
        <p:spPr bwMode="auto">
          <a:xfrm>
            <a:off x="-1" y="-1"/>
            <a:ext cx="12192000" cy="6858001"/>
          </a:xfrm>
          <a:prstGeom prst="rect">
            <a:avLst/>
          </a:prstGeom>
          <a:noFill/>
          <a:ln w="28575">
            <a:noFill/>
          </a:ln>
          <a:extLst>
            <a:ext uri="{909E8E84-426E-40DD-AFC4-6F175D3DCCD1}">
              <a14:hiddenFill xmlns:a14="http://schemas.microsoft.com/office/drawing/2010/main">
                <a:solidFill>
                  <a:srgbClr val="FFFFFF"/>
                </a:solidFill>
              </a14:hiddenFill>
            </a:ext>
          </a:extLst>
        </p:spPr>
      </p:pic>
      <p:grpSp>
        <p:nvGrpSpPr>
          <p:cNvPr id="1156" name="Group 1155">
            <a:extLst>
              <a:ext uri="{FF2B5EF4-FFF2-40B4-BE49-F238E27FC236}">
                <a16:creationId xmlns:a16="http://schemas.microsoft.com/office/drawing/2014/main" id="{308C40F4-6A24-4867-B726-B552DB0807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550" y="555675"/>
            <a:ext cx="4860256" cy="5696169"/>
            <a:chOff x="1481312" y="743744"/>
            <a:chExt cx="4860256" cy="4589316"/>
          </a:xfrm>
        </p:grpSpPr>
        <p:sp>
          <p:nvSpPr>
            <p:cNvPr id="1130" name="Rectangle 1129">
              <a:extLst>
                <a:ext uri="{FF2B5EF4-FFF2-40B4-BE49-F238E27FC236}">
                  <a16:creationId xmlns:a16="http://schemas.microsoft.com/office/drawing/2014/main" id="{954BF10E-4559-4F28-91B0-3D0C2C486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131" name="Rectangle 1130">
              <a:extLst>
                <a:ext uri="{FF2B5EF4-FFF2-40B4-BE49-F238E27FC236}">
                  <a16:creationId xmlns:a16="http://schemas.microsoft.com/office/drawing/2014/main" id="{DB0B5A20-FCFE-4AED-B5A3-91D3DE935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157" name="Rectangle 1156">
            <a:extLst>
              <a:ext uri="{FF2B5EF4-FFF2-40B4-BE49-F238E27FC236}">
                <a16:creationId xmlns:a16="http://schemas.microsoft.com/office/drawing/2014/main" id="{D6CA2F4C-8E9E-4BCD-B6E8-A68A311CA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967" y="460296"/>
            <a:ext cx="4860256" cy="5696169"/>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ADD904-38E2-78BF-FA65-D39E820D4F4C}"/>
              </a:ext>
            </a:extLst>
          </p:cNvPr>
          <p:cNvSpPr>
            <a:spLocks noGrp="1"/>
          </p:cNvSpPr>
          <p:nvPr>
            <p:ph type="ctrTitle"/>
          </p:nvPr>
        </p:nvSpPr>
        <p:spPr>
          <a:xfrm>
            <a:off x="677119" y="810623"/>
            <a:ext cx="4429556" cy="3570162"/>
          </a:xfrm>
        </p:spPr>
        <p:txBody>
          <a:bodyPr anchor="b">
            <a:normAutofit/>
          </a:bodyPr>
          <a:lstStyle/>
          <a:p>
            <a:r>
              <a:rPr lang="en-US"/>
              <a:t>Data Dive into the Housing Data Set</a:t>
            </a:r>
          </a:p>
        </p:txBody>
      </p:sp>
      <p:sp>
        <p:nvSpPr>
          <p:cNvPr id="3" name="Subtitle 2">
            <a:extLst>
              <a:ext uri="{FF2B5EF4-FFF2-40B4-BE49-F238E27FC236}">
                <a16:creationId xmlns:a16="http://schemas.microsoft.com/office/drawing/2014/main" id="{77C846DA-5C96-7F60-764B-D72CB60FB45F}"/>
              </a:ext>
            </a:extLst>
          </p:cNvPr>
          <p:cNvSpPr>
            <a:spLocks noGrp="1"/>
          </p:cNvSpPr>
          <p:nvPr>
            <p:ph type="subTitle" idx="1"/>
          </p:nvPr>
        </p:nvSpPr>
        <p:spPr>
          <a:xfrm>
            <a:off x="677119" y="4547167"/>
            <a:ext cx="4429556" cy="1288482"/>
          </a:xfrm>
        </p:spPr>
        <p:txBody>
          <a:bodyPr>
            <a:normAutofit/>
          </a:bodyPr>
          <a:lstStyle/>
          <a:p>
            <a:r>
              <a:rPr lang="en-US"/>
              <a:t>By: Anastasia and Paola</a:t>
            </a:r>
          </a:p>
        </p:txBody>
      </p:sp>
      <p:sp>
        <p:nvSpPr>
          <p:cNvPr id="1158" name="Oval 115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6210" y="245807"/>
            <a:ext cx="445835" cy="445835"/>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59" name="Oval 1158">
            <a:extLst>
              <a:ext uri="{FF2B5EF4-FFF2-40B4-BE49-F238E27FC236}">
                <a16:creationId xmlns:a16="http://schemas.microsoft.com/office/drawing/2014/main" id="{6004781B-698F-46D5-AADD-8AE921171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6210" y="245807"/>
            <a:ext cx="445835" cy="445835"/>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60"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003" y="561378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161" name="Graphic 212">
            <a:extLst>
              <a:ext uri="{FF2B5EF4-FFF2-40B4-BE49-F238E27FC236}">
                <a16:creationId xmlns:a16="http://schemas.microsoft.com/office/drawing/2014/main" id="{96FD6442-EB7D-4992-8D41-0B7FFDCB43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003" y="561378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93557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620F58-4EDC-4508-3AF0-448CCAF7830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663280-C3B7-A496-6A99-EC085F75D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7E670BF-BC32-833D-9610-7A6BC2DDAE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solidFill>
        </p:grpSpPr>
        <p:sp>
          <p:nvSpPr>
            <p:cNvPr id="11" name="Freeform: Shape 10">
              <a:extLst>
                <a:ext uri="{FF2B5EF4-FFF2-40B4-BE49-F238E27FC236}">
                  <a16:creationId xmlns:a16="http://schemas.microsoft.com/office/drawing/2014/main" id="{D5BE10BC-B339-02D6-3DB8-0422C724EA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6336F092-6F09-1CBA-50F5-7793A00E5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14" name="Rectangle 13">
            <a:extLst>
              <a:ext uri="{FF2B5EF4-FFF2-40B4-BE49-F238E27FC236}">
                <a16:creationId xmlns:a16="http://schemas.microsoft.com/office/drawing/2014/main" id="{65270A34-CCF9-01DE-D256-051DA552E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542" y="1264801"/>
            <a:ext cx="4892216" cy="4511751"/>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74930FF-82D7-11B1-FFAE-330218EAC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542" y="1264801"/>
            <a:ext cx="4892216" cy="4511751"/>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686BA4CE-3BD1-E53F-614F-6DE215C0B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1173124"/>
            <a:ext cx="4892216" cy="4511751"/>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58E6D5-DA66-A490-6324-49802908AFC6}"/>
              </a:ext>
            </a:extLst>
          </p:cNvPr>
          <p:cNvSpPr>
            <a:spLocks noGrp="1"/>
          </p:cNvSpPr>
          <p:nvPr>
            <p:ph type="title"/>
          </p:nvPr>
        </p:nvSpPr>
        <p:spPr>
          <a:xfrm>
            <a:off x="1102367" y="1264801"/>
            <a:ext cx="4114571" cy="4296387"/>
          </a:xfrm>
        </p:spPr>
        <p:txBody>
          <a:bodyPr>
            <a:normAutofit/>
          </a:bodyPr>
          <a:lstStyle/>
          <a:p>
            <a:pPr algn="ctr"/>
            <a:r>
              <a:rPr lang="en-US" sz="3600"/>
              <a:t>How many of the Houses with a rating of 5 or above, have a renovation?</a:t>
            </a:r>
          </a:p>
        </p:txBody>
      </p:sp>
      <p:sp>
        <p:nvSpPr>
          <p:cNvPr id="20" name="Graphic 212">
            <a:extLst>
              <a:ext uri="{FF2B5EF4-FFF2-40B4-BE49-F238E27FC236}">
                <a16:creationId xmlns:a16="http://schemas.microsoft.com/office/drawing/2014/main" id="{63A41ED7-3C66-7834-F0E0-4BF7474F8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FEF3A4CD-E2C9-F6A7-CF88-051BC14F6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3D1D05FC-5473-C6C9-44E9-84B6E8512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C2CEFD7D-9CF4-C1A3-B007-1584C84F86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8520E6B1-6DAA-01DF-0129-B46352E7BF8A}"/>
              </a:ext>
            </a:extLst>
          </p:cNvPr>
          <p:cNvSpPr>
            <a:spLocks noGrp="1"/>
          </p:cNvSpPr>
          <p:nvPr>
            <p:ph idx="1"/>
          </p:nvPr>
        </p:nvSpPr>
        <p:spPr>
          <a:xfrm>
            <a:off x="6234868" y="1345827"/>
            <a:ext cx="5217173" cy="4351338"/>
          </a:xfrm>
        </p:spPr>
        <p:txBody>
          <a:bodyPr vert="horz" lIns="91440" tIns="45720" rIns="91440" bIns="45720" rtlCol="0" anchor="t">
            <a:normAutofit/>
          </a:bodyPr>
          <a:lstStyle/>
          <a:p>
            <a:pPr marL="0" indent="0">
              <a:buNone/>
            </a:pPr>
            <a:endParaRPr lang="en-US"/>
          </a:p>
          <a:p>
            <a:pPr marL="0" indent="0">
              <a:buNone/>
            </a:pPr>
            <a:endParaRPr lang="en-US"/>
          </a:p>
        </p:txBody>
      </p:sp>
      <p:grpSp>
        <p:nvGrpSpPr>
          <p:cNvPr id="28" name="Graphic 185">
            <a:extLst>
              <a:ext uri="{FF2B5EF4-FFF2-40B4-BE49-F238E27FC236}">
                <a16:creationId xmlns:a16="http://schemas.microsoft.com/office/drawing/2014/main" id="{27AE328F-9733-AD91-7592-C626253475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9" name="Freeform: Shape 28">
              <a:extLst>
                <a:ext uri="{FF2B5EF4-FFF2-40B4-BE49-F238E27FC236}">
                  <a16:creationId xmlns:a16="http://schemas.microsoft.com/office/drawing/2014/main" id="{47EBEEB1-3926-7A98-0660-45D81F6A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532A615-ABAA-5D85-9547-BFAC11A794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78C7795-774F-D5ED-7FDD-BE2A88128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B44F0A1-4BD0-3E8C-FEA0-6D590C916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57FAFF9-7B0B-86A6-7CFE-E68FAD81B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graphicFrame>
        <p:nvGraphicFramePr>
          <p:cNvPr id="5" name="Content Placeholder 3">
            <a:extLst>
              <a:ext uri="{FF2B5EF4-FFF2-40B4-BE49-F238E27FC236}">
                <a16:creationId xmlns:a16="http://schemas.microsoft.com/office/drawing/2014/main" id="{068DF78C-EA41-6E29-6149-58EF551A721A}"/>
              </a:ext>
            </a:extLst>
          </p:cNvPr>
          <p:cNvGraphicFramePr>
            <a:graphicFrameLocks/>
          </p:cNvGraphicFramePr>
          <p:nvPr>
            <p:extLst>
              <p:ext uri="{D42A27DB-BD31-4B8C-83A1-F6EECF244321}">
                <p14:modId xmlns:p14="http://schemas.microsoft.com/office/powerpoint/2010/main" val="1676784331"/>
              </p:ext>
            </p:extLst>
          </p:nvPr>
        </p:nvGraphicFramePr>
        <p:xfrm>
          <a:off x="6379723" y="1264595"/>
          <a:ext cx="5106646" cy="4387335"/>
        </p:xfrm>
        <a:graphic>
          <a:graphicData uri="http://schemas.openxmlformats.org/drawingml/2006/table">
            <a:tbl>
              <a:tblPr firstRow="1" bandRow="1">
                <a:tableStyleId>{5C22544A-7EE6-4342-B048-85BDC9FD1C3A}</a:tableStyleId>
              </a:tblPr>
              <a:tblGrid>
                <a:gridCol w="2553323">
                  <a:extLst>
                    <a:ext uri="{9D8B030D-6E8A-4147-A177-3AD203B41FA5}">
                      <a16:colId xmlns:a16="http://schemas.microsoft.com/office/drawing/2014/main" val="3727510087"/>
                    </a:ext>
                  </a:extLst>
                </a:gridCol>
                <a:gridCol w="2553323">
                  <a:extLst>
                    <a:ext uri="{9D8B030D-6E8A-4147-A177-3AD203B41FA5}">
                      <a16:colId xmlns:a16="http://schemas.microsoft.com/office/drawing/2014/main" val="2876854635"/>
                    </a:ext>
                  </a:extLst>
                </a:gridCol>
              </a:tblGrid>
              <a:tr h="2257254">
                <a:tc>
                  <a:txBody>
                    <a:bodyPr/>
                    <a:lstStyle/>
                    <a:p>
                      <a:r>
                        <a:rPr lang="en-US">
                          <a:solidFill>
                            <a:schemeClr val="tx1"/>
                          </a:solidFill>
                        </a:rPr>
                        <a:t>Number of renovated houses that had a 5 or above overall rating on condition and quality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tx1"/>
                          </a:solidFill>
                        </a:rPr>
                        <a:t>Number of not renovated houses that had a 5 or above overall rating on condition and quality</a:t>
                      </a:r>
                    </a:p>
                    <a:p>
                      <a:endParaRPr lang="en-US">
                        <a:solidFill>
                          <a:schemeClr val="tx1"/>
                        </a:solidFill>
                      </a:endParaRPr>
                    </a:p>
                  </a:txBody>
                  <a:tcPr/>
                </a:tc>
                <a:extLst>
                  <a:ext uri="{0D108BD9-81ED-4DB2-BD59-A6C34878D82A}">
                    <a16:rowId xmlns:a16="http://schemas.microsoft.com/office/drawing/2014/main" val="3332537699"/>
                  </a:ext>
                </a:extLst>
              </a:tr>
              <a:tr h="2130081">
                <a:tc>
                  <a:txBody>
                    <a:bodyPr/>
                    <a:lstStyle/>
                    <a:p>
                      <a:r>
                        <a:rPr lang="en-US">
                          <a:solidFill>
                            <a:schemeClr val="tx1"/>
                          </a:solidFill>
                        </a:rPr>
                        <a:t>73</a:t>
                      </a:r>
                    </a:p>
                  </a:txBody>
                  <a:tcPr/>
                </a:tc>
                <a:tc>
                  <a:txBody>
                    <a:bodyPr/>
                    <a:lstStyle/>
                    <a:p>
                      <a:r>
                        <a:rPr lang="en-US">
                          <a:solidFill>
                            <a:schemeClr val="tx1"/>
                          </a:solidFill>
                        </a:rPr>
                        <a:t>118</a:t>
                      </a:r>
                    </a:p>
                  </a:txBody>
                  <a:tcPr/>
                </a:tc>
                <a:extLst>
                  <a:ext uri="{0D108BD9-81ED-4DB2-BD59-A6C34878D82A}">
                    <a16:rowId xmlns:a16="http://schemas.microsoft.com/office/drawing/2014/main" val="2797612273"/>
                  </a:ext>
                </a:extLst>
              </a:tr>
            </a:tbl>
          </a:graphicData>
        </a:graphic>
      </p:graphicFrame>
    </p:spTree>
    <p:extLst>
      <p:ext uri="{BB962C8B-B14F-4D97-AF65-F5344CB8AC3E}">
        <p14:creationId xmlns:p14="http://schemas.microsoft.com/office/powerpoint/2010/main" val="26800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9CA5-17BE-3601-61F3-21305946533E}"/>
              </a:ext>
            </a:extLst>
          </p:cNvPr>
          <p:cNvSpPr>
            <a:spLocks noGrp="1"/>
          </p:cNvSpPr>
          <p:nvPr>
            <p:ph type="title"/>
          </p:nvPr>
        </p:nvSpPr>
        <p:spPr/>
        <p:txBody>
          <a:bodyPr/>
          <a:lstStyle/>
          <a:p>
            <a:r>
              <a:rPr lang="en-US"/>
              <a:t>What does this mean?</a:t>
            </a:r>
          </a:p>
        </p:txBody>
      </p:sp>
      <p:sp>
        <p:nvSpPr>
          <p:cNvPr id="3" name="Content Placeholder 2">
            <a:extLst>
              <a:ext uri="{FF2B5EF4-FFF2-40B4-BE49-F238E27FC236}">
                <a16:creationId xmlns:a16="http://schemas.microsoft.com/office/drawing/2014/main" id="{E3728101-1914-D739-BFAE-B017AE4EDF51}"/>
              </a:ext>
            </a:extLst>
          </p:cNvPr>
          <p:cNvSpPr>
            <a:spLocks noGrp="1"/>
          </p:cNvSpPr>
          <p:nvPr>
            <p:ph idx="1"/>
          </p:nvPr>
        </p:nvSpPr>
        <p:spPr>
          <a:xfrm>
            <a:off x="838200" y="1463675"/>
            <a:ext cx="10515600" cy="4351338"/>
          </a:xfrm>
        </p:spPr>
        <p:txBody>
          <a:bodyPr vert="horz" lIns="91440" tIns="45720" rIns="91440" bIns="45720" rtlCol="0" anchor="t">
            <a:normAutofit/>
          </a:bodyPr>
          <a:lstStyle/>
          <a:p>
            <a:pPr marL="0" indent="0">
              <a:buNone/>
            </a:pPr>
            <a:endParaRPr lang="en-US" sz="1800"/>
          </a:p>
          <a:p>
            <a:r>
              <a:rPr lang="en-US" sz="1800"/>
              <a:t>Investors often look for neighborhoods where the condition of properties suggests potential for improvement.</a:t>
            </a:r>
          </a:p>
          <a:p>
            <a:pPr marL="285750" indent="-285750"/>
            <a:r>
              <a:rPr lang="en-US" sz="1800"/>
              <a:t>A higher number of renovated houses can indicate a neighborhood that is experiencing growth and development, which can be a sign of an improving or desirable area. This is a signal for real estate firms and construction companies to put consider this area as target for new opportunities.</a:t>
            </a:r>
          </a:p>
          <a:p>
            <a:pPr marL="285750" indent="-285750"/>
            <a:r>
              <a:rPr lang="en-US" sz="1800"/>
              <a:t>Current homeowners that are considering selling their homes can better identify what attracts potential buyers based on renovation trends and competition within the neighborhood.</a:t>
            </a:r>
          </a:p>
          <a:p>
            <a:pPr marL="285750" indent="-285750">
              <a:buFont typeface="Arial,Sans-Serif" panose="020B0604020202020204" pitchFamily="34" charset="0"/>
            </a:pPr>
            <a:r>
              <a:rPr lang="en-US" sz="1800"/>
              <a:t>Financial institutions can use this information to assess the risk and potential value of properties within a given area, influencing mortgage approvals and refinancing options.</a:t>
            </a:r>
          </a:p>
        </p:txBody>
      </p:sp>
    </p:spTree>
    <p:extLst>
      <p:ext uri="{BB962C8B-B14F-4D97-AF65-F5344CB8AC3E}">
        <p14:creationId xmlns:p14="http://schemas.microsoft.com/office/powerpoint/2010/main" val="4067797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8CB1D39-68D4-4372-BF3B-2A33A7495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solidFill>
        </p:grpSpPr>
        <p:sp>
          <p:nvSpPr>
            <p:cNvPr id="11" name="Freeform: Shape 10">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14" name="Rectangle 13">
            <a:extLst>
              <a:ext uri="{FF2B5EF4-FFF2-40B4-BE49-F238E27FC236}">
                <a16:creationId xmlns:a16="http://schemas.microsoft.com/office/drawing/2014/main" id="{E0E9B1DB-5C91-41C9-8C0D-C2CD3D570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542" y="1264801"/>
            <a:ext cx="4892216" cy="4511751"/>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2224B8-FCE1-4A12-84A7-B674B2B9E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542" y="1264801"/>
            <a:ext cx="4892216" cy="4511751"/>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41E366A2-885B-4E10-A479-4A650E4C6E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1173124"/>
            <a:ext cx="4892216" cy="4511751"/>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810933-9932-E38A-7CA9-A4B43B432C4F}"/>
              </a:ext>
            </a:extLst>
          </p:cNvPr>
          <p:cNvSpPr>
            <a:spLocks noGrp="1"/>
          </p:cNvSpPr>
          <p:nvPr>
            <p:ph type="title"/>
          </p:nvPr>
        </p:nvSpPr>
        <p:spPr>
          <a:xfrm>
            <a:off x="1102367" y="1264801"/>
            <a:ext cx="4114571" cy="4296387"/>
          </a:xfrm>
        </p:spPr>
        <p:txBody>
          <a:bodyPr>
            <a:normAutofit/>
          </a:bodyPr>
          <a:lstStyle/>
          <a:p>
            <a:pPr algn="ctr"/>
            <a:r>
              <a:rPr lang="en-US"/>
              <a:t>Do the houses that were renovated have a higher sale price?</a:t>
            </a:r>
          </a:p>
        </p:txBody>
      </p:sp>
      <p:sp>
        <p:nvSpPr>
          <p:cNvPr id="20" name="Graphic 212">
            <a:extLst>
              <a:ext uri="{FF2B5EF4-FFF2-40B4-BE49-F238E27FC236}">
                <a16:creationId xmlns:a16="http://schemas.microsoft.com/office/drawing/2014/main" id="{55C61911-45B2-48BF-AC7A-1EB579B42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2DE4D4CE-6DAE-4A05-BE5B-6BCE3F4EC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10C23D31-5B0A-4956-A59F-A24F57D2A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F4C6FC6E-4AAF-4628-B7E5-85DF9D32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92D82479-EE91-C31B-F8A7-9CA94B4797E8}"/>
              </a:ext>
            </a:extLst>
          </p:cNvPr>
          <p:cNvSpPr>
            <a:spLocks noGrp="1"/>
          </p:cNvSpPr>
          <p:nvPr>
            <p:ph idx="1"/>
          </p:nvPr>
        </p:nvSpPr>
        <p:spPr>
          <a:xfrm>
            <a:off x="6234868" y="1345827"/>
            <a:ext cx="5217173" cy="4351338"/>
          </a:xfrm>
        </p:spPr>
        <p:txBody>
          <a:bodyPr vert="horz" lIns="91440" tIns="45720" rIns="91440" bIns="45720" rtlCol="0" anchor="t">
            <a:normAutofit lnSpcReduction="10000"/>
          </a:bodyPr>
          <a:lstStyle/>
          <a:p>
            <a:r>
              <a:rPr lang="en-US"/>
              <a:t>Renovating a house is a form of investment because a house with better features and amenities will for the most part always sell for more.</a:t>
            </a:r>
          </a:p>
          <a:p>
            <a:r>
              <a:rPr lang="en-US"/>
              <a:t>Our hypothesis is that the houses that were renovated have a higher sale price. </a:t>
            </a:r>
          </a:p>
        </p:txBody>
      </p:sp>
      <p:grpSp>
        <p:nvGrpSpPr>
          <p:cNvPr id="28"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9" name="Freeform: Shape 28">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902107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5E04C-83CA-E0EC-7CBC-18649FCF170A}"/>
              </a:ext>
            </a:extLst>
          </p:cNvPr>
          <p:cNvSpPr>
            <a:spLocks noGrp="1"/>
          </p:cNvSpPr>
          <p:nvPr>
            <p:ph type="title"/>
          </p:nvPr>
        </p:nvSpPr>
        <p:spPr/>
        <p:txBody>
          <a:bodyPr/>
          <a:lstStyle/>
          <a:p>
            <a:r>
              <a:rPr lang="en-US"/>
              <a:t>What does this mean?</a:t>
            </a:r>
          </a:p>
        </p:txBody>
      </p:sp>
      <p:graphicFrame>
        <p:nvGraphicFramePr>
          <p:cNvPr id="5" name="Content Placeholder 4">
            <a:extLst>
              <a:ext uri="{FF2B5EF4-FFF2-40B4-BE49-F238E27FC236}">
                <a16:creationId xmlns:a16="http://schemas.microsoft.com/office/drawing/2014/main" id="{4531220A-3962-390F-8596-B6C06D36528D}"/>
              </a:ext>
            </a:extLst>
          </p:cNvPr>
          <p:cNvGraphicFramePr>
            <a:graphicFrameLocks noGrp="1"/>
          </p:cNvGraphicFramePr>
          <p:nvPr>
            <p:ph sz="half" idx="1"/>
            <p:extLst>
              <p:ext uri="{D42A27DB-BD31-4B8C-83A1-F6EECF244321}">
                <p14:modId xmlns:p14="http://schemas.microsoft.com/office/powerpoint/2010/main" val="241192326"/>
              </p:ext>
            </p:extLst>
          </p:nvPr>
        </p:nvGraphicFramePr>
        <p:xfrm>
          <a:off x="838200" y="1825625"/>
          <a:ext cx="5181600" cy="4351338"/>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800773772"/>
                    </a:ext>
                  </a:extLst>
                </a:gridCol>
                <a:gridCol w="2590800">
                  <a:extLst>
                    <a:ext uri="{9D8B030D-6E8A-4147-A177-3AD203B41FA5}">
                      <a16:colId xmlns:a16="http://schemas.microsoft.com/office/drawing/2014/main" val="2045902634"/>
                    </a:ext>
                  </a:extLst>
                </a:gridCol>
              </a:tblGrid>
              <a:tr h="2175669">
                <a:tc>
                  <a:txBody>
                    <a:bodyPr/>
                    <a:lstStyle/>
                    <a:p>
                      <a:r>
                        <a:rPr lang="en-US">
                          <a:solidFill>
                            <a:sysClr val="windowText" lastClr="000000"/>
                          </a:solidFill>
                        </a:rPr>
                        <a:t>Average Sale price of the houses that were renovated </a:t>
                      </a:r>
                    </a:p>
                  </a:txBody>
                  <a:tcPr/>
                </a:tc>
                <a:tc>
                  <a:txBody>
                    <a:bodyPr/>
                    <a:lstStyle/>
                    <a:p>
                      <a:r>
                        <a:rPr lang="en-US">
                          <a:solidFill>
                            <a:sysClr val="windowText" lastClr="000000"/>
                          </a:solidFill>
                        </a:rPr>
                        <a:t>Average Sale price of the houses that were not renovated </a:t>
                      </a:r>
                    </a:p>
                  </a:txBody>
                  <a:tcPr/>
                </a:tc>
                <a:extLst>
                  <a:ext uri="{0D108BD9-81ED-4DB2-BD59-A6C34878D82A}">
                    <a16:rowId xmlns:a16="http://schemas.microsoft.com/office/drawing/2014/main" val="2987681316"/>
                  </a:ext>
                </a:extLst>
              </a:tr>
              <a:tr h="2175669">
                <a:tc>
                  <a:txBody>
                    <a:bodyPr/>
                    <a:lstStyle/>
                    <a:p>
                      <a:r>
                        <a:rPr lang="en-US"/>
                        <a:t>$153509.93</a:t>
                      </a:r>
                      <a:endParaRPr lang="en-US">
                        <a:solidFill>
                          <a:sysClr val="windowText" lastClr="000000"/>
                        </a:solidFill>
                      </a:endParaRPr>
                    </a:p>
                  </a:txBody>
                  <a:tcPr/>
                </a:tc>
                <a:tc>
                  <a:txBody>
                    <a:bodyPr/>
                    <a:lstStyle/>
                    <a:p>
                      <a:r>
                        <a:rPr lang="en-US">
                          <a:solidFill>
                            <a:sysClr val="windowText" lastClr="000000"/>
                          </a:solidFill>
                        </a:rPr>
                        <a:t>$</a:t>
                      </a:r>
                      <a:r>
                        <a:rPr lang="en-US"/>
                        <a:t>147655.59</a:t>
                      </a:r>
                      <a:endParaRPr lang="en-US">
                        <a:solidFill>
                          <a:sysClr val="windowText" lastClr="000000"/>
                        </a:solidFill>
                      </a:endParaRPr>
                    </a:p>
                  </a:txBody>
                  <a:tcPr/>
                </a:tc>
                <a:extLst>
                  <a:ext uri="{0D108BD9-81ED-4DB2-BD59-A6C34878D82A}">
                    <a16:rowId xmlns:a16="http://schemas.microsoft.com/office/drawing/2014/main" val="2447612193"/>
                  </a:ext>
                </a:extLst>
              </a:tr>
            </a:tbl>
          </a:graphicData>
        </a:graphic>
      </p:graphicFrame>
      <p:sp>
        <p:nvSpPr>
          <p:cNvPr id="4" name="Content Placeholder 3">
            <a:extLst>
              <a:ext uri="{FF2B5EF4-FFF2-40B4-BE49-F238E27FC236}">
                <a16:creationId xmlns:a16="http://schemas.microsoft.com/office/drawing/2014/main" id="{4C1417D2-6221-2543-66D5-3D874D6F2EB3}"/>
              </a:ext>
            </a:extLst>
          </p:cNvPr>
          <p:cNvSpPr>
            <a:spLocks noGrp="1"/>
          </p:cNvSpPr>
          <p:nvPr>
            <p:ph sz="half" idx="2"/>
          </p:nvPr>
        </p:nvSpPr>
        <p:spPr/>
        <p:txBody>
          <a:bodyPr>
            <a:noAutofit/>
          </a:bodyPr>
          <a:lstStyle/>
          <a:p>
            <a:r>
              <a:rPr lang="en-US" sz="1800">
                <a:solidFill>
                  <a:srgbClr val="000000"/>
                </a:solidFill>
              </a:rPr>
              <a:t>T</a:t>
            </a:r>
            <a:r>
              <a:rPr lang="en-US" sz="1800" b="0" i="0" u="none" strike="noStrike">
                <a:solidFill>
                  <a:srgbClr val="000000"/>
                </a:solidFill>
                <a:effectLst/>
              </a:rPr>
              <a:t>he average sale prices of renovated and non-renovated houses offer insights into market trends, buyer preferences, and the financial implications of home improvements. </a:t>
            </a:r>
          </a:p>
          <a:p>
            <a:r>
              <a:rPr lang="en-US" sz="1800" b="0" i="0" u="none" strike="noStrike">
                <a:solidFill>
                  <a:srgbClr val="000000"/>
                </a:solidFill>
                <a:effectLst/>
              </a:rPr>
              <a:t>This information is crucial for homeowners, buyers, investors, real estate agents, and policymakers, influencing decisions related to investment, pricing strategies, community development, and housing policies.</a:t>
            </a:r>
          </a:p>
          <a:p>
            <a:r>
              <a:rPr lang="en-US" sz="1800" b="0" i="0" u="none" strike="noStrike">
                <a:solidFill>
                  <a:srgbClr val="000000"/>
                </a:solidFill>
                <a:effectLst/>
              </a:rPr>
              <a:t>Understanding these dynamics can lead to more informed choices and strategies in the housing market.</a:t>
            </a:r>
            <a:endParaRPr lang="en-US" sz="1800"/>
          </a:p>
        </p:txBody>
      </p:sp>
    </p:spTree>
    <p:extLst>
      <p:ext uri="{BB962C8B-B14F-4D97-AF65-F5344CB8AC3E}">
        <p14:creationId xmlns:p14="http://schemas.microsoft.com/office/powerpoint/2010/main" val="2866934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2FCF5-04F0-9198-3D21-68DB7F19B3CA}"/>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88BB6B1B-CD13-2C0F-C41B-73BEE2955FE2}"/>
              </a:ext>
            </a:extLst>
          </p:cNvPr>
          <p:cNvSpPr>
            <a:spLocks noGrp="1"/>
          </p:cNvSpPr>
          <p:nvPr>
            <p:ph idx="1"/>
          </p:nvPr>
        </p:nvSpPr>
        <p:spPr/>
        <p:txBody>
          <a:bodyPr vert="horz" lIns="91440" tIns="45720" rIns="91440" bIns="45720" rtlCol="0" anchor="t">
            <a:normAutofit fontScale="85000" lnSpcReduction="10000"/>
          </a:bodyPr>
          <a:lstStyle/>
          <a:p>
            <a:r>
              <a:rPr lang="en-US"/>
              <a:t>What did we learn:</a:t>
            </a:r>
          </a:p>
          <a:p>
            <a:pPr marL="0" indent="0">
              <a:buNone/>
            </a:pPr>
            <a:r>
              <a:rPr lang="en-US"/>
              <a:t> - Neighborhoods with lower sale prices attract more investors, real estate firms, and construction companies because they are seen as an area of high potential growth.</a:t>
            </a:r>
          </a:p>
          <a:p>
            <a:pPr marL="0" indent="0">
              <a:buNone/>
            </a:pPr>
            <a:r>
              <a:rPr lang="en-US"/>
              <a:t> -Based on our graphs and data, we can derive that overall condition and quality does correlate with sale price.</a:t>
            </a:r>
          </a:p>
          <a:p>
            <a:pPr marL="0" indent="0">
              <a:buNone/>
            </a:pPr>
            <a:r>
              <a:rPr lang="en-US"/>
              <a:t> -Renovated houses had a higher average sale price compared to those who weren't renovated.</a:t>
            </a:r>
          </a:p>
          <a:p>
            <a:pPr marL="0" indent="0">
              <a:buNone/>
            </a:pPr>
            <a:r>
              <a:rPr lang="en-US"/>
              <a:t> -North Ames can also be seen as a good area for the construction of buildings like a community center as it has a high number of residents. </a:t>
            </a:r>
          </a:p>
          <a:p>
            <a:pPr marL="0" indent="0">
              <a:buNone/>
            </a:pPr>
            <a:endParaRPr lang="en-US"/>
          </a:p>
        </p:txBody>
      </p:sp>
    </p:spTree>
    <p:extLst>
      <p:ext uri="{BB962C8B-B14F-4D97-AF65-F5344CB8AC3E}">
        <p14:creationId xmlns:p14="http://schemas.microsoft.com/office/powerpoint/2010/main" val="2983572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8CB1D39-68D4-4372-BF3B-2A33A7495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solidFill>
        </p:grpSpPr>
        <p:sp>
          <p:nvSpPr>
            <p:cNvPr id="11" name="Freeform: Shape 10">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14" name="Rectangle 13">
            <a:extLst>
              <a:ext uri="{FF2B5EF4-FFF2-40B4-BE49-F238E27FC236}">
                <a16:creationId xmlns:a16="http://schemas.microsoft.com/office/drawing/2014/main" id="{E0E9B1DB-5C91-41C9-8C0D-C2CD3D570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542" y="1264801"/>
            <a:ext cx="4892216" cy="4511751"/>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2224B8-FCE1-4A12-84A7-B674B2B9E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542" y="1264801"/>
            <a:ext cx="4892216" cy="4511751"/>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41E366A2-885B-4E10-A479-4A650E4C6E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1173124"/>
            <a:ext cx="4892216" cy="4511751"/>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374E07-3C88-69ED-596A-52022A33A17A}"/>
              </a:ext>
            </a:extLst>
          </p:cNvPr>
          <p:cNvSpPr>
            <a:spLocks noGrp="1"/>
          </p:cNvSpPr>
          <p:nvPr>
            <p:ph type="title"/>
          </p:nvPr>
        </p:nvSpPr>
        <p:spPr>
          <a:xfrm>
            <a:off x="1102367" y="1264801"/>
            <a:ext cx="4114571" cy="4296387"/>
          </a:xfrm>
        </p:spPr>
        <p:txBody>
          <a:bodyPr>
            <a:normAutofit/>
          </a:bodyPr>
          <a:lstStyle/>
          <a:p>
            <a:pPr algn="ctr"/>
            <a:r>
              <a:rPr lang="en-US" sz="3600"/>
              <a:t>What neighborhood has the highest collective sale price?</a:t>
            </a:r>
          </a:p>
        </p:txBody>
      </p:sp>
      <p:sp>
        <p:nvSpPr>
          <p:cNvPr id="20" name="Graphic 212">
            <a:extLst>
              <a:ext uri="{FF2B5EF4-FFF2-40B4-BE49-F238E27FC236}">
                <a16:creationId xmlns:a16="http://schemas.microsoft.com/office/drawing/2014/main" id="{55C61911-45B2-48BF-AC7A-1EB579B42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2DE4D4CE-6DAE-4A05-BE5B-6BCE3F4EC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10C23D31-5B0A-4956-A59F-A24F57D2A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F4C6FC6E-4AAF-4628-B7E5-85DF9D32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B1ADCBC-8661-E470-9F39-660DA6A2E207}"/>
              </a:ext>
            </a:extLst>
          </p:cNvPr>
          <p:cNvSpPr>
            <a:spLocks noGrp="1"/>
          </p:cNvSpPr>
          <p:nvPr>
            <p:ph idx="1"/>
          </p:nvPr>
        </p:nvSpPr>
        <p:spPr>
          <a:xfrm>
            <a:off x="6234868" y="1345827"/>
            <a:ext cx="5217173" cy="4351338"/>
          </a:xfrm>
        </p:spPr>
        <p:txBody>
          <a:bodyPr vert="horz" lIns="91440" tIns="45720" rIns="91440" bIns="45720" rtlCol="0" anchor="t">
            <a:normAutofit/>
          </a:bodyPr>
          <a:lstStyle/>
          <a:p>
            <a:pPr>
              <a:lnSpc>
                <a:spcPct val="100000"/>
              </a:lnSpc>
            </a:pPr>
            <a:r>
              <a:rPr lang="en-US" sz="1600"/>
              <a:t>Collective sale price refers to the total sum of all the houses in one neighborhood.</a:t>
            </a:r>
            <a:endParaRPr lang="en-US" sz="1600" b="0" i="0" u="none" strike="noStrike">
              <a:effectLst/>
            </a:endParaRPr>
          </a:p>
          <a:p>
            <a:pPr>
              <a:lnSpc>
                <a:spcPct val="100000"/>
              </a:lnSpc>
            </a:pPr>
            <a:r>
              <a:rPr lang="en-US" sz="1600" b="0" i="0" u="none" strike="noStrike">
                <a:solidFill>
                  <a:srgbClr val="000000"/>
                </a:solidFill>
                <a:effectLst/>
              </a:rPr>
              <a:t>Evaluating neighborhoods based on their collective</a:t>
            </a:r>
            <a:r>
              <a:rPr lang="en-US" sz="1600">
                <a:solidFill>
                  <a:srgbClr val="000000"/>
                </a:solidFill>
              </a:rPr>
              <a:t> sale price</a:t>
            </a:r>
            <a:r>
              <a:rPr lang="en-US" sz="1600" b="0" i="0" u="none" strike="noStrike">
                <a:solidFill>
                  <a:srgbClr val="000000"/>
                </a:solidFill>
                <a:effectLst/>
              </a:rPr>
              <a:t> provides a comprehensive picture of real estate worth in different areas. This approach helps in understanding</a:t>
            </a:r>
            <a:r>
              <a:rPr lang="en-US" sz="1600">
                <a:solidFill>
                  <a:srgbClr val="000000"/>
                </a:solidFill>
              </a:rPr>
              <a:t> how these factors influence the sale price and what people are willing to pay. </a:t>
            </a:r>
            <a:endParaRPr lang="en-US" sz="1600" b="0" i="0" u="none" strike="noStrike">
              <a:solidFill>
                <a:srgbClr val="000000"/>
              </a:solidFill>
              <a:effectLst/>
            </a:endParaRPr>
          </a:p>
          <a:p>
            <a:pPr>
              <a:lnSpc>
                <a:spcPct val="100000"/>
              </a:lnSpc>
            </a:pPr>
            <a:r>
              <a:rPr lang="en-US" sz="1600" b="0" i="0" u="none" strike="noStrike">
                <a:solidFill>
                  <a:srgbClr val="000000"/>
                </a:solidFill>
                <a:effectLst/>
              </a:rPr>
              <a:t>The outcome will show which neighborhoods have the highest total property values. This can indicate areas with higher overall investment and potential for growth. It provides insight into which neighborhoods are considered more valuable or prestigious based on current market conditions.</a:t>
            </a:r>
            <a:endParaRPr lang="en-US" sz="1600"/>
          </a:p>
        </p:txBody>
      </p:sp>
      <p:grpSp>
        <p:nvGrpSpPr>
          <p:cNvPr id="28"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9" name="Freeform: Shape 28">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171156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neighborhood market value&#10;&#10;Description automatically generated">
            <a:extLst>
              <a:ext uri="{FF2B5EF4-FFF2-40B4-BE49-F238E27FC236}">
                <a16:creationId xmlns:a16="http://schemas.microsoft.com/office/drawing/2014/main" id="{ACF36520-9680-5501-BF2E-843A7780202F}"/>
              </a:ext>
            </a:extLst>
          </p:cNvPr>
          <p:cNvPicPr>
            <a:picLocks noChangeAspect="1"/>
          </p:cNvPicPr>
          <p:nvPr/>
        </p:nvPicPr>
        <p:blipFill>
          <a:blip r:embed="rId2"/>
          <a:stretch>
            <a:fillRect/>
          </a:stretch>
        </p:blipFill>
        <p:spPr>
          <a:xfrm>
            <a:off x="0" y="405384"/>
            <a:ext cx="12186424" cy="6261914"/>
          </a:xfrm>
          <a:prstGeom prst="rect">
            <a:avLst/>
          </a:prstGeom>
        </p:spPr>
      </p:pic>
      <p:sp>
        <p:nvSpPr>
          <p:cNvPr id="8" name="Arrow: Right 7">
            <a:extLst>
              <a:ext uri="{FF2B5EF4-FFF2-40B4-BE49-F238E27FC236}">
                <a16:creationId xmlns:a16="http://schemas.microsoft.com/office/drawing/2014/main" id="{5CD812F5-4DBC-4A80-4131-44DB2BC09203}"/>
              </a:ext>
            </a:extLst>
          </p:cNvPr>
          <p:cNvSpPr/>
          <p:nvPr/>
        </p:nvSpPr>
        <p:spPr>
          <a:xfrm>
            <a:off x="2346960" y="1249680"/>
            <a:ext cx="701040" cy="213359"/>
          </a:xfrm>
          <a:prstGeom prst="rightArrow">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05F91EA4-262E-D19E-04D3-AE603DA6A974}"/>
              </a:ext>
            </a:extLst>
          </p:cNvPr>
          <p:cNvSpPr/>
          <p:nvPr/>
        </p:nvSpPr>
        <p:spPr>
          <a:xfrm>
            <a:off x="5539740" y="746760"/>
            <a:ext cx="548639" cy="198119"/>
          </a:xfrm>
          <a:prstGeom prst="rightArrow">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4D07B773-66B0-E1AE-A4AB-BF9C81A9C0C1}"/>
              </a:ext>
            </a:extLst>
          </p:cNvPr>
          <p:cNvSpPr/>
          <p:nvPr/>
        </p:nvSpPr>
        <p:spPr>
          <a:xfrm>
            <a:off x="7284720" y="2026919"/>
            <a:ext cx="472440" cy="213359"/>
          </a:xfrm>
          <a:prstGeom prst="rightArrow">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7EB81B36-3991-072C-F454-D93B8DFDCDE4}"/>
              </a:ext>
            </a:extLst>
          </p:cNvPr>
          <p:cNvSpPr/>
          <p:nvPr/>
        </p:nvSpPr>
        <p:spPr>
          <a:xfrm>
            <a:off x="9220200" y="2727960"/>
            <a:ext cx="670560" cy="274320"/>
          </a:xfrm>
          <a:prstGeom prst="rightArrow">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38C25528-9D76-3B48-F05E-97C392CB90C3}"/>
              </a:ext>
            </a:extLst>
          </p:cNvPr>
          <p:cNvSpPr/>
          <p:nvPr/>
        </p:nvSpPr>
        <p:spPr>
          <a:xfrm>
            <a:off x="3810000" y="3337560"/>
            <a:ext cx="533400" cy="243839"/>
          </a:xfrm>
          <a:prstGeom prst="rightArrow">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6430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A3B4E-6F22-00B3-5171-BBEE5BA354A3}"/>
              </a:ext>
            </a:extLst>
          </p:cNvPr>
          <p:cNvSpPr>
            <a:spLocks noGrp="1"/>
          </p:cNvSpPr>
          <p:nvPr>
            <p:ph type="title"/>
          </p:nvPr>
        </p:nvSpPr>
        <p:spPr/>
        <p:txBody>
          <a:bodyPr>
            <a:normAutofit/>
          </a:bodyPr>
          <a:lstStyle/>
          <a:p>
            <a:r>
              <a:rPr lang="en-US" sz="4000"/>
              <a:t>What we found:</a:t>
            </a:r>
          </a:p>
        </p:txBody>
      </p:sp>
      <p:graphicFrame>
        <p:nvGraphicFramePr>
          <p:cNvPr id="8" name="Content Placeholder 2">
            <a:extLst>
              <a:ext uri="{FF2B5EF4-FFF2-40B4-BE49-F238E27FC236}">
                <a16:creationId xmlns:a16="http://schemas.microsoft.com/office/drawing/2014/main" id="{3BA8778B-7162-8FA2-9636-5CECE7FF7568}"/>
              </a:ext>
            </a:extLst>
          </p:cNvPr>
          <p:cNvGraphicFramePr>
            <a:graphicFrameLocks noGrp="1"/>
          </p:cNvGraphicFramePr>
          <p:nvPr>
            <p:ph idx="1"/>
            <p:extLst>
              <p:ext uri="{D42A27DB-BD31-4B8C-83A1-F6EECF244321}">
                <p14:modId xmlns:p14="http://schemas.microsoft.com/office/powerpoint/2010/main" val="3707045365"/>
              </p:ext>
            </p:extLst>
          </p:nvPr>
        </p:nvGraphicFramePr>
        <p:xfrm>
          <a:off x="838200" y="1825625"/>
          <a:ext cx="5091113"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Table 5">
            <a:extLst>
              <a:ext uri="{FF2B5EF4-FFF2-40B4-BE49-F238E27FC236}">
                <a16:creationId xmlns:a16="http://schemas.microsoft.com/office/drawing/2014/main" id="{A4295842-A977-EDED-5FDE-A8011E481250}"/>
              </a:ext>
            </a:extLst>
          </p:cNvPr>
          <p:cNvGraphicFramePr>
            <a:graphicFrameLocks noGrp="1"/>
          </p:cNvGraphicFramePr>
          <p:nvPr>
            <p:extLst>
              <p:ext uri="{D42A27DB-BD31-4B8C-83A1-F6EECF244321}">
                <p14:modId xmlns:p14="http://schemas.microsoft.com/office/powerpoint/2010/main" val="2510667982"/>
              </p:ext>
            </p:extLst>
          </p:nvPr>
        </p:nvGraphicFramePr>
        <p:xfrm>
          <a:off x="6262688" y="1690693"/>
          <a:ext cx="5091112" cy="4520654"/>
        </p:xfrm>
        <a:graphic>
          <a:graphicData uri="http://schemas.openxmlformats.org/drawingml/2006/table">
            <a:tbl>
              <a:tblPr firstRow="1" bandRow="1">
                <a:tableStyleId>{5C22544A-7EE6-4342-B048-85BDC9FD1C3A}</a:tableStyleId>
              </a:tblPr>
              <a:tblGrid>
                <a:gridCol w="1541052">
                  <a:extLst>
                    <a:ext uri="{9D8B030D-6E8A-4147-A177-3AD203B41FA5}">
                      <a16:colId xmlns:a16="http://schemas.microsoft.com/office/drawing/2014/main" val="3768225459"/>
                    </a:ext>
                  </a:extLst>
                </a:gridCol>
                <a:gridCol w="2009008">
                  <a:extLst>
                    <a:ext uri="{9D8B030D-6E8A-4147-A177-3AD203B41FA5}">
                      <a16:colId xmlns:a16="http://schemas.microsoft.com/office/drawing/2014/main" val="116851246"/>
                    </a:ext>
                  </a:extLst>
                </a:gridCol>
                <a:gridCol w="1541052">
                  <a:extLst>
                    <a:ext uri="{9D8B030D-6E8A-4147-A177-3AD203B41FA5}">
                      <a16:colId xmlns:a16="http://schemas.microsoft.com/office/drawing/2014/main" val="2255712877"/>
                    </a:ext>
                  </a:extLst>
                </a:gridCol>
              </a:tblGrid>
              <a:tr h="942533">
                <a:tc>
                  <a:txBody>
                    <a:bodyPr/>
                    <a:lstStyle/>
                    <a:p>
                      <a:pPr lvl="0">
                        <a:buNone/>
                      </a:pPr>
                      <a:r>
                        <a:rPr lang="en-US">
                          <a:solidFill>
                            <a:schemeClr val="tx1"/>
                          </a:solidFill>
                        </a:rPr>
                        <a:t>Rank</a:t>
                      </a:r>
                    </a:p>
                  </a:txBody>
                  <a:tcPr>
                    <a:solidFill>
                      <a:schemeClr val="accent2">
                        <a:lumMod val="40000"/>
                        <a:lumOff val="60000"/>
                      </a:schemeClr>
                    </a:solidFill>
                  </a:tcPr>
                </a:tc>
                <a:tc>
                  <a:txBody>
                    <a:bodyPr/>
                    <a:lstStyle/>
                    <a:p>
                      <a:r>
                        <a:rPr lang="en-US">
                          <a:solidFill>
                            <a:schemeClr val="tx1"/>
                          </a:solidFill>
                        </a:rPr>
                        <a:t>Amount of Houses</a:t>
                      </a:r>
                    </a:p>
                  </a:txBody>
                  <a:tcPr>
                    <a:solidFill>
                      <a:schemeClr val="accent2">
                        <a:lumMod val="40000"/>
                        <a:lumOff val="60000"/>
                      </a:schemeClr>
                    </a:solidFill>
                  </a:tcPr>
                </a:tc>
                <a:tc>
                  <a:txBody>
                    <a:bodyPr/>
                    <a:lstStyle/>
                    <a:p>
                      <a:r>
                        <a:rPr lang="en-US">
                          <a:solidFill>
                            <a:schemeClr val="tx1"/>
                          </a:solidFill>
                        </a:rPr>
                        <a:t>Collective Market Value</a:t>
                      </a:r>
                    </a:p>
                  </a:txBody>
                  <a:tcPr>
                    <a:solidFill>
                      <a:schemeClr val="accent2">
                        <a:lumMod val="40000"/>
                        <a:lumOff val="60000"/>
                      </a:schemeClr>
                    </a:solidFill>
                  </a:tcPr>
                </a:tc>
                <a:extLst>
                  <a:ext uri="{0D108BD9-81ED-4DB2-BD59-A6C34878D82A}">
                    <a16:rowId xmlns:a16="http://schemas.microsoft.com/office/drawing/2014/main" val="27961476"/>
                  </a:ext>
                </a:extLst>
              </a:tr>
              <a:tr h="736599">
                <a:tc>
                  <a:txBody>
                    <a:bodyPr/>
                    <a:lstStyle/>
                    <a:p>
                      <a:pPr marL="0" indent="0">
                        <a:buFontTx/>
                        <a:buNone/>
                      </a:pPr>
                      <a:r>
                        <a:rPr lang="en-US"/>
                        <a:t>1. North Ames</a:t>
                      </a:r>
                    </a:p>
                  </a:txBody>
                  <a:tcPr>
                    <a:solidFill>
                      <a:schemeClr val="accent2">
                        <a:lumMod val="40000"/>
                        <a:lumOff val="60000"/>
                      </a:schemeClr>
                    </a:solidFill>
                  </a:tcPr>
                </a:tc>
                <a:tc>
                  <a:txBody>
                    <a:bodyPr/>
                    <a:lstStyle/>
                    <a:p>
                      <a:r>
                        <a:rPr lang="en-US"/>
                        <a:t>225</a:t>
                      </a:r>
                    </a:p>
                  </a:txBody>
                  <a:tcPr>
                    <a:solidFill>
                      <a:schemeClr val="accent2">
                        <a:lumMod val="40000"/>
                        <a:lumOff val="60000"/>
                      </a:schemeClr>
                    </a:solidFill>
                  </a:tcPr>
                </a:tc>
                <a:tc>
                  <a:txBody>
                    <a:bodyPr/>
                    <a:lstStyle/>
                    <a:p>
                      <a:r>
                        <a:rPr lang="en-US"/>
                        <a:t>$32,815,593</a:t>
                      </a:r>
                    </a:p>
                  </a:txBody>
                  <a:tcPr>
                    <a:solidFill>
                      <a:schemeClr val="accent2">
                        <a:lumMod val="40000"/>
                        <a:lumOff val="60000"/>
                      </a:schemeClr>
                    </a:solidFill>
                  </a:tcPr>
                </a:tc>
                <a:extLst>
                  <a:ext uri="{0D108BD9-81ED-4DB2-BD59-A6C34878D82A}">
                    <a16:rowId xmlns:a16="http://schemas.microsoft.com/office/drawing/2014/main" val="2379615475"/>
                  </a:ext>
                </a:extLst>
              </a:tr>
              <a:tr h="829641">
                <a:tc>
                  <a:txBody>
                    <a:bodyPr/>
                    <a:lstStyle/>
                    <a:p>
                      <a:r>
                        <a:rPr lang="en-US"/>
                        <a:t>2. College Creek</a:t>
                      </a:r>
                    </a:p>
                  </a:txBody>
                  <a:tcPr>
                    <a:solidFill>
                      <a:schemeClr val="accent2">
                        <a:lumMod val="40000"/>
                        <a:lumOff val="60000"/>
                      </a:schemeClr>
                    </a:solidFill>
                  </a:tcPr>
                </a:tc>
                <a:tc>
                  <a:txBody>
                    <a:bodyPr/>
                    <a:lstStyle/>
                    <a:p>
                      <a:pPr marL="0" indent="0">
                        <a:buNone/>
                      </a:pPr>
                      <a:r>
                        <a:rPr lang="en-US"/>
                        <a:t>150</a:t>
                      </a:r>
                    </a:p>
                  </a:txBody>
                  <a:tcPr>
                    <a:solidFill>
                      <a:schemeClr val="accent2">
                        <a:lumMod val="40000"/>
                        <a:lumOff val="60000"/>
                      </a:schemeClr>
                    </a:solidFill>
                  </a:tcPr>
                </a:tc>
                <a:tc>
                  <a:txBody>
                    <a:bodyPr/>
                    <a:lstStyle/>
                    <a:p>
                      <a:r>
                        <a:rPr lang="en-US"/>
                        <a:t>$29,694,866</a:t>
                      </a:r>
                    </a:p>
                  </a:txBody>
                  <a:tcPr>
                    <a:solidFill>
                      <a:schemeClr val="accent2">
                        <a:lumMod val="40000"/>
                        <a:lumOff val="60000"/>
                      </a:schemeClr>
                    </a:solidFill>
                  </a:tcPr>
                </a:tc>
                <a:extLst>
                  <a:ext uri="{0D108BD9-81ED-4DB2-BD59-A6C34878D82A}">
                    <a16:rowId xmlns:a16="http://schemas.microsoft.com/office/drawing/2014/main" val="3600661501"/>
                  </a:ext>
                </a:extLst>
              </a:tr>
              <a:tr h="933347">
                <a:tc>
                  <a:txBody>
                    <a:bodyPr/>
                    <a:lstStyle/>
                    <a:p>
                      <a:r>
                        <a:rPr lang="en-US"/>
                        <a:t>3. Northridge Heights</a:t>
                      </a:r>
                    </a:p>
                  </a:txBody>
                  <a:tcPr>
                    <a:solidFill>
                      <a:schemeClr val="accent2">
                        <a:lumMod val="40000"/>
                        <a:lumOff val="60000"/>
                      </a:schemeClr>
                    </a:solidFill>
                  </a:tcPr>
                </a:tc>
                <a:tc>
                  <a:txBody>
                    <a:bodyPr/>
                    <a:lstStyle/>
                    <a:p>
                      <a:r>
                        <a:rPr lang="en-US"/>
                        <a:t>77</a:t>
                      </a:r>
                    </a:p>
                  </a:txBody>
                  <a:tcPr>
                    <a:solidFill>
                      <a:schemeClr val="accent2">
                        <a:lumMod val="40000"/>
                        <a:lumOff val="60000"/>
                      </a:schemeClr>
                    </a:solidFill>
                  </a:tcPr>
                </a:tc>
                <a:tc>
                  <a:txBody>
                    <a:bodyPr/>
                    <a:lstStyle/>
                    <a:p>
                      <a:r>
                        <a:rPr lang="en-US"/>
                        <a:t>$24,352,838</a:t>
                      </a:r>
                    </a:p>
                  </a:txBody>
                  <a:tcPr>
                    <a:solidFill>
                      <a:schemeClr val="accent2">
                        <a:lumMod val="40000"/>
                        <a:lumOff val="60000"/>
                      </a:schemeClr>
                    </a:solidFill>
                  </a:tcPr>
                </a:tc>
                <a:extLst>
                  <a:ext uri="{0D108BD9-81ED-4DB2-BD59-A6C34878D82A}">
                    <a16:rowId xmlns:a16="http://schemas.microsoft.com/office/drawing/2014/main" val="325048781"/>
                  </a:ext>
                </a:extLst>
              </a:tr>
              <a:tr h="539267">
                <a:tc>
                  <a:txBody>
                    <a:bodyPr/>
                    <a:lstStyle/>
                    <a:p>
                      <a:r>
                        <a:rPr lang="en-US"/>
                        <a:t>4. Somerset</a:t>
                      </a:r>
                    </a:p>
                  </a:txBody>
                  <a:tcPr>
                    <a:solidFill>
                      <a:schemeClr val="accent2">
                        <a:lumMod val="40000"/>
                        <a:lumOff val="60000"/>
                      </a:schemeClr>
                    </a:solidFill>
                  </a:tcPr>
                </a:tc>
                <a:tc>
                  <a:txBody>
                    <a:bodyPr/>
                    <a:lstStyle/>
                    <a:p>
                      <a:r>
                        <a:rPr lang="en-US"/>
                        <a:t>86</a:t>
                      </a:r>
                    </a:p>
                  </a:txBody>
                  <a:tcPr>
                    <a:solidFill>
                      <a:schemeClr val="accent2">
                        <a:lumMod val="40000"/>
                        <a:lumOff val="60000"/>
                      </a:schemeClr>
                    </a:solidFill>
                  </a:tcPr>
                </a:tc>
                <a:tc>
                  <a:txBody>
                    <a:bodyPr/>
                    <a:lstStyle/>
                    <a:p>
                      <a:r>
                        <a:rPr lang="en-US"/>
                        <a:t>$19,383,666</a:t>
                      </a:r>
                    </a:p>
                  </a:txBody>
                  <a:tcPr>
                    <a:solidFill>
                      <a:schemeClr val="accent2">
                        <a:lumMod val="40000"/>
                        <a:lumOff val="60000"/>
                      </a:schemeClr>
                    </a:solidFill>
                  </a:tcPr>
                </a:tc>
                <a:extLst>
                  <a:ext uri="{0D108BD9-81ED-4DB2-BD59-A6C34878D82A}">
                    <a16:rowId xmlns:a16="http://schemas.microsoft.com/office/drawing/2014/main" val="2716598438"/>
                  </a:ext>
                </a:extLst>
              </a:tr>
              <a:tr h="539267">
                <a:tc>
                  <a:txBody>
                    <a:bodyPr/>
                    <a:lstStyle/>
                    <a:p>
                      <a:pPr lvl="0">
                        <a:buNone/>
                      </a:pPr>
                      <a:r>
                        <a:rPr lang="en-US"/>
                        <a:t>5. Gilbert</a:t>
                      </a:r>
                    </a:p>
                  </a:txBody>
                  <a:tcPr>
                    <a:solidFill>
                      <a:schemeClr val="accent2">
                        <a:lumMod val="40000"/>
                        <a:lumOff val="60000"/>
                      </a:schemeClr>
                    </a:solidFill>
                  </a:tcPr>
                </a:tc>
                <a:tc>
                  <a:txBody>
                    <a:bodyPr/>
                    <a:lstStyle/>
                    <a:p>
                      <a:pPr lvl="0">
                        <a:buNone/>
                      </a:pPr>
                      <a:r>
                        <a:rPr lang="en-US"/>
                        <a:t>79</a:t>
                      </a:r>
                    </a:p>
                  </a:txBody>
                  <a:tcPr>
                    <a:solidFill>
                      <a:schemeClr val="accent2">
                        <a:lumMod val="40000"/>
                        <a:lumOff val="60000"/>
                      </a:schemeClr>
                    </a:solidFill>
                  </a:tcPr>
                </a:tc>
                <a:tc>
                  <a:txBody>
                    <a:bodyPr/>
                    <a:lstStyle/>
                    <a:p>
                      <a:pPr lvl="0">
                        <a:buNone/>
                      </a:pPr>
                      <a:r>
                        <a:rPr lang="en-US"/>
                        <a:t>$15,235,506</a:t>
                      </a:r>
                    </a:p>
                  </a:txBody>
                  <a:tcPr>
                    <a:solidFill>
                      <a:schemeClr val="accent2">
                        <a:lumMod val="40000"/>
                        <a:lumOff val="60000"/>
                      </a:schemeClr>
                    </a:solidFill>
                  </a:tcPr>
                </a:tc>
                <a:extLst>
                  <a:ext uri="{0D108BD9-81ED-4DB2-BD59-A6C34878D82A}">
                    <a16:rowId xmlns:a16="http://schemas.microsoft.com/office/drawing/2014/main" val="1308252439"/>
                  </a:ext>
                </a:extLst>
              </a:tr>
            </a:tbl>
          </a:graphicData>
        </a:graphic>
      </p:graphicFrame>
    </p:spTree>
    <p:extLst>
      <p:ext uri="{BB962C8B-B14F-4D97-AF65-F5344CB8AC3E}">
        <p14:creationId xmlns:p14="http://schemas.microsoft.com/office/powerpoint/2010/main" val="2653457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FC32-125D-747B-EA10-A8F36B16E623}"/>
              </a:ext>
            </a:extLst>
          </p:cNvPr>
          <p:cNvSpPr>
            <a:spLocks noGrp="1"/>
          </p:cNvSpPr>
          <p:nvPr>
            <p:ph type="title"/>
          </p:nvPr>
        </p:nvSpPr>
        <p:spPr/>
        <p:txBody>
          <a:bodyPr>
            <a:normAutofit/>
          </a:bodyPr>
          <a:lstStyle/>
          <a:p>
            <a:r>
              <a:rPr lang="en-US" sz="4000"/>
              <a:t>Average Prices of the Top 5 Neighborhoods:</a:t>
            </a:r>
          </a:p>
        </p:txBody>
      </p:sp>
      <p:graphicFrame>
        <p:nvGraphicFramePr>
          <p:cNvPr id="10" name="Content Placeholder 2">
            <a:extLst>
              <a:ext uri="{FF2B5EF4-FFF2-40B4-BE49-F238E27FC236}">
                <a16:creationId xmlns:a16="http://schemas.microsoft.com/office/drawing/2014/main" id="{F07D10A2-EA13-B6E8-9D57-E7E93991A05B}"/>
              </a:ext>
            </a:extLst>
          </p:cNvPr>
          <p:cNvGraphicFramePr>
            <a:graphicFrameLocks noGrp="1"/>
          </p:cNvGraphicFramePr>
          <p:nvPr>
            <p:ph idx="1"/>
            <p:extLst>
              <p:ext uri="{D42A27DB-BD31-4B8C-83A1-F6EECF244321}">
                <p14:modId xmlns:p14="http://schemas.microsoft.com/office/powerpoint/2010/main" val="4143893058"/>
              </p:ext>
            </p:extLst>
          </p:nvPr>
        </p:nvGraphicFramePr>
        <p:xfrm>
          <a:off x="838200" y="1825625"/>
          <a:ext cx="52578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Table 3">
            <a:extLst>
              <a:ext uri="{FF2B5EF4-FFF2-40B4-BE49-F238E27FC236}">
                <a16:creationId xmlns:a16="http://schemas.microsoft.com/office/drawing/2014/main" id="{C4E14890-32EC-BDA4-E79E-BAA4F70D30EE}"/>
              </a:ext>
            </a:extLst>
          </p:cNvPr>
          <p:cNvGraphicFramePr>
            <a:graphicFrameLocks noGrp="1"/>
          </p:cNvGraphicFramePr>
          <p:nvPr>
            <p:extLst>
              <p:ext uri="{D42A27DB-BD31-4B8C-83A1-F6EECF244321}">
                <p14:modId xmlns:p14="http://schemas.microsoft.com/office/powerpoint/2010/main" val="2627431257"/>
              </p:ext>
            </p:extLst>
          </p:nvPr>
        </p:nvGraphicFramePr>
        <p:xfrm>
          <a:off x="6351610" y="1690692"/>
          <a:ext cx="5257800" cy="3905249"/>
        </p:xfrm>
        <a:graphic>
          <a:graphicData uri="http://schemas.openxmlformats.org/drawingml/2006/table">
            <a:tbl>
              <a:tblPr firstRow="1" bandRow="1">
                <a:tableStyleId>{5C22544A-7EE6-4342-B048-85BDC9FD1C3A}</a:tableStyleId>
              </a:tblPr>
              <a:tblGrid>
                <a:gridCol w="2190764">
                  <a:extLst>
                    <a:ext uri="{9D8B030D-6E8A-4147-A177-3AD203B41FA5}">
                      <a16:colId xmlns:a16="http://schemas.microsoft.com/office/drawing/2014/main" val="3797688170"/>
                    </a:ext>
                  </a:extLst>
                </a:gridCol>
                <a:gridCol w="1533518">
                  <a:extLst>
                    <a:ext uri="{9D8B030D-6E8A-4147-A177-3AD203B41FA5}">
                      <a16:colId xmlns:a16="http://schemas.microsoft.com/office/drawing/2014/main" val="280225861"/>
                    </a:ext>
                  </a:extLst>
                </a:gridCol>
                <a:gridCol w="1533518">
                  <a:extLst>
                    <a:ext uri="{9D8B030D-6E8A-4147-A177-3AD203B41FA5}">
                      <a16:colId xmlns:a16="http://schemas.microsoft.com/office/drawing/2014/main" val="3507165130"/>
                    </a:ext>
                  </a:extLst>
                </a:gridCol>
              </a:tblGrid>
              <a:tr h="668081">
                <a:tc>
                  <a:txBody>
                    <a:bodyPr/>
                    <a:lstStyle/>
                    <a:p>
                      <a:pPr lvl="0">
                        <a:buNone/>
                      </a:pPr>
                      <a:r>
                        <a:rPr lang="en-US">
                          <a:solidFill>
                            <a:schemeClr val="tx1"/>
                          </a:solidFill>
                        </a:rPr>
                        <a:t>Rank</a:t>
                      </a:r>
                    </a:p>
                  </a:txBody>
                  <a:tcPr>
                    <a:solidFill>
                      <a:schemeClr val="accent2">
                        <a:lumMod val="40000"/>
                        <a:lumOff val="60000"/>
                      </a:schemeClr>
                    </a:solidFill>
                  </a:tcPr>
                </a:tc>
                <a:tc>
                  <a:txBody>
                    <a:bodyPr/>
                    <a:lstStyle/>
                    <a:p>
                      <a:r>
                        <a:rPr lang="en-US">
                          <a:solidFill>
                            <a:schemeClr val="tx1"/>
                          </a:solidFill>
                        </a:rPr>
                        <a:t>Amount of Houses</a:t>
                      </a:r>
                    </a:p>
                  </a:txBody>
                  <a:tcPr>
                    <a:solidFill>
                      <a:schemeClr val="accent2">
                        <a:lumMod val="40000"/>
                        <a:lumOff val="60000"/>
                      </a:schemeClr>
                    </a:solidFill>
                  </a:tcPr>
                </a:tc>
                <a:tc>
                  <a:txBody>
                    <a:bodyPr/>
                    <a:lstStyle/>
                    <a:p>
                      <a:r>
                        <a:rPr lang="en-US">
                          <a:solidFill>
                            <a:schemeClr val="tx1"/>
                          </a:solidFill>
                        </a:rPr>
                        <a:t>Average Sale Price</a:t>
                      </a:r>
                    </a:p>
                  </a:txBody>
                  <a:tcPr>
                    <a:solidFill>
                      <a:schemeClr val="accent2">
                        <a:lumMod val="40000"/>
                        <a:lumOff val="60000"/>
                      </a:schemeClr>
                    </a:solidFill>
                  </a:tcPr>
                </a:tc>
                <a:extLst>
                  <a:ext uri="{0D108BD9-81ED-4DB2-BD59-A6C34878D82A}">
                    <a16:rowId xmlns:a16="http://schemas.microsoft.com/office/drawing/2014/main" val="285463280"/>
                  </a:ext>
                </a:extLst>
              </a:tr>
              <a:tr h="666410">
                <a:tc>
                  <a:txBody>
                    <a:bodyPr/>
                    <a:lstStyle/>
                    <a:p>
                      <a:pPr marL="0" indent="0">
                        <a:buNone/>
                      </a:pPr>
                      <a:r>
                        <a:rPr lang="en-US"/>
                        <a:t>1. North Ames</a:t>
                      </a:r>
                    </a:p>
                  </a:txBody>
                  <a:tcPr>
                    <a:solidFill>
                      <a:schemeClr val="accent2">
                        <a:lumMod val="40000"/>
                        <a:lumOff val="60000"/>
                      </a:schemeClr>
                    </a:solidFill>
                  </a:tcPr>
                </a:tc>
                <a:tc>
                  <a:txBody>
                    <a:bodyPr/>
                    <a:lstStyle/>
                    <a:p>
                      <a:r>
                        <a:rPr lang="en-US"/>
                        <a:t>225</a:t>
                      </a:r>
                    </a:p>
                  </a:txBody>
                  <a:tcPr>
                    <a:solidFill>
                      <a:schemeClr val="accent2">
                        <a:lumMod val="40000"/>
                        <a:lumOff val="60000"/>
                      </a:schemeClr>
                    </a:solidFill>
                  </a:tcPr>
                </a:tc>
                <a:tc>
                  <a:txBody>
                    <a:bodyPr/>
                    <a:lstStyle/>
                    <a:p>
                      <a:r>
                        <a:rPr lang="en-US"/>
                        <a:t>$145,847.08</a:t>
                      </a:r>
                    </a:p>
                  </a:txBody>
                  <a:tcPr>
                    <a:solidFill>
                      <a:schemeClr val="accent2">
                        <a:lumMod val="40000"/>
                        <a:lumOff val="60000"/>
                      </a:schemeClr>
                    </a:solidFill>
                  </a:tcPr>
                </a:tc>
                <a:extLst>
                  <a:ext uri="{0D108BD9-81ED-4DB2-BD59-A6C34878D82A}">
                    <a16:rowId xmlns:a16="http://schemas.microsoft.com/office/drawing/2014/main" val="2917179762"/>
                  </a:ext>
                </a:extLst>
              </a:tr>
              <a:tr h="750586">
                <a:tc>
                  <a:txBody>
                    <a:bodyPr/>
                    <a:lstStyle/>
                    <a:p>
                      <a:r>
                        <a:rPr lang="en-US"/>
                        <a:t>2. College Creek</a:t>
                      </a:r>
                    </a:p>
                  </a:txBody>
                  <a:tcPr>
                    <a:solidFill>
                      <a:schemeClr val="accent2">
                        <a:lumMod val="40000"/>
                        <a:lumOff val="60000"/>
                      </a:schemeClr>
                    </a:solidFill>
                  </a:tcPr>
                </a:tc>
                <a:tc>
                  <a:txBody>
                    <a:bodyPr/>
                    <a:lstStyle/>
                    <a:p>
                      <a:pPr marL="0" indent="0">
                        <a:buNone/>
                      </a:pPr>
                      <a:r>
                        <a:rPr lang="en-US"/>
                        <a:t>150</a:t>
                      </a:r>
                    </a:p>
                  </a:txBody>
                  <a:tcPr>
                    <a:solidFill>
                      <a:schemeClr val="accent2">
                        <a:lumMod val="40000"/>
                        <a:lumOff val="60000"/>
                      </a:schemeClr>
                    </a:solidFill>
                  </a:tcPr>
                </a:tc>
                <a:tc>
                  <a:txBody>
                    <a:bodyPr/>
                    <a:lstStyle/>
                    <a:p>
                      <a:r>
                        <a:rPr lang="en-US"/>
                        <a:t>$197,965.77</a:t>
                      </a:r>
                    </a:p>
                  </a:txBody>
                  <a:tcPr>
                    <a:solidFill>
                      <a:schemeClr val="accent2">
                        <a:lumMod val="40000"/>
                        <a:lumOff val="60000"/>
                      </a:schemeClr>
                    </a:solidFill>
                  </a:tcPr>
                </a:tc>
                <a:extLst>
                  <a:ext uri="{0D108BD9-81ED-4DB2-BD59-A6C34878D82A}">
                    <a16:rowId xmlns:a16="http://schemas.microsoft.com/office/drawing/2014/main" val="4180255343"/>
                  </a:ext>
                </a:extLst>
              </a:tr>
              <a:tr h="844410">
                <a:tc>
                  <a:txBody>
                    <a:bodyPr/>
                    <a:lstStyle/>
                    <a:p>
                      <a:r>
                        <a:rPr lang="en-US"/>
                        <a:t>3. Northridge Heights</a:t>
                      </a:r>
                    </a:p>
                  </a:txBody>
                  <a:tcPr>
                    <a:solidFill>
                      <a:schemeClr val="accent2">
                        <a:lumMod val="40000"/>
                        <a:lumOff val="60000"/>
                      </a:schemeClr>
                    </a:solidFill>
                  </a:tcPr>
                </a:tc>
                <a:tc>
                  <a:txBody>
                    <a:bodyPr/>
                    <a:lstStyle/>
                    <a:p>
                      <a:r>
                        <a:rPr lang="en-US"/>
                        <a:t>77</a:t>
                      </a:r>
                    </a:p>
                  </a:txBody>
                  <a:tcPr>
                    <a:solidFill>
                      <a:schemeClr val="accent2">
                        <a:lumMod val="40000"/>
                        <a:lumOff val="60000"/>
                      </a:schemeClr>
                    </a:solidFill>
                  </a:tcPr>
                </a:tc>
                <a:tc>
                  <a:txBody>
                    <a:bodyPr/>
                    <a:lstStyle/>
                    <a:p>
                      <a:r>
                        <a:rPr lang="en-US"/>
                        <a:t>$316,270.62</a:t>
                      </a:r>
                    </a:p>
                  </a:txBody>
                  <a:tcPr>
                    <a:solidFill>
                      <a:schemeClr val="accent2">
                        <a:lumMod val="40000"/>
                        <a:lumOff val="60000"/>
                      </a:schemeClr>
                    </a:solidFill>
                  </a:tcPr>
                </a:tc>
                <a:extLst>
                  <a:ext uri="{0D108BD9-81ED-4DB2-BD59-A6C34878D82A}">
                    <a16:rowId xmlns:a16="http://schemas.microsoft.com/office/drawing/2014/main" val="537607112"/>
                  </a:ext>
                </a:extLst>
              </a:tr>
              <a:tr h="487881">
                <a:tc>
                  <a:txBody>
                    <a:bodyPr/>
                    <a:lstStyle/>
                    <a:p>
                      <a:r>
                        <a:rPr lang="en-US"/>
                        <a:t>4. Somerset</a:t>
                      </a:r>
                    </a:p>
                  </a:txBody>
                  <a:tcPr>
                    <a:solidFill>
                      <a:schemeClr val="accent2">
                        <a:lumMod val="40000"/>
                        <a:lumOff val="60000"/>
                      </a:schemeClr>
                    </a:solidFill>
                  </a:tcPr>
                </a:tc>
                <a:tc>
                  <a:txBody>
                    <a:bodyPr/>
                    <a:lstStyle/>
                    <a:p>
                      <a:r>
                        <a:rPr lang="en-US"/>
                        <a:t>86</a:t>
                      </a:r>
                    </a:p>
                  </a:txBody>
                  <a:tcPr>
                    <a:solidFill>
                      <a:schemeClr val="accent2">
                        <a:lumMod val="40000"/>
                        <a:lumOff val="60000"/>
                      </a:schemeClr>
                    </a:solidFill>
                  </a:tcPr>
                </a:tc>
                <a:tc>
                  <a:txBody>
                    <a:bodyPr/>
                    <a:lstStyle/>
                    <a:p>
                      <a:r>
                        <a:rPr lang="en-US"/>
                        <a:t>$225,379.84</a:t>
                      </a:r>
                    </a:p>
                  </a:txBody>
                  <a:tcPr>
                    <a:solidFill>
                      <a:schemeClr val="accent2">
                        <a:lumMod val="40000"/>
                        <a:lumOff val="60000"/>
                      </a:schemeClr>
                    </a:solidFill>
                  </a:tcPr>
                </a:tc>
                <a:extLst>
                  <a:ext uri="{0D108BD9-81ED-4DB2-BD59-A6C34878D82A}">
                    <a16:rowId xmlns:a16="http://schemas.microsoft.com/office/drawing/2014/main" val="4275363288"/>
                  </a:ext>
                </a:extLst>
              </a:tr>
              <a:tr h="487881">
                <a:tc>
                  <a:txBody>
                    <a:bodyPr/>
                    <a:lstStyle/>
                    <a:p>
                      <a:pPr lvl="0">
                        <a:buNone/>
                      </a:pPr>
                      <a:r>
                        <a:rPr lang="en-US"/>
                        <a:t>5. Gilbert</a:t>
                      </a:r>
                    </a:p>
                  </a:txBody>
                  <a:tcPr>
                    <a:solidFill>
                      <a:schemeClr val="accent2">
                        <a:lumMod val="40000"/>
                        <a:lumOff val="60000"/>
                      </a:schemeClr>
                    </a:solidFill>
                  </a:tcPr>
                </a:tc>
                <a:tc>
                  <a:txBody>
                    <a:bodyPr/>
                    <a:lstStyle/>
                    <a:p>
                      <a:pPr lvl="0">
                        <a:buNone/>
                      </a:pPr>
                      <a:r>
                        <a:rPr lang="en-US"/>
                        <a:t>79</a:t>
                      </a:r>
                    </a:p>
                  </a:txBody>
                  <a:tcPr>
                    <a:solidFill>
                      <a:schemeClr val="accent2">
                        <a:lumMod val="40000"/>
                        <a:lumOff val="60000"/>
                      </a:schemeClr>
                    </a:solidFill>
                  </a:tcPr>
                </a:tc>
                <a:tc>
                  <a:txBody>
                    <a:bodyPr/>
                    <a:lstStyle/>
                    <a:p>
                      <a:pPr lvl="0">
                        <a:buNone/>
                      </a:pPr>
                      <a:r>
                        <a:rPr lang="en-US"/>
                        <a:t>$192,859.51</a:t>
                      </a:r>
                    </a:p>
                  </a:txBody>
                  <a:tcPr>
                    <a:solidFill>
                      <a:schemeClr val="accent2">
                        <a:lumMod val="40000"/>
                        <a:lumOff val="60000"/>
                      </a:schemeClr>
                    </a:solidFill>
                  </a:tcPr>
                </a:tc>
                <a:extLst>
                  <a:ext uri="{0D108BD9-81ED-4DB2-BD59-A6C34878D82A}">
                    <a16:rowId xmlns:a16="http://schemas.microsoft.com/office/drawing/2014/main" val="1987713268"/>
                  </a:ext>
                </a:extLst>
              </a:tr>
            </a:tbl>
          </a:graphicData>
        </a:graphic>
      </p:graphicFrame>
    </p:spTree>
    <p:extLst>
      <p:ext uri="{BB962C8B-B14F-4D97-AF65-F5344CB8AC3E}">
        <p14:creationId xmlns:p14="http://schemas.microsoft.com/office/powerpoint/2010/main" val="3321920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8CB1D39-68D4-4372-BF3B-2A33A7495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solidFill>
        </p:grpSpPr>
        <p:sp>
          <p:nvSpPr>
            <p:cNvPr id="11" name="Freeform: Shape 10">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14" name="Rectangle 13">
            <a:extLst>
              <a:ext uri="{FF2B5EF4-FFF2-40B4-BE49-F238E27FC236}">
                <a16:creationId xmlns:a16="http://schemas.microsoft.com/office/drawing/2014/main" id="{E0E9B1DB-5C91-41C9-8C0D-C2CD3D570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542" y="1264801"/>
            <a:ext cx="4892216" cy="4511751"/>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2224B8-FCE1-4A12-84A7-B674B2B9E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542" y="1264801"/>
            <a:ext cx="4892216" cy="4511751"/>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41E366A2-885B-4E10-A479-4A650E4C6E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1173124"/>
            <a:ext cx="4892216" cy="4511751"/>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0B1EE8-EBD3-47A0-4EDC-0C7F24A1CF3E}"/>
              </a:ext>
            </a:extLst>
          </p:cNvPr>
          <p:cNvSpPr>
            <a:spLocks noGrp="1"/>
          </p:cNvSpPr>
          <p:nvPr>
            <p:ph type="title"/>
          </p:nvPr>
        </p:nvSpPr>
        <p:spPr>
          <a:xfrm>
            <a:off x="1102367" y="1264801"/>
            <a:ext cx="4114571" cy="4296387"/>
          </a:xfrm>
        </p:spPr>
        <p:txBody>
          <a:bodyPr>
            <a:normAutofit/>
          </a:bodyPr>
          <a:lstStyle/>
          <a:p>
            <a:pPr algn="ctr"/>
            <a:r>
              <a:rPr lang="en-US" sz="3600"/>
              <a:t>What is the overall condition and quality of the houses in the North Ames Neighborhood?</a:t>
            </a:r>
          </a:p>
        </p:txBody>
      </p:sp>
      <p:sp>
        <p:nvSpPr>
          <p:cNvPr id="20" name="Graphic 212">
            <a:extLst>
              <a:ext uri="{FF2B5EF4-FFF2-40B4-BE49-F238E27FC236}">
                <a16:creationId xmlns:a16="http://schemas.microsoft.com/office/drawing/2014/main" id="{55C61911-45B2-48BF-AC7A-1EB579B42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2DE4D4CE-6DAE-4A05-BE5B-6BCE3F4EC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10C23D31-5B0A-4956-A59F-A24F57D2A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F4C6FC6E-4AAF-4628-B7E5-85DF9D32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8A0CC86E-4670-32DC-B2F8-D1EFA910C1C4}"/>
              </a:ext>
            </a:extLst>
          </p:cNvPr>
          <p:cNvSpPr>
            <a:spLocks noGrp="1"/>
          </p:cNvSpPr>
          <p:nvPr>
            <p:ph idx="1"/>
          </p:nvPr>
        </p:nvSpPr>
        <p:spPr>
          <a:xfrm>
            <a:off x="6234868" y="1345827"/>
            <a:ext cx="5217173" cy="4351338"/>
          </a:xfrm>
        </p:spPr>
        <p:txBody>
          <a:bodyPr vert="horz" lIns="91440" tIns="45720" rIns="91440" bIns="45720" rtlCol="0" anchor="t">
            <a:normAutofit fontScale="77500" lnSpcReduction="20000"/>
          </a:bodyPr>
          <a:lstStyle/>
          <a:p>
            <a:r>
              <a:rPr lang="en-US"/>
              <a:t>Homes in better condition typically have higher market values and as we found North Ames has the least average sale price.</a:t>
            </a:r>
          </a:p>
          <a:p>
            <a:r>
              <a:rPr lang="en-US"/>
              <a:t>A neighborhood with well-maintained properties tends to be more attractive to homeowners. </a:t>
            </a:r>
          </a:p>
          <a:p>
            <a:r>
              <a:rPr lang="en-US"/>
              <a:t>Conversely, a neighborhood with many properties in poor condition might experience declining property values but may attract the attention of investors as a sign of possible growth.</a:t>
            </a:r>
          </a:p>
        </p:txBody>
      </p:sp>
      <p:grpSp>
        <p:nvGrpSpPr>
          <p:cNvPr id="28"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9" name="Freeform: Shape 28">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185044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98875539-0E84-455D-BC55-CA2C4BD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59" name="Freeform: Shape 58">
            <a:extLst>
              <a:ext uri="{FF2B5EF4-FFF2-40B4-BE49-F238E27FC236}">
                <a16:creationId xmlns:a16="http://schemas.microsoft.com/office/drawing/2014/main" id="{5F9176D7-CC1C-4175-B08A-01FB9F4F3C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61" name="Freeform: Shape 60">
            <a:extLst>
              <a:ext uri="{FF2B5EF4-FFF2-40B4-BE49-F238E27FC236}">
                <a16:creationId xmlns:a16="http://schemas.microsoft.com/office/drawing/2014/main" id="{D83469C6-FD66-4B54-921B-8031CD42B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63" name="Freeform: Shape 62">
            <a:extLst>
              <a:ext uri="{FF2B5EF4-FFF2-40B4-BE49-F238E27FC236}">
                <a16:creationId xmlns:a16="http://schemas.microsoft.com/office/drawing/2014/main" id="{6F0C6814-AEA4-4409-9A89-7AC1D41EB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65" name="Freeform: Shape 64">
            <a:extLst>
              <a:ext uri="{FF2B5EF4-FFF2-40B4-BE49-F238E27FC236}">
                <a16:creationId xmlns:a16="http://schemas.microsoft.com/office/drawing/2014/main" id="{6754052F-5B23-433C-8ADA-E8F0F8438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Freeform: Shape 66">
            <a:extLst>
              <a:ext uri="{FF2B5EF4-FFF2-40B4-BE49-F238E27FC236}">
                <a16:creationId xmlns:a16="http://schemas.microsoft.com/office/drawing/2014/main" id="{FB2B180F-0C1C-4489-B089-6B68FD7AB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9" name="Graphic 185">
            <a:extLst>
              <a:ext uri="{FF2B5EF4-FFF2-40B4-BE49-F238E27FC236}">
                <a16:creationId xmlns:a16="http://schemas.microsoft.com/office/drawing/2014/main" id="{F8DA0E47-CC59-4007-BDA3-0D5A4CF235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70" name="Freeform: Shape 69">
              <a:extLst>
                <a:ext uri="{FF2B5EF4-FFF2-40B4-BE49-F238E27FC236}">
                  <a16:creationId xmlns:a16="http://schemas.microsoft.com/office/drawing/2014/main" id="{DC833CFE-926B-4F47-AB28-ADB4F7697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80DE9A3-5BAC-492E-BEA8-AFF33894D8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E4C461C6-EC83-4CF8-BA68-8B3D52D31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0164B2AB-B7D6-4349-9A36-E6775B5F8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DEFF3243-BD09-43B6-805F-FD18ECF5C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2" name="Picture 1" descr="A graph of a line graph&#10;&#10;Description automatically generated">
            <a:extLst>
              <a:ext uri="{FF2B5EF4-FFF2-40B4-BE49-F238E27FC236}">
                <a16:creationId xmlns:a16="http://schemas.microsoft.com/office/drawing/2014/main" id="{05022CCC-9726-FE66-DC82-B442D0F1BC07}"/>
              </a:ext>
            </a:extLst>
          </p:cNvPr>
          <p:cNvPicPr>
            <a:picLocks noChangeAspect="1"/>
          </p:cNvPicPr>
          <p:nvPr/>
        </p:nvPicPr>
        <p:blipFill>
          <a:blip r:embed="rId2"/>
          <a:srcRect r="2223" b="1"/>
          <a:stretch/>
        </p:blipFill>
        <p:spPr>
          <a:xfrm>
            <a:off x="1280667" y="720375"/>
            <a:ext cx="9630666" cy="5417250"/>
          </a:xfrm>
          <a:prstGeom prst="rect">
            <a:avLst/>
          </a:prstGeom>
          <a:ln w="28575">
            <a:solidFill>
              <a:schemeClr val="tx1"/>
            </a:solidFill>
          </a:ln>
        </p:spPr>
      </p:pic>
      <p:sp>
        <p:nvSpPr>
          <p:cNvPr id="8" name="Arrow: Right 7">
            <a:extLst>
              <a:ext uri="{FF2B5EF4-FFF2-40B4-BE49-F238E27FC236}">
                <a16:creationId xmlns:a16="http://schemas.microsoft.com/office/drawing/2014/main" id="{B1A5A242-CE23-0AE2-B090-C3E5451CECD9}"/>
              </a:ext>
            </a:extLst>
          </p:cNvPr>
          <p:cNvSpPr/>
          <p:nvPr/>
        </p:nvSpPr>
        <p:spPr>
          <a:xfrm>
            <a:off x="5106007" y="2116982"/>
            <a:ext cx="843063" cy="162127"/>
          </a:xfrm>
          <a:prstGeom prst="rightArrow">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Left 8">
            <a:extLst>
              <a:ext uri="{FF2B5EF4-FFF2-40B4-BE49-F238E27FC236}">
                <a16:creationId xmlns:a16="http://schemas.microsoft.com/office/drawing/2014/main" id="{E4BA3666-3187-4839-1670-74046334FDBC}"/>
              </a:ext>
            </a:extLst>
          </p:cNvPr>
          <p:cNvSpPr/>
          <p:nvPr/>
        </p:nvSpPr>
        <p:spPr>
          <a:xfrm>
            <a:off x="6297241" y="1147052"/>
            <a:ext cx="713361" cy="19455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1241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4D0FA-F4C9-30E4-26F5-01FFFBF6685E}"/>
              </a:ext>
            </a:extLst>
          </p:cNvPr>
          <p:cNvSpPr>
            <a:spLocks noGrp="1"/>
          </p:cNvSpPr>
          <p:nvPr>
            <p:ph type="title"/>
          </p:nvPr>
        </p:nvSpPr>
        <p:spPr/>
        <p:txBody>
          <a:bodyPr/>
          <a:lstStyle/>
          <a:p>
            <a:r>
              <a:rPr lang="en-US"/>
              <a:t>What We Found:</a:t>
            </a:r>
          </a:p>
        </p:txBody>
      </p:sp>
      <p:sp>
        <p:nvSpPr>
          <p:cNvPr id="3" name="Content Placeholder 2">
            <a:extLst>
              <a:ext uri="{FF2B5EF4-FFF2-40B4-BE49-F238E27FC236}">
                <a16:creationId xmlns:a16="http://schemas.microsoft.com/office/drawing/2014/main" id="{9F65BFC9-375B-FDC6-C98F-509F009216C6}"/>
              </a:ext>
            </a:extLst>
          </p:cNvPr>
          <p:cNvSpPr>
            <a:spLocks noGrp="1"/>
          </p:cNvSpPr>
          <p:nvPr>
            <p:ph idx="1"/>
          </p:nvPr>
        </p:nvSpPr>
        <p:spPr/>
        <p:txBody>
          <a:bodyPr/>
          <a:lstStyle/>
          <a:p>
            <a:endParaRPr lang="en-US"/>
          </a:p>
        </p:txBody>
      </p:sp>
      <p:graphicFrame>
        <p:nvGraphicFramePr>
          <p:cNvPr id="4" name="Content Placeholder 7">
            <a:extLst>
              <a:ext uri="{FF2B5EF4-FFF2-40B4-BE49-F238E27FC236}">
                <a16:creationId xmlns:a16="http://schemas.microsoft.com/office/drawing/2014/main" id="{FDE419C2-E2DF-1C53-8A2E-AB7BDA04CBA9}"/>
              </a:ext>
            </a:extLst>
          </p:cNvPr>
          <p:cNvGraphicFramePr>
            <a:graphicFrameLocks/>
          </p:cNvGraphicFramePr>
          <p:nvPr>
            <p:extLst>
              <p:ext uri="{D42A27DB-BD31-4B8C-83A1-F6EECF244321}">
                <p14:modId xmlns:p14="http://schemas.microsoft.com/office/powerpoint/2010/main" val="3643632640"/>
              </p:ext>
            </p:extLst>
          </p:nvPr>
        </p:nvGraphicFramePr>
        <p:xfrm>
          <a:off x="838200" y="1825625"/>
          <a:ext cx="5257796" cy="4383532"/>
        </p:xfrm>
        <a:graphic>
          <a:graphicData uri="http://schemas.openxmlformats.org/drawingml/2006/table">
            <a:tbl>
              <a:tblPr firstRow="1" bandRow="1">
                <a:tableStyleId>{5C22544A-7EE6-4342-B048-85BDC9FD1C3A}</a:tableStyleId>
              </a:tblPr>
              <a:tblGrid>
                <a:gridCol w="2628898">
                  <a:extLst>
                    <a:ext uri="{9D8B030D-6E8A-4147-A177-3AD203B41FA5}">
                      <a16:colId xmlns:a16="http://schemas.microsoft.com/office/drawing/2014/main" val="933287798"/>
                    </a:ext>
                  </a:extLst>
                </a:gridCol>
                <a:gridCol w="2628898">
                  <a:extLst>
                    <a:ext uri="{9D8B030D-6E8A-4147-A177-3AD203B41FA5}">
                      <a16:colId xmlns:a16="http://schemas.microsoft.com/office/drawing/2014/main" val="2011878143"/>
                    </a:ext>
                  </a:extLst>
                </a:gridCol>
              </a:tblGrid>
              <a:tr h="644372">
                <a:tc>
                  <a:txBody>
                    <a:bodyPr/>
                    <a:lstStyle/>
                    <a:p>
                      <a:r>
                        <a:rPr lang="en-US">
                          <a:solidFill>
                            <a:schemeClr val="tx1"/>
                          </a:solidFill>
                        </a:rPr>
                        <a:t>Overall Condition Rating</a:t>
                      </a:r>
                    </a:p>
                  </a:txBody>
                  <a:tcPr/>
                </a:tc>
                <a:tc>
                  <a:txBody>
                    <a:bodyPr/>
                    <a:lstStyle/>
                    <a:p>
                      <a:r>
                        <a:rPr lang="en-US">
                          <a:solidFill>
                            <a:schemeClr val="tx1"/>
                          </a:solidFill>
                        </a:rPr>
                        <a:t>Number of houses</a:t>
                      </a:r>
                    </a:p>
                  </a:txBody>
                  <a:tcPr/>
                </a:tc>
                <a:extLst>
                  <a:ext uri="{0D108BD9-81ED-4DB2-BD59-A6C34878D82A}">
                    <a16:rowId xmlns:a16="http://schemas.microsoft.com/office/drawing/2014/main" val="3186767817"/>
                  </a:ext>
                </a:extLst>
              </a:tr>
              <a:tr h="373916">
                <a:tc>
                  <a:txBody>
                    <a:bodyPr/>
                    <a:lstStyle/>
                    <a:p>
                      <a:r>
                        <a:rPr lang="en-US">
                          <a:solidFill>
                            <a:schemeClr val="tx1"/>
                          </a:solidFill>
                        </a:rPr>
                        <a:t>1</a:t>
                      </a:r>
                    </a:p>
                  </a:txBody>
                  <a:tcPr/>
                </a:tc>
                <a:tc>
                  <a:txBody>
                    <a:bodyPr/>
                    <a:lstStyle/>
                    <a:p>
                      <a:r>
                        <a:rPr lang="en-US">
                          <a:solidFill>
                            <a:schemeClr val="tx1"/>
                          </a:solidFill>
                        </a:rPr>
                        <a:t>0</a:t>
                      </a:r>
                    </a:p>
                  </a:txBody>
                  <a:tcPr/>
                </a:tc>
                <a:extLst>
                  <a:ext uri="{0D108BD9-81ED-4DB2-BD59-A6C34878D82A}">
                    <a16:rowId xmlns:a16="http://schemas.microsoft.com/office/drawing/2014/main" val="289436065"/>
                  </a:ext>
                </a:extLst>
              </a:tr>
              <a:tr h="373916">
                <a:tc>
                  <a:txBody>
                    <a:bodyPr/>
                    <a:lstStyle/>
                    <a:p>
                      <a:r>
                        <a:rPr lang="en-US">
                          <a:solidFill>
                            <a:schemeClr val="tx1"/>
                          </a:solidFill>
                        </a:rPr>
                        <a:t>2</a:t>
                      </a:r>
                    </a:p>
                  </a:txBody>
                  <a:tcPr/>
                </a:tc>
                <a:tc>
                  <a:txBody>
                    <a:bodyPr/>
                    <a:lstStyle/>
                    <a:p>
                      <a:r>
                        <a:rPr lang="en-US">
                          <a:solidFill>
                            <a:schemeClr val="tx1"/>
                          </a:solidFill>
                        </a:rPr>
                        <a:t>0</a:t>
                      </a:r>
                    </a:p>
                  </a:txBody>
                  <a:tcPr/>
                </a:tc>
                <a:extLst>
                  <a:ext uri="{0D108BD9-81ED-4DB2-BD59-A6C34878D82A}">
                    <a16:rowId xmlns:a16="http://schemas.microsoft.com/office/drawing/2014/main" val="4151139101"/>
                  </a:ext>
                </a:extLst>
              </a:tr>
              <a:tr h="373916">
                <a:tc>
                  <a:txBody>
                    <a:bodyPr/>
                    <a:lstStyle/>
                    <a:p>
                      <a:r>
                        <a:rPr lang="en-US">
                          <a:solidFill>
                            <a:schemeClr val="tx1"/>
                          </a:solidFill>
                        </a:rPr>
                        <a:t>3</a:t>
                      </a:r>
                    </a:p>
                  </a:txBody>
                  <a:tcPr/>
                </a:tc>
                <a:tc>
                  <a:txBody>
                    <a:bodyPr/>
                    <a:lstStyle/>
                    <a:p>
                      <a:r>
                        <a:rPr lang="en-US">
                          <a:solidFill>
                            <a:schemeClr val="tx1"/>
                          </a:solidFill>
                        </a:rPr>
                        <a:t>5</a:t>
                      </a:r>
                    </a:p>
                  </a:txBody>
                  <a:tcPr/>
                </a:tc>
                <a:extLst>
                  <a:ext uri="{0D108BD9-81ED-4DB2-BD59-A6C34878D82A}">
                    <a16:rowId xmlns:a16="http://schemas.microsoft.com/office/drawing/2014/main" val="368558037"/>
                  </a:ext>
                </a:extLst>
              </a:tr>
              <a:tr h="373916">
                <a:tc>
                  <a:txBody>
                    <a:bodyPr/>
                    <a:lstStyle/>
                    <a:p>
                      <a:r>
                        <a:rPr lang="en-US">
                          <a:solidFill>
                            <a:schemeClr val="tx1"/>
                          </a:solidFill>
                        </a:rPr>
                        <a:t>4</a:t>
                      </a:r>
                    </a:p>
                  </a:txBody>
                  <a:tcPr/>
                </a:tc>
                <a:tc>
                  <a:txBody>
                    <a:bodyPr/>
                    <a:lstStyle/>
                    <a:p>
                      <a:r>
                        <a:rPr lang="en-US">
                          <a:solidFill>
                            <a:schemeClr val="tx1"/>
                          </a:solidFill>
                        </a:rPr>
                        <a:t>12</a:t>
                      </a:r>
                    </a:p>
                  </a:txBody>
                  <a:tcPr/>
                </a:tc>
                <a:extLst>
                  <a:ext uri="{0D108BD9-81ED-4DB2-BD59-A6C34878D82A}">
                    <a16:rowId xmlns:a16="http://schemas.microsoft.com/office/drawing/2014/main" val="3148055012"/>
                  </a:ext>
                </a:extLst>
              </a:tr>
              <a:tr h="373916">
                <a:tc>
                  <a:txBody>
                    <a:bodyPr/>
                    <a:lstStyle/>
                    <a:p>
                      <a:r>
                        <a:rPr lang="en-US">
                          <a:solidFill>
                            <a:schemeClr val="tx1"/>
                          </a:solidFill>
                        </a:rPr>
                        <a:t>5</a:t>
                      </a:r>
                    </a:p>
                  </a:txBody>
                  <a:tcPr/>
                </a:tc>
                <a:tc>
                  <a:txBody>
                    <a:bodyPr/>
                    <a:lstStyle/>
                    <a:p>
                      <a:r>
                        <a:rPr lang="en-US">
                          <a:solidFill>
                            <a:schemeClr val="tx1"/>
                          </a:solidFill>
                        </a:rPr>
                        <a:t>86</a:t>
                      </a:r>
                    </a:p>
                  </a:txBody>
                  <a:tcPr/>
                </a:tc>
                <a:extLst>
                  <a:ext uri="{0D108BD9-81ED-4DB2-BD59-A6C34878D82A}">
                    <a16:rowId xmlns:a16="http://schemas.microsoft.com/office/drawing/2014/main" val="2543255531"/>
                  </a:ext>
                </a:extLst>
              </a:tr>
              <a:tr h="373916">
                <a:tc>
                  <a:txBody>
                    <a:bodyPr/>
                    <a:lstStyle/>
                    <a:p>
                      <a:r>
                        <a:rPr lang="en-US">
                          <a:solidFill>
                            <a:schemeClr val="tx1"/>
                          </a:solidFill>
                        </a:rPr>
                        <a:t>6</a:t>
                      </a:r>
                    </a:p>
                  </a:txBody>
                  <a:tcPr/>
                </a:tc>
                <a:tc>
                  <a:txBody>
                    <a:bodyPr/>
                    <a:lstStyle/>
                    <a:p>
                      <a:r>
                        <a:rPr lang="en-US">
                          <a:solidFill>
                            <a:schemeClr val="tx1"/>
                          </a:solidFill>
                        </a:rPr>
                        <a:t>61</a:t>
                      </a:r>
                    </a:p>
                  </a:txBody>
                  <a:tcPr/>
                </a:tc>
                <a:extLst>
                  <a:ext uri="{0D108BD9-81ED-4DB2-BD59-A6C34878D82A}">
                    <a16:rowId xmlns:a16="http://schemas.microsoft.com/office/drawing/2014/main" val="476926791"/>
                  </a:ext>
                </a:extLst>
              </a:tr>
              <a:tr h="373916">
                <a:tc>
                  <a:txBody>
                    <a:bodyPr/>
                    <a:lstStyle/>
                    <a:p>
                      <a:r>
                        <a:rPr lang="en-US">
                          <a:solidFill>
                            <a:schemeClr val="tx1"/>
                          </a:solidFill>
                        </a:rPr>
                        <a:t>7</a:t>
                      </a:r>
                    </a:p>
                  </a:txBody>
                  <a:tcPr/>
                </a:tc>
                <a:tc>
                  <a:txBody>
                    <a:bodyPr/>
                    <a:lstStyle/>
                    <a:p>
                      <a:r>
                        <a:rPr lang="en-US">
                          <a:solidFill>
                            <a:schemeClr val="tx1"/>
                          </a:solidFill>
                        </a:rPr>
                        <a:t>47</a:t>
                      </a:r>
                    </a:p>
                  </a:txBody>
                  <a:tcPr/>
                </a:tc>
                <a:extLst>
                  <a:ext uri="{0D108BD9-81ED-4DB2-BD59-A6C34878D82A}">
                    <a16:rowId xmlns:a16="http://schemas.microsoft.com/office/drawing/2014/main" val="545247720"/>
                  </a:ext>
                </a:extLst>
              </a:tr>
              <a:tr h="373916">
                <a:tc>
                  <a:txBody>
                    <a:bodyPr/>
                    <a:lstStyle/>
                    <a:p>
                      <a:r>
                        <a:rPr lang="en-US">
                          <a:solidFill>
                            <a:schemeClr val="tx1"/>
                          </a:solidFill>
                        </a:rPr>
                        <a:t>8</a:t>
                      </a:r>
                    </a:p>
                  </a:txBody>
                  <a:tcPr/>
                </a:tc>
                <a:tc>
                  <a:txBody>
                    <a:bodyPr/>
                    <a:lstStyle/>
                    <a:p>
                      <a:r>
                        <a:rPr lang="en-US">
                          <a:solidFill>
                            <a:schemeClr val="tx1"/>
                          </a:solidFill>
                        </a:rPr>
                        <a:t>11</a:t>
                      </a:r>
                    </a:p>
                  </a:txBody>
                  <a:tcPr/>
                </a:tc>
                <a:extLst>
                  <a:ext uri="{0D108BD9-81ED-4DB2-BD59-A6C34878D82A}">
                    <a16:rowId xmlns:a16="http://schemas.microsoft.com/office/drawing/2014/main" val="680927694"/>
                  </a:ext>
                </a:extLst>
              </a:tr>
              <a:tr h="373916">
                <a:tc>
                  <a:txBody>
                    <a:bodyPr/>
                    <a:lstStyle/>
                    <a:p>
                      <a:r>
                        <a:rPr lang="en-US">
                          <a:solidFill>
                            <a:schemeClr val="tx1"/>
                          </a:solidFill>
                        </a:rPr>
                        <a:t>9</a:t>
                      </a:r>
                    </a:p>
                  </a:txBody>
                  <a:tcPr/>
                </a:tc>
                <a:tc>
                  <a:txBody>
                    <a:bodyPr/>
                    <a:lstStyle/>
                    <a:p>
                      <a:r>
                        <a:rPr lang="en-US">
                          <a:solidFill>
                            <a:schemeClr val="tx1"/>
                          </a:solidFill>
                        </a:rPr>
                        <a:t>3</a:t>
                      </a:r>
                    </a:p>
                  </a:txBody>
                  <a:tcPr/>
                </a:tc>
                <a:extLst>
                  <a:ext uri="{0D108BD9-81ED-4DB2-BD59-A6C34878D82A}">
                    <a16:rowId xmlns:a16="http://schemas.microsoft.com/office/drawing/2014/main" val="4110982258"/>
                  </a:ext>
                </a:extLst>
              </a:tr>
              <a:tr h="373916">
                <a:tc>
                  <a:txBody>
                    <a:bodyPr/>
                    <a:lstStyle/>
                    <a:p>
                      <a:r>
                        <a:rPr lang="en-US">
                          <a:solidFill>
                            <a:schemeClr val="tx1"/>
                          </a:solidFill>
                        </a:rPr>
                        <a:t>10</a:t>
                      </a:r>
                    </a:p>
                  </a:txBody>
                  <a:tcPr/>
                </a:tc>
                <a:tc>
                  <a:txBody>
                    <a:bodyPr/>
                    <a:lstStyle/>
                    <a:p>
                      <a:r>
                        <a:rPr lang="en-US">
                          <a:solidFill>
                            <a:schemeClr val="tx1"/>
                          </a:solidFill>
                        </a:rPr>
                        <a:t>0</a:t>
                      </a:r>
                    </a:p>
                  </a:txBody>
                  <a:tcPr/>
                </a:tc>
                <a:extLst>
                  <a:ext uri="{0D108BD9-81ED-4DB2-BD59-A6C34878D82A}">
                    <a16:rowId xmlns:a16="http://schemas.microsoft.com/office/drawing/2014/main" val="2123360799"/>
                  </a:ext>
                </a:extLst>
              </a:tr>
            </a:tbl>
          </a:graphicData>
        </a:graphic>
      </p:graphicFrame>
      <p:graphicFrame>
        <p:nvGraphicFramePr>
          <p:cNvPr id="5" name="Table 4">
            <a:extLst>
              <a:ext uri="{FF2B5EF4-FFF2-40B4-BE49-F238E27FC236}">
                <a16:creationId xmlns:a16="http://schemas.microsoft.com/office/drawing/2014/main" id="{BC3D98BF-CC25-D75F-EFFB-3774EE9FF31A}"/>
              </a:ext>
            </a:extLst>
          </p:cNvPr>
          <p:cNvGraphicFramePr>
            <a:graphicFrameLocks noGrp="1"/>
          </p:cNvGraphicFramePr>
          <p:nvPr>
            <p:extLst>
              <p:ext uri="{D42A27DB-BD31-4B8C-83A1-F6EECF244321}">
                <p14:modId xmlns:p14="http://schemas.microsoft.com/office/powerpoint/2010/main" val="1580921481"/>
              </p:ext>
            </p:extLst>
          </p:nvPr>
        </p:nvGraphicFramePr>
        <p:xfrm>
          <a:off x="6095999" y="1825625"/>
          <a:ext cx="5257804" cy="4379210"/>
        </p:xfrm>
        <a:graphic>
          <a:graphicData uri="http://schemas.openxmlformats.org/drawingml/2006/table">
            <a:tbl>
              <a:tblPr firstRow="1" bandRow="1">
                <a:tableStyleId>{21E4AEA4-8DFA-4A89-87EB-49C32662AFE0}</a:tableStyleId>
              </a:tblPr>
              <a:tblGrid>
                <a:gridCol w="2628902">
                  <a:extLst>
                    <a:ext uri="{9D8B030D-6E8A-4147-A177-3AD203B41FA5}">
                      <a16:colId xmlns:a16="http://schemas.microsoft.com/office/drawing/2014/main" val="974695982"/>
                    </a:ext>
                  </a:extLst>
                </a:gridCol>
                <a:gridCol w="2628902">
                  <a:extLst>
                    <a:ext uri="{9D8B030D-6E8A-4147-A177-3AD203B41FA5}">
                      <a16:colId xmlns:a16="http://schemas.microsoft.com/office/drawing/2014/main" val="1856526624"/>
                    </a:ext>
                  </a:extLst>
                </a:gridCol>
              </a:tblGrid>
              <a:tr h="612206">
                <a:tc>
                  <a:txBody>
                    <a:bodyPr/>
                    <a:lstStyle/>
                    <a:p>
                      <a:r>
                        <a:rPr lang="en-US">
                          <a:solidFill>
                            <a:schemeClr val="tx1"/>
                          </a:solidFill>
                        </a:rPr>
                        <a:t>Overall Quality Rating</a:t>
                      </a:r>
                    </a:p>
                  </a:txBody>
                  <a:tcPr/>
                </a:tc>
                <a:tc>
                  <a:txBody>
                    <a:bodyPr/>
                    <a:lstStyle/>
                    <a:p>
                      <a:r>
                        <a:rPr lang="en-US">
                          <a:solidFill>
                            <a:schemeClr val="tx1"/>
                          </a:solidFill>
                        </a:rPr>
                        <a:t>Number of houses</a:t>
                      </a:r>
                    </a:p>
                  </a:txBody>
                  <a:tcPr/>
                </a:tc>
                <a:extLst>
                  <a:ext uri="{0D108BD9-81ED-4DB2-BD59-A6C34878D82A}">
                    <a16:rowId xmlns:a16="http://schemas.microsoft.com/office/drawing/2014/main" val="2386944304"/>
                  </a:ext>
                </a:extLst>
              </a:tr>
              <a:tr h="373913">
                <a:tc>
                  <a:txBody>
                    <a:bodyPr/>
                    <a:lstStyle/>
                    <a:p>
                      <a:r>
                        <a:rPr lang="en-US">
                          <a:solidFill>
                            <a:schemeClr val="tx1"/>
                          </a:solidFill>
                        </a:rPr>
                        <a:t>1</a:t>
                      </a:r>
                    </a:p>
                  </a:txBody>
                  <a:tcPr/>
                </a:tc>
                <a:tc>
                  <a:txBody>
                    <a:bodyPr/>
                    <a:lstStyle/>
                    <a:p>
                      <a:r>
                        <a:rPr lang="en-US">
                          <a:solidFill>
                            <a:schemeClr val="tx1"/>
                          </a:solidFill>
                        </a:rPr>
                        <a:t>0</a:t>
                      </a:r>
                    </a:p>
                  </a:txBody>
                  <a:tcPr/>
                </a:tc>
                <a:extLst>
                  <a:ext uri="{0D108BD9-81ED-4DB2-BD59-A6C34878D82A}">
                    <a16:rowId xmlns:a16="http://schemas.microsoft.com/office/drawing/2014/main" val="2446716180"/>
                  </a:ext>
                </a:extLst>
              </a:tr>
              <a:tr h="373913">
                <a:tc>
                  <a:txBody>
                    <a:bodyPr/>
                    <a:lstStyle/>
                    <a:p>
                      <a:r>
                        <a:rPr lang="en-US">
                          <a:solidFill>
                            <a:schemeClr val="tx1"/>
                          </a:solidFill>
                        </a:rPr>
                        <a:t>2</a:t>
                      </a:r>
                    </a:p>
                  </a:txBody>
                  <a:tcPr/>
                </a:tc>
                <a:tc>
                  <a:txBody>
                    <a:bodyPr/>
                    <a:lstStyle/>
                    <a:p>
                      <a:r>
                        <a:rPr lang="en-US">
                          <a:solidFill>
                            <a:schemeClr val="tx1"/>
                          </a:solidFill>
                        </a:rPr>
                        <a:t>0</a:t>
                      </a:r>
                    </a:p>
                  </a:txBody>
                  <a:tcPr/>
                </a:tc>
                <a:extLst>
                  <a:ext uri="{0D108BD9-81ED-4DB2-BD59-A6C34878D82A}">
                    <a16:rowId xmlns:a16="http://schemas.microsoft.com/office/drawing/2014/main" val="578045356"/>
                  </a:ext>
                </a:extLst>
              </a:tr>
              <a:tr h="373913">
                <a:tc>
                  <a:txBody>
                    <a:bodyPr/>
                    <a:lstStyle/>
                    <a:p>
                      <a:r>
                        <a:rPr lang="en-US">
                          <a:solidFill>
                            <a:schemeClr val="tx1"/>
                          </a:solidFill>
                        </a:rPr>
                        <a:t>3</a:t>
                      </a:r>
                    </a:p>
                  </a:txBody>
                  <a:tcPr/>
                </a:tc>
                <a:tc>
                  <a:txBody>
                    <a:bodyPr/>
                    <a:lstStyle/>
                    <a:p>
                      <a:r>
                        <a:rPr lang="en-US">
                          <a:solidFill>
                            <a:schemeClr val="tx1"/>
                          </a:solidFill>
                        </a:rPr>
                        <a:t>3</a:t>
                      </a:r>
                    </a:p>
                  </a:txBody>
                  <a:tcPr/>
                </a:tc>
                <a:extLst>
                  <a:ext uri="{0D108BD9-81ED-4DB2-BD59-A6C34878D82A}">
                    <a16:rowId xmlns:a16="http://schemas.microsoft.com/office/drawing/2014/main" val="3628844987"/>
                  </a:ext>
                </a:extLst>
              </a:tr>
              <a:tr h="373913">
                <a:tc>
                  <a:txBody>
                    <a:bodyPr/>
                    <a:lstStyle/>
                    <a:p>
                      <a:r>
                        <a:rPr lang="en-US">
                          <a:solidFill>
                            <a:schemeClr val="tx1"/>
                          </a:solidFill>
                        </a:rPr>
                        <a:t>4</a:t>
                      </a:r>
                    </a:p>
                  </a:txBody>
                  <a:tcPr/>
                </a:tc>
                <a:tc>
                  <a:txBody>
                    <a:bodyPr/>
                    <a:lstStyle/>
                    <a:p>
                      <a:r>
                        <a:rPr lang="en-US">
                          <a:solidFill>
                            <a:schemeClr val="tx1"/>
                          </a:solidFill>
                        </a:rPr>
                        <a:t>20</a:t>
                      </a:r>
                    </a:p>
                  </a:txBody>
                  <a:tcPr/>
                </a:tc>
                <a:extLst>
                  <a:ext uri="{0D108BD9-81ED-4DB2-BD59-A6C34878D82A}">
                    <a16:rowId xmlns:a16="http://schemas.microsoft.com/office/drawing/2014/main" val="2276903974"/>
                  </a:ext>
                </a:extLst>
              </a:tr>
              <a:tr h="373913">
                <a:tc>
                  <a:txBody>
                    <a:bodyPr/>
                    <a:lstStyle/>
                    <a:p>
                      <a:r>
                        <a:rPr lang="en-US">
                          <a:solidFill>
                            <a:schemeClr val="tx1"/>
                          </a:solidFill>
                        </a:rPr>
                        <a:t>5</a:t>
                      </a:r>
                    </a:p>
                  </a:txBody>
                  <a:tcPr/>
                </a:tc>
                <a:tc>
                  <a:txBody>
                    <a:bodyPr/>
                    <a:lstStyle/>
                    <a:p>
                      <a:r>
                        <a:rPr lang="en-US">
                          <a:solidFill>
                            <a:schemeClr val="tx1"/>
                          </a:solidFill>
                        </a:rPr>
                        <a:t>113</a:t>
                      </a:r>
                    </a:p>
                  </a:txBody>
                  <a:tcPr/>
                </a:tc>
                <a:extLst>
                  <a:ext uri="{0D108BD9-81ED-4DB2-BD59-A6C34878D82A}">
                    <a16:rowId xmlns:a16="http://schemas.microsoft.com/office/drawing/2014/main" val="2257191699"/>
                  </a:ext>
                </a:extLst>
              </a:tr>
              <a:tr h="373913">
                <a:tc>
                  <a:txBody>
                    <a:bodyPr/>
                    <a:lstStyle/>
                    <a:p>
                      <a:r>
                        <a:rPr lang="en-US">
                          <a:solidFill>
                            <a:schemeClr val="tx1"/>
                          </a:solidFill>
                        </a:rPr>
                        <a:t>6</a:t>
                      </a:r>
                    </a:p>
                  </a:txBody>
                  <a:tcPr/>
                </a:tc>
                <a:tc>
                  <a:txBody>
                    <a:bodyPr/>
                    <a:lstStyle/>
                    <a:p>
                      <a:r>
                        <a:rPr lang="en-US">
                          <a:solidFill>
                            <a:schemeClr val="tx1"/>
                          </a:solidFill>
                        </a:rPr>
                        <a:t>74</a:t>
                      </a:r>
                    </a:p>
                  </a:txBody>
                  <a:tcPr/>
                </a:tc>
                <a:extLst>
                  <a:ext uri="{0D108BD9-81ED-4DB2-BD59-A6C34878D82A}">
                    <a16:rowId xmlns:a16="http://schemas.microsoft.com/office/drawing/2014/main" val="1504796109"/>
                  </a:ext>
                </a:extLst>
              </a:tr>
              <a:tr h="373913">
                <a:tc>
                  <a:txBody>
                    <a:bodyPr/>
                    <a:lstStyle/>
                    <a:p>
                      <a:r>
                        <a:rPr lang="en-US">
                          <a:solidFill>
                            <a:schemeClr val="tx1"/>
                          </a:solidFill>
                        </a:rPr>
                        <a:t>7</a:t>
                      </a:r>
                    </a:p>
                  </a:txBody>
                  <a:tcPr/>
                </a:tc>
                <a:tc>
                  <a:txBody>
                    <a:bodyPr/>
                    <a:lstStyle/>
                    <a:p>
                      <a:r>
                        <a:rPr lang="en-US">
                          <a:solidFill>
                            <a:schemeClr val="tx1"/>
                          </a:solidFill>
                        </a:rPr>
                        <a:t>12</a:t>
                      </a:r>
                    </a:p>
                  </a:txBody>
                  <a:tcPr/>
                </a:tc>
                <a:extLst>
                  <a:ext uri="{0D108BD9-81ED-4DB2-BD59-A6C34878D82A}">
                    <a16:rowId xmlns:a16="http://schemas.microsoft.com/office/drawing/2014/main" val="1216910813"/>
                  </a:ext>
                </a:extLst>
              </a:tr>
              <a:tr h="373913">
                <a:tc>
                  <a:txBody>
                    <a:bodyPr/>
                    <a:lstStyle/>
                    <a:p>
                      <a:r>
                        <a:rPr lang="en-US">
                          <a:solidFill>
                            <a:schemeClr val="tx1"/>
                          </a:solidFill>
                        </a:rPr>
                        <a:t>8</a:t>
                      </a:r>
                    </a:p>
                  </a:txBody>
                  <a:tcPr/>
                </a:tc>
                <a:tc>
                  <a:txBody>
                    <a:bodyPr/>
                    <a:lstStyle/>
                    <a:p>
                      <a:r>
                        <a:rPr lang="en-US">
                          <a:solidFill>
                            <a:schemeClr val="tx1"/>
                          </a:solidFill>
                        </a:rPr>
                        <a:t>3</a:t>
                      </a:r>
                    </a:p>
                  </a:txBody>
                  <a:tcPr/>
                </a:tc>
                <a:extLst>
                  <a:ext uri="{0D108BD9-81ED-4DB2-BD59-A6C34878D82A}">
                    <a16:rowId xmlns:a16="http://schemas.microsoft.com/office/drawing/2014/main" val="3294459869"/>
                  </a:ext>
                </a:extLst>
              </a:tr>
              <a:tr h="373913">
                <a:tc>
                  <a:txBody>
                    <a:bodyPr/>
                    <a:lstStyle/>
                    <a:p>
                      <a:r>
                        <a:rPr lang="en-US">
                          <a:solidFill>
                            <a:schemeClr val="tx1"/>
                          </a:solidFill>
                        </a:rPr>
                        <a:t>9</a:t>
                      </a:r>
                    </a:p>
                  </a:txBody>
                  <a:tcPr/>
                </a:tc>
                <a:tc>
                  <a:txBody>
                    <a:bodyPr/>
                    <a:lstStyle/>
                    <a:p>
                      <a:r>
                        <a:rPr lang="en-US">
                          <a:solidFill>
                            <a:schemeClr val="tx1"/>
                          </a:solidFill>
                        </a:rPr>
                        <a:t>0</a:t>
                      </a:r>
                    </a:p>
                  </a:txBody>
                  <a:tcPr/>
                </a:tc>
                <a:extLst>
                  <a:ext uri="{0D108BD9-81ED-4DB2-BD59-A6C34878D82A}">
                    <a16:rowId xmlns:a16="http://schemas.microsoft.com/office/drawing/2014/main" val="4060113916"/>
                  </a:ext>
                </a:extLst>
              </a:tr>
              <a:tr h="373913">
                <a:tc>
                  <a:txBody>
                    <a:bodyPr/>
                    <a:lstStyle/>
                    <a:p>
                      <a:r>
                        <a:rPr lang="en-US">
                          <a:solidFill>
                            <a:schemeClr val="tx1"/>
                          </a:solidFill>
                        </a:rPr>
                        <a:t>10</a:t>
                      </a:r>
                    </a:p>
                  </a:txBody>
                  <a:tcPr/>
                </a:tc>
                <a:tc>
                  <a:txBody>
                    <a:bodyPr/>
                    <a:lstStyle/>
                    <a:p>
                      <a:r>
                        <a:rPr lang="en-US">
                          <a:solidFill>
                            <a:schemeClr val="tx1"/>
                          </a:solidFill>
                        </a:rPr>
                        <a:t>0</a:t>
                      </a:r>
                    </a:p>
                  </a:txBody>
                  <a:tcPr/>
                </a:tc>
                <a:extLst>
                  <a:ext uri="{0D108BD9-81ED-4DB2-BD59-A6C34878D82A}">
                    <a16:rowId xmlns:a16="http://schemas.microsoft.com/office/drawing/2014/main" val="2062364515"/>
                  </a:ext>
                </a:extLst>
              </a:tr>
            </a:tbl>
          </a:graphicData>
        </a:graphic>
      </p:graphicFrame>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F9703E7D-35B3-2B98-3BA2-BE5113425A10}"/>
                  </a:ext>
                </a:extLst>
              </p14:cNvPr>
              <p14:cNvContentPartPr/>
              <p14:nvPr/>
            </p14:nvContentPartPr>
            <p14:xfrm>
              <a:off x="869853" y="4108203"/>
              <a:ext cx="337546" cy="16212"/>
            </p14:xfrm>
          </p:contentPart>
        </mc:Choice>
        <mc:Fallback>
          <p:pic>
            <p:nvPicPr>
              <p:cNvPr id="8" name="Ink 7">
                <a:extLst>
                  <a:ext uri="{FF2B5EF4-FFF2-40B4-BE49-F238E27FC236}">
                    <a16:creationId xmlns:a16="http://schemas.microsoft.com/office/drawing/2014/main" id="{F9703E7D-35B3-2B98-3BA2-BE5113425A10}"/>
                  </a:ext>
                </a:extLst>
              </p:cNvPr>
              <p:cNvPicPr/>
              <p:nvPr/>
            </p:nvPicPr>
            <p:blipFill>
              <a:blip r:embed="rId3"/>
              <a:stretch>
                <a:fillRect/>
              </a:stretch>
            </p:blipFill>
            <p:spPr>
              <a:xfrm>
                <a:off x="815874" y="3783963"/>
                <a:ext cx="445143" cy="663611"/>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38E4E164-0D23-CF2B-1D94-D02AA526D296}"/>
                  </a:ext>
                </a:extLst>
              </p14:cNvPr>
              <p14:cNvContentPartPr/>
              <p14:nvPr/>
            </p14:nvContentPartPr>
            <p14:xfrm>
              <a:off x="3486605" y="4143374"/>
              <a:ext cx="397301" cy="52353"/>
            </p14:xfrm>
          </p:contentPart>
        </mc:Choice>
        <mc:Fallback>
          <p:pic>
            <p:nvPicPr>
              <p:cNvPr id="9" name="Ink 8">
                <a:extLst>
                  <a:ext uri="{FF2B5EF4-FFF2-40B4-BE49-F238E27FC236}">
                    <a16:creationId xmlns:a16="http://schemas.microsoft.com/office/drawing/2014/main" id="{38E4E164-0D23-CF2B-1D94-D02AA526D296}"/>
                  </a:ext>
                </a:extLst>
              </p:cNvPr>
              <p:cNvPicPr/>
              <p:nvPr/>
            </p:nvPicPr>
            <p:blipFill>
              <a:blip r:embed="rId5"/>
              <a:stretch>
                <a:fillRect/>
              </a:stretch>
            </p:blipFill>
            <p:spPr>
              <a:xfrm>
                <a:off x="3432673" y="4036531"/>
                <a:ext cx="504806" cy="265683"/>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C202D67D-6F93-F11B-2AD8-BE8E11C33819}"/>
                  </a:ext>
                </a:extLst>
              </p14:cNvPr>
              <p14:cNvContentPartPr/>
              <p14:nvPr/>
            </p14:nvContentPartPr>
            <p14:xfrm>
              <a:off x="810355" y="4109079"/>
              <a:ext cx="385507" cy="67836"/>
            </p14:xfrm>
          </p:contentPart>
        </mc:Choice>
        <mc:Fallback>
          <p:pic>
            <p:nvPicPr>
              <p:cNvPr id="10" name="Ink 9">
                <a:extLst>
                  <a:ext uri="{FF2B5EF4-FFF2-40B4-BE49-F238E27FC236}">
                    <a16:creationId xmlns:a16="http://schemas.microsoft.com/office/drawing/2014/main" id="{C202D67D-6F93-F11B-2AD8-BE8E11C33819}"/>
                  </a:ext>
                </a:extLst>
              </p:cNvPr>
              <p:cNvPicPr/>
              <p:nvPr/>
            </p:nvPicPr>
            <p:blipFill>
              <a:blip r:embed="rId7"/>
              <a:stretch>
                <a:fillRect/>
              </a:stretch>
            </p:blipFill>
            <p:spPr>
              <a:xfrm>
                <a:off x="756413" y="4001970"/>
                <a:ext cx="493032" cy="281698"/>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93DA2331-7B65-7329-0FDE-FE579CA40CDC}"/>
                  </a:ext>
                </a:extLst>
              </p14:cNvPr>
              <p14:cNvContentPartPr/>
              <p14:nvPr/>
            </p14:nvContentPartPr>
            <p14:xfrm>
              <a:off x="849840" y="4105829"/>
              <a:ext cx="252881" cy="16212"/>
            </p14:xfrm>
          </p:contentPart>
        </mc:Choice>
        <mc:Fallback>
          <p:pic>
            <p:nvPicPr>
              <p:cNvPr id="11" name="Ink 10">
                <a:extLst>
                  <a:ext uri="{FF2B5EF4-FFF2-40B4-BE49-F238E27FC236}">
                    <a16:creationId xmlns:a16="http://schemas.microsoft.com/office/drawing/2014/main" id="{93DA2331-7B65-7329-0FDE-FE579CA40CDC}"/>
                  </a:ext>
                </a:extLst>
              </p:cNvPr>
              <p:cNvPicPr/>
              <p:nvPr/>
            </p:nvPicPr>
            <p:blipFill>
              <a:blip r:embed="rId9"/>
              <a:stretch>
                <a:fillRect/>
              </a:stretch>
            </p:blipFill>
            <p:spPr>
              <a:xfrm>
                <a:off x="795959" y="3835629"/>
                <a:ext cx="360284" cy="555711"/>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2" name="Ink 11">
                <a:extLst>
                  <a:ext uri="{FF2B5EF4-FFF2-40B4-BE49-F238E27FC236}">
                    <a16:creationId xmlns:a16="http://schemas.microsoft.com/office/drawing/2014/main" id="{AB0CDBEE-1DE1-09C5-FED3-2E0C576BCD6A}"/>
                  </a:ext>
                </a:extLst>
              </p14:cNvPr>
              <p14:cNvContentPartPr/>
              <p14:nvPr/>
            </p14:nvContentPartPr>
            <p14:xfrm>
              <a:off x="897431" y="4097401"/>
              <a:ext cx="370319" cy="16212"/>
            </p14:xfrm>
          </p:contentPart>
        </mc:Choice>
        <mc:Fallback>
          <p:pic>
            <p:nvPicPr>
              <p:cNvPr id="12" name="Ink 11">
                <a:extLst>
                  <a:ext uri="{FF2B5EF4-FFF2-40B4-BE49-F238E27FC236}">
                    <a16:creationId xmlns:a16="http://schemas.microsoft.com/office/drawing/2014/main" id="{AB0CDBEE-1DE1-09C5-FED3-2E0C576BCD6A}"/>
                  </a:ext>
                </a:extLst>
              </p:cNvPr>
              <p:cNvPicPr/>
              <p:nvPr/>
            </p:nvPicPr>
            <p:blipFill>
              <a:blip r:embed="rId11"/>
              <a:stretch>
                <a:fillRect/>
              </a:stretch>
            </p:blipFill>
            <p:spPr>
              <a:xfrm>
                <a:off x="843501" y="3854221"/>
                <a:ext cx="477819" cy="501761"/>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 name="Ink 12">
                <a:extLst>
                  <a:ext uri="{FF2B5EF4-FFF2-40B4-BE49-F238E27FC236}">
                    <a16:creationId xmlns:a16="http://schemas.microsoft.com/office/drawing/2014/main" id="{9C4A4315-60B8-50DD-0EAA-D1E111992E2A}"/>
                  </a:ext>
                </a:extLst>
              </p14:cNvPr>
              <p14:cNvContentPartPr/>
              <p14:nvPr/>
            </p14:nvContentPartPr>
            <p14:xfrm>
              <a:off x="3506300" y="4104677"/>
              <a:ext cx="446722" cy="60103"/>
            </p14:xfrm>
          </p:contentPart>
        </mc:Choice>
        <mc:Fallback>
          <p:pic>
            <p:nvPicPr>
              <p:cNvPr id="13" name="Ink 12">
                <a:extLst>
                  <a:ext uri="{FF2B5EF4-FFF2-40B4-BE49-F238E27FC236}">
                    <a16:creationId xmlns:a16="http://schemas.microsoft.com/office/drawing/2014/main" id="{9C4A4315-60B8-50DD-0EAA-D1E111992E2A}"/>
                  </a:ext>
                </a:extLst>
              </p:cNvPr>
              <p:cNvPicPr/>
              <p:nvPr/>
            </p:nvPicPr>
            <p:blipFill>
              <a:blip r:embed="rId13"/>
              <a:stretch>
                <a:fillRect/>
              </a:stretch>
            </p:blipFill>
            <p:spPr>
              <a:xfrm>
                <a:off x="3452348" y="3997350"/>
                <a:ext cx="554266" cy="274399"/>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4" name="Ink 13">
                <a:extLst>
                  <a:ext uri="{FF2B5EF4-FFF2-40B4-BE49-F238E27FC236}">
                    <a16:creationId xmlns:a16="http://schemas.microsoft.com/office/drawing/2014/main" id="{EDCC6850-4FD3-DDE8-BC7D-972503292C6E}"/>
                  </a:ext>
                </a:extLst>
              </p14:cNvPr>
              <p14:cNvContentPartPr/>
              <p14:nvPr/>
            </p14:nvContentPartPr>
            <p14:xfrm>
              <a:off x="5986648" y="4113088"/>
              <a:ext cx="559542" cy="68292"/>
            </p14:xfrm>
          </p:contentPart>
        </mc:Choice>
        <mc:Fallback>
          <p:pic>
            <p:nvPicPr>
              <p:cNvPr id="14" name="Ink 13">
                <a:extLst>
                  <a:ext uri="{FF2B5EF4-FFF2-40B4-BE49-F238E27FC236}">
                    <a16:creationId xmlns:a16="http://schemas.microsoft.com/office/drawing/2014/main" id="{EDCC6850-4FD3-DDE8-BC7D-972503292C6E}"/>
                  </a:ext>
                </a:extLst>
              </p:cNvPr>
              <p:cNvPicPr/>
              <p:nvPr/>
            </p:nvPicPr>
            <p:blipFill>
              <a:blip r:embed="rId15"/>
              <a:stretch>
                <a:fillRect/>
              </a:stretch>
            </p:blipFill>
            <p:spPr>
              <a:xfrm>
                <a:off x="5932673" y="4005823"/>
                <a:ext cx="667132" cy="282464"/>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5" name="Ink 14">
                <a:extLst>
                  <a:ext uri="{FF2B5EF4-FFF2-40B4-BE49-F238E27FC236}">
                    <a16:creationId xmlns:a16="http://schemas.microsoft.com/office/drawing/2014/main" id="{B7307FA6-1F53-A9AD-35D1-690170213743}"/>
                  </a:ext>
                </a:extLst>
              </p14:cNvPr>
              <p14:cNvContentPartPr/>
              <p14:nvPr/>
            </p14:nvContentPartPr>
            <p14:xfrm>
              <a:off x="8559341" y="4100626"/>
              <a:ext cx="770920" cy="126359"/>
            </p14:xfrm>
          </p:contentPart>
        </mc:Choice>
        <mc:Fallback>
          <p:pic>
            <p:nvPicPr>
              <p:cNvPr id="15" name="Ink 14">
                <a:extLst>
                  <a:ext uri="{FF2B5EF4-FFF2-40B4-BE49-F238E27FC236}">
                    <a16:creationId xmlns:a16="http://schemas.microsoft.com/office/drawing/2014/main" id="{B7307FA6-1F53-A9AD-35D1-690170213743}"/>
                  </a:ext>
                </a:extLst>
              </p:cNvPr>
              <p:cNvPicPr/>
              <p:nvPr/>
            </p:nvPicPr>
            <p:blipFill>
              <a:blip r:embed="rId17"/>
              <a:stretch>
                <a:fillRect/>
              </a:stretch>
            </p:blipFill>
            <p:spPr>
              <a:xfrm>
                <a:off x="8505355" y="3992934"/>
                <a:ext cx="878532" cy="341385"/>
              </a:xfrm>
              <a:prstGeom prst="rect">
                <a:avLst/>
              </a:prstGeom>
            </p:spPr>
          </p:pic>
        </mc:Fallback>
      </mc:AlternateContent>
    </p:spTree>
    <p:extLst>
      <p:ext uri="{BB962C8B-B14F-4D97-AF65-F5344CB8AC3E}">
        <p14:creationId xmlns:p14="http://schemas.microsoft.com/office/powerpoint/2010/main" val="3045934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BB146-9B80-56C2-59B0-4F0DB26715FE}"/>
              </a:ext>
            </a:extLst>
          </p:cNvPr>
          <p:cNvSpPr>
            <a:spLocks noGrp="1"/>
          </p:cNvSpPr>
          <p:nvPr>
            <p:ph type="title"/>
          </p:nvPr>
        </p:nvSpPr>
        <p:spPr/>
        <p:txBody>
          <a:bodyPr/>
          <a:lstStyle/>
          <a:p>
            <a:r>
              <a:rPr lang="en-US"/>
              <a:t>What does this mean?</a:t>
            </a:r>
          </a:p>
        </p:txBody>
      </p:sp>
      <p:sp>
        <p:nvSpPr>
          <p:cNvPr id="3" name="Content Placeholder 2">
            <a:extLst>
              <a:ext uri="{FF2B5EF4-FFF2-40B4-BE49-F238E27FC236}">
                <a16:creationId xmlns:a16="http://schemas.microsoft.com/office/drawing/2014/main" id="{A31E1206-3CCB-57EB-0F10-096F26C1DD0A}"/>
              </a:ext>
            </a:extLst>
          </p:cNvPr>
          <p:cNvSpPr>
            <a:spLocks noGrp="1"/>
          </p:cNvSpPr>
          <p:nvPr>
            <p:ph idx="1"/>
          </p:nvPr>
        </p:nvSpPr>
        <p:spPr/>
        <p:txBody>
          <a:bodyPr vert="horz" lIns="91440" tIns="45720" rIns="91440" bIns="45720" rtlCol="0" anchor="t">
            <a:normAutofit/>
          </a:bodyPr>
          <a:lstStyle/>
          <a:p>
            <a:r>
              <a:rPr lang="en-US"/>
              <a:t>Even though North Ames has the highest collective sale price for houses sold, most of their houses were rated a 5 for both their condition and quality.</a:t>
            </a:r>
          </a:p>
          <a:p>
            <a:r>
              <a:rPr lang="en-US"/>
              <a:t>This suggests that while there is a higher number of residents in this neighborhood, the main attraction is the affordability. </a:t>
            </a:r>
          </a:p>
          <a:p>
            <a:pPr marL="0" indent="0">
              <a:buNone/>
            </a:pPr>
            <a:endParaRPr lang="en-US"/>
          </a:p>
          <a:p>
            <a:endParaRPr lang="en-US"/>
          </a:p>
        </p:txBody>
      </p:sp>
    </p:spTree>
    <p:extLst>
      <p:ext uri="{BB962C8B-B14F-4D97-AF65-F5344CB8AC3E}">
        <p14:creationId xmlns:p14="http://schemas.microsoft.com/office/powerpoint/2010/main" val="1023377740"/>
      </p:ext>
    </p:extLst>
  </p:cSld>
  <p:clrMapOvr>
    <a:masterClrMapping/>
  </p:clrMapOvr>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docProps/app.xml><?xml version="1.0" encoding="utf-8"?>
<Properties xmlns="http://schemas.openxmlformats.org/officeDocument/2006/extended-properties" xmlns:vt="http://schemas.openxmlformats.org/officeDocument/2006/docPropsVTypes">
  <TotalTime>0</TotalTime>
  <Words>930</Words>
  <Application>Microsoft Macintosh PowerPoint</Application>
  <PresentationFormat>Widescreen</PresentationFormat>
  <Paragraphs>129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Arial,Sans-Serif</vt:lpstr>
      <vt:lpstr>Avenir Next LT Pro</vt:lpstr>
      <vt:lpstr>FunkyShapesVTI</vt:lpstr>
      <vt:lpstr>Data Dive into the Housing Data Set</vt:lpstr>
      <vt:lpstr>What neighborhood has the highest collective sale price?</vt:lpstr>
      <vt:lpstr>PowerPoint Presentation</vt:lpstr>
      <vt:lpstr>What we found:</vt:lpstr>
      <vt:lpstr>Average Prices of the Top 5 Neighborhoods:</vt:lpstr>
      <vt:lpstr>What is the overall condition and quality of the houses in the North Ames Neighborhood?</vt:lpstr>
      <vt:lpstr>PowerPoint Presentation</vt:lpstr>
      <vt:lpstr>What We Found:</vt:lpstr>
      <vt:lpstr>What does this mean?</vt:lpstr>
      <vt:lpstr>How many of the Houses with a rating of 5 or above, have a renovation?</vt:lpstr>
      <vt:lpstr>What does this mean?</vt:lpstr>
      <vt:lpstr>Do the houses that were renovated have a higher sale price?</vt:lpstr>
      <vt:lpstr>What does this mean?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Anastasia Sidorova</dc:creator>
  <cp:lastModifiedBy>Anastasia Sidorova</cp:lastModifiedBy>
  <cp:revision>1</cp:revision>
  <dcterms:created xsi:type="dcterms:W3CDTF">2024-09-17T16:11:28Z</dcterms:created>
  <dcterms:modified xsi:type="dcterms:W3CDTF">2024-09-26T17:04:51Z</dcterms:modified>
</cp:coreProperties>
</file>