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Gaegu" panose="020B0604020202020204" charset="0"/>
      <p:regular r:id="rId20"/>
      <p:bold r:id="rId21"/>
    </p:embeddedFont>
    <p:embeddedFont>
      <p:font typeface="Roboto Condensed Light" panose="02000000000000000000" pitchFamily="2" charset="0"/>
      <p:regular r:id="rId22"/>
      <p:italic r:id="rId23"/>
    </p:embeddedFont>
    <p:embeddedFont>
      <p:font typeface="Varela Round" panose="020B0604020202020204" charset="-79"/>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7"/>
        <p:cNvGrpSpPr/>
        <p:nvPr/>
      </p:nvGrpSpPr>
      <p:grpSpPr>
        <a:xfrm>
          <a:off x="0" y="0"/>
          <a:ext cx="0" cy="0"/>
          <a:chOff x="0" y="0"/>
          <a:chExt cx="0" cy="0"/>
        </a:xfrm>
      </p:grpSpPr>
      <p:sp>
        <p:nvSpPr>
          <p:cNvPr id="2688" name="Google Shape;2688;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9" name="Google Shape;26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0"/>
        <p:cNvGrpSpPr/>
        <p:nvPr/>
      </p:nvGrpSpPr>
      <p:grpSpPr>
        <a:xfrm>
          <a:off x="0" y="0"/>
          <a:ext cx="0" cy="0"/>
          <a:chOff x="0" y="0"/>
          <a:chExt cx="0" cy="0"/>
        </a:xfrm>
      </p:grpSpPr>
      <p:sp>
        <p:nvSpPr>
          <p:cNvPr id="2851" name="Google Shape;2851;gdfbe014985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2" name="Google Shape;2852;gdfbe014985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6"/>
        <p:cNvGrpSpPr/>
        <p:nvPr/>
      </p:nvGrpSpPr>
      <p:grpSpPr>
        <a:xfrm>
          <a:off x="0" y="0"/>
          <a:ext cx="0" cy="0"/>
          <a:chOff x="0" y="0"/>
          <a:chExt cx="0" cy="0"/>
        </a:xfrm>
      </p:grpSpPr>
      <p:sp>
        <p:nvSpPr>
          <p:cNvPr id="2857" name="Google Shape;2857;gdfbe014985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8" name="Google Shape;2858;gdfbe01498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2"/>
        <p:cNvGrpSpPr/>
        <p:nvPr/>
      </p:nvGrpSpPr>
      <p:grpSpPr>
        <a:xfrm>
          <a:off x="0" y="0"/>
          <a:ext cx="0" cy="0"/>
          <a:chOff x="0" y="0"/>
          <a:chExt cx="0" cy="0"/>
        </a:xfrm>
      </p:grpSpPr>
      <p:sp>
        <p:nvSpPr>
          <p:cNvPr id="2863" name="Google Shape;2863;gdfbe014985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4" name="Google Shape;2864;gdfbe01498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8"/>
        <p:cNvGrpSpPr/>
        <p:nvPr/>
      </p:nvGrpSpPr>
      <p:grpSpPr>
        <a:xfrm>
          <a:off x="0" y="0"/>
          <a:ext cx="0" cy="0"/>
          <a:chOff x="0" y="0"/>
          <a:chExt cx="0" cy="0"/>
        </a:xfrm>
      </p:grpSpPr>
      <p:sp>
        <p:nvSpPr>
          <p:cNvPr id="2869" name="Google Shape;2869;gdfbe014985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0" name="Google Shape;2870;gdfbe014985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4"/>
        <p:cNvGrpSpPr/>
        <p:nvPr/>
      </p:nvGrpSpPr>
      <p:grpSpPr>
        <a:xfrm>
          <a:off x="0" y="0"/>
          <a:ext cx="0" cy="0"/>
          <a:chOff x="0" y="0"/>
          <a:chExt cx="0" cy="0"/>
        </a:xfrm>
      </p:grpSpPr>
      <p:sp>
        <p:nvSpPr>
          <p:cNvPr id="2875" name="Google Shape;2875;gdfbe014985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6" name="Google Shape;2876;gdfbe014985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0"/>
        <p:cNvGrpSpPr/>
        <p:nvPr/>
      </p:nvGrpSpPr>
      <p:grpSpPr>
        <a:xfrm>
          <a:off x="0" y="0"/>
          <a:ext cx="0" cy="0"/>
          <a:chOff x="0" y="0"/>
          <a:chExt cx="0" cy="0"/>
        </a:xfrm>
      </p:grpSpPr>
      <p:sp>
        <p:nvSpPr>
          <p:cNvPr id="2881" name="Google Shape;2881;gca1a8d16bc_0_5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2" name="Google Shape;2882;gca1a8d16bc_0_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1"/>
        <p:cNvGrpSpPr/>
        <p:nvPr/>
      </p:nvGrpSpPr>
      <p:grpSpPr>
        <a:xfrm>
          <a:off x="0" y="0"/>
          <a:ext cx="0" cy="0"/>
          <a:chOff x="0" y="0"/>
          <a:chExt cx="0" cy="0"/>
        </a:xfrm>
      </p:grpSpPr>
      <p:sp>
        <p:nvSpPr>
          <p:cNvPr id="2902" name="Google Shape;2902;gc8f6cc2c49_0_6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3" name="Google Shape;2903;gc8f6cc2c49_0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7"/>
        <p:cNvGrpSpPr/>
        <p:nvPr/>
      </p:nvGrpSpPr>
      <p:grpSpPr>
        <a:xfrm>
          <a:off x="0" y="0"/>
          <a:ext cx="0" cy="0"/>
          <a:chOff x="0" y="0"/>
          <a:chExt cx="0" cy="0"/>
        </a:xfrm>
      </p:grpSpPr>
      <p:sp>
        <p:nvSpPr>
          <p:cNvPr id="2908" name="Google Shape;2908;gca1a8d16bc_0_1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9" name="Google Shape;2909;gca1a8d16bc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2"/>
        <p:cNvGrpSpPr/>
        <p:nvPr/>
      </p:nvGrpSpPr>
      <p:grpSpPr>
        <a:xfrm>
          <a:off x="0" y="0"/>
          <a:ext cx="0" cy="0"/>
          <a:chOff x="0" y="0"/>
          <a:chExt cx="0" cy="0"/>
        </a:xfrm>
      </p:grpSpPr>
      <p:sp>
        <p:nvSpPr>
          <p:cNvPr id="2743" name="Google Shape;2743;gc79573c1e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4" name="Google Shape;2744;gc79573c1e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9"/>
        <p:cNvGrpSpPr/>
        <p:nvPr/>
      </p:nvGrpSpPr>
      <p:grpSpPr>
        <a:xfrm>
          <a:off x="0" y="0"/>
          <a:ext cx="0" cy="0"/>
          <a:chOff x="0" y="0"/>
          <a:chExt cx="0" cy="0"/>
        </a:xfrm>
      </p:grpSpPr>
      <p:sp>
        <p:nvSpPr>
          <p:cNvPr id="2760" name="Google Shape;2760;gc94c3d5336_0_4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1" name="Google Shape;2761;gc94c3d5336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p:cNvGrpSpPr/>
        <p:nvPr/>
      </p:nvGrpSpPr>
      <p:grpSpPr>
        <a:xfrm>
          <a:off x="0" y="0"/>
          <a:ext cx="0" cy="0"/>
          <a:chOff x="0" y="0"/>
          <a:chExt cx="0" cy="0"/>
        </a:xfrm>
      </p:grpSpPr>
      <p:sp>
        <p:nvSpPr>
          <p:cNvPr id="2782" name="Google Shape;2782;gca1a8d16bc_0_9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ca1a8d16bc_0_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8"/>
        <p:cNvGrpSpPr/>
        <p:nvPr/>
      </p:nvGrpSpPr>
      <p:grpSpPr>
        <a:xfrm>
          <a:off x="0" y="0"/>
          <a:ext cx="0" cy="0"/>
          <a:chOff x="0" y="0"/>
          <a:chExt cx="0" cy="0"/>
        </a:xfrm>
      </p:grpSpPr>
      <p:sp>
        <p:nvSpPr>
          <p:cNvPr id="2789" name="Google Shape;2789;gdfbe014985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0" name="Google Shape;2790;gdfbe01498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5"/>
        <p:cNvGrpSpPr/>
        <p:nvPr/>
      </p:nvGrpSpPr>
      <p:grpSpPr>
        <a:xfrm>
          <a:off x="0" y="0"/>
          <a:ext cx="0" cy="0"/>
          <a:chOff x="0" y="0"/>
          <a:chExt cx="0" cy="0"/>
        </a:xfrm>
      </p:grpSpPr>
      <p:sp>
        <p:nvSpPr>
          <p:cNvPr id="2796" name="Google Shape;2796;gc79573c1e9_0_4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7" name="Google Shape;2797;gc79573c1e9_0_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6"/>
        <p:cNvGrpSpPr/>
        <p:nvPr/>
      </p:nvGrpSpPr>
      <p:grpSpPr>
        <a:xfrm>
          <a:off x="0" y="0"/>
          <a:ext cx="0" cy="0"/>
          <a:chOff x="0" y="0"/>
          <a:chExt cx="0" cy="0"/>
        </a:xfrm>
      </p:grpSpPr>
      <p:sp>
        <p:nvSpPr>
          <p:cNvPr id="2817" name="Google Shape;2817;gdfbe014985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8" name="Google Shape;2818;gdfbe01498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2"/>
        <p:cNvGrpSpPr/>
        <p:nvPr/>
      </p:nvGrpSpPr>
      <p:grpSpPr>
        <a:xfrm>
          <a:off x="0" y="0"/>
          <a:ext cx="0" cy="0"/>
          <a:chOff x="0" y="0"/>
          <a:chExt cx="0" cy="0"/>
        </a:xfrm>
      </p:grpSpPr>
      <p:sp>
        <p:nvSpPr>
          <p:cNvPr id="2823" name="Google Shape;2823;gc79573c1e9_0_1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4" name="Google Shape;2824;gc79573c1e9_0_1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4"/>
        <p:cNvGrpSpPr/>
        <p:nvPr/>
      </p:nvGrpSpPr>
      <p:grpSpPr>
        <a:xfrm>
          <a:off x="0" y="0"/>
          <a:ext cx="0" cy="0"/>
          <a:chOff x="0" y="0"/>
          <a:chExt cx="0" cy="0"/>
        </a:xfrm>
      </p:grpSpPr>
      <p:sp>
        <p:nvSpPr>
          <p:cNvPr id="2845" name="Google Shape;2845;gdfbe014985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6" name="Google Shape;2846;gdfbe01498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3004" y="-1"/>
            <a:ext cx="9177565" cy="5143390"/>
            <a:chOff x="-23004" y="-1"/>
            <a:chExt cx="9177565" cy="5143390"/>
          </a:xfrm>
        </p:grpSpPr>
        <p:sp>
          <p:nvSpPr>
            <p:cNvPr id="10" name="Google Shape;10;p2"/>
            <p:cNvSpPr/>
            <p:nvPr/>
          </p:nvSpPr>
          <p:spPr>
            <a:xfrm>
              <a:off x="-22991"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24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50686"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9986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346531"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672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0202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36813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6941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041740"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38966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7157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06333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411262"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3004" y="176275"/>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3004" y="52386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3004" y="84988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3004" y="119780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3004" y="155450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3004" y="1880590"/>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3004" y="222851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3004" y="257636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3004" y="2902455"/>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3004" y="3250042"/>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3004" y="359796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3004" y="392405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3004" y="4271639"/>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004" y="461956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3004" y="4945583"/>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732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05868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406608"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7541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080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64282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677579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10188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4498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79739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123417"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8471339"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882837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15445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4732600" y="176275"/>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4732600" y="52386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732600" y="84988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732600" y="119780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732600" y="155450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732600" y="1880590"/>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732600" y="222851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732600" y="257636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732600" y="2902455"/>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732600" y="3250042"/>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732600" y="359796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732600" y="392405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4732600" y="4271639"/>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4732600" y="461956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4732600" y="4945583"/>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 name="Google Shape;68;p2"/>
          <p:cNvSpPr/>
          <p:nvPr/>
        </p:nvSpPr>
        <p:spPr>
          <a:xfrm>
            <a:off x="946050" y="1089175"/>
            <a:ext cx="7251900" cy="3381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 name="Google Shape;69;p2"/>
          <p:cNvGrpSpPr/>
          <p:nvPr/>
        </p:nvGrpSpPr>
        <p:grpSpPr>
          <a:xfrm>
            <a:off x="875100" y="2141450"/>
            <a:ext cx="7449534" cy="2329875"/>
            <a:chOff x="875100" y="2141450"/>
            <a:chExt cx="7449534" cy="2329875"/>
          </a:xfrm>
        </p:grpSpPr>
        <p:sp>
          <p:nvSpPr>
            <p:cNvPr id="70" name="Google Shape;70;p2"/>
            <p:cNvSpPr/>
            <p:nvPr/>
          </p:nvSpPr>
          <p:spPr>
            <a:xfrm>
              <a:off x="875100" y="3115925"/>
              <a:ext cx="7449534" cy="1263272"/>
            </a:xfrm>
            <a:custGeom>
              <a:avLst/>
              <a:gdLst/>
              <a:ahLst/>
              <a:cxnLst/>
              <a:rect l="l" t="t" r="r" b="b"/>
              <a:pathLst>
                <a:path w="92280" h="72187" extrusionOk="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946050" y="3372125"/>
              <a:ext cx="7251900" cy="1099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1301006" y="2510697"/>
              <a:ext cx="1248769" cy="1555144"/>
            </a:xfrm>
            <a:custGeom>
              <a:avLst/>
              <a:gdLst/>
              <a:ahLst/>
              <a:cxn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3190588">
              <a:off x="2984816" y="2437407"/>
              <a:ext cx="1248751" cy="1555122"/>
            </a:xfrm>
            <a:custGeom>
              <a:avLst/>
              <a:gdLst/>
              <a:ahLst/>
              <a:cxn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7609412" flipH="1">
              <a:off x="4730016" y="2437394"/>
              <a:ext cx="1248751" cy="1555122"/>
            </a:xfrm>
            <a:custGeom>
              <a:avLst/>
              <a:gdLst/>
              <a:ahLst/>
              <a:cxn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rot="3337315">
              <a:off x="6443445" y="2313459"/>
              <a:ext cx="1368488" cy="1804115"/>
            </a:xfrm>
            <a:custGeom>
              <a:avLst/>
              <a:gdLst/>
              <a:ahLst/>
              <a:cxn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rot="3337232">
              <a:off x="6792150" y="2572869"/>
              <a:ext cx="1105604" cy="1457516"/>
            </a:xfrm>
            <a:custGeom>
              <a:avLst/>
              <a:gdLst/>
              <a:ahLst/>
              <a:cxn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2"/>
          <p:cNvGrpSpPr/>
          <p:nvPr/>
        </p:nvGrpSpPr>
        <p:grpSpPr>
          <a:xfrm>
            <a:off x="7664500" y="1118112"/>
            <a:ext cx="533450" cy="911862"/>
            <a:chOff x="478350" y="474400"/>
            <a:chExt cx="344250" cy="588450"/>
          </a:xfrm>
        </p:grpSpPr>
        <p:sp>
          <p:nvSpPr>
            <p:cNvPr id="78" name="Google Shape;78;p2"/>
            <p:cNvSpPr/>
            <p:nvPr/>
          </p:nvSpPr>
          <p:spPr>
            <a:xfrm>
              <a:off x="478350" y="590800"/>
              <a:ext cx="58225" cy="311400"/>
            </a:xfrm>
            <a:custGeom>
              <a:avLst/>
              <a:gdLst/>
              <a:ahLst/>
              <a:cxnLst/>
              <a:rect l="l" t="t" r="r" b="b"/>
              <a:pathLst>
                <a:path w="2329" h="12456" extrusionOk="0">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49975" y="474400"/>
              <a:ext cx="272625" cy="588450"/>
            </a:xfrm>
            <a:custGeom>
              <a:avLst/>
              <a:gdLst/>
              <a:ahLst/>
              <a:cxnLst/>
              <a:rect l="l" t="t" r="r" b="b"/>
              <a:pathLst>
                <a:path w="10905" h="23538" extrusionOk="0">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2"/>
          <p:cNvSpPr/>
          <p:nvPr/>
        </p:nvSpPr>
        <p:spPr>
          <a:xfrm rot="3251181" flipH="1">
            <a:off x="622582" y="2760365"/>
            <a:ext cx="788446" cy="631808"/>
          </a:xfrm>
          <a:custGeom>
            <a:avLst/>
            <a:gdLst/>
            <a:ahLst/>
            <a:cxnLst/>
            <a:rect l="l" t="t" r="r" b="b"/>
            <a:pathLst>
              <a:path w="20514" h="17685" extrusionOk="0">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2"/>
          <p:cNvGrpSpPr/>
          <p:nvPr/>
        </p:nvGrpSpPr>
        <p:grpSpPr>
          <a:xfrm>
            <a:off x="946050" y="672163"/>
            <a:ext cx="7251900" cy="417000"/>
            <a:chOff x="946050" y="672163"/>
            <a:chExt cx="7251900" cy="417000"/>
          </a:xfrm>
        </p:grpSpPr>
        <p:sp>
          <p:nvSpPr>
            <p:cNvPr id="82" name="Google Shape;82;p2"/>
            <p:cNvSpPr/>
            <p:nvPr/>
          </p:nvSpPr>
          <p:spPr>
            <a:xfrm>
              <a:off x="946050" y="672163"/>
              <a:ext cx="7251900" cy="417000"/>
            </a:xfrm>
            <a:prstGeom prst="rect">
              <a:avLst/>
            </a:prstGeom>
            <a:solidFill>
              <a:schemeClr val="accent4"/>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 name="Google Shape;83;p2"/>
            <p:cNvGrpSpPr/>
            <p:nvPr/>
          </p:nvGrpSpPr>
          <p:grpSpPr>
            <a:xfrm>
              <a:off x="7209519" y="794061"/>
              <a:ext cx="789243" cy="171052"/>
              <a:chOff x="733775" y="310686"/>
              <a:chExt cx="789243" cy="171052"/>
            </a:xfrm>
          </p:grpSpPr>
          <p:sp>
            <p:nvSpPr>
              <p:cNvPr id="84" name="Google Shape;84;p2"/>
              <p:cNvSpPr/>
              <p:nvPr/>
            </p:nvSpPr>
            <p:spPr>
              <a:xfrm>
                <a:off x="1364945" y="310686"/>
                <a:ext cx="158072" cy="171052"/>
              </a:xfrm>
              <a:prstGeom prst="rect">
                <a:avLst/>
              </a:prstGeom>
            </p:spPr>
            <p:txBody>
              <a:bodyPr>
                <a:prstTxWarp prst="textPlain">
                  <a:avLst/>
                </a:prstTxWarp>
              </a:bodyPr>
              <a:lstStyle/>
              <a:p>
                <a:pPr lvl="0" algn="ctr"/>
                <a:r>
                  <a:rPr b="0" i="0">
                    <a:ln>
                      <a:noFill/>
                    </a:ln>
                    <a:solidFill>
                      <a:schemeClr val="lt2"/>
                    </a:solidFill>
                    <a:latin typeface="Gaegu;300"/>
                  </a:rPr>
                  <a:t>x</a:t>
                </a:r>
              </a:p>
            </p:txBody>
          </p:sp>
          <p:sp>
            <p:nvSpPr>
              <p:cNvPr id="85" name="Google Shape;85;p2"/>
              <p:cNvSpPr/>
              <p:nvPr/>
            </p:nvSpPr>
            <p:spPr>
              <a:xfrm>
                <a:off x="733775" y="385383"/>
                <a:ext cx="155474" cy="21652"/>
              </a:xfrm>
              <a:prstGeom prst="rect">
                <a:avLst/>
              </a:prstGeom>
            </p:spPr>
            <p:txBody>
              <a:bodyPr>
                <a:prstTxWarp prst="textPlain">
                  <a:avLst/>
                </a:prstTxWarp>
              </a:bodyPr>
              <a:lstStyle/>
              <a:p>
                <a:pPr lvl="0" algn="ctr"/>
                <a:r>
                  <a:rPr b="0" i="0">
                    <a:ln>
                      <a:noFill/>
                    </a:ln>
                    <a:solidFill>
                      <a:schemeClr val="lt2"/>
                    </a:solidFill>
                    <a:latin typeface="Gaegu;300"/>
                  </a:rPr>
                  <a:t>-</a:t>
                </a:r>
              </a:p>
            </p:txBody>
          </p:sp>
          <p:grpSp>
            <p:nvGrpSpPr>
              <p:cNvPr id="86" name="Google Shape;86;p2"/>
              <p:cNvGrpSpPr/>
              <p:nvPr/>
            </p:nvGrpSpPr>
            <p:grpSpPr>
              <a:xfrm>
                <a:off x="1015525" y="313175"/>
                <a:ext cx="184510" cy="164017"/>
                <a:chOff x="7228702" y="774508"/>
                <a:chExt cx="285046" cy="253347"/>
              </a:xfrm>
            </p:grpSpPr>
            <p:grpSp>
              <p:nvGrpSpPr>
                <p:cNvPr id="87" name="Google Shape;87;p2"/>
                <p:cNvGrpSpPr/>
                <p:nvPr/>
              </p:nvGrpSpPr>
              <p:grpSpPr>
                <a:xfrm>
                  <a:off x="7313001" y="774508"/>
                  <a:ext cx="200747" cy="228523"/>
                  <a:chOff x="7313001" y="774508"/>
                  <a:chExt cx="200747" cy="228523"/>
                </a:xfrm>
              </p:grpSpPr>
              <p:sp>
                <p:nvSpPr>
                  <p:cNvPr id="88" name="Google Shape;88;p2"/>
                  <p:cNvSpPr/>
                  <p:nvPr/>
                </p:nvSpPr>
                <p:spPr>
                  <a:xfrm>
                    <a:off x="7315737" y="774508"/>
                    <a:ext cx="198011" cy="228523"/>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89" name="Google Shape;89;p2"/>
                  <p:cNvSpPr/>
                  <p:nvPr/>
                </p:nvSpPr>
                <p:spPr>
                  <a:xfrm>
                    <a:off x="7313001" y="778289"/>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2"/>
                <p:cNvGrpSpPr/>
                <p:nvPr/>
              </p:nvGrpSpPr>
              <p:grpSpPr>
                <a:xfrm>
                  <a:off x="7228702" y="809455"/>
                  <a:ext cx="200757" cy="218400"/>
                  <a:chOff x="7269477" y="781280"/>
                  <a:chExt cx="200757" cy="218400"/>
                </a:xfrm>
              </p:grpSpPr>
              <p:sp>
                <p:nvSpPr>
                  <p:cNvPr id="91" name="Google Shape;91;p2"/>
                  <p:cNvSpPr/>
                  <p:nvPr/>
                </p:nvSpPr>
                <p:spPr>
                  <a:xfrm>
                    <a:off x="7269477" y="781280"/>
                    <a:ext cx="200749" cy="217216"/>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92" name="Google Shape;92;p2"/>
                  <p:cNvSpPr/>
                  <p:nvPr/>
                </p:nvSpPr>
                <p:spPr>
                  <a:xfrm>
                    <a:off x="7269491" y="782465"/>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93" name="Google Shape;93;p2"/>
            <p:cNvGrpSpPr/>
            <p:nvPr/>
          </p:nvGrpSpPr>
          <p:grpSpPr>
            <a:xfrm>
              <a:off x="1145239" y="777487"/>
              <a:ext cx="800559" cy="204209"/>
              <a:chOff x="747420" y="664537"/>
              <a:chExt cx="800559" cy="204209"/>
            </a:xfrm>
          </p:grpSpPr>
          <p:grpSp>
            <p:nvGrpSpPr>
              <p:cNvPr id="94" name="Google Shape;94;p2"/>
              <p:cNvGrpSpPr/>
              <p:nvPr/>
            </p:nvGrpSpPr>
            <p:grpSpPr>
              <a:xfrm>
                <a:off x="1339984" y="664537"/>
                <a:ext cx="207995" cy="204209"/>
                <a:chOff x="1541700" y="658850"/>
                <a:chExt cx="253838" cy="249218"/>
              </a:xfrm>
            </p:grpSpPr>
            <p:sp>
              <p:nvSpPr>
                <p:cNvPr id="95" name="Google Shape;95;p2"/>
                <p:cNvSpPr/>
                <p:nvPr/>
              </p:nvSpPr>
              <p:spPr>
                <a:xfrm>
                  <a:off x="1541700" y="658850"/>
                  <a:ext cx="253838" cy="249218"/>
                </a:xfrm>
                <a:custGeom>
                  <a:avLst/>
                  <a:gdLst/>
                  <a:ahLst/>
                  <a:cxn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1610522" y="731473"/>
                  <a:ext cx="118892" cy="100998"/>
                </a:xfrm>
                <a:custGeom>
                  <a:avLst/>
                  <a:gdLst/>
                  <a:ahLst/>
                  <a:cxn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2"/>
              <p:cNvSpPr/>
              <p:nvPr/>
            </p:nvSpPr>
            <p:spPr>
              <a:xfrm rot="-5400000">
                <a:off x="71510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sp>
            <p:nvSpPr>
              <p:cNvPr id="98" name="Google Shape;98;p2"/>
              <p:cNvSpPr/>
              <p:nvPr/>
            </p:nvSpPr>
            <p:spPr>
              <a:xfrm rot="5400000" flipH="1">
                <a:off x="101138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grpSp>
      </p:grpSp>
      <p:sp>
        <p:nvSpPr>
          <p:cNvPr id="99" name="Google Shape;99;p2"/>
          <p:cNvSpPr/>
          <p:nvPr/>
        </p:nvSpPr>
        <p:spPr>
          <a:xfrm>
            <a:off x="946050" y="1089176"/>
            <a:ext cx="7251900" cy="33819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txBox="1">
            <a:spLocks noGrp="1"/>
          </p:cNvSpPr>
          <p:nvPr>
            <p:ph type="ctrTitle"/>
          </p:nvPr>
        </p:nvSpPr>
        <p:spPr>
          <a:xfrm>
            <a:off x="1649100" y="1253838"/>
            <a:ext cx="5845800" cy="16974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5200"/>
              <a:buNone/>
              <a:defRPr sz="5200">
                <a:solidFill>
                  <a:schemeClr val="accent3"/>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1" name="Google Shape;101;p2"/>
          <p:cNvSpPr txBox="1">
            <a:spLocks noGrp="1"/>
          </p:cNvSpPr>
          <p:nvPr>
            <p:ph type="subTitle" idx="1"/>
          </p:nvPr>
        </p:nvSpPr>
        <p:spPr>
          <a:xfrm>
            <a:off x="2050919" y="3476800"/>
            <a:ext cx="4583700" cy="541500"/>
          </a:xfrm>
          <a:prstGeom prst="rect">
            <a:avLst/>
          </a:prstGeom>
          <a:solidFill>
            <a:schemeClr val="lt2"/>
          </a:solidFill>
        </p:spPr>
        <p:txBody>
          <a:bodyPr spcFirstLastPara="1" wrap="square" lIns="0" tIns="0" rIns="0" bIns="0" anchor="ctr" anchorCtr="0">
            <a:noAutofit/>
          </a:bodyPr>
          <a:lstStyle>
            <a:lvl1pPr lvl="0" algn="ctr">
              <a:lnSpc>
                <a:spcPct val="100000"/>
              </a:lnSpc>
              <a:spcBef>
                <a:spcPts val="0"/>
              </a:spcBef>
              <a:spcAft>
                <a:spcPts val="0"/>
              </a:spcAft>
              <a:buSzPts val="2800"/>
              <a:buNone/>
              <a:defRPr sz="1800">
                <a:latin typeface="Varela Round"/>
                <a:ea typeface="Varela Round"/>
                <a:cs typeface="Varela Round"/>
                <a:sym typeface="Varela Roun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57"/>
        <p:cNvGrpSpPr/>
        <p:nvPr/>
      </p:nvGrpSpPr>
      <p:grpSpPr>
        <a:xfrm>
          <a:off x="0" y="0"/>
          <a:ext cx="0" cy="0"/>
          <a:chOff x="0" y="0"/>
          <a:chExt cx="0" cy="0"/>
        </a:xfrm>
      </p:grpSpPr>
      <p:grpSp>
        <p:nvGrpSpPr>
          <p:cNvPr id="858" name="Google Shape;858;p11"/>
          <p:cNvGrpSpPr/>
          <p:nvPr/>
        </p:nvGrpSpPr>
        <p:grpSpPr>
          <a:xfrm>
            <a:off x="-23004" y="-1"/>
            <a:ext cx="9177565" cy="5143390"/>
            <a:chOff x="-23004" y="-1"/>
            <a:chExt cx="9177565" cy="5143390"/>
          </a:xfrm>
        </p:grpSpPr>
        <p:sp>
          <p:nvSpPr>
            <p:cNvPr id="859" name="Google Shape;859;p11"/>
            <p:cNvSpPr/>
            <p:nvPr/>
          </p:nvSpPr>
          <p:spPr>
            <a:xfrm>
              <a:off x="-22991"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1"/>
            <p:cNvSpPr/>
            <p:nvPr/>
          </p:nvSpPr>
          <p:spPr>
            <a:xfrm>
              <a:off x="324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1"/>
            <p:cNvSpPr/>
            <p:nvPr/>
          </p:nvSpPr>
          <p:spPr>
            <a:xfrm>
              <a:off x="650686"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1"/>
            <p:cNvSpPr/>
            <p:nvPr/>
          </p:nvSpPr>
          <p:spPr>
            <a:xfrm>
              <a:off x="9986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1"/>
            <p:cNvSpPr/>
            <p:nvPr/>
          </p:nvSpPr>
          <p:spPr>
            <a:xfrm>
              <a:off x="1346531"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1"/>
            <p:cNvSpPr/>
            <p:nvPr/>
          </p:nvSpPr>
          <p:spPr>
            <a:xfrm>
              <a:off x="1672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1"/>
            <p:cNvSpPr/>
            <p:nvPr/>
          </p:nvSpPr>
          <p:spPr>
            <a:xfrm>
              <a:off x="20202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1"/>
            <p:cNvSpPr/>
            <p:nvPr/>
          </p:nvSpPr>
          <p:spPr>
            <a:xfrm>
              <a:off x="236813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1"/>
            <p:cNvSpPr/>
            <p:nvPr/>
          </p:nvSpPr>
          <p:spPr>
            <a:xfrm>
              <a:off x="26941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1"/>
            <p:cNvSpPr/>
            <p:nvPr/>
          </p:nvSpPr>
          <p:spPr>
            <a:xfrm>
              <a:off x="3041740"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1"/>
            <p:cNvSpPr/>
            <p:nvPr/>
          </p:nvSpPr>
          <p:spPr>
            <a:xfrm>
              <a:off x="338966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1"/>
            <p:cNvSpPr/>
            <p:nvPr/>
          </p:nvSpPr>
          <p:spPr>
            <a:xfrm>
              <a:off x="37157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1"/>
            <p:cNvSpPr/>
            <p:nvPr/>
          </p:nvSpPr>
          <p:spPr>
            <a:xfrm>
              <a:off x="406333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1"/>
            <p:cNvSpPr/>
            <p:nvPr/>
          </p:nvSpPr>
          <p:spPr>
            <a:xfrm>
              <a:off x="4411262"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1"/>
            <p:cNvSpPr/>
            <p:nvPr/>
          </p:nvSpPr>
          <p:spPr>
            <a:xfrm>
              <a:off x="-23004" y="176275"/>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1"/>
            <p:cNvSpPr/>
            <p:nvPr/>
          </p:nvSpPr>
          <p:spPr>
            <a:xfrm>
              <a:off x="-23004" y="52386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1"/>
            <p:cNvSpPr/>
            <p:nvPr/>
          </p:nvSpPr>
          <p:spPr>
            <a:xfrm>
              <a:off x="-23004" y="84988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1"/>
            <p:cNvSpPr/>
            <p:nvPr/>
          </p:nvSpPr>
          <p:spPr>
            <a:xfrm>
              <a:off x="-23004" y="119780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1"/>
            <p:cNvSpPr/>
            <p:nvPr/>
          </p:nvSpPr>
          <p:spPr>
            <a:xfrm>
              <a:off x="-23004" y="155450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1"/>
            <p:cNvSpPr/>
            <p:nvPr/>
          </p:nvSpPr>
          <p:spPr>
            <a:xfrm>
              <a:off x="-23004" y="1880590"/>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1"/>
            <p:cNvSpPr/>
            <p:nvPr/>
          </p:nvSpPr>
          <p:spPr>
            <a:xfrm>
              <a:off x="-23004" y="222851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1"/>
            <p:cNvSpPr/>
            <p:nvPr/>
          </p:nvSpPr>
          <p:spPr>
            <a:xfrm>
              <a:off x="-23004" y="257636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1"/>
            <p:cNvSpPr/>
            <p:nvPr/>
          </p:nvSpPr>
          <p:spPr>
            <a:xfrm>
              <a:off x="-23004" y="2902455"/>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1"/>
            <p:cNvSpPr/>
            <p:nvPr/>
          </p:nvSpPr>
          <p:spPr>
            <a:xfrm>
              <a:off x="-23004" y="3250042"/>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1"/>
            <p:cNvSpPr/>
            <p:nvPr/>
          </p:nvSpPr>
          <p:spPr>
            <a:xfrm>
              <a:off x="-23004" y="359796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1"/>
            <p:cNvSpPr/>
            <p:nvPr/>
          </p:nvSpPr>
          <p:spPr>
            <a:xfrm>
              <a:off x="-23004" y="392405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1"/>
            <p:cNvSpPr/>
            <p:nvPr/>
          </p:nvSpPr>
          <p:spPr>
            <a:xfrm>
              <a:off x="-23004" y="4271639"/>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1"/>
            <p:cNvSpPr/>
            <p:nvPr/>
          </p:nvSpPr>
          <p:spPr>
            <a:xfrm>
              <a:off x="-23004" y="461956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1"/>
            <p:cNvSpPr/>
            <p:nvPr/>
          </p:nvSpPr>
          <p:spPr>
            <a:xfrm>
              <a:off x="-23004" y="4945583"/>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1"/>
            <p:cNvSpPr/>
            <p:nvPr/>
          </p:nvSpPr>
          <p:spPr>
            <a:xfrm>
              <a:off x="4732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1"/>
            <p:cNvSpPr/>
            <p:nvPr/>
          </p:nvSpPr>
          <p:spPr>
            <a:xfrm>
              <a:off x="505868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1"/>
            <p:cNvSpPr/>
            <p:nvPr/>
          </p:nvSpPr>
          <p:spPr>
            <a:xfrm>
              <a:off x="5406608"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1"/>
            <p:cNvSpPr/>
            <p:nvPr/>
          </p:nvSpPr>
          <p:spPr>
            <a:xfrm>
              <a:off x="57541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1"/>
            <p:cNvSpPr/>
            <p:nvPr/>
          </p:nvSpPr>
          <p:spPr>
            <a:xfrm>
              <a:off x="6080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1"/>
            <p:cNvSpPr/>
            <p:nvPr/>
          </p:nvSpPr>
          <p:spPr>
            <a:xfrm>
              <a:off x="64282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1"/>
            <p:cNvSpPr/>
            <p:nvPr/>
          </p:nvSpPr>
          <p:spPr>
            <a:xfrm>
              <a:off x="677579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1"/>
            <p:cNvSpPr/>
            <p:nvPr/>
          </p:nvSpPr>
          <p:spPr>
            <a:xfrm>
              <a:off x="710188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1"/>
            <p:cNvSpPr/>
            <p:nvPr/>
          </p:nvSpPr>
          <p:spPr>
            <a:xfrm>
              <a:off x="74498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1"/>
            <p:cNvSpPr/>
            <p:nvPr/>
          </p:nvSpPr>
          <p:spPr>
            <a:xfrm>
              <a:off x="779739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1"/>
            <p:cNvSpPr/>
            <p:nvPr/>
          </p:nvSpPr>
          <p:spPr>
            <a:xfrm>
              <a:off x="8123417"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1"/>
            <p:cNvSpPr/>
            <p:nvPr/>
          </p:nvSpPr>
          <p:spPr>
            <a:xfrm>
              <a:off x="8471339"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1"/>
            <p:cNvSpPr/>
            <p:nvPr/>
          </p:nvSpPr>
          <p:spPr>
            <a:xfrm>
              <a:off x="882837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1"/>
            <p:cNvSpPr/>
            <p:nvPr/>
          </p:nvSpPr>
          <p:spPr>
            <a:xfrm>
              <a:off x="915445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1"/>
            <p:cNvSpPr/>
            <p:nvPr/>
          </p:nvSpPr>
          <p:spPr>
            <a:xfrm>
              <a:off x="4732600" y="176275"/>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1"/>
            <p:cNvSpPr/>
            <p:nvPr/>
          </p:nvSpPr>
          <p:spPr>
            <a:xfrm>
              <a:off x="4732600" y="52386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1"/>
            <p:cNvSpPr/>
            <p:nvPr/>
          </p:nvSpPr>
          <p:spPr>
            <a:xfrm>
              <a:off x="4732600" y="84988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1"/>
            <p:cNvSpPr/>
            <p:nvPr/>
          </p:nvSpPr>
          <p:spPr>
            <a:xfrm>
              <a:off x="4732600" y="119780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1"/>
            <p:cNvSpPr/>
            <p:nvPr/>
          </p:nvSpPr>
          <p:spPr>
            <a:xfrm>
              <a:off x="4732600" y="155450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1"/>
            <p:cNvSpPr/>
            <p:nvPr/>
          </p:nvSpPr>
          <p:spPr>
            <a:xfrm>
              <a:off x="4732600" y="1880590"/>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1"/>
            <p:cNvSpPr/>
            <p:nvPr/>
          </p:nvSpPr>
          <p:spPr>
            <a:xfrm>
              <a:off x="4732600" y="222851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1"/>
            <p:cNvSpPr/>
            <p:nvPr/>
          </p:nvSpPr>
          <p:spPr>
            <a:xfrm>
              <a:off x="4732600" y="257636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1"/>
            <p:cNvSpPr/>
            <p:nvPr/>
          </p:nvSpPr>
          <p:spPr>
            <a:xfrm>
              <a:off x="4732600" y="2902455"/>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1"/>
            <p:cNvSpPr/>
            <p:nvPr/>
          </p:nvSpPr>
          <p:spPr>
            <a:xfrm>
              <a:off x="4732600" y="3250042"/>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1"/>
            <p:cNvSpPr/>
            <p:nvPr/>
          </p:nvSpPr>
          <p:spPr>
            <a:xfrm>
              <a:off x="4732600" y="359796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1"/>
            <p:cNvSpPr/>
            <p:nvPr/>
          </p:nvSpPr>
          <p:spPr>
            <a:xfrm>
              <a:off x="4732600" y="392405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1"/>
            <p:cNvSpPr/>
            <p:nvPr/>
          </p:nvSpPr>
          <p:spPr>
            <a:xfrm>
              <a:off x="4732600" y="4271639"/>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1"/>
            <p:cNvSpPr/>
            <p:nvPr/>
          </p:nvSpPr>
          <p:spPr>
            <a:xfrm>
              <a:off x="4732600" y="461956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1"/>
            <p:cNvSpPr/>
            <p:nvPr/>
          </p:nvSpPr>
          <p:spPr>
            <a:xfrm>
              <a:off x="4732600" y="4945583"/>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7" name="Google Shape;917;p11"/>
          <p:cNvSpPr/>
          <p:nvPr/>
        </p:nvSpPr>
        <p:spPr>
          <a:xfrm>
            <a:off x="946050" y="1089175"/>
            <a:ext cx="7251900" cy="3381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1"/>
          <p:cNvSpPr/>
          <p:nvPr/>
        </p:nvSpPr>
        <p:spPr>
          <a:xfrm>
            <a:off x="946050" y="1089176"/>
            <a:ext cx="7251900" cy="338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9" name="Google Shape;919;p11"/>
          <p:cNvGrpSpPr/>
          <p:nvPr/>
        </p:nvGrpSpPr>
        <p:grpSpPr>
          <a:xfrm>
            <a:off x="875100" y="2141450"/>
            <a:ext cx="7449534" cy="2329875"/>
            <a:chOff x="875100" y="2141450"/>
            <a:chExt cx="7449534" cy="2329875"/>
          </a:xfrm>
        </p:grpSpPr>
        <p:sp>
          <p:nvSpPr>
            <p:cNvPr id="920" name="Google Shape;920;p11"/>
            <p:cNvSpPr/>
            <p:nvPr/>
          </p:nvSpPr>
          <p:spPr>
            <a:xfrm>
              <a:off x="875100" y="3115925"/>
              <a:ext cx="7449534" cy="1263272"/>
            </a:xfrm>
            <a:custGeom>
              <a:avLst/>
              <a:gdLst/>
              <a:ahLst/>
              <a:cxnLst/>
              <a:rect l="l" t="t" r="r" b="b"/>
              <a:pathLst>
                <a:path w="92280" h="72187" extrusionOk="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1"/>
            <p:cNvSpPr/>
            <p:nvPr/>
          </p:nvSpPr>
          <p:spPr>
            <a:xfrm>
              <a:off x="946050" y="3372125"/>
              <a:ext cx="7251900" cy="1099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1"/>
            <p:cNvSpPr/>
            <p:nvPr/>
          </p:nvSpPr>
          <p:spPr>
            <a:xfrm rot="2700000">
              <a:off x="1301006" y="2510697"/>
              <a:ext cx="1248769" cy="1555144"/>
            </a:xfrm>
            <a:custGeom>
              <a:avLst/>
              <a:gdLst/>
              <a:ahLst/>
              <a:cxn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1"/>
            <p:cNvSpPr/>
            <p:nvPr/>
          </p:nvSpPr>
          <p:spPr>
            <a:xfrm rot="3190588">
              <a:off x="2984816" y="2437407"/>
              <a:ext cx="1248751" cy="1555122"/>
            </a:xfrm>
            <a:custGeom>
              <a:avLst/>
              <a:gdLst/>
              <a:ahLst/>
              <a:cxn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1"/>
            <p:cNvSpPr/>
            <p:nvPr/>
          </p:nvSpPr>
          <p:spPr>
            <a:xfrm rot="7609412" flipH="1">
              <a:off x="4730016" y="2437394"/>
              <a:ext cx="1248751" cy="1555122"/>
            </a:xfrm>
            <a:custGeom>
              <a:avLst/>
              <a:gdLst/>
              <a:ahLst/>
              <a:cxn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1"/>
            <p:cNvSpPr/>
            <p:nvPr/>
          </p:nvSpPr>
          <p:spPr>
            <a:xfrm rot="3337315">
              <a:off x="6443445" y="2313459"/>
              <a:ext cx="1368488" cy="1804115"/>
            </a:xfrm>
            <a:custGeom>
              <a:avLst/>
              <a:gdLst/>
              <a:ahLst/>
              <a:cxn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1"/>
            <p:cNvSpPr/>
            <p:nvPr/>
          </p:nvSpPr>
          <p:spPr>
            <a:xfrm rot="3337232">
              <a:off x="6792150" y="2572869"/>
              <a:ext cx="1105604" cy="1457516"/>
            </a:xfrm>
            <a:custGeom>
              <a:avLst/>
              <a:gdLst/>
              <a:ahLst/>
              <a:cxn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7" name="Google Shape;927;p11"/>
          <p:cNvSpPr/>
          <p:nvPr/>
        </p:nvSpPr>
        <p:spPr>
          <a:xfrm>
            <a:off x="7187025" y="718900"/>
            <a:ext cx="1010914" cy="1034850"/>
          </a:xfrm>
          <a:custGeom>
            <a:avLst/>
            <a:gdLst/>
            <a:ahLst/>
            <a:cxnLst/>
            <a:rect l="l" t="t" r="r" b="b"/>
            <a:pathLst>
              <a:path w="26861" h="27497" extrusionOk="0">
                <a:moveTo>
                  <a:pt x="26781" y="15479"/>
                </a:moveTo>
                <a:cubicBezTo>
                  <a:pt x="26721" y="14823"/>
                  <a:pt x="26701" y="14186"/>
                  <a:pt x="26582" y="13629"/>
                </a:cubicBezTo>
                <a:cubicBezTo>
                  <a:pt x="26542" y="13430"/>
                  <a:pt x="26443" y="13251"/>
                  <a:pt x="26403" y="13052"/>
                </a:cubicBezTo>
                <a:cubicBezTo>
                  <a:pt x="26224" y="12236"/>
                  <a:pt x="26164" y="11401"/>
                  <a:pt x="25945" y="10605"/>
                </a:cubicBezTo>
                <a:cubicBezTo>
                  <a:pt x="25866" y="10346"/>
                  <a:pt x="25726" y="10088"/>
                  <a:pt x="25647" y="9829"/>
                </a:cubicBezTo>
                <a:cubicBezTo>
                  <a:pt x="25567" y="9570"/>
                  <a:pt x="25567" y="9292"/>
                  <a:pt x="25488" y="9013"/>
                </a:cubicBezTo>
                <a:cubicBezTo>
                  <a:pt x="25408" y="8735"/>
                  <a:pt x="25289" y="8476"/>
                  <a:pt x="25189" y="8217"/>
                </a:cubicBezTo>
                <a:cubicBezTo>
                  <a:pt x="25070" y="7819"/>
                  <a:pt x="24851" y="7422"/>
                  <a:pt x="24712" y="7183"/>
                </a:cubicBezTo>
                <a:cubicBezTo>
                  <a:pt x="24592" y="6964"/>
                  <a:pt x="24553" y="6765"/>
                  <a:pt x="24473" y="6606"/>
                </a:cubicBezTo>
                <a:cubicBezTo>
                  <a:pt x="24334" y="6248"/>
                  <a:pt x="24095" y="5929"/>
                  <a:pt x="23896" y="5611"/>
                </a:cubicBezTo>
                <a:cubicBezTo>
                  <a:pt x="23836" y="5511"/>
                  <a:pt x="23856" y="5372"/>
                  <a:pt x="23797" y="5293"/>
                </a:cubicBezTo>
                <a:cubicBezTo>
                  <a:pt x="23737" y="5193"/>
                  <a:pt x="23598" y="5133"/>
                  <a:pt x="23538" y="5034"/>
                </a:cubicBezTo>
                <a:cubicBezTo>
                  <a:pt x="23538" y="5034"/>
                  <a:pt x="23538" y="4934"/>
                  <a:pt x="23498" y="4895"/>
                </a:cubicBezTo>
                <a:cubicBezTo>
                  <a:pt x="23319" y="4636"/>
                  <a:pt x="23160" y="4338"/>
                  <a:pt x="22961" y="4119"/>
                </a:cubicBezTo>
                <a:cubicBezTo>
                  <a:pt x="22881" y="4019"/>
                  <a:pt x="22782" y="3940"/>
                  <a:pt x="22702" y="3840"/>
                </a:cubicBezTo>
                <a:cubicBezTo>
                  <a:pt x="22603" y="3721"/>
                  <a:pt x="22523" y="3582"/>
                  <a:pt x="22503" y="3562"/>
                </a:cubicBezTo>
                <a:cubicBezTo>
                  <a:pt x="22424" y="3442"/>
                  <a:pt x="22284" y="3422"/>
                  <a:pt x="22185" y="3323"/>
                </a:cubicBezTo>
                <a:cubicBezTo>
                  <a:pt x="22145" y="3263"/>
                  <a:pt x="22165" y="3204"/>
                  <a:pt x="22145" y="3164"/>
                </a:cubicBezTo>
                <a:cubicBezTo>
                  <a:pt x="22105" y="3124"/>
                  <a:pt x="22006" y="3104"/>
                  <a:pt x="21966" y="3044"/>
                </a:cubicBezTo>
                <a:cubicBezTo>
                  <a:pt x="21707" y="2746"/>
                  <a:pt x="21409" y="2388"/>
                  <a:pt x="21051" y="2129"/>
                </a:cubicBezTo>
                <a:cubicBezTo>
                  <a:pt x="20951" y="2069"/>
                  <a:pt x="20832" y="2050"/>
                  <a:pt x="20752" y="1990"/>
                </a:cubicBezTo>
                <a:cubicBezTo>
                  <a:pt x="20633" y="1910"/>
                  <a:pt x="20553" y="1811"/>
                  <a:pt x="20454" y="1731"/>
                </a:cubicBezTo>
                <a:cubicBezTo>
                  <a:pt x="20255" y="1592"/>
                  <a:pt x="20056" y="1492"/>
                  <a:pt x="19837" y="1373"/>
                </a:cubicBezTo>
                <a:cubicBezTo>
                  <a:pt x="19419" y="1134"/>
                  <a:pt x="19002" y="955"/>
                  <a:pt x="18584" y="756"/>
                </a:cubicBezTo>
                <a:cubicBezTo>
                  <a:pt x="17768" y="398"/>
                  <a:pt x="16912" y="140"/>
                  <a:pt x="16077" y="40"/>
                </a:cubicBezTo>
                <a:cubicBezTo>
                  <a:pt x="15321" y="40"/>
                  <a:pt x="14604" y="0"/>
                  <a:pt x="13928" y="40"/>
                </a:cubicBezTo>
                <a:cubicBezTo>
                  <a:pt x="13829" y="40"/>
                  <a:pt x="13749" y="0"/>
                  <a:pt x="13649" y="20"/>
                </a:cubicBezTo>
                <a:cubicBezTo>
                  <a:pt x="13590" y="20"/>
                  <a:pt x="13510" y="80"/>
                  <a:pt x="13451" y="100"/>
                </a:cubicBezTo>
                <a:cubicBezTo>
                  <a:pt x="13271" y="120"/>
                  <a:pt x="13072" y="100"/>
                  <a:pt x="12913" y="120"/>
                </a:cubicBezTo>
                <a:cubicBezTo>
                  <a:pt x="12754" y="159"/>
                  <a:pt x="12595" y="219"/>
                  <a:pt x="12436" y="279"/>
                </a:cubicBezTo>
                <a:cubicBezTo>
                  <a:pt x="12356" y="299"/>
                  <a:pt x="12277" y="299"/>
                  <a:pt x="12197" y="319"/>
                </a:cubicBezTo>
                <a:cubicBezTo>
                  <a:pt x="12197" y="319"/>
                  <a:pt x="12157" y="418"/>
                  <a:pt x="12137" y="418"/>
                </a:cubicBezTo>
                <a:cubicBezTo>
                  <a:pt x="12098" y="458"/>
                  <a:pt x="12018" y="398"/>
                  <a:pt x="11978" y="418"/>
                </a:cubicBezTo>
                <a:cubicBezTo>
                  <a:pt x="11401" y="617"/>
                  <a:pt x="10765" y="756"/>
                  <a:pt x="10168" y="876"/>
                </a:cubicBezTo>
                <a:cubicBezTo>
                  <a:pt x="9790" y="955"/>
                  <a:pt x="9451" y="1055"/>
                  <a:pt x="9113" y="1174"/>
                </a:cubicBezTo>
                <a:cubicBezTo>
                  <a:pt x="6944" y="1393"/>
                  <a:pt x="5034" y="2030"/>
                  <a:pt x="3284" y="3960"/>
                </a:cubicBezTo>
                <a:cubicBezTo>
                  <a:pt x="3204" y="4039"/>
                  <a:pt x="3124" y="4139"/>
                  <a:pt x="3065" y="4238"/>
                </a:cubicBezTo>
                <a:cubicBezTo>
                  <a:pt x="3045" y="4218"/>
                  <a:pt x="3025" y="4198"/>
                  <a:pt x="3025" y="4198"/>
                </a:cubicBezTo>
                <a:cubicBezTo>
                  <a:pt x="2925" y="4079"/>
                  <a:pt x="2826" y="4159"/>
                  <a:pt x="2746" y="4178"/>
                </a:cubicBezTo>
                <a:cubicBezTo>
                  <a:pt x="2707" y="4198"/>
                  <a:pt x="2647" y="4238"/>
                  <a:pt x="2607" y="4278"/>
                </a:cubicBezTo>
                <a:cubicBezTo>
                  <a:pt x="2408" y="4417"/>
                  <a:pt x="2209" y="4636"/>
                  <a:pt x="2070" y="4895"/>
                </a:cubicBezTo>
                <a:cubicBezTo>
                  <a:pt x="2010" y="5034"/>
                  <a:pt x="2010" y="5153"/>
                  <a:pt x="1950" y="5293"/>
                </a:cubicBezTo>
                <a:cubicBezTo>
                  <a:pt x="1692" y="5790"/>
                  <a:pt x="1294" y="6287"/>
                  <a:pt x="1135" y="6765"/>
                </a:cubicBezTo>
                <a:cubicBezTo>
                  <a:pt x="1095" y="6964"/>
                  <a:pt x="1214" y="7262"/>
                  <a:pt x="956" y="7322"/>
                </a:cubicBezTo>
                <a:cubicBezTo>
                  <a:pt x="1055" y="7501"/>
                  <a:pt x="916" y="7800"/>
                  <a:pt x="816" y="8018"/>
                </a:cubicBezTo>
                <a:cubicBezTo>
                  <a:pt x="737" y="8138"/>
                  <a:pt x="677" y="8217"/>
                  <a:pt x="598" y="8277"/>
                </a:cubicBezTo>
                <a:cubicBezTo>
                  <a:pt x="538" y="9033"/>
                  <a:pt x="239" y="9789"/>
                  <a:pt x="160" y="10545"/>
                </a:cubicBezTo>
                <a:cubicBezTo>
                  <a:pt x="80" y="11301"/>
                  <a:pt x="1" y="12018"/>
                  <a:pt x="1" y="12674"/>
                </a:cubicBezTo>
                <a:cubicBezTo>
                  <a:pt x="21" y="13768"/>
                  <a:pt x="40" y="14743"/>
                  <a:pt x="200" y="15798"/>
                </a:cubicBezTo>
                <a:cubicBezTo>
                  <a:pt x="239" y="15957"/>
                  <a:pt x="319" y="16136"/>
                  <a:pt x="359" y="16315"/>
                </a:cubicBezTo>
                <a:cubicBezTo>
                  <a:pt x="418" y="16494"/>
                  <a:pt x="458" y="16673"/>
                  <a:pt x="518" y="16872"/>
                </a:cubicBezTo>
                <a:cubicBezTo>
                  <a:pt x="478" y="16912"/>
                  <a:pt x="498" y="16912"/>
                  <a:pt x="538" y="16932"/>
                </a:cubicBezTo>
                <a:cubicBezTo>
                  <a:pt x="598" y="17151"/>
                  <a:pt x="677" y="17370"/>
                  <a:pt x="757" y="17569"/>
                </a:cubicBezTo>
                <a:cubicBezTo>
                  <a:pt x="757" y="17608"/>
                  <a:pt x="757" y="17648"/>
                  <a:pt x="737" y="17688"/>
                </a:cubicBezTo>
                <a:cubicBezTo>
                  <a:pt x="777" y="17728"/>
                  <a:pt x="816" y="17768"/>
                  <a:pt x="836" y="17807"/>
                </a:cubicBezTo>
                <a:cubicBezTo>
                  <a:pt x="916" y="17986"/>
                  <a:pt x="1015" y="18185"/>
                  <a:pt x="1095" y="18364"/>
                </a:cubicBezTo>
                <a:cubicBezTo>
                  <a:pt x="1095" y="18364"/>
                  <a:pt x="1095" y="18384"/>
                  <a:pt x="1135" y="18424"/>
                </a:cubicBezTo>
                <a:cubicBezTo>
                  <a:pt x="1175" y="18504"/>
                  <a:pt x="1214" y="18583"/>
                  <a:pt x="1254" y="18683"/>
                </a:cubicBezTo>
                <a:cubicBezTo>
                  <a:pt x="1254" y="18742"/>
                  <a:pt x="1294" y="18802"/>
                  <a:pt x="1354" y="18842"/>
                </a:cubicBezTo>
                <a:cubicBezTo>
                  <a:pt x="1473" y="19041"/>
                  <a:pt x="1592" y="19220"/>
                  <a:pt x="1732" y="19419"/>
                </a:cubicBezTo>
                <a:cubicBezTo>
                  <a:pt x="3264" y="21588"/>
                  <a:pt x="5850" y="22841"/>
                  <a:pt x="8476" y="23299"/>
                </a:cubicBezTo>
                <a:cubicBezTo>
                  <a:pt x="10327" y="23637"/>
                  <a:pt x="12197" y="23617"/>
                  <a:pt x="14087" y="23518"/>
                </a:cubicBezTo>
                <a:cubicBezTo>
                  <a:pt x="13988" y="23537"/>
                  <a:pt x="13888" y="23557"/>
                  <a:pt x="13789" y="23577"/>
                </a:cubicBezTo>
                <a:cubicBezTo>
                  <a:pt x="13709" y="23597"/>
                  <a:pt x="13530" y="23617"/>
                  <a:pt x="13451" y="23657"/>
                </a:cubicBezTo>
                <a:cubicBezTo>
                  <a:pt x="13431" y="23657"/>
                  <a:pt x="13411" y="23756"/>
                  <a:pt x="13391" y="23756"/>
                </a:cubicBezTo>
                <a:cubicBezTo>
                  <a:pt x="13331" y="23776"/>
                  <a:pt x="13252" y="23717"/>
                  <a:pt x="13172" y="23717"/>
                </a:cubicBezTo>
                <a:cubicBezTo>
                  <a:pt x="12913" y="23717"/>
                  <a:pt x="12734" y="23736"/>
                  <a:pt x="12535" y="23736"/>
                </a:cubicBezTo>
                <a:cubicBezTo>
                  <a:pt x="12376" y="23736"/>
                  <a:pt x="12217" y="23796"/>
                  <a:pt x="12078" y="23677"/>
                </a:cubicBezTo>
                <a:cubicBezTo>
                  <a:pt x="11899" y="23717"/>
                  <a:pt x="11640" y="23796"/>
                  <a:pt x="11381" y="23836"/>
                </a:cubicBezTo>
                <a:cubicBezTo>
                  <a:pt x="11302" y="23856"/>
                  <a:pt x="11123" y="23876"/>
                  <a:pt x="11123" y="23876"/>
                </a:cubicBezTo>
                <a:cubicBezTo>
                  <a:pt x="11083" y="23876"/>
                  <a:pt x="11083" y="23836"/>
                  <a:pt x="11063" y="23836"/>
                </a:cubicBezTo>
                <a:cubicBezTo>
                  <a:pt x="10944" y="23856"/>
                  <a:pt x="10824" y="23915"/>
                  <a:pt x="10705" y="23915"/>
                </a:cubicBezTo>
                <a:cubicBezTo>
                  <a:pt x="10148" y="23955"/>
                  <a:pt x="9272" y="23537"/>
                  <a:pt x="9093" y="24194"/>
                </a:cubicBezTo>
                <a:cubicBezTo>
                  <a:pt x="9014" y="24492"/>
                  <a:pt x="9073" y="24711"/>
                  <a:pt x="9193" y="24851"/>
                </a:cubicBezTo>
                <a:cubicBezTo>
                  <a:pt x="9213" y="24890"/>
                  <a:pt x="9332" y="24871"/>
                  <a:pt x="9412" y="24930"/>
                </a:cubicBezTo>
                <a:cubicBezTo>
                  <a:pt x="9491" y="24970"/>
                  <a:pt x="9571" y="25010"/>
                  <a:pt x="9611" y="25109"/>
                </a:cubicBezTo>
                <a:cubicBezTo>
                  <a:pt x="10148" y="25109"/>
                  <a:pt x="10745" y="24990"/>
                  <a:pt x="11322" y="24950"/>
                </a:cubicBezTo>
                <a:cubicBezTo>
                  <a:pt x="11381" y="24930"/>
                  <a:pt x="11461" y="24890"/>
                  <a:pt x="11521" y="24890"/>
                </a:cubicBezTo>
                <a:cubicBezTo>
                  <a:pt x="11580" y="24890"/>
                  <a:pt x="11640" y="24950"/>
                  <a:pt x="11720" y="24950"/>
                </a:cubicBezTo>
                <a:cubicBezTo>
                  <a:pt x="11859" y="24930"/>
                  <a:pt x="12018" y="24851"/>
                  <a:pt x="12157" y="24851"/>
                </a:cubicBezTo>
                <a:cubicBezTo>
                  <a:pt x="12197" y="24831"/>
                  <a:pt x="12297" y="24890"/>
                  <a:pt x="12356" y="24890"/>
                </a:cubicBezTo>
                <a:cubicBezTo>
                  <a:pt x="12436" y="24890"/>
                  <a:pt x="12495" y="24851"/>
                  <a:pt x="12575" y="24831"/>
                </a:cubicBezTo>
                <a:cubicBezTo>
                  <a:pt x="12655" y="24831"/>
                  <a:pt x="12714" y="24890"/>
                  <a:pt x="12774" y="24890"/>
                </a:cubicBezTo>
                <a:cubicBezTo>
                  <a:pt x="13013" y="24871"/>
                  <a:pt x="13192" y="24751"/>
                  <a:pt x="13371" y="24910"/>
                </a:cubicBezTo>
                <a:cubicBezTo>
                  <a:pt x="13590" y="24811"/>
                  <a:pt x="13829" y="24771"/>
                  <a:pt x="14027" y="24731"/>
                </a:cubicBezTo>
                <a:cubicBezTo>
                  <a:pt x="14127" y="24691"/>
                  <a:pt x="14127" y="24731"/>
                  <a:pt x="14226" y="24711"/>
                </a:cubicBezTo>
                <a:cubicBezTo>
                  <a:pt x="14525" y="24652"/>
                  <a:pt x="14843" y="24532"/>
                  <a:pt x="15142" y="24492"/>
                </a:cubicBezTo>
                <a:cubicBezTo>
                  <a:pt x="15261" y="24473"/>
                  <a:pt x="15380" y="24532"/>
                  <a:pt x="15500" y="24512"/>
                </a:cubicBezTo>
                <a:cubicBezTo>
                  <a:pt x="15599" y="24512"/>
                  <a:pt x="15679" y="24413"/>
                  <a:pt x="15778" y="24393"/>
                </a:cubicBezTo>
                <a:cubicBezTo>
                  <a:pt x="16534" y="24154"/>
                  <a:pt x="17310" y="24274"/>
                  <a:pt x="18126" y="24055"/>
                </a:cubicBezTo>
                <a:cubicBezTo>
                  <a:pt x="18285" y="24015"/>
                  <a:pt x="18444" y="23935"/>
                  <a:pt x="18604" y="23876"/>
                </a:cubicBezTo>
                <a:cubicBezTo>
                  <a:pt x="18604" y="23876"/>
                  <a:pt x="18663" y="23935"/>
                  <a:pt x="18703" y="23915"/>
                </a:cubicBezTo>
                <a:cubicBezTo>
                  <a:pt x="18822" y="23896"/>
                  <a:pt x="19002" y="23836"/>
                  <a:pt x="19141" y="23796"/>
                </a:cubicBezTo>
                <a:cubicBezTo>
                  <a:pt x="20215" y="23458"/>
                  <a:pt x="21230" y="22960"/>
                  <a:pt x="22066" y="22264"/>
                </a:cubicBezTo>
                <a:cubicBezTo>
                  <a:pt x="22125" y="22204"/>
                  <a:pt x="22185" y="22165"/>
                  <a:pt x="22245" y="22105"/>
                </a:cubicBezTo>
                <a:cubicBezTo>
                  <a:pt x="22563" y="21806"/>
                  <a:pt x="22861" y="21448"/>
                  <a:pt x="23100" y="21170"/>
                </a:cubicBezTo>
                <a:cubicBezTo>
                  <a:pt x="23319" y="20931"/>
                  <a:pt x="23558" y="20414"/>
                  <a:pt x="23797" y="20175"/>
                </a:cubicBezTo>
                <a:cubicBezTo>
                  <a:pt x="23816" y="20155"/>
                  <a:pt x="23777" y="20115"/>
                  <a:pt x="23777" y="20076"/>
                </a:cubicBezTo>
                <a:cubicBezTo>
                  <a:pt x="24015" y="19598"/>
                  <a:pt x="24155" y="19041"/>
                  <a:pt x="24254" y="18782"/>
                </a:cubicBezTo>
                <a:cubicBezTo>
                  <a:pt x="24413" y="18364"/>
                  <a:pt x="24433" y="17867"/>
                  <a:pt x="24533" y="17390"/>
                </a:cubicBezTo>
                <a:cubicBezTo>
                  <a:pt x="24612" y="16872"/>
                  <a:pt x="24771" y="16375"/>
                  <a:pt x="24732" y="15798"/>
                </a:cubicBezTo>
                <a:cubicBezTo>
                  <a:pt x="24712" y="15559"/>
                  <a:pt x="24712" y="15440"/>
                  <a:pt x="24712" y="15320"/>
                </a:cubicBezTo>
                <a:cubicBezTo>
                  <a:pt x="24712" y="15082"/>
                  <a:pt x="24632" y="14843"/>
                  <a:pt x="24612" y="14604"/>
                </a:cubicBezTo>
                <a:cubicBezTo>
                  <a:pt x="24592" y="14505"/>
                  <a:pt x="24652" y="14425"/>
                  <a:pt x="24632" y="14326"/>
                </a:cubicBezTo>
                <a:cubicBezTo>
                  <a:pt x="24573" y="13589"/>
                  <a:pt x="24493" y="12833"/>
                  <a:pt x="24354" y="12097"/>
                </a:cubicBezTo>
                <a:cubicBezTo>
                  <a:pt x="24194" y="11361"/>
                  <a:pt x="24015" y="10665"/>
                  <a:pt x="23797" y="9988"/>
                </a:cubicBezTo>
                <a:cubicBezTo>
                  <a:pt x="23757" y="9909"/>
                  <a:pt x="23816" y="9809"/>
                  <a:pt x="23777" y="9749"/>
                </a:cubicBezTo>
                <a:cubicBezTo>
                  <a:pt x="23757" y="9670"/>
                  <a:pt x="23657" y="9630"/>
                  <a:pt x="23617" y="9550"/>
                </a:cubicBezTo>
                <a:cubicBezTo>
                  <a:pt x="23598" y="9511"/>
                  <a:pt x="23657" y="9471"/>
                  <a:pt x="23637" y="9431"/>
                </a:cubicBezTo>
                <a:cubicBezTo>
                  <a:pt x="23617" y="9312"/>
                  <a:pt x="23419" y="8954"/>
                  <a:pt x="23379" y="8914"/>
                </a:cubicBezTo>
                <a:cubicBezTo>
                  <a:pt x="23339" y="8874"/>
                  <a:pt x="23419" y="8854"/>
                  <a:pt x="23399" y="8834"/>
                </a:cubicBezTo>
                <a:cubicBezTo>
                  <a:pt x="23379" y="8774"/>
                  <a:pt x="23339" y="8774"/>
                  <a:pt x="23319" y="8755"/>
                </a:cubicBezTo>
                <a:cubicBezTo>
                  <a:pt x="23299" y="8695"/>
                  <a:pt x="23359" y="8655"/>
                  <a:pt x="23319" y="8615"/>
                </a:cubicBezTo>
                <a:cubicBezTo>
                  <a:pt x="23279" y="8456"/>
                  <a:pt x="23140" y="8337"/>
                  <a:pt x="23080" y="8197"/>
                </a:cubicBezTo>
                <a:cubicBezTo>
                  <a:pt x="23060" y="8158"/>
                  <a:pt x="23100" y="8118"/>
                  <a:pt x="23100" y="8098"/>
                </a:cubicBezTo>
                <a:cubicBezTo>
                  <a:pt x="23080" y="8058"/>
                  <a:pt x="23021" y="8058"/>
                  <a:pt x="23001" y="8018"/>
                </a:cubicBezTo>
                <a:cubicBezTo>
                  <a:pt x="22941" y="7879"/>
                  <a:pt x="22842" y="7740"/>
                  <a:pt x="22782" y="7581"/>
                </a:cubicBezTo>
                <a:cubicBezTo>
                  <a:pt x="22742" y="7501"/>
                  <a:pt x="22762" y="7402"/>
                  <a:pt x="22722" y="7322"/>
                </a:cubicBezTo>
                <a:cubicBezTo>
                  <a:pt x="22643" y="7163"/>
                  <a:pt x="22503" y="7043"/>
                  <a:pt x="22404" y="6884"/>
                </a:cubicBezTo>
                <a:cubicBezTo>
                  <a:pt x="22245" y="6626"/>
                  <a:pt x="22066" y="6307"/>
                  <a:pt x="21887" y="5969"/>
                </a:cubicBezTo>
                <a:cubicBezTo>
                  <a:pt x="21767" y="5790"/>
                  <a:pt x="21727" y="5591"/>
                  <a:pt x="21648" y="5472"/>
                </a:cubicBezTo>
                <a:cubicBezTo>
                  <a:pt x="21608" y="5412"/>
                  <a:pt x="21469" y="5392"/>
                  <a:pt x="21429" y="5332"/>
                </a:cubicBezTo>
                <a:cubicBezTo>
                  <a:pt x="21389" y="5273"/>
                  <a:pt x="21369" y="5153"/>
                  <a:pt x="21329" y="5094"/>
                </a:cubicBezTo>
                <a:cubicBezTo>
                  <a:pt x="21310" y="5054"/>
                  <a:pt x="21250" y="5094"/>
                  <a:pt x="21230" y="5034"/>
                </a:cubicBezTo>
                <a:cubicBezTo>
                  <a:pt x="21230" y="5014"/>
                  <a:pt x="21270" y="4915"/>
                  <a:pt x="21270" y="4895"/>
                </a:cubicBezTo>
                <a:cubicBezTo>
                  <a:pt x="21210" y="4815"/>
                  <a:pt x="21111" y="4775"/>
                  <a:pt x="21071" y="4716"/>
                </a:cubicBezTo>
                <a:cubicBezTo>
                  <a:pt x="20852" y="4457"/>
                  <a:pt x="20534" y="4298"/>
                  <a:pt x="20295" y="4079"/>
                </a:cubicBezTo>
                <a:cubicBezTo>
                  <a:pt x="20156" y="3960"/>
                  <a:pt x="20036" y="3840"/>
                  <a:pt x="19897" y="3721"/>
                </a:cubicBezTo>
                <a:cubicBezTo>
                  <a:pt x="19857" y="3701"/>
                  <a:pt x="19797" y="3701"/>
                  <a:pt x="19797" y="3701"/>
                </a:cubicBezTo>
                <a:cubicBezTo>
                  <a:pt x="19738" y="3661"/>
                  <a:pt x="19758" y="3601"/>
                  <a:pt x="19738" y="3582"/>
                </a:cubicBezTo>
                <a:cubicBezTo>
                  <a:pt x="19698" y="3542"/>
                  <a:pt x="19579" y="3422"/>
                  <a:pt x="19579" y="3422"/>
                </a:cubicBezTo>
                <a:cubicBezTo>
                  <a:pt x="19081" y="3005"/>
                  <a:pt x="18564" y="2666"/>
                  <a:pt x="18106" y="2189"/>
                </a:cubicBezTo>
                <a:cubicBezTo>
                  <a:pt x="18345" y="2209"/>
                  <a:pt x="18524" y="2328"/>
                  <a:pt x="18723" y="2447"/>
                </a:cubicBezTo>
                <a:cubicBezTo>
                  <a:pt x="19141" y="2706"/>
                  <a:pt x="19559" y="2925"/>
                  <a:pt x="19937" y="3184"/>
                </a:cubicBezTo>
                <a:cubicBezTo>
                  <a:pt x="20016" y="3243"/>
                  <a:pt x="20116" y="3323"/>
                  <a:pt x="20215" y="3383"/>
                </a:cubicBezTo>
                <a:cubicBezTo>
                  <a:pt x="20315" y="3422"/>
                  <a:pt x="20454" y="3422"/>
                  <a:pt x="20534" y="3482"/>
                </a:cubicBezTo>
                <a:cubicBezTo>
                  <a:pt x="20573" y="3522"/>
                  <a:pt x="20633" y="3562"/>
                  <a:pt x="20693" y="3601"/>
                </a:cubicBezTo>
                <a:cubicBezTo>
                  <a:pt x="20733" y="3641"/>
                  <a:pt x="20792" y="3681"/>
                  <a:pt x="20792" y="3681"/>
                </a:cubicBezTo>
                <a:cubicBezTo>
                  <a:pt x="20792" y="3701"/>
                  <a:pt x="20772" y="3761"/>
                  <a:pt x="20812" y="3800"/>
                </a:cubicBezTo>
                <a:cubicBezTo>
                  <a:pt x="20852" y="3820"/>
                  <a:pt x="20971" y="3820"/>
                  <a:pt x="21011" y="3860"/>
                </a:cubicBezTo>
                <a:cubicBezTo>
                  <a:pt x="21031" y="3880"/>
                  <a:pt x="20991" y="3920"/>
                  <a:pt x="21011" y="3940"/>
                </a:cubicBezTo>
                <a:cubicBezTo>
                  <a:pt x="21031" y="3979"/>
                  <a:pt x="21071" y="3960"/>
                  <a:pt x="21111" y="3999"/>
                </a:cubicBezTo>
                <a:cubicBezTo>
                  <a:pt x="21310" y="4198"/>
                  <a:pt x="21389" y="4497"/>
                  <a:pt x="21668" y="4656"/>
                </a:cubicBezTo>
                <a:cubicBezTo>
                  <a:pt x="21707" y="5133"/>
                  <a:pt x="22105" y="5492"/>
                  <a:pt x="22404" y="5949"/>
                </a:cubicBezTo>
                <a:cubicBezTo>
                  <a:pt x="22503" y="6069"/>
                  <a:pt x="22603" y="6208"/>
                  <a:pt x="22682" y="6347"/>
                </a:cubicBezTo>
                <a:cubicBezTo>
                  <a:pt x="22702" y="6407"/>
                  <a:pt x="22643" y="6486"/>
                  <a:pt x="22662" y="6546"/>
                </a:cubicBezTo>
                <a:cubicBezTo>
                  <a:pt x="22682" y="6606"/>
                  <a:pt x="22782" y="6665"/>
                  <a:pt x="22802" y="6725"/>
                </a:cubicBezTo>
                <a:cubicBezTo>
                  <a:pt x="22921" y="6984"/>
                  <a:pt x="23060" y="7223"/>
                  <a:pt x="23200" y="7481"/>
                </a:cubicBezTo>
                <a:cubicBezTo>
                  <a:pt x="23419" y="7939"/>
                  <a:pt x="23498" y="8317"/>
                  <a:pt x="23677" y="8655"/>
                </a:cubicBezTo>
                <a:cubicBezTo>
                  <a:pt x="23856" y="9013"/>
                  <a:pt x="24035" y="9332"/>
                  <a:pt x="24155" y="9670"/>
                </a:cubicBezTo>
                <a:cubicBezTo>
                  <a:pt x="24155" y="9729"/>
                  <a:pt x="24115" y="9809"/>
                  <a:pt x="24135" y="9849"/>
                </a:cubicBezTo>
                <a:cubicBezTo>
                  <a:pt x="24155" y="9928"/>
                  <a:pt x="24214" y="9948"/>
                  <a:pt x="24234" y="10008"/>
                </a:cubicBezTo>
                <a:cubicBezTo>
                  <a:pt x="24274" y="10127"/>
                  <a:pt x="24234" y="10267"/>
                  <a:pt x="24274" y="10366"/>
                </a:cubicBezTo>
                <a:cubicBezTo>
                  <a:pt x="24274" y="10426"/>
                  <a:pt x="24374" y="10426"/>
                  <a:pt x="24393" y="10486"/>
                </a:cubicBezTo>
                <a:cubicBezTo>
                  <a:pt x="24433" y="10525"/>
                  <a:pt x="24374" y="10605"/>
                  <a:pt x="24393" y="10645"/>
                </a:cubicBezTo>
                <a:cubicBezTo>
                  <a:pt x="24393" y="10704"/>
                  <a:pt x="24413" y="10724"/>
                  <a:pt x="24413" y="10784"/>
                </a:cubicBezTo>
                <a:cubicBezTo>
                  <a:pt x="24433" y="11102"/>
                  <a:pt x="24672" y="11202"/>
                  <a:pt x="24752" y="11421"/>
                </a:cubicBezTo>
                <a:cubicBezTo>
                  <a:pt x="24831" y="11659"/>
                  <a:pt x="24851" y="11898"/>
                  <a:pt x="24891" y="12157"/>
                </a:cubicBezTo>
                <a:cubicBezTo>
                  <a:pt x="24931" y="12475"/>
                  <a:pt x="25030" y="12853"/>
                  <a:pt x="24970" y="13072"/>
                </a:cubicBezTo>
                <a:cubicBezTo>
                  <a:pt x="24871" y="13410"/>
                  <a:pt x="25070" y="13729"/>
                  <a:pt x="25130" y="14047"/>
                </a:cubicBezTo>
                <a:cubicBezTo>
                  <a:pt x="25189" y="14266"/>
                  <a:pt x="25150" y="14524"/>
                  <a:pt x="25150" y="14664"/>
                </a:cubicBezTo>
                <a:cubicBezTo>
                  <a:pt x="25150" y="14723"/>
                  <a:pt x="25209" y="14783"/>
                  <a:pt x="25209" y="14863"/>
                </a:cubicBezTo>
                <a:cubicBezTo>
                  <a:pt x="25209" y="14982"/>
                  <a:pt x="25229" y="15101"/>
                  <a:pt x="25229" y="15221"/>
                </a:cubicBezTo>
                <a:cubicBezTo>
                  <a:pt x="25249" y="15360"/>
                  <a:pt x="25309" y="15499"/>
                  <a:pt x="25249" y="15639"/>
                </a:cubicBezTo>
                <a:cubicBezTo>
                  <a:pt x="25269" y="15778"/>
                  <a:pt x="25408" y="15838"/>
                  <a:pt x="25428" y="15977"/>
                </a:cubicBezTo>
                <a:cubicBezTo>
                  <a:pt x="25309" y="16136"/>
                  <a:pt x="25468" y="16335"/>
                  <a:pt x="25468" y="16474"/>
                </a:cubicBezTo>
                <a:cubicBezTo>
                  <a:pt x="25468" y="16534"/>
                  <a:pt x="25408" y="16594"/>
                  <a:pt x="25408" y="16653"/>
                </a:cubicBezTo>
                <a:cubicBezTo>
                  <a:pt x="25428" y="16852"/>
                  <a:pt x="25488" y="17071"/>
                  <a:pt x="25488" y="17230"/>
                </a:cubicBezTo>
                <a:cubicBezTo>
                  <a:pt x="25488" y="17270"/>
                  <a:pt x="25428" y="17350"/>
                  <a:pt x="25428" y="17390"/>
                </a:cubicBezTo>
                <a:cubicBezTo>
                  <a:pt x="25408" y="17668"/>
                  <a:pt x="25428" y="17947"/>
                  <a:pt x="25388" y="18245"/>
                </a:cubicBezTo>
                <a:cubicBezTo>
                  <a:pt x="25368" y="18524"/>
                  <a:pt x="25329" y="18862"/>
                  <a:pt x="25249" y="19160"/>
                </a:cubicBezTo>
                <a:cubicBezTo>
                  <a:pt x="25150" y="19598"/>
                  <a:pt x="24970" y="19996"/>
                  <a:pt x="24851" y="20394"/>
                </a:cubicBezTo>
                <a:cubicBezTo>
                  <a:pt x="24851" y="20394"/>
                  <a:pt x="24771" y="20414"/>
                  <a:pt x="24752" y="20473"/>
                </a:cubicBezTo>
                <a:cubicBezTo>
                  <a:pt x="24712" y="20613"/>
                  <a:pt x="24712" y="20812"/>
                  <a:pt x="24652" y="20931"/>
                </a:cubicBezTo>
                <a:cubicBezTo>
                  <a:pt x="24592" y="21110"/>
                  <a:pt x="24433" y="21229"/>
                  <a:pt x="24453" y="21428"/>
                </a:cubicBezTo>
                <a:cubicBezTo>
                  <a:pt x="24354" y="21627"/>
                  <a:pt x="24155" y="21747"/>
                  <a:pt x="24075" y="21906"/>
                </a:cubicBezTo>
                <a:cubicBezTo>
                  <a:pt x="24035" y="21966"/>
                  <a:pt x="24055" y="22045"/>
                  <a:pt x="23996" y="22105"/>
                </a:cubicBezTo>
                <a:cubicBezTo>
                  <a:pt x="23916" y="22165"/>
                  <a:pt x="23836" y="22165"/>
                  <a:pt x="23757" y="22224"/>
                </a:cubicBezTo>
                <a:cubicBezTo>
                  <a:pt x="23578" y="22324"/>
                  <a:pt x="23518" y="22463"/>
                  <a:pt x="23419" y="22582"/>
                </a:cubicBezTo>
                <a:cubicBezTo>
                  <a:pt x="23339" y="22722"/>
                  <a:pt x="23200" y="22881"/>
                  <a:pt x="23040" y="23000"/>
                </a:cubicBezTo>
                <a:cubicBezTo>
                  <a:pt x="22643" y="23319"/>
                  <a:pt x="22105" y="23557"/>
                  <a:pt x="21747" y="23756"/>
                </a:cubicBezTo>
                <a:cubicBezTo>
                  <a:pt x="21688" y="23816"/>
                  <a:pt x="21648" y="23816"/>
                  <a:pt x="21568" y="23856"/>
                </a:cubicBezTo>
                <a:cubicBezTo>
                  <a:pt x="21409" y="23935"/>
                  <a:pt x="21270" y="24055"/>
                  <a:pt x="21130" y="24114"/>
                </a:cubicBezTo>
                <a:cubicBezTo>
                  <a:pt x="20772" y="24254"/>
                  <a:pt x="20414" y="24274"/>
                  <a:pt x="20096" y="24373"/>
                </a:cubicBezTo>
                <a:cubicBezTo>
                  <a:pt x="19897" y="24433"/>
                  <a:pt x="19718" y="24572"/>
                  <a:pt x="19519" y="24612"/>
                </a:cubicBezTo>
                <a:cubicBezTo>
                  <a:pt x="19280" y="24691"/>
                  <a:pt x="19021" y="24691"/>
                  <a:pt x="18803" y="24711"/>
                </a:cubicBezTo>
                <a:cubicBezTo>
                  <a:pt x="18743" y="24771"/>
                  <a:pt x="18624" y="24791"/>
                  <a:pt x="18584" y="24910"/>
                </a:cubicBezTo>
                <a:cubicBezTo>
                  <a:pt x="18504" y="24930"/>
                  <a:pt x="18484" y="24811"/>
                  <a:pt x="18405" y="24831"/>
                </a:cubicBezTo>
                <a:cubicBezTo>
                  <a:pt x="18405" y="24831"/>
                  <a:pt x="18345" y="24930"/>
                  <a:pt x="18345" y="24930"/>
                </a:cubicBezTo>
                <a:cubicBezTo>
                  <a:pt x="18305" y="24950"/>
                  <a:pt x="18246" y="24950"/>
                  <a:pt x="18206" y="24950"/>
                </a:cubicBezTo>
                <a:cubicBezTo>
                  <a:pt x="18007" y="24990"/>
                  <a:pt x="17768" y="24930"/>
                  <a:pt x="17629" y="25030"/>
                </a:cubicBezTo>
                <a:cubicBezTo>
                  <a:pt x="16912" y="25408"/>
                  <a:pt x="16077" y="25308"/>
                  <a:pt x="15420" y="25646"/>
                </a:cubicBezTo>
                <a:cubicBezTo>
                  <a:pt x="15042" y="25706"/>
                  <a:pt x="14425" y="25786"/>
                  <a:pt x="14067" y="26044"/>
                </a:cubicBezTo>
                <a:cubicBezTo>
                  <a:pt x="13709" y="25945"/>
                  <a:pt x="13351" y="26124"/>
                  <a:pt x="12993" y="26204"/>
                </a:cubicBezTo>
                <a:cubicBezTo>
                  <a:pt x="12774" y="26243"/>
                  <a:pt x="12555" y="26223"/>
                  <a:pt x="12336" y="26263"/>
                </a:cubicBezTo>
                <a:cubicBezTo>
                  <a:pt x="12297" y="26263"/>
                  <a:pt x="12177" y="26363"/>
                  <a:pt x="12157" y="26363"/>
                </a:cubicBezTo>
                <a:cubicBezTo>
                  <a:pt x="12137" y="26363"/>
                  <a:pt x="12137" y="26303"/>
                  <a:pt x="12098" y="26323"/>
                </a:cubicBezTo>
                <a:cubicBezTo>
                  <a:pt x="11978" y="26343"/>
                  <a:pt x="11899" y="26403"/>
                  <a:pt x="11779" y="26422"/>
                </a:cubicBezTo>
                <a:cubicBezTo>
                  <a:pt x="11620" y="26442"/>
                  <a:pt x="11441" y="26422"/>
                  <a:pt x="11282" y="26422"/>
                </a:cubicBezTo>
                <a:cubicBezTo>
                  <a:pt x="11083" y="26403"/>
                  <a:pt x="10904" y="26343"/>
                  <a:pt x="10725" y="26343"/>
                </a:cubicBezTo>
                <a:cubicBezTo>
                  <a:pt x="10347" y="26363"/>
                  <a:pt x="9949" y="26661"/>
                  <a:pt x="9571" y="26482"/>
                </a:cubicBezTo>
                <a:cubicBezTo>
                  <a:pt x="9412" y="26582"/>
                  <a:pt x="9292" y="26522"/>
                  <a:pt x="9173" y="26442"/>
                </a:cubicBezTo>
                <a:cubicBezTo>
                  <a:pt x="8874" y="26582"/>
                  <a:pt x="8576" y="26522"/>
                  <a:pt x="8297" y="26522"/>
                </a:cubicBezTo>
                <a:cubicBezTo>
                  <a:pt x="8118" y="26522"/>
                  <a:pt x="7979" y="26562"/>
                  <a:pt x="7820" y="26562"/>
                </a:cubicBezTo>
                <a:cubicBezTo>
                  <a:pt x="7661" y="26542"/>
                  <a:pt x="7621" y="26462"/>
                  <a:pt x="7502" y="26502"/>
                </a:cubicBezTo>
                <a:cubicBezTo>
                  <a:pt x="7362" y="26542"/>
                  <a:pt x="6885" y="26403"/>
                  <a:pt x="6765" y="26383"/>
                </a:cubicBezTo>
                <a:cubicBezTo>
                  <a:pt x="6686" y="26383"/>
                  <a:pt x="6626" y="26403"/>
                  <a:pt x="6586" y="26383"/>
                </a:cubicBezTo>
                <a:cubicBezTo>
                  <a:pt x="6566" y="26383"/>
                  <a:pt x="6566" y="26323"/>
                  <a:pt x="6566" y="26323"/>
                </a:cubicBezTo>
                <a:cubicBezTo>
                  <a:pt x="6328" y="26303"/>
                  <a:pt x="5890" y="26243"/>
                  <a:pt x="5790" y="26263"/>
                </a:cubicBezTo>
                <a:cubicBezTo>
                  <a:pt x="5651" y="26323"/>
                  <a:pt x="5512" y="26184"/>
                  <a:pt x="5412" y="26144"/>
                </a:cubicBezTo>
                <a:cubicBezTo>
                  <a:pt x="4935" y="25965"/>
                  <a:pt x="4636" y="25925"/>
                  <a:pt x="4219" y="25925"/>
                </a:cubicBezTo>
                <a:cubicBezTo>
                  <a:pt x="4119" y="25885"/>
                  <a:pt x="4079" y="25845"/>
                  <a:pt x="4040" y="25786"/>
                </a:cubicBezTo>
                <a:cubicBezTo>
                  <a:pt x="3980" y="25686"/>
                  <a:pt x="3841" y="25925"/>
                  <a:pt x="3861" y="25766"/>
                </a:cubicBezTo>
                <a:cubicBezTo>
                  <a:pt x="3662" y="25746"/>
                  <a:pt x="3642" y="25666"/>
                  <a:pt x="3443" y="25567"/>
                </a:cubicBezTo>
                <a:cubicBezTo>
                  <a:pt x="3343" y="25746"/>
                  <a:pt x="3204" y="25487"/>
                  <a:pt x="3204" y="25487"/>
                </a:cubicBezTo>
                <a:cubicBezTo>
                  <a:pt x="3144" y="25447"/>
                  <a:pt x="3085" y="25507"/>
                  <a:pt x="3065" y="25487"/>
                </a:cubicBezTo>
                <a:cubicBezTo>
                  <a:pt x="2905" y="25388"/>
                  <a:pt x="2806" y="25209"/>
                  <a:pt x="2647" y="25129"/>
                </a:cubicBezTo>
                <a:cubicBezTo>
                  <a:pt x="2527" y="25089"/>
                  <a:pt x="2408" y="25109"/>
                  <a:pt x="2269" y="25089"/>
                </a:cubicBezTo>
                <a:cubicBezTo>
                  <a:pt x="1931" y="25030"/>
                  <a:pt x="1493" y="24791"/>
                  <a:pt x="1075" y="24552"/>
                </a:cubicBezTo>
                <a:cubicBezTo>
                  <a:pt x="916" y="24691"/>
                  <a:pt x="1155" y="24751"/>
                  <a:pt x="1214" y="24831"/>
                </a:cubicBezTo>
                <a:cubicBezTo>
                  <a:pt x="1354" y="25010"/>
                  <a:pt x="1473" y="25109"/>
                  <a:pt x="1592" y="25169"/>
                </a:cubicBezTo>
                <a:cubicBezTo>
                  <a:pt x="1672" y="25189"/>
                  <a:pt x="1692" y="25288"/>
                  <a:pt x="1712" y="25308"/>
                </a:cubicBezTo>
                <a:cubicBezTo>
                  <a:pt x="2030" y="25567"/>
                  <a:pt x="2508" y="25865"/>
                  <a:pt x="2806" y="25945"/>
                </a:cubicBezTo>
                <a:cubicBezTo>
                  <a:pt x="3284" y="26104"/>
                  <a:pt x="3681" y="26343"/>
                  <a:pt x="4139" y="26522"/>
                </a:cubicBezTo>
                <a:cubicBezTo>
                  <a:pt x="4378" y="26601"/>
                  <a:pt x="4676" y="26701"/>
                  <a:pt x="4855" y="26721"/>
                </a:cubicBezTo>
                <a:cubicBezTo>
                  <a:pt x="4935" y="26741"/>
                  <a:pt x="4955" y="26820"/>
                  <a:pt x="4995" y="26840"/>
                </a:cubicBezTo>
                <a:cubicBezTo>
                  <a:pt x="5174" y="26900"/>
                  <a:pt x="5412" y="26940"/>
                  <a:pt x="5611" y="26980"/>
                </a:cubicBezTo>
                <a:cubicBezTo>
                  <a:pt x="5850" y="27039"/>
                  <a:pt x="6089" y="27099"/>
                  <a:pt x="6228" y="27119"/>
                </a:cubicBezTo>
                <a:cubicBezTo>
                  <a:pt x="6268" y="27119"/>
                  <a:pt x="6268" y="27178"/>
                  <a:pt x="6268" y="27178"/>
                </a:cubicBezTo>
                <a:cubicBezTo>
                  <a:pt x="6507" y="27258"/>
                  <a:pt x="6606" y="27159"/>
                  <a:pt x="6765" y="27198"/>
                </a:cubicBezTo>
                <a:cubicBezTo>
                  <a:pt x="6765" y="27198"/>
                  <a:pt x="6825" y="27258"/>
                  <a:pt x="6885" y="27278"/>
                </a:cubicBezTo>
                <a:cubicBezTo>
                  <a:pt x="6964" y="27298"/>
                  <a:pt x="7024" y="27258"/>
                  <a:pt x="7064" y="27258"/>
                </a:cubicBezTo>
                <a:cubicBezTo>
                  <a:pt x="7322" y="27298"/>
                  <a:pt x="7581" y="27397"/>
                  <a:pt x="7820" y="27417"/>
                </a:cubicBezTo>
                <a:cubicBezTo>
                  <a:pt x="8019" y="27417"/>
                  <a:pt x="8258" y="27338"/>
                  <a:pt x="8437" y="27358"/>
                </a:cubicBezTo>
                <a:cubicBezTo>
                  <a:pt x="8556" y="27358"/>
                  <a:pt x="8596" y="27417"/>
                  <a:pt x="8636" y="27437"/>
                </a:cubicBezTo>
                <a:cubicBezTo>
                  <a:pt x="8656" y="27437"/>
                  <a:pt x="8675" y="27377"/>
                  <a:pt x="8675" y="27377"/>
                </a:cubicBezTo>
                <a:cubicBezTo>
                  <a:pt x="9034" y="27417"/>
                  <a:pt x="9451" y="27457"/>
                  <a:pt x="9670" y="27497"/>
                </a:cubicBezTo>
                <a:cubicBezTo>
                  <a:pt x="9730" y="27497"/>
                  <a:pt x="9750" y="27457"/>
                  <a:pt x="9790" y="27457"/>
                </a:cubicBezTo>
                <a:cubicBezTo>
                  <a:pt x="10008" y="27417"/>
                  <a:pt x="10148" y="27437"/>
                  <a:pt x="10367" y="27437"/>
                </a:cubicBezTo>
                <a:cubicBezTo>
                  <a:pt x="10585" y="27437"/>
                  <a:pt x="10904" y="27377"/>
                  <a:pt x="11162" y="27358"/>
                </a:cubicBezTo>
                <a:cubicBezTo>
                  <a:pt x="11222" y="27358"/>
                  <a:pt x="11302" y="27377"/>
                  <a:pt x="11381" y="27377"/>
                </a:cubicBezTo>
                <a:cubicBezTo>
                  <a:pt x="12018" y="27318"/>
                  <a:pt x="12973" y="27318"/>
                  <a:pt x="13649" y="27178"/>
                </a:cubicBezTo>
                <a:cubicBezTo>
                  <a:pt x="14346" y="27039"/>
                  <a:pt x="14983" y="26860"/>
                  <a:pt x="15599" y="26741"/>
                </a:cubicBezTo>
                <a:cubicBezTo>
                  <a:pt x="15957" y="26661"/>
                  <a:pt x="16256" y="26562"/>
                  <a:pt x="16554" y="26502"/>
                </a:cubicBezTo>
                <a:cubicBezTo>
                  <a:pt x="16952" y="26422"/>
                  <a:pt x="17390" y="26442"/>
                  <a:pt x="17828" y="26323"/>
                </a:cubicBezTo>
                <a:cubicBezTo>
                  <a:pt x="17967" y="26283"/>
                  <a:pt x="18106" y="26223"/>
                  <a:pt x="18246" y="26164"/>
                </a:cubicBezTo>
                <a:cubicBezTo>
                  <a:pt x="18763" y="26005"/>
                  <a:pt x="19101" y="25905"/>
                  <a:pt x="19539" y="25806"/>
                </a:cubicBezTo>
                <a:lnTo>
                  <a:pt x="20116" y="25666"/>
                </a:lnTo>
                <a:cubicBezTo>
                  <a:pt x="20315" y="25607"/>
                  <a:pt x="20534" y="25547"/>
                  <a:pt x="20733" y="25487"/>
                </a:cubicBezTo>
                <a:cubicBezTo>
                  <a:pt x="21130" y="25348"/>
                  <a:pt x="21528" y="25209"/>
                  <a:pt x="21906" y="25030"/>
                </a:cubicBezTo>
                <a:cubicBezTo>
                  <a:pt x="22583" y="24751"/>
                  <a:pt x="23220" y="24333"/>
                  <a:pt x="23797" y="23856"/>
                </a:cubicBezTo>
                <a:cubicBezTo>
                  <a:pt x="24433" y="23279"/>
                  <a:pt x="25010" y="22602"/>
                  <a:pt x="25468" y="21866"/>
                </a:cubicBezTo>
                <a:cubicBezTo>
                  <a:pt x="26105" y="20891"/>
                  <a:pt x="26542" y="19697"/>
                  <a:pt x="26662" y="18563"/>
                </a:cubicBezTo>
                <a:cubicBezTo>
                  <a:pt x="26761" y="17608"/>
                  <a:pt x="26861" y="16474"/>
                  <a:pt x="26781" y="15479"/>
                </a:cubicBez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1"/>
          <p:cNvSpPr/>
          <p:nvPr/>
        </p:nvSpPr>
        <p:spPr>
          <a:xfrm rot="6525556">
            <a:off x="634440" y="942996"/>
            <a:ext cx="1792216" cy="1313380"/>
          </a:xfrm>
          <a:custGeom>
            <a:avLst/>
            <a:gdLst/>
            <a:ahLst/>
            <a:cxnLst/>
            <a:rect l="l" t="t" r="r" b="b"/>
            <a:pathLst>
              <a:path w="71687" h="52534" extrusionOk="0">
                <a:moveTo>
                  <a:pt x="45501" y="1"/>
                </a:moveTo>
                <a:cubicBezTo>
                  <a:pt x="44031" y="1"/>
                  <a:pt x="42548" y="114"/>
                  <a:pt x="41066" y="337"/>
                </a:cubicBezTo>
                <a:cubicBezTo>
                  <a:pt x="40808" y="377"/>
                  <a:pt x="40549" y="417"/>
                  <a:pt x="40290" y="476"/>
                </a:cubicBezTo>
                <a:cubicBezTo>
                  <a:pt x="32093" y="1929"/>
                  <a:pt x="24592" y="6127"/>
                  <a:pt x="18325" y="11499"/>
                </a:cubicBezTo>
                <a:cubicBezTo>
                  <a:pt x="10923" y="17826"/>
                  <a:pt x="0" y="29485"/>
                  <a:pt x="3701" y="40249"/>
                </a:cubicBezTo>
                <a:cubicBezTo>
                  <a:pt x="4358" y="42139"/>
                  <a:pt x="5353" y="43910"/>
                  <a:pt x="6626" y="45482"/>
                </a:cubicBezTo>
                <a:cubicBezTo>
                  <a:pt x="10032" y="49704"/>
                  <a:pt x="15304" y="52534"/>
                  <a:pt x="20694" y="52534"/>
                </a:cubicBezTo>
                <a:cubicBezTo>
                  <a:pt x="21349" y="52534"/>
                  <a:pt x="22006" y="52492"/>
                  <a:pt x="22662" y="52406"/>
                </a:cubicBezTo>
                <a:cubicBezTo>
                  <a:pt x="28711" y="51630"/>
                  <a:pt x="34202" y="47113"/>
                  <a:pt x="35794" y="41224"/>
                </a:cubicBezTo>
                <a:cubicBezTo>
                  <a:pt x="40385" y="43315"/>
                  <a:pt x="44956" y="44761"/>
                  <a:pt x="49574" y="44761"/>
                </a:cubicBezTo>
                <a:cubicBezTo>
                  <a:pt x="52821" y="44761"/>
                  <a:pt x="56092" y="44046"/>
                  <a:pt x="59411" y="42338"/>
                </a:cubicBezTo>
                <a:cubicBezTo>
                  <a:pt x="64385" y="39811"/>
                  <a:pt x="69498" y="34897"/>
                  <a:pt x="70433" y="29167"/>
                </a:cubicBezTo>
                <a:cubicBezTo>
                  <a:pt x="71687" y="21547"/>
                  <a:pt x="68841" y="13588"/>
                  <a:pt x="63768" y="7858"/>
                </a:cubicBezTo>
                <a:cubicBezTo>
                  <a:pt x="59042" y="2508"/>
                  <a:pt x="52421" y="1"/>
                  <a:pt x="455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1"/>
          <p:cNvSpPr/>
          <p:nvPr/>
        </p:nvSpPr>
        <p:spPr>
          <a:xfrm rot="789901">
            <a:off x="1078312" y="595796"/>
            <a:ext cx="1036557" cy="1281072"/>
          </a:xfrm>
          <a:custGeom>
            <a:avLst/>
            <a:gdLst/>
            <a:ahLst/>
            <a:cxnLst/>
            <a:rect l="l" t="t" r="r" b="b"/>
            <a:pathLst>
              <a:path w="26881" h="33222" extrusionOk="0">
                <a:moveTo>
                  <a:pt x="9335" y="18405"/>
                </a:moveTo>
                <a:cubicBezTo>
                  <a:pt x="9327" y="18416"/>
                  <a:pt x="9319" y="18428"/>
                  <a:pt x="9312" y="18439"/>
                </a:cubicBezTo>
                <a:cubicBezTo>
                  <a:pt x="9319" y="18429"/>
                  <a:pt x="9327" y="18417"/>
                  <a:pt x="9335" y="18405"/>
                </a:cubicBezTo>
                <a:close/>
                <a:moveTo>
                  <a:pt x="8914" y="18817"/>
                </a:moveTo>
                <a:lnTo>
                  <a:pt x="8914" y="18817"/>
                </a:lnTo>
                <a:cubicBezTo>
                  <a:pt x="8904" y="18836"/>
                  <a:pt x="8895" y="18854"/>
                  <a:pt x="8887" y="18871"/>
                </a:cubicBezTo>
                <a:lnTo>
                  <a:pt x="8887" y="18871"/>
                </a:lnTo>
                <a:lnTo>
                  <a:pt x="8914" y="18817"/>
                </a:lnTo>
                <a:close/>
                <a:moveTo>
                  <a:pt x="7761" y="25656"/>
                </a:moveTo>
                <a:lnTo>
                  <a:pt x="7760" y="25661"/>
                </a:lnTo>
                <a:cubicBezTo>
                  <a:pt x="7760" y="25660"/>
                  <a:pt x="7761" y="25658"/>
                  <a:pt x="7761" y="25656"/>
                </a:cubicBezTo>
                <a:close/>
                <a:moveTo>
                  <a:pt x="7641" y="25801"/>
                </a:moveTo>
                <a:lnTo>
                  <a:pt x="7641" y="25801"/>
                </a:lnTo>
                <a:cubicBezTo>
                  <a:pt x="7633" y="25805"/>
                  <a:pt x="7626" y="25810"/>
                  <a:pt x="7619" y="25814"/>
                </a:cubicBezTo>
                <a:lnTo>
                  <a:pt x="7619" y="25814"/>
                </a:lnTo>
                <a:cubicBezTo>
                  <a:pt x="7626" y="25811"/>
                  <a:pt x="7633" y="25807"/>
                  <a:pt x="7641" y="25801"/>
                </a:cubicBezTo>
                <a:close/>
                <a:moveTo>
                  <a:pt x="2945" y="27653"/>
                </a:moveTo>
                <a:cubicBezTo>
                  <a:pt x="2938" y="27674"/>
                  <a:pt x="2932" y="27694"/>
                  <a:pt x="2925" y="27711"/>
                </a:cubicBezTo>
                <a:cubicBezTo>
                  <a:pt x="2934" y="27689"/>
                  <a:pt x="2941" y="27670"/>
                  <a:pt x="2945" y="27653"/>
                </a:cubicBezTo>
                <a:close/>
                <a:moveTo>
                  <a:pt x="3400" y="31173"/>
                </a:moveTo>
                <a:cubicBezTo>
                  <a:pt x="3395" y="31179"/>
                  <a:pt x="3389" y="31186"/>
                  <a:pt x="3383" y="31192"/>
                </a:cubicBezTo>
                <a:cubicBezTo>
                  <a:pt x="3389" y="31186"/>
                  <a:pt x="3395" y="31180"/>
                  <a:pt x="3400" y="31173"/>
                </a:cubicBezTo>
                <a:close/>
                <a:moveTo>
                  <a:pt x="2686" y="31829"/>
                </a:moveTo>
                <a:cubicBezTo>
                  <a:pt x="2666" y="31909"/>
                  <a:pt x="2587" y="31988"/>
                  <a:pt x="2468" y="32068"/>
                </a:cubicBezTo>
                <a:cubicBezTo>
                  <a:pt x="2507" y="31968"/>
                  <a:pt x="2587" y="31889"/>
                  <a:pt x="2686" y="31829"/>
                </a:cubicBezTo>
                <a:close/>
                <a:moveTo>
                  <a:pt x="2249" y="31929"/>
                </a:moveTo>
                <a:cubicBezTo>
                  <a:pt x="2288" y="31968"/>
                  <a:pt x="2308" y="32048"/>
                  <a:pt x="2288" y="32147"/>
                </a:cubicBezTo>
                <a:cubicBezTo>
                  <a:pt x="2229" y="32187"/>
                  <a:pt x="2149" y="32227"/>
                  <a:pt x="2090" y="32247"/>
                </a:cubicBezTo>
                <a:cubicBezTo>
                  <a:pt x="2090" y="32207"/>
                  <a:pt x="2090" y="32187"/>
                  <a:pt x="2090" y="32147"/>
                </a:cubicBezTo>
                <a:cubicBezTo>
                  <a:pt x="2149" y="32088"/>
                  <a:pt x="2189" y="32008"/>
                  <a:pt x="2249" y="31929"/>
                </a:cubicBezTo>
                <a:close/>
                <a:moveTo>
                  <a:pt x="25318" y="0"/>
                </a:moveTo>
                <a:cubicBezTo>
                  <a:pt x="25303" y="0"/>
                  <a:pt x="25289" y="5"/>
                  <a:pt x="25269" y="15"/>
                </a:cubicBezTo>
                <a:cubicBezTo>
                  <a:pt x="25265" y="11"/>
                  <a:pt x="25261" y="10"/>
                  <a:pt x="25257" y="10"/>
                </a:cubicBezTo>
                <a:cubicBezTo>
                  <a:pt x="25241" y="10"/>
                  <a:pt x="25225" y="39"/>
                  <a:pt x="25209" y="55"/>
                </a:cubicBezTo>
                <a:lnTo>
                  <a:pt x="25149" y="115"/>
                </a:lnTo>
                <a:cubicBezTo>
                  <a:pt x="25070" y="214"/>
                  <a:pt x="24990" y="333"/>
                  <a:pt x="24911" y="473"/>
                </a:cubicBezTo>
                <a:cubicBezTo>
                  <a:pt x="24897" y="478"/>
                  <a:pt x="24887" y="481"/>
                  <a:pt x="24880" y="481"/>
                </a:cubicBezTo>
                <a:cubicBezTo>
                  <a:pt x="24814" y="481"/>
                  <a:pt x="25002" y="254"/>
                  <a:pt x="24930" y="254"/>
                </a:cubicBezTo>
                <a:cubicBezTo>
                  <a:pt x="24791" y="532"/>
                  <a:pt x="24632" y="711"/>
                  <a:pt x="24274" y="1010"/>
                </a:cubicBezTo>
                <a:lnTo>
                  <a:pt x="24294" y="930"/>
                </a:lnTo>
                <a:lnTo>
                  <a:pt x="24294" y="930"/>
                </a:lnTo>
                <a:cubicBezTo>
                  <a:pt x="24035" y="1209"/>
                  <a:pt x="23936" y="1308"/>
                  <a:pt x="23796" y="1448"/>
                </a:cubicBezTo>
                <a:cubicBezTo>
                  <a:pt x="23657" y="1587"/>
                  <a:pt x="23518" y="1706"/>
                  <a:pt x="23379" y="1806"/>
                </a:cubicBezTo>
                <a:cubicBezTo>
                  <a:pt x="23100" y="2044"/>
                  <a:pt x="22821" y="2283"/>
                  <a:pt x="22423" y="2641"/>
                </a:cubicBezTo>
                <a:lnTo>
                  <a:pt x="22563" y="2681"/>
                </a:lnTo>
                <a:cubicBezTo>
                  <a:pt x="22404" y="2840"/>
                  <a:pt x="22344" y="2840"/>
                  <a:pt x="22244" y="2900"/>
                </a:cubicBezTo>
                <a:cubicBezTo>
                  <a:pt x="22237" y="2956"/>
                  <a:pt x="22247" y="2978"/>
                  <a:pt x="22268" y="2978"/>
                </a:cubicBezTo>
                <a:cubicBezTo>
                  <a:pt x="22344" y="2978"/>
                  <a:pt x="22566" y="2682"/>
                  <a:pt x="22650" y="2682"/>
                </a:cubicBezTo>
                <a:cubicBezTo>
                  <a:pt x="22673" y="2682"/>
                  <a:pt x="22686" y="2705"/>
                  <a:pt x="22682" y="2761"/>
                </a:cubicBezTo>
                <a:cubicBezTo>
                  <a:pt x="22291" y="2800"/>
                  <a:pt x="21593" y="3896"/>
                  <a:pt x="21248" y="3896"/>
                </a:cubicBezTo>
                <a:cubicBezTo>
                  <a:pt x="21241" y="3896"/>
                  <a:pt x="21236" y="3896"/>
                  <a:pt x="21230" y="3895"/>
                </a:cubicBezTo>
                <a:lnTo>
                  <a:pt x="21230" y="3895"/>
                </a:lnTo>
                <a:cubicBezTo>
                  <a:pt x="20991" y="4153"/>
                  <a:pt x="21389" y="3915"/>
                  <a:pt x="21150" y="4173"/>
                </a:cubicBezTo>
                <a:lnTo>
                  <a:pt x="21031" y="4193"/>
                </a:lnTo>
                <a:lnTo>
                  <a:pt x="21051" y="4333"/>
                </a:lnTo>
                <a:cubicBezTo>
                  <a:pt x="20922" y="4447"/>
                  <a:pt x="20814" y="4489"/>
                  <a:pt x="20741" y="4489"/>
                </a:cubicBezTo>
                <a:cubicBezTo>
                  <a:pt x="20712" y="4489"/>
                  <a:pt x="20689" y="4483"/>
                  <a:pt x="20673" y="4472"/>
                </a:cubicBezTo>
                <a:cubicBezTo>
                  <a:pt x="20712" y="4432"/>
                  <a:pt x="20772" y="4333"/>
                  <a:pt x="20812" y="4293"/>
                </a:cubicBezTo>
                <a:lnTo>
                  <a:pt x="20812" y="4293"/>
                </a:lnTo>
                <a:cubicBezTo>
                  <a:pt x="20553" y="4432"/>
                  <a:pt x="20295" y="4870"/>
                  <a:pt x="20195" y="4989"/>
                </a:cubicBezTo>
                <a:lnTo>
                  <a:pt x="20434" y="4790"/>
                </a:lnTo>
                <a:lnTo>
                  <a:pt x="20434" y="4790"/>
                </a:lnTo>
                <a:cubicBezTo>
                  <a:pt x="20135" y="5168"/>
                  <a:pt x="19777" y="5566"/>
                  <a:pt x="19419" y="5964"/>
                </a:cubicBezTo>
                <a:cubicBezTo>
                  <a:pt x="19081" y="6362"/>
                  <a:pt x="18743" y="6780"/>
                  <a:pt x="18504" y="7178"/>
                </a:cubicBezTo>
                <a:lnTo>
                  <a:pt x="18584" y="7178"/>
                </a:lnTo>
                <a:cubicBezTo>
                  <a:pt x="18205" y="7775"/>
                  <a:pt x="18166" y="7556"/>
                  <a:pt x="17708" y="8192"/>
                </a:cubicBezTo>
                <a:lnTo>
                  <a:pt x="17708" y="8153"/>
                </a:lnTo>
                <a:cubicBezTo>
                  <a:pt x="17648" y="8312"/>
                  <a:pt x="17549" y="8491"/>
                  <a:pt x="17410" y="8650"/>
                </a:cubicBezTo>
                <a:cubicBezTo>
                  <a:pt x="17422" y="8607"/>
                  <a:pt x="17414" y="8592"/>
                  <a:pt x="17394" y="8592"/>
                </a:cubicBezTo>
                <a:cubicBezTo>
                  <a:pt x="17345" y="8592"/>
                  <a:pt x="17221" y="8689"/>
                  <a:pt x="17174" y="8689"/>
                </a:cubicBezTo>
                <a:cubicBezTo>
                  <a:pt x="17152" y="8689"/>
                  <a:pt x="17146" y="8669"/>
                  <a:pt x="17171" y="8610"/>
                </a:cubicBezTo>
                <a:lnTo>
                  <a:pt x="17171" y="8610"/>
                </a:lnTo>
                <a:cubicBezTo>
                  <a:pt x="16773" y="9267"/>
                  <a:pt x="16992" y="8968"/>
                  <a:pt x="16833" y="9486"/>
                </a:cubicBezTo>
                <a:lnTo>
                  <a:pt x="16693" y="9525"/>
                </a:lnTo>
                <a:cubicBezTo>
                  <a:pt x="16634" y="9705"/>
                  <a:pt x="16673" y="9744"/>
                  <a:pt x="16435" y="10063"/>
                </a:cubicBezTo>
                <a:cubicBezTo>
                  <a:pt x="16479" y="9968"/>
                  <a:pt x="16467" y="9943"/>
                  <a:pt x="16435" y="9943"/>
                </a:cubicBezTo>
                <a:cubicBezTo>
                  <a:pt x="16401" y="9943"/>
                  <a:pt x="16346" y="9970"/>
                  <a:pt x="16311" y="9970"/>
                </a:cubicBezTo>
                <a:cubicBezTo>
                  <a:pt x="16274" y="9970"/>
                  <a:pt x="16260" y="9941"/>
                  <a:pt x="16315" y="9824"/>
                </a:cubicBezTo>
                <a:lnTo>
                  <a:pt x="16315" y="9824"/>
                </a:lnTo>
                <a:cubicBezTo>
                  <a:pt x="15619" y="10321"/>
                  <a:pt x="15718" y="10898"/>
                  <a:pt x="15221" y="10998"/>
                </a:cubicBezTo>
                <a:cubicBezTo>
                  <a:pt x="15217" y="11091"/>
                  <a:pt x="15239" y="11128"/>
                  <a:pt x="15275" y="11128"/>
                </a:cubicBezTo>
                <a:cubicBezTo>
                  <a:pt x="15398" y="11128"/>
                  <a:pt x="15690" y="10710"/>
                  <a:pt x="15709" y="10710"/>
                </a:cubicBezTo>
                <a:cubicBezTo>
                  <a:pt x="15712" y="10710"/>
                  <a:pt x="15709" y="10719"/>
                  <a:pt x="15699" y="10739"/>
                </a:cubicBezTo>
                <a:cubicBezTo>
                  <a:pt x="15713" y="10733"/>
                  <a:pt x="15725" y="10730"/>
                  <a:pt x="15735" y="10730"/>
                </a:cubicBezTo>
                <a:cubicBezTo>
                  <a:pt x="15842" y="10730"/>
                  <a:pt x="15644" y="11112"/>
                  <a:pt x="15480" y="11276"/>
                </a:cubicBezTo>
                <a:cubicBezTo>
                  <a:pt x="15321" y="11475"/>
                  <a:pt x="14942" y="11416"/>
                  <a:pt x="14525" y="11933"/>
                </a:cubicBezTo>
                <a:cubicBezTo>
                  <a:pt x="14564" y="11873"/>
                  <a:pt x="14564" y="11873"/>
                  <a:pt x="14604" y="11814"/>
                </a:cubicBezTo>
                <a:lnTo>
                  <a:pt x="14604" y="11814"/>
                </a:lnTo>
                <a:cubicBezTo>
                  <a:pt x="14385" y="11973"/>
                  <a:pt x="14365" y="12251"/>
                  <a:pt x="14087" y="12410"/>
                </a:cubicBezTo>
                <a:cubicBezTo>
                  <a:pt x="14107" y="12649"/>
                  <a:pt x="13848" y="12709"/>
                  <a:pt x="13968" y="12888"/>
                </a:cubicBezTo>
                <a:lnTo>
                  <a:pt x="14306" y="12391"/>
                </a:lnTo>
                <a:lnTo>
                  <a:pt x="14306" y="12391"/>
                </a:lnTo>
                <a:cubicBezTo>
                  <a:pt x="14147" y="12689"/>
                  <a:pt x="14127" y="13087"/>
                  <a:pt x="13689" y="13465"/>
                </a:cubicBezTo>
                <a:cubicBezTo>
                  <a:pt x="13689" y="13405"/>
                  <a:pt x="13749" y="13226"/>
                  <a:pt x="13789" y="13127"/>
                </a:cubicBezTo>
                <a:lnTo>
                  <a:pt x="13789" y="13127"/>
                </a:lnTo>
                <a:cubicBezTo>
                  <a:pt x="13649" y="13206"/>
                  <a:pt x="13629" y="13405"/>
                  <a:pt x="13470" y="13485"/>
                </a:cubicBezTo>
                <a:cubicBezTo>
                  <a:pt x="13351" y="13326"/>
                  <a:pt x="13888" y="12888"/>
                  <a:pt x="13987" y="12490"/>
                </a:cubicBezTo>
                <a:lnTo>
                  <a:pt x="13987" y="12490"/>
                </a:lnTo>
                <a:cubicBezTo>
                  <a:pt x="13846" y="12569"/>
                  <a:pt x="13741" y="12935"/>
                  <a:pt x="13674" y="12935"/>
                </a:cubicBezTo>
                <a:cubicBezTo>
                  <a:pt x="13657" y="12935"/>
                  <a:pt x="13642" y="12910"/>
                  <a:pt x="13629" y="12848"/>
                </a:cubicBezTo>
                <a:lnTo>
                  <a:pt x="13629" y="12848"/>
                </a:lnTo>
                <a:cubicBezTo>
                  <a:pt x="13689" y="13246"/>
                  <a:pt x="13192" y="13346"/>
                  <a:pt x="13092" y="13823"/>
                </a:cubicBezTo>
                <a:lnTo>
                  <a:pt x="13013" y="13724"/>
                </a:lnTo>
                <a:cubicBezTo>
                  <a:pt x="12993" y="13803"/>
                  <a:pt x="12933" y="13942"/>
                  <a:pt x="12853" y="14042"/>
                </a:cubicBezTo>
                <a:lnTo>
                  <a:pt x="12873" y="13763"/>
                </a:lnTo>
                <a:lnTo>
                  <a:pt x="12873" y="13763"/>
                </a:lnTo>
                <a:cubicBezTo>
                  <a:pt x="12754" y="14141"/>
                  <a:pt x="12356" y="14241"/>
                  <a:pt x="12197" y="14559"/>
                </a:cubicBezTo>
                <a:cubicBezTo>
                  <a:pt x="12360" y="14344"/>
                  <a:pt x="12432" y="14284"/>
                  <a:pt x="12472" y="14284"/>
                </a:cubicBezTo>
                <a:cubicBezTo>
                  <a:pt x="12521" y="14284"/>
                  <a:pt x="12519" y="14379"/>
                  <a:pt x="12584" y="14379"/>
                </a:cubicBezTo>
                <a:cubicBezTo>
                  <a:pt x="12605" y="14379"/>
                  <a:pt x="12634" y="14368"/>
                  <a:pt x="12674" y="14340"/>
                </a:cubicBezTo>
                <a:lnTo>
                  <a:pt x="12674" y="14340"/>
                </a:lnTo>
                <a:cubicBezTo>
                  <a:pt x="12256" y="15136"/>
                  <a:pt x="12097" y="14559"/>
                  <a:pt x="11560" y="15335"/>
                </a:cubicBezTo>
                <a:cubicBezTo>
                  <a:pt x="11629" y="15252"/>
                  <a:pt x="11766" y="15140"/>
                  <a:pt x="11816" y="15140"/>
                </a:cubicBezTo>
                <a:cubicBezTo>
                  <a:pt x="11838" y="15140"/>
                  <a:pt x="11843" y="15161"/>
                  <a:pt x="11819" y="15216"/>
                </a:cubicBezTo>
                <a:cubicBezTo>
                  <a:pt x="11699" y="15355"/>
                  <a:pt x="11500" y="15534"/>
                  <a:pt x="11381" y="15574"/>
                </a:cubicBezTo>
                <a:cubicBezTo>
                  <a:pt x="11241" y="15780"/>
                  <a:pt x="11227" y="15833"/>
                  <a:pt x="11259" y="15833"/>
                </a:cubicBezTo>
                <a:cubicBezTo>
                  <a:pt x="11293" y="15833"/>
                  <a:pt x="11384" y="15769"/>
                  <a:pt x="11428" y="15769"/>
                </a:cubicBezTo>
                <a:cubicBezTo>
                  <a:pt x="11453" y="15769"/>
                  <a:pt x="11463" y="15789"/>
                  <a:pt x="11441" y="15852"/>
                </a:cubicBezTo>
                <a:cubicBezTo>
                  <a:pt x="11182" y="15932"/>
                  <a:pt x="11282" y="16151"/>
                  <a:pt x="11142" y="16410"/>
                </a:cubicBezTo>
                <a:lnTo>
                  <a:pt x="11043" y="16330"/>
                </a:lnTo>
                <a:lnTo>
                  <a:pt x="11043" y="16330"/>
                </a:lnTo>
                <a:cubicBezTo>
                  <a:pt x="10526" y="16887"/>
                  <a:pt x="11142" y="16648"/>
                  <a:pt x="10645" y="17146"/>
                </a:cubicBezTo>
                <a:lnTo>
                  <a:pt x="10685" y="16807"/>
                </a:lnTo>
                <a:lnTo>
                  <a:pt x="10685" y="16807"/>
                </a:lnTo>
                <a:lnTo>
                  <a:pt x="10506" y="17106"/>
                </a:lnTo>
                <a:lnTo>
                  <a:pt x="10426" y="16967"/>
                </a:lnTo>
                <a:cubicBezTo>
                  <a:pt x="10287" y="17345"/>
                  <a:pt x="10187" y="17424"/>
                  <a:pt x="9929" y="17703"/>
                </a:cubicBezTo>
                <a:cubicBezTo>
                  <a:pt x="9934" y="17702"/>
                  <a:pt x="9939" y="17701"/>
                  <a:pt x="9945" y="17701"/>
                </a:cubicBezTo>
                <a:cubicBezTo>
                  <a:pt x="10051" y="17701"/>
                  <a:pt x="10079" y="17894"/>
                  <a:pt x="9889" y="18141"/>
                </a:cubicBezTo>
                <a:cubicBezTo>
                  <a:pt x="9848" y="18169"/>
                  <a:pt x="9823" y="18179"/>
                  <a:pt x="9807" y="18179"/>
                </a:cubicBezTo>
                <a:cubicBezTo>
                  <a:pt x="9778" y="18179"/>
                  <a:pt x="9778" y="18150"/>
                  <a:pt x="9766" y="18150"/>
                </a:cubicBezTo>
                <a:cubicBezTo>
                  <a:pt x="9751" y="18150"/>
                  <a:pt x="9721" y="18189"/>
                  <a:pt x="9610" y="18359"/>
                </a:cubicBezTo>
                <a:cubicBezTo>
                  <a:pt x="9610" y="18240"/>
                  <a:pt x="9590" y="18081"/>
                  <a:pt x="9809" y="17981"/>
                </a:cubicBezTo>
                <a:cubicBezTo>
                  <a:pt x="9789" y="17942"/>
                  <a:pt x="9809" y="17842"/>
                  <a:pt x="9789" y="17802"/>
                </a:cubicBezTo>
                <a:cubicBezTo>
                  <a:pt x="9587" y="17931"/>
                  <a:pt x="9435" y="18248"/>
                  <a:pt x="9335" y="18405"/>
                </a:cubicBezTo>
                <a:lnTo>
                  <a:pt x="9335" y="18405"/>
                </a:lnTo>
                <a:cubicBezTo>
                  <a:pt x="9367" y="18358"/>
                  <a:pt x="9399" y="18316"/>
                  <a:pt x="9431" y="18300"/>
                </a:cubicBezTo>
                <a:lnTo>
                  <a:pt x="9431" y="18300"/>
                </a:lnTo>
                <a:lnTo>
                  <a:pt x="9173" y="18956"/>
                </a:lnTo>
                <a:cubicBezTo>
                  <a:pt x="9151" y="18969"/>
                  <a:pt x="9136" y="18974"/>
                  <a:pt x="9124" y="18974"/>
                </a:cubicBezTo>
                <a:cubicBezTo>
                  <a:pt x="9082" y="18974"/>
                  <a:pt x="9097" y="18900"/>
                  <a:pt x="9113" y="18837"/>
                </a:cubicBezTo>
                <a:lnTo>
                  <a:pt x="9113" y="18837"/>
                </a:lnTo>
                <a:cubicBezTo>
                  <a:pt x="9033" y="18956"/>
                  <a:pt x="9033" y="19076"/>
                  <a:pt x="8914" y="19235"/>
                </a:cubicBezTo>
                <a:cubicBezTo>
                  <a:pt x="8877" y="19143"/>
                  <a:pt x="8789" y="19085"/>
                  <a:pt x="8887" y="18871"/>
                </a:cubicBezTo>
                <a:lnTo>
                  <a:pt x="8887" y="18871"/>
                </a:lnTo>
                <a:lnTo>
                  <a:pt x="8615" y="19414"/>
                </a:lnTo>
                <a:cubicBezTo>
                  <a:pt x="8567" y="19430"/>
                  <a:pt x="8397" y="19554"/>
                  <a:pt x="8349" y="19554"/>
                </a:cubicBezTo>
                <a:cubicBezTo>
                  <a:pt x="8338" y="19554"/>
                  <a:pt x="8333" y="19548"/>
                  <a:pt x="8337" y="19533"/>
                </a:cubicBezTo>
                <a:lnTo>
                  <a:pt x="8337" y="19533"/>
                </a:lnTo>
                <a:cubicBezTo>
                  <a:pt x="8078" y="19792"/>
                  <a:pt x="7979" y="20369"/>
                  <a:pt x="7621" y="20707"/>
                </a:cubicBezTo>
                <a:cubicBezTo>
                  <a:pt x="7621" y="20747"/>
                  <a:pt x="7601" y="20787"/>
                  <a:pt x="7561" y="20886"/>
                </a:cubicBezTo>
                <a:cubicBezTo>
                  <a:pt x="7282" y="21244"/>
                  <a:pt x="6944" y="21483"/>
                  <a:pt x="6745" y="22020"/>
                </a:cubicBezTo>
                <a:lnTo>
                  <a:pt x="6427" y="22160"/>
                </a:lnTo>
                <a:cubicBezTo>
                  <a:pt x="6363" y="22264"/>
                  <a:pt x="6372" y="22291"/>
                  <a:pt x="6408" y="22291"/>
                </a:cubicBezTo>
                <a:cubicBezTo>
                  <a:pt x="6446" y="22291"/>
                  <a:pt x="6512" y="22263"/>
                  <a:pt x="6558" y="22263"/>
                </a:cubicBezTo>
                <a:cubicBezTo>
                  <a:pt x="6620" y="22263"/>
                  <a:pt x="6644" y="22314"/>
                  <a:pt x="6506" y="22557"/>
                </a:cubicBezTo>
                <a:cubicBezTo>
                  <a:pt x="6413" y="22729"/>
                  <a:pt x="6356" y="22775"/>
                  <a:pt x="6313" y="22775"/>
                </a:cubicBezTo>
                <a:cubicBezTo>
                  <a:pt x="6263" y="22775"/>
                  <a:pt x="6231" y="22712"/>
                  <a:pt x="6183" y="22712"/>
                </a:cubicBezTo>
                <a:cubicBezTo>
                  <a:pt x="6167" y="22712"/>
                  <a:pt x="6149" y="22719"/>
                  <a:pt x="6128" y="22737"/>
                </a:cubicBezTo>
                <a:cubicBezTo>
                  <a:pt x="6069" y="22995"/>
                  <a:pt x="5969" y="23453"/>
                  <a:pt x="5591" y="23731"/>
                </a:cubicBezTo>
                <a:cubicBezTo>
                  <a:pt x="5651" y="23592"/>
                  <a:pt x="5731" y="23513"/>
                  <a:pt x="5810" y="23393"/>
                </a:cubicBezTo>
                <a:lnTo>
                  <a:pt x="5810" y="23393"/>
                </a:lnTo>
                <a:lnTo>
                  <a:pt x="5512" y="23612"/>
                </a:lnTo>
                <a:cubicBezTo>
                  <a:pt x="5587" y="23278"/>
                  <a:pt x="5744" y="23072"/>
                  <a:pt x="5673" y="23072"/>
                </a:cubicBezTo>
                <a:cubicBezTo>
                  <a:pt x="5651" y="23072"/>
                  <a:pt x="5607" y="23092"/>
                  <a:pt x="5532" y="23134"/>
                </a:cubicBezTo>
                <a:cubicBezTo>
                  <a:pt x="5810" y="23393"/>
                  <a:pt x="4795" y="24269"/>
                  <a:pt x="5054" y="24507"/>
                </a:cubicBezTo>
                <a:lnTo>
                  <a:pt x="4875" y="24666"/>
                </a:lnTo>
                <a:cubicBezTo>
                  <a:pt x="4915" y="24607"/>
                  <a:pt x="4895" y="24587"/>
                  <a:pt x="4935" y="24527"/>
                </a:cubicBezTo>
                <a:lnTo>
                  <a:pt x="4935" y="24527"/>
                </a:lnTo>
                <a:cubicBezTo>
                  <a:pt x="4537" y="24806"/>
                  <a:pt x="4955" y="24945"/>
                  <a:pt x="4596" y="25403"/>
                </a:cubicBezTo>
                <a:cubicBezTo>
                  <a:pt x="4504" y="25495"/>
                  <a:pt x="4421" y="25569"/>
                  <a:pt x="4387" y="25569"/>
                </a:cubicBezTo>
                <a:cubicBezTo>
                  <a:pt x="4369" y="25569"/>
                  <a:pt x="4364" y="25549"/>
                  <a:pt x="4378" y="25502"/>
                </a:cubicBezTo>
                <a:lnTo>
                  <a:pt x="4378" y="25502"/>
                </a:lnTo>
                <a:lnTo>
                  <a:pt x="4199" y="25920"/>
                </a:lnTo>
                <a:cubicBezTo>
                  <a:pt x="4172" y="25955"/>
                  <a:pt x="4150" y="25971"/>
                  <a:pt x="4137" y="25971"/>
                </a:cubicBezTo>
                <a:cubicBezTo>
                  <a:pt x="4119" y="25971"/>
                  <a:pt x="4116" y="25945"/>
                  <a:pt x="4139" y="25900"/>
                </a:cubicBezTo>
                <a:lnTo>
                  <a:pt x="4139" y="25900"/>
                </a:lnTo>
                <a:lnTo>
                  <a:pt x="3820" y="26437"/>
                </a:lnTo>
                <a:lnTo>
                  <a:pt x="3801" y="26417"/>
                </a:lnTo>
                <a:cubicBezTo>
                  <a:pt x="3801" y="26537"/>
                  <a:pt x="3741" y="26756"/>
                  <a:pt x="3721" y="26875"/>
                </a:cubicBezTo>
                <a:cubicBezTo>
                  <a:pt x="3693" y="26895"/>
                  <a:pt x="3677" y="26903"/>
                  <a:pt x="3669" y="26903"/>
                </a:cubicBezTo>
                <a:cubicBezTo>
                  <a:pt x="3639" y="26903"/>
                  <a:pt x="3718" y="26794"/>
                  <a:pt x="3688" y="26794"/>
                </a:cubicBezTo>
                <a:cubicBezTo>
                  <a:pt x="3686" y="26794"/>
                  <a:pt x="3684" y="26794"/>
                  <a:pt x="3681" y="26795"/>
                </a:cubicBezTo>
                <a:lnTo>
                  <a:pt x="3522" y="27154"/>
                </a:lnTo>
                <a:cubicBezTo>
                  <a:pt x="3508" y="27159"/>
                  <a:pt x="3496" y="27161"/>
                  <a:pt x="3486" y="27161"/>
                </a:cubicBezTo>
                <a:cubicBezTo>
                  <a:pt x="3381" y="27161"/>
                  <a:pt x="3476" y="26897"/>
                  <a:pt x="3622" y="26716"/>
                </a:cubicBezTo>
                <a:lnTo>
                  <a:pt x="3622" y="26716"/>
                </a:lnTo>
                <a:cubicBezTo>
                  <a:pt x="3124" y="26795"/>
                  <a:pt x="3522" y="27014"/>
                  <a:pt x="2925" y="27532"/>
                </a:cubicBezTo>
                <a:lnTo>
                  <a:pt x="3084" y="27213"/>
                </a:lnTo>
                <a:lnTo>
                  <a:pt x="3084" y="27213"/>
                </a:lnTo>
                <a:cubicBezTo>
                  <a:pt x="2786" y="27273"/>
                  <a:pt x="2706" y="27551"/>
                  <a:pt x="2368" y="27810"/>
                </a:cubicBezTo>
                <a:cubicBezTo>
                  <a:pt x="2438" y="27782"/>
                  <a:pt x="2763" y="27558"/>
                  <a:pt x="2895" y="27558"/>
                </a:cubicBezTo>
                <a:cubicBezTo>
                  <a:pt x="2940" y="27558"/>
                  <a:pt x="2963" y="27584"/>
                  <a:pt x="2945" y="27653"/>
                </a:cubicBezTo>
                <a:lnTo>
                  <a:pt x="2945" y="27653"/>
                </a:lnTo>
                <a:cubicBezTo>
                  <a:pt x="2980" y="27544"/>
                  <a:pt x="3024" y="27389"/>
                  <a:pt x="3124" y="27372"/>
                </a:cubicBezTo>
                <a:lnTo>
                  <a:pt x="3124" y="27372"/>
                </a:lnTo>
                <a:cubicBezTo>
                  <a:pt x="3164" y="27551"/>
                  <a:pt x="3064" y="27591"/>
                  <a:pt x="2925" y="27711"/>
                </a:cubicBezTo>
                <a:cubicBezTo>
                  <a:pt x="2846" y="27790"/>
                  <a:pt x="2746" y="27910"/>
                  <a:pt x="2686" y="28128"/>
                </a:cubicBezTo>
                <a:cubicBezTo>
                  <a:pt x="2672" y="28121"/>
                  <a:pt x="2658" y="28118"/>
                  <a:pt x="2644" y="28118"/>
                </a:cubicBezTo>
                <a:cubicBezTo>
                  <a:pt x="2547" y="28118"/>
                  <a:pt x="2470" y="28294"/>
                  <a:pt x="2348" y="28487"/>
                </a:cubicBezTo>
                <a:lnTo>
                  <a:pt x="2209" y="28387"/>
                </a:lnTo>
                <a:cubicBezTo>
                  <a:pt x="2090" y="28646"/>
                  <a:pt x="2169" y="28686"/>
                  <a:pt x="2149" y="28865"/>
                </a:cubicBezTo>
                <a:cubicBezTo>
                  <a:pt x="1977" y="29089"/>
                  <a:pt x="1849" y="29104"/>
                  <a:pt x="1728" y="29104"/>
                </a:cubicBezTo>
                <a:cubicBezTo>
                  <a:pt x="1709" y="29104"/>
                  <a:pt x="1690" y="29103"/>
                  <a:pt x="1672" y="29103"/>
                </a:cubicBezTo>
                <a:cubicBezTo>
                  <a:pt x="1581" y="29230"/>
                  <a:pt x="1580" y="29263"/>
                  <a:pt x="1614" y="29263"/>
                </a:cubicBezTo>
                <a:cubicBezTo>
                  <a:pt x="1652" y="29263"/>
                  <a:pt x="1733" y="29222"/>
                  <a:pt x="1781" y="29222"/>
                </a:cubicBezTo>
                <a:cubicBezTo>
                  <a:pt x="1832" y="29222"/>
                  <a:pt x="1846" y="29269"/>
                  <a:pt x="1731" y="29461"/>
                </a:cubicBezTo>
                <a:cubicBezTo>
                  <a:pt x="1433" y="29780"/>
                  <a:pt x="1333" y="30078"/>
                  <a:pt x="1134" y="30556"/>
                </a:cubicBezTo>
                <a:cubicBezTo>
                  <a:pt x="1077" y="30613"/>
                  <a:pt x="1046" y="30634"/>
                  <a:pt x="1029" y="30634"/>
                </a:cubicBezTo>
                <a:cubicBezTo>
                  <a:pt x="987" y="30634"/>
                  <a:pt x="1034" y="30508"/>
                  <a:pt x="996" y="30508"/>
                </a:cubicBezTo>
                <a:cubicBezTo>
                  <a:pt x="991" y="30508"/>
                  <a:pt x="984" y="30511"/>
                  <a:pt x="975" y="30516"/>
                </a:cubicBezTo>
                <a:lnTo>
                  <a:pt x="936" y="30814"/>
                </a:lnTo>
                <a:cubicBezTo>
                  <a:pt x="920" y="30838"/>
                  <a:pt x="907" y="30846"/>
                  <a:pt x="898" y="30846"/>
                </a:cubicBezTo>
                <a:cubicBezTo>
                  <a:pt x="883" y="30846"/>
                  <a:pt x="876" y="30827"/>
                  <a:pt x="876" y="30814"/>
                </a:cubicBezTo>
                <a:lnTo>
                  <a:pt x="876" y="30814"/>
                </a:lnTo>
                <a:cubicBezTo>
                  <a:pt x="796" y="31033"/>
                  <a:pt x="995" y="30914"/>
                  <a:pt x="836" y="31232"/>
                </a:cubicBezTo>
                <a:cubicBezTo>
                  <a:pt x="936" y="31411"/>
                  <a:pt x="219" y="31690"/>
                  <a:pt x="160" y="32187"/>
                </a:cubicBezTo>
                <a:lnTo>
                  <a:pt x="140" y="32187"/>
                </a:lnTo>
                <a:lnTo>
                  <a:pt x="359" y="32844"/>
                </a:lnTo>
                <a:cubicBezTo>
                  <a:pt x="398" y="32884"/>
                  <a:pt x="359" y="32904"/>
                  <a:pt x="339" y="32923"/>
                </a:cubicBezTo>
                <a:lnTo>
                  <a:pt x="319" y="32923"/>
                </a:lnTo>
                <a:lnTo>
                  <a:pt x="80" y="32147"/>
                </a:lnTo>
                <a:cubicBezTo>
                  <a:pt x="60" y="32108"/>
                  <a:pt x="60" y="32068"/>
                  <a:pt x="20" y="32068"/>
                </a:cubicBezTo>
                <a:cubicBezTo>
                  <a:pt x="20" y="32088"/>
                  <a:pt x="0" y="32108"/>
                  <a:pt x="20" y="32108"/>
                </a:cubicBezTo>
                <a:lnTo>
                  <a:pt x="319" y="32983"/>
                </a:lnTo>
                <a:cubicBezTo>
                  <a:pt x="836" y="33043"/>
                  <a:pt x="936" y="33102"/>
                  <a:pt x="1493" y="33102"/>
                </a:cubicBezTo>
                <a:lnTo>
                  <a:pt x="1711" y="33222"/>
                </a:lnTo>
                <a:lnTo>
                  <a:pt x="1950" y="33023"/>
                </a:lnTo>
                <a:lnTo>
                  <a:pt x="1950" y="33023"/>
                </a:lnTo>
                <a:cubicBezTo>
                  <a:pt x="1905" y="33057"/>
                  <a:pt x="1873" y="33071"/>
                  <a:pt x="1851" y="33071"/>
                </a:cubicBezTo>
                <a:cubicBezTo>
                  <a:pt x="1794" y="33071"/>
                  <a:pt x="1802" y="32978"/>
                  <a:pt x="1831" y="32864"/>
                </a:cubicBezTo>
                <a:cubicBezTo>
                  <a:pt x="1871" y="32685"/>
                  <a:pt x="1970" y="32466"/>
                  <a:pt x="2030" y="32287"/>
                </a:cubicBezTo>
                <a:cubicBezTo>
                  <a:pt x="2010" y="32287"/>
                  <a:pt x="1990" y="32287"/>
                  <a:pt x="1970" y="32307"/>
                </a:cubicBezTo>
                <a:cubicBezTo>
                  <a:pt x="1990" y="32267"/>
                  <a:pt x="2030" y="32227"/>
                  <a:pt x="2050" y="32207"/>
                </a:cubicBezTo>
                <a:lnTo>
                  <a:pt x="2050" y="32207"/>
                </a:lnTo>
                <a:cubicBezTo>
                  <a:pt x="2030" y="32227"/>
                  <a:pt x="2030" y="32247"/>
                  <a:pt x="2030" y="32287"/>
                </a:cubicBezTo>
                <a:cubicBezTo>
                  <a:pt x="2050" y="32267"/>
                  <a:pt x="2070" y="32267"/>
                  <a:pt x="2090" y="32247"/>
                </a:cubicBezTo>
                <a:lnTo>
                  <a:pt x="2090" y="32247"/>
                </a:lnTo>
                <a:cubicBezTo>
                  <a:pt x="2090" y="32426"/>
                  <a:pt x="2050" y="32645"/>
                  <a:pt x="2149" y="32685"/>
                </a:cubicBezTo>
                <a:cubicBezTo>
                  <a:pt x="2169" y="32645"/>
                  <a:pt x="2209" y="32545"/>
                  <a:pt x="2269" y="32466"/>
                </a:cubicBezTo>
                <a:lnTo>
                  <a:pt x="2269" y="32466"/>
                </a:lnTo>
                <a:cubicBezTo>
                  <a:pt x="2249" y="32525"/>
                  <a:pt x="2249" y="32565"/>
                  <a:pt x="2288" y="32565"/>
                </a:cubicBezTo>
                <a:cubicBezTo>
                  <a:pt x="2308" y="32545"/>
                  <a:pt x="2328" y="32446"/>
                  <a:pt x="2348" y="32366"/>
                </a:cubicBezTo>
                <a:lnTo>
                  <a:pt x="2567" y="32366"/>
                </a:lnTo>
                <a:lnTo>
                  <a:pt x="2527" y="32307"/>
                </a:lnTo>
                <a:lnTo>
                  <a:pt x="3064" y="31809"/>
                </a:lnTo>
                <a:cubicBezTo>
                  <a:pt x="3224" y="31272"/>
                  <a:pt x="3283" y="30755"/>
                  <a:pt x="3721" y="30058"/>
                </a:cubicBezTo>
                <a:lnTo>
                  <a:pt x="3721" y="30058"/>
                </a:lnTo>
                <a:cubicBezTo>
                  <a:pt x="3701" y="30297"/>
                  <a:pt x="3880" y="30237"/>
                  <a:pt x="4000" y="30337"/>
                </a:cubicBezTo>
                <a:cubicBezTo>
                  <a:pt x="3727" y="30415"/>
                  <a:pt x="3664" y="30874"/>
                  <a:pt x="3400" y="31173"/>
                </a:cubicBezTo>
                <a:lnTo>
                  <a:pt x="3400" y="31173"/>
                </a:lnTo>
                <a:cubicBezTo>
                  <a:pt x="3450" y="31120"/>
                  <a:pt x="3485" y="31101"/>
                  <a:pt x="3509" y="31101"/>
                </a:cubicBezTo>
                <a:cubicBezTo>
                  <a:pt x="3545" y="31101"/>
                  <a:pt x="3553" y="31147"/>
                  <a:pt x="3542" y="31192"/>
                </a:cubicBezTo>
                <a:lnTo>
                  <a:pt x="3880" y="30496"/>
                </a:lnTo>
                <a:cubicBezTo>
                  <a:pt x="3899" y="30511"/>
                  <a:pt x="3917" y="30518"/>
                  <a:pt x="3935" y="30518"/>
                </a:cubicBezTo>
                <a:cubicBezTo>
                  <a:pt x="4013" y="30518"/>
                  <a:pt x="4093" y="30394"/>
                  <a:pt x="4238" y="30297"/>
                </a:cubicBezTo>
                <a:cubicBezTo>
                  <a:pt x="3920" y="30257"/>
                  <a:pt x="4437" y="29740"/>
                  <a:pt x="4557" y="29461"/>
                </a:cubicBezTo>
                <a:lnTo>
                  <a:pt x="4557" y="29461"/>
                </a:lnTo>
                <a:cubicBezTo>
                  <a:pt x="4636" y="29501"/>
                  <a:pt x="4676" y="29601"/>
                  <a:pt x="4417" y="29899"/>
                </a:cubicBezTo>
                <a:cubicBezTo>
                  <a:pt x="4835" y="29680"/>
                  <a:pt x="4497" y="29282"/>
                  <a:pt x="4875" y="29064"/>
                </a:cubicBezTo>
                <a:lnTo>
                  <a:pt x="4875" y="29064"/>
                </a:lnTo>
                <a:cubicBezTo>
                  <a:pt x="4835" y="29123"/>
                  <a:pt x="4795" y="29163"/>
                  <a:pt x="4795" y="29223"/>
                </a:cubicBezTo>
                <a:cubicBezTo>
                  <a:pt x="4863" y="29037"/>
                  <a:pt x="5132" y="28735"/>
                  <a:pt x="5211" y="28735"/>
                </a:cubicBezTo>
                <a:cubicBezTo>
                  <a:pt x="5225" y="28735"/>
                  <a:pt x="5233" y="28744"/>
                  <a:pt x="5233" y="28765"/>
                </a:cubicBezTo>
                <a:lnTo>
                  <a:pt x="5173" y="28845"/>
                </a:lnTo>
                <a:cubicBezTo>
                  <a:pt x="5571" y="28387"/>
                  <a:pt x="6308" y="27372"/>
                  <a:pt x="6188" y="27173"/>
                </a:cubicBezTo>
                <a:lnTo>
                  <a:pt x="6188" y="27173"/>
                </a:lnTo>
                <a:cubicBezTo>
                  <a:pt x="6208" y="27193"/>
                  <a:pt x="6347" y="27392"/>
                  <a:pt x="6367" y="27452"/>
                </a:cubicBezTo>
                <a:lnTo>
                  <a:pt x="6407" y="26537"/>
                </a:lnTo>
                <a:cubicBezTo>
                  <a:pt x="6487" y="26457"/>
                  <a:pt x="6546" y="26358"/>
                  <a:pt x="6626" y="26278"/>
                </a:cubicBezTo>
                <a:cubicBezTo>
                  <a:pt x="6825" y="26378"/>
                  <a:pt x="7044" y="26457"/>
                  <a:pt x="6885" y="26795"/>
                </a:cubicBezTo>
                <a:cubicBezTo>
                  <a:pt x="7004" y="26696"/>
                  <a:pt x="7143" y="26577"/>
                  <a:pt x="7282" y="26278"/>
                </a:cubicBezTo>
                <a:lnTo>
                  <a:pt x="7282" y="26278"/>
                </a:lnTo>
                <a:cubicBezTo>
                  <a:pt x="7251" y="26297"/>
                  <a:pt x="7200" y="26306"/>
                  <a:pt x="7149" y="26306"/>
                </a:cubicBezTo>
                <a:cubicBezTo>
                  <a:pt x="7039" y="26306"/>
                  <a:pt x="6924" y="26266"/>
                  <a:pt x="6964" y="26198"/>
                </a:cubicBezTo>
                <a:cubicBezTo>
                  <a:pt x="7355" y="26042"/>
                  <a:pt x="7228" y="26059"/>
                  <a:pt x="7619" y="25814"/>
                </a:cubicBezTo>
                <a:lnTo>
                  <a:pt x="7619" y="25814"/>
                </a:lnTo>
                <a:cubicBezTo>
                  <a:pt x="7610" y="25818"/>
                  <a:pt x="7602" y="25819"/>
                  <a:pt x="7594" y="25819"/>
                </a:cubicBezTo>
                <a:cubicBezTo>
                  <a:pt x="7490" y="25819"/>
                  <a:pt x="7403" y="25558"/>
                  <a:pt x="7541" y="25403"/>
                </a:cubicBezTo>
                <a:lnTo>
                  <a:pt x="7541" y="25403"/>
                </a:lnTo>
                <a:cubicBezTo>
                  <a:pt x="7561" y="25461"/>
                  <a:pt x="7771" y="25577"/>
                  <a:pt x="7761" y="25656"/>
                </a:cubicBezTo>
                <a:lnTo>
                  <a:pt x="7761" y="25656"/>
                </a:lnTo>
                <a:lnTo>
                  <a:pt x="7875" y="25048"/>
                </a:lnTo>
                <a:lnTo>
                  <a:pt x="7875" y="25048"/>
                </a:lnTo>
                <a:cubicBezTo>
                  <a:pt x="7868" y="25130"/>
                  <a:pt x="7960" y="25171"/>
                  <a:pt x="8067" y="25171"/>
                </a:cubicBezTo>
                <a:cubicBezTo>
                  <a:pt x="8117" y="25171"/>
                  <a:pt x="8170" y="25162"/>
                  <a:pt x="8218" y="25144"/>
                </a:cubicBezTo>
                <a:lnTo>
                  <a:pt x="8218" y="25144"/>
                </a:lnTo>
                <a:cubicBezTo>
                  <a:pt x="8216" y="25144"/>
                  <a:pt x="8214" y="25145"/>
                  <a:pt x="8213" y="25145"/>
                </a:cubicBezTo>
                <a:cubicBezTo>
                  <a:pt x="8156" y="25145"/>
                  <a:pt x="8537" y="24743"/>
                  <a:pt x="8596" y="24607"/>
                </a:cubicBezTo>
                <a:lnTo>
                  <a:pt x="8596" y="24607"/>
                </a:lnTo>
                <a:lnTo>
                  <a:pt x="8397" y="24766"/>
                </a:lnTo>
                <a:cubicBezTo>
                  <a:pt x="8834" y="24269"/>
                  <a:pt x="8476" y="23990"/>
                  <a:pt x="8874" y="23493"/>
                </a:cubicBezTo>
                <a:cubicBezTo>
                  <a:pt x="8874" y="23564"/>
                  <a:pt x="8965" y="23726"/>
                  <a:pt x="9105" y="23726"/>
                </a:cubicBezTo>
                <a:cubicBezTo>
                  <a:pt x="9160" y="23726"/>
                  <a:pt x="9224" y="23700"/>
                  <a:pt x="9292" y="23632"/>
                </a:cubicBezTo>
                <a:cubicBezTo>
                  <a:pt x="9272" y="23532"/>
                  <a:pt x="9232" y="23254"/>
                  <a:pt x="9232" y="22936"/>
                </a:cubicBezTo>
                <a:cubicBezTo>
                  <a:pt x="9391" y="22756"/>
                  <a:pt x="9551" y="22557"/>
                  <a:pt x="9690" y="22359"/>
                </a:cubicBezTo>
                <a:lnTo>
                  <a:pt x="9690" y="22359"/>
                </a:lnTo>
                <a:cubicBezTo>
                  <a:pt x="9650" y="22737"/>
                  <a:pt x="9590" y="23134"/>
                  <a:pt x="9531" y="23393"/>
                </a:cubicBezTo>
                <a:cubicBezTo>
                  <a:pt x="9730" y="23254"/>
                  <a:pt x="9650" y="23413"/>
                  <a:pt x="9869" y="23115"/>
                </a:cubicBezTo>
                <a:cubicBezTo>
                  <a:pt x="9881" y="23109"/>
                  <a:pt x="9892" y="23107"/>
                  <a:pt x="9900" y="23107"/>
                </a:cubicBezTo>
                <a:cubicBezTo>
                  <a:pt x="9980" y="23107"/>
                  <a:pt x="9844" y="23360"/>
                  <a:pt x="9789" y="23433"/>
                </a:cubicBezTo>
                <a:lnTo>
                  <a:pt x="10346" y="22796"/>
                </a:lnTo>
                <a:cubicBezTo>
                  <a:pt x="10187" y="22717"/>
                  <a:pt x="10625" y="22160"/>
                  <a:pt x="10486" y="22100"/>
                </a:cubicBezTo>
                <a:lnTo>
                  <a:pt x="10486" y="22100"/>
                </a:lnTo>
                <a:lnTo>
                  <a:pt x="10048" y="22955"/>
                </a:lnTo>
                <a:cubicBezTo>
                  <a:pt x="9889" y="22876"/>
                  <a:pt x="9988" y="22219"/>
                  <a:pt x="10386" y="21762"/>
                </a:cubicBezTo>
                <a:cubicBezTo>
                  <a:pt x="10402" y="21754"/>
                  <a:pt x="10417" y="21750"/>
                  <a:pt x="10430" y="21750"/>
                </a:cubicBezTo>
                <a:cubicBezTo>
                  <a:pt x="10550" y="21750"/>
                  <a:pt x="10571" y="22042"/>
                  <a:pt x="10625" y="22060"/>
                </a:cubicBezTo>
                <a:cubicBezTo>
                  <a:pt x="10625" y="21961"/>
                  <a:pt x="10884" y="21543"/>
                  <a:pt x="10963" y="21523"/>
                </a:cubicBezTo>
                <a:lnTo>
                  <a:pt x="10963" y="21523"/>
                </a:lnTo>
                <a:lnTo>
                  <a:pt x="10864" y="21782"/>
                </a:lnTo>
                <a:cubicBezTo>
                  <a:pt x="11142" y="21563"/>
                  <a:pt x="11043" y="21205"/>
                  <a:pt x="11421" y="21006"/>
                </a:cubicBezTo>
                <a:cubicBezTo>
                  <a:pt x="11520" y="20886"/>
                  <a:pt x="11859" y="20807"/>
                  <a:pt x="11799" y="20727"/>
                </a:cubicBezTo>
                <a:lnTo>
                  <a:pt x="11799" y="20727"/>
                </a:lnTo>
                <a:cubicBezTo>
                  <a:pt x="11775" y="20732"/>
                  <a:pt x="11750" y="20735"/>
                  <a:pt x="11724" y="20735"/>
                </a:cubicBezTo>
                <a:cubicBezTo>
                  <a:pt x="11552" y="20735"/>
                  <a:pt x="11335" y="20629"/>
                  <a:pt x="11162" y="20508"/>
                </a:cubicBezTo>
                <a:cubicBezTo>
                  <a:pt x="11262" y="20369"/>
                  <a:pt x="11361" y="20250"/>
                  <a:pt x="11461" y="20130"/>
                </a:cubicBezTo>
                <a:lnTo>
                  <a:pt x="11520" y="20190"/>
                </a:lnTo>
                <a:lnTo>
                  <a:pt x="11560" y="20110"/>
                </a:lnTo>
                <a:lnTo>
                  <a:pt x="11520" y="20070"/>
                </a:lnTo>
                <a:cubicBezTo>
                  <a:pt x="11620" y="19951"/>
                  <a:pt x="11719" y="19812"/>
                  <a:pt x="11819" y="19692"/>
                </a:cubicBezTo>
                <a:cubicBezTo>
                  <a:pt x="11950" y="19730"/>
                  <a:pt x="11852" y="20136"/>
                  <a:pt x="12005" y="20136"/>
                </a:cubicBezTo>
                <a:cubicBezTo>
                  <a:pt x="12015" y="20136"/>
                  <a:pt x="12025" y="20134"/>
                  <a:pt x="12038" y="20130"/>
                </a:cubicBezTo>
                <a:cubicBezTo>
                  <a:pt x="12018" y="20090"/>
                  <a:pt x="12038" y="19951"/>
                  <a:pt x="12058" y="19891"/>
                </a:cubicBezTo>
                <a:cubicBezTo>
                  <a:pt x="12079" y="19879"/>
                  <a:pt x="12096" y="19874"/>
                  <a:pt x="12110" y="19874"/>
                </a:cubicBezTo>
                <a:cubicBezTo>
                  <a:pt x="12150" y="19874"/>
                  <a:pt x="12164" y="19911"/>
                  <a:pt x="12193" y="19911"/>
                </a:cubicBezTo>
                <a:cubicBezTo>
                  <a:pt x="12219" y="19911"/>
                  <a:pt x="12257" y="19882"/>
                  <a:pt x="12336" y="19772"/>
                </a:cubicBezTo>
                <a:cubicBezTo>
                  <a:pt x="12249" y="19657"/>
                  <a:pt x="12509" y="19447"/>
                  <a:pt x="12482" y="19447"/>
                </a:cubicBezTo>
                <a:cubicBezTo>
                  <a:pt x="12473" y="19447"/>
                  <a:pt x="12422" y="19477"/>
                  <a:pt x="12296" y="19553"/>
                </a:cubicBezTo>
                <a:cubicBezTo>
                  <a:pt x="12455" y="19295"/>
                  <a:pt x="12535" y="19334"/>
                  <a:pt x="12754" y="19036"/>
                </a:cubicBezTo>
                <a:lnTo>
                  <a:pt x="12754" y="19036"/>
                </a:lnTo>
                <a:cubicBezTo>
                  <a:pt x="12750" y="19037"/>
                  <a:pt x="12746" y="19037"/>
                  <a:pt x="12743" y="19037"/>
                </a:cubicBezTo>
                <a:cubicBezTo>
                  <a:pt x="12654" y="19037"/>
                  <a:pt x="12656" y="18808"/>
                  <a:pt x="12694" y="18578"/>
                </a:cubicBezTo>
                <a:cubicBezTo>
                  <a:pt x="12774" y="18479"/>
                  <a:pt x="12873" y="18379"/>
                  <a:pt x="12953" y="18280"/>
                </a:cubicBezTo>
                <a:cubicBezTo>
                  <a:pt x="12953" y="18280"/>
                  <a:pt x="12973" y="18260"/>
                  <a:pt x="12973" y="18260"/>
                </a:cubicBezTo>
                <a:cubicBezTo>
                  <a:pt x="13391" y="17782"/>
                  <a:pt x="13669" y="17564"/>
                  <a:pt x="14047" y="17086"/>
                </a:cubicBezTo>
                <a:cubicBezTo>
                  <a:pt x="14105" y="17072"/>
                  <a:pt x="14235" y="16974"/>
                  <a:pt x="14296" y="16974"/>
                </a:cubicBezTo>
                <a:cubicBezTo>
                  <a:pt x="14319" y="16974"/>
                  <a:pt x="14331" y="16988"/>
                  <a:pt x="14326" y="17026"/>
                </a:cubicBezTo>
                <a:cubicBezTo>
                  <a:pt x="14346" y="16947"/>
                  <a:pt x="14346" y="16847"/>
                  <a:pt x="14465" y="16688"/>
                </a:cubicBezTo>
                <a:cubicBezTo>
                  <a:pt x="14516" y="16661"/>
                  <a:pt x="14546" y="16650"/>
                  <a:pt x="14561" y="16650"/>
                </a:cubicBezTo>
                <a:cubicBezTo>
                  <a:pt x="14641" y="16650"/>
                  <a:pt x="14348" y="16940"/>
                  <a:pt x="14480" y="16940"/>
                </a:cubicBezTo>
                <a:cubicBezTo>
                  <a:pt x="14495" y="16940"/>
                  <a:pt x="14516" y="16936"/>
                  <a:pt x="14545" y="16927"/>
                </a:cubicBezTo>
                <a:cubicBezTo>
                  <a:pt x="14485" y="16847"/>
                  <a:pt x="14724" y="16469"/>
                  <a:pt x="14843" y="16230"/>
                </a:cubicBezTo>
                <a:cubicBezTo>
                  <a:pt x="14836" y="16229"/>
                  <a:pt x="14829" y="16228"/>
                  <a:pt x="14822" y="16228"/>
                </a:cubicBezTo>
                <a:cubicBezTo>
                  <a:pt x="14647" y="16228"/>
                  <a:pt x="14441" y="16697"/>
                  <a:pt x="14326" y="16927"/>
                </a:cubicBezTo>
                <a:cubicBezTo>
                  <a:pt x="14266" y="16887"/>
                  <a:pt x="14246" y="16788"/>
                  <a:pt x="14246" y="16668"/>
                </a:cubicBezTo>
                <a:cubicBezTo>
                  <a:pt x="14644" y="16171"/>
                  <a:pt x="15042" y="15673"/>
                  <a:pt x="15440" y="15176"/>
                </a:cubicBezTo>
                <a:cubicBezTo>
                  <a:pt x="15758" y="14897"/>
                  <a:pt x="16415" y="13982"/>
                  <a:pt x="16912" y="13564"/>
                </a:cubicBezTo>
                <a:cubicBezTo>
                  <a:pt x="16952" y="13465"/>
                  <a:pt x="17012" y="13346"/>
                  <a:pt x="16992" y="13286"/>
                </a:cubicBezTo>
                <a:cubicBezTo>
                  <a:pt x="17390" y="12808"/>
                  <a:pt x="17768" y="12351"/>
                  <a:pt x="18166" y="11873"/>
                </a:cubicBezTo>
                <a:cubicBezTo>
                  <a:pt x="18305" y="11714"/>
                  <a:pt x="18444" y="11555"/>
                  <a:pt x="18564" y="11396"/>
                </a:cubicBezTo>
                <a:cubicBezTo>
                  <a:pt x="18584" y="11416"/>
                  <a:pt x="18584" y="11436"/>
                  <a:pt x="18623" y="11436"/>
                </a:cubicBezTo>
                <a:lnTo>
                  <a:pt x="18782" y="11137"/>
                </a:lnTo>
                <a:cubicBezTo>
                  <a:pt x="18782" y="11137"/>
                  <a:pt x="18782" y="11137"/>
                  <a:pt x="18802" y="11117"/>
                </a:cubicBezTo>
                <a:lnTo>
                  <a:pt x="18802" y="11117"/>
                </a:lnTo>
                <a:cubicBezTo>
                  <a:pt x="18818" y="11148"/>
                  <a:pt x="18797" y="11215"/>
                  <a:pt x="18825" y="11215"/>
                </a:cubicBezTo>
                <a:cubicBezTo>
                  <a:pt x="18833" y="11215"/>
                  <a:pt x="18844" y="11210"/>
                  <a:pt x="18862" y="11197"/>
                </a:cubicBezTo>
                <a:cubicBezTo>
                  <a:pt x="18842" y="11177"/>
                  <a:pt x="18842" y="11117"/>
                  <a:pt x="18862" y="11038"/>
                </a:cubicBezTo>
                <a:cubicBezTo>
                  <a:pt x="18981" y="10918"/>
                  <a:pt x="19081" y="10779"/>
                  <a:pt x="19180" y="10660"/>
                </a:cubicBezTo>
                <a:cubicBezTo>
                  <a:pt x="19200" y="10640"/>
                  <a:pt x="19220" y="10640"/>
                  <a:pt x="19220" y="10640"/>
                </a:cubicBezTo>
                <a:cubicBezTo>
                  <a:pt x="19240" y="10620"/>
                  <a:pt x="19240" y="10600"/>
                  <a:pt x="19240" y="10600"/>
                </a:cubicBezTo>
                <a:cubicBezTo>
                  <a:pt x="19320" y="10500"/>
                  <a:pt x="19419" y="10381"/>
                  <a:pt x="19499" y="10282"/>
                </a:cubicBezTo>
                <a:cubicBezTo>
                  <a:pt x="19519" y="10282"/>
                  <a:pt x="19539" y="10262"/>
                  <a:pt x="19558" y="10242"/>
                </a:cubicBezTo>
                <a:cubicBezTo>
                  <a:pt x="19578" y="10202"/>
                  <a:pt x="19618" y="10182"/>
                  <a:pt x="19638" y="10142"/>
                </a:cubicBezTo>
                <a:cubicBezTo>
                  <a:pt x="22324" y="6959"/>
                  <a:pt x="24731" y="4293"/>
                  <a:pt x="26323" y="2840"/>
                </a:cubicBezTo>
                <a:cubicBezTo>
                  <a:pt x="26338" y="2846"/>
                  <a:pt x="26350" y="2849"/>
                  <a:pt x="26360" y="2849"/>
                </a:cubicBezTo>
                <a:cubicBezTo>
                  <a:pt x="26417" y="2849"/>
                  <a:pt x="26420" y="2778"/>
                  <a:pt x="26407" y="2778"/>
                </a:cubicBezTo>
                <a:cubicBezTo>
                  <a:pt x="26406" y="2778"/>
                  <a:pt x="26404" y="2779"/>
                  <a:pt x="26403" y="2781"/>
                </a:cubicBezTo>
                <a:cubicBezTo>
                  <a:pt x="26562" y="2621"/>
                  <a:pt x="26741" y="2482"/>
                  <a:pt x="26880" y="2363"/>
                </a:cubicBezTo>
                <a:lnTo>
                  <a:pt x="26761" y="2243"/>
                </a:lnTo>
                <a:cubicBezTo>
                  <a:pt x="26761" y="2243"/>
                  <a:pt x="26482" y="2064"/>
                  <a:pt x="26144" y="1786"/>
                </a:cubicBezTo>
                <a:cubicBezTo>
                  <a:pt x="26124" y="1607"/>
                  <a:pt x="26084" y="1428"/>
                  <a:pt x="26184" y="1368"/>
                </a:cubicBezTo>
                <a:cubicBezTo>
                  <a:pt x="26045" y="1328"/>
                  <a:pt x="25925" y="1209"/>
                  <a:pt x="25786" y="950"/>
                </a:cubicBezTo>
                <a:cubicBezTo>
                  <a:pt x="25667" y="711"/>
                  <a:pt x="25527" y="333"/>
                  <a:pt x="25368" y="15"/>
                </a:cubicBezTo>
                <a:cubicBezTo>
                  <a:pt x="25348" y="5"/>
                  <a:pt x="25333" y="0"/>
                  <a:pt x="253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1"/>
          <p:cNvSpPr/>
          <p:nvPr/>
        </p:nvSpPr>
        <p:spPr>
          <a:xfrm rot="789901">
            <a:off x="1306617" y="774891"/>
            <a:ext cx="899974" cy="1050323"/>
          </a:xfrm>
          <a:custGeom>
            <a:avLst/>
            <a:gdLst/>
            <a:ahLst/>
            <a:cxnLst/>
            <a:rect l="l" t="t" r="r" b="b"/>
            <a:pathLst>
              <a:path w="23339" h="27238" extrusionOk="0">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1"/>
          <p:cNvSpPr/>
          <p:nvPr/>
        </p:nvSpPr>
        <p:spPr>
          <a:xfrm rot="2513567">
            <a:off x="4300818" y="891707"/>
            <a:ext cx="950680" cy="819575"/>
          </a:xfrm>
          <a:custGeom>
            <a:avLst/>
            <a:gdLst/>
            <a:ahLst/>
            <a:cxnLst/>
            <a:rect l="l" t="t" r="r" b="b"/>
            <a:pathLst>
              <a:path w="20514" h="17685" extrusionOk="0">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2" name="Google Shape;932;p11"/>
          <p:cNvGrpSpPr/>
          <p:nvPr/>
        </p:nvGrpSpPr>
        <p:grpSpPr>
          <a:xfrm>
            <a:off x="946050" y="672163"/>
            <a:ext cx="7251900" cy="417000"/>
            <a:chOff x="946050" y="672163"/>
            <a:chExt cx="7251900" cy="417000"/>
          </a:xfrm>
        </p:grpSpPr>
        <p:sp>
          <p:nvSpPr>
            <p:cNvPr id="933" name="Google Shape;933;p11"/>
            <p:cNvSpPr/>
            <p:nvPr/>
          </p:nvSpPr>
          <p:spPr>
            <a:xfrm>
              <a:off x="946050" y="672163"/>
              <a:ext cx="7251900" cy="417000"/>
            </a:xfrm>
            <a:prstGeom prst="rect">
              <a:avLst/>
            </a:prstGeom>
            <a:solidFill>
              <a:schemeClr val="accent4"/>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4" name="Google Shape;934;p11"/>
            <p:cNvGrpSpPr/>
            <p:nvPr/>
          </p:nvGrpSpPr>
          <p:grpSpPr>
            <a:xfrm>
              <a:off x="7209519" y="794061"/>
              <a:ext cx="789243" cy="171052"/>
              <a:chOff x="733775" y="310686"/>
              <a:chExt cx="789243" cy="171052"/>
            </a:xfrm>
          </p:grpSpPr>
          <p:sp>
            <p:nvSpPr>
              <p:cNvPr id="935" name="Google Shape;935;p11"/>
              <p:cNvSpPr/>
              <p:nvPr/>
            </p:nvSpPr>
            <p:spPr>
              <a:xfrm>
                <a:off x="1364945" y="310686"/>
                <a:ext cx="158072" cy="171052"/>
              </a:xfrm>
              <a:prstGeom prst="rect">
                <a:avLst/>
              </a:prstGeom>
            </p:spPr>
            <p:txBody>
              <a:bodyPr>
                <a:prstTxWarp prst="textPlain">
                  <a:avLst/>
                </a:prstTxWarp>
              </a:bodyPr>
              <a:lstStyle/>
              <a:p>
                <a:pPr lvl="0" algn="ctr"/>
                <a:r>
                  <a:rPr b="0" i="0">
                    <a:ln>
                      <a:noFill/>
                    </a:ln>
                    <a:solidFill>
                      <a:schemeClr val="lt2"/>
                    </a:solidFill>
                    <a:latin typeface="Gaegu;300"/>
                  </a:rPr>
                  <a:t>x</a:t>
                </a:r>
              </a:p>
            </p:txBody>
          </p:sp>
          <p:sp>
            <p:nvSpPr>
              <p:cNvPr id="936" name="Google Shape;936;p11"/>
              <p:cNvSpPr/>
              <p:nvPr/>
            </p:nvSpPr>
            <p:spPr>
              <a:xfrm>
                <a:off x="733775" y="385383"/>
                <a:ext cx="155474" cy="21652"/>
              </a:xfrm>
              <a:prstGeom prst="rect">
                <a:avLst/>
              </a:prstGeom>
            </p:spPr>
            <p:txBody>
              <a:bodyPr>
                <a:prstTxWarp prst="textPlain">
                  <a:avLst/>
                </a:prstTxWarp>
              </a:bodyPr>
              <a:lstStyle/>
              <a:p>
                <a:pPr lvl="0" algn="ctr"/>
                <a:r>
                  <a:rPr b="0" i="0">
                    <a:ln>
                      <a:noFill/>
                    </a:ln>
                    <a:solidFill>
                      <a:schemeClr val="lt2"/>
                    </a:solidFill>
                    <a:latin typeface="Gaegu;300"/>
                  </a:rPr>
                  <a:t>-</a:t>
                </a:r>
              </a:p>
            </p:txBody>
          </p:sp>
          <p:grpSp>
            <p:nvGrpSpPr>
              <p:cNvPr id="937" name="Google Shape;937;p11"/>
              <p:cNvGrpSpPr/>
              <p:nvPr/>
            </p:nvGrpSpPr>
            <p:grpSpPr>
              <a:xfrm>
                <a:off x="1015525" y="313175"/>
                <a:ext cx="184510" cy="164017"/>
                <a:chOff x="7228702" y="774508"/>
                <a:chExt cx="285046" cy="253347"/>
              </a:xfrm>
            </p:grpSpPr>
            <p:grpSp>
              <p:nvGrpSpPr>
                <p:cNvPr id="938" name="Google Shape;938;p11"/>
                <p:cNvGrpSpPr/>
                <p:nvPr/>
              </p:nvGrpSpPr>
              <p:grpSpPr>
                <a:xfrm>
                  <a:off x="7313001" y="774508"/>
                  <a:ext cx="200747" cy="228523"/>
                  <a:chOff x="7313001" y="774508"/>
                  <a:chExt cx="200747" cy="228523"/>
                </a:xfrm>
              </p:grpSpPr>
              <p:sp>
                <p:nvSpPr>
                  <p:cNvPr id="939" name="Google Shape;939;p11"/>
                  <p:cNvSpPr/>
                  <p:nvPr/>
                </p:nvSpPr>
                <p:spPr>
                  <a:xfrm>
                    <a:off x="7315737" y="774508"/>
                    <a:ext cx="198011" cy="228523"/>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940" name="Google Shape;940;p11"/>
                  <p:cNvSpPr/>
                  <p:nvPr/>
                </p:nvSpPr>
                <p:spPr>
                  <a:xfrm>
                    <a:off x="7313001" y="778289"/>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1" name="Google Shape;941;p11"/>
                <p:cNvGrpSpPr/>
                <p:nvPr/>
              </p:nvGrpSpPr>
              <p:grpSpPr>
                <a:xfrm>
                  <a:off x="7228702" y="809455"/>
                  <a:ext cx="200757" cy="218400"/>
                  <a:chOff x="7269477" y="781280"/>
                  <a:chExt cx="200757" cy="218400"/>
                </a:xfrm>
              </p:grpSpPr>
              <p:sp>
                <p:nvSpPr>
                  <p:cNvPr id="942" name="Google Shape;942;p11"/>
                  <p:cNvSpPr/>
                  <p:nvPr/>
                </p:nvSpPr>
                <p:spPr>
                  <a:xfrm>
                    <a:off x="7269477" y="781280"/>
                    <a:ext cx="200749" cy="217216"/>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943" name="Google Shape;943;p11"/>
                  <p:cNvSpPr/>
                  <p:nvPr/>
                </p:nvSpPr>
                <p:spPr>
                  <a:xfrm>
                    <a:off x="7269491" y="782465"/>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944" name="Google Shape;944;p11"/>
            <p:cNvGrpSpPr/>
            <p:nvPr/>
          </p:nvGrpSpPr>
          <p:grpSpPr>
            <a:xfrm>
              <a:off x="1145239" y="777487"/>
              <a:ext cx="800559" cy="204209"/>
              <a:chOff x="747420" y="664537"/>
              <a:chExt cx="800559" cy="204209"/>
            </a:xfrm>
          </p:grpSpPr>
          <p:grpSp>
            <p:nvGrpSpPr>
              <p:cNvPr id="945" name="Google Shape;945;p11"/>
              <p:cNvGrpSpPr/>
              <p:nvPr/>
            </p:nvGrpSpPr>
            <p:grpSpPr>
              <a:xfrm>
                <a:off x="1339984" y="664537"/>
                <a:ext cx="207995" cy="204209"/>
                <a:chOff x="1541700" y="658850"/>
                <a:chExt cx="253838" cy="249218"/>
              </a:xfrm>
            </p:grpSpPr>
            <p:sp>
              <p:nvSpPr>
                <p:cNvPr id="946" name="Google Shape;946;p11"/>
                <p:cNvSpPr/>
                <p:nvPr/>
              </p:nvSpPr>
              <p:spPr>
                <a:xfrm>
                  <a:off x="1541700" y="658850"/>
                  <a:ext cx="253838" cy="249218"/>
                </a:xfrm>
                <a:custGeom>
                  <a:avLst/>
                  <a:gdLst/>
                  <a:ahLst/>
                  <a:cxn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1"/>
                <p:cNvSpPr/>
                <p:nvPr/>
              </p:nvSpPr>
              <p:spPr>
                <a:xfrm>
                  <a:off x="1610522" y="731473"/>
                  <a:ext cx="118892" cy="100998"/>
                </a:xfrm>
                <a:custGeom>
                  <a:avLst/>
                  <a:gdLst/>
                  <a:ahLst/>
                  <a:cxn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8" name="Google Shape;948;p11"/>
              <p:cNvSpPr/>
              <p:nvPr/>
            </p:nvSpPr>
            <p:spPr>
              <a:xfrm rot="-5400000">
                <a:off x="71510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sp>
            <p:nvSpPr>
              <p:cNvPr id="949" name="Google Shape;949;p11"/>
              <p:cNvSpPr/>
              <p:nvPr/>
            </p:nvSpPr>
            <p:spPr>
              <a:xfrm rot="5400000" flipH="1">
                <a:off x="101138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grpSp>
      </p:grpSp>
      <p:sp>
        <p:nvSpPr>
          <p:cNvPr id="950" name="Google Shape;950;p11"/>
          <p:cNvSpPr/>
          <p:nvPr/>
        </p:nvSpPr>
        <p:spPr>
          <a:xfrm>
            <a:off x="946050" y="1089426"/>
            <a:ext cx="7251900" cy="33819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1"/>
          <p:cNvSpPr txBox="1">
            <a:spLocks noGrp="1"/>
          </p:cNvSpPr>
          <p:nvPr>
            <p:ph type="title" hasCustomPrompt="1"/>
          </p:nvPr>
        </p:nvSpPr>
        <p:spPr>
          <a:xfrm>
            <a:off x="1243200" y="1582350"/>
            <a:ext cx="6657600" cy="989400"/>
          </a:xfrm>
          <a:prstGeom prst="rect">
            <a:avLst/>
          </a:prstGeom>
        </p:spPr>
        <p:txBody>
          <a:bodyPr spcFirstLastPara="1" wrap="square" lIns="0" tIns="0" rIns="0" bIns="0" anchor="ctr" anchorCtr="0">
            <a:noAutofit/>
          </a:bodyPr>
          <a:lstStyle>
            <a:lvl1pPr lvl="0" algn="ctr">
              <a:spcBef>
                <a:spcPts val="0"/>
              </a:spcBef>
              <a:spcAft>
                <a:spcPts val="0"/>
              </a:spcAft>
              <a:buSzPts val="7200"/>
              <a:buNone/>
              <a:defRPr sz="7500">
                <a:solidFill>
                  <a:schemeClr val="accent3"/>
                </a:solidFill>
              </a:defRPr>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952" name="Google Shape;952;p11"/>
          <p:cNvSpPr txBox="1">
            <a:spLocks noGrp="1"/>
          </p:cNvSpPr>
          <p:nvPr>
            <p:ph type="subTitle" idx="1"/>
          </p:nvPr>
        </p:nvSpPr>
        <p:spPr>
          <a:xfrm>
            <a:off x="1608925" y="3476800"/>
            <a:ext cx="5280600" cy="5415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0" tIns="0" rIns="0" bIns="0" anchor="ctr"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5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954"/>
        <p:cNvGrpSpPr/>
        <p:nvPr/>
      </p:nvGrpSpPr>
      <p:grpSpPr>
        <a:xfrm>
          <a:off x="0" y="0"/>
          <a:ext cx="0" cy="0"/>
          <a:chOff x="0" y="0"/>
          <a:chExt cx="0" cy="0"/>
        </a:xfrm>
      </p:grpSpPr>
      <p:grpSp>
        <p:nvGrpSpPr>
          <p:cNvPr id="955" name="Google Shape;955;p13"/>
          <p:cNvGrpSpPr/>
          <p:nvPr/>
        </p:nvGrpSpPr>
        <p:grpSpPr>
          <a:xfrm>
            <a:off x="-23004" y="-1"/>
            <a:ext cx="9177565" cy="5143390"/>
            <a:chOff x="-23004" y="-1"/>
            <a:chExt cx="9177565" cy="5143390"/>
          </a:xfrm>
        </p:grpSpPr>
        <p:sp>
          <p:nvSpPr>
            <p:cNvPr id="956" name="Google Shape;956;p13"/>
            <p:cNvSpPr/>
            <p:nvPr/>
          </p:nvSpPr>
          <p:spPr>
            <a:xfrm>
              <a:off x="-22991"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324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650686"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a:off x="9986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3"/>
            <p:cNvSpPr/>
            <p:nvPr/>
          </p:nvSpPr>
          <p:spPr>
            <a:xfrm>
              <a:off x="1346531"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3"/>
            <p:cNvSpPr/>
            <p:nvPr/>
          </p:nvSpPr>
          <p:spPr>
            <a:xfrm>
              <a:off x="1672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
            <p:cNvSpPr/>
            <p:nvPr/>
          </p:nvSpPr>
          <p:spPr>
            <a:xfrm>
              <a:off x="20202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3"/>
            <p:cNvSpPr/>
            <p:nvPr/>
          </p:nvSpPr>
          <p:spPr>
            <a:xfrm>
              <a:off x="236813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3"/>
            <p:cNvSpPr/>
            <p:nvPr/>
          </p:nvSpPr>
          <p:spPr>
            <a:xfrm>
              <a:off x="26941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3"/>
            <p:cNvSpPr/>
            <p:nvPr/>
          </p:nvSpPr>
          <p:spPr>
            <a:xfrm>
              <a:off x="3041740"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3"/>
            <p:cNvSpPr/>
            <p:nvPr/>
          </p:nvSpPr>
          <p:spPr>
            <a:xfrm>
              <a:off x="338966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3"/>
            <p:cNvSpPr/>
            <p:nvPr/>
          </p:nvSpPr>
          <p:spPr>
            <a:xfrm>
              <a:off x="37157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3"/>
            <p:cNvSpPr/>
            <p:nvPr/>
          </p:nvSpPr>
          <p:spPr>
            <a:xfrm>
              <a:off x="406333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3"/>
            <p:cNvSpPr/>
            <p:nvPr/>
          </p:nvSpPr>
          <p:spPr>
            <a:xfrm>
              <a:off x="4411262"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3"/>
            <p:cNvSpPr/>
            <p:nvPr/>
          </p:nvSpPr>
          <p:spPr>
            <a:xfrm>
              <a:off x="-23004" y="176275"/>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3"/>
            <p:cNvSpPr/>
            <p:nvPr/>
          </p:nvSpPr>
          <p:spPr>
            <a:xfrm>
              <a:off x="-23004" y="52386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3"/>
            <p:cNvSpPr/>
            <p:nvPr/>
          </p:nvSpPr>
          <p:spPr>
            <a:xfrm>
              <a:off x="-23004" y="84988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3"/>
            <p:cNvSpPr/>
            <p:nvPr/>
          </p:nvSpPr>
          <p:spPr>
            <a:xfrm>
              <a:off x="-23004" y="119780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3"/>
            <p:cNvSpPr/>
            <p:nvPr/>
          </p:nvSpPr>
          <p:spPr>
            <a:xfrm>
              <a:off x="-23004" y="155450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3"/>
            <p:cNvSpPr/>
            <p:nvPr/>
          </p:nvSpPr>
          <p:spPr>
            <a:xfrm>
              <a:off x="-23004" y="1880590"/>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3"/>
            <p:cNvSpPr/>
            <p:nvPr/>
          </p:nvSpPr>
          <p:spPr>
            <a:xfrm>
              <a:off x="-23004" y="222851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3"/>
            <p:cNvSpPr/>
            <p:nvPr/>
          </p:nvSpPr>
          <p:spPr>
            <a:xfrm>
              <a:off x="-23004" y="257636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3"/>
            <p:cNvSpPr/>
            <p:nvPr/>
          </p:nvSpPr>
          <p:spPr>
            <a:xfrm>
              <a:off x="-23004" y="2902455"/>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3"/>
            <p:cNvSpPr/>
            <p:nvPr/>
          </p:nvSpPr>
          <p:spPr>
            <a:xfrm>
              <a:off x="-23004" y="3250042"/>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3"/>
            <p:cNvSpPr/>
            <p:nvPr/>
          </p:nvSpPr>
          <p:spPr>
            <a:xfrm>
              <a:off x="-23004" y="359796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3"/>
            <p:cNvSpPr/>
            <p:nvPr/>
          </p:nvSpPr>
          <p:spPr>
            <a:xfrm>
              <a:off x="-23004" y="392405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3"/>
            <p:cNvSpPr/>
            <p:nvPr/>
          </p:nvSpPr>
          <p:spPr>
            <a:xfrm>
              <a:off x="-23004" y="4271639"/>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3"/>
            <p:cNvSpPr/>
            <p:nvPr/>
          </p:nvSpPr>
          <p:spPr>
            <a:xfrm>
              <a:off x="-23004" y="461956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3"/>
            <p:cNvSpPr/>
            <p:nvPr/>
          </p:nvSpPr>
          <p:spPr>
            <a:xfrm>
              <a:off x="-23004" y="4945583"/>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3"/>
            <p:cNvSpPr/>
            <p:nvPr/>
          </p:nvSpPr>
          <p:spPr>
            <a:xfrm>
              <a:off x="4732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3"/>
            <p:cNvSpPr/>
            <p:nvPr/>
          </p:nvSpPr>
          <p:spPr>
            <a:xfrm>
              <a:off x="505868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3"/>
            <p:cNvSpPr/>
            <p:nvPr/>
          </p:nvSpPr>
          <p:spPr>
            <a:xfrm>
              <a:off x="5406608"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3"/>
            <p:cNvSpPr/>
            <p:nvPr/>
          </p:nvSpPr>
          <p:spPr>
            <a:xfrm>
              <a:off x="57541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3"/>
            <p:cNvSpPr/>
            <p:nvPr/>
          </p:nvSpPr>
          <p:spPr>
            <a:xfrm>
              <a:off x="6080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3"/>
            <p:cNvSpPr/>
            <p:nvPr/>
          </p:nvSpPr>
          <p:spPr>
            <a:xfrm>
              <a:off x="64282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3"/>
            <p:cNvSpPr/>
            <p:nvPr/>
          </p:nvSpPr>
          <p:spPr>
            <a:xfrm>
              <a:off x="677579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
            <p:cNvSpPr/>
            <p:nvPr/>
          </p:nvSpPr>
          <p:spPr>
            <a:xfrm>
              <a:off x="710188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74498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779739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3"/>
            <p:cNvSpPr/>
            <p:nvPr/>
          </p:nvSpPr>
          <p:spPr>
            <a:xfrm>
              <a:off x="8123417"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3"/>
            <p:cNvSpPr/>
            <p:nvPr/>
          </p:nvSpPr>
          <p:spPr>
            <a:xfrm>
              <a:off x="8471339"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3"/>
            <p:cNvSpPr/>
            <p:nvPr/>
          </p:nvSpPr>
          <p:spPr>
            <a:xfrm>
              <a:off x="882837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3"/>
            <p:cNvSpPr/>
            <p:nvPr/>
          </p:nvSpPr>
          <p:spPr>
            <a:xfrm>
              <a:off x="915445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3"/>
            <p:cNvSpPr/>
            <p:nvPr/>
          </p:nvSpPr>
          <p:spPr>
            <a:xfrm>
              <a:off x="4732600" y="176275"/>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4732600" y="52386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4732600" y="84988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a:off x="4732600" y="119780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3"/>
            <p:cNvSpPr/>
            <p:nvPr/>
          </p:nvSpPr>
          <p:spPr>
            <a:xfrm>
              <a:off x="4732600" y="155450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3"/>
            <p:cNvSpPr/>
            <p:nvPr/>
          </p:nvSpPr>
          <p:spPr>
            <a:xfrm>
              <a:off x="4732600" y="1880590"/>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3"/>
            <p:cNvSpPr/>
            <p:nvPr/>
          </p:nvSpPr>
          <p:spPr>
            <a:xfrm>
              <a:off x="4732600" y="222851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3"/>
            <p:cNvSpPr/>
            <p:nvPr/>
          </p:nvSpPr>
          <p:spPr>
            <a:xfrm>
              <a:off x="4732600" y="257636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a:off x="4732600" y="2902455"/>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a:off x="4732600" y="3250042"/>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3"/>
            <p:cNvSpPr/>
            <p:nvPr/>
          </p:nvSpPr>
          <p:spPr>
            <a:xfrm>
              <a:off x="4732600" y="359796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3"/>
            <p:cNvSpPr/>
            <p:nvPr/>
          </p:nvSpPr>
          <p:spPr>
            <a:xfrm>
              <a:off x="4732600" y="392405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4732600" y="4271639"/>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4732600" y="461956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4732600" y="4945583"/>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4" name="Google Shape;1014;p13"/>
          <p:cNvSpPr/>
          <p:nvPr/>
        </p:nvSpPr>
        <p:spPr>
          <a:xfrm>
            <a:off x="600600" y="1014000"/>
            <a:ext cx="7942800" cy="3748500"/>
          </a:xfrm>
          <a:prstGeom prst="rect">
            <a:avLst/>
          </a:prstGeom>
          <a:solidFill>
            <a:schemeClr val="accen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5" name="Google Shape;1015;p13"/>
          <p:cNvGrpSpPr/>
          <p:nvPr/>
        </p:nvGrpSpPr>
        <p:grpSpPr>
          <a:xfrm>
            <a:off x="3898049" y="4134564"/>
            <a:ext cx="1232672" cy="627928"/>
            <a:chOff x="2094425" y="748900"/>
            <a:chExt cx="887900" cy="452300"/>
          </a:xfrm>
        </p:grpSpPr>
        <p:sp>
          <p:nvSpPr>
            <p:cNvPr id="1016" name="Google Shape;1016;p13"/>
            <p:cNvSpPr/>
            <p:nvPr/>
          </p:nvSpPr>
          <p:spPr>
            <a:xfrm>
              <a:off x="2094425" y="748900"/>
              <a:ext cx="887900" cy="419450"/>
            </a:xfrm>
            <a:custGeom>
              <a:avLst/>
              <a:gdLst/>
              <a:ahLst/>
              <a:cxnLst/>
              <a:rect l="l" t="t" r="r" b="b"/>
              <a:pathLst>
                <a:path w="35516" h="16778" extrusionOk="0">
                  <a:moveTo>
                    <a:pt x="18732" y="0"/>
                  </a:moveTo>
                  <a:cubicBezTo>
                    <a:pt x="17804" y="0"/>
                    <a:pt x="16865" y="68"/>
                    <a:pt x="15918" y="202"/>
                  </a:cubicBezTo>
                  <a:cubicBezTo>
                    <a:pt x="14724" y="362"/>
                    <a:pt x="13570" y="640"/>
                    <a:pt x="12456" y="1038"/>
                  </a:cubicBezTo>
                  <a:cubicBezTo>
                    <a:pt x="8397" y="2451"/>
                    <a:pt x="5154" y="4918"/>
                    <a:pt x="2766" y="8499"/>
                  </a:cubicBezTo>
                  <a:cubicBezTo>
                    <a:pt x="1234" y="10787"/>
                    <a:pt x="319" y="13314"/>
                    <a:pt x="21" y="16060"/>
                  </a:cubicBezTo>
                  <a:cubicBezTo>
                    <a:pt x="1" y="16159"/>
                    <a:pt x="1" y="16279"/>
                    <a:pt x="1" y="16378"/>
                  </a:cubicBezTo>
                  <a:cubicBezTo>
                    <a:pt x="21" y="16617"/>
                    <a:pt x="200" y="16756"/>
                    <a:pt x="419" y="16776"/>
                  </a:cubicBezTo>
                  <a:cubicBezTo>
                    <a:pt x="431" y="16777"/>
                    <a:pt x="444" y="16778"/>
                    <a:pt x="456" y="16778"/>
                  </a:cubicBezTo>
                  <a:cubicBezTo>
                    <a:pt x="640" y="16778"/>
                    <a:pt x="800" y="16643"/>
                    <a:pt x="856" y="16438"/>
                  </a:cubicBezTo>
                  <a:cubicBezTo>
                    <a:pt x="896" y="16338"/>
                    <a:pt x="896" y="16239"/>
                    <a:pt x="916" y="16139"/>
                  </a:cubicBezTo>
                  <a:cubicBezTo>
                    <a:pt x="1294" y="12737"/>
                    <a:pt x="2627" y="9753"/>
                    <a:pt x="4875" y="7206"/>
                  </a:cubicBezTo>
                  <a:cubicBezTo>
                    <a:pt x="8377" y="3227"/>
                    <a:pt x="12814" y="1138"/>
                    <a:pt x="18106" y="919"/>
                  </a:cubicBezTo>
                  <a:cubicBezTo>
                    <a:pt x="18349" y="908"/>
                    <a:pt x="18591" y="903"/>
                    <a:pt x="18831" y="903"/>
                  </a:cubicBezTo>
                  <a:cubicBezTo>
                    <a:pt x="20902" y="903"/>
                    <a:pt x="22908" y="1286"/>
                    <a:pt x="24851" y="2053"/>
                  </a:cubicBezTo>
                  <a:cubicBezTo>
                    <a:pt x="28492" y="3485"/>
                    <a:pt x="31278" y="5893"/>
                    <a:pt x="33068" y="9394"/>
                  </a:cubicBezTo>
                  <a:cubicBezTo>
                    <a:pt x="33904" y="11006"/>
                    <a:pt x="34401" y="12697"/>
                    <a:pt x="34561" y="14488"/>
                  </a:cubicBezTo>
                  <a:cubicBezTo>
                    <a:pt x="34581" y="14667"/>
                    <a:pt x="34600" y="14846"/>
                    <a:pt x="34620" y="15025"/>
                  </a:cubicBezTo>
                  <a:cubicBezTo>
                    <a:pt x="34620" y="15105"/>
                    <a:pt x="34640" y="15204"/>
                    <a:pt x="34680" y="15284"/>
                  </a:cubicBezTo>
                  <a:cubicBezTo>
                    <a:pt x="34740" y="15463"/>
                    <a:pt x="34899" y="15562"/>
                    <a:pt x="35098" y="15562"/>
                  </a:cubicBezTo>
                  <a:cubicBezTo>
                    <a:pt x="35277" y="15542"/>
                    <a:pt x="35436" y="15443"/>
                    <a:pt x="35456" y="15224"/>
                  </a:cubicBezTo>
                  <a:cubicBezTo>
                    <a:pt x="35496" y="14926"/>
                    <a:pt x="35516" y="14627"/>
                    <a:pt x="35476" y="14309"/>
                  </a:cubicBezTo>
                  <a:cubicBezTo>
                    <a:pt x="35317" y="12836"/>
                    <a:pt x="34939" y="11404"/>
                    <a:pt x="34362" y="10031"/>
                  </a:cubicBezTo>
                  <a:cubicBezTo>
                    <a:pt x="32889" y="6549"/>
                    <a:pt x="30482" y="3923"/>
                    <a:pt x="27159" y="2132"/>
                  </a:cubicBezTo>
                  <a:cubicBezTo>
                    <a:pt x="24485" y="682"/>
                    <a:pt x="21661" y="0"/>
                    <a:pt x="187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3"/>
            <p:cNvSpPr/>
            <p:nvPr/>
          </p:nvSpPr>
          <p:spPr>
            <a:xfrm>
              <a:off x="2180475" y="835350"/>
              <a:ext cx="733700" cy="337425"/>
            </a:xfrm>
            <a:custGeom>
              <a:avLst/>
              <a:gdLst/>
              <a:ahLst/>
              <a:cxnLst/>
              <a:rect l="l" t="t" r="r" b="b"/>
              <a:pathLst>
                <a:path w="29348" h="13497" extrusionOk="0">
                  <a:moveTo>
                    <a:pt x="15085" y="1"/>
                  </a:moveTo>
                  <a:cubicBezTo>
                    <a:pt x="14631" y="1"/>
                    <a:pt x="14172" y="23"/>
                    <a:pt x="13709" y="67"/>
                  </a:cubicBezTo>
                  <a:cubicBezTo>
                    <a:pt x="11362" y="286"/>
                    <a:pt x="9173" y="1102"/>
                    <a:pt x="7223" y="2435"/>
                  </a:cubicBezTo>
                  <a:cubicBezTo>
                    <a:pt x="3483" y="4962"/>
                    <a:pt x="1195" y="8503"/>
                    <a:pt x="41" y="12821"/>
                  </a:cubicBezTo>
                  <a:cubicBezTo>
                    <a:pt x="1" y="12920"/>
                    <a:pt x="1" y="13020"/>
                    <a:pt x="1" y="13099"/>
                  </a:cubicBezTo>
                  <a:cubicBezTo>
                    <a:pt x="31" y="13336"/>
                    <a:pt x="226" y="13496"/>
                    <a:pt x="431" y="13496"/>
                  </a:cubicBezTo>
                  <a:cubicBezTo>
                    <a:pt x="501" y="13496"/>
                    <a:pt x="572" y="13478"/>
                    <a:pt x="638" y="13437"/>
                  </a:cubicBezTo>
                  <a:cubicBezTo>
                    <a:pt x="757" y="13358"/>
                    <a:pt x="837" y="13218"/>
                    <a:pt x="896" y="13079"/>
                  </a:cubicBezTo>
                  <a:cubicBezTo>
                    <a:pt x="976" y="12880"/>
                    <a:pt x="1016" y="12641"/>
                    <a:pt x="1075" y="12423"/>
                  </a:cubicBezTo>
                  <a:cubicBezTo>
                    <a:pt x="2010" y="9378"/>
                    <a:pt x="3562" y="6712"/>
                    <a:pt x="5930" y="4564"/>
                  </a:cubicBezTo>
                  <a:cubicBezTo>
                    <a:pt x="8019" y="2673"/>
                    <a:pt x="10446" y="1480"/>
                    <a:pt x="13292" y="1042"/>
                  </a:cubicBezTo>
                  <a:cubicBezTo>
                    <a:pt x="13899" y="955"/>
                    <a:pt x="14505" y="912"/>
                    <a:pt x="15108" y="912"/>
                  </a:cubicBezTo>
                  <a:cubicBezTo>
                    <a:pt x="16856" y="912"/>
                    <a:pt x="18579" y="1277"/>
                    <a:pt x="20235" y="2017"/>
                  </a:cubicBezTo>
                  <a:cubicBezTo>
                    <a:pt x="23180" y="3350"/>
                    <a:pt x="25349" y="5519"/>
                    <a:pt x="26921" y="8304"/>
                  </a:cubicBezTo>
                  <a:cubicBezTo>
                    <a:pt x="27557" y="9438"/>
                    <a:pt x="28035" y="10632"/>
                    <a:pt x="28413" y="11885"/>
                  </a:cubicBezTo>
                  <a:cubicBezTo>
                    <a:pt x="28433" y="12005"/>
                    <a:pt x="28492" y="12124"/>
                    <a:pt x="28572" y="12224"/>
                  </a:cubicBezTo>
                  <a:cubicBezTo>
                    <a:pt x="28656" y="12350"/>
                    <a:pt x="28771" y="12417"/>
                    <a:pt x="28901" y="12417"/>
                  </a:cubicBezTo>
                  <a:cubicBezTo>
                    <a:pt x="28955" y="12417"/>
                    <a:pt x="29011" y="12406"/>
                    <a:pt x="29069" y="12383"/>
                  </a:cubicBezTo>
                  <a:cubicBezTo>
                    <a:pt x="29228" y="12323"/>
                    <a:pt x="29348" y="12184"/>
                    <a:pt x="29308" y="11965"/>
                  </a:cubicBezTo>
                  <a:cubicBezTo>
                    <a:pt x="29288" y="11706"/>
                    <a:pt x="29268" y="11428"/>
                    <a:pt x="29169" y="11189"/>
                  </a:cubicBezTo>
                  <a:cubicBezTo>
                    <a:pt x="28811" y="10274"/>
                    <a:pt x="28472" y="9339"/>
                    <a:pt x="28035" y="8463"/>
                  </a:cubicBezTo>
                  <a:cubicBezTo>
                    <a:pt x="26622" y="5658"/>
                    <a:pt x="24613" y="3410"/>
                    <a:pt x="21867" y="1838"/>
                  </a:cubicBezTo>
                  <a:cubicBezTo>
                    <a:pt x="19743" y="617"/>
                    <a:pt x="17478" y="1"/>
                    <a:pt x="150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a:off x="2263050" y="935600"/>
              <a:ext cx="563600" cy="236375"/>
            </a:xfrm>
            <a:custGeom>
              <a:avLst/>
              <a:gdLst/>
              <a:ahLst/>
              <a:cxnLst/>
              <a:rect l="l" t="t" r="r" b="b"/>
              <a:pathLst>
                <a:path w="22544" h="9455" extrusionOk="0">
                  <a:moveTo>
                    <a:pt x="11757" y="0"/>
                  </a:moveTo>
                  <a:cubicBezTo>
                    <a:pt x="11389" y="0"/>
                    <a:pt x="11018" y="19"/>
                    <a:pt x="10645" y="56"/>
                  </a:cubicBezTo>
                  <a:cubicBezTo>
                    <a:pt x="8397" y="394"/>
                    <a:pt x="6706" y="1031"/>
                    <a:pt x="5333" y="1946"/>
                  </a:cubicBezTo>
                  <a:cubicBezTo>
                    <a:pt x="2826" y="3598"/>
                    <a:pt x="1135" y="5866"/>
                    <a:pt x="120" y="8671"/>
                  </a:cubicBezTo>
                  <a:cubicBezTo>
                    <a:pt x="80" y="8751"/>
                    <a:pt x="60" y="8811"/>
                    <a:pt x="40" y="8890"/>
                  </a:cubicBezTo>
                  <a:cubicBezTo>
                    <a:pt x="1" y="9129"/>
                    <a:pt x="120" y="9348"/>
                    <a:pt x="319" y="9427"/>
                  </a:cubicBezTo>
                  <a:cubicBezTo>
                    <a:pt x="370" y="9446"/>
                    <a:pt x="421" y="9455"/>
                    <a:pt x="472" y="9455"/>
                  </a:cubicBezTo>
                  <a:cubicBezTo>
                    <a:pt x="641" y="9455"/>
                    <a:pt x="800" y="9357"/>
                    <a:pt x="876" y="9189"/>
                  </a:cubicBezTo>
                  <a:cubicBezTo>
                    <a:pt x="936" y="9069"/>
                    <a:pt x="976" y="8950"/>
                    <a:pt x="1015" y="8830"/>
                  </a:cubicBezTo>
                  <a:cubicBezTo>
                    <a:pt x="1851" y="6582"/>
                    <a:pt x="3184" y="4692"/>
                    <a:pt x="5094" y="3220"/>
                  </a:cubicBezTo>
                  <a:cubicBezTo>
                    <a:pt x="7000" y="1746"/>
                    <a:pt x="9159" y="951"/>
                    <a:pt x="11570" y="951"/>
                  </a:cubicBezTo>
                  <a:cubicBezTo>
                    <a:pt x="11600" y="951"/>
                    <a:pt x="11630" y="951"/>
                    <a:pt x="11660" y="952"/>
                  </a:cubicBezTo>
                  <a:cubicBezTo>
                    <a:pt x="14326" y="971"/>
                    <a:pt x="16634" y="1926"/>
                    <a:pt x="18584" y="3757"/>
                  </a:cubicBezTo>
                  <a:cubicBezTo>
                    <a:pt x="19957" y="5050"/>
                    <a:pt x="20932" y="6602"/>
                    <a:pt x="21509" y="8413"/>
                  </a:cubicBezTo>
                  <a:cubicBezTo>
                    <a:pt x="21568" y="8572"/>
                    <a:pt x="21648" y="8751"/>
                    <a:pt x="21747" y="8890"/>
                  </a:cubicBezTo>
                  <a:cubicBezTo>
                    <a:pt x="21824" y="9005"/>
                    <a:pt x="21967" y="9063"/>
                    <a:pt x="22106" y="9063"/>
                  </a:cubicBezTo>
                  <a:cubicBezTo>
                    <a:pt x="22184" y="9063"/>
                    <a:pt x="22260" y="9045"/>
                    <a:pt x="22324" y="9010"/>
                  </a:cubicBezTo>
                  <a:cubicBezTo>
                    <a:pt x="22464" y="8950"/>
                    <a:pt x="22543" y="8771"/>
                    <a:pt x="22503" y="8552"/>
                  </a:cubicBezTo>
                  <a:cubicBezTo>
                    <a:pt x="22464" y="8333"/>
                    <a:pt x="22404" y="8114"/>
                    <a:pt x="22324" y="7895"/>
                  </a:cubicBezTo>
                  <a:cubicBezTo>
                    <a:pt x="21906" y="6781"/>
                    <a:pt x="21369" y="5707"/>
                    <a:pt x="20653" y="4752"/>
                  </a:cubicBezTo>
                  <a:cubicBezTo>
                    <a:pt x="18232" y="1560"/>
                    <a:pt x="15116" y="0"/>
                    <a:pt x="117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a:off x="2343125" y="1024550"/>
              <a:ext cx="375575" cy="176650"/>
            </a:xfrm>
            <a:custGeom>
              <a:avLst/>
              <a:gdLst/>
              <a:ahLst/>
              <a:cxnLst/>
              <a:rect l="l" t="t" r="r" b="b"/>
              <a:pathLst>
                <a:path w="15023" h="7066" extrusionOk="0">
                  <a:moveTo>
                    <a:pt x="8034" y="1"/>
                  </a:moveTo>
                  <a:cubicBezTo>
                    <a:pt x="7582" y="1"/>
                    <a:pt x="7120" y="46"/>
                    <a:pt x="6646" y="139"/>
                  </a:cubicBezTo>
                  <a:cubicBezTo>
                    <a:pt x="5651" y="318"/>
                    <a:pt x="4756" y="736"/>
                    <a:pt x="3921" y="1293"/>
                  </a:cubicBezTo>
                  <a:cubicBezTo>
                    <a:pt x="2070" y="2567"/>
                    <a:pt x="856" y="4317"/>
                    <a:pt x="61" y="6387"/>
                  </a:cubicBezTo>
                  <a:cubicBezTo>
                    <a:pt x="41" y="6446"/>
                    <a:pt x="21" y="6506"/>
                    <a:pt x="21" y="6566"/>
                  </a:cubicBezTo>
                  <a:cubicBezTo>
                    <a:pt x="1" y="6785"/>
                    <a:pt x="140" y="6984"/>
                    <a:pt x="319" y="7043"/>
                  </a:cubicBezTo>
                  <a:cubicBezTo>
                    <a:pt x="369" y="7058"/>
                    <a:pt x="419" y="7066"/>
                    <a:pt x="467" y="7066"/>
                  </a:cubicBezTo>
                  <a:cubicBezTo>
                    <a:pt x="613" y="7066"/>
                    <a:pt x="747" y="6998"/>
                    <a:pt x="837" y="6864"/>
                  </a:cubicBezTo>
                  <a:cubicBezTo>
                    <a:pt x="896" y="6785"/>
                    <a:pt x="916" y="6685"/>
                    <a:pt x="976" y="6586"/>
                  </a:cubicBezTo>
                  <a:cubicBezTo>
                    <a:pt x="1215" y="6068"/>
                    <a:pt x="1414" y="5551"/>
                    <a:pt x="1692" y="5073"/>
                  </a:cubicBezTo>
                  <a:cubicBezTo>
                    <a:pt x="2528" y="3601"/>
                    <a:pt x="3622" y="2387"/>
                    <a:pt x="5154" y="1631"/>
                  </a:cubicBezTo>
                  <a:cubicBezTo>
                    <a:pt x="6141" y="1138"/>
                    <a:pt x="7102" y="891"/>
                    <a:pt x="8038" y="891"/>
                  </a:cubicBezTo>
                  <a:cubicBezTo>
                    <a:pt x="9330" y="891"/>
                    <a:pt x="10571" y="1362"/>
                    <a:pt x="11760" y="2308"/>
                  </a:cubicBezTo>
                  <a:cubicBezTo>
                    <a:pt x="12794" y="3124"/>
                    <a:pt x="13511" y="4198"/>
                    <a:pt x="14028" y="5392"/>
                  </a:cubicBezTo>
                  <a:cubicBezTo>
                    <a:pt x="14068" y="5511"/>
                    <a:pt x="14107" y="5611"/>
                    <a:pt x="14187" y="5710"/>
                  </a:cubicBezTo>
                  <a:cubicBezTo>
                    <a:pt x="14272" y="5851"/>
                    <a:pt x="14406" y="5932"/>
                    <a:pt x="14548" y="5932"/>
                  </a:cubicBezTo>
                  <a:cubicBezTo>
                    <a:pt x="14606" y="5932"/>
                    <a:pt x="14666" y="5918"/>
                    <a:pt x="14724" y="5889"/>
                  </a:cubicBezTo>
                  <a:cubicBezTo>
                    <a:pt x="14923" y="5810"/>
                    <a:pt x="15023" y="5611"/>
                    <a:pt x="14983" y="5372"/>
                  </a:cubicBezTo>
                  <a:cubicBezTo>
                    <a:pt x="14983" y="5332"/>
                    <a:pt x="14963" y="5272"/>
                    <a:pt x="14943" y="5213"/>
                  </a:cubicBezTo>
                  <a:cubicBezTo>
                    <a:pt x="14366" y="3800"/>
                    <a:pt x="13530" y="2586"/>
                    <a:pt x="12357" y="1612"/>
                  </a:cubicBezTo>
                  <a:cubicBezTo>
                    <a:pt x="11057" y="559"/>
                    <a:pt x="9613" y="1"/>
                    <a:pt x="8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0" name="Google Shape;1020;p13"/>
          <p:cNvSpPr/>
          <p:nvPr/>
        </p:nvSpPr>
        <p:spPr>
          <a:xfrm>
            <a:off x="598182" y="3233454"/>
            <a:ext cx="1477624" cy="1512541"/>
          </a:xfrm>
          <a:custGeom>
            <a:avLst/>
            <a:gdLst/>
            <a:ahLst/>
            <a:cxnLst/>
            <a:rect l="l" t="t" r="r" b="b"/>
            <a:pathLst>
              <a:path w="26861" h="27497" extrusionOk="0">
                <a:moveTo>
                  <a:pt x="26781" y="15479"/>
                </a:moveTo>
                <a:cubicBezTo>
                  <a:pt x="26721" y="14823"/>
                  <a:pt x="26701" y="14186"/>
                  <a:pt x="26582" y="13629"/>
                </a:cubicBezTo>
                <a:cubicBezTo>
                  <a:pt x="26542" y="13430"/>
                  <a:pt x="26443" y="13251"/>
                  <a:pt x="26403" y="13052"/>
                </a:cubicBezTo>
                <a:cubicBezTo>
                  <a:pt x="26224" y="12236"/>
                  <a:pt x="26164" y="11401"/>
                  <a:pt x="25945" y="10605"/>
                </a:cubicBezTo>
                <a:cubicBezTo>
                  <a:pt x="25866" y="10346"/>
                  <a:pt x="25726" y="10088"/>
                  <a:pt x="25647" y="9829"/>
                </a:cubicBezTo>
                <a:cubicBezTo>
                  <a:pt x="25567" y="9570"/>
                  <a:pt x="25567" y="9292"/>
                  <a:pt x="25488" y="9013"/>
                </a:cubicBezTo>
                <a:cubicBezTo>
                  <a:pt x="25408" y="8735"/>
                  <a:pt x="25289" y="8476"/>
                  <a:pt x="25189" y="8217"/>
                </a:cubicBezTo>
                <a:cubicBezTo>
                  <a:pt x="25070" y="7819"/>
                  <a:pt x="24851" y="7422"/>
                  <a:pt x="24712" y="7183"/>
                </a:cubicBezTo>
                <a:cubicBezTo>
                  <a:pt x="24592" y="6964"/>
                  <a:pt x="24553" y="6765"/>
                  <a:pt x="24473" y="6606"/>
                </a:cubicBezTo>
                <a:cubicBezTo>
                  <a:pt x="24334" y="6248"/>
                  <a:pt x="24095" y="5929"/>
                  <a:pt x="23896" y="5611"/>
                </a:cubicBezTo>
                <a:cubicBezTo>
                  <a:pt x="23836" y="5511"/>
                  <a:pt x="23856" y="5372"/>
                  <a:pt x="23797" y="5293"/>
                </a:cubicBezTo>
                <a:cubicBezTo>
                  <a:pt x="23737" y="5193"/>
                  <a:pt x="23598" y="5133"/>
                  <a:pt x="23538" y="5034"/>
                </a:cubicBezTo>
                <a:cubicBezTo>
                  <a:pt x="23538" y="5034"/>
                  <a:pt x="23538" y="4934"/>
                  <a:pt x="23498" y="4895"/>
                </a:cubicBezTo>
                <a:cubicBezTo>
                  <a:pt x="23319" y="4636"/>
                  <a:pt x="23160" y="4338"/>
                  <a:pt x="22961" y="4119"/>
                </a:cubicBezTo>
                <a:cubicBezTo>
                  <a:pt x="22881" y="4019"/>
                  <a:pt x="22782" y="3940"/>
                  <a:pt x="22702" y="3840"/>
                </a:cubicBezTo>
                <a:cubicBezTo>
                  <a:pt x="22603" y="3721"/>
                  <a:pt x="22523" y="3582"/>
                  <a:pt x="22503" y="3562"/>
                </a:cubicBezTo>
                <a:cubicBezTo>
                  <a:pt x="22424" y="3442"/>
                  <a:pt x="22284" y="3422"/>
                  <a:pt x="22185" y="3323"/>
                </a:cubicBezTo>
                <a:cubicBezTo>
                  <a:pt x="22145" y="3263"/>
                  <a:pt x="22165" y="3204"/>
                  <a:pt x="22145" y="3164"/>
                </a:cubicBezTo>
                <a:cubicBezTo>
                  <a:pt x="22105" y="3124"/>
                  <a:pt x="22006" y="3104"/>
                  <a:pt x="21966" y="3044"/>
                </a:cubicBezTo>
                <a:cubicBezTo>
                  <a:pt x="21707" y="2746"/>
                  <a:pt x="21409" y="2388"/>
                  <a:pt x="21051" y="2129"/>
                </a:cubicBezTo>
                <a:cubicBezTo>
                  <a:pt x="20951" y="2069"/>
                  <a:pt x="20832" y="2050"/>
                  <a:pt x="20752" y="1990"/>
                </a:cubicBezTo>
                <a:cubicBezTo>
                  <a:pt x="20633" y="1910"/>
                  <a:pt x="20553" y="1811"/>
                  <a:pt x="20454" y="1731"/>
                </a:cubicBezTo>
                <a:cubicBezTo>
                  <a:pt x="20255" y="1592"/>
                  <a:pt x="20056" y="1492"/>
                  <a:pt x="19837" y="1373"/>
                </a:cubicBezTo>
                <a:cubicBezTo>
                  <a:pt x="19419" y="1134"/>
                  <a:pt x="19002" y="955"/>
                  <a:pt x="18584" y="756"/>
                </a:cubicBezTo>
                <a:cubicBezTo>
                  <a:pt x="17768" y="398"/>
                  <a:pt x="16912" y="140"/>
                  <a:pt x="16077" y="40"/>
                </a:cubicBezTo>
                <a:cubicBezTo>
                  <a:pt x="15321" y="40"/>
                  <a:pt x="14604" y="0"/>
                  <a:pt x="13928" y="40"/>
                </a:cubicBezTo>
                <a:cubicBezTo>
                  <a:pt x="13829" y="40"/>
                  <a:pt x="13749" y="0"/>
                  <a:pt x="13649" y="20"/>
                </a:cubicBezTo>
                <a:cubicBezTo>
                  <a:pt x="13590" y="20"/>
                  <a:pt x="13510" y="80"/>
                  <a:pt x="13451" y="100"/>
                </a:cubicBezTo>
                <a:cubicBezTo>
                  <a:pt x="13271" y="120"/>
                  <a:pt x="13072" y="100"/>
                  <a:pt x="12913" y="120"/>
                </a:cubicBezTo>
                <a:cubicBezTo>
                  <a:pt x="12754" y="159"/>
                  <a:pt x="12595" y="219"/>
                  <a:pt x="12436" y="279"/>
                </a:cubicBezTo>
                <a:cubicBezTo>
                  <a:pt x="12356" y="299"/>
                  <a:pt x="12277" y="299"/>
                  <a:pt x="12197" y="319"/>
                </a:cubicBezTo>
                <a:cubicBezTo>
                  <a:pt x="12197" y="319"/>
                  <a:pt x="12157" y="418"/>
                  <a:pt x="12137" y="418"/>
                </a:cubicBezTo>
                <a:cubicBezTo>
                  <a:pt x="12098" y="458"/>
                  <a:pt x="12018" y="398"/>
                  <a:pt x="11978" y="418"/>
                </a:cubicBezTo>
                <a:cubicBezTo>
                  <a:pt x="11401" y="617"/>
                  <a:pt x="10765" y="756"/>
                  <a:pt x="10168" y="876"/>
                </a:cubicBezTo>
                <a:cubicBezTo>
                  <a:pt x="9790" y="955"/>
                  <a:pt x="9451" y="1055"/>
                  <a:pt x="9113" y="1174"/>
                </a:cubicBezTo>
                <a:cubicBezTo>
                  <a:pt x="6944" y="1393"/>
                  <a:pt x="5034" y="2030"/>
                  <a:pt x="3284" y="3960"/>
                </a:cubicBezTo>
                <a:cubicBezTo>
                  <a:pt x="3204" y="4039"/>
                  <a:pt x="3124" y="4139"/>
                  <a:pt x="3065" y="4238"/>
                </a:cubicBezTo>
                <a:cubicBezTo>
                  <a:pt x="3045" y="4218"/>
                  <a:pt x="3025" y="4198"/>
                  <a:pt x="3025" y="4198"/>
                </a:cubicBezTo>
                <a:cubicBezTo>
                  <a:pt x="2925" y="4079"/>
                  <a:pt x="2826" y="4159"/>
                  <a:pt x="2746" y="4178"/>
                </a:cubicBezTo>
                <a:cubicBezTo>
                  <a:pt x="2707" y="4198"/>
                  <a:pt x="2647" y="4238"/>
                  <a:pt x="2607" y="4278"/>
                </a:cubicBezTo>
                <a:cubicBezTo>
                  <a:pt x="2408" y="4417"/>
                  <a:pt x="2209" y="4636"/>
                  <a:pt x="2070" y="4895"/>
                </a:cubicBezTo>
                <a:cubicBezTo>
                  <a:pt x="2010" y="5034"/>
                  <a:pt x="2010" y="5153"/>
                  <a:pt x="1950" y="5293"/>
                </a:cubicBezTo>
                <a:cubicBezTo>
                  <a:pt x="1692" y="5790"/>
                  <a:pt x="1294" y="6287"/>
                  <a:pt x="1135" y="6765"/>
                </a:cubicBezTo>
                <a:cubicBezTo>
                  <a:pt x="1095" y="6964"/>
                  <a:pt x="1214" y="7262"/>
                  <a:pt x="956" y="7322"/>
                </a:cubicBezTo>
                <a:cubicBezTo>
                  <a:pt x="1055" y="7501"/>
                  <a:pt x="916" y="7800"/>
                  <a:pt x="816" y="8018"/>
                </a:cubicBezTo>
                <a:cubicBezTo>
                  <a:pt x="737" y="8138"/>
                  <a:pt x="677" y="8217"/>
                  <a:pt x="598" y="8277"/>
                </a:cubicBezTo>
                <a:cubicBezTo>
                  <a:pt x="538" y="9033"/>
                  <a:pt x="239" y="9789"/>
                  <a:pt x="160" y="10545"/>
                </a:cubicBezTo>
                <a:cubicBezTo>
                  <a:pt x="80" y="11301"/>
                  <a:pt x="1" y="12018"/>
                  <a:pt x="1" y="12674"/>
                </a:cubicBezTo>
                <a:cubicBezTo>
                  <a:pt x="21" y="13768"/>
                  <a:pt x="40" y="14743"/>
                  <a:pt x="200" y="15798"/>
                </a:cubicBezTo>
                <a:cubicBezTo>
                  <a:pt x="239" y="15957"/>
                  <a:pt x="319" y="16136"/>
                  <a:pt x="359" y="16315"/>
                </a:cubicBezTo>
                <a:cubicBezTo>
                  <a:pt x="418" y="16494"/>
                  <a:pt x="458" y="16673"/>
                  <a:pt x="518" y="16872"/>
                </a:cubicBezTo>
                <a:cubicBezTo>
                  <a:pt x="478" y="16912"/>
                  <a:pt x="498" y="16912"/>
                  <a:pt x="538" y="16932"/>
                </a:cubicBezTo>
                <a:cubicBezTo>
                  <a:pt x="598" y="17151"/>
                  <a:pt x="677" y="17370"/>
                  <a:pt x="757" y="17569"/>
                </a:cubicBezTo>
                <a:cubicBezTo>
                  <a:pt x="757" y="17608"/>
                  <a:pt x="757" y="17648"/>
                  <a:pt x="737" y="17688"/>
                </a:cubicBezTo>
                <a:cubicBezTo>
                  <a:pt x="777" y="17728"/>
                  <a:pt x="816" y="17768"/>
                  <a:pt x="836" y="17807"/>
                </a:cubicBezTo>
                <a:cubicBezTo>
                  <a:pt x="916" y="17986"/>
                  <a:pt x="1015" y="18185"/>
                  <a:pt x="1095" y="18364"/>
                </a:cubicBezTo>
                <a:cubicBezTo>
                  <a:pt x="1095" y="18364"/>
                  <a:pt x="1095" y="18384"/>
                  <a:pt x="1135" y="18424"/>
                </a:cubicBezTo>
                <a:cubicBezTo>
                  <a:pt x="1175" y="18504"/>
                  <a:pt x="1214" y="18583"/>
                  <a:pt x="1254" y="18683"/>
                </a:cubicBezTo>
                <a:cubicBezTo>
                  <a:pt x="1254" y="18742"/>
                  <a:pt x="1294" y="18802"/>
                  <a:pt x="1354" y="18842"/>
                </a:cubicBezTo>
                <a:cubicBezTo>
                  <a:pt x="1473" y="19041"/>
                  <a:pt x="1592" y="19220"/>
                  <a:pt x="1732" y="19419"/>
                </a:cubicBezTo>
                <a:cubicBezTo>
                  <a:pt x="3264" y="21588"/>
                  <a:pt x="5850" y="22841"/>
                  <a:pt x="8476" y="23299"/>
                </a:cubicBezTo>
                <a:cubicBezTo>
                  <a:pt x="10327" y="23637"/>
                  <a:pt x="12197" y="23617"/>
                  <a:pt x="14087" y="23518"/>
                </a:cubicBezTo>
                <a:cubicBezTo>
                  <a:pt x="13988" y="23537"/>
                  <a:pt x="13888" y="23557"/>
                  <a:pt x="13789" y="23577"/>
                </a:cubicBezTo>
                <a:cubicBezTo>
                  <a:pt x="13709" y="23597"/>
                  <a:pt x="13530" y="23617"/>
                  <a:pt x="13451" y="23657"/>
                </a:cubicBezTo>
                <a:cubicBezTo>
                  <a:pt x="13431" y="23657"/>
                  <a:pt x="13411" y="23756"/>
                  <a:pt x="13391" y="23756"/>
                </a:cubicBezTo>
                <a:cubicBezTo>
                  <a:pt x="13331" y="23776"/>
                  <a:pt x="13252" y="23717"/>
                  <a:pt x="13172" y="23717"/>
                </a:cubicBezTo>
                <a:cubicBezTo>
                  <a:pt x="12913" y="23717"/>
                  <a:pt x="12734" y="23736"/>
                  <a:pt x="12535" y="23736"/>
                </a:cubicBezTo>
                <a:cubicBezTo>
                  <a:pt x="12376" y="23736"/>
                  <a:pt x="12217" y="23796"/>
                  <a:pt x="12078" y="23677"/>
                </a:cubicBezTo>
                <a:cubicBezTo>
                  <a:pt x="11899" y="23717"/>
                  <a:pt x="11640" y="23796"/>
                  <a:pt x="11381" y="23836"/>
                </a:cubicBezTo>
                <a:cubicBezTo>
                  <a:pt x="11302" y="23856"/>
                  <a:pt x="11123" y="23876"/>
                  <a:pt x="11123" y="23876"/>
                </a:cubicBezTo>
                <a:cubicBezTo>
                  <a:pt x="11083" y="23876"/>
                  <a:pt x="11083" y="23836"/>
                  <a:pt x="11063" y="23836"/>
                </a:cubicBezTo>
                <a:cubicBezTo>
                  <a:pt x="10944" y="23856"/>
                  <a:pt x="10824" y="23915"/>
                  <a:pt x="10705" y="23915"/>
                </a:cubicBezTo>
                <a:cubicBezTo>
                  <a:pt x="10148" y="23955"/>
                  <a:pt x="9272" y="23537"/>
                  <a:pt x="9093" y="24194"/>
                </a:cubicBezTo>
                <a:cubicBezTo>
                  <a:pt x="9014" y="24492"/>
                  <a:pt x="9073" y="24711"/>
                  <a:pt x="9193" y="24851"/>
                </a:cubicBezTo>
                <a:cubicBezTo>
                  <a:pt x="9213" y="24890"/>
                  <a:pt x="9332" y="24871"/>
                  <a:pt x="9412" y="24930"/>
                </a:cubicBezTo>
                <a:cubicBezTo>
                  <a:pt x="9491" y="24970"/>
                  <a:pt x="9571" y="25010"/>
                  <a:pt x="9611" y="25109"/>
                </a:cubicBezTo>
                <a:cubicBezTo>
                  <a:pt x="10148" y="25109"/>
                  <a:pt x="10745" y="24990"/>
                  <a:pt x="11322" y="24950"/>
                </a:cubicBezTo>
                <a:cubicBezTo>
                  <a:pt x="11381" y="24930"/>
                  <a:pt x="11461" y="24890"/>
                  <a:pt x="11521" y="24890"/>
                </a:cubicBezTo>
                <a:cubicBezTo>
                  <a:pt x="11580" y="24890"/>
                  <a:pt x="11640" y="24950"/>
                  <a:pt x="11720" y="24950"/>
                </a:cubicBezTo>
                <a:cubicBezTo>
                  <a:pt x="11859" y="24930"/>
                  <a:pt x="12018" y="24851"/>
                  <a:pt x="12157" y="24851"/>
                </a:cubicBezTo>
                <a:cubicBezTo>
                  <a:pt x="12197" y="24831"/>
                  <a:pt x="12297" y="24890"/>
                  <a:pt x="12356" y="24890"/>
                </a:cubicBezTo>
                <a:cubicBezTo>
                  <a:pt x="12436" y="24890"/>
                  <a:pt x="12495" y="24851"/>
                  <a:pt x="12575" y="24831"/>
                </a:cubicBezTo>
                <a:cubicBezTo>
                  <a:pt x="12655" y="24831"/>
                  <a:pt x="12714" y="24890"/>
                  <a:pt x="12774" y="24890"/>
                </a:cubicBezTo>
                <a:cubicBezTo>
                  <a:pt x="13013" y="24871"/>
                  <a:pt x="13192" y="24751"/>
                  <a:pt x="13371" y="24910"/>
                </a:cubicBezTo>
                <a:cubicBezTo>
                  <a:pt x="13590" y="24811"/>
                  <a:pt x="13829" y="24771"/>
                  <a:pt x="14027" y="24731"/>
                </a:cubicBezTo>
                <a:cubicBezTo>
                  <a:pt x="14127" y="24691"/>
                  <a:pt x="14127" y="24731"/>
                  <a:pt x="14226" y="24711"/>
                </a:cubicBezTo>
                <a:cubicBezTo>
                  <a:pt x="14525" y="24652"/>
                  <a:pt x="14843" y="24532"/>
                  <a:pt x="15142" y="24492"/>
                </a:cubicBezTo>
                <a:cubicBezTo>
                  <a:pt x="15261" y="24473"/>
                  <a:pt x="15380" y="24532"/>
                  <a:pt x="15500" y="24512"/>
                </a:cubicBezTo>
                <a:cubicBezTo>
                  <a:pt x="15599" y="24512"/>
                  <a:pt x="15679" y="24413"/>
                  <a:pt x="15778" y="24393"/>
                </a:cubicBezTo>
                <a:cubicBezTo>
                  <a:pt x="16534" y="24154"/>
                  <a:pt x="17310" y="24274"/>
                  <a:pt x="18126" y="24055"/>
                </a:cubicBezTo>
                <a:cubicBezTo>
                  <a:pt x="18285" y="24015"/>
                  <a:pt x="18444" y="23935"/>
                  <a:pt x="18604" y="23876"/>
                </a:cubicBezTo>
                <a:cubicBezTo>
                  <a:pt x="18604" y="23876"/>
                  <a:pt x="18663" y="23935"/>
                  <a:pt x="18703" y="23915"/>
                </a:cubicBezTo>
                <a:cubicBezTo>
                  <a:pt x="18822" y="23896"/>
                  <a:pt x="19002" y="23836"/>
                  <a:pt x="19141" y="23796"/>
                </a:cubicBezTo>
                <a:cubicBezTo>
                  <a:pt x="20215" y="23458"/>
                  <a:pt x="21230" y="22960"/>
                  <a:pt x="22066" y="22264"/>
                </a:cubicBezTo>
                <a:cubicBezTo>
                  <a:pt x="22125" y="22204"/>
                  <a:pt x="22185" y="22165"/>
                  <a:pt x="22245" y="22105"/>
                </a:cubicBezTo>
                <a:cubicBezTo>
                  <a:pt x="22563" y="21806"/>
                  <a:pt x="22861" y="21448"/>
                  <a:pt x="23100" y="21170"/>
                </a:cubicBezTo>
                <a:cubicBezTo>
                  <a:pt x="23319" y="20931"/>
                  <a:pt x="23558" y="20414"/>
                  <a:pt x="23797" y="20175"/>
                </a:cubicBezTo>
                <a:cubicBezTo>
                  <a:pt x="23816" y="20155"/>
                  <a:pt x="23777" y="20115"/>
                  <a:pt x="23777" y="20076"/>
                </a:cubicBezTo>
                <a:cubicBezTo>
                  <a:pt x="24015" y="19598"/>
                  <a:pt x="24155" y="19041"/>
                  <a:pt x="24254" y="18782"/>
                </a:cubicBezTo>
                <a:cubicBezTo>
                  <a:pt x="24413" y="18364"/>
                  <a:pt x="24433" y="17867"/>
                  <a:pt x="24533" y="17390"/>
                </a:cubicBezTo>
                <a:cubicBezTo>
                  <a:pt x="24612" y="16872"/>
                  <a:pt x="24771" y="16375"/>
                  <a:pt x="24732" y="15798"/>
                </a:cubicBezTo>
                <a:cubicBezTo>
                  <a:pt x="24712" y="15559"/>
                  <a:pt x="24712" y="15440"/>
                  <a:pt x="24712" y="15320"/>
                </a:cubicBezTo>
                <a:cubicBezTo>
                  <a:pt x="24712" y="15082"/>
                  <a:pt x="24632" y="14843"/>
                  <a:pt x="24612" y="14604"/>
                </a:cubicBezTo>
                <a:cubicBezTo>
                  <a:pt x="24592" y="14505"/>
                  <a:pt x="24652" y="14425"/>
                  <a:pt x="24632" y="14326"/>
                </a:cubicBezTo>
                <a:cubicBezTo>
                  <a:pt x="24573" y="13589"/>
                  <a:pt x="24493" y="12833"/>
                  <a:pt x="24354" y="12097"/>
                </a:cubicBezTo>
                <a:cubicBezTo>
                  <a:pt x="24194" y="11361"/>
                  <a:pt x="24015" y="10665"/>
                  <a:pt x="23797" y="9988"/>
                </a:cubicBezTo>
                <a:cubicBezTo>
                  <a:pt x="23757" y="9909"/>
                  <a:pt x="23816" y="9809"/>
                  <a:pt x="23777" y="9749"/>
                </a:cubicBezTo>
                <a:cubicBezTo>
                  <a:pt x="23757" y="9670"/>
                  <a:pt x="23657" y="9630"/>
                  <a:pt x="23617" y="9550"/>
                </a:cubicBezTo>
                <a:cubicBezTo>
                  <a:pt x="23598" y="9511"/>
                  <a:pt x="23657" y="9471"/>
                  <a:pt x="23637" y="9431"/>
                </a:cubicBezTo>
                <a:cubicBezTo>
                  <a:pt x="23617" y="9312"/>
                  <a:pt x="23419" y="8954"/>
                  <a:pt x="23379" y="8914"/>
                </a:cubicBezTo>
                <a:cubicBezTo>
                  <a:pt x="23339" y="8874"/>
                  <a:pt x="23419" y="8854"/>
                  <a:pt x="23399" y="8834"/>
                </a:cubicBezTo>
                <a:cubicBezTo>
                  <a:pt x="23379" y="8774"/>
                  <a:pt x="23339" y="8774"/>
                  <a:pt x="23319" y="8755"/>
                </a:cubicBezTo>
                <a:cubicBezTo>
                  <a:pt x="23299" y="8695"/>
                  <a:pt x="23359" y="8655"/>
                  <a:pt x="23319" y="8615"/>
                </a:cubicBezTo>
                <a:cubicBezTo>
                  <a:pt x="23279" y="8456"/>
                  <a:pt x="23140" y="8337"/>
                  <a:pt x="23080" y="8197"/>
                </a:cubicBezTo>
                <a:cubicBezTo>
                  <a:pt x="23060" y="8158"/>
                  <a:pt x="23100" y="8118"/>
                  <a:pt x="23100" y="8098"/>
                </a:cubicBezTo>
                <a:cubicBezTo>
                  <a:pt x="23080" y="8058"/>
                  <a:pt x="23021" y="8058"/>
                  <a:pt x="23001" y="8018"/>
                </a:cubicBezTo>
                <a:cubicBezTo>
                  <a:pt x="22941" y="7879"/>
                  <a:pt x="22842" y="7740"/>
                  <a:pt x="22782" y="7581"/>
                </a:cubicBezTo>
                <a:cubicBezTo>
                  <a:pt x="22742" y="7501"/>
                  <a:pt x="22762" y="7402"/>
                  <a:pt x="22722" y="7322"/>
                </a:cubicBezTo>
                <a:cubicBezTo>
                  <a:pt x="22643" y="7163"/>
                  <a:pt x="22503" y="7043"/>
                  <a:pt x="22404" y="6884"/>
                </a:cubicBezTo>
                <a:cubicBezTo>
                  <a:pt x="22245" y="6626"/>
                  <a:pt x="22066" y="6307"/>
                  <a:pt x="21887" y="5969"/>
                </a:cubicBezTo>
                <a:cubicBezTo>
                  <a:pt x="21767" y="5790"/>
                  <a:pt x="21727" y="5591"/>
                  <a:pt x="21648" y="5472"/>
                </a:cubicBezTo>
                <a:cubicBezTo>
                  <a:pt x="21608" y="5412"/>
                  <a:pt x="21469" y="5392"/>
                  <a:pt x="21429" y="5332"/>
                </a:cubicBezTo>
                <a:cubicBezTo>
                  <a:pt x="21389" y="5273"/>
                  <a:pt x="21369" y="5153"/>
                  <a:pt x="21329" y="5094"/>
                </a:cubicBezTo>
                <a:cubicBezTo>
                  <a:pt x="21310" y="5054"/>
                  <a:pt x="21250" y="5094"/>
                  <a:pt x="21230" y="5034"/>
                </a:cubicBezTo>
                <a:cubicBezTo>
                  <a:pt x="21230" y="5014"/>
                  <a:pt x="21270" y="4915"/>
                  <a:pt x="21270" y="4895"/>
                </a:cubicBezTo>
                <a:cubicBezTo>
                  <a:pt x="21210" y="4815"/>
                  <a:pt x="21111" y="4775"/>
                  <a:pt x="21071" y="4716"/>
                </a:cubicBezTo>
                <a:cubicBezTo>
                  <a:pt x="20852" y="4457"/>
                  <a:pt x="20534" y="4298"/>
                  <a:pt x="20295" y="4079"/>
                </a:cubicBezTo>
                <a:cubicBezTo>
                  <a:pt x="20156" y="3960"/>
                  <a:pt x="20036" y="3840"/>
                  <a:pt x="19897" y="3721"/>
                </a:cubicBezTo>
                <a:cubicBezTo>
                  <a:pt x="19857" y="3701"/>
                  <a:pt x="19797" y="3701"/>
                  <a:pt x="19797" y="3701"/>
                </a:cubicBezTo>
                <a:cubicBezTo>
                  <a:pt x="19738" y="3661"/>
                  <a:pt x="19758" y="3601"/>
                  <a:pt x="19738" y="3582"/>
                </a:cubicBezTo>
                <a:cubicBezTo>
                  <a:pt x="19698" y="3542"/>
                  <a:pt x="19579" y="3422"/>
                  <a:pt x="19579" y="3422"/>
                </a:cubicBezTo>
                <a:cubicBezTo>
                  <a:pt x="19081" y="3005"/>
                  <a:pt x="18564" y="2666"/>
                  <a:pt x="18106" y="2189"/>
                </a:cubicBezTo>
                <a:cubicBezTo>
                  <a:pt x="18345" y="2209"/>
                  <a:pt x="18524" y="2328"/>
                  <a:pt x="18723" y="2447"/>
                </a:cubicBezTo>
                <a:cubicBezTo>
                  <a:pt x="19141" y="2706"/>
                  <a:pt x="19559" y="2925"/>
                  <a:pt x="19937" y="3184"/>
                </a:cubicBezTo>
                <a:cubicBezTo>
                  <a:pt x="20016" y="3243"/>
                  <a:pt x="20116" y="3323"/>
                  <a:pt x="20215" y="3383"/>
                </a:cubicBezTo>
                <a:cubicBezTo>
                  <a:pt x="20315" y="3422"/>
                  <a:pt x="20454" y="3422"/>
                  <a:pt x="20534" y="3482"/>
                </a:cubicBezTo>
                <a:cubicBezTo>
                  <a:pt x="20573" y="3522"/>
                  <a:pt x="20633" y="3562"/>
                  <a:pt x="20693" y="3601"/>
                </a:cubicBezTo>
                <a:cubicBezTo>
                  <a:pt x="20733" y="3641"/>
                  <a:pt x="20792" y="3681"/>
                  <a:pt x="20792" y="3681"/>
                </a:cubicBezTo>
                <a:cubicBezTo>
                  <a:pt x="20792" y="3701"/>
                  <a:pt x="20772" y="3761"/>
                  <a:pt x="20812" y="3800"/>
                </a:cubicBezTo>
                <a:cubicBezTo>
                  <a:pt x="20852" y="3820"/>
                  <a:pt x="20971" y="3820"/>
                  <a:pt x="21011" y="3860"/>
                </a:cubicBezTo>
                <a:cubicBezTo>
                  <a:pt x="21031" y="3880"/>
                  <a:pt x="20991" y="3920"/>
                  <a:pt x="21011" y="3940"/>
                </a:cubicBezTo>
                <a:cubicBezTo>
                  <a:pt x="21031" y="3979"/>
                  <a:pt x="21071" y="3960"/>
                  <a:pt x="21111" y="3999"/>
                </a:cubicBezTo>
                <a:cubicBezTo>
                  <a:pt x="21310" y="4198"/>
                  <a:pt x="21389" y="4497"/>
                  <a:pt x="21668" y="4656"/>
                </a:cubicBezTo>
                <a:cubicBezTo>
                  <a:pt x="21707" y="5133"/>
                  <a:pt x="22105" y="5492"/>
                  <a:pt x="22404" y="5949"/>
                </a:cubicBezTo>
                <a:cubicBezTo>
                  <a:pt x="22503" y="6069"/>
                  <a:pt x="22603" y="6208"/>
                  <a:pt x="22682" y="6347"/>
                </a:cubicBezTo>
                <a:cubicBezTo>
                  <a:pt x="22702" y="6407"/>
                  <a:pt x="22643" y="6486"/>
                  <a:pt x="22662" y="6546"/>
                </a:cubicBezTo>
                <a:cubicBezTo>
                  <a:pt x="22682" y="6606"/>
                  <a:pt x="22782" y="6665"/>
                  <a:pt x="22802" y="6725"/>
                </a:cubicBezTo>
                <a:cubicBezTo>
                  <a:pt x="22921" y="6984"/>
                  <a:pt x="23060" y="7223"/>
                  <a:pt x="23200" y="7481"/>
                </a:cubicBezTo>
                <a:cubicBezTo>
                  <a:pt x="23419" y="7939"/>
                  <a:pt x="23498" y="8317"/>
                  <a:pt x="23677" y="8655"/>
                </a:cubicBezTo>
                <a:cubicBezTo>
                  <a:pt x="23856" y="9013"/>
                  <a:pt x="24035" y="9332"/>
                  <a:pt x="24155" y="9670"/>
                </a:cubicBezTo>
                <a:cubicBezTo>
                  <a:pt x="24155" y="9729"/>
                  <a:pt x="24115" y="9809"/>
                  <a:pt x="24135" y="9849"/>
                </a:cubicBezTo>
                <a:cubicBezTo>
                  <a:pt x="24155" y="9928"/>
                  <a:pt x="24214" y="9948"/>
                  <a:pt x="24234" y="10008"/>
                </a:cubicBezTo>
                <a:cubicBezTo>
                  <a:pt x="24274" y="10127"/>
                  <a:pt x="24234" y="10267"/>
                  <a:pt x="24274" y="10366"/>
                </a:cubicBezTo>
                <a:cubicBezTo>
                  <a:pt x="24274" y="10426"/>
                  <a:pt x="24374" y="10426"/>
                  <a:pt x="24393" y="10486"/>
                </a:cubicBezTo>
                <a:cubicBezTo>
                  <a:pt x="24433" y="10525"/>
                  <a:pt x="24374" y="10605"/>
                  <a:pt x="24393" y="10645"/>
                </a:cubicBezTo>
                <a:cubicBezTo>
                  <a:pt x="24393" y="10704"/>
                  <a:pt x="24413" y="10724"/>
                  <a:pt x="24413" y="10784"/>
                </a:cubicBezTo>
                <a:cubicBezTo>
                  <a:pt x="24433" y="11102"/>
                  <a:pt x="24672" y="11202"/>
                  <a:pt x="24752" y="11421"/>
                </a:cubicBezTo>
                <a:cubicBezTo>
                  <a:pt x="24831" y="11659"/>
                  <a:pt x="24851" y="11898"/>
                  <a:pt x="24891" y="12157"/>
                </a:cubicBezTo>
                <a:cubicBezTo>
                  <a:pt x="24931" y="12475"/>
                  <a:pt x="25030" y="12853"/>
                  <a:pt x="24970" y="13072"/>
                </a:cubicBezTo>
                <a:cubicBezTo>
                  <a:pt x="24871" y="13410"/>
                  <a:pt x="25070" y="13729"/>
                  <a:pt x="25130" y="14047"/>
                </a:cubicBezTo>
                <a:cubicBezTo>
                  <a:pt x="25189" y="14266"/>
                  <a:pt x="25150" y="14524"/>
                  <a:pt x="25150" y="14664"/>
                </a:cubicBezTo>
                <a:cubicBezTo>
                  <a:pt x="25150" y="14723"/>
                  <a:pt x="25209" y="14783"/>
                  <a:pt x="25209" y="14863"/>
                </a:cubicBezTo>
                <a:cubicBezTo>
                  <a:pt x="25209" y="14982"/>
                  <a:pt x="25229" y="15101"/>
                  <a:pt x="25229" y="15221"/>
                </a:cubicBezTo>
                <a:cubicBezTo>
                  <a:pt x="25249" y="15360"/>
                  <a:pt x="25309" y="15499"/>
                  <a:pt x="25249" y="15639"/>
                </a:cubicBezTo>
                <a:cubicBezTo>
                  <a:pt x="25269" y="15778"/>
                  <a:pt x="25408" y="15838"/>
                  <a:pt x="25428" y="15977"/>
                </a:cubicBezTo>
                <a:cubicBezTo>
                  <a:pt x="25309" y="16136"/>
                  <a:pt x="25468" y="16335"/>
                  <a:pt x="25468" y="16474"/>
                </a:cubicBezTo>
                <a:cubicBezTo>
                  <a:pt x="25468" y="16534"/>
                  <a:pt x="25408" y="16594"/>
                  <a:pt x="25408" y="16653"/>
                </a:cubicBezTo>
                <a:cubicBezTo>
                  <a:pt x="25428" y="16852"/>
                  <a:pt x="25488" y="17071"/>
                  <a:pt x="25488" y="17230"/>
                </a:cubicBezTo>
                <a:cubicBezTo>
                  <a:pt x="25488" y="17270"/>
                  <a:pt x="25428" y="17350"/>
                  <a:pt x="25428" y="17390"/>
                </a:cubicBezTo>
                <a:cubicBezTo>
                  <a:pt x="25408" y="17668"/>
                  <a:pt x="25428" y="17947"/>
                  <a:pt x="25388" y="18245"/>
                </a:cubicBezTo>
                <a:cubicBezTo>
                  <a:pt x="25368" y="18524"/>
                  <a:pt x="25329" y="18862"/>
                  <a:pt x="25249" y="19160"/>
                </a:cubicBezTo>
                <a:cubicBezTo>
                  <a:pt x="25150" y="19598"/>
                  <a:pt x="24970" y="19996"/>
                  <a:pt x="24851" y="20394"/>
                </a:cubicBezTo>
                <a:cubicBezTo>
                  <a:pt x="24851" y="20394"/>
                  <a:pt x="24771" y="20414"/>
                  <a:pt x="24752" y="20473"/>
                </a:cubicBezTo>
                <a:cubicBezTo>
                  <a:pt x="24712" y="20613"/>
                  <a:pt x="24712" y="20812"/>
                  <a:pt x="24652" y="20931"/>
                </a:cubicBezTo>
                <a:cubicBezTo>
                  <a:pt x="24592" y="21110"/>
                  <a:pt x="24433" y="21229"/>
                  <a:pt x="24453" y="21428"/>
                </a:cubicBezTo>
                <a:cubicBezTo>
                  <a:pt x="24354" y="21627"/>
                  <a:pt x="24155" y="21747"/>
                  <a:pt x="24075" y="21906"/>
                </a:cubicBezTo>
                <a:cubicBezTo>
                  <a:pt x="24035" y="21966"/>
                  <a:pt x="24055" y="22045"/>
                  <a:pt x="23996" y="22105"/>
                </a:cubicBezTo>
                <a:cubicBezTo>
                  <a:pt x="23916" y="22165"/>
                  <a:pt x="23836" y="22165"/>
                  <a:pt x="23757" y="22224"/>
                </a:cubicBezTo>
                <a:cubicBezTo>
                  <a:pt x="23578" y="22324"/>
                  <a:pt x="23518" y="22463"/>
                  <a:pt x="23419" y="22582"/>
                </a:cubicBezTo>
                <a:cubicBezTo>
                  <a:pt x="23339" y="22722"/>
                  <a:pt x="23200" y="22881"/>
                  <a:pt x="23040" y="23000"/>
                </a:cubicBezTo>
                <a:cubicBezTo>
                  <a:pt x="22643" y="23319"/>
                  <a:pt x="22105" y="23557"/>
                  <a:pt x="21747" y="23756"/>
                </a:cubicBezTo>
                <a:cubicBezTo>
                  <a:pt x="21688" y="23816"/>
                  <a:pt x="21648" y="23816"/>
                  <a:pt x="21568" y="23856"/>
                </a:cubicBezTo>
                <a:cubicBezTo>
                  <a:pt x="21409" y="23935"/>
                  <a:pt x="21270" y="24055"/>
                  <a:pt x="21130" y="24114"/>
                </a:cubicBezTo>
                <a:cubicBezTo>
                  <a:pt x="20772" y="24254"/>
                  <a:pt x="20414" y="24274"/>
                  <a:pt x="20096" y="24373"/>
                </a:cubicBezTo>
                <a:cubicBezTo>
                  <a:pt x="19897" y="24433"/>
                  <a:pt x="19718" y="24572"/>
                  <a:pt x="19519" y="24612"/>
                </a:cubicBezTo>
                <a:cubicBezTo>
                  <a:pt x="19280" y="24691"/>
                  <a:pt x="19021" y="24691"/>
                  <a:pt x="18803" y="24711"/>
                </a:cubicBezTo>
                <a:cubicBezTo>
                  <a:pt x="18743" y="24771"/>
                  <a:pt x="18624" y="24791"/>
                  <a:pt x="18584" y="24910"/>
                </a:cubicBezTo>
                <a:cubicBezTo>
                  <a:pt x="18504" y="24930"/>
                  <a:pt x="18484" y="24811"/>
                  <a:pt x="18405" y="24831"/>
                </a:cubicBezTo>
                <a:cubicBezTo>
                  <a:pt x="18405" y="24831"/>
                  <a:pt x="18345" y="24930"/>
                  <a:pt x="18345" y="24930"/>
                </a:cubicBezTo>
                <a:cubicBezTo>
                  <a:pt x="18305" y="24950"/>
                  <a:pt x="18246" y="24950"/>
                  <a:pt x="18206" y="24950"/>
                </a:cubicBezTo>
                <a:cubicBezTo>
                  <a:pt x="18007" y="24990"/>
                  <a:pt x="17768" y="24930"/>
                  <a:pt x="17629" y="25030"/>
                </a:cubicBezTo>
                <a:cubicBezTo>
                  <a:pt x="16912" y="25408"/>
                  <a:pt x="16077" y="25308"/>
                  <a:pt x="15420" y="25646"/>
                </a:cubicBezTo>
                <a:cubicBezTo>
                  <a:pt x="15042" y="25706"/>
                  <a:pt x="14425" y="25786"/>
                  <a:pt x="14067" y="26044"/>
                </a:cubicBezTo>
                <a:cubicBezTo>
                  <a:pt x="13709" y="25945"/>
                  <a:pt x="13351" y="26124"/>
                  <a:pt x="12993" y="26204"/>
                </a:cubicBezTo>
                <a:cubicBezTo>
                  <a:pt x="12774" y="26243"/>
                  <a:pt x="12555" y="26223"/>
                  <a:pt x="12336" y="26263"/>
                </a:cubicBezTo>
                <a:cubicBezTo>
                  <a:pt x="12297" y="26263"/>
                  <a:pt x="12177" y="26363"/>
                  <a:pt x="12157" y="26363"/>
                </a:cubicBezTo>
                <a:cubicBezTo>
                  <a:pt x="12137" y="26363"/>
                  <a:pt x="12137" y="26303"/>
                  <a:pt x="12098" y="26323"/>
                </a:cubicBezTo>
                <a:cubicBezTo>
                  <a:pt x="11978" y="26343"/>
                  <a:pt x="11899" y="26403"/>
                  <a:pt x="11779" y="26422"/>
                </a:cubicBezTo>
                <a:cubicBezTo>
                  <a:pt x="11620" y="26442"/>
                  <a:pt x="11441" y="26422"/>
                  <a:pt x="11282" y="26422"/>
                </a:cubicBezTo>
                <a:cubicBezTo>
                  <a:pt x="11083" y="26403"/>
                  <a:pt x="10904" y="26343"/>
                  <a:pt x="10725" y="26343"/>
                </a:cubicBezTo>
                <a:cubicBezTo>
                  <a:pt x="10347" y="26363"/>
                  <a:pt x="9949" y="26661"/>
                  <a:pt x="9571" y="26482"/>
                </a:cubicBezTo>
                <a:cubicBezTo>
                  <a:pt x="9412" y="26582"/>
                  <a:pt x="9292" y="26522"/>
                  <a:pt x="9173" y="26442"/>
                </a:cubicBezTo>
                <a:cubicBezTo>
                  <a:pt x="8874" y="26582"/>
                  <a:pt x="8576" y="26522"/>
                  <a:pt x="8297" y="26522"/>
                </a:cubicBezTo>
                <a:cubicBezTo>
                  <a:pt x="8118" y="26522"/>
                  <a:pt x="7979" y="26562"/>
                  <a:pt x="7820" y="26562"/>
                </a:cubicBezTo>
                <a:cubicBezTo>
                  <a:pt x="7661" y="26542"/>
                  <a:pt x="7621" y="26462"/>
                  <a:pt x="7502" y="26502"/>
                </a:cubicBezTo>
                <a:cubicBezTo>
                  <a:pt x="7362" y="26542"/>
                  <a:pt x="6885" y="26403"/>
                  <a:pt x="6765" y="26383"/>
                </a:cubicBezTo>
                <a:cubicBezTo>
                  <a:pt x="6686" y="26383"/>
                  <a:pt x="6626" y="26403"/>
                  <a:pt x="6586" y="26383"/>
                </a:cubicBezTo>
                <a:cubicBezTo>
                  <a:pt x="6566" y="26383"/>
                  <a:pt x="6566" y="26323"/>
                  <a:pt x="6566" y="26323"/>
                </a:cubicBezTo>
                <a:cubicBezTo>
                  <a:pt x="6328" y="26303"/>
                  <a:pt x="5890" y="26243"/>
                  <a:pt x="5790" y="26263"/>
                </a:cubicBezTo>
                <a:cubicBezTo>
                  <a:pt x="5651" y="26323"/>
                  <a:pt x="5512" y="26184"/>
                  <a:pt x="5412" y="26144"/>
                </a:cubicBezTo>
                <a:cubicBezTo>
                  <a:pt x="4935" y="25965"/>
                  <a:pt x="4636" y="25925"/>
                  <a:pt x="4219" y="25925"/>
                </a:cubicBezTo>
                <a:cubicBezTo>
                  <a:pt x="4119" y="25885"/>
                  <a:pt x="4079" y="25845"/>
                  <a:pt x="4040" y="25786"/>
                </a:cubicBezTo>
                <a:cubicBezTo>
                  <a:pt x="3980" y="25686"/>
                  <a:pt x="3841" y="25925"/>
                  <a:pt x="3861" y="25766"/>
                </a:cubicBezTo>
                <a:cubicBezTo>
                  <a:pt x="3662" y="25746"/>
                  <a:pt x="3642" y="25666"/>
                  <a:pt x="3443" y="25567"/>
                </a:cubicBezTo>
                <a:cubicBezTo>
                  <a:pt x="3343" y="25746"/>
                  <a:pt x="3204" y="25487"/>
                  <a:pt x="3204" y="25487"/>
                </a:cubicBezTo>
                <a:cubicBezTo>
                  <a:pt x="3144" y="25447"/>
                  <a:pt x="3085" y="25507"/>
                  <a:pt x="3065" y="25487"/>
                </a:cubicBezTo>
                <a:cubicBezTo>
                  <a:pt x="2905" y="25388"/>
                  <a:pt x="2806" y="25209"/>
                  <a:pt x="2647" y="25129"/>
                </a:cubicBezTo>
                <a:cubicBezTo>
                  <a:pt x="2527" y="25089"/>
                  <a:pt x="2408" y="25109"/>
                  <a:pt x="2269" y="25089"/>
                </a:cubicBezTo>
                <a:cubicBezTo>
                  <a:pt x="1931" y="25030"/>
                  <a:pt x="1493" y="24791"/>
                  <a:pt x="1075" y="24552"/>
                </a:cubicBezTo>
                <a:cubicBezTo>
                  <a:pt x="916" y="24691"/>
                  <a:pt x="1155" y="24751"/>
                  <a:pt x="1214" y="24831"/>
                </a:cubicBezTo>
                <a:cubicBezTo>
                  <a:pt x="1354" y="25010"/>
                  <a:pt x="1473" y="25109"/>
                  <a:pt x="1592" y="25169"/>
                </a:cubicBezTo>
                <a:cubicBezTo>
                  <a:pt x="1672" y="25189"/>
                  <a:pt x="1692" y="25288"/>
                  <a:pt x="1712" y="25308"/>
                </a:cubicBezTo>
                <a:cubicBezTo>
                  <a:pt x="2030" y="25567"/>
                  <a:pt x="2508" y="25865"/>
                  <a:pt x="2806" y="25945"/>
                </a:cubicBezTo>
                <a:cubicBezTo>
                  <a:pt x="3284" y="26104"/>
                  <a:pt x="3681" y="26343"/>
                  <a:pt x="4139" y="26522"/>
                </a:cubicBezTo>
                <a:cubicBezTo>
                  <a:pt x="4378" y="26601"/>
                  <a:pt x="4676" y="26701"/>
                  <a:pt x="4855" y="26721"/>
                </a:cubicBezTo>
                <a:cubicBezTo>
                  <a:pt x="4935" y="26741"/>
                  <a:pt x="4955" y="26820"/>
                  <a:pt x="4995" y="26840"/>
                </a:cubicBezTo>
                <a:cubicBezTo>
                  <a:pt x="5174" y="26900"/>
                  <a:pt x="5412" y="26940"/>
                  <a:pt x="5611" y="26980"/>
                </a:cubicBezTo>
                <a:cubicBezTo>
                  <a:pt x="5850" y="27039"/>
                  <a:pt x="6089" y="27099"/>
                  <a:pt x="6228" y="27119"/>
                </a:cubicBezTo>
                <a:cubicBezTo>
                  <a:pt x="6268" y="27119"/>
                  <a:pt x="6268" y="27178"/>
                  <a:pt x="6268" y="27178"/>
                </a:cubicBezTo>
                <a:cubicBezTo>
                  <a:pt x="6507" y="27258"/>
                  <a:pt x="6606" y="27159"/>
                  <a:pt x="6765" y="27198"/>
                </a:cubicBezTo>
                <a:cubicBezTo>
                  <a:pt x="6765" y="27198"/>
                  <a:pt x="6825" y="27258"/>
                  <a:pt x="6885" y="27278"/>
                </a:cubicBezTo>
                <a:cubicBezTo>
                  <a:pt x="6964" y="27298"/>
                  <a:pt x="7024" y="27258"/>
                  <a:pt x="7064" y="27258"/>
                </a:cubicBezTo>
                <a:cubicBezTo>
                  <a:pt x="7322" y="27298"/>
                  <a:pt x="7581" y="27397"/>
                  <a:pt x="7820" y="27417"/>
                </a:cubicBezTo>
                <a:cubicBezTo>
                  <a:pt x="8019" y="27417"/>
                  <a:pt x="8258" y="27338"/>
                  <a:pt x="8437" y="27358"/>
                </a:cubicBezTo>
                <a:cubicBezTo>
                  <a:pt x="8556" y="27358"/>
                  <a:pt x="8596" y="27417"/>
                  <a:pt x="8636" y="27437"/>
                </a:cubicBezTo>
                <a:cubicBezTo>
                  <a:pt x="8656" y="27437"/>
                  <a:pt x="8675" y="27377"/>
                  <a:pt x="8675" y="27377"/>
                </a:cubicBezTo>
                <a:cubicBezTo>
                  <a:pt x="9034" y="27417"/>
                  <a:pt x="9451" y="27457"/>
                  <a:pt x="9670" y="27497"/>
                </a:cubicBezTo>
                <a:cubicBezTo>
                  <a:pt x="9730" y="27497"/>
                  <a:pt x="9750" y="27457"/>
                  <a:pt x="9790" y="27457"/>
                </a:cubicBezTo>
                <a:cubicBezTo>
                  <a:pt x="10008" y="27417"/>
                  <a:pt x="10148" y="27437"/>
                  <a:pt x="10367" y="27437"/>
                </a:cubicBezTo>
                <a:cubicBezTo>
                  <a:pt x="10585" y="27437"/>
                  <a:pt x="10904" y="27377"/>
                  <a:pt x="11162" y="27358"/>
                </a:cubicBezTo>
                <a:cubicBezTo>
                  <a:pt x="11222" y="27358"/>
                  <a:pt x="11302" y="27377"/>
                  <a:pt x="11381" y="27377"/>
                </a:cubicBezTo>
                <a:cubicBezTo>
                  <a:pt x="12018" y="27318"/>
                  <a:pt x="12973" y="27318"/>
                  <a:pt x="13649" y="27178"/>
                </a:cubicBezTo>
                <a:cubicBezTo>
                  <a:pt x="14346" y="27039"/>
                  <a:pt x="14983" y="26860"/>
                  <a:pt x="15599" y="26741"/>
                </a:cubicBezTo>
                <a:cubicBezTo>
                  <a:pt x="15957" y="26661"/>
                  <a:pt x="16256" y="26562"/>
                  <a:pt x="16554" y="26502"/>
                </a:cubicBezTo>
                <a:cubicBezTo>
                  <a:pt x="16952" y="26422"/>
                  <a:pt x="17390" y="26442"/>
                  <a:pt x="17828" y="26323"/>
                </a:cubicBezTo>
                <a:cubicBezTo>
                  <a:pt x="17967" y="26283"/>
                  <a:pt x="18106" y="26223"/>
                  <a:pt x="18246" y="26164"/>
                </a:cubicBezTo>
                <a:cubicBezTo>
                  <a:pt x="18763" y="26005"/>
                  <a:pt x="19101" y="25905"/>
                  <a:pt x="19539" y="25806"/>
                </a:cubicBezTo>
                <a:lnTo>
                  <a:pt x="20116" y="25666"/>
                </a:lnTo>
                <a:cubicBezTo>
                  <a:pt x="20315" y="25607"/>
                  <a:pt x="20534" y="25547"/>
                  <a:pt x="20733" y="25487"/>
                </a:cubicBezTo>
                <a:cubicBezTo>
                  <a:pt x="21130" y="25348"/>
                  <a:pt x="21528" y="25209"/>
                  <a:pt x="21906" y="25030"/>
                </a:cubicBezTo>
                <a:cubicBezTo>
                  <a:pt x="22583" y="24751"/>
                  <a:pt x="23220" y="24333"/>
                  <a:pt x="23797" y="23856"/>
                </a:cubicBezTo>
                <a:cubicBezTo>
                  <a:pt x="24433" y="23279"/>
                  <a:pt x="25010" y="22602"/>
                  <a:pt x="25468" y="21866"/>
                </a:cubicBezTo>
                <a:cubicBezTo>
                  <a:pt x="26105" y="20891"/>
                  <a:pt x="26542" y="19697"/>
                  <a:pt x="26662" y="18563"/>
                </a:cubicBezTo>
                <a:cubicBezTo>
                  <a:pt x="26761" y="17608"/>
                  <a:pt x="26861" y="16474"/>
                  <a:pt x="26781" y="15479"/>
                </a:cubicBez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a:off x="600600" y="1014000"/>
            <a:ext cx="7942800" cy="37485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rot="5400000">
            <a:off x="5987903" y="1373701"/>
            <a:ext cx="3032898" cy="2080346"/>
          </a:xfrm>
          <a:custGeom>
            <a:avLst/>
            <a:gdLst/>
            <a:ahLst/>
            <a:cxnLst/>
            <a:rect l="l" t="t" r="r" b="b"/>
            <a:pathLst>
              <a:path w="71687" h="52534" extrusionOk="0">
                <a:moveTo>
                  <a:pt x="45501" y="1"/>
                </a:moveTo>
                <a:cubicBezTo>
                  <a:pt x="44031" y="1"/>
                  <a:pt x="42548" y="114"/>
                  <a:pt x="41066" y="337"/>
                </a:cubicBezTo>
                <a:cubicBezTo>
                  <a:pt x="40808" y="377"/>
                  <a:pt x="40549" y="417"/>
                  <a:pt x="40290" y="476"/>
                </a:cubicBezTo>
                <a:cubicBezTo>
                  <a:pt x="32093" y="1929"/>
                  <a:pt x="24592" y="6127"/>
                  <a:pt x="18325" y="11499"/>
                </a:cubicBezTo>
                <a:cubicBezTo>
                  <a:pt x="10923" y="17826"/>
                  <a:pt x="0" y="29485"/>
                  <a:pt x="3701" y="40249"/>
                </a:cubicBezTo>
                <a:cubicBezTo>
                  <a:pt x="4358" y="42139"/>
                  <a:pt x="5353" y="43910"/>
                  <a:pt x="6626" y="45482"/>
                </a:cubicBezTo>
                <a:cubicBezTo>
                  <a:pt x="10032" y="49704"/>
                  <a:pt x="15304" y="52534"/>
                  <a:pt x="20694" y="52534"/>
                </a:cubicBezTo>
                <a:cubicBezTo>
                  <a:pt x="21349" y="52534"/>
                  <a:pt x="22006" y="52492"/>
                  <a:pt x="22662" y="52406"/>
                </a:cubicBezTo>
                <a:cubicBezTo>
                  <a:pt x="28711" y="51630"/>
                  <a:pt x="34202" y="47113"/>
                  <a:pt x="35794" y="41224"/>
                </a:cubicBezTo>
                <a:cubicBezTo>
                  <a:pt x="40385" y="43315"/>
                  <a:pt x="44956" y="44761"/>
                  <a:pt x="49574" y="44761"/>
                </a:cubicBezTo>
                <a:cubicBezTo>
                  <a:pt x="52821" y="44761"/>
                  <a:pt x="56092" y="44046"/>
                  <a:pt x="59411" y="42338"/>
                </a:cubicBezTo>
                <a:cubicBezTo>
                  <a:pt x="64385" y="39811"/>
                  <a:pt x="69498" y="34897"/>
                  <a:pt x="70433" y="29167"/>
                </a:cubicBezTo>
                <a:cubicBezTo>
                  <a:pt x="71687" y="21547"/>
                  <a:pt x="68841" y="13588"/>
                  <a:pt x="63768" y="7858"/>
                </a:cubicBezTo>
                <a:cubicBezTo>
                  <a:pt x="59042" y="2508"/>
                  <a:pt x="52421" y="1"/>
                  <a:pt x="455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3" name="Google Shape;1023;p13"/>
          <p:cNvGrpSpPr/>
          <p:nvPr/>
        </p:nvGrpSpPr>
        <p:grpSpPr>
          <a:xfrm>
            <a:off x="600600" y="519300"/>
            <a:ext cx="7942800" cy="494700"/>
            <a:chOff x="600600" y="519300"/>
            <a:chExt cx="7942800" cy="494700"/>
          </a:xfrm>
        </p:grpSpPr>
        <p:sp>
          <p:nvSpPr>
            <p:cNvPr id="1024" name="Google Shape;1024;p13"/>
            <p:cNvSpPr/>
            <p:nvPr/>
          </p:nvSpPr>
          <p:spPr>
            <a:xfrm>
              <a:off x="600600" y="519300"/>
              <a:ext cx="7942800" cy="494700"/>
            </a:xfrm>
            <a:prstGeom prst="rect">
              <a:avLst/>
            </a:prstGeom>
            <a:solidFill>
              <a:schemeClr val="accent4"/>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5" name="Google Shape;1025;p13"/>
            <p:cNvGrpSpPr/>
            <p:nvPr/>
          </p:nvGrpSpPr>
          <p:grpSpPr>
            <a:xfrm>
              <a:off x="7542569" y="681111"/>
              <a:ext cx="789243" cy="171052"/>
              <a:chOff x="733775" y="310686"/>
              <a:chExt cx="789243" cy="171052"/>
            </a:xfrm>
          </p:grpSpPr>
          <p:sp>
            <p:nvSpPr>
              <p:cNvPr id="1026" name="Google Shape;1026;p13"/>
              <p:cNvSpPr/>
              <p:nvPr/>
            </p:nvSpPr>
            <p:spPr>
              <a:xfrm>
                <a:off x="1364945" y="310686"/>
                <a:ext cx="158072" cy="171052"/>
              </a:xfrm>
              <a:prstGeom prst="rect">
                <a:avLst/>
              </a:prstGeom>
            </p:spPr>
            <p:txBody>
              <a:bodyPr>
                <a:prstTxWarp prst="textPlain">
                  <a:avLst/>
                </a:prstTxWarp>
              </a:bodyPr>
              <a:lstStyle/>
              <a:p>
                <a:pPr lvl="0" algn="ctr"/>
                <a:r>
                  <a:rPr b="0" i="0">
                    <a:ln>
                      <a:noFill/>
                    </a:ln>
                    <a:solidFill>
                      <a:schemeClr val="lt2"/>
                    </a:solidFill>
                    <a:latin typeface="Gaegu;300"/>
                  </a:rPr>
                  <a:t>x</a:t>
                </a:r>
              </a:p>
            </p:txBody>
          </p:sp>
          <p:sp>
            <p:nvSpPr>
              <p:cNvPr id="1027" name="Google Shape;1027;p13"/>
              <p:cNvSpPr/>
              <p:nvPr/>
            </p:nvSpPr>
            <p:spPr>
              <a:xfrm>
                <a:off x="733775" y="385383"/>
                <a:ext cx="155474" cy="21652"/>
              </a:xfrm>
              <a:prstGeom prst="rect">
                <a:avLst/>
              </a:prstGeom>
            </p:spPr>
            <p:txBody>
              <a:bodyPr>
                <a:prstTxWarp prst="textPlain">
                  <a:avLst/>
                </a:prstTxWarp>
              </a:bodyPr>
              <a:lstStyle/>
              <a:p>
                <a:pPr lvl="0" algn="ctr"/>
                <a:r>
                  <a:rPr b="0" i="0">
                    <a:ln>
                      <a:noFill/>
                    </a:ln>
                    <a:solidFill>
                      <a:schemeClr val="lt2"/>
                    </a:solidFill>
                    <a:latin typeface="Gaegu;300"/>
                  </a:rPr>
                  <a:t>-</a:t>
                </a:r>
              </a:p>
            </p:txBody>
          </p:sp>
          <p:grpSp>
            <p:nvGrpSpPr>
              <p:cNvPr id="1028" name="Google Shape;1028;p13"/>
              <p:cNvGrpSpPr/>
              <p:nvPr/>
            </p:nvGrpSpPr>
            <p:grpSpPr>
              <a:xfrm>
                <a:off x="1015525" y="313175"/>
                <a:ext cx="184510" cy="164017"/>
                <a:chOff x="7228702" y="774508"/>
                <a:chExt cx="285046" cy="253347"/>
              </a:xfrm>
            </p:grpSpPr>
            <p:grpSp>
              <p:nvGrpSpPr>
                <p:cNvPr id="1029" name="Google Shape;1029;p13"/>
                <p:cNvGrpSpPr/>
                <p:nvPr/>
              </p:nvGrpSpPr>
              <p:grpSpPr>
                <a:xfrm>
                  <a:off x="7313001" y="774508"/>
                  <a:ext cx="200747" cy="228523"/>
                  <a:chOff x="7313001" y="774508"/>
                  <a:chExt cx="200747" cy="228523"/>
                </a:xfrm>
              </p:grpSpPr>
              <p:sp>
                <p:nvSpPr>
                  <p:cNvPr id="1030" name="Google Shape;1030;p13"/>
                  <p:cNvSpPr/>
                  <p:nvPr/>
                </p:nvSpPr>
                <p:spPr>
                  <a:xfrm>
                    <a:off x="7315737" y="774508"/>
                    <a:ext cx="198011" cy="228523"/>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31" name="Google Shape;1031;p13"/>
                  <p:cNvSpPr/>
                  <p:nvPr/>
                </p:nvSpPr>
                <p:spPr>
                  <a:xfrm>
                    <a:off x="7313001" y="778289"/>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2" name="Google Shape;1032;p13"/>
                <p:cNvGrpSpPr/>
                <p:nvPr/>
              </p:nvGrpSpPr>
              <p:grpSpPr>
                <a:xfrm>
                  <a:off x="7228702" y="809455"/>
                  <a:ext cx="200757" cy="218400"/>
                  <a:chOff x="7269477" y="781280"/>
                  <a:chExt cx="200757" cy="218400"/>
                </a:xfrm>
              </p:grpSpPr>
              <p:sp>
                <p:nvSpPr>
                  <p:cNvPr id="1033" name="Google Shape;1033;p13"/>
                  <p:cNvSpPr/>
                  <p:nvPr/>
                </p:nvSpPr>
                <p:spPr>
                  <a:xfrm>
                    <a:off x="7269477" y="781280"/>
                    <a:ext cx="200749" cy="217216"/>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34" name="Google Shape;1034;p13"/>
                  <p:cNvSpPr/>
                  <p:nvPr/>
                </p:nvSpPr>
                <p:spPr>
                  <a:xfrm>
                    <a:off x="7269491" y="782465"/>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035" name="Google Shape;1035;p13"/>
            <p:cNvGrpSpPr/>
            <p:nvPr/>
          </p:nvGrpSpPr>
          <p:grpSpPr>
            <a:xfrm>
              <a:off x="812189" y="664537"/>
              <a:ext cx="800559" cy="204209"/>
              <a:chOff x="747420" y="664537"/>
              <a:chExt cx="800559" cy="204209"/>
            </a:xfrm>
          </p:grpSpPr>
          <p:grpSp>
            <p:nvGrpSpPr>
              <p:cNvPr id="1036" name="Google Shape;1036;p13"/>
              <p:cNvGrpSpPr/>
              <p:nvPr/>
            </p:nvGrpSpPr>
            <p:grpSpPr>
              <a:xfrm>
                <a:off x="1339984" y="664537"/>
                <a:ext cx="207995" cy="204209"/>
                <a:chOff x="1541700" y="658850"/>
                <a:chExt cx="253838" cy="249218"/>
              </a:xfrm>
            </p:grpSpPr>
            <p:sp>
              <p:nvSpPr>
                <p:cNvPr id="1037" name="Google Shape;1037;p13"/>
                <p:cNvSpPr/>
                <p:nvPr/>
              </p:nvSpPr>
              <p:spPr>
                <a:xfrm>
                  <a:off x="1541700" y="658850"/>
                  <a:ext cx="253838" cy="249218"/>
                </a:xfrm>
                <a:custGeom>
                  <a:avLst/>
                  <a:gdLst/>
                  <a:ahLst/>
                  <a:cxn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1610522" y="731473"/>
                  <a:ext cx="118892" cy="100998"/>
                </a:xfrm>
                <a:custGeom>
                  <a:avLst/>
                  <a:gdLst/>
                  <a:ahLst/>
                  <a:cxn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9" name="Google Shape;1039;p13"/>
              <p:cNvSpPr/>
              <p:nvPr/>
            </p:nvSpPr>
            <p:spPr>
              <a:xfrm rot="-5400000">
                <a:off x="71510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sp>
            <p:nvSpPr>
              <p:cNvPr id="1040" name="Google Shape;1040;p13"/>
              <p:cNvSpPr/>
              <p:nvPr/>
            </p:nvSpPr>
            <p:spPr>
              <a:xfrm rot="5400000" flipH="1">
                <a:off x="101138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grpSp>
      </p:grpSp>
      <p:sp>
        <p:nvSpPr>
          <p:cNvPr id="1041" name="Google Shape;1041;p13"/>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1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42" name="Google Shape;1042;p13"/>
          <p:cNvSpPr txBox="1">
            <a:spLocks noGrp="1"/>
          </p:cNvSpPr>
          <p:nvPr>
            <p:ph type="subTitle" idx="1"/>
          </p:nvPr>
        </p:nvSpPr>
        <p:spPr>
          <a:xfrm>
            <a:off x="1795550" y="3208938"/>
            <a:ext cx="23673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400"/>
              <a:buFont typeface="Gaegu"/>
              <a:buNone/>
              <a:defRPr sz="2600" b="1">
                <a:solidFill>
                  <a:schemeClr val="accent3"/>
                </a:solidFill>
                <a:latin typeface="Gaegu"/>
                <a:ea typeface="Gaegu"/>
                <a:cs typeface="Gaegu"/>
                <a:sym typeface="Gaegu"/>
              </a:defRPr>
            </a:lvl1pPr>
            <a:lvl2pPr lvl="1" algn="ctr" rtl="0">
              <a:lnSpc>
                <a:spcPct val="100000"/>
              </a:lnSpc>
              <a:spcBef>
                <a:spcPts val="0"/>
              </a:spcBef>
              <a:spcAft>
                <a:spcPts val="0"/>
              </a:spcAft>
              <a:buSzPts val="2400"/>
              <a:buFont typeface="Gaegu"/>
              <a:buNone/>
              <a:defRPr sz="2400" b="1">
                <a:latin typeface="Gaegu"/>
                <a:ea typeface="Gaegu"/>
                <a:cs typeface="Gaegu"/>
                <a:sym typeface="Gaegu"/>
              </a:defRPr>
            </a:lvl2pPr>
            <a:lvl3pPr lvl="2" algn="ctr" rtl="0">
              <a:lnSpc>
                <a:spcPct val="100000"/>
              </a:lnSpc>
              <a:spcBef>
                <a:spcPts val="0"/>
              </a:spcBef>
              <a:spcAft>
                <a:spcPts val="0"/>
              </a:spcAft>
              <a:buSzPts val="2400"/>
              <a:buFont typeface="Gaegu"/>
              <a:buNone/>
              <a:defRPr sz="2400" b="1">
                <a:latin typeface="Gaegu"/>
                <a:ea typeface="Gaegu"/>
                <a:cs typeface="Gaegu"/>
                <a:sym typeface="Gaegu"/>
              </a:defRPr>
            </a:lvl3pPr>
            <a:lvl4pPr lvl="3" algn="ctr" rtl="0">
              <a:lnSpc>
                <a:spcPct val="100000"/>
              </a:lnSpc>
              <a:spcBef>
                <a:spcPts val="0"/>
              </a:spcBef>
              <a:spcAft>
                <a:spcPts val="0"/>
              </a:spcAft>
              <a:buSzPts val="2400"/>
              <a:buFont typeface="Gaegu"/>
              <a:buNone/>
              <a:defRPr sz="2400" b="1">
                <a:latin typeface="Gaegu"/>
                <a:ea typeface="Gaegu"/>
                <a:cs typeface="Gaegu"/>
                <a:sym typeface="Gaegu"/>
              </a:defRPr>
            </a:lvl4pPr>
            <a:lvl5pPr lvl="4" algn="ctr" rtl="0">
              <a:lnSpc>
                <a:spcPct val="100000"/>
              </a:lnSpc>
              <a:spcBef>
                <a:spcPts val="0"/>
              </a:spcBef>
              <a:spcAft>
                <a:spcPts val="0"/>
              </a:spcAft>
              <a:buSzPts val="2400"/>
              <a:buFont typeface="Gaegu"/>
              <a:buNone/>
              <a:defRPr sz="2400" b="1">
                <a:latin typeface="Gaegu"/>
                <a:ea typeface="Gaegu"/>
                <a:cs typeface="Gaegu"/>
                <a:sym typeface="Gaegu"/>
              </a:defRPr>
            </a:lvl5pPr>
            <a:lvl6pPr lvl="5" algn="ctr" rtl="0">
              <a:lnSpc>
                <a:spcPct val="100000"/>
              </a:lnSpc>
              <a:spcBef>
                <a:spcPts val="0"/>
              </a:spcBef>
              <a:spcAft>
                <a:spcPts val="0"/>
              </a:spcAft>
              <a:buSzPts val="2400"/>
              <a:buFont typeface="Gaegu"/>
              <a:buNone/>
              <a:defRPr sz="2400" b="1">
                <a:latin typeface="Gaegu"/>
                <a:ea typeface="Gaegu"/>
                <a:cs typeface="Gaegu"/>
                <a:sym typeface="Gaegu"/>
              </a:defRPr>
            </a:lvl6pPr>
            <a:lvl7pPr lvl="6" algn="ctr" rtl="0">
              <a:lnSpc>
                <a:spcPct val="100000"/>
              </a:lnSpc>
              <a:spcBef>
                <a:spcPts val="0"/>
              </a:spcBef>
              <a:spcAft>
                <a:spcPts val="0"/>
              </a:spcAft>
              <a:buSzPts val="2400"/>
              <a:buFont typeface="Gaegu"/>
              <a:buNone/>
              <a:defRPr sz="2400" b="1">
                <a:latin typeface="Gaegu"/>
                <a:ea typeface="Gaegu"/>
                <a:cs typeface="Gaegu"/>
                <a:sym typeface="Gaegu"/>
              </a:defRPr>
            </a:lvl7pPr>
            <a:lvl8pPr lvl="7" algn="ctr" rtl="0">
              <a:lnSpc>
                <a:spcPct val="100000"/>
              </a:lnSpc>
              <a:spcBef>
                <a:spcPts val="0"/>
              </a:spcBef>
              <a:spcAft>
                <a:spcPts val="0"/>
              </a:spcAft>
              <a:buSzPts val="2400"/>
              <a:buFont typeface="Gaegu"/>
              <a:buNone/>
              <a:defRPr sz="2400" b="1">
                <a:latin typeface="Gaegu"/>
                <a:ea typeface="Gaegu"/>
                <a:cs typeface="Gaegu"/>
                <a:sym typeface="Gaegu"/>
              </a:defRPr>
            </a:lvl8pPr>
            <a:lvl9pPr lvl="8" algn="ctr" rtl="0">
              <a:lnSpc>
                <a:spcPct val="100000"/>
              </a:lnSpc>
              <a:spcBef>
                <a:spcPts val="0"/>
              </a:spcBef>
              <a:spcAft>
                <a:spcPts val="0"/>
              </a:spcAft>
              <a:buSzPts val="2400"/>
              <a:buFont typeface="Gaegu"/>
              <a:buNone/>
              <a:defRPr sz="2400" b="1">
                <a:latin typeface="Gaegu"/>
                <a:ea typeface="Gaegu"/>
                <a:cs typeface="Gaegu"/>
                <a:sym typeface="Gaegu"/>
              </a:defRPr>
            </a:lvl9pPr>
          </a:lstStyle>
          <a:p>
            <a:endParaRPr/>
          </a:p>
        </p:txBody>
      </p:sp>
      <p:sp>
        <p:nvSpPr>
          <p:cNvPr id="1043" name="Google Shape;1043;p13"/>
          <p:cNvSpPr txBox="1">
            <a:spLocks noGrp="1"/>
          </p:cNvSpPr>
          <p:nvPr>
            <p:ph type="subTitle" idx="2"/>
          </p:nvPr>
        </p:nvSpPr>
        <p:spPr>
          <a:xfrm>
            <a:off x="1795550" y="3678738"/>
            <a:ext cx="23673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44" name="Google Shape;1044;p13"/>
          <p:cNvSpPr txBox="1">
            <a:spLocks noGrp="1"/>
          </p:cNvSpPr>
          <p:nvPr>
            <p:ph type="title" idx="3" hasCustomPrompt="1"/>
          </p:nvPr>
        </p:nvSpPr>
        <p:spPr>
          <a:xfrm>
            <a:off x="876950" y="3579613"/>
            <a:ext cx="588000" cy="3711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45" name="Google Shape;1045;p13"/>
          <p:cNvSpPr txBox="1">
            <a:spLocks noGrp="1"/>
          </p:cNvSpPr>
          <p:nvPr>
            <p:ph type="subTitle" idx="4"/>
          </p:nvPr>
        </p:nvSpPr>
        <p:spPr>
          <a:xfrm>
            <a:off x="5733550" y="3208938"/>
            <a:ext cx="23673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400"/>
              <a:buFont typeface="Gaegu"/>
              <a:buNone/>
              <a:defRPr sz="2600" b="1">
                <a:solidFill>
                  <a:schemeClr val="accent3"/>
                </a:solidFill>
                <a:latin typeface="Gaegu"/>
                <a:ea typeface="Gaegu"/>
                <a:cs typeface="Gaegu"/>
                <a:sym typeface="Gaegu"/>
              </a:defRPr>
            </a:lvl1pPr>
            <a:lvl2pPr lvl="1" algn="ctr" rtl="0">
              <a:lnSpc>
                <a:spcPct val="100000"/>
              </a:lnSpc>
              <a:spcBef>
                <a:spcPts val="0"/>
              </a:spcBef>
              <a:spcAft>
                <a:spcPts val="0"/>
              </a:spcAft>
              <a:buSzPts val="2400"/>
              <a:buFont typeface="Gaegu"/>
              <a:buNone/>
              <a:defRPr sz="2400" b="1">
                <a:latin typeface="Gaegu"/>
                <a:ea typeface="Gaegu"/>
                <a:cs typeface="Gaegu"/>
                <a:sym typeface="Gaegu"/>
              </a:defRPr>
            </a:lvl2pPr>
            <a:lvl3pPr lvl="2" algn="ctr" rtl="0">
              <a:lnSpc>
                <a:spcPct val="100000"/>
              </a:lnSpc>
              <a:spcBef>
                <a:spcPts val="0"/>
              </a:spcBef>
              <a:spcAft>
                <a:spcPts val="0"/>
              </a:spcAft>
              <a:buSzPts val="2400"/>
              <a:buFont typeface="Gaegu"/>
              <a:buNone/>
              <a:defRPr sz="2400" b="1">
                <a:latin typeface="Gaegu"/>
                <a:ea typeface="Gaegu"/>
                <a:cs typeface="Gaegu"/>
                <a:sym typeface="Gaegu"/>
              </a:defRPr>
            </a:lvl3pPr>
            <a:lvl4pPr lvl="3" algn="ctr" rtl="0">
              <a:lnSpc>
                <a:spcPct val="100000"/>
              </a:lnSpc>
              <a:spcBef>
                <a:spcPts val="0"/>
              </a:spcBef>
              <a:spcAft>
                <a:spcPts val="0"/>
              </a:spcAft>
              <a:buSzPts val="2400"/>
              <a:buFont typeface="Gaegu"/>
              <a:buNone/>
              <a:defRPr sz="2400" b="1">
                <a:latin typeface="Gaegu"/>
                <a:ea typeface="Gaegu"/>
                <a:cs typeface="Gaegu"/>
                <a:sym typeface="Gaegu"/>
              </a:defRPr>
            </a:lvl4pPr>
            <a:lvl5pPr lvl="4" algn="ctr" rtl="0">
              <a:lnSpc>
                <a:spcPct val="100000"/>
              </a:lnSpc>
              <a:spcBef>
                <a:spcPts val="0"/>
              </a:spcBef>
              <a:spcAft>
                <a:spcPts val="0"/>
              </a:spcAft>
              <a:buSzPts val="2400"/>
              <a:buFont typeface="Gaegu"/>
              <a:buNone/>
              <a:defRPr sz="2400" b="1">
                <a:latin typeface="Gaegu"/>
                <a:ea typeface="Gaegu"/>
                <a:cs typeface="Gaegu"/>
                <a:sym typeface="Gaegu"/>
              </a:defRPr>
            </a:lvl5pPr>
            <a:lvl6pPr lvl="5" algn="ctr" rtl="0">
              <a:lnSpc>
                <a:spcPct val="100000"/>
              </a:lnSpc>
              <a:spcBef>
                <a:spcPts val="0"/>
              </a:spcBef>
              <a:spcAft>
                <a:spcPts val="0"/>
              </a:spcAft>
              <a:buSzPts val="2400"/>
              <a:buFont typeface="Gaegu"/>
              <a:buNone/>
              <a:defRPr sz="2400" b="1">
                <a:latin typeface="Gaegu"/>
                <a:ea typeface="Gaegu"/>
                <a:cs typeface="Gaegu"/>
                <a:sym typeface="Gaegu"/>
              </a:defRPr>
            </a:lvl6pPr>
            <a:lvl7pPr lvl="6" algn="ctr" rtl="0">
              <a:lnSpc>
                <a:spcPct val="100000"/>
              </a:lnSpc>
              <a:spcBef>
                <a:spcPts val="0"/>
              </a:spcBef>
              <a:spcAft>
                <a:spcPts val="0"/>
              </a:spcAft>
              <a:buSzPts val="2400"/>
              <a:buFont typeface="Gaegu"/>
              <a:buNone/>
              <a:defRPr sz="2400" b="1">
                <a:latin typeface="Gaegu"/>
                <a:ea typeface="Gaegu"/>
                <a:cs typeface="Gaegu"/>
                <a:sym typeface="Gaegu"/>
              </a:defRPr>
            </a:lvl7pPr>
            <a:lvl8pPr lvl="7" algn="ctr" rtl="0">
              <a:lnSpc>
                <a:spcPct val="100000"/>
              </a:lnSpc>
              <a:spcBef>
                <a:spcPts val="0"/>
              </a:spcBef>
              <a:spcAft>
                <a:spcPts val="0"/>
              </a:spcAft>
              <a:buSzPts val="2400"/>
              <a:buFont typeface="Gaegu"/>
              <a:buNone/>
              <a:defRPr sz="2400" b="1">
                <a:latin typeface="Gaegu"/>
                <a:ea typeface="Gaegu"/>
                <a:cs typeface="Gaegu"/>
                <a:sym typeface="Gaegu"/>
              </a:defRPr>
            </a:lvl8pPr>
            <a:lvl9pPr lvl="8" algn="ctr" rtl="0">
              <a:lnSpc>
                <a:spcPct val="100000"/>
              </a:lnSpc>
              <a:spcBef>
                <a:spcPts val="0"/>
              </a:spcBef>
              <a:spcAft>
                <a:spcPts val="0"/>
              </a:spcAft>
              <a:buSzPts val="2400"/>
              <a:buFont typeface="Gaegu"/>
              <a:buNone/>
              <a:defRPr sz="2400" b="1">
                <a:latin typeface="Gaegu"/>
                <a:ea typeface="Gaegu"/>
                <a:cs typeface="Gaegu"/>
                <a:sym typeface="Gaegu"/>
              </a:defRPr>
            </a:lvl9pPr>
          </a:lstStyle>
          <a:p>
            <a:endParaRPr/>
          </a:p>
        </p:txBody>
      </p:sp>
      <p:sp>
        <p:nvSpPr>
          <p:cNvPr id="1046" name="Google Shape;1046;p13"/>
          <p:cNvSpPr txBox="1">
            <a:spLocks noGrp="1"/>
          </p:cNvSpPr>
          <p:nvPr>
            <p:ph type="subTitle" idx="5"/>
          </p:nvPr>
        </p:nvSpPr>
        <p:spPr>
          <a:xfrm>
            <a:off x="5733550" y="3678738"/>
            <a:ext cx="23673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47" name="Google Shape;1047;p13"/>
          <p:cNvSpPr txBox="1">
            <a:spLocks noGrp="1"/>
          </p:cNvSpPr>
          <p:nvPr>
            <p:ph type="title" idx="6" hasCustomPrompt="1"/>
          </p:nvPr>
        </p:nvSpPr>
        <p:spPr>
          <a:xfrm>
            <a:off x="4814950" y="3579613"/>
            <a:ext cx="588000" cy="3711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48" name="Google Shape;1048;p13"/>
          <p:cNvSpPr txBox="1">
            <a:spLocks noGrp="1"/>
          </p:cNvSpPr>
          <p:nvPr>
            <p:ph type="subTitle" idx="7"/>
          </p:nvPr>
        </p:nvSpPr>
        <p:spPr>
          <a:xfrm>
            <a:off x="1795550" y="1455113"/>
            <a:ext cx="23673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400"/>
              <a:buFont typeface="Gaegu"/>
              <a:buNone/>
              <a:defRPr sz="2600" b="1">
                <a:solidFill>
                  <a:schemeClr val="dk1"/>
                </a:solidFill>
                <a:latin typeface="Gaegu"/>
                <a:ea typeface="Gaegu"/>
                <a:cs typeface="Gaegu"/>
                <a:sym typeface="Gaegu"/>
              </a:defRPr>
            </a:lvl1pPr>
            <a:lvl2pPr lvl="1" algn="ctr" rtl="0">
              <a:lnSpc>
                <a:spcPct val="100000"/>
              </a:lnSpc>
              <a:spcBef>
                <a:spcPts val="0"/>
              </a:spcBef>
              <a:spcAft>
                <a:spcPts val="0"/>
              </a:spcAft>
              <a:buSzPts val="2400"/>
              <a:buFont typeface="Gaegu"/>
              <a:buNone/>
              <a:defRPr sz="2400" b="1">
                <a:latin typeface="Gaegu"/>
                <a:ea typeface="Gaegu"/>
                <a:cs typeface="Gaegu"/>
                <a:sym typeface="Gaegu"/>
              </a:defRPr>
            </a:lvl2pPr>
            <a:lvl3pPr lvl="2" algn="ctr" rtl="0">
              <a:lnSpc>
                <a:spcPct val="100000"/>
              </a:lnSpc>
              <a:spcBef>
                <a:spcPts val="0"/>
              </a:spcBef>
              <a:spcAft>
                <a:spcPts val="0"/>
              </a:spcAft>
              <a:buSzPts val="2400"/>
              <a:buFont typeface="Gaegu"/>
              <a:buNone/>
              <a:defRPr sz="2400" b="1">
                <a:latin typeface="Gaegu"/>
                <a:ea typeface="Gaegu"/>
                <a:cs typeface="Gaegu"/>
                <a:sym typeface="Gaegu"/>
              </a:defRPr>
            </a:lvl3pPr>
            <a:lvl4pPr lvl="3" algn="ctr" rtl="0">
              <a:lnSpc>
                <a:spcPct val="100000"/>
              </a:lnSpc>
              <a:spcBef>
                <a:spcPts val="0"/>
              </a:spcBef>
              <a:spcAft>
                <a:spcPts val="0"/>
              </a:spcAft>
              <a:buSzPts val="2400"/>
              <a:buFont typeface="Gaegu"/>
              <a:buNone/>
              <a:defRPr sz="2400" b="1">
                <a:latin typeface="Gaegu"/>
                <a:ea typeface="Gaegu"/>
                <a:cs typeface="Gaegu"/>
                <a:sym typeface="Gaegu"/>
              </a:defRPr>
            </a:lvl4pPr>
            <a:lvl5pPr lvl="4" algn="ctr" rtl="0">
              <a:lnSpc>
                <a:spcPct val="100000"/>
              </a:lnSpc>
              <a:spcBef>
                <a:spcPts val="0"/>
              </a:spcBef>
              <a:spcAft>
                <a:spcPts val="0"/>
              </a:spcAft>
              <a:buSzPts val="2400"/>
              <a:buFont typeface="Gaegu"/>
              <a:buNone/>
              <a:defRPr sz="2400" b="1">
                <a:latin typeface="Gaegu"/>
                <a:ea typeface="Gaegu"/>
                <a:cs typeface="Gaegu"/>
                <a:sym typeface="Gaegu"/>
              </a:defRPr>
            </a:lvl5pPr>
            <a:lvl6pPr lvl="5" algn="ctr" rtl="0">
              <a:lnSpc>
                <a:spcPct val="100000"/>
              </a:lnSpc>
              <a:spcBef>
                <a:spcPts val="0"/>
              </a:spcBef>
              <a:spcAft>
                <a:spcPts val="0"/>
              </a:spcAft>
              <a:buSzPts val="2400"/>
              <a:buFont typeface="Gaegu"/>
              <a:buNone/>
              <a:defRPr sz="2400" b="1">
                <a:latin typeface="Gaegu"/>
                <a:ea typeface="Gaegu"/>
                <a:cs typeface="Gaegu"/>
                <a:sym typeface="Gaegu"/>
              </a:defRPr>
            </a:lvl6pPr>
            <a:lvl7pPr lvl="6" algn="ctr" rtl="0">
              <a:lnSpc>
                <a:spcPct val="100000"/>
              </a:lnSpc>
              <a:spcBef>
                <a:spcPts val="0"/>
              </a:spcBef>
              <a:spcAft>
                <a:spcPts val="0"/>
              </a:spcAft>
              <a:buSzPts val="2400"/>
              <a:buFont typeface="Gaegu"/>
              <a:buNone/>
              <a:defRPr sz="2400" b="1">
                <a:latin typeface="Gaegu"/>
                <a:ea typeface="Gaegu"/>
                <a:cs typeface="Gaegu"/>
                <a:sym typeface="Gaegu"/>
              </a:defRPr>
            </a:lvl7pPr>
            <a:lvl8pPr lvl="7" algn="ctr" rtl="0">
              <a:lnSpc>
                <a:spcPct val="100000"/>
              </a:lnSpc>
              <a:spcBef>
                <a:spcPts val="0"/>
              </a:spcBef>
              <a:spcAft>
                <a:spcPts val="0"/>
              </a:spcAft>
              <a:buSzPts val="2400"/>
              <a:buFont typeface="Gaegu"/>
              <a:buNone/>
              <a:defRPr sz="2400" b="1">
                <a:latin typeface="Gaegu"/>
                <a:ea typeface="Gaegu"/>
                <a:cs typeface="Gaegu"/>
                <a:sym typeface="Gaegu"/>
              </a:defRPr>
            </a:lvl8pPr>
            <a:lvl9pPr lvl="8" algn="ctr" rtl="0">
              <a:lnSpc>
                <a:spcPct val="100000"/>
              </a:lnSpc>
              <a:spcBef>
                <a:spcPts val="0"/>
              </a:spcBef>
              <a:spcAft>
                <a:spcPts val="0"/>
              </a:spcAft>
              <a:buSzPts val="2400"/>
              <a:buFont typeface="Gaegu"/>
              <a:buNone/>
              <a:defRPr sz="2400" b="1">
                <a:latin typeface="Gaegu"/>
                <a:ea typeface="Gaegu"/>
                <a:cs typeface="Gaegu"/>
                <a:sym typeface="Gaegu"/>
              </a:defRPr>
            </a:lvl9pPr>
          </a:lstStyle>
          <a:p>
            <a:endParaRPr/>
          </a:p>
        </p:txBody>
      </p:sp>
      <p:sp>
        <p:nvSpPr>
          <p:cNvPr id="1049" name="Google Shape;1049;p13"/>
          <p:cNvSpPr txBox="1">
            <a:spLocks noGrp="1"/>
          </p:cNvSpPr>
          <p:nvPr>
            <p:ph type="subTitle" idx="8"/>
          </p:nvPr>
        </p:nvSpPr>
        <p:spPr>
          <a:xfrm>
            <a:off x="1795550" y="1924913"/>
            <a:ext cx="23673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50" name="Google Shape;1050;p13"/>
          <p:cNvSpPr txBox="1">
            <a:spLocks noGrp="1"/>
          </p:cNvSpPr>
          <p:nvPr>
            <p:ph type="title" idx="9" hasCustomPrompt="1"/>
          </p:nvPr>
        </p:nvSpPr>
        <p:spPr>
          <a:xfrm>
            <a:off x="876950" y="1825788"/>
            <a:ext cx="588000" cy="3711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51" name="Google Shape;1051;p13"/>
          <p:cNvSpPr txBox="1">
            <a:spLocks noGrp="1"/>
          </p:cNvSpPr>
          <p:nvPr>
            <p:ph type="subTitle" idx="13"/>
          </p:nvPr>
        </p:nvSpPr>
        <p:spPr>
          <a:xfrm>
            <a:off x="5733550" y="1455113"/>
            <a:ext cx="23673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400"/>
              <a:buFont typeface="Gaegu"/>
              <a:buNone/>
              <a:defRPr sz="2600" b="1">
                <a:solidFill>
                  <a:schemeClr val="accent3"/>
                </a:solidFill>
                <a:latin typeface="Gaegu"/>
                <a:ea typeface="Gaegu"/>
                <a:cs typeface="Gaegu"/>
                <a:sym typeface="Gaegu"/>
              </a:defRPr>
            </a:lvl1pPr>
            <a:lvl2pPr lvl="1" algn="ctr" rtl="0">
              <a:lnSpc>
                <a:spcPct val="100000"/>
              </a:lnSpc>
              <a:spcBef>
                <a:spcPts val="0"/>
              </a:spcBef>
              <a:spcAft>
                <a:spcPts val="0"/>
              </a:spcAft>
              <a:buSzPts val="2400"/>
              <a:buFont typeface="Gaegu"/>
              <a:buNone/>
              <a:defRPr sz="2400" b="1">
                <a:latin typeface="Gaegu"/>
                <a:ea typeface="Gaegu"/>
                <a:cs typeface="Gaegu"/>
                <a:sym typeface="Gaegu"/>
              </a:defRPr>
            </a:lvl2pPr>
            <a:lvl3pPr lvl="2" algn="ctr" rtl="0">
              <a:lnSpc>
                <a:spcPct val="100000"/>
              </a:lnSpc>
              <a:spcBef>
                <a:spcPts val="0"/>
              </a:spcBef>
              <a:spcAft>
                <a:spcPts val="0"/>
              </a:spcAft>
              <a:buSzPts val="2400"/>
              <a:buFont typeface="Gaegu"/>
              <a:buNone/>
              <a:defRPr sz="2400" b="1">
                <a:latin typeface="Gaegu"/>
                <a:ea typeface="Gaegu"/>
                <a:cs typeface="Gaegu"/>
                <a:sym typeface="Gaegu"/>
              </a:defRPr>
            </a:lvl3pPr>
            <a:lvl4pPr lvl="3" algn="ctr" rtl="0">
              <a:lnSpc>
                <a:spcPct val="100000"/>
              </a:lnSpc>
              <a:spcBef>
                <a:spcPts val="0"/>
              </a:spcBef>
              <a:spcAft>
                <a:spcPts val="0"/>
              </a:spcAft>
              <a:buSzPts val="2400"/>
              <a:buFont typeface="Gaegu"/>
              <a:buNone/>
              <a:defRPr sz="2400" b="1">
                <a:latin typeface="Gaegu"/>
                <a:ea typeface="Gaegu"/>
                <a:cs typeface="Gaegu"/>
                <a:sym typeface="Gaegu"/>
              </a:defRPr>
            </a:lvl4pPr>
            <a:lvl5pPr lvl="4" algn="ctr" rtl="0">
              <a:lnSpc>
                <a:spcPct val="100000"/>
              </a:lnSpc>
              <a:spcBef>
                <a:spcPts val="0"/>
              </a:spcBef>
              <a:spcAft>
                <a:spcPts val="0"/>
              </a:spcAft>
              <a:buSzPts val="2400"/>
              <a:buFont typeface="Gaegu"/>
              <a:buNone/>
              <a:defRPr sz="2400" b="1">
                <a:latin typeface="Gaegu"/>
                <a:ea typeface="Gaegu"/>
                <a:cs typeface="Gaegu"/>
                <a:sym typeface="Gaegu"/>
              </a:defRPr>
            </a:lvl5pPr>
            <a:lvl6pPr lvl="5" algn="ctr" rtl="0">
              <a:lnSpc>
                <a:spcPct val="100000"/>
              </a:lnSpc>
              <a:spcBef>
                <a:spcPts val="0"/>
              </a:spcBef>
              <a:spcAft>
                <a:spcPts val="0"/>
              </a:spcAft>
              <a:buSzPts val="2400"/>
              <a:buFont typeface="Gaegu"/>
              <a:buNone/>
              <a:defRPr sz="2400" b="1">
                <a:latin typeface="Gaegu"/>
                <a:ea typeface="Gaegu"/>
                <a:cs typeface="Gaegu"/>
                <a:sym typeface="Gaegu"/>
              </a:defRPr>
            </a:lvl6pPr>
            <a:lvl7pPr lvl="6" algn="ctr" rtl="0">
              <a:lnSpc>
                <a:spcPct val="100000"/>
              </a:lnSpc>
              <a:spcBef>
                <a:spcPts val="0"/>
              </a:spcBef>
              <a:spcAft>
                <a:spcPts val="0"/>
              </a:spcAft>
              <a:buSzPts val="2400"/>
              <a:buFont typeface="Gaegu"/>
              <a:buNone/>
              <a:defRPr sz="2400" b="1">
                <a:latin typeface="Gaegu"/>
                <a:ea typeface="Gaegu"/>
                <a:cs typeface="Gaegu"/>
                <a:sym typeface="Gaegu"/>
              </a:defRPr>
            </a:lvl7pPr>
            <a:lvl8pPr lvl="7" algn="ctr" rtl="0">
              <a:lnSpc>
                <a:spcPct val="100000"/>
              </a:lnSpc>
              <a:spcBef>
                <a:spcPts val="0"/>
              </a:spcBef>
              <a:spcAft>
                <a:spcPts val="0"/>
              </a:spcAft>
              <a:buSzPts val="2400"/>
              <a:buFont typeface="Gaegu"/>
              <a:buNone/>
              <a:defRPr sz="2400" b="1">
                <a:latin typeface="Gaegu"/>
                <a:ea typeface="Gaegu"/>
                <a:cs typeface="Gaegu"/>
                <a:sym typeface="Gaegu"/>
              </a:defRPr>
            </a:lvl8pPr>
            <a:lvl9pPr lvl="8" algn="ctr" rtl="0">
              <a:lnSpc>
                <a:spcPct val="100000"/>
              </a:lnSpc>
              <a:spcBef>
                <a:spcPts val="0"/>
              </a:spcBef>
              <a:spcAft>
                <a:spcPts val="0"/>
              </a:spcAft>
              <a:buSzPts val="2400"/>
              <a:buFont typeface="Gaegu"/>
              <a:buNone/>
              <a:defRPr sz="2400" b="1">
                <a:latin typeface="Gaegu"/>
                <a:ea typeface="Gaegu"/>
                <a:cs typeface="Gaegu"/>
                <a:sym typeface="Gaegu"/>
              </a:defRPr>
            </a:lvl9pPr>
          </a:lstStyle>
          <a:p>
            <a:endParaRPr/>
          </a:p>
        </p:txBody>
      </p:sp>
      <p:sp>
        <p:nvSpPr>
          <p:cNvPr id="1052" name="Google Shape;1052;p13"/>
          <p:cNvSpPr txBox="1">
            <a:spLocks noGrp="1"/>
          </p:cNvSpPr>
          <p:nvPr>
            <p:ph type="subTitle" idx="14"/>
          </p:nvPr>
        </p:nvSpPr>
        <p:spPr>
          <a:xfrm>
            <a:off x="5733550" y="1924913"/>
            <a:ext cx="23673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53" name="Google Shape;1053;p13"/>
          <p:cNvSpPr txBox="1">
            <a:spLocks noGrp="1"/>
          </p:cNvSpPr>
          <p:nvPr>
            <p:ph type="title" idx="15" hasCustomPrompt="1"/>
          </p:nvPr>
        </p:nvSpPr>
        <p:spPr>
          <a:xfrm>
            <a:off x="4814950" y="1825788"/>
            <a:ext cx="588000" cy="3711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1054"/>
        <p:cNvGrpSpPr/>
        <p:nvPr/>
      </p:nvGrpSpPr>
      <p:grpSpPr>
        <a:xfrm>
          <a:off x="0" y="0"/>
          <a:ext cx="0" cy="0"/>
          <a:chOff x="0" y="0"/>
          <a:chExt cx="0" cy="0"/>
        </a:xfrm>
      </p:grpSpPr>
      <p:grpSp>
        <p:nvGrpSpPr>
          <p:cNvPr id="1055" name="Google Shape;1055;p14"/>
          <p:cNvGrpSpPr/>
          <p:nvPr/>
        </p:nvGrpSpPr>
        <p:grpSpPr>
          <a:xfrm>
            <a:off x="-23004" y="-1"/>
            <a:ext cx="9177565" cy="5143390"/>
            <a:chOff x="-23004" y="-1"/>
            <a:chExt cx="9177565" cy="5143390"/>
          </a:xfrm>
        </p:grpSpPr>
        <p:sp>
          <p:nvSpPr>
            <p:cNvPr id="1056" name="Google Shape;1056;p14"/>
            <p:cNvSpPr/>
            <p:nvPr/>
          </p:nvSpPr>
          <p:spPr>
            <a:xfrm>
              <a:off x="-22991"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4"/>
            <p:cNvSpPr/>
            <p:nvPr/>
          </p:nvSpPr>
          <p:spPr>
            <a:xfrm>
              <a:off x="324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4"/>
            <p:cNvSpPr/>
            <p:nvPr/>
          </p:nvSpPr>
          <p:spPr>
            <a:xfrm>
              <a:off x="650686"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4"/>
            <p:cNvSpPr/>
            <p:nvPr/>
          </p:nvSpPr>
          <p:spPr>
            <a:xfrm>
              <a:off x="9986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4"/>
            <p:cNvSpPr/>
            <p:nvPr/>
          </p:nvSpPr>
          <p:spPr>
            <a:xfrm>
              <a:off x="1346531"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4"/>
            <p:cNvSpPr/>
            <p:nvPr/>
          </p:nvSpPr>
          <p:spPr>
            <a:xfrm>
              <a:off x="1672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4"/>
            <p:cNvSpPr/>
            <p:nvPr/>
          </p:nvSpPr>
          <p:spPr>
            <a:xfrm>
              <a:off x="20202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4"/>
            <p:cNvSpPr/>
            <p:nvPr/>
          </p:nvSpPr>
          <p:spPr>
            <a:xfrm>
              <a:off x="236813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4"/>
            <p:cNvSpPr/>
            <p:nvPr/>
          </p:nvSpPr>
          <p:spPr>
            <a:xfrm>
              <a:off x="26941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4"/>
            <p:cNvSpPr/>
            <p:nvPr/>
          </p:nvSpPr>
          <p:spPr>
            <a:xfrm>
              <a:off x="3041740"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4"/>
            <p:cNvSpPr/>
            <p:nvPr/>
          </p:nvSpPr>
          <p:spPr>
            <a:xfrm>
              <a:off x="338966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4"/>
            <p:cNvSpPr/>
            <p:nvPr/>
          </p:nvSpPr>
          <p:spPr>
            <a:xfrm>
              <a:off x="37157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4"/>
            <p:cNvSpPr/>
            <p:nvPr/>
          </p:nvSpPr>
          <p:spPr>
            <a:xfrm>
              <a:off x="406333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4"/>
            <p:cNvSpPr/>
            <p:nvPr/>
          </p:nvSpPr>
          <p:spPr>
            <a:xfrm>
              <a:off x="4411262"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4"/>
            <p:cNvSpPr/>
            <p:nvPr/>
          </p:nvSpPr>
          <p:spPr>
            <a:xfrm>
              <a:off x="-23004" y="176275"/>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4"/>
            <p:cNvSpPr/>
            <p:nvPr/>
          </p:nvSpPr>
          <p:spPr>
            <a:xfrm>
              <a:off x="-23004" y="52386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4"/>
            <p:cNvSpPr/>
            <p:nvPr/>
          </p:nvSpPr>
          <p:spPr>
            <a:xfrm>
              <a:off x="-23004" y="84988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4"/>
            <p:cNvSpPr/>
            <p:nvPr/>
          </p:nvSpPr>
          <p:spPr>
            <a:xfrm>
              <a:off x="-23004" y="119780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4"/>
            <p:cNvSpPr/>
            <p:nvPr/>
          </p:nvSpPr>
          <p:spPr>
            <a:xfrm>
              <a:off x="-23004" y="155450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4"/>
            <p:cNvSpPr/>
            <p:nvPr/>
          </p:nvSpPr>
          <p:spPr>
            <a:xfrm>
              <a:off x="-23004" y="1880590"/>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4"/>
            <p:cNvSpPr/>
            <p:nvPr/>
          </p:nvSpPr>
          <p:spPr>
            <a:xfrm>
              <a:off x="-23004" y="222851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4"/>
            <p:cNvSpPr/>
            <p:nvPr/>
          </p:nvSpPr>
          <p:spPr>
            <a:xfrm>
              <a:off x="-23004" y="257636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4"/>
            <p:cNvSpPr/>
            <p:nvPr/>
          </p:nvSpPr>
          <p:spPr>
            <a:xfrm>
              <a:off x="-23004" y="2902455"/>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4"/>
            <p:cNvSpPr/>
            <p:nvPr/>
          </p:nvSpPr>
          <p:spPr>
            <a:xfrm>
              <a:off x="-23004" y="3250042"/>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4"/>
            <p:cNvSpPr/>
            <p:nvPr/>
          </p:nvSpPr>
          <p:spPr>
            <a:xfrm>
              <a:off x="-23004" y="359796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4"/>
            <p:cNvSpPr/>
            <p:nvPr/>
          </p:nvSpPr>
          <p:spPr>
            <a:xfrm>
              <a:off x="-23004" y="392405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4"/>
            <p:cNvSpPr/>
            <p:nvPr/>
          </p:nvSpPr>
          <p:spPr>
            <a:xfrm>
              <a:off x="-23004" y="4271639"/>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4"/>
            <p:cNvSpPr/>
            <p:nvPr/>
          </p:nvSpPr>
          <p:spPr>
            <a:xfrm>
              <a:off x="-23004" y="461956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4"/>
            <p:cNvSpPr/>
            <p:nvPr/>
          </p:nvSpPr>
          <p:spPr>
            <a:xfrm>
              <a:off x="-23004" y="4945583"/>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4"/>
            <p:cNvSpPr/>
            <p:nvPr/>
          </p:nvSpPr>
          <p:spPr>
            <a:xfrm>
              <a:off x="4732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4"/>
            <p:cNvSpPr/>
            <p:nvPr/>
          </p:nvSpPr>
          <p:spPr>
            <a:xfrm>
              <a:off x="505868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4"/>
            <p:cNvSpPr/>
            <p:nvPr/>
          </p:nvSpPr>
          <p:spPr>
            <a:xfrm>
              <a:off x="5406608"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4"/>
            <p:cNvSpPr/>
            <p:nvPr/>
          </p:nvSpPr>
          <p:spPr>
            <a:xfrm>
              <a:off x="57541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4"/>
            <p:cNvSpPr/>
            <p:nvPr/>
          </p:nvSpPr>
          <p:spPr>
            <a:xfrm>
              <a:off x="6080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4"/>
            <p:cNvSpPr/>
            <p:nvPr/>
          </p:nvSpPr>
          <p:spPr>
            <a:xfrm>
              <a:off x="64282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4"/>
            <p:cNvSpPr/>
            <p:nvPr/>
          </p:nvSpPr>
          <p:spPr>
            <a:xfrm>
              <a:off x="677579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4"/>
            <p:cNvSpPr/>
            <p:nvPr/>
          </p:nvSpPr>
          <p:spPr>
            <a:xfrm>
              <a:off x="710188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4"/>
            <p:cNvSpPr/>
            <p:nvPr/>
          </p:nvSpPr>
          <p:spPr>
            <a:xfrm>
              <a:off x="74498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4"/>
            <p:cNvSpPr/>
            <p:nvPr/>
          </p:nvSpPr>
          <p:spPr>
            <a:xfrm>
              <a:off x="779739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4"/>
            <p:cNvSpPr/>
            <p:nvPr/>
          </p:nvSpPr>
          <p:spPr>
            <a:xfrm>
              <a:off x="8123417"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4"/>
            <p:cNvSpPr/>
            <p:nvPr/>
          </p:nvSpPr>
          <p:spPr>
            <a:xfrm>
              <a:off x="8471339"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4"/>
            <p:cNvSpPr/>
            <p:nvPr/>
          </p:nvSpPr>
          <p:spPr>
            <a:xfrm>
              <a:off x="882837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4"/>
            <p:cNvSpPr/>
            <p:nvPr/>
          </p:nvSpPr>
          <p:spPr>
            <a:xfrm>
              <a:off x="915445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4"/>
            <p:cNvSpPr/>
            <p:nvPr/>
          </p:nvSpPr>
          <p:spPr>
            <a:xfrm>
              <a:off x="4732600" y="176275"/>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4"/>
            <p:cNvSpPr/>
            <p:nvPr/>
          </p:nvSpPr>
          <p:spPr>
            <a:xfrm>
              <a:off x="4732600" y="52386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4"/>
            <p:cNvSpPr/>
            <p:nvPr/>
          </p:nvSpPr>
          <p:spPr>
            <a:xfrm>
              <a:off x="4732600" y="84988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4"/>
            <p:cNvSpPr/>
            <p:nvPr/>
          </p:nvSpPr>
          <p:spPr>
            <a:xfrm>
              <a:off x="4732600" y="119780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4"/>
            <p:cNvSpPr/>
            <p:nvPr/>
          </p:nvSpPr>
          <p:spPr>
            <a:xfrm>
              <a:off x="4732600" y="155450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4"/>
            <p:cNvSpPr/>
            <p:nvPr/>
          </p:nvSpPr>
          <p:spPr>
            <a:xfrm>
              <a:off x="4732600" y="1880590"/>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4"/>
            <p:cNvSpPr/>
            <p:nvPr/>
          </p:nvSpPr>
          <p:spPr>
            <a:xfrm>
              <a:off x="4732600" y="222851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4"/>
            <p:cNvSpPr/>
            <p:nvPr/>
          </p:nvSpPr>
          <p:spPr>
            <a:xfrm>
              <a:off x="4732600" y="257636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4"/>
            <p:cNvSpPr/>
            <p:nvPr/>
          </p:nvSpPr>
          <p:spPr>
            <a:xfrm>
              <a:off x="4732600" y="2902455"/>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4"/>
            <p:cNvSpPr/>
            <p:nvPr/>
          </p:nvSpPr>
          <p:spPr>
            <a:xfrm>
              <a:off x="4732600" y="3250042"/>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4"/>
            <p:cNvSpPr/>
            <p:nvPr/>
          </p:nvSpPr>
          <p:spPr>
            <a:xfrm>
              <a:off x="4732600" y="359796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4"/>
            <p:cNvSpPr/>
            <p:nvPr/>
          </p:nvSpPr>
          <p:spPr>
            <a:xfrm>
              <a:off x="4732600" y="392405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4"/>
            <p:cNvSpPr/>
            <p:nvPr/>
          </p:nvSpPr>
          <p:spPr>
            <a:xfrm>
              <a:off x="4732600" y="4271639"/>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4"/>
            <p:cNvSpPr/>
            <p:nvPr/>
          </p:nvSpPr>
          <p:spPr>
            <a:xfrm>
              <a:off x="4732600" y="461956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4"/>
            <p:cNvSpPr/>
            <p:nvPr/>
          </p:nvSpPr>
          <p:spPr>
            <a:xfrm>
              <a:off x="4732600" y="4945583"/>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4" name="Google Shape;1114;p14"/>
          <p:cNvSpPr/>
          <p:nvPr/>
        </p:nvSpPr>
        <p:spPr>
          <a:xfrm>
            <a:off x="946050" y="1089175"/>
            <a:ext cx="7251900" cy="3381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4"/>
          <p:cNvSpPr/>
          <p:nvPr/>
        </p:nvSpPr>
        <p:spPr>
          <a:xfrm>
            <a:off x="946050" y="1089176"/>
            <a:ext cx="7251900" cy="338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6" name="Google Shape;1116;p14"/>
          <p:cNvGrpSpPr/>
          <p:nvPr/>
        </p:nvGrpSpPr>
        <p:grpSpPr>
          <a:xfrm>
            <a:off x="1239039" y="1391236"/>
            <a:ext cx="385328" cy="443858"/>
            <a:chOff x="1239039" y="1391236"/>
            <a:chExt cx="385328" cy="443858"/>
          </a:xfrm>
        </p:grpSpPr>
        <p:sp>
          <p:nvSpPr>
            <p:cNvPr id="1117" name="Google Shape;1117;p14"/>
            <p:cNvSpPr/>
            <p:nvPr/>
          </p:nvSpPr>
          <p:spPr>
            <a:xfrm>
              <a:off x="1561032" y="1577766"/>
              <a:ext cx="63334" cy="59565"/>
            </a:xfrm>
            <a:custGeom>
              <a:avLst/>
              <a:gdLst/>
              <a:ahLst/>
              <a:cxnLst/>
              <a:rect l="l" t="t" r="r" b="b"/>
              <a:pathLst>
                <a:path w="857" h="806" extrusionOk="0">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4"/>
            <p:cNvSpPr/>
            <p:nvPr/>
          </p:nvSpPr>
          <p:spPr>
            <a:xfrm>
              <a:off x="1463998" y="1698449"/>
              <a:ext cx="66291" cy="85801"/>
            </a:xfrm>
            <a:custGeom>
              <a:avLst/>
              <a:gdLst/>
              <a:ahLst/>
              <a:cxnLst/>
              <a:rect l="l" t="t" r="r" b="b"/>
              <a:pathLst>
                <a:path w="897" h="1161" extrusionOk="0">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4"/>
            <p:cNvSpPr/>
            <p:nvPr/>
          </p:nvSpPr>
          <p:spPr>
            <a:xfrm>
              <a:off x="1496811" y="1391236"/>
              <a:ext cx="43750" cy="41607"/>
            </a:xfrm>
            <a:custGeom>
              <a:avLst/>
              <a:gdLst/>
              <a:ahLst/>
              <a:cxnLst/>
              <a:rect l="l" t="t" r="r" b="b"/>
              <a:pathLst>
                <a:path w="592" h="563" extrusionOk="0">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4"/>
            <p:cNvSpPr/>
            <p:nvPr/>
          </p:nvSpPr>
          <p:spPr>
            <a:xfrm>
              <a:off x="1412562" y="1502755"/>
              <a:ext cx="67695" cy="65108"/>
            </a:xfrm>
            <a:custGeom>
              <a:avLst/>
              <a:gdLst/>
              <a:ahLst/>
              <a:cxnLst/>
              <a:rect l="l" t="t" r="r" b="b"/>
              <a:pathLst>
                <a:path w="916" h="881" extrusionOk="0">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4"/>
            <p:cNvSpPr/>
            <p:nvPr/>
          </p:nvSpPr>
          <p:spPr>
            <a:xfrm>
              <a:off x="1402289" y="1597424"/>
              <a:ext cx="66069" cy="66808"/>
            </a:xfrm>
            <a:custGeom>
              <a:avLst/>
              <a:gdLst/>
              <a:ahLst/>
              <a:cxnLst/>
              <a:rect l="l" t="t" r="r" b="b"/>
              <a:pathLst>
                <a:path w="894" h="904" extrusionOk="0">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4"/>
            <p:cNvSpPr/>
            <p:nvPr/>
          </p:nvSpPr>
          <p:spPr>
            <a:xfrm>
              <a:off x="1334595" y="1777451"/>
              <a:ext cx="54466" cy="57644"/>
            </a:xfrm>
            <a:custGeom>
              <a:avLst/>
              <a:gdLst/>
              <a:ahLst/>
              <a:cxnLst/>
              <a:rect l="l" t="t" r="r" b="b"/>
              <a:pathLst>
                <a:path w="737" h="780" extrusionOk="0">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4"/>
            <p:cNvSpPr/>
            <p:nvPr/>
          </p:nvSpPr>
          <p:spPr>
            <a:xfrm>
              <a:off x="1283158" y="1416289"/>
              <a:ext cx="79445" cy="86466"/>
            </a:xfrm>
            <a:custGeom>
              <a:avLst/>
              <a:gdLst/>
              <a:ahLst/>
              <a:cxnLst/>
              <a:rect l="l" t="t" r="r" b="b"/>
              <a:pathLst>
                <a:path w="1075" h="1170" extrusionOk="0">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4"/>
            <p:cNvSpPr/>
            <p:nvPr/>
          </p:nvSpPr>
          <p:spPr>
            <a:xfrm>
              <a:off x="1239039" y="1561803"/>
              <a:ext cx="76563" cy="78189"/>
            </a:xfrm>
            <a:custGeom>
              <a:avLst/>
              <a:gdLst/>
              <a:ahLst/>
              <a:cxnLst/>
              <a:rect l="l" t="t" r="r" b="b"/>
              <a:pathLst>
                <a:path w="1036" h="1058" extrusionOk="0">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1125;p14"/>
          <p:cNvGrpSpPr/>
          <p:nvPr/>
        </p:nvGrpSpPr>
        <p:grpSpPr>
          <a:xfrm>
            <a:off x="872579" y="2881252"/>
            <a:ext cx="7396781" cy="2122829"/>
            <a:chOff x="872579" y="2881252"/>
            <a:chExt cx="7396781" cy="2122829"/>
          </a:xfrm>
        </p:grpSpPr>
        <p:grpSp>
          <p:nvGrpSpPr>
            <p:cNvPr id="1126" name="Google Shape;1126;p14"/>
            <p:cNvGrpSpPr/>
            <p:nvPr/>
          </p:nvGrpSpPr>
          <p:grpSpPr>
            <a:xfrm>
              <a:off x="933400" y="3795585"/>
              <a:ext cx="7277175" cy="675466"/>
              <a:chOff x="933416" y="2961528"/>
              <a:chExt cx="7277175" cy="1509422"/>
            </a:xfrm>
          </p:grpSpPr>
          <p:sp>
            <p:nvSpPr>
              <p:cNvPr id="1127" name="Google Shape;1127;p14"/>
              <p:cNvSpPr/>
              <p:nvPr/>
            </p:nvSpPr>
            <p:spPr>
              <a:xfrm>
                <a:off x="933416" y="2961528"/>
                <a:ext cx="7277175" cy="1374550"/>
              </a:xfrm>
              <a:custGeom>
                <a:avLst/>
                <a:gdLst/>
                <a:ahLst/>
                <a:cxnLst/>
                <a:rect l="l" t="t" r="r" b="b"/>
                <a:pathLst>
                  <a:path w="291087" h="54982" extrusionOk="0">
                    <a:moveTo>
                      <a:pt x="258" y="15340"/>
                    </a:moveTo>
                    <a:cubicBezTo>
                      <a:pt x="-2001" y="8100"/>
                      <a:pt x="10973" y="3234"/>
                      <a:pt x="23890" y="2481"/>
                    </a:cubicBezTo>
                    <a:cubicBezTo>
                      <a:pt x="36807" y="1728"/>
                      <a:pt x="58702" y="11228"/>
                      <a:pt x="77758" y="10822"/>
                    </a:cubicBezTo>
                    <a:cubicBezTo>
                      <a:pt x="96815" y="10417"/>
                      <a:pt x="113554" y="-821"/>
                      <a:pt x="138229" y="48"/>
                    </a:cubicBezTo>
                    <a:cubicBezTo>
                      <a:pt x="162904" y="917"/>
                      <a:pt x="201597" y="16035"/>
                      <a:pt x="225808" y="16035"/>
                    </a:cubicBezTo>
                    <a:cubicBezTo>
                      <a:pt x="250020" y="16035"/>
                      <a:pt x="273246" y="-879"/>
                      <a:pt x="283498" y="48"/>
                    </a:cubicBezTo>
                    <a:cubicBezTo>
                      <a:pt x="293750" y="975"/>
                      <a:pt x="292129" y="12676"/>
                      <a:pt x="287321" y="21596"/>
                    </a:cubicBezTo>
                    <a:cubicBezTo>
                      <a:pt x="282514" y="30516"/>
                      <a:pt x="296299" y="49515"/>
                      <a:pt x="254653" y="53569"/>
                    </a:cubicBezTo>
                    <a:cubicBezTo>
                      <a:pt x="213007" y="57624"/>
                      <a:pt x="79843" y="52295"/>
                      <a:pt x="37444" y="45923"/>
                    </a:cubicBezTo>
                    <a:cubicBezTo>
                      <a:pt x="-4955" y="39552"/>
                      <a:pt x="2517" y="22580"/>
                      <a:pt x="258" y="15340"/>
                    </a:cubicBezTo>
                    <a:close/>
                  </a:path>
                </a:pathLst>
              </a:custGeom>
              <a:solidFill>
                <a:schemeClr val="accent5"/>
              </a:solidFill>
              <a:ln>
                <a:noFill/>
              </a:ln>
            </p:spPr>
          </p:sp>
          <p:sp>
            <p:nvSpPr>
              <p:cNvPr id="1128" name="Google Shape;1128;p14"/>
              <p:cNvSpPr/>
              <p:nvPr/>
            </p:nvSpPr>
            <p:spPr>
              <a:xfrm>
                <a:off x="947025" y="3310250"/>
                <a:ext cx="7251900" cy="11607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9" name="Google Shape;1129;p14"/>
            <p:cNvSpPr/>
            <p:nvPr/>
          </p:nvSpPr>
          <p:spPr>
            <a:xfrm rot="3206269">
              <a:off x="5927183" y="3090543"/>
              <a:ext cx="1378921" cy="1704246"/>
            </a:xfrm>
            <a:custGeom>
              <a:avLst/>
              <a:gdLst/>
              <a:ahLst/>
              <a:cxnLst/>
              <a:rect l="l" t="t" r="r" b="b"/>
              <a:pathLst>
                <a:path w="26881" h="33222" extrusionOk="0">
                  <a:moveTo>
                    <a:pt x="9335" y="18405"/>
                  </a:moveTo>
                  <a:cubicBezTo>
                    <a:pt x="9327" y="18416"/>
                    <a:pt x="9319" y="18428"/>
                    <a:pt x="9312" y="18439"/>
                  </a:cubicBezTo>
                  <a:cubicBezTo>
                    <a:pt x="9319" y="18429"/>
                    <a:pt x="9327" y="18417"/>
                    <a:pt x="9335" y="18405"/>
                  </a:cubicBezTo>
                  <a:close/>
                  <a:moveTo>
                    <a:pt x="8914" y="18817"/>
                  </a:moveTo>
                  <a:lnTo>
                    <a:pt x="8914" y="18817"/>
                  </a:lnTo>
                  <a:cubicBezTo>
                    <a:pt x="8904" y="18836"/>
                    <a:pt x="8895" y="18854"/>
                    <a:pt x="8887" y="18871"/>
                  </a:cubicBezTo>
                  <a:lnTo>
                    <a:pt x="8887" y="18871"/>
                  </a:lnTo>
                  <a:lnTo>
                    <a:pt x="8914" y="18817"/>
                  </a:lnTo>
                  <a:close/>
                  <a:moveTo>
                    <a:pt x="7761" y="25656"/>
                  </a:moveTo>
                  <a:lnTo>
                    <a:pt x="7760" y="25661"/>
                  </a:lnTo>
                  <a:cubicBezTo>
                    <a:pt x="7760" y="25660"/>
                    <a:pt x="7761" y="25658"/>
                    <a:pt x="7761" y="25656"/>
                  </a:cubicBezTo>
                  <a:close/>
                  <a:moveTo>
                    <a:pt x="7641" y="25801"/>
                  </a:moveTo>
                  <a:lnTo>
                    <a:pt x="7641" y="25801"/>
                  </a:lnTo>
                  <a:cubicBezTo>
                    <a:pt x="7633" y="25805"/>
                    <a:pt x="7626" y="25810"/>
                    <a:pt x="7619" y="25814"/>
                  </a:cubicBezTo>
                  <a:lnTo>
                    <a:pt x="7619" y="25814"/>
                  </a:lnTo>
                  <a:cubicBezTo>
                    <a:pt x="7626" y="25811"/>
                    <a:pt x="7633" y="25807"/>
                    <a:pt x="7641" y="25801"/>
                  </a:cubicBezTo>
                  <a:close/>
                  <a:moveTo>
                    <a:pt x="2945" y="27653"/>
                  </a:moveTo>
                  <a:cubicBezTo>
                    <a:pt x="2938" y="27674"/>
                    <a:pt x="2932" y="27694"/>
                    <a:pt x="2925" y="27711"/>
                  </a:cubicBezTo>
                  <a:cubicBezTo>
                    <a:pt x="2934" y="27689"/>
                    <a:pt x="2941" y="27670"/>
                    <a:pt x="2945" y="27653"/>
                  </a:cubicBezTo>
                  <a:close/>
                  <a:moveTo>
                    <a:pt x="3400" y="31173"/>
                  </a:moveTo>
                  <a:cubicBezTo>
                    <a:pt x="3395" y="31179"/>
                    <a:pt x="3389" y="31186"/>
                    <a:pt x="3383" y="31192"/>
                  </a:cubicBezTo>
                  <a:cubicBezTo>
                    <a:pt x="3389" y="31186"/>
                    <a:pt x="3395" y="31180"/>
                    <a:pt x="3400" y="31173"/>
                  </a:cubicBezTo>
                  <a:close/>
                  <a:moveTo>
                    <a:pt x="2686" y="31829"/>
                  </a:moveTo>
                  <a:cubicBezTo>
                    <a:pt x="2666" y="31909"/>
                    <a:pt x="2587" y="31988"/>
                    <a:pt x="2468" y="32068"/>
                  </a:cubicBezTo>
                  <a:cubicBezTo>
                    <a:pt x="2507" y="31968"/>
                    <a:pt x="2587" y="31889"/>
                    <a:pt x="2686" y="31829"/>
                  </a:cubicBezTo>
                  <a:close/>
                  <a:moveTo>
                    <a:pt x="2249" y="31929"/>
                  </a:moveTo>
                  <a:cubicBezTo>
                    <a:pt x="2288" y="31968"/>
                    <a:pt x="2308" y="32048"/>
                    <a:pt x="2288" y="32147"/>
                  </a:cubicBezTo>
                  <a:cubicBezTo>
                    <a:pt x="2229" y="32187"/>
                    <a:pt x="2149" y="32227"/>
                    <a:pt x="2090" y="32247"/>
                  </a:cubicBezTo>
                  <a:cubicBezTo>
                    <a:pt x="2090" y="32207"/>
                    <a:pt x="2090" y="32187"/>
                    <a:pt x="2090" y="32147"/>
                  </a:cubicBezTo>
                  <a:cubicBezTo>
                    <a:pt x="2149" y="32088"/>
                    <a:pt x="2189" y="32008"/>
                    <a:pt x="2249" y="31929"/>
                  </a:cubicBezTo>
                  <a:close/>
                  <a:moveTo>
                    <a:pt x="25318" y="0"/>
                  </a:moveTo>
                  <a:cubicBezTo>
                    <a:pt x="25303" y="0"/>
                    <a:pt x="25289" y="5"/>
                    <a:pt x="25269" y="15"/>
                  </a:cubicBezTo>
                  <a:cubicBezTo>
                    <a:pt x="25265" y="11"/>
                    <a:pt x="25261" y="10"/>
                    <a:pt x="25257" y="10"/>
                  </a:cubicBezTo>
                  <a:cubicBezTo>
                    <a:pt x="25241" y="10"/>
                    <a:pt x="25225" y="39"/>
                    <a:pt x="25209" y="55"/>
                  </a:cubicBezTo>
                  <a:lnTo>
                    <a:pt x="25149" y="115"/>
                  </a:lnTo>
                  <a:cubicBezTo>
                    <a:pt x="25070" y="214"/>
                    <a:pt x="24990" y="333"/>
                    <a:pt x="24911" y="473"/>
                  </a:cubicBezTo>
                  <a:cubicBezTo>
                    <a:pt x="24897" y="478"/>
                    <a:pt x="24887" y="481"/>
                    <a:pt x="24880" y="481"/>
                  </a:cubicBezTo>
                  <a:cubicBezTo>
                    <a:pt x="24814" y="481"/>
                    <a:pt x="25002" y="254"/>
                    <a:pt x="24930" y="254"/>
                  </a:cubicBezTo>
                  <a:cubicBezTo>
                    <a:pt x="24791" y="532"/>
                    <a:pt x="24632" y="711"/>
                    <a:pt x="24274" y="1010"/>
                  </a:cubicBezTo>
                  <a:lnTo>
                    <a:pt x="24294" y="930"/>
                  </a:lnTo>
                  <a:lnTo>
                    <a:pt x="24294" y="930"/>
                  </a:lnTo>
                  <a:cubicBezTo>
                    <a:pt x="24035" y="1209"/>
                    <a:pt x="23936" y="1308"/>
                    <a:pt x="23796" y="1448"/>
                  </a:cubicBezTo>
                  <a:cubicBezTo>
                    <a:pt x="23657" y="1587"/>
                    <a:pt x="23518" y="1706"/>
                    <a:pt x="23379" y="1806"/>
                  </a:cubicBezTo>
                  <a:cubicBezTo>
                    <a:pt x="23100" y="2044"/>
                    <a:pt x="22821" y="2283"/>
                    <a:pt x="22423" y="2641"/>
                  </a:cubicBezTo>
                  <a:lnTo>
                    <a:pt x="22563" y="2681"/>
                  </a:lnTo>
                  <a:cubicBezTo>
                    <a:pt x="22404" y="2840"/>
                    <a:pt x="22344" y="2840"/>
                    <a:pt x="22244" y="2900"/>
                  </a:cubicBezTo>
                  <a:cubicBezTo>
                    <a:pt x="22237" y="2956"/>
                    <a:pt x="22247" y="2978"/>
                    <a:pt x="22268" y="2978"/>
                  </a:cubicBezTo>
                  <a:cubicBezTo>
                    <a:pt x="22344" y="2978"/>
                    <a:pt x="22566" y="2682"/>
                    <a:pt x="22650" y="2682"/>
                  </a:cubicBezTo>
                  <a:cubicBezTo>
                    <a:pt x="22673" y="2682"/>
                    <a:pt x="22686" y="2705"/>
                    <a:pt x="22682" y="2761"/>
                  </a:cubicBezTo>
                  <a:cubicBezTo>
                    <a:pt x="22291" y="2800"/>
                    <a:pt x="21593" y="3896"/>
                    <a:pt x="21248" y="3896"/>
                  </a:cubicBezTo>
                  <a:cubicBezTo>
                    <a:pt x="21241" y="3896"/>
                    <a:pt x="21236" y="3896"/>
                    <a:pt x="21230" y="3895"/>
                  </a:cubicBezTo>
                  <a:lnTo>
                    <a:pt x="21230" y="3895"/>
                  </a:lnTo>
                  <a:cubicBezTo>
                    <a:pt x="20991" y="4153"/>
                    <a:pt x="21389" y="3915"/>
                    <a:pt x="21150" y="4173"/>
                  </a:cubicBezTo>
                  <a:lnTo>
                    <a:pt x="21031" y="4193"/>
                  </a:lnTo>
                  <a:lnTo>
                    <a:pt x="21051" y="4333"/>
                  </a:lnTo>
                  <a:cubicBezTo>
                    <a:pt x="20922" y="4447"/>
                    <a:pt x="20814" y="4489"/>
                    <a:pt x="20741" y="4489"/>
                  </a:cubicBezTo>
                  <a:cubicBezTo>
                    <a:pt x="20712" y="4489"/>
                    <a:pt x="20689" y="4483"/>
                    <a:pt x="20673" y="4472"/>
                  </a:cubicBezTo>
                  <a:cubicBezTo>
                    <a:pt x="20712" y="4432"/>
                    <a:pt x="20772" y="4333"/>
                    <a:pt x="20812" y="4293"/>
                  </a:cubicBezTo>
                  <a:lnTo>
                    <a:pt x="20812" y="4293"/>
                  </a:lnTo>
                  <a:cubicBezTo>
                    <a:pt x="20553" y="4432"/>
                    <a:pt x="20295" y="4870"/>
                    <a:pt x="20195" y="4989"/>
                  </a:cubicBezTo>
                  <a:lnTo>
                    <a:pt x="20434" y="4790"/>
                  </a:lnTo>
                  <a:lnTo>
                    <a:pt x="20434" y="4790"/>
                  </a:lnTo>
                  <a:cubicBezTo>
                    <a:pt x="20135" y="5168"/>
                    <a:pt x="19777" y="5566"/>
                    <a:pt x="19419" y="5964"/>
                  </a:cubicBezTo>
                  <a:cubicBezTo>
                    <a:pt x="19081" y="6362"/>
                    <a:pt x="18743" y="6780"/>
                    <a:pt x="18504" y="7178"/>
                  </a:cubicBezTo>
                  <a:lnTo>
                    <a:pt x="18584" y="7178"/>
                  </a:lnTo>
                  <a:cubicBezTo>
                    <a:pt x="18205" y="7775"/>
                    <a:pt x="18166" y="7556"/>
                    <a:pt x="17708" y="8192"/>
                  </a:cubicBezTo>
                  <a:lnTo>
                    <a:pt x="17708" y="8153"/>
                  </a:lnTo>
                  <a:cubicBezTo>
                    <a:pt x="17648" y="8312"/>
                    <a:pt x="17549" y="8491"/>
                    <a:pt x="17410" y="8650"/>
                  </a:cubicBezTo>
                  <a:cubicBezTo>
                    <a:pt x="17422" y="8607"/>
                    <a:pt x="17414" y="8592"/>
                    <a:pt x="17394" y="8592"/>
                  </a:cubicBezTo>
                  <a:cubicBezTo>
                    <a:pt x="17345" y="8592"/>
                    <a:pt x="17221" y="8689"/>
                    <a:pt x="17174" y="8689"/>
                  </a:cubicBezTo>
                  <a:cubicBezTo>
                    <a:pt x="17152" y="8689"/>
                    <a:pt x="17146" y="8669"/>
                    <a:pt x="17171" y="8610"/>
                  </a:cubicBezTo>
                  <a:lnTo>
                    <a:pt x="17171" y="8610"/>
                  </a:lnTo>
                  <a:cubicBezTo>
                    <a:pt x="16773" y="9267"/>
                    <a:pt x="16992" y="8968"/>
                    <a:pt x="16833" y="9486"/>
                  </a:cubicBezTo>
                  <a:lnTo>
                    <a:pt x="16693" y="9525"/>
                  </a:lnTo>
                  <a:cubicBezTo>
                    <a:pt x="16634" y="9705"/>
                    <a:pt x="16673" y="9744"/>
                    <a:pt x="16435" y="10063"/>
                  </a:cubicBezTo>
                  <a:cubicBezTo>
                    <a:pt x="16479" y="9968"/>
                    <a:pt x="16467" y="9943"/>
                    <a:pt x="16435" y="9943"/>
                  </a:cubicBezTo>
                  <a:cubicBezTo>
                    <a:pt x="16401" y="9943"/>
                    <a:pt x="16346" y="9970"/>
                    <a:pt x="16311" y="9970"/>
                  </a:cubicBezTo>
                  <a:cubicBezTo>
                    <a:pt x="16274" y="9970"/>
                    <a:pt x="16260" y="9941"/>
                    <a:pt x="16315" y="9824"/>
                  </a:cubicBezTo>
                  <a:lnTo>
                    <a:pt x="16315" y="9824"/>
                  </a:lnTo>
                  <a:cubicBezTo>
                    <a:pt x="15619" y="10321"/>
                    <a:pt x="15718" y="10898"/>
                    <a:pt x="15221" y="10998"/>
                  </a:cubicBezTo>
                  <a:cubicBezTo>
                    <a:pt x="15217" y="11091"/>
                    <a:pt x="15239" y="11128"/>
                    <a:pt x="15275" y="11128"/>
                  </a:cubicBezTo>
                  <a:cubicBezTo>
                    <a:pt x="15398" y="11128"/>
                    <a:pt x="15690" y="10710"/>
                    <a:pt x="15709" y="10710"/>
                  </a:cubicBezTo>
                  <a:cubicBezTo>
                    <a:pt x="15712" y="10710"/>
                    <a:pt x="15709" y="10719"/>
                    <a:pt x="15699" y="10739"/>
                  </a:cubicBezTo>
                  <a:cubicBezTo>
                    <a:pt x="15713" y="10733"/>
                    <a:pt x="15725" y="10730"/>
                    <a:pt x="15735" y="10730"/>
                  </a:cubicBezTo>
                  <a:cubicBezTo>
                    <a:pt x="15842" y="10730"/>
                    <a:pt x="15644" y="11112"/>
                    <a:pt x="15480" y="11276"/>
                  </a:cubicBezTo>
                  <a:cubicBezTo>
                    <a:pt x="15321" y="11475"/>
                    <a:pt x="14942" y="11416"/>
                    <a:pt x="14525" y="11933"/>
                  </a:cubicBezTo>
                  <a:cubicBezTo>
                    <a:pt x="14564" y="11873"/>
                    <a:pt x="14564" y="11873"/>
                    <a:pt x="14604" y="11814"/>
                  </a:cubicBezTo>
                  <a:lnTo>
                    <a:pt x="14604" y="11814"/>
                  </a:lnTo>
                  <a:cubicBezTo>
                    <a:pt x="14385" y="11973"/>
                    <a:pt x="14365" y="12251"/>
                    <a:pt x="14087" y="12410"/>
                  </a:cubicBezTo>
                  <a:cubicBezTo>
                    <a:pt x="14107" y="12649"/>
                    <a:pt x="13848" y="12709"/>
                    <a:pt x="13968" y="12888"/>
                  </a:cubicBezTo>
                  <a:lnTo>
                    <a:pt x="14306" y="12391"/>
                  </a:lnTo>
                  <a:lnTo>
                    <a:pt x="14306" y="12391"/>
                  </a:lnTo>
                  <a:cubicBezTo>
                    <a:pt x="14147" y="12689"/>
                    <a:pt x="14127" y="13087"/>
                    <a:pt x="13689" y="13465"/>
                  </a:cubicBezTo>
                  <a:cubicBezTo>
                    <a:pt x="13689" y="13405"/>
                    <a:pt x="13749" y="13226"/>
                    <a:pt x="13789" y="13127"/>
                  </a:cubicBezTo>
                  <a:lnTo>
                    <a:pt x="13789" y="13127"/>
                  </a:lnTo>
                  <a:cubicBezTo>
                    <a:pt x="13649" y="13206"/>
                    <a:pt x="13629" y="13405"/>
                    <a:pt x="13470" y="13485"/>
                  </a:cubicBezTo>
                  <a:cubicBezTo>
                    <a:pt x="13351" y="13326"/>
                    <a:pt x="13888" y="12888"/>
                    <a:pt x="13987" y="12490"/>
                  </a:cubicBezTo>
                  <a:lnTo>
                    <a:pt x="13987" y="12490"/>
                  </a:lnTo>
                  <a:cubicBezTo>
                    <a:pt x="13846" y="12569"/>
                    <a:pt x="13741" y="12935"/>
                    <a:pt x="13674" y="12935"/>
                  </a:cubicBezTo>
                  <a:cubicBezTo>
                    <a:pt x="13657" y="12935"/>
                    <a:pt x="13642" y="12910"/>
                    <a:pt x="13629" y="12848"/>
                  </a:cubicBezTo>
                  <a:lnTo>
                    <a:pt x="13629" y="12848"/>
                  </a:lnTo>
                  <a:cubicBezTo>
                    <a:pt x="13689" y="13246"/>
                    <a:pt x="13192" y="13346"/>
                    <a:pt x="13092" y="13823"/>
                  </a:cubicBezTo>
                  <a:lnTo>
                    <a:pt x="13013" y="13724"/>
                  </a:lnTo>
                  <a:cubicBezTo>
                    <a:pt x="12993" y="13803"/>
                    <a:pt x="12933" y="13942"/>
                    <a:pt x="12853" y="14042"/>
                  </a:cubicBezTo>
                  <a:lnTo>
                    <a:pt x="12873" y="13763"/>
                  </a:lnTo>
                  <a:lnTo>
                    <a:pt x="12873" y="13763"/>
                  </a:lnTo>
                  <a:cubicBezTo>
                    <a:pt x="12754" y="14141"/>
                    <a:pt x="12356" y="14241"/>
                    <a:pt x="12197" y="14559"/>
                  </a:cubicBezTo>
                  <a:cubicBezTo>
                    <a:pt x="12360" y="14344"/>
                    <a:pt x="12432" y="14284"/>
                    <a:pt x="12472" y="14284"/>
                  </a:cubicBezTo>
                  <a:cubicBezTo>
                    <a:pt x="12521" y="14284"/>
                    <a:pt x="12519" y="14379"/>
                    <a:pt x="12584" y="14379"/>
                  </a:cubicBezTo>
                  <a:cubicBezTo>
                    <a:pt x="12605" y="14379"/>
                    <a:pt x="12634" y="14368"/>
                    <a:pt x="12674" y="14340"/>
                  </a:cubicBezTo>
                  <a:lnTo>
                    <a:pt x="12674" y="14340"/>
                  </a:lnTo>
                  <a:cubicBezTo>
                    <a:pt x="12256" y="15136"/>
                    <a:pt x="12097" y="14559"/>
                    <a:pt x="11560" y="15335"/>
                  </a:cubicBezTo>
                  <a:cubicBezTo>
                    <a:pt x="11629" y="15252"/>
                    <a:pt x="11766" y="15140"/>
                    <a:pt x="11816" y="15140"/>
                  </a:cubicBezTo>
                  <a:cubicBezTo>
                    <a:pt x="11838" y="15140"/>
                    <a:pt x="11843" y="15161"/>
                    <a:pt x="11819" y="15216"/>
                  </a:cubicBezTo>
                  <a:cubicBezTo>
                    <a:pt x="11699" y="15355"/>
                    <a:pt x="11500" y="15534"/>
                    <a:pt x="11381" y="15574"/>
                  </a:cubicBezTo>
                  <a:cubicBezTo>
                    <a:pt x="11241" y="15780"/>
                    <a:pt x="11227" y="15833"/>
                    <a:pt x="11259" y="15833"/>
                  </a:cubicBezTo>
                  <a:cubicBezTo>
                    <a:pt x="11293" y="15833"/>
                    <a:pt x="11384" y="15769"/>
                    <a:pt x="11428" y="15769"/>
                  </a:cubicBezTo>
                  <a:cubicBezTo>
                    <a:pt x="11453" y="15769"/>
                    <a:pt x="11463" y="15789"/>
                    <a:pt x="11441" y="15852"/>
                  </a:cubicBezTo>
                  <a:cubicBezTo>
                    <a:pt x="11182" y="15932"/>
                    <a:pt x="11282" y="16151"/>
                    <a:pt x="11142" y="16410"/>
                  </a:cubicBezTo>
                  <a:lnTo>
                    <a:pt x="11043" y="16330"/>
                  </a:lnTo>
                  <a:lnTo>
                    <a:pt x="11043" y="16330"/>
                  </a:lnTo>
                  <a:cubicBezTo>
                    <a:pt x="10526" y="16887"/>
                    <a:pt x="11142" y="16648"/>
                    <a:pt x="10645" y="17146"/>
                  </a:cubicBezTo>
                  <a:lnTo>
                    <a:pt x="10685" y="16807"/>
                  </a:lnTo>
                  <a:lnTo>
                    <a:pt x="10685" y="16807"/>
                  </a:lnTo>
                  <a:lnTo>
                    <a:pt x="10506" y="17106"/>
                  </a:lnTo>
                  <a:lnTo>
                    <a:pt x="10426" y="16967"/>
                  </a:lnTo>
                  <a:cubicBezTo>
                    <a:pt x="10287" y="17345"/>
                    <a:pt x="10187" y="17424"/>
                    <a:pt x="9929" y="17703"/>
                  </a:cubicBezTo>
                  <a:cubicBezTo>
                    <a:pt x="9934" y="17702"/>
                    <a:pt x="9939" y="17701"/>
                    <a:pt x="9945" y="17701"/>
                  </a:cubicBezTo>
                  <a:cubicBezTo>
                    <a:pt x="10051" y="17701"/>
                    <a:pt x="10079" y="17894"/>
                    <a:pt x="9889" y="18141"/>
                  </a:cubicBezTo>
                  <a:cubicBezTo>
                    <a:pt x="9848" y="18169"/>
                    <a:pt x="9823" y="18179"/>
                    <a:pt x="9807" y="18179"/>
                  </a:cubicBezTo>
                  <a:cubicBezTo>
                    <a:pt x="9778" y="18179"/>
                    <a:pt x="9778" y="18150"/>
                    <a:pt x="9766" y="18150"/>
                  </a:cubicBezTo>
                  <a:cubicBezTo>
                    <a:pt x="9751" y="18150"/>
                    <a:pt x="9721" y="18189"/>
                    <a:pt x="9610" y="18359"/>
                  </a:cubicBezTo>
                  <a:cubicBezTo>
                    <a:pt x="9610" y="18240"/>
                    <a:pt x="9590" y="18081"/>
                    <a:pt x="9809" y="17981"/>
                  </a:cubicBezTo>
                  <a:cubicBezTo>
                    <a:pt x="9789" y="17942"/>
                    <a:pt x="9809" y="17842"/>
                    <a:pt x="9789" y="17802"/>
                  </a:cubicBezTo>
                  <a:cubicBezTo>
                    <a:pt x="9587" y="17931"/>
                    <a:pt x="9435" y="18248"/>
                    <a:pt x="9335" y="18405"/>
                  </a:cubicBezTo>
                  <a:lnTo>
                    <a:pt x="9335" y="18405"/>
                  </a:lnTo>
                  <a:cubicBezTo>
                    <a:pt x="9367" y="18358"/>
                    <a:pt x="9399" y="18316"/>
                    <a:pt x="9431" y="18300"/>
                  </a:cubicBezTo>
                  <a:lnTo>
                    <a:pt x="9431" y="18300"/>
                  </a:lnTo>
                  <a:lnTo>
                    <a:pt x="9173" y="18956"/>
                  </a:lnTo>
                  <a:cubicBezTo>
                    <a:pt x="9151" y="18969"/>
                    <a:pt x="9136" y="18974"/>
                    <a:pt x="9124" y="18974"/>
                  </a:cubicBezTo>
                  <a:cubicBezTo>
                    <a:pt x="9082" y="18974"/>
                    <a:pt x="9097" y="18900"/>
                    <a:pt x="9113" y="18837"/>
                  </a:cubicBezTo>
                  <a:lnTo>
                    <a:pt x="9113" y="18837"/>
                  </a:lnTo>
                  <a:cubicBezTo>
                    <a:pt x="9033" y="18956"/>
                    <a:pt x="9033" y="19076"/>
                    <a:pt x="8914" y="19235"/>
                  </a:cubicBezTo>
                  <a:cubicBezTo>
                    <a:pt x="8877" y="19143"/>
                    <a:pt x="8789" y="19085"/>
                    <a:pt x="8887" y="18871"/>
                  </a:cubicBezTo>
                  <a:lnTo>
                    <a:pt x="8887" y="18871"/>
                  </a:lnTo>
                  <a:lnTo>
                    <a:pt x="8615" y="19414"/>
                  </a:lnTo>
                  <a:cubicBezTo>
                    <a:pt x="8567" y="19430"/>
                    <a:pt x="8397" y="19554"/>
                    <a:pt x="8349" y="19554"/>
                  </a:cubicBezTo>
                  <a:cubicBezTo>
                    <a:pt x="8338" y="19554"/>
                    <a:pt x="8333" y="19548"/>
                    <a:pt x="8337" y="19533"/>
                  </a:cubicBezTo>
                  <a:lnTo>
                    <a:pt x="8337" y="19533"/>
                  </a:lnTo>
                  <a:cubicBezTo>
                    <a:pt x="8078" y="19792"/>
                    <a:pt x="7979" y="20369"/>
                    <a:pt x="7621" y="20707"/>
                  </a:cubicBezTo>
                  <a:cubicBezTo>
                    <a:pt x="7621" y="20747"/>
                    <a:pt x="7601" y="20787"/>
                    <a:pt x="7561" y="20886"/>
                  </a:cubicBezTo>
                  <a:cubicBezTo>
                    <a:pt x="7282" y="21244"/>
                    <a:pt x="6944" y="21483"/>
                    <a:pt x="6745" y="22020"/>
                  </a:cubicBezTo>
                  <a:lnTo>
                    <a:pt x="6427" y="22160"/>
                  </a:lnTo>
                  <a:cubicBezTo>
                    <a:pt x="6363" y="22264"/>
                    <a:pt x="6372" y="22291"/>
                    <a:pt x="6408" y="22291"/>
                  </a:cubicBezTo>
                  <a:cubicBezTo>
                    <a:pt x="6446" y="22291"/>
                    <a:pt x="6512" y="22263"/>
                    <a:pt x="6558" y="22263"/>
                  </a:cubicBezTo>
                  <a:cubicBezTo>
                    <a:pt x="6620" y="22263"/>
                    <a:pt x="6644" y="22314"/>
                    <a:pt x="6506" y="22557"/>
                  </a:cubicBezTo>
                  <a:cubicBezTo>
                    <a:pt x="6413" y="22729"/>
                    <a:pt x="6356" y="22775"/>
                    <a:pt x="6313" y="22775"/>
                  </a:cubicBezTo>
                  <a:cubicBezTo>
                    <a:pt x="6263" y="22775"/>
                    <a:pt x="6231" y="22712"/>
                    <a:pt x="6183" y="22712"/>
                  </a:cubicBezTo>
                  <a:cubicBezTo>
                    <a:pt x="6167" y="22712"/>
                    <a:pt x="6149" y="22719"/>
                    <a:pt x="6128" y="22737"/>
                  </a:cubicBezTo>
                  <a:cubicBezTo>
                    <a:pt x="6069" y="22995"/>
                    <a:pt x="5969" y="23453"/>
                    <a:pt x="5591" y="23731"/>
                  </a:cubicBezTo>
                  <a:cubicBezTo>
                    <a:pt x="5651" y="23592"/>
                    <a:pt x="5731" y="23513"/>
                    <a:pt x="5810" y="23393"/>
                  </a:cubicBezTo>
                  <a:lnTo>
                    <a:pt x="5810" y="23393"/>
                  </a:lnTo>
                  <a:lnTo>
                    <a:pt x="5512" y="23612"/>
                  </a:lnTo>
                  <a:cubicBezTo>
                    <a:pt x="5587" y="23278"/>
                    <a:pt x="5744" y="23072"/>
                    <a:pt x="5673" y="23072"/>
                  </a:cubicBezTo>
                  <a:cubicBezTo>
                    <a:pt x="5651" y="23072"/>
                    <a:pt x="5607" y="23092"/>
                    <a:pt x="5532" y="23134"/>
                  </a:cubicBezTo>
                  <a:cubicBezTo>
                    <a:pt x="5810" y="23393"/>
                    <a:pt x="4795" y="24269"/>
                    <a:pt x="5054" y="24507"/>
                  </a:cubicBezTo>
                  <a:lnTo>
                    <a:pt x="4875" y="24666"/>
                  </a:lnTo>
                  <a:cubicBezTo>
                    <a:pt x="4915" y="24607"/>
                    <a:pt x="4895" y="24587"/>
                    <a:pt x="4935" y="24527"/>
                  </a:cubicBezTo>
                  <a:lnTo>
                    <a:pt x="4935" y="24527"/>
                  </a:lnTo>
                  <a:cubicBezTo>
                    <a:pt x="4537" y="24806"/>
                    <a:pt x="4955" y="24945"/>
                    <a:pt x="4596" y="25403"/>
                  </a:cubicBezTo>
                  <a:cubicBezTo>
                    <a:pt x="4504" y="25495"/>
                    <a:pt x="4421" y="25569"/>
                    <a:pt x="4387" y="25569"/>
                  </a:cubicBezTo>
                  <a:cubicBezTo>
                    <a:pt x="4369" y="25569"/>
                    <a:pt x="4364" y="25549"/>
                    <a:pt x="4378" y="25502"/>
                  </a:cubicBezTo>
                  <a:lnTo>
                    <a:pt x="4378" y="25502"/>
                  </a:lnTo>
                  <a:lnTo>
                    <a:pt x="4199" y="25920"/>
                  </a:lnTo>
                  <a:cubicBezTo>
                    <a:pt x="4172" y="25955"/>
                    <a:pt x="4150" y="25971"/>
                    <a:pt x="4137" y="25971"/>
                  </a:cubicBezTo>
                  <a:cubicBezTo>
                    <a:pt x="4119" y="25971"/>
                    <a:pt x="4116" y="25945"/>
                    <a:pt x="4139" y="25900"/>
                  </a:cubicBezTo>
                  <a:lnTo>
                    <a:pt x="4139" y="25900"/>
                  </a:lnTo>
                  <a:lnTo>
                    <a:pt x="3820" y="26437"/>
                  </a:lnTo>
                  <a:lnTo>
                    <a:pt x="3801" y="26417"/>
                  </a:lnTo>
                  <a:cubicBezTo>
                    <a:pt x="3801" y="26537"/>
                    <a:pt x="3741" y="26756"/>
                    <a:pt x="3721" y="26875"/>
                  </a:cubicBezTo>
                  <a:cubicBezTo>
                    <a:pt x="3693" y="26895"/>
                    <a:pt x="3677" y="26903"/>
                    <a:pt x="3669" y="26903"/>
                  </a:cubicBezTo>
                  <a:cubicBezTo>
                    <a:pt x="3639" y="26903"/>
                    <a:pt x="3718" y="26794"/>
                    <a:pt x="3688" y="26794"/>
                  </a:cubicBezTo>
                  <a:cubicBezTo>
                    <a:pt x="3686" y="26794"/>
                    <a:pt x="3684" y="26794"/>
                    <a:pt x="3681" y="26795"/>
                  </a:cubicBezTo>
                  <a:lnTo>
                    <a:pt x="3522" y="27154"/>
                  </a:lnTo>
                  <a:cubicBezTo>
                    <a:pt x="3508" y="27159"/>
                    <a:pt x="3496" y="27161"/>
                    <a:pt x="3486" y="27161"/>
                  </a:cubicBezTo>
                  <a:cubicBezTo>
                    <a:pt x="3381" y="27161"/>
                    <a:pt x="3476" y="26897"/>
                    <a:pt x="3622" y="26716"/>
                  </a:cubicBezTo>
                  <a:lnTo>
                    <a:pt x="3622" y="26716"/>
                  </a:lnTo>
                  <a:cubicBezTo>
                    <a:pt x="3124" y="26795"/>
                    <a:pt x="3522" y="27014"/>
                    <a:pt x="2925" y="27532"/>
                  </a:cubicBezTo>
                  <a:lnTo>
                    <a:pt x="3084" y="27213"/>
                  </a:lnTo>
                  <a:lnTo>
                    <a:pt x="3084" y="27213"/>
                  </a:lnTo>
                  <a:cubicBezTo>
                    <a:pt x="2786" y="27273"/>
                    <a:pt x="2706" y="27551"/>
                    <a:pt x="2368" y="27810"/>
                  </a:cubicBezTo>
                  <a:cubicBezTo>
                    <a:pt x="2438" y="27782"/>
                    <a:pt x="2763" y="27558"/>
                    <a:pt x="2895" y="27558"/>
                  </a:cubicBezTo>
                  <a:cubicBezTo>
                    <a:pt x="2940" y="27558"/>
                    <a:pt x="2963" y="27584"/>
                    <a:pt x="2945" y="27653"/>
                  </a:cubicBezTo>
                  <a:lnTo>
                    <a:pt x="2945" y="27653"/>
                  </a:lnTo>
                  <a:cubicBezTo>
                    <a:pt x="2980" y="27544"/>
                    <a:pt x="3024" y="27389"/>
                    <a:pt x="3124" y="27372"/>
                  </a:cubicBezTo>
                  <a:lnTo>
                    <a:pt x="3124" y="27372"/>
                  </a:lnTo>
                  <a:cubicBezTo>
                    <a:pt x="3164" y="27551"/>
                    <a:pt x="3064" y="27591"/>
                    <a:pt x="2925" y="27711"/>
                  </a:cubicBezTo>
                  <a:cubicBezTo>
                    <a:pt x="2846" y="27790"/>
                    <a:pt x="2746" y="27910"/>
                    <a:pt x="2686" y="28128"/>
                  </a:cubicBezTo>
                  <a:cubicBezTo>
                    <a:pt x="2672" y="28121"/>
                    <a:pt x="2658" y="28118"/>
                    <a:pt x="2644" y="28118"/>
                  </a:cubicBezTo>
                  <a:cubicBezTo>
                    <a:pt x="2547" y="28118"/>
                    <a:pt x="2470" y="28294"/>
                    <a:pt x="2348" y="28487"/>
                  </a:cubicBezTo>
                  <a:lnTo>
                    <a:pt x="2209" y="28387"/>
                  </a:lnTo>
                  <a:cubicBezTo>
                    <a:pt x="2090" y="28646"/>
                    <a:pt x="2169" y="28686"/>
                    <a:pt x="2149" y="28865"/>
                  </a:cubicBezTo>
                  <a:cubicBezTo>
                    <a:pt x="1977" y="29089"/>
                    <a:pt x="1849" y="29104"/>
                    <a:pt x="1728" y="29104"/>
                  </a:cubicBezTo>
                  <a:cubicBezTo>
                    <a:pt x="1709" y="29104"/>
                    <a:pt x="1690" y="29103"/>
                    <a:pt x="1672" y="29103"/>
                  </a:cubicBezTo>
                  <a:cubicBezTo>
                    <a:pt x="1581" y="29230"/>
                    <a:pt x="1580" y="29263"/>
                    <a:pt x="1614" y="29263"/>
                  </a:cubicBezTo>
                  <a:cubicBezTo>
                    <a:pt x="1652" y="29263"/>
                    <a:pt x="1733" y="29222"/>
                    <a:pt x="1781" y="29222"/>
                  </a:cubicBezTo>
                  <a:cubicBezTo>
                    <a:pt x="1832" y="29222"/>
                    <a:pt x="1846" y="29269"/>
                    <a:pt x="1731" y="29461"/>
                  </a:cubicBezTo>
                  <a:cubicBezTo>
                    <a:pt x="1433" y="29780"/>
                    <a:pt x="1333" y="30078"/>
                    <a:pt x="1134" y="30556"/>
                  </a:cubicBezTo>
                  <a:cubicBezTo>
                    <a:pt x="1077" y="30613"/>
                    <a:pt x="1046" y="30634"/>
                    <a:pt x="1029" y="30634"/>
                  </a:cubicBezTo>
                  <a:cubicBezTo>
                    <a:pt x="987" y="30634"/>
                    <a:pt x="1034" y="30508"/>
                    <a:pt x="996" y="30508"/>
                  </a:cubicBezTo>
                  <a:cubicBezTo>
                    <a:pt x="991" y="30508"/>
                    <a:pt x="984" y="30511"/>
                    <a:pt x="975" y="30516"/>
                  </a:cubicBezTo>
                  <a:lnTo>
                    <a:pt x="936" y="30814"/>
                  </a:lnTo>
                  <a:cubicBezTo>
                    <a:pt x="920" y="30838"/>
                    <a:pt x="907" y="30846"/>
                    <a:pt x="898" y="30846"/>
                  </a:cubicBezTo>
                  <a:cubicBezTo>
                    <a:pt x="883" y="30846"/>
                    <a:pt x="876" y="30827"/>
                    <a:pt x="876" y="30814"/>
                  </a:cubicBezTo>
                  <a:lnTo>
                    <a:pt x="876" y="30814"/>
                  </a:lnTo>
                  <a:cubicBezTo>
                    <a:pt x="796" y="31033"/>
                    <a:pt x="995" y="30914"/>
                    <a:pt x="836" y="31232"/>
                  </a:cubicBezTo>
                  <a:cubicBezTo>
                    <a:pt x="936" y="31411"/>
                    <a:pt x="219" y="31690"/>
                    <a:pt x="160" y="32187"/>
                  </a:cubicBezTo>
                  <a:lnTo>
                    <a:pt x="140" y="32187"/>
                  </a:lnTo>
                  <a:lnTo>
                    <a:pt x="359" y="32844"/>
                  </a:lnTo>
                  <a:cubicBezTo>
                    <a:pt x="398" y="32884"/>
                    <a:pt x="359" y="32904"/>
                    <a:pt x="339" y="32923"/>
                  </a:cubicBezTo>
                  <a:lnTo>
                    <a:pt x="319" y="32923"/>
                  </a:lnTo>
                  <a:lnTo>
                    <a:pt x="80" y="32147"/>
                  </a:lnTo>
                  <a:cubicBezTo>
                    <a:pt x="60" y="32108"/>
                    <a:pt x="60" y="32068"/>
                    <a:pt x="20" y="32068"/>
                  </a:cubicBezTo>
                  <a:cubicBezTo>
                    <a:pt x="20" y="32088"/>
                    <a:pt x="0" y="32108"/>
                    <a:pt x="20" y="32108"/>
                  </a:cubicBezTo>
                  <a:lnTo>
                    <a:pt x="319" y="32983"/>
                  </a:lnTo>
                  <a:cubicBezTo>
                    <a:pt x="836" y="33043"/>
                    <a:pt x="936" y="33102"/>
                    <a:pt x="1493" y="33102"/>
                  </a:cubicBezTo>
                  <a:lnTo>
                    <a:pt x="1711" y="33222"/>
                  </a:lnTo>
                  <a:lnTo>
                    <a:pt x="1950" y="33023"/>
                  </a:lnTo>
                  <a:lnTo>
                    <a:pt x="1950" y="33023"/>
                  </a:lnTo>
                  <a:cubicBezTo>
                    <a:pt x="1905" y="33057"/>
                    <a:pt x="1873" y="33071"/>
                    <a:pt x="1851" y="33071"/>
                  </a:cubicBezTo>
                  <a:cubicBezTo>
                    <a:pt x="1794" y="33071"/>
                    <a:pt x="1802" y="32978"/>
                    <a:pt x="1831" y="32864"/>
                  </a:cubicBezTo>
                  <a:cubicBezTo>
                    <a:pt x="1871" y="32685"/>
                    <a:pt x="1970" y="32466"/>
                    <a:pt x="2030" y="32287"/>
                  </a:cubicBezTo>
                  <a:cubicBezTo>
                    <a:pt x="2010" y="32287"/>
                    <a:pt x="1990" y="32287"/>
                    <a:pt x="1970" y="32307"/>
                  </a:cubicBezTo>
                  <a:cubicBezTo>
                    <a:pt x="1990" y="32267"/>
                    <a:pt x="2030" y="32227"/>
                    <a:pt x="2050" y="32207"/>
                  </a:cubicBezTo>
                  <a:lnTo>
                    <a:pt x="2050" y="32207"/>
                  </a:lnTo>
                  <a:cubicBezTo>
                    <a:pt x="2030" y="32227"/>
                    <a:pt x="2030" y="32247"/>
                    <a:pt x="2030" y="32287"/>
                  </a:cubicBezTo>
                  <a:cubicBezTo>
                    <a:pt x="2050" y="32267"/>
                    <a:pt x="2070" y="32267"/>
                    <a:pt x="2090" y="32247"/>
                  </a:cubicBezTo>
                  <a:lnTo>
                    <a:pt x="2090" y="32247"/>
                  </a:lnTo>
                  <a:cubicBezTo>
                    <a:pt x="2090" y="32426"/>
                    <a:pt x="2050" y="32645"/>
                    <a:pt x="2149" y="32685"/>
                  </a:cubicBezTo>
                  <a:cubicBezTo>
                    <a:pt x="2169" y="32645"/>
                    <a:pt x="2209" y="32545"/>
                    <a:pt x="2269" y="32466"/>
                  </a:cubicBezTo>
                  <a:lnTo>
                    <a:pt x="2269" y="32466"/>
                  </a:lnTo>
                  <a:cubicBezTo>
                    <a:pt x="2249" y="32525"/>
                    <a:pt x="2249" y="32565"/>
                    <a:pt x="2288" y="32565"/>
                  </a:cubicBezTo>
                  <a:cubicBezTo>
                    <a:pt x="2308" y="32545"/>
                    <a:pt x="2328" y="32446"/>
                    <a:pt x="2348" y="32366"/>
                  </a:cubicBezTo>
                  <a:lnTo>
                    <a:pt x="2567" y="32366"/>
                  </a:lnTo>
                  <a:lnTo>
                    <a:pt x="2527" y="32307"/>
                  </a:lnTo>
                  <a:lnTo>
                    <a:pt x="3064" y="31809"/>
                  </a:lnTo>
                  <a:cubicBezTo>
                    <a:pt x="3224" y="31272"/>
                    <a:pt x="3283" y="30755"/>
                    <a:pt x="3721" y="30058"/>
                  </a:cubicBezTo>
                  <a:lnTo>
                    <a:pt x="3721" y="30058"/>
                  </a:lnTo>
                  <a:cubicBezTo>
                    <a:pt x="3701" y="30297"/>
                    <a:pt x="3880" y="30237"/>
                    <a:pt x="4000" y="30337"/>
                  </a:cubicBezTo>
                  <a:cubicBezTo>
                    <a:pt x="3727" y="30415"/>
                    <a:pt x="3664" y="30874"/>
                    <a:pt x="3400" y="31173"/>
                  </a:cubicBezTo>
                  <a:lnTo>
                    <a:pt x="3400" y="31173"/>
                  </a:lnTo>
                  <a:cubicBezTo>
                    <a:pt x="3450" y="31120"/>
                    <a:pt x="3485" y="31101"/>
                    <a:pt x="3509" y="31101"/>
                  </a:cubicBezTo>
                  <a:cubicBezTo>
                    <a:pt x="3545" y="31101"/>
                    <a:pt x="3553" y="31147"/>
                    <a:pt x="3542" y="31192"/>
                  </a:cubicBezTo>
                  <a:lnTo>
                    <a:pt x="3880" y="30496"/>
                  </a:lnTo>
                  <a:cubicBezTo>
                    <a:pt x="3899" y="30511"/>
                    <a:pt x="3917" y="30518"/>
                    <a:pt x="3935" y="30518"/>
                  </a:cubicBezTo>
                  <a:cubicBezTo>
                    <a:pt x="4013" y="30518"/>
                    <a:pt x="4093" y="30394"/>
                    <a:pt x="4238" y="30297"/>
                  </a:cubicBezTo>
                  <a:cubicBezTo>
                    <a:pt x="3920" y="30257"/>
                    <a:pt x="4437" y="29740"/>
                    <a:pt x="4557" y="29461"/>
                  </a:cubicBezTo>
                  <a:lnTo>
                    <a:pt x="4557" y="29461"/>
                  </a:lnTo>
                  <a:cubicBezTo>
                    <a:pt x="4636" y="29501"/>
                    <a:pt x="4676" y="29601"/>
                    <a:pt x="4417" y="29899"/>
                  </a:cubicBezTo>
                  <a:cubicBezTo>
                    <a:pt x="4835" y="29680"/>
                    <a:pt x="4497" y="29282"/>
                    <a:pt x="4875" y="29064"/>
                  </a:cubicBezTo>
                  <a:lnTo>
                    <a:pt x="4875" y="29064"/>
                  </a:lnTo>
                  <a:cubicBezTo>
                    <a:pt x="4835" y="29123"/>
                    <a:pt x="4795" y="29163"/>
                    <a:pt x="4795" y="29223"/>
                  </a:cubicBezTo>
                  <a:cubicBezTo>
                    <a:pt x="4863" y="29037"/>
                    <a:pt x="5132" y="28735"/>
                    <a:pt x="5211" y="28735"/>
                  </a:cubicBezTo>
                  <a:cubicBezTo>
                    <a:pt x="5225" y="28735"/>
                    <a:pt x="5233" y="28744"/>
                    <a:pt x="5233" y="28765"/>
                  </a:cubicBezTo>
                  <a:lnTo>
                    <a:pt x="5173" y="28845"/>
                  </a:lnTo>
                  <a:cubicBezTo>
                    <a:pt x="5571" y="28387"/>
                    <a:pt x="6308" y="27372"/>
                    <a:pt x="6188" y="27173"/>
                  </a:cubicBezTo>
                  <a:lnTo>
                    <a:pt x="6188" y="27173"/>
                  </a:lnTo>
                  <a:cubicBezTo>
                    <a:pt x="6208" y="27193"/>
                    <a:pt x="6347" y="27392"/>
                    <a:pt x="6367" y="27452"/>
                  </a:cubicBezTo>
                  <a:lnTo>
                    <a:pt x="6407" y="26537"/>
                  </a:lnTo>
                  <a:cubicBezTo>
                    <a:pt x="6487" y="26457"/>
                    <a:pt x="6546" y="26358"/>
                    <a:pt x="6626" y="26278"/>
                  </a:cubicBezTo>
                  <a:cubicBezTo>
                    <a:pt x="6825" y="26378"/>
                    <a:pt x="7044" y="26457"/>
                    <a:pt x="6885" y="26795"/>
                  </a:cubicBezTo>
                  <a:cubicBezTo>
                    <a:pt x="7004" y="26696"/>
                    <a:pt x="7143" y="26577"/>
                    <a:pt x="7282" y="26278"/>
                  </a:cubicBezTo>
                  <a:lnTo>
                    <a:pt x="7282" y="26278"/>
                  </a:lnTo>
                  <a:cubicBezTo>
                    <a:pt x="7251" y="26297"/>
                    <a:pt x="7200" y="26306"/>
                    <a:pt x="7149" y="26306"/>
                  </a:cubicBezTo>
                  <a:cubicBezTo>
                    <a:pt x="7039" y="26306"/>
                    <a:pt x="6924" y="26266"/>
                    <a:pt x="6964" y="26198"/>
                  </a:cubicBezTo>
                  <a:cubicBezTo>
                    <a:pt x="7355" y="26042"/>
                    <a:pt x="7228" y="26059"/>
                    <a:pt x="7619" y="25814"/>
                  </a:cubicBezTo>
                  <a:lnTo>
                    <a:pt x="7619" y="25814"/>
                  </a:lnTo>
                  <a:cubicBezTo>
                    <a:pt x="7610" y="25818"/>
                    <a:pt x="7602" y="25819"/>
                    <a:pt x="7594" y="25819"/>
                  </a:cubicBezTo>
                  <a:cubicBezTo>
                    <a:pt x="7490" y="25819"/>
                    <a:pt x="7403" y="25558"/>
                    <a:pt x="7541" y="25403"/>
                  </a:cubicBezTo>
                  <a:lnTo>
                    <a:pt x="7541" y="25403"/>
                  </a:lnTo>
                  <a:cubicBezTo>
                    <a:pt x="7561" y="25461"/>
                    <a:pt x="7771" y="25577"/>
                    <a:pt x="7761" y="25656"/>
                  </a:cubicBezTo>
                  <a:lnTo>
                    <a:pt x="7761" y="25656"/>
                  </a:lnTo>
                  <a:lnTo>
                    <a:pt x="7875" y="25048"/>
                  </a:lnTo>
                  <a:lnTo>
                    <a:pt x="7875" y="25048"/>
                  </a:lnTo>
                  <a:cubicBezTo>
                    <a:pt x="7868" y="25130"/>
                    <a:pt x="7960" y="25171"/>
                    <a:pt x="8067" y="25171"/>
                  </a:cubicBezTo>
                  <a:cubicBezTo>
                    <a:pt x="8117" y="25171"/>
                    <a:pt x="8170" y="25162"/>
                    <a:pt x="8218" y="25144"/>
                  </a:cubicBezTo>
                  <a:lnTo>
                    <a:pt x="8218" y="25144"/>
                  </a:lnTo>
                  <a:cubicBezTo>
                    <a:pt x="8216" y="25144"/>
                    <a:pt x="8214" y="25145"/>
                    <a:pt x="8213" y="25145"/>
                  </a:cubicBezTo>
                  <a:cubicBezTo>
                    <a:pt x="8156" y="25145"/>
                    <a:pt x="8537" y="24743"/>
                    <a:pt x="8596" y="24607"/>
                  </a:cubicBezTo>
                  <a:lnTo>
                    <a:pt x="8596" y="24607"/>
                  </a:lnTo>
                  <a:lnTo>
                    <a:pt x="8397" y="24766"/>
                  </a:lnTo>
                  <a:cubicBezTo>
                    <a:pt x="8834" y="24269"/>
                    <a:pt x="8476" y="23990"/>
                    <a:pt x="8874" y="23493"/>
                  </a:cubicBezTo>
                  <a:cubicBezTo>
                    <a:pt x="8874" y="23564"/>
                    <a:pt x="8965" y="23726"/>
                    <a:pt x="9105" y="23726"/>
                  </a:cubicBezTo>
                  <a:cubicBezTo>
                    <a:pt x="9160" y="23726"/>
                    <a:pt x="9224" y="23700"/>
                    <a:pt x="9292" y="23632"/>
                  </a:cubicBezTo>
                  <a:cubicBezTo>
                    <a:pt x="9272" y="23532"/>
                    <a:pt x="9232" y="23254"/>
                    <a:pt x="9232" y="22936"/>
                  </a:cubicBezTo>
                  <a:cubicBezTo>
                    <a:pt x="9391" y="22756"/>
                    <a:pt x="9551" y="22557"/>
                    <a:pt x="9690" y="22359"/>
                  </a:cubicBezTo>
                  <a:lnTo>
                    <a:pt x="9690" y="22359"/>
                  </a:lnTo>
                  <a:cubicBezTo>
                    <a:pt x="9650" y="22737"/>
                    <a:pt x="9590" y="23134"/>
                    <a:pt x="9531" y="23393"/>
                  </a:cubicBezTo>
                  <a:cubicBezTo>
                    <a:pt x="9730" y="23254"/>
                    <a:pt x="9650" y="23413"/>
                    <a:pt x="9869" y="23115"/>
                  </a:cubicBezTo>
                  <a:cubicBezTo>
                    <a:pt x="9881" y="23109"/>
                    <a:pt x="9892" y="23107"/>
                    <a:pt x="9900" y="23107"/>
                  </a:cubicBezTo>
                  <a:cubicBezTo>
                    <a:pt x="9980" y="23107"/>
                    <a:pt x="9844" y="23360"/>
                    <a:pt x="9789" y="23433"/>
                  </a:cubicBezTo>
                  <a:lnTo>
                    <a:pt x="10346" y="22796"/>
                  </a:lnTo>
                  <a:cubicBezTo>
                    <a:pt x="10187" y="22717"/>
                    <a:pt x="10625" y="22160"/>
                    <a:pt x="10486" y="22100"/>
                  </a:cubicBezTo>
                  <a:lnTo>
                    <a:pt x="10486" y="22100"/>
                  </a:lnTo>
                  <a:lnTo>
                    <a:pt x="10048" y="22955"/>
                  </a:lnTo>
                  <a:cubicBezTo>
                    <a:pt x="9889" y="22876"/>
                    <a:pt x="9988" y="22219"/>
                    <a:pt x="10386" y="21762"/>
                  </a:cubicBezTo>
                  <a:cubicBezTo>
                    <a:pt x="10402" y="21754"/>
                    <a:pt x="10417" y="21750"/>
                    <a:pt x="10430" y="21750"/>
                  </a:cubicBezTo>
                  <a:cubicBezTo>
                    <a:pt x="10550" y="21750"/>
                    <a:pt x="10571" y="22042"/>
                    <a:pt x="10625" y="22060"/>
                  </a:cubicBezTo>
                  <a:cubicBezTo>
                    <a:pt x="10625" y="21961"/>
                    <a:pt x="10884" y="21543"/>
                    <a:pt x="10963" y="21523"/>
                  </a:cubicBezTo>
                  <a:lnTo>
                    <a:pt x="10963" y="21523"/>
                  </a:lnTo>
                  <a:lnTo>
                    <a:pt x="10864" y="21782"/>
                  </a:lnTo>
                  <a:cubicBezTo>
                    <a:pt x="11142" y="21563"/>
                    <a:pt x="11043" y="21205"/>
                    <a:pt x="11421" y="21006"/>
                  </a:cubicBezTo>
                  <a:cubicBezTo>
                    <a:pt x="11520" y="20886"/>
                    <a:pt x="11859" y="20807"/>
                    <a:pt x="11799" y="20727"/>
                  </a:cubicBezTo>
                  <a:lnTo>
                    <a:pt x="11799" y="20727"/>
                  </a:lnTo>
                  <a:cubicBezTo>
                    <a:pt x="11775" y="20732"/>
                    <a:pt x="11750" y="20735"/>
                    <a:pt x="11724" y="20735"/>
                  </a:cubicBezTo>
                  <a:cubicBezTo>
                    <a:pt x="11552" y="20735"/>
                    <a:pt x="11335" y="20629"/>
                    <a:pt x="11162" y="20508"/>
                  </a:cubicBezTo>
                  <a:cubicBezTo>
                    <a:pt x="11262" y="20369"/>
                    <a:pt x="11361" y="20250"/>
                    <a:pt x="11461" y="20130"/>
                  </a:cubicBezTo>
                  <a:lnTo>
                    <a:pt x="11520" y="20190"/>
                  </a:lnTo>
                  <a:lnTo>
                    <a:pt x="11560" y="20110"/>
                  </a:lnTo>
                  <a:lnTo>
                    <a:pt x="11520" y="20070"/>
                  </a:lnTo>
                  <a:cubicBezTo>
                    <a:pt x="11620" y="19951"/>
                    <a:pt x="11719" y="19812"/>
                    <a:pt x="11819" y="19692"/>
                  </a:cubicBezTo>
                  <a:cubicBezTo>
                    <a:pt x="11950" y="19730"/>
                    <a:pt x="11852" y="20136"/>
                    <a:pt x="12005" y="20136"/>
                  </a:cubicBezTo>
                  <a:cubicBezTo>
                    <a:pt x="12015" y="20136"/>
                    <a:pt x="12025" y="20134"/>
                    <a:pt x="12038" y="20130"/>
                  </a:cubicBezTo>
                  <a:cubicBezTo>
                    <a:pt x="12018" y="20090"/>
                    <a:pt x="12038" y="19951"/>
                    <a:pt x="12058" y="19891"/>
                  </a:cubicBezTo>
                  <a:cubicBezTo>
                    <a:pt x="12079" y="19879"/>
                    <a:pt x="12096" y="19874"/>
                    <a:pt x="12110" y="19874"/>
                  </a:cubicBezTo>
                  <a:cubicBezTo>
                    <a:pt x="12150" y="19874"/>
                    <a:pt x="12164" y="19911"/>
                    <a:pt x="12193" y="19911"/>
                  </a:cubicBezTo>
                  <a:cubicBezTo>
                    <a:pt x="12219" y="19911"/>
                    <a:pt x="12257" y="19882"/>
                    <a:pt x="12336" y="19772"/>
                  </a:cubicBezTo>
                  <a:cubicBezTo>
                    <a:pt x="12249" y="19657"/>
                    <a:pt x="12509" y="19447"/>
                    <a:pt x="12482" y="19447"/>
                  </a:cubicBezTo>
                  <a:cubicBezTo>
                    <a:pt x="12473" y="19447"/>
                    <a:pt x="12422" y="19477"/>
                    <a:pt x="12296" y="19553"/>
                  </a:cubicBezTo>
                  <a:cubicBezTo>
                    <a:pt x="12455" y="19295"/>
                    <a:pt x="12535" y="19334"/>
                    <a:pt x="12754" y="19036"/>
                  </a:cubicBezTo>
                  <a:lnTo>
                    <a:pt x="12754" y="19036"/>
                  </a:lnTo>
                  <a:cubicBezTo>
                    <a:pt x="12750" y="19037"/>
                    <a:pt x="12746" y="19037"/>
                    <a:pt x="12743" y="19037"/>
                  </a:cubicBezTo>
                  <a:cubicBezTo>
                    <a:pt x="12654" y="19037"/>
                    <a:pt x="12656" y="18808"/>
                    <a:pt x="12694" y="18578"/>
                  </a:cubicBezTo>
                  <a:cubicBezTo>
                    <a:pt x="12774" y="18479"/>
                    <a:pt x="12873" y="18379"/>
                    <a:pt x="12953" y="18280"/>
                  </a:cubicBezTo>
                  <a:cubicBezTo>
                    <a:pt x="12953" y="18280"/>
                    <a:pt x="12973" y="18260"/>
                    <a:pt x="12973" y="18260"/>
                  </a:cubicBezTo>
                  <a:cubicBezTo>
                    <a:pt x="13391" y="17782"/>
                    <a:pt x="13669" y="17564"/>
                    <a:pt x="14047" y="17086"/>
                  </a:cubicBezTo>
                  <a:cubicBezTo>
                    <a:pt x="14105" y="17072"/>
                    <a:pt x="14235" y="16974"/>
                    <a:pt x="14296" y="16974"/>
                  </a:cubicBezTo>
                  <a:cubicBezTo>
                    <a:pt x="14319" y="16974"/>
                    <a:pt x="14331" y="16988"/>
                    <a:pt x="14326" y="17026"/>
                  </a:cubicBezTo>
                  <a:cubicBezTo>
                    <a:pt x="14346" y="16947"/>
                    <a:pt x="14346" y="16847"/>
                    <a:pt x="14465" y="16688"/>
                  </a:cubicBezTo>
                  <a:cubicBezTo>
                    <a:pt x="14516" y="16661"/>
                    <a:pt x="14546" y="16650"/>
                    <a:pt x="14561" y="16650"/>
                  </a:cubicBezTo>
                  <a:cubicBezTo>
                    <a:pt x="14641" y="16650"/>
                    <a:pt x="14348" y="16940"/>
                    <a:pt x="14480" y="16940"/>
                  </a:cubicBezTo>
                  <a:cubicBezTo>
                    <a:pt x="14495" y="16940"/>
                    <a:pt x="14516" y="16936"/>
                    <a:pt x="14545" y="16927"/>
                  </a:cubicBezTo>
                  <a:cubicBezTo>
                    <a:pt x="14485" y="16847"/>
                    <a:pt x="14724" y="16469"/>
                    <a:pt x="14843" y="16230"/>
                  </a:cubicBezTo>
                  <a:cubicBezTo>
                    <a:pt x="14836" y="16229"/>
                    <a:pt x="14829" y="16228"/>
                    <a:pt x="14822" y="16228"/>
                  </a:cubicBezTo>
                  <a:cubicBezTo>
                    <a:pt x="14647" y="16228"/>
                    <a:pt x="14441" y="16697"/>
                    <a:pt x="14326" y="16927"/>
                  </a:cubicBezTo>
                  <a:cubicBezTo>
                    <a:pt x="14266" y="16887"/>
                    <a:pt x="14246" y="16788"/>
                    <a:pt x="14246" y="16668"/>
                  </a:cubicBezTo>
                  <a:cubicBezTo>
                    <a:pt x="14644" y="16171"/>
                    <a:pt x="15042" y="15673"/>
                    <a:pt x="15440" y="15176"/>
                  </a:cubicBezTo>
                  <a:cubicBezTo>
                    <a:pt x="15758" y="14897"/>
                    <a:pt x="16415" y="13982"/>
                    <a:pt x="16912" y="13564"/>
                  </a:cubicBezTo>
                  <a:cubicBezTo>
                    <a:pt x="16952" y="13465"/>
                    <a:pt x="17012" y="13346"/>
                    <a:pt x="16992" y="13286"/>
                  </a:cubicBezTo>
                  <a:cubicBezTo>
                    <a:pt x="17390" y="12808"/>
                    <a:pt x="17768" y="12351"/>
                    <a:pt x="18166" y="11873"/>
                  </a:cubicBezTo>
                  <a:cubicBezTo>
                    <a:pt x="18305" y="11714"/>
                    <a:pt x="18444" y="11555"/>
                    <a:pt x="18564" y="11396"/>
                  </a:cubicBezTo>
                  <a:cubicBezTo>
                    <a:pt x="18584" y="11416"/>
                    <a:pt x="18584" y="11436"/>
                    <a:pt x="18623" y="11436"/>
                  </a:cubicBezTo>
                  <a:lnTo>
                    <a:pt x="18782" y="11137"/>
                  </a:lnTo>
                  <a:cubicBezTo>
                    <a:pt x="18782" y="11137"/>
                    <a:pt x="18782" y="11137"/>
                    <a:pt x="18802" y="11117"/>
                  </a:cubicBezTo>
                  <a:lnTo>
                    <a:pt x="18802" y="11117"/>
                  </a:lnTo>
                  <a:cubicBezTo>
                    <a:pt x="18818" y="11148"/>
                    <a:pt x="18797" y="11215"/>
                    <a:pt x="18825" y="11215"/>
                  </a:cubicBezTo>
                  <a:cubicBezTo>
                    <a:pt x="18833" y="11215"/>
                    <a:pt x="18844" y="11210"/>
                    <a:pt x="18862" y="11197"/>
                  </a:cubicBezTo>
                  <a:cubicBezTo>
                    <a:pt x="18842" y="11177"/>
                    <a:pt x="18842" y="11117"/>
                    <a:pt x="18862" y="11038"/>
                  </a:cubicBezTo>
                  <a:cubicBezTo>
                    <a:pt x="18981" y="10918"/>
                    <a:pt x="19081" y="10779"/>
                    <a:pt x="19180" y="10660"/>
                  </a:cubicBezTo>
                  <a:cubicBezTo>
                    <a:pt x="19200" y="10640"/>
                    <a:pt x="19220" y="10640"/>
                    <a:pt x="19220" y="10640"/>
                  </a:cubicBezTo>
                  <a:cubicBezTo>
                    <a:pt x="19240" y="10620"/>
                    <a:pt x="19240" y="10600"/>
                    <a:pt x="19240" y="10600"/>
                  </a:cubicBezTo>
                  <a:cubicBezTo>
                    <a:pt x="19320" y="10500"/>
                    <a:pt x="19419" y="10381"/>
                    <a:pt x="19499" y="10282"/>
                  </a:cubicBezTo>
                  <a:cubicBezTo>
                    <a:pt x="19519" y="10282"/>
                    <a:pt x="19539" y="10262"/>
                    <a:pt x="19558" y="10242"/>
                  </a:cubicBezTo>
                  <a:cubicBezTo>
                    <a:pt x="19578" y="10202"/>
                    <a:pt x="19618" y="10182"/>
                    <a:pt x="19638" y="10142"/>
                  </a:cubicBezTo>
                  <a:cubicBezTo>
                    <a:pt x="22324" y="6959"/>
                    <a:pt x="24731" y="4293"/>
                    <a:pt x="26323" y="2840"/>
                  </a:cubicBezTo>
                  <a:cubicBezTo>
                    <a:pt x="26338" y="2846"/>
                    <a:pt x="26350" y="2849"/>
                    <a:pt x="26360" y="2849"/>
                  </a:cubicBezTo>
                  <a:cubicBezTo>
                    <a:pt x="26417" y="2849"/>
                    <a:pt x="26420" y="2778"/>
                    <a:pt x="26407" y="2778"/>
                  </a:cubicBezTo>
                  <a:cubicBezTo>
                    <a:pt x="26406" y="2778"/>
                    <a:pt x="26404" y="2779"/>
                    <a:pt x="26403" y="2781"/>
                  </a:cubicBezTo>
                  <a:cubicBezTo>
                    <a:pt x="26562" y="2621"/>
                    <a:pt x="26741" y="2482"/>
                    <a:pt x="26880" y="2363"/>
                  </a:cubicBezTo>
                  <a:lnTo>
                    <a:pt x="26761" y="2243"/>
                  </a:lnTo>
                  <a:cubicBezTo>
                    <a:pt x="26761" y="2243"/>
                    <a:pt x="26482" y="2064"/>
                    <a:pt x="26144" y="1786"/>
                  </a:cubicBezTo>
                  <a:cubicBezTo>
                    <a:pt x="26124" y="1607"/>
                    <a:pt x="26084" y="1428"/>
                    <a:pt x="26184" y="1368"/>
                  </a:cubicBezTo>
                  <a:cubicBezTo>
                    <a:pt x="26045" y="1328"/>
                    <a:pt x="25925" y="1209"/>
                    <a:pt x="25786" y="950"/>
                  </a:cubicBezTo>
                  <a:cubicBezTo>
                    <a:pt x="25667" y="711"/>
                    <a:pt x="25527" y="333"/>
                    <a:pt x="25368" y="15"/>
                  </a:cubicBezTo>
                  <a:cubicBezTo>
                    <a:pt x="25348" y="5"/>
                    <a:pt x="25333" y="0"/>
                    <a:pt x="253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4"/>
            <p:cNvSpPr/>
            <p:nvPr/>
          </p:nvSpPr>
          <p:spPr>
            <a:xfrm rot="3100714">
              <a:off x="4344590" y="3150985"/>
              <a:ext cx="1146920" cy="1428308"/>
            </a:xfrm>
            <a:custGeom>
              <a:avLst/>
              <a:gdLst/>
              <a:ahLst/>
              <a:cxn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4"/>
            <p:cNvSpPr/>
            <p:nvPr/>
          </p:nvSpPr>
          <p:spPr>
            <a:xfrm rot="2843414">
              <a:off x="2526740" y="3195069"/>
              <a:ext cx="1240550" cy="1447845"/>
            </a:xfrm>
            <a:custGeom>
              <a:avLst/>
              <a:gdLst/>
              <a:ahLst/>
              <a:cxnLst/>
              <a:rect l="l" t="t" r="r" b="b"/>
              <a:pathLst>
                <a:path w="23339" h="27238" extrusionOk="0">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4"/>
            <p:cNvSpPr/>
            <p:nvPr/>
          </p:nvSpPr>
          <p:spPr>
            <a:xfrm rot="-2843414" flipH="1">
              <a:off x="1205040" y="3195069"/>
              <a:ext cx="1240550" cy="1447845"/>
            </a:xfrm>
            <a:custGeom>
              <a:avLst/>
              <a:gdLst/>
              <a:ahLst/>
              <a:cxnLst/>
              <a:rect l="l" t="t" r="r" b="b"/>
              <a:pathLst>
                <a:path w="23339" h="27238" extrusionOk="0">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4"/>
            <p:cNvSpPr/>
            <p:nvPr/>
          </p:nvSpPr>
          <p:spPr>
            <a:xfrm rot="-3051725" flipH="1">
              <a:off x="6696060" y="3141221"/>
              <a:ext cx="1240553" cy="1447852"/>
            </a:xfrm>
            <a:custGeom>
              <a:avLst/>
              <a:gdLst/>
              <a:ahLst/>
              <a:cxnLst/>
              <a:rect l="l" t="t" r="r" b="b"/>
              <a:pathLst>
                <a:path w="23339" h="27238" extrusionOk="0">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4" name="Google Shape;1134;p14"/>
          <p:cNvGrpSpPr/>
          <p:nvPr/>
        </p:nvGrpSpPr>
        <p:grpSpPr>
          <a:xfrm>
            <a:off x="946050" y="672163"/>
            <a:ext cx="7251900" cy="3798913"/>
            <a:chOff x="946050" y="672163"/>
            <a:chExt cx="7251900" cy="3798913"/>
          </a:xfrm>
        </p:grpSpPr>
        <p:sp>
          <p:nvSpPr>
            <p:cNvPr id="1135" name="Google Shape;1135;p14"/>
            <p:cNvSpPr/>
            <p:nvPr/>
          </p:nvSpPr>
          <p:spPr>
            <a:xfrm>
              <a:off x="946050" y="1089176"/>
              <a:ext cx="7251900" cy="33819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6" name="Google Shape;1136;p14"/>
            <p:cNvGrpSpPr/>
            <p:nvPr/>
          </p:nvGrpSpPr>
          <p:grpSpPr>
            <a:xfrm>
              <a:off x="946050" y="672163"/>
              <a:ext cx="7251900" cy="417000"/>
              <a:chOff x="946050" y="672163"/>
              <a:chExt cx="7251900" cy="417000"/>
            </a:xfrm>
          </p:grpSpPr>
          <p:sp>
            <p:nvSpPr>
              <p:cNvPr id="1137" name="Google Shape;1137;p14"/>
              <p:cNvSpPr/>
              <p:nvPr/>
            </p:nvSpPr>
            <p:spPr>
              <a:xfrm>
                <a:off x="946050" y="672163"/>
                <a:ext cx="7251900" cy="417000"/>
              </a:xfrm>
              <a:prstGeom prst="rect">
                <a:avLst/>
              </a:prstGeom>
              <a:solidFill>
                <a:schemeClr val="accent4"/>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8" name="Google Shape;1138;p14"/>
              <p:cNvGrpSpPr/>
              <p:nvPr/>
            </p:nvGrpSpPr>
            <p:grpSpPr>
              <a:xfrm>
                <a:off x="7209519" y="794061"/>
                <a:ext cx="789243" cy="171052"/>
                <a:chOff x="733775" y="310686"/>
                <a:chExt cx="789243" cy="171052"/>
              </a:xfrm>
            </p:grpSpPr>
            <p:sp>
              <p:nvSpPr>
                <p:cNvPr id="1139" name="Google Shape;1139;p14"/>
                <p:cNvSpPr/>
                <p:nvPr/>
              </p:nvSpPr>
              <p:spPr>
                <a:xfrm>
                  <a:off x="1364945" y="310686"/>
                  <a:ext cx="158072" cy="171052"/>
                </a:xfrm>
                <a:prstGeom prst="rect">
                  <a:avLst/>
                </a:prstGeom>
              </p:spPr>
              <p:txBody>
                <a:bodyPr>
                  <a:prstTxWarp prst="textPlain">
                    <a:avLst/>
                  </a:prstTxWarp>
                </a:bodyPr>
                <a:lstStyle/>
                <a:p>
                  <a:pPr lvl="0" algn="ctr"/>
                  <a:r>
                    <a:rPr b="0" i="0">
                      <a:ln>
                        <a:noFill/>
                      </a:ln>
                      <a:solidFill>
                        <a:schemeClr val="lt2"/>
                      </a:solidFill>
                      <a:latin typeface="Gaegu;300"/>
                    </a:rPr>
                    <a:t>x</a:t>
                  </a:r>
                </a:p>
              </p:txBody>
            </p:sp>
            <p:sp>
              <p:nvSpPr>
                <p:cNvPr id="1140" name="Google Shape;1140;p14"/>
                <p:cNvSpPr/>
                <p:nvPr/>
              </p:nvSpPr>
              <p:spPr>
                <a:xfrm>
                  <a:off x="733775" y="385383"/>
                  <a:ext cx="155474" cy="21652"/>
                </a:xfrm>
                <a:prstGeom prst="rect">
                  <a:avLst/>
                </a:prstGeom>
              </p:spPr>
              <p:txBody>
                <a:bodyPr>
                  <a:prstTxWarp prst="textPlain">
                    <a:avLst/>
                  </a:prstTxWarp>
                </a:bodyPr>
                <a:lstStyle/>
                <a:p>
                  <a:pPr lvl="0" algn="ctr"/>
                  <a:r>
                    <a:rPr b="0" i="0">
                      <a:ln>
                        <a:noFill/>
                      </a:ln>
                      <a:solidFill>
                        <a:schemeClr val="lt2"/>
                      </a:solidFill>
                      <a:latin typeface="Gaegu;300"/>
                    </a:rPr>
                    <a:t>-</a:t>
                  </a:r>
                </a:p>
              </p:txBody>
            </p:sp>
            <p:grpSp>
              <p:nvGrpSpPr>
                <p:cNvPr id="1141" name="Google Shape;1141;p14"/>
                <p:cNvGrpSpPr/>
                <p:nvPr/>
              </p:nvGrpSpPr>
              <p:grpSpPr>
                <a:xfrm>
                  <a:off x="1015525" y="313175"/>
                  <a:ext cx="184510" cy="164017"/>
                  <a:chOff x="7228702" y="774508"/>
                  <a:chExt cx="285046" cy="253347"/>
                </a:xfrm>
              </p:grpSpPr>
              <p:grpSp>
                <p:nvGrpSpPr>
                  <p:cNvPr id="1142" name="Google Shape;1142;p14"/>
                  <p:cNvGrpSpPr/>
                  <p:nvPr/>
                </p:nvGrpSpPr>
                <p:grpSpPr>
                  <a:xfrm>
                    <a:off x="7313001" y="774508"/>
                    <a:ext cx="200747" cy="228523"/>
                    <a:chOff x="7313001" y="774508"/>
                    <a:chExt cx="200747" cy="228523"/>
                  </a:xfrm>
                </p:grpSpPr>
                <p:sp>
                  <p:nvSpPr>
                    <p:cNvPr id="1143" name="Google Shape;1143;p14"/>
                    <p:cNvSpPr/>
                    <p:nvPr/>
                  </p:nvSpPr>
                  <p:spPr>
                    <a:xfrm>
                      <a:off x="7315737" y="774508"/>
                      <a:ext cx="198011" cy="228523"/>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144" name="Google Shape;1144;p14"/>
                    <p:cNvSpPr/>
                    <p:nvPr/>
                  </p:nvSpPr>
                  <p:spPr>
                    <a:xfrm>
                      <a:off x="7313001" y="778289"/>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5" name="Google Shape;1145;p14"/>
                  <p:cNvGrpSpPr/>
                  <p:nvPr/>
                </p:nvGrpSpPr>
                <p:grpSpPr>
                  <a:xfrm>
                    <a:off x="7228702" y="809455"/>
                    <a:ext cx="200757" cy="218400"/>
                    <a:chOff x="7269477" y="781280"/>
                    <a:chExt cx="200757" cy="218400"/>
                  </a:xfrm>
                </p:grpSpPr>
                <p:sp>
                  <p:nvSpPr>
                    <p:cNvPr id="1146" name="Google Shape;1146;p14"/>
                    <p:cNvSpPr/>
                    <p:nvPr/>
                  </p:nvSpPr>
                  <p:spPr>
                    <a:xfrm>
                      <a:off x="7269477" y="781280"/>
                      <a:ext cx="200749" cy="217216"/>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147" name="Google Shape;1147;p14"/>
                    <p:cNvSpPr/>
                    <p:nvPr/>
                  </p:nvSpPr>
                  <p:spPr>
                    <a:xfrm>
                      <a:off x="7269491" y="782465"/>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148" name="Google Shape;1148;p14"/>
              <p:cNvGrpSpPr/>
              <p:nvPr/>
            </p:nvGrpSpPr>
            <p:grpSpPr>
              <a:xfrm>
                <a:off x="1145239" y="777487"/>
                <a:ext cx="800559" cy="204209"/>
                <a:chOff x="747420" y="664537"/>
                <a:chExt cx="800559" cy="204209"/>
              </a:xfrm>
            </p:grpSpPr>
            <p:grpSp>
              <p:nvGrpSpPr>
                <p:cNvPr id="1149" name="Google Shape;1149;p14"/>
                <p:cNvGrpSpPr/>
                <p:nvPr/>
              </p:nvGrpSpPr>
              <p:grpSpPr>
                <a:xfrm>
                  <a:off x="1339984" y="664537"/>
                  <a:ext cx="207995" cy="204209"/>
                  <a:chOff x="1541700" y="658850"/>
                  <a:chExt cx="253838" cy="249218"/>
                </a:xfrm>
              </p:grpSpPr>
              <p:sp>
                <p:nvSpPr>
                  <p:cNvPr id="1150" name="Google Shape;1150;p14"/>
                  <p:cNvSpPr/>
                  <p:nvPr/>
                </p:nvSpPr>
                <p:spPr>
                  <a:xfrm>
                    <a:off x="1541700" y="658850"/>
                    <a:ext cx="253838" cy="249218"/>
                  </a:xfrm>
                  <a:custGeom>
                    <a:avLst/>
                    <a:gdLst/>
                    <a:ahLst/>
                    <a:cxn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4"/>
                  <p:cNvSpPr/>
                  <p:nvPr/>
                </p:nvSpPr>
                <p:spPr>
                  <a:xfrm>
                    <a:off x="1610522" y="731473"/>
                    <a:ext cx="118892" cy="100998"/>
                  </a:xfrm>
                  <a:custGeom>
                    <a:avLst/>
                    <a:gdLst/>
                    <a:ahLst/>
                    <a:cxn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2" name="Google Shape;1152;p14"/>
                <p:cNvSpPr/>
                <p:nvPr/>
              </p:nvSpPr>
              <p:spPr>
                <a:xfrm rot="-5400000">
                  <a:off x="71510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sp>
              <p:nvSpPr>
                <p:cNvPr id="1153" name="Google Shape;1153;p14"/>
                <p:cNvSpPr/>
                <p:nvPr/>
              </p:nvSpPr>
              <p:spPr>
                <a:xfrm rot="5400000" flipH="1">
                  <a:off x="101138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grpSp>
        </p:grpSp>
      </p:grpSp>
      <p:sp>
        <p:nvSpPr>
          <p:cNvPr id="1154" name="Google Shape;1154;p14"/>
          <p:cNvSpPr txBox="1">
            <a:spLocks noGrp="1"/>
          </p:cNvSpPr>
          <p:nvPr>
            <p:ph type="title"/>
          </p:nvPr>
        </p:nvSpPr>
        <p:spPr>
          <a:xfrm>
            <a:off x="1509000" y="1551600"/>
            <a:ext cx="6126000" cy="14676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0" tIns="0" rIns="0" bIns="0" anchor="ctr" anchorCtr="0">
            <a:noAutofit/>
          </a:bodyPr>
          <a:lstStyle>
            <a:lvl1pPr lvl="0" rtl="0">
              <a:spcBef>
                <a:spcPts val="0"/>
              </a:spcBef>
              <a:spcAft>
                <a:spcPts val="0"/>
              </a:spcAft>
              <a:buSzPts val="3000"/>
              <a:buNone/>
              <a:defRPr sz="2000" b="0">
                <a:solidFill>
                  <a:schemeClr val="dk2"/>
                </a:solidFill>
                <a:latin typeface="Varela Round"/>
                <a:ea typeface="Varela Round"/>
                <a:cs typeface="Varela Round"/>
                <a:sym typeface="Varela Round"/>
              </a:defRPr>
            </a:lvl1pPr>
            <a:lvl2pPr lvl="1" rtl="0">
              <a:spcBef>
                <a:spcPts val="0"/>
              </a:spcBef>
              <a:spcAft>
                <a:spcPts val="0"/>
              </a:spcAft>
              <a:buSzPts val="2800"/>
              <a:buFont typeface="Gaegu"/>
              <a:buNone/>
              <a:defRPr b="1">
                <a:latin typeface="Gaegu"/>
                <a:ea typeface="Gaegu"/>
                <a:cs typeface="Gaegu"/>
                <a:sym typeface="Gaegu"/>
              </a:defRPr>
            </a:lvl2pPr>
            <a:lvl3pPr lvl="2" rtl="0">
              <a:spcBef>
                <a:spcPts val="0"/>
              </a:spcBef>
              <a:spcAft>
                <a:spcPts val="0"/>
              </a:spcAft>
              <a:buSzPts val="2800"/>
              <a:buFont typeface="Gaegu"/>
              <a:buNone/>
              <a:defRPr b="1">
                <a:latin typeface="Gaegu"/>
                <a:ea typeface="Gaegu"/>
                <a:cs typeface="Gaegu"/>
                <a:sym typeface="Gaegu"/>
              </a:defRPr>
            </a:lvl3pPr>
            <a:lvl4pPr lvl="3" rtl="0">
              <a:spcBef>
                <a:spcPts val="0"/>
              </a:spcBef>
              <a:spcAft>
                <a:spcPts val="0"/>
              </a:spcAft>
              <a:buSzPts val="2800"/>
              <a:buFont typeface="Gaegu"/>
              <a:buNone/>
              <a:defRPr b="1">
                <a:latin typeface="Gaegu"/>
                <a:ea typeface="Gaegu"/>
                <a:cs typeface="Gaegu"/>
                <a:sym typeface="Gaegu"/>
              </a:defRPr>
            </a:lvl4pPr>
            <a:lvl5pPr lvl="4" rtl="0">
              <a:spcBef>
                <a:spcPts val="0"/>
              </a:spcBef>
              <a:spcAft>
                <a:spcPts val="0"/>
              </a:spcAft>
              <a:buSzPts val="2800"/>
              <a:buFont typeface="Gaegu"/>
              <a:buNone/>
              <a:defRPr b="1">
                <a:latin typeface="Gaegu"/>
                <a:ea typeface="Gaegu"/>
                <a:cs typeface="Gaegu"/>
                <a:sym typeface="Gaegu"/>
              </a:defRPr>
            </a:lvl5pPr>
            <a:lvl6pPr lvl="5" rtl="0">
              <a:spcBef>
                <a:spcPts val="0"/>
              </a:spcBef>
              <a:spcAft>
                <a:spcPts val="0"/>
              </a:spcAft>
              <a:buSzPts val="2800"/>
              <a:buFont typeface="Gaegu"/>
              <a:buNone/>
              <a:defRPr b="1">
                <a:latin typeface="Gaegu"/>
                <a:ea typeface="Gaegu"/>
                <a:cs typeface="Gaegu"/>
                <a:sym typeface="Gaegu"/>
              </a:defRPr>
            </a:lvl6pPr>
            <a:lvl7pPr lvl="6" rtl="0">
              <a:spcBef>
                <a:spcPts val="0"/>
              </a:spcBef>
              <a:spcAft>
                <a:spcPts val="0"/>
              </a:spcAft>
              <a:buSzPts val="2800"/>
              <a:buFont typeface="Gaegu"/>
              <a:buNone/>
              <a:defRPr b="1">
                <a:latin typeface="Gaegu"/>
                <a:ea typeface="Gaegu"/>
                <a:cs typeface="Gaegu"/>
                <a:sym typeface="Gaegu"/>
              </a:defRPr>
            </a:lvl7pPr>
            <a:lvl8pPr lvl="7" rtl="0">
              <a:spcBef>
                <a:spcPts val="0"/>
              </a:spcBef>
              <a:spcAft>
                <a:spcPts val="0"/>
              </a:spcAft>
              <a:buSzPts val="2800"/>
              <a:buFont typeface="Gaegu"/>
              <a:buNone/>
              <a:defRPr b="1">
                <a:latin typeface="Gaegu"/>
                <a:ea typeface="Gaegu"/>
                <a:cs typeface="Gaegu"/>
                <a:sym typeface="Gaegu"/>
              </a:defRPr>
            </a:lvl8pPr>
            <a:lvl9pPr lvl="8" rtl="0">
              <a:spcBef>
                <a:spcPts val="0"/>
              </a:spcBef>
              <a:spcAft>
                <a:spcPts val="0"/>
              </a:spcAft>
              <a:buSzPts val="2800"/>
              <a:buFont typeface="Gaegu"/>
              <a:buNone/>
              <a:defRPr b="1">
                <a:latin typeface="Gaegu"/>
                <a:ea typeface="Gaegu"/>
                <a:cs typeface="Gaegu"/>
                <a:sym typeface="Gaegu"/>
              </a:defRPr>
            </a:lvl9pPr>
          </a:lstStyle>
          <a:p>
            <a:endParaRPr/>
          </a:p>
        </p:txBody>
      </p:sp>
      <p:sp>
        <p:nvSpPr>
          <p:cNvPr id="1155" name="Google Shape;1155;p14"/>
          <p:cNvSpPr txBox="1">
            <a:spLocks noGrp="1"/>
          </p:cNvSpPr>
          <p:nvPr>
            <p:ph type="title" idx="2"/>
          </p:nvPr>
        </p:nvSpPr>
        <p:spPr>
          <a:xfrm>
            <a:off x="1509000" y="3019197"/>
            <a:ext cx="6126000" cy="5727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400">
                <a:solidFill>
                  <a:schemeClr val="accent3"/>
                </a:solidFill>
              </a:defRPr>
            </a:lvl1pPr>
            <a:lvl2pPr lvl="1" rtl="0">
              <a:spcBef>
                <a:spcPts val="0"/>
              </a:spcBef>
              <a:spcAft>
                <a:spcPts val="0"/>
              </a:spcAft>
              <a:buSzPts val="2800"/>
              <a:buNone/>
              <a:defRPr>
                <a:latin typeface="Varela Round"/>
                <a:ea typeface="Varela Round"/>
                <a:cs typeface="Varela Round"/>
                <a:sym typeface="Varela Round"/>
              </a:defRPr>
            </a:lvl2pPr>
            <a:lvl3pPr lvl="2" rtl="0">
              <a:spcBef>
                <a:spcPts val="0"/>
              </a:spcBef>
              <a:spcAft>
                <a:spcPts val="0"/>
              </a:spcAft>
              <a:buSzPts val="2800"/>
              <a:buNone/>
              <a:defRPr>
                <a:latin typeface="Varela Round"/>
                <a:ea typeface="Varela Round"/>
                <a:cs typeface="Varela Round"/>
                <a:sym typeface="Varela Round"/>
              </a:defRPr>
            </a:lvl3pPr>
            <a:lvl4pPr lvl="3" rtl="0">
              <a:spcBef>
                <a:spcPts val="0"/>
              </a:spcBef>
              <a:spcAft>
                <a:spcPts val="0"/>
              </a:spcAft>
              <a:buSzPts val="2800"/>
              <a:buNone/>
              <a:defRPr>
                <a:latin typeface="Varela Round"/>
                <a:ea typeface="Varela Round"/>
                <a:cs typeface="Varela Round"/>
                <a:sym typeface="Varela Round"/>
              </a:defRPr>
            </a:lvl4pPr>
            <a:lvl5pPr lvl="4" rtl="0">
              <a:spcBef>
                <a:spcPts val="0"/>
              </a:spcBef>
              <a:spcAft>
                <a:spcPts val="0"/>
              </a:spcAft>
              <a:buSzPts val="2800"/>
              <a:buNone/>
              <a:defRPr>
                <a:latin typeface="Varela Round"/>
                <a:ea typeface="Varela Round"/>
                <a:cs typeface="Varela Round"/>
                <a:sym typeface="Varela Round"/>
              </a:defRPr>
            </a:lvl5pPr>
            <a:lvl6pPr lvl="5" rtl="0">
              <a:spcBef>
                <a:spcPts val="0"/>
              </a:spcBef>
              <a:spcAft>
                <a:spcPts val="0"/>
              </a:spcAft>
              <a:buSzPts val="2800"/>
              <a:buNone/>
              <a:defRPr>
                <a:latin typeface="Varela Round"/>
                <a:ea typeface="Varela Round"/>
                <a:cs typeface="Varela Round"/>
                <a:sym typeface="Varela Round"/>
              </a:defRPr>
            </a:lvl6pPr>
            <a:lvl7pPr lvl="6" rtl="0">
              <a:spcBef>
                <a:spcPts val="0"/>
              </a:spcBef>
              <a:spcAft>
                <a:spcPts val="0"/>
              </a:spcAft>
              <a:buSzPts val="2800"/>
              <a:buNone/>
              <a:defRPr>
                <a:latin typeface="Varela Round"/>
                <a:ea typeface="Varela Round"/>
                <a:cs typeface="Varela Round"/>
                <a:sym typeface="Varela Round"/>
              </a:defRPr>
            </a:lvl7pPr>
            <a:lvl8pPr lvl="7" rtl="0">
              <a:spcBef>
                <a:spcPts val="0"/>
              </a:spcBef>
              <a:spcAft>
                <a:spcPts val="0"/>
              </a:spcAft>
              <a:buSzPts val="2800"/>
              <a:buNone/>
              <a:defRPr>
                <a:latin typeface="Varela Round"/>
                <a:ea typeface="Varela Round"/>
                <a:cs typeface="Varela Round"/>
                <a:sym typeface="Varela Round"/>
              </a:defRPr>
            </a:lvl8pPr>
            <a:lvl9pPr lvl="8" rtl="0">
              <a:spcBef>
                <a:spcPts val="0"/>
              </a:spcBef>
              <a:spcAft>
                <a:spcPts val="0"/>
              </a:spcAft>
              <a:buSzPts val="2800"/>
              <a:buNone/>
              <a:defRPr>
                <a:latin typeface="Varela Round"/>
                <a:ea typeface="Varela Round"/>
                <a:cs typeface="Varela Round"/>
                <a:sym typeface="Varela Round"/>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1156"/>
        <p:cNvGrpSpPr/>
        <p:nvPr/>
      </p:nvGrpSpPr>
      <p:grpSpPr>
        <a:xfrm>
          <a:off x="0" y="0"/>
          <a:ext cx="0" cy="0"/>
          <a:chOff x="0" y="0"/>
          <a:chExt cx="0" cy="0"/>
        </a:xfrm>
      </p:grpSpPr>
      <p:grpSp>
        <p:nvGrpSpPr>
          <p:cNvPr id="1157" name="Google Shape;1157;p15"/>
          <p:cNvGrpSpPr/>
          <p:nvPr/>
        </p:nvGrpSpPr>
        <p:grpSpPr>
          <a:xfrm>
            <a:off x="-23004" y="-1"/>
            <a:ext cx="9177565" cy="5143390"/>
            <a:chOff x="-23004" y="-1"/>
            <a:chExt cx="9177565" cy="5143390"/>
          </a:xfrm>
        </p:grpSpPr>
        <p:sp>
          <p:nvSpPr>
            <p:cNvPr id="1158" name="Google Shape;1158;p15"/>
            <p:cNvSpPr/>
            <p:nvPr/>
          </p:nvSpPr>
          <p:spPr>
            <a:xfrm>
              <a:off x="-22991"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5"/>
            <p:cNvSpPr/>
            <p:nvPr/>
          </p:nvSpPr>
          <p:spPr>
            <a:xfrm>
              <a:off x="324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5"/>
            <p:cNvSpPr/>
            <p:nvPr/>
          </p:nvSpPr>
          <p:spPr>
            <a:xfrm>
              <a:off x="650686"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5"/>
            <p:cNvSpPr/>
            <p:nvPr/>
          </p:nvSpPr>
          <p:spPr>
            <a:xfrm>
              <a:off x="9986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5"/>
            <p:cNvSpPr/>
            <p:nvPr/>
          </p:nvSpPr>
          <p:spPr>
            <a:xfrm>
              <a:off x="1346531"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5"/>
            <p:cNvSpPr/>
            <p:nvPr/>
          </p:nvSpPr>
          <p:spPr>
            <a:xfrm>
              <a:off x="1672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5"/>
            <p:cNvSpPr/>
            <p:nvPr/>
          </p:nvSpPr>
          <p:spPr>
            <a:xfrm>
              <a:off x="20202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5"/>
            <p:cNvSpPr/>
            <p:nvPr/>
          </p:nvSpPr>
          <p:spPr>
            <a:xfrm>
              <a:off x="236813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5"/>
            <p:cNvSpPr/>
            <p:nvPr/>
          </p:nvSpPr>
          <p:spPr>
            <a:xfrm>
              <a:off x="26941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5"/>
            <p:cNvSpPr/>
            <p:nvPr/>
          </p:nvSpPr>
          <p:spPr>
            <a:xfrm>
              <a:off x="3041740"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5"/>
            <p:cNvSpPr/>
            <p:nvPr/>
          </p:nvSpPr>
          <p:spPr>
            <a:xfrm>
              <a:off x="338966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5"/>
            <p:cNvSpPr/>
            <p:nvPr/>
          </p:nvSpPr>
          <p:spPr>
            <a:xfrm>
              <a:off x="37157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5"/>
            <p:cNvSpPr/>
            <p:nvPr/>
          </p:nvSpPr>
          <p:spPr>
            <a:xfrm>
              <a:off x="406333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5"/>
            <p:cNvSpPr/>
            <p:nvPr/>
          </p:nvSpPr>
          <p:spPr>
            <a:xfrm>
              <a:off x="4411262"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5"/>
            <p:cNvSpPr/>
            <p:nvPr/>
          </p:nvSpPr>
          <p:spPr>
            <a:xfrm>
              <a:off x="-23004" y="176275"/>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5"/>
            <p:cNvSpPr/>
            <p:nvPr/>
          </p:nvSpPr>
          <p:spPr>
            <a:xfrm>
              <a:off x="-23004" y="52386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5"/>
            <p:cNvSpPr/>
            <p:nvPr/>
          </p:nvSpPr>
          <p:spPr>
            <a:xfrm>
              <a:off x="-23004" y="84988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5"/>
            <p:cNvSpPr/>
            <p:nvPr/>
          </p:nvSpPr>
          <p:spPr>
            <a:xfrm>
              <a:off x="-23004" y="119780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5"/>
            <p:cNvSpPr/>
            <p:nvPr/>
          </p:nvSpPr>
          <p:spPr>
            <a:xfrm>
              <a:off x="-23004" y="155450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5"/>
            <p:cNvSpPr/>
            <p:nvPr/>
          </p:nvSpPr>
          <p:spPr>
            <a:xfrm>
              <a:off x="-23004" y="1880590"/>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5"/>
            <p:cNvSpPr/>
            <p:nvPr/>
          </p:nvSpPr>
          <p:spPr>
            <a:xfrm>
              <a:off x="-23004" y="222851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5"/>
            <p:cNvSpPr/>
            <p:nvPr/>
          </p:nvSpPr>
          <p:spPr>
            <a:xfrm>
              <a:off x="-23004" y="257636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5"/>
            <p:cNvSpPr/>
            <p:nvPr/>
          </p:nvSpPr>
          <p:spPr>
            <a:xfrm>
              <a:off x="-23004" y="2902455"/>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5"/>
            <p:cNvSpPr/>
            <p:nvPr/>
          </p:nvSpPr>
          <p:spPr>
            <a:xfrm>
              <a:off x="-23004" y="3250042"/>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5"/>
            <p:cNvSpPr/>
            <p:nvPr/>
          </p:nvSpPr>
          <p:spPr>
            <a:xfrm>
              <a:off x="-23004" y="359796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5"/>
            <p:cNvSpPr/>
            <p:nvPr/>
          </p:nvSpPr>
          <p:spPr>
            <a:xfrm>
              <a:off x="-23004" y="392405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5"/>
            <p:cNvSpPr/>
            <p:nvPr/>
          </p:nvSpPr>
          <p:spPr>
            <a:xfrm>
              <a:off x="-23004" y="4271639"/>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5"/>
            <p:cNvSpPr/>
            <p:nvPr/>
          </p:nvSpPr>
          <p:spPr>
            <a:xfrm>
              <a:off x="-23004" y="461956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5"/>
            <p:cNvSpPr/>
            <p:nvPr/>
          </p:nvSpPr>
          <p:spPr>
            <a:xfrm>
              <a:off x="-23004" y="4945583"/>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5"/>
            <p:cNvSpPr/>
            <p:nvPr/>
          </p:nvSpPr>
          <p:spPr>
            <a:xfrm>
              <a:off x="4732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5"/>
            <p:cNvSpPr/>
            <p:nvPr/>
          </p:nvSpPr>
          <p:spPr>
            <a:xfrm>
              <a:off x="505868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5"/>
            <p:cNvSpPr/>
            <p:nvPr/>
          </p:nvSpPr>
          <p:spPr>
            <a:xfrm>
              <a:off x="5406608"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5"/>
            <p:cNvSpPr/>
            <p:nvPr/>
          </p:nvSpPr>
          <p:spPr>
            <a:xfrm>
              <a:off x="57541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5"/>
            <p:cNvSpPr/>
            <p:nvPr/>
          </p:nvSpPr>
          <p:spPr>
            <a:xfrm>
              <a:off x="6080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5"/>
            <p:cNvSpPr/>
            <p:nvPr/>
          </p:nvSpPr>
          <p:spPr>
            <a:xfrm>
              <a:off x="64282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5"/>
            <p:cNvSpPr/>
            <p:nvPr/>
          </p:nvSpPr>
          <p:spPr>
            <a:xfrm>
              <a:off x="677579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5"/>
            <p:cNvSpPr/>
            <p:nvPr/>
          </p:nvSpPr>
          <p:spPr>
            <a:xfrm>
              <a:off x="710188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5"/>
            <p:cNvSpPr/>
            <p:nvPr/>
          </p:nvSpPr>
          <p:spPr>
            <a:xfrm>
              <a:off x="74498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5"/>
            <p:cNvSpPr/>
            <p:nvPr/>
          </p:nvSpPr>
          <p:spPr>
            <a:xfrm>
              <a:off x="779739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5"/>
            <p:cNvSpPr/>
            <p:nvPr/>
          </p:nvSpPr>
          <p:spPr>
            <a:xfrm>
              <a:off x="8123417"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5"/>
            <p:cNvSpPr/>
            <p:nvPr/>
          </p:nvSpPr>
          <p:spPr>
            <a:xfrm>
              <a:off x="8471339"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5"/>
            <p:cNvSpPr/>
            <p:nvPr/>
          </p:nvSpPr>
          <p:spPr>
            <a:xfrm>
              <a:off x="882837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5"/>
            <p:cNvSpPr/>
            <p:nvPr/>
          </p:nvSpPr>
          <p:spPr>
            <a:xfrm>
              <a:off x="915445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5"/>
            <p:cNvSpPr/>
            <p:nvPr/>
          </p:nvSpPr>
          <p:spPr>
            <a:xfrm>
              <a:off x="4732600" y="176275"/>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5"/>
            <p:cNvSpPr/>
            <p:nvPr/>
          </p:nvSpPr>
          <p:spPr>
            <a:xfrm>
              <a:off x="4732600" y="52386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5"/>
            <p:cNvSpPr/>
            <p:nvPr/>
          </p:nvSpPr>
          <p:spPr>
            <a:xfrm>
              <a:off x="4732600" y="84988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5"/>
            <p:cNvSpPr/>
            <p:nvPr/>
          </p:nvSpPr>
          <p:spPr>
            <a:xfrm>
              <a:off x="4732600" y="119780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5"/>
            <p:cNvSpPr/>
            <p:nvPr/>
          </p:nvSpPr>
          <p:spPr>
            <a:xfrm>
              <a:off x="4732600" y="155450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5"/>
            <p:cNvSpPr/>
            <p:nvPr/>
          </p:nvSpPr>
          <p:spPr>
            <a:xfrm>
              <a:off x="4732600" y="1880590"/>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5"/>
            <p:cNvSpPr/>
            <p:nvPr/>
          </p:nvSpPr>
          <p:spPr>
            <a:xfrm>
              <a:off x="4732600" y="222851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5"/>
            <p:cNvSpPr/>
            <p:nvPr/>
          </p:nvSpPr>
          <p:spPr>
            <a:xfrm>
              <a:off x="4732600" y="257636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5"/>
            <p:cNvSpPr/>
            <p:nvPr/>
          </p:nvSpPr>
          <p:spPr>
            <a:xfrm>
              <a:off x="4732600" y="2902455"/>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5"/>
            <p:cNvSpPr/>
            <p:nvPr/>
          </p:nvSpPr>
          <p:spPr>
            <a:xfrm>
              <a:off x="4732600" y="3250042"/>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5"/>
            <p:cNvSpPr/>
            <p:nvPr/>
          </p:nvSpPr>
          <p:spPr>
            <a:xfrm>
              <a:off x="4732600" y="359796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5"/>
            <p:cNvSpPr/>
            <p:nvPr/>
          </p:nvSpPr>
          <p:spPr>
            <a:xfrm>
              <a:off x="4732600" y="392405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5"/>
            <p:cNvSpPr/>
            <p:nvPr/>
          </p:nvSpPr>
          <p:spPr>
            <a:xfrm>
              <a:off x="4732600" y="4271639"/>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5"/>
            <p:cNvSpPr/>
            <p:nvPr/>
          </p:nvSpPr>
          <p:spPr>
            <a:xfrm>
              <a:off x="4732600" y="461956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5"/>
            <p:cNvSpPr/>
            <p:nvPr/>
          </p:nvSpPr>
          <p:spPr>
            <a:xfrm>
              <a:off x="4732600" y="4945583"/>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6" name="Google Shape;1216;p15"/>
          <p:cNvSpPr/>
          <p:nvPr/>
        </p:nvSpPr>
        <p:spPr>
          <a:xfrm>
            <a:off x="600600" y="1014000"/>
            <a:ext cx="7942800" cy="374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7" name="Google Shape;1217;p15"/>
          <p:cNvGrpSpPr/>
          <p:nvPr/>
        </p:nvGrpSpPr>
        <p:grpSpPr>
          <a:xfrm rot="10800000">
            <a:off x="3223925" y="847675"/>
            <a:ext cx="887900" cy="452300"/>
            <a:chOff x="2094425" y="748900"/>
            <a:chExt cx="887900" cy="452300"/>
          </a:xfrm>
        </p:grpSpPr>
        <p:sp>
          <p:nvSpPr>
            <p:cNvPr id="1218" name="Google Shape;1218;p15"/>
            <p:cNvSpPr/>
            <p:nvPr/>
          </p:nvSpPr>
          <p:spPr>
            <a:xfrm>
              <a:off x="2094425" y="748900"/>
              <a:ext cx="887900" cy="419450"/>
            </a:xfrm>
            <a:custGeom>
              <a:avLst/>
              <a:gdLst/>
              <a:ahLst/>
              <a:cxnLst/>
              <a:rect l="l" t="t" r="r" b="b"/>
              <a:pathLst>
                <a:path w="35516" h="16778" extrusionOk="0">
                  <a:moveTo>
                    <a:pt x="18732" y="0"/>
                  </a:moveTo>
                  <a:cubicBezTo>
                    <a:pt x="17804" y="0"/>
                    <a:pt x="16865" y="68"/>
                    <a:pt x="15918" y="202"/>
                  </a:cubicBezTo>
                  <a:cubicBezTo>
                    <a:pt x="14724" y="362"/>
                    <a:pt x="13570" y="640"/>
                    <a:pt x="12456" y="1038"/>
                  </a:cubicBezTo>
                  <a:cubicBezTo>
                    <a:pt x="8397" y="2451"/>
                    <a:pt x="5154" y="4918"/>
                    <a:pt x="2766" y="8499"/>
                  </a:cubicBezTo>
                  <a:cubicBezTo>
                    <a:pt x="1234" y="10787"/>
                    <a:pt x="319" y="13314"/>
                    <a:pt x="21" y="16060"/>
                  </a:cubicBezTo>
                  <a:cubicBezTo>
                    <a:pt x="1" y="16159"/>
                    <a:pt x="1" y="16279"/>
                    <a:pt x="1" y="16378"/>
                  </a:cubicBezTo>
                  <a:cubicBezTo>
                    <a:pt x="21" y="16617"/>
                    <a:pt x="200" y="16756"/>
                    <a:pt x="419" y="16776"/>
                  </a:cubicBezTo>
                  <a:cubicBezTo>
                    <a:pt x="431" y="16777"/>
                    <a:pt x="444" y="16778"/>
                    <a:pt x="456" y="16778"/>
                  </a:cubicBezTo>
                  <a:cubicBezTo>
                    <a:pt x="640" y="16778"/>
                    <a:pt x="800" y="16643"/>
                    <a:pt x="856" y="16438"/>
                  </a:cubicBezTo>
                  <a:cubicBezTo>
                    <a:pt x="896" y="16338"/>
                    <a:pt x="896" y="16239"/>
                    <a:pt x="916" y="16139"/>
                  </a:cubicBezTo>
                  <a:cubicBezTo>
                    <a:pt x="1294" y="12737"/>
                    <a:pt x="2627" y="9753"/>
                    <a:pt x="4875" y="7206"/>
                  </a:cubicBezTo>
                  <a:cubicBezTo>
                    <a:pt x="8377" y="3227"/>
                    <a:pt x="12814" y="1138"/>
                    <a:pt x="18106" y="919"/>
                  </a:cubicBezTo>
                  <a:cubicBezTo>
                    <a:pt x="18349" y="908"/>
                    <a:pt x="18591" y="903"/>
                    <a:pt x="18831" y="903"/>
                  </a:cubicBezTo>
                  <a:cubicBezTo>
                    <a:pt x="20902" y="903"/>
                    <a:pt x="22908" y="1286"/>
                    <a:pt x="24851" y="2053"/>
                  </a:cubicBezTo>
                  <a:cubicBezTo>
                    <a:pt x="28492" y="3485"/>
                    <a:pt x="31278" y="5893"/>
                    <a:pt x="33068" y="9394"/>
                  </a:cubicBezTo>
                  <a:cubicBezTo>
                    <a:pt x="33904" y="11006"/>
                    <a:pt x="34401" y="12697"/>
                    <a:pt x="34561" y="14488"/>
                  </a:cubicBezTo>
                  <a:cubicBezTo>
                    <a:pt x="34581" y="14667"/>
                    <a:pt x="34600" y="14846"/>
                    <a:pt x="34620" y="15025"/>
                  </a:cubicBezTo>
                  <a:cubicBezTo>
                    <a:pt x="34620" y="15105"/>
                    <a:pt x="34640" y="15204"/>
                    <a:pt x="34680" y="15284"/>
                  </a:cubicBezTo>
                  <a:cubicBezTo>
                    <a:pt x="34740" y="15463"/>
                    <a:pt x="34899" y="15562"/>
                    <a:pt x="35098" y="15562"/>
                  </a:cubicBezTo>
                  <a:cubicBezTo>
                    <a:pt x="35277" y="15542"/>
                    <a:pt x="35436" y="15443"/>
                    <a:pt x="35456" y="15224"/>
                  </a:cubicBezTo>
                  <a:cubicBezTo>
                    <a:pt x="35496" y="14926"/>
                    <a:pt x="35516" y="14627"/>
                    <a:pt x="35476" y="14309"/>
                  </a:cubicBezTo>
                  <a:cubicBezTo>
                    <a:pt x="35317" y="12836"/>
                    <a:pt x="34939" y="11404"/>
                    <a:pt x="34362" y="10031"/>
                  </a:cubicBezTo>
                  <a:cubicBezTo>
                    <a:pt x="32889" y="6549"/>
                    <a:pt x="30482" y="3923"/>
                    <a:pt x="27159" y="2132"/>
                  </a:cubicBezTo>
                  <a:cubicBezTo>
                    <a:pt x="24485" y="682"/>
                    <a:pt x="21661" y="0"/>
                    <a:pt x="18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5"/>
            <p:cNvSpPr/>
            <p:nvPr/>
          </p:nvSpPr>
          <p:spPr>
            <a:xfrm>
              <a:off x="2180475" y="835350"/>
              <a:ext cx="733700" cy="337425"/>
            </a:xfrm>
            <a:custGeom>
              <a:avLst/>
              <a:gdLst/>
              <a:ahLst/>
              <a:cxnLst/>
              <a:rect l="l" t="t" r="r" b="b"/>
              <a:pathLst>
                <a:path w="29348" h="13497" extrusionOk="0">
                  <a:moveTo>
                    <a:pt x="15085" y="1"/>
                  </a:moveTo>
                  <a:cubicBezTo>
                    <a:pt x="14631" y="1"/>
                    <a:pt x="14172" y="23"/>
                    <a:pt x="13709" y="67"/>
                  </a:cubicBezTo>
                  <a:cubicBezTo>
                    <a:pt x="11362" y="286"/>
                    <a:pt x="9173" y="1102"/>
                    <a:pt x="7223" y="2435"/>
                  </a:cubicBezTo>
                  <a:cubicBezTo>
                    <a:pt x="3483" y="4962"/>
                    <a:pt x="1195" y="8503"/>
                    <a:pt x="41" y="12821"/>
                  </a:cubicBezTo>
                  <a:cubicBezTo>
                    <a:pt x="1" y="12920"/>
                    <a:pt x="1" y="13020"/>
                    <a:pt x="1" y="13099"/>
                  </a:cubicBezTo>
                  <a:cubicBezTo>
                    <a:pt x="31" y="13336"/>
                    <a:pt x="226" y="13496"/>
                    <a:pt x="431" y="13496"/>
                  </a:cubicBezTo>
                  <a:cubicBezTo>
                    <a:pt x="501" y="13496"/>
                    <a:pt x="572" y="13478"/>
                    <a:pt x="638" y="13437"/>
                  </a:cubicBezTo>
                  <a:cubicBezTo>
                    <a:pt x="757" y="13358"/>
                    <a:pt x="837" y="13218"/>
                    <a:pt x="896" y="13079"/>
                  </a:cubicBezTo>
                  <a:cubicBezTo>
                    <a:pt x="976" y="12880"/>
                    <a:pt x="1016" y="12641"/>
                    <a:pt x="1075" y="12423"/>
                  </a:cubicBezTo>
                  <a:cubicBezTo>
                    <a:pt x="2010" y="9378"/>
                    <a:pt x="3562" y="6712"/>
                    <a:pt x="5930" y="4564"/>
                  </a:cubicBezTo>
                  <a:cubicBezTo>
                    <a:pt x="8019" y="2673"/>
                    <a:pt x="10446" y="1480"/>
                    <a:pt x="13292" y="1042"/>
                  </a:cubicBezTo>
                  <a:cubicBezTo>
                    <a:pt x="13899" y="955"/>
                    <a:pt x="14505" y="912"/>
                    <a:pt x="15108" y="912"/>
                  </a:cubicBezTo>
                  <a:cubicBezTo>
                    <a:pt x="16856" y="912"/>
                    <a:pt x="18579" y="1277"/>
                    <a:pt x="20235" y="2017"/>
                  </a:cubicBezTo>
                  <a:cubicBezTo>
                    <a:pt x="23180" y="3350"/>
                    <a:pt x="25349" y="5519"/>
                    <a:pt x="26921" y="8304"/>
                  </a:cubicBezTo>
                  <a:cubicBezTo>
                    <a:pt x="27557" y="9438"/>
                    <a:pt x="28035" y="10632"/>
                    <a:pt x="28413" y="11885"/>
                  </a:cubicBezTo>
                  <a:cubicBezTo>
                    <a:pt x="28433" y="12005"/>
                    <a:pt x="28492" y="12124"/>
                    <a:pt x="28572" y="12224"/>
                  </a:cubicBezTo>
                  <a:cubicBezTo>
                    <a:pt x="28656" y="12350"/>
                    <a:pt x="28771" y="12417"/>
                    <a:pt x="28901" y="12417"/>
                  </a:cubicBezTo>
                  <a:cubicBezTo>
                    <a:pt x="28955" y="12417"/>
                    <a:pt x="29011" y="12406"/>
                    <a:pt x="29069" y="12383"/>
                  </a:cubicBezTo>
                  <a:cubicBezTo>
                    <a:pt x="29228" y="12323"/>
                    <a:pt x="29348" y="12184"/>
                    <a:pt x="29308" y="11965"/>
                  </a:cubicBezTo>
                  <a:cubicBezTo>
                    <a:pt x="29288" y="11706"/>
                    <a:pt x="29268" y="11428"/>
                    <a:pt x="29169" y="11189"/>
                  </a:cubicBezTo>
                  <a:cubicBezTo>
                    <a:pt x="28811" y="10274"/>
                    <a:pt x="28472" y="9339"/>
                    <a:pt x="28035" y="8463"/>
                  </a:cubicBezTo>
                  <a:cubicBezTo>
                    <a:pt x="26622" y="5658"/>
                    <a:pt x="24613" y="3410"/>
                    <a:pt x="21867" y="1838"/>
                  </a:cubicBezTo>
                  <a:cubicBezTo>
                    <a:pt x="19743" y="617"/>
                    <a:pt x="17478" y="1"/>
                    <a:pt x="150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5"/>
            <p:cNvSpPr/>
            <p:nvPr/>
          </p:nvSpPr>
          <p:spPr>
            <a:xfrm>
              <a:off x="2263050" y="935600"/>
              <a:ext cx="563600" cy="236375"/>
            </a:xfrm>
            <a:custGeom>
              <a:avLst/>
              <a:gdLst/>
              <a:ahLst/>
              <a:cxnLst/>
              <a:rect l="l" t="t" r="r" b="b"/>
              <a:pathLst>
                <a:path w="22544" h="9455" extrusionOk="0">
                  <a:moveTo>
                    <a:pt x="11757" y="0"/>
                  </a:moveTo>
                  <a:cubicBezTo>
                    <a:pt x="11389" y="0"/>
                    <a:pt x="11018" y="19"/>
                    <a:pt x="10645" y="56"/>
                  </a:cubicBezTo>
                  <a:cubicBezTo>
                    <a:pt x="8397" y="394"/>
                    <a:pt x="6706" y="1031"/>
                    <a:pt x="5333" y="1946"/>
                  </a:cubicBezTo>
                  <a:cubicBezTo>
                    <a:pt x="2826" y="3598"/>
                    <a:pt x="1135" y="5866"/>
                    <a:pt x="120" y="8671"/>
                  </a:cubicBezTo>
                  <a:cubicBezTo>
                    <a:pt x="80" y="8751"/>
                    <a:pt x="60" y="8811"/>
                    <a:pt x="40" y="8890"/>
                  </a:cubicBezTo>
                  <a:cubicBezTo>
                    <a:pt x="1" y="9129"/>
                    <a:pt x="120" y="9348"/>
                    <a:pt x="319" y="9427"/>
                  </a:cubicBezTo>
                  <a:cubicBezTo>
                    <a:pt x="370" y="9446"/>
                    <a:pt x="421" y="9455"/>
                    <a:pt x="472" y="9455"/>
                  </a:cubicBezTo>
                  <a:cubicBezTo>
                    <a:pt x="641" y="9455"/>
                    <a:pt x="800" y="9357"/>
                    <a:pt x="876" y="9189"/>
                  </a:cubicBezTo>
                  <a:cubicBezTo>
                    <a:pt x="936" y="9069"/>
                    <a:pt x="976" y="8950"/>
                    <a:pt x="1015" y="8830"/>
                  </a:cubicBezTo>
                  <a:cubicBezTo>
                    <a:pt x="1851" y="6582"/>
                    <a:pt x="3184" y="4692"/>
                    <a:pt x="5094" y="3220"/>
                  </a:cubicBezTo>
                  <a:cubicBezTo>
                    <a:pt x="7000" y="1746"/>
                    <a:pt x="9159" y="951"/>
                    <a:pt x="11570" y="951"/>
                  </a:cubicBezTo>
                  <a:cubicBezTo>
                    <a:pt x="11600" y="951"/>
                    <a:pt x="11630" y="951"/>
                    <a:pt x="11660" y="952"/>
                  </a:cubicBezTo>
                  <a:cubicBezTo>
                    <a:pt x="14326" y="971"/>
                    <a:pt x="16634" y="1926"/>
                    <a:pt x="18584" y="3757"/>
                  </a:cubicBezTo>
                  <a:cubicBezTo>
                    <a:pt x="19957" y="5050"/>
                    <a:pt x="20932" y="6602"/>
                    <a:pt x="21509" y="8413"/>
                  </a:cubicBezTo>
                  <a:cubicBezTo>
                    <a:pt x="21568" y="8572"/>
                    <a:pt x="21648" y="8751"/>
                    <a:pt x="21747" y="8890"/>
                  </a:cubicBezTo>
                  <a:cubicBezTo>
                    <a:pt x="21824" y="9005"/>
                    <a:pt x="21967" y="9063"/>
                    <a:pt x="22106" y="9063"/>
                  </a:cubicBezTo>
                  <a:cubicBezTo>
                    <a:pt x="22184" y="9063"/>
                    <a:pt x="22260" y="9045"/>
                    <a:pt x="22324" y="9010"/>
                  </a:cubicBezTo>
                  <a:cubicBezTo>
                    <a:pt x="22464" y="8950"/>
                    <a:pt x="22543" y="8771"/>
                    <a:pt x="22503" y="8552"/>
                  </a:cubicBezTo>
                  <a:cubicBezTo>
                    <a:pt x="22464" y="8333"/>
                    <a:pt x="22404" y="8114"/>
                    <a:pt x="22324" y="7895"/>
                  </a:cubicBezTo>
                  <a:cubicBezTo>
                    <a:pt x="21906" y="6781"/>
                    <a:pt x="21369" y="5707"/>
                    <a:pt x="20653" y="4752"/>
                  </a:cubicBezTo>
                  <a:cubicBezTo>
                    <a:pt x="18232" y="1560"/>
                    <a:pt x="15116" y="0"/>
                    <a:pt x="117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5"/>
            <p:cNvSpPr/>
            <p:nvPr/>
          </p:nvSpPr>
          <p:spPr>
            <a:xfrm>
              <a:off x="2343125" y="1024550"/>
              <a:ext cx="375575" cy="176650"/>
            </a:xfrm>
            <a:custGeom>
              <a:avLst/>
              <a:gdLst/>
              <a:ahLst/>
              <a:cxnLst/>
              <a:rect l="l" t="t" r="r" b="b"/>
              <a:pathLst>
                <a:path w="15023" h="7066" extrusionOk="0">
                  <a:moveTo>
                    <a:pt x="8034" y="1"/>
                  </a:moveTo>
                  <a:cubicBezTo>
                    <a:pt x="7582" y="1"/>
                    <a:pt x="7120" y="46"/>
                    <a:pt x="6646" y="139"/>
                  </a:cubicBezTo>
                  <a:cubicBezTo>
                    <a:pt x="5651" y="318"/>
                    <a:pt x="4756" y="736"/>
                    <a:pt x="3921" y="1293"/>
                  </a:cubicBezTo>
                  <a:cubicBezTo>
                    <a:pt x="2070" y="2567"/>
                    <a:pt x="856" y="4317"/>
                    <a:pt x="61" y="6387"/>
                  </a:cubicBezTo>
                  <a:cubicBezTo>
                    <a:pt x="41" y="6446"/>
                    <a:pt x="21" y="6506"/>
                    <a:pt x="21" y="6566"/>
                  </a:cubicBezTo>
                  <a:cubicBezTo>
                    <a:pt x="1" y="6785"/>
                    <a:pt x="140" y="6984"/>
                    <a:pt x="319" y="7043"/>
                  </a:cubicBezTo>
                  <a:cubicBezTo>
                    <a:pt x="369" y="7058"/>
                    <a:pt x="419" y="7066"/>
                    <a:pt x="467" y="7066"/>
                  </a:cubicBezTo>
                  <a:cubicBezTo>
                    <a:pt x="613" y="7066"/>
                    <a:pt x="747" y="6998"/>
                    <a:pt x="837" y="6864"/>
                  </a:cubicBezTo>
                  <a:cubicBezTo>
                    <a:pt x="896" y="6785"/>
                    <a:pt x="916" y="6685"/>
                    <a:pt x="976" y="6586"/>
                  </a:cubicBezTo>
                  <a:cubicBezTo>
                    <a:pt x="1215" y="6068"/>
                    <a:pt x="1414" y="5551"/>
                    <a:pt x="1692" y="5073"/>
                  </a:cubicBezTo>
                  <a:cubicBezTo>
                    <a:pt x="2528" y="3601"/>
                    <a:pt x="3622" y="2387"/>
                    <a:pt x="5154" y="1631"/>
                  </a:cubicBezTo>
                  <a:cubicBezTo>
                    <a:pt x="6141" y="1138"/>
                    <a:pt x="7102" y="891"/>
                    <a:pt x="8038" y="891"/>
                  </a:cubicBezTo>
                  <a:cubicBezTo>
                    <a:pt x="9330" y="891"/>
                    <a:pt x="10571" y="1362"/>
                    <a:pt x="11760" y="2308"/>
                  </a:cubicBezTo>
                  <a:cubicBezTo>
                    <a:pt x="12794" y="3124"/>
                    <a:pt x="13511" y="4198"/>
                    <a:pt x="14028" y="5392"/>
                  </a:cubicBezTo>
                  <a:cubicBezTo>
                    <a:pt x="14068" y="5511"/>
                    <a:pt x="14107" y="5611"/>
                    <a:pt x="14187" y="5710"/>
                  </a:cubicBezTo>
                  <a:cubicBezTo>
                    <a:pt x="14272" y="5851"/>
                    <a:pt x="14406" y="5932"/>
                    <a:pt x="14548" y="5932"/>
                  </a:cubicBezTo>
                  <a:cubicBezTo>
                    <a:pt x="14606" y="5932"/>
                    <a:pt x="14666" y="5918"/>
                    <a:pt x="14724" y="5889"/>
                  </a:cubicBezTo>
                  <a:cubicBezTo>
                    <a:pt x="14923" y="5810"/>
                    <a:pt x="15023" y="5611"/>
                    <a:pt x="14983" y="5372"/>
                  </a:cubicBezTo>
                  <a:cubicBezTo>
                    <a:pt x="14983" y="5332"/>
                    <a:pt x="14963" y="5272"/>
                    <a:pt x="14943" y="5213"/>
                  </a:cubicBezTo>
                  <a:cubicBezTo>
                    <a:pt x="14366" y="3800"/>
                    <a:pt x="13530" y="2586"/>
                    <a:pt x="12357" y="1612"/>
                  </a:cubicBezTo>
                  <a:cubicBezTo>
                    <a:pt x="11057" y="559"/>
                    <a:pt x="9613" y="1"/>
                    <a:pt x="8034" y="1"/>
                  </a:cubicBezTo>
                  <a:close/>
                </a:path>
              </a:pathLst>
            </a:custGeom>
            <a:solidFill>
              <a:srgbClr val="C09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2" name="Google Shape;1222;p15"/>
          <p:cNvSpPr/>
          <p:nvPr/>
        </p:nvSpPr>
        <p:spPr>
          <a:xfrm rot="-6700904">
            <a:off x="7591217" y="721081"/>
            <a:ext cx="939217" cy="809735"/>
          </a:xfrm>
          <a:custGeom>
            <a:avLst/>
            <a:gdLst/>
            <a:ahLst/>
            <a:cxnLst/>
            <a:rect l="l" t="t" r="r" b="b"/>
            <a:pathLst>
              <a:path w="20514" h="17685" extrusionOk="0">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5"/>
          <p:cNvSpPr/>
          <p:nvPr/>
        </p:nvSpPr>
        <p:spPr>
          <a:xfrm>
            <a:off x="600600" y="3189376"/>
            <a:ext cx="1536718" cy="1573103"/>
          </a:xfrm>
          <a:custGeom>
            <a:avLst/>
            <a:gdLst/>
            <a:ahLst/>
            <a:cxnLst/>
            <a:rect l="l" t="t" r="r" b="b"/>
            <a:pathLst>
              <a:path w="26861" h="27497" extrusionOk="0">
                <a:moveTo>
                  <a:pt x="26781" y="15479"/>
                </a:moveTo>
                <a:cubicBezTo>
                  <a:pt x="26721" y="14823"/>
                  <a:pt x="26701" y="14186"/>
                  <a:pt x="26582" y="13629"/>
                </a:cubicBezTo>
                <a:cubicBezTo>
                  <a:pt x="26542" y="13430"/>
                  <a:pt x="26443" y="13251"/>
                  <a:pt x="26403" y="13052"/>
                </a:cubicBezTo>
                <a:cubicBezTo>
                  <a:pt x="26224" y="12236"/>
                  <a:pt x="26164" y="11401"/>
                  <a:pt x="25945" y="10605"/>
                </a:cubicBezTo>
                <a:cubicBezTo>
                  <a:pt x="25866" y="10346"/>
                  <a:pt x="25726" y="10088"/>
                  <a:pt x="25647" y="9829"/>
                </a:cubicBezTo>
                <a:cubicBezTo>
                  <a:pt x="25567" y="9570"/>
                  <a:pt x="25567" y="9292"/>
                  <a:pt x="25488" y="9013"/>
                </a:cubicBezTo>
                <a:cubicBezTo>
                  <a:pt x="25408" y="8735"/>
                  <a:pt x="25289" y="8476"/>
                  <a:pt x="25189" y="8217"/>
                </a:cubicBezTo>
                <a:cubicBezTo>
                  <a:pt x="25070" y="7819"/>
                  <a:pt x="24851" y="7422"/>
                  <a:pt x="24712" y="7183"/>
                </a:cubicBezTo>
                <a:cubicBezTo>
                  <a:pt x="24592" y="6964"/>
                  <a:pt x="24553" y="6765"/>
                  <a:pt x="24473" y="6606"/>
                </a:cubicBezTo>
                <a:cubicBezTo>
                  <a:pt x="24334" y="6248"/>
                  <a:pt x="24095" y="5929"/>
                  <a:pt x="23896" y="5611"/>
                </a:cubicBezTo>
                <a:cubicBezTo>
                  <a:pt x="23836" y="5511"/>
                  <a:pt x="23856" y="5372"/>
                  <a:pt x="23797" y="5293"/>
                </a:cubicBezTo>
                <a:cubicBezTo>
                  <a:pt x="23737" y="5193"/>
                  <a:pt x="23598" y="5133"/>
                  <a:pt x="23538" y="5034"/>
                </a:cubicBezTo>
                <a:cubicBezTo>
                  <a:pt x="23538" y="5034"/>
                  <a:pt x="23538" y="4934"/>
                  <a:pt x="23498" y="4895"/>
                </a:cubicBezTo>
                <a:cubicBezTo>
                  <a:pt x="23319" y="4636"/>
                  <a:pt x="23160" y="4338"/>
                  <a:pt x="22961" y="4119"/>
                </a:cubicBezTo>
                <a:cubicBezTo>
                  <a:pt x="22881" y="4019"/>
                  <a:pt x="22782" y="3940"/>
                  <a:pt x="22702" y="3840"/>
                </a:cubicBezTo>
                <a:cubicBezTo>
                  <a:pt x="22603" y="3721"/>
                  <a:pt x="22523" y="3582"/>
                  <a:pt x="22503" y="3562"/>
                </a:cubicBezTo>
                <a:cubicBezTo>
                  <a:pt x="22424" y="3442"/>
                  <a:pt x="22284" y="3422"/>
                  <a:pt x="22185" y="3323"/>
                </a:cubicBezTo>
                <a:cubicBezTo>
                  <a:pt x="22145" y="3263"/>
                  <a:pt x="22165" y="3204"/>
                  <a:pt x="22145" y="3164"/>
                </a:cubicBezTo>
                <a:cubicBezTo>
                  <a:pt x="22105" y="3124"/>
                  <a:pt x="22006" y="3104"/>
                  <a:pt x="21966" y="3044"/>
                </a:cubicBezTo>
                <a:cubicBezTo>
                  <a:pt x="21707" y="2746"/>
                  <a:pt x="21409" y="2388"/>
                  <a:pt x="21051" y="2129"/>
                </a:cubicBezTo>
                <a:cubicBezTo>
                  <a:pt x="20951" y="2069"/>
                  <a:pt x="20832" y="2050"/>
                  <a:pt x="20752" y="1990"/>
                </a:cubicBezTo>
                <a:cubicBezTo>
                  <a:pt x="20633" y="1910"/>
                  <a:pt x="20553" y="1811"/>
                  <a:pt x="20454" y="1731"/>
                </a:cubicBezTo>
                <a:cubicBezTo>
                  <a:pt x="20255" y="1592"/>
                  <a:pt x="20056" y="1492"/>
                  <a:pt x="19837" y="1373"/>
                </a:cubicBezTo>
                <a:cubicBezTo>
                  <a:pt x="19419" y="1134"/>
                  <a:pt x="19002" y="955"/>
                  <a:pt x="18584" y="756"/>
                </a:cubicBezTo>
                <a:cubicBezTo>
                  <a:pt x="17768" y="398"/>
                  <a:pt x="16912" y="140"/>
                  <a:pt x="16077" y="40"/>
                </a:cubicBezTo>
                <a:cubicBezTo>
                  <a:pt x="15321" y="40"/>
                  <a:pt x="14604" y="0"/>
                  <a:pt x="13928" y="40"/>
                </a:cubicBezTo>
                <a:cubicBezTo>
                  <a:pt x="13829" y="40"/>
                  <a:pt x="13749" y="0"/>
                  <a:pt x="13649" y="20"/>
                </a:cubicBezTo>
                <a:cubicBezTo>
                  <a:pt x="13590" y="20"/>
                  <a:pt x="13510" y="80"/>
                  <a:pt x="13451" y="100"/>
                </a:cubicBezTo>
                <a:cubicBezTo>
                  <a:pt x="13271" y="120"/>
                  <a:pt x="13072" y="100"/>
                  <a:pt x="12913" y="120"/>
                </a:cubicBezTo>
                <a:cubicBezTo>
                  <a:pt x="12754" y="159"/>
                  <a:pt x="12595" y="219"/>
                  <a:pt x="12436" y="279"/>
                </a:cubicBezTo>
                <a:cubicBezTo>
                  <a:pt x="12356" y="299"/>
                  <a:pt x="12277" y="299"/>
                  <a:pt x="12197" y="319"/>
                </a:cubicBezTo>
                <a:cubicBezTo>
                  <a:pt x="12197" y="319"/>
                  <a:pt x="12157" y="418"/>
                  <a:pt x="12137" y="418"/>
                </a:cubicBezTo>
                <a:cubicBezTo>
                  <a:pt x="12098" y="458"/>
                  <a:pt x="12018" y="398"/>
                  <a:pt x="11978" y="418"/>
                </a:cubicBezTo>
                <a:cubicBezTo>
                  <a:pt x="11401" y="617"/>
                  <a:pt x="10765" y="756"/>
                  <a:pt x="10168" y="876"/>
                </a:cubicBezTo>
                <a:cubicBezTo>
                  <a:pt x="9790" y="955"/>
                  <a:pt x="9451" y="1055"/>
                  <a:pt x="9113" y="1174"/>
                </a:cubicBezTo>
                <a:cubicBezTo>
                  <a:pt x="6944" y="1393"/>
                  <a:pt x="5034" y="2030"/>
                  <a:pt x="3284" y="3960"/>
                </a:cubicBezTo>
                <a:cubicBezTo>
                  <a:pt x="3204" y="4039"/>
                  <a:pt x="3124" y="4139"/>
                  <a:pt x="3065" y="4238"/>
                </a:cubicBezTo>
                <a:cubicBezTo>
                  <a:pt x="3045" y="4218"/>
                  <a:pt x="3025" y="4198"/>
                  <a:pt x="3025" y="4198"/>
                </a:cubicBezTo>
                <a:cubicBezTo>
                  <a:pt x="2925" y="4079"/>
                  <a:pt x="2826" y="4159"/>
                  <a:pt x="2746" y="4178"/>
                </a:cubicBezTo>
                <a:cubicBezTo>
                  <a:pt x="2707" y="4198"/>
                  <a:pt x="2647" y="4238"/>
                  <a:pt x="2607" y="4278"/>
                </a:cubicBezTo>
                <a:cubicBezTo>
                  <a:pt x="2408" y="4417"/>
                  <a:pt x="2209" y="4636"/>
                  <a:pt x="2070" y="4895"/>
                </a:cubicBezTo>
                <a:cubicBezTo>
                  <a:pt x="2010" y="5034"/>
                  <a:pt x="2010" y="5153"/>
                  <a:pt x="1950" y="5293"/>
                </a:cubicBezTo>
                <a:cubicBezTo>
                  <a:pt x="1692" y="5790"/>
                  <a:pt x="1294" y="6287"/>
                  <a:pt x="1135" y="6765"/>
                </a:cubicBezTo>
                <a:cubicBezTo>
                  <a:pt x="1095" y="6964"/>
                  <a:pt x="1214" y="7262"/>
                  <a:pt x="956" y="7322"/>
                </a:cubicBezTo>
                <a:cubicBezTo>
                  <a:pt x="1055" y="7501"/>
                  <a:pt x="916" y="7800"/>
                  <a:pt x="816" y="8018"/>
                </a:cubicBezTo>
                <a:cubicBezTo>
                  <a:pt x="737" y="8138"/>
                  <a:pt x="677" y="8217"/>
                  <a:pt x="598" y="8277"/>
                </a:cubicBezTo>
                <a:cubicBezTo>
                  <a:pt x="538" y="9033"/>
                  <a:pt x="239" y="9789"/>
                  <a:pt x="160" y="10545"/>
                </a:cubicBezTo>
                <a:cubicBezTo>
                  <a:pt x="80" y="11301"/>
                  <a:pt x="1" y="12018"/>
                  <a:pt x="1" y="12674"/>
                </a:cubicBezTo>
                <a:cubicBezTo>
                  <a:pt x="21" y="13768"/>
                  <a:pt x="40" y="14743"/>
                  <a:pt x="200" y="15798"/>
                </a:cubicBezTo>
                <a:cubicBezTo>
                  <a:pt x="239" y="15957"/>
                  <a:pt x="319" y="16136"/>
                  <a:pt x="359" y="16315"/>
                </a:cubicBezTo>
                <a:cubicBezTo>
                  <a:pt x="418" y="16494"/>
                  <a:pt x="458" y="16673"/>
                  <a:pt x="518" y="16872"/>
                </a:cubicBezTo>
                <a:cubicBezTo>
                  <a:pt x="478" y="16912"/>
                  <a:pt x="498" y="16912"/>
                  <a:pt x="538" y="16932"/>
                </a:cubicBezTo>
                <a:cubicBezTo>
                  <a:pt x="598" y="17151"/>
                  <a:pt x="677" y="17370"/>
                  <a:pt x="757" y="17569"/>
                </a:cubicBezTo>
                <a:cubicBezTo>
                  <a:pt x="757" y="17608"/>
                  <a:pt x="757" y="17648"/>
                  <a:pt x="737" y="17688"/>
                </a:cubicBezTo>
                <a:cubicBezTo>
                  <a:pt x="777" y="17728"/>
                  <a:pt x="816" y="17768"/>
                  <a:pt x="836" y="17807"/>
                </a:cubicBezTo>
                <a:cubicBezTo>
                  <a:pt x="916" y="17986"/>
                  <a:pt x="1015" y="18185"/>
                  <a:pt x="1095" y="18364"/>
                </a:cubicBezTo>
                <a:cubicBezTo>
                  <a:pt x="1095" y="18364"/>
                  <a:pt x="1095" y="18384"/>
                  <a:pt x="1135" y="18424"/>
                </a:cubicBezTo>
                <a:cubicBezTo>
                  <a:pt x="1175" y="18504"/>
                  <a:pt x="1214" y="18583"/>
                  <a:pt x="1254" y="18683"/>
                </a:cubicBezTo>
                <a:cubicBezTo>
                  <a:pt x="1254" y="18742"/>
                  <a:pt x="1294" y="18802"/>
                  <a:pt x="1354" y="18842"/>
                </a:cubicBezTo>
                <a:cubicBezTo>
                  <a:pt x="1473" y="19041"/>
                  <a:pt x="1592" y="19220"/>
                  <a:pt x="1732" y="19419"/>
                </a:cubicBezTo>
                <a:cubicBezTo>
                  <a:pt x="3264" y="21588"/>
                  <a:pt x="5850" y="22841"/>
                  <a:pt x="8476" y="23299"/>
                </a:cubicBezTo>
                <a:cubicBezTo>
                  <a:pt x="10327" y="23637"/>
                  <a:pt x="12197" y="23617"/>
                  <a:pt x="14087" y="23518"/>
                </a:cubicBezTo>
                <a:cubicBezTo>
                  <a:pt x="13988" y="23537"/>
                  <a:pt x="13888" y="23557"/>
                  <a:pt x="13789" y="23577"/>
                </a:cubicBezTo>
                <a:cubicBezTo>
                  <a:pt x="13709" y="23597"/>
                  <a:pt x="13530" y="23617"/>
                  <a:pt x="13451" y="23657"/>
                </a:cubicBezTo>
                <a:cubicBezTo>
                  <a:pt x="13431" y="23657"/>
                  <a:pt x="13411" y="23756"/>
                  <a:pt x="13391" y="23756"/>
                </a:cubicBezTo>
                <a:cubicBezTo>
                  <a:pt x="13331" y="23776"/>
                  <a:pt x="13252" y="23717"/>
                  <a:pt x="13172" y="23717"/>
                </a:cubicBezTo>
                <a:cubicBezTo>
                  <a:pt x="12913" y="23717"/>
                  <a:pt x="12734" y="23736"/>
                  <a:pt x="12535" y="23736"/>
                </a:cubicBezTo>
                <a:cubicBezTo>
                  <a:pt x="12376" y="23736"/>
                  <a:pt x="12217" y="23796"/>
                  <a:pt x="12078" y="23677"/>
                </a:cubicBezTo>
                <a:cubicBezTo>
                  <a:pt x="11899" y="23717"/>
                  <a:pt x="11640" y="23796"/>
                  <a:pt x="11381" y="23836"/>
                </a:cubicBezTo>
                <a:cubicBezTo>
                  <a:pt x="11302" y="23856"/>
                  <a:pt x="11123" y="23876"/>
                  <a:pt x="11123" y="23876"/>
                </a:cubicBezTo>
                <a:cubicBezTo>
                  <a:pt x="11083" y="23876"/>
                  <a:pt x="11083" y="23836"/>
                  <a:pt x="11063" y="23836"/>
                </a:cubicBezTo>
                <a:cubicBezTo>
                  <a:pt x="10944" y="23856"/>
                  <a:pt x="10824" y="23915"/>
                  <a:pt x="10705" y="23915"/>
                </a:cubicBezTo>
                <a:cubicBezTo>
                  <a:pt x="10148" y="23955"/>
                  <a:pt x="9272" y="23537"/>
                  <a:pt x="9093" y="24194"/>
                </a:cubicBezTo>
                <a:cubicBezTo>
                  <a:pt x="9014" y="24492"/>
                  <a:pt x="9073" y="24711"/>
                  <a:pt x="9193" y="24851"/>
                </a:cubicBezTo>
                <a:cubicBezTo>
                  <a:pt x="9213" y="24890"/>
                  <a:pt x="9332" y="24871"/>
                  <a:pt x="9412" y="24930"/>
                </a:cubicBezTo>
                <a:cubicBezTo>
                  <a:pt x="9491" y="24970"/>
                  <a:pt x="9571" y="25010"/>
                  <a:pt x="9611" y="25109"/>
                </a:cubicBezTo>
                <a:cubicBezTo>
                  <a:pt x="10148" y="25109"/>
                  <a:pt x="10745" y="24990"/>
                  <a:pt x="11322" y="24950"/>
                </a:cubicBezTo>
                <a:cubicBezTo>
                  <a:pt x="11381" y="24930"/>
                  <a:pt x="11461" y="24890"/>
                  <a:pt x="11521" y="24890"/>
                </a:cubicBezTo>
                <a:cubicBezTo>
                  <a:pt x="11580" y="24890"/>
                  <a:pt x="11640" y="24950"/>
                  <a:pt x="11720" y="24950"/>
                </a:cubicBezTo>
                <a:cubicBezTo>
                  <a:pt x="11859" y="24930"/>
                  <a:pt x="12018" y="24851"/>
                  <a:pt x="12157" y="24851"/>
                </a:cubicBezTo>
                <a:cubicBezTo>
                  <a:pt x="12197" y="24831"/>
                  <a:pt x="12297" y="24890"/>
                  <a:pt x="12356" y="24890"/>
                </a:cubicBezTo>
                <a:cubicBezTo>
                  <a:pt x="12436" y="24890"/>
                  <a:pt x="12495" y="24851"/>
                  <a:pt x="12575" y="24831"/>
                </a:cubicBezTo>
                <a:cubicBezTo>
                  <a:pt x="12655" y="24831"/>
                  <a:pt x="12714" y="24890"/>
                  <a:pt x="12774" y="24890"/>
                </a:cubicBezTo>
                <a:cubicBezTo>
                  <a:pt x="13013" y="24871"/>
                  <a:pt x="13192" y="24751"/>
                  <a:pt x="13371" y="24910"/>
                </a:cubicBezTo>
                <a:cubicBezTo>
                  <a:pt x="13590" y="24811"/>
                  <a:pt x="13829" y="24771"/>
                  <a:pt x="14027" y="24731"/>
                </a:cubicBezTo>
                <a:cubicBezTo>
                  <a:pt x="14127" y="24691"/>
                  <a:pt x="14127" y="24731"/>
                  <a:pt x="14226" y="24711"/>
                </a:cubicBezTo>
                <a:cubicBezTo>
                  <a:pt x="14525" y="24652"/>
                  <a:pt x="14843" y="24532"/>
                  <a:pt x="15142" y="24492"/>
                </a:cubicBezTo>
                <a:cubicBezTo>
                  <a:pt x="15261" y="24473"/>
                  <a:pt x="15380" y="24532"/>
                  <a:pt x="15500" y="24512"/>
                </a:cubicBezTo>
                <a:cubicBezTo>
                  <a:pt x="15599" y="24512"/>
                  <a:pt x="15679" y="24413"/>
                  <a:pt x="15778" y="24393"/>
                </a:cubicBezTo>
                <a:cubicBezTo>
                  <a:pt x="16534" y="24154"/>
                  <a:pt x="17310" y="24274"/>
                  <a:pt x="18126" y="24055"/>
                </a:cubicBezTo>
                <a:cubicBezTo>
                  <a:pt x="18285" y="24015"/>
                  <a:pt x="18444" y="23935"/>
                  <a:pt x="18604" y="23876"/>
                </a:cubicBezTo>
                <a:cubicBezTo>
                  <a:pt x="18604" y="23876"/>
                  <a:pt x="18663" y="23935"/>
                  <a:pt x="18703" y="23915"/>
                </a:cubicBezTo>
                <a:cubicBezTo>
                  <a:pt x="18822" y="23896"/>
                  <a:pt x="19002" y="23836"/>
                  <a:pt x="19141" y="23796"/>
                </a:cubicBezTo>
                <a:cubicBezTo>
                  <a:pt x="20215" y="23458"/>
                  <a:pt x="21230" y="22960"/>
                  <a:pt x="22066" y="22264"/>
                </a:cubicBezTo>
                <a:cubicBezTo>
                  <a:pt x="22125" y="22204"/>
                  <a:pt x="22185" y="22165"/>
                  <a:pt x="22245" y="22105"/>
                </a:cubicBezTo>
                <a:cubicBezTo>
                  <a:pt x="22563" y="21806"/>
                  <a:pt x="22861" y="21448"/>
                  <a:pt x="23100" y="21170"/>
                </a:cubicBezTo>
                <a:cubicBezTo>
                  <a:pt x="23319" y="20931"/>
                  <a:pt x="23558" y="20414"/>
                  <a:pt x="23797" y="20175"/>
                </a:cubicBezTo>
                <a:cubicBezTo>
                  <a:pt x="23816" y="20155"/>
                  <a:pt x="23777" y="20115"/>
                  <a:pt x="23777" y="20076"/>
                </a:cubicBezTo>
                <a:cubicBezTo>
                  <a:pt x="24015" y="19598"/>
                  <a:pt x="24155" y="19041"/>
                  <a:pt x="24254" y="18782"/>
                </a:cubicBezTo>
                <a:cubicBezTo>
                  <a:pt x="24413" y="18364"/>
                  <a:pt x="24433" y="17867"/>
                  <a:pt x="24533" y="17390"/>
                </a:cubicBezTo>
                <a:cubicBezTo>
                  <a:pt x="24612" y="16872"/>
                  <a:pt x="24771" y="16375"/>
                  <a:pt x="24732" y="15798"/>
                </a:cubicBezTo>
                <a:cubicBezTo>
                  <a:pt x="24712" y="15559"/>
                  <a:pt x="24712" y="15440"/>
                  <a:pt x="24712" y="15320"/>
                </a:cubicBezTo>
                <a:cubicBezTo>
                  <a:pt x="24712" y="15082"/>
                  <a:pt x="24632" y="14843"/>
                  <a:pt x="24612" y="14604"/>
                </a:cubicBezTo>
                <a:cubicBezTo>
                  <a:pt x="24592" y="14505"/>
                  <a:pt x="24652" y="14425"/>
                  <a:pt x="24632" y="14326"/>
                </a:cubicBezTo>
                <a:cubicBezTo>
                  <a:pt x="24573" y="13589"/>
                  <a:pt x="24493" y="12833"/>
                  <a:pt x="24354" y="12097"/>
                </a:cubicBezTo>
                <a:cubicBezTo>
                  <a:pt x="24194" y="11361"/>
                  <a:pt x="24015" y="10665"/>
                  <a:pt x="23797" y="9988"/>
                </a:cubicBezTo>
                <a:cubicBezTo>
                  <a:pt x="23757" y="9909"/>
                  <a:pt x="23816" y="9809"/>
                  <a:pt x="23777" y="9749"/>
                </a:cubicBezTo>
                <a:cubicBezTo>
                  <a:pt x="23757" y="9670"/>
                  <a:pt x="23657" y="9630"/>
                  <a:pt x="23617" y="9550"/>
                </a:cubicBezTo>
                <a:cubicBezTo>
                  <a:pt x="23598" y="9511"/>
                  <a:pt x="23657" y="9471"/>
                  <a:pt x="23637" y="9431"/>
                </a:cubicBezTo>
                <a:cubicBezTo>
                  <a:pt x="23617" y="9312"/>
                  <a:pt x="23419" y="8954"/>
                  <a:pt x="23379" y="8914"/>
                </a:cubicBezTo>
                <a:cubicBezTo>
                  <a:pt x="23339" y="8874"/>
                  <a:pt x="23419" y="8854"/>
                  <a:pt x="23399" y="8834"/>
                </a:cubicBezTo>
                <a:cubicBezTo>
                  <a:pt x="23379" y="8774"/>
                  <a:pt x="23339" y="8774"/>
                  <a:pt x="23319" y="8755"/>
                </a:cubicBezTo>
                <a:cubicBezTo>
                  <a:pt x="23299" y="8695"/>
                  <a:pt x="23359" y="8655"/>
                  <a:pt x="23319" y="8615"/>
                </a:cubicBezTo>
                <a:cubicBezTo>
                  <a:pt x="23279" y="8456"/>
                  <a:pt x="23140" y="8337"/>
                  <a:pt x="23080" y="8197"/>
                </a:cubicBezTo>
                <a:cubicBezTo>
                  <a:pt x="23060" y="8158"/>
                  <a:pt x="23100" y="8118"/>
                  <a:pt x="23100" y="8098"/>
                </a:cubicBezTo>
                <a:cubicBezTo>
                  <a:pt x="23080" y="8058"/>
                  <a:pt x="23021" y="8058"/>
                  <a:pt x="23001" y="8018"/>
                </a:cubicBezTo>
                <a:cubicBezTo>
                  <a:pt x="22941" y="7879"/>
                  <a:pt x="22842" y="7740"/>
                  <a:pt x="22782" y="7581"/>
                </a:cubicBezTo>
                <a:cubicBezTo>
                  <a:pt x="22742" y="7501"/>
                  <a:pt x="22762" y="7402"/>
                  <a:pt x="22722" y="7322"/>
                </a:cubicBezTo>
                <a:cubicBezTo>
                  <a:pt x="22643" y="7163"/>
                  <a:pt x="22503" y="7043"/>
                  <a:pt x="22404" y="6884"/>
                </a:cubicBezTo>
                <a:cubicBezTo>
                  <a:pt x="22245" y="6626"/>
                  <a:pt x="22066" y="6307"/>
                  <a:pt x="21887" y="5969"/>
                </a:cubicBezTo>
                <a:cubicBezTo>
                  <a:pt x="21767" y="5790"/>
                  <a:pt x="21727" y="5591"/>
                  <a:pt x="21648" y="5472"/>
                </a:cubicBezTo>
                <a:cubicBezTo>
                  <a:pt x="21608" y="5412"/>
                  <a:pt x="21469" y="5392"/>
                  <a:pt x="21429" y="5332"/>
                </a:cubicBezTo>
                <a:cubicBezTo>
                  <a:pt x="21389" y="5273"/>
                  <a:pt x="21369" y="5153"/>
                  <a:pt x="21329" y="5094"/>
                </a:cubicBezTo>
                <a:cubicBezTo>
                  <a:pt x="21310" y="5054"/>
                  <a:pt x="21250" y="5094"/>
                  <a:pt x="21230" y="5034"/>
                </a:cubicBezTo>
                <a:cubicBezTo>
                  <a:pt x="21230" y="5014"/>
                  <a:pt x="21270" y="4915"/>
                  <a:pt x="21270" y="4895"/>
                </a:cubicBezTo>
                <a:cubicBezTo>
                  <a:pt x="21210" y="4815"/>
                  <a:pt x="21111" y="4775"/>
                  <a:pt x="21071" y="4716"/>
                </a:cubicBezTo>
                <a:cubicBezTo>
                  <a:pt x="20852" y="4457"/>
                  <a:pt x="20534" y="4298"/>
                  <a:pt x="20295" y="4079"/>
                </a:cubicBezTo>
                <a:cubicBezTo>
                  <a:pt x="20156" y="3960"/>
                  <a:pt x="20036" y="3840"/>
                  <a:pt x="19897" y="3721"/>
                </a:cubicBezTo>
                <a:cubicBezTo>
                  <a:pt x="19857" y="3701"/>
                  <a:pt x="19797" y="3701"/>
                  <a:pt x="19797" y="3701"/>
                </a:cubicBezTo>
                <a:cubicBezTo>
                  <a:pt x="19738" y="3661"/>
                  <a:pt x="19758" y="3601"/>
                  <a:pt x="19738" y="3582"/>
                </a:cubicBezTo>
                <a:cubicBezTo>
                  <a:pt x="19698" y="3542"/>
                  <a:pt x="19579" y="3422"/>
                  <a:pt x="19579" y="3422"/>
                </a:cubicBezTo>
                <a:cubicBezTo>
                  <a:pt x="19081" y="3005"/>
                  <a:pt x="18564" y="2666"/>
                  <a:pt x="18106" y="2189"/>
                </a:cubicBezTo>
                <a:cubicBezTo>
                  <a:pt x="18345" y="2209"/>
                  <a:pt x="18524" y="2328"/>
                  <a:pt x="18723" y="2447"/>
                </a:cubicBezTo>
                <a:cubicBezTo>
                  <a:pt x="19141" y="2706"/>
                  <a:pt x="19559" y="2925"/>
                  <a:pt x="19937" y="3184"/>
                </a:cubicBezTo>
                <a:cubicBezTo>
                  <a:pt x="20016" y="3243"/>
                  <a:pt x="20116" y="3323"/>
                  <a:pt x="20215" y="3383"/>
                </a:cubicBezTo>
                <a:cubicBezTo>
                  <a:pt x="20315" y="3422"/>
                  <a:pt x="20454" y="3422"/>
                  <a:pt x="20534" y="3482"/>
                </a:cubicBezTo>
                <a:cubicBezTo>
                  <a:pt x="20573" y="3522"/>
                  <a:pt x="20633" y="3562"/>
                  <a:pt x="20693" y="3601"/>
                </a:cubicBezTo>
                <a:cubicBezTo>
                  <a:pt x="20733" y="3641"/>
                  <a:pt x="20792" y="3681"/>
                  <a:pt x="20792" y="3681"/>
                </a:cubicBezTo>
                <a:cubicBezTo>
                  <a:pt x="20792" y="3701"/>
                  <a:pt x="20772" y="3761"/>
                  <a:pt x="20812" y="3800"/>
                </a:cubicBezTo>
                <a:cubicBezTo>
                  <a:pt x="20852" y="3820"/>
                  <a:pt x="20971" y="3820"/>
                  <a:pt x="21011" y="3860"/>
                </a:cubicBezTo>
                <a:cubicBezTo>
                  <a:pt x="21031" y="3880"/>
                  <a:pt x="20991" y="3920"/>
                  <a:pt x="21011" y="3940"/>
                </a:cubicBezTo>
                <a:cubicBezTo>
                  <a:pt x="21031" y="3979"/>
                  <a:pt x="21071" y="3960"/>
                  <a:pt x="21111" y="3999"/>
                </a:cubicBezTo>
                <a:cubicBezTo>
                  <a:pt x="21310" y="4198"/>
                  <a:pt x="21389" y="4497"/>
                  <a:pt x="21668" y="4656"/>
                </a:cubicBezTo>
                <a:cubicBezTo>
                  <a:pt x="21707" y="5133"/>
                  <a:pt x="22105" y="5492"/>
                  <a:pt x="22404" y="5949"/>
                </a:cubicBezTo>
                <a:cubicBezTo>
                  <a:pt x="22503" y="6069"/>
                  <a:pt x="22603" y="6208"/>
                  <a:pt x="22682" y="6347"/>
                </a:cubicBezTo>
                <a:cubicBezTo>
                  <a:pt x="22702" y="6407"/>
                  <a:pt x="22643" y="6486"/>
                  <a:pt x="22662" y="6546"/>
                </a:cubicBezTo>
                <a:cubicBezTo>
                  <a:pt x="22682" y="6606"/>
                  <a:pt x="22782" y="6665"/>
                  <a:pt x="22802" y="6725"/>
                </a:cubicBezTo>
                <a:cubicBezTo>
                  <a:pt x="22921" y="6984"/>
                  <a:pt x="23060" y="7223"/>
                  <a:pt x="23200" y="7481"/>
                </a:cubicBezTo>
                <a:cubicBezTo>
                  <a:pt x="23419" y="7939"/>
                  <a:pt x="23498" y="8317"/>
                  <a:pt x="23677" y="8655"/>
                </a:cubicBezTo>
                <a:cubicBezTo>
                  <a:pt x="23856" y="9013"/>
                  <a:pt x="24035" y="9332"/>
                  <a:pt x="24155" y="9670"/>
                </a:cubicBezTo>
                <a:cubicBezTo>
                  <a:pt x="24155" y="9729"/>
                  <a:pt x="24115" y="9809"/>
                  <a:pt x="24135" y="9849"/>
                </a:cubicBezTo>
                <a:cubicBezTo>
                  <a:pt x="24155" y="9928"/>
                  <a:pt x="24214" y="9948"/>
                  <a:pt x="24234" y="10008"/>
                </a:cubicBezTo>
                <a:cubicBezTo>
                  <a:pt x="24274" y="10127"/>
                  <a:pt x="24234" y="10267"/>
                  <a:pt x="24274" y="10366"/>
                </a:cubicBezTo>
                <a:cubicBezTo>
                  <a:pt x="24274" y="10426"/>
                  <a:pt x="24374" y="10426"/>
                  <a:pt x="24393" y="10486"/>
                </a:cubicBezTo>
                <a:cubicBezTo>
                  <a:pt x="24433" y="10525"/>
                  <a:pt x="24374" y="10605"/>
                  <a:pt x="24393" y="10645"/>
                </a:cubicBezTo>
                <a:cubicBezTo>
                  <a:pt x="24393" y="10704"/>
                  <a:pt x="24413" y="10724"/>
                  <a:pt x="24413" y="10784"/>
                </a:cubicBezTo>
                <a:cubicBezTo>
                  <a:pt x="24433" y="11102"/>
                  <a:pt x="24672" y="11202"/>
                  <a:pt x="24752" y="11421"/>
                </a:cubicBezTo>
                <a:cubicBezTo>
                  <a:pt x="24831" y="11659"/>
                  <a:pt x="24851" y="11898"/>
                  <a:pt x="24891" y="12157"/>
                </a:cubicBezTo>
                <a:cubicBezTo>
                  <a:pt x="24931" y="12475"/>
                  <a:pt x="25030" y="12853"/>
                  <a:pt x="24970" y="13072"/>
                </a:cubicBezTo>
                <a:cubicBezTo>
                  <a:pt x="24871" y="13410"/>
                  <a:pt x="25070" y="13729"/>
                  <a:pt x="25130" y="14047"/>
                </a:cubicBezTo>
                <a:cubicBezTo>
                  <a:pt x="25189" y="14266"/>
                  <a:pt x="25150" y="14524"/>
                  <a:pt x="25150" y="14664"/>
                </a:cubicBezTo>
                <a:cubicBezTo>
                  <a:pt x="25150" y="14723"/>
                  <a:pt x="25209" y="14783"/>
                  <a:pt x="25209" y="14863"/>
                </a:cubicBezTo>
                <a:cubicBezTo>
                  <a:pt x="25209" y="14982"/>
                  <a:pt x="25229" y="15101"/>
                  <a:pt x="25229" y="15221"/>
                </a:cubicBezTo>
                <a:cubicBezTo>
                  <a:pt x="25249" y="15360"/>
                  <a:pt x="25309" y="15499"/>
                  <a:pt x="25249" y="15639"/>
                </a:cubicBezTo>
                <a:cubicBezTo>
                  <a:pt x="25269" y="15778"/>
                  <a:pt x="25408" y="15838"/>
                  <a:pt x="25428" y="15977"/>
                </a:cubicBezTo>
                <a:cubicBezTo>
                  <a:pt x="25309" y="16136"/>
                  <a:pt x="25468" y="16335"/>
                  <a:pt x="25468" y="16474"/>
                </a:cubicBezTo>
                <a:cubicBezTo>
                  <a:pt x="25468" y="16534"/>
                  <a:pt x="25408" y="16594"/>
                  <a:pt x="25408" y="16653"/>
                </a:cubicBezTo>
                <a:cubicBezTo>
                  <a:pt x="25428" y="16852"/>
                  <a:pt x="25488" y="17071"/>
                  <a:pt x="25488" y="17230"/>
                </a:cubicBezTo>
                <a:cubicBezTo>
                  <a:pt x="25488" y="17270"/>
                  <a:pt x="25428" y="17350"/>
                  <a:pt x="25428" y="17390"/>
                </a:cubicBezTo>
                <a:cubicBezTo>
                  <a:pt x="25408" y="17668"/>
                  <a:pt x="25428" y="17947"/>
                  <a:pt x="25388" y="18245"/>
                </a:cubicBezTo>
                <a:cubicBezTo>
                  <a:pt x="25368" y="18524"/>
                  <a:pt x="25329" y="18862"/>
                  <a:pt x="25249" y="19160"/>
                </a:cubicBezTo>
                <a:cubicBezTo>
                  <a:pt x="25150" y="19598"/>
                  <a:pt x="24970" y="19996"/>
                  <a:pt x="24851" y="20394"/>
                </a:cubicBezTo>
                <a:cubicBezTo>
                  <a:pt x="24851" y="20394"/>
                  <a:pt x="24771" y="20414"/>
                  <a:pt x="24752" y="20473"/>
                </a:cubicBezTo>
                <a:cubicBezTo>
                  <a:pt x="24712" y="20613"/>
                  <a:pt x="24712" y="20812"/>
                  <a:pt x="24652" y="20931"/>
                </a:cubicBezTo>
                <a:cubicBezTo>
                  <a:pt x="24592" y="21110"/>
                  <a:pt x="24433" y="21229"/>
                  <a:pt x="24453" y="21428"/>
                </a:cubicBezTo>
                <a:cubicBezTo>
                  <a:pt x="24354" y="21627"/>
                  <a:pt x="24155" y="21747"/>
                  <a:pt x="24075" y="21906"/>
                </a:cubicBezTo>
                <a:cubicBezTo>
                  <a:pt x="24035" y="21966"/>
                  <a:pt x="24055" y="22045"/>
                  <a:pt x="23996" y="22105"/>
                </a:cubicBezTo>
                <a:cubicBezTo>
                  <a:pt x="23916" y="22165"/>
                  <a:pt x="23836" y="22165"/>
                  <a:pt x="23757" y="22224"/>
                </a:cubicBezTo>
                <a:cubicBezTo>
                  <a:pt x="23578" y="22324"/>
                  <a:pt x="23518" y="22463"/>
                  <a:pt x="23419" y="22582"/>
                </a:cubicBezTo>
                <a:cubicBezTo>
                  <a:pt x="23339" y="22722"/>
                  <a:pt x="23200" y="22881"/>
                  <a:pt x="23040" y="23000"/>
                </a:cubicBezTo>
                <a:cubicBezTo>
                  <a:pt x="22643" y="23319"/>
                  <a:pt x="22105" y="23557"/>
                  <a:pt x="21747" y="23756"/>
                </a:cubicBezTo>
                <a:cubicBezTo>
                  <a:pt x="21688" y="23816"/>
                  <a:pt x="21648" y="23816"/>
                  <a:pt x="21568" y="23856"/>
                </a:cubicBezTo>
                <a:cubicBezTo>
                  <a:pt x="21409" y="23935"/>
                  <a:pt x="21270" y="24055"/>
                  <a:pt x="21130" y="24114"/>
                </a:cubicBezTo>
                <a:cubicBezTo>
                  <a:pt x="20772" y="24254"/>
                  <a:pt x="20414" y="24274"/>
                  <a:pt x="20096" y="24373"/>
                </a:cubicBezTo>
                <a:cubicBezTo>
                  <a:pt x="19897" y="24433"/>
                  <a:pt x="19718" y="24572"/>
                  <a:pt x="19519" y="24612"/>
                </a:cubicBezTo>
                <a:cubicBezTo>
                  <a:pt x="19280" y="24691"/>
                  <a:pt x="19021" y="24691"/>
                  <a:pt x="18803" y="24711"/>
                </a:cubicBezTo>
                <a:cubicBezTo>
                  <a:pt x="18743" y="24771"/>
                  <a:pt x="18624" y="24791"/>
                  <a:pt x="18584" y="24910"/>
                </a:cubicBezTo>
                <a:cubicBezTo>
                  <a:pt x="18504" y="24930"/>
                  <a:pt x="18484" y="24811"/>
                  <a:pt x="18405" y="24831"/>
                </a:cubicBezTo>
                <a:cubicBezTo>
                  <a:pt x="18405" y="24831"/>
                  <a:pt x="18345" y="24930"/>
                  <a:pt x="18345" y="24930"/>
                </a:cubicBezTo>
                <a:cubicBezTo>
                  <a:pt x="18305" y="24950"/>
                  <a:pt x="18246" y="24950"/>
                  <a:pt x="18206" y="24950"/>
                </a:cubicBezTo>
                <a:cubicBezTo>
                  <a:pt x="18007" y="24990"/>
                  <a:pt x="17768" y="24930"/>
                  <a:pt x="17629" y="25030"/>
                </a:cubicBezTo>
                <a:cubicBezTo>
                  <a:pt x="16912" y="25408"/>
                  <a:pt x="16077" y="25308"/>
                  <a:pt x="15420" y="25646"/>
                </a:cubicBezTo>
                <a:cubicBezTo>
                  <a:pt x="15042" y="25706"/>
                  <a:pt x="14425" y="25786"/>
                  <a:pt x="14067" y="26044"/>
                </a:cubicBezTo>
                <a:cubicBezTo>
                  <a:pt x="13709" y="25945"/>
                  <a:pt x="13351" y="26124"/>
                  <a:pt x="12993" y="26204"/>
                </a:cubicBezTo>
                <a:cubicBezTo>
                  <a:pt x="12774" y="26243"/>
                  <a:pt x="12555" y="26223"/>
                  <a:pt x="12336" y="26263"/>
                </a:cubicBezTo>
                <a:cubicBezTo>
                  <a:pt x="12297" y="26263"/>
                  <a:pt x="12177" y="26363"/>
                  <a:pt x="12157" y="26363"/>
                </a:cubicBezTo>
                <a:cubicBezTo>
                  <a:pt x="12137" y="26363"/>
                  <a:pt x="12137" y="26303"/>
                  <a:pt x="12098" y="26323"/>
                </a:cubicBezTo>
                <a:cubicBezTo>
                  <a:pt x="11978" y="26343"/>
                  <a:pt x="11899" y="26403"/>
                  <a:pt x="11779" y="26422"/>
                </a:cubicBezTo>
                <a:cubicBezTo>
                  <a:pt x="11620" y="26442"/>
                  <a:pt x="11441" y="26422"/>
                  <a:pt x="11282" y="26422"/>
                </a:cubicBezTo>
                <a:cubicBezTo>
                  <a:pt x="11083" y="26403"/>
                  <a:pt x="10904" y="26343"/>
                  <a:pt x="10725" y="26343"/>
                </a:cubicBezTo>
                <a:cubicBezTo>
                  <a:pt x="10347" y="26363"/>
                  <a:pt x="9949" y="26661"/>
                  <a:pt x="9571" y="26482"/>
                </a:cubicBezTo>
                <a:cubicBezTo>
                  <a:pt x="9412" y="26582"/>
                  <a:pt x="9292" y="26522"/>
                  <a:pt x="9173" y="26442"/>
                </a:cubicBezTo>
                <a:cubicBezTo>
                  <a:pt x="8874" y="26582"/>
                  <a:pt x="8576" y="26522"/>
                  <a:pt x="8297" y="26522"/>
                </a:cubicBezTo>
                <a:cubicBezTo>
                  <a:pt x="8118" y="26522"/>
                  <a:pt x="7979" y="26562"/>
                  <a:pt x="7820" y="26562"/>
                </a:cubicBezTo>
                <a:cubicBezTo>
                  <a:pt x="7661" y="26542"/>
                  <a:pt x="7621" y="26462"/>
                  <a:pt x="7502" y="26502"/>
                </a:cubicBezTo>
                <a:cubicBezTo>
                  <a:pt x="7362" y="26542"/>
                  <a:pt x="6885" y="26403"/>
                  <a:pt x="6765" y="26383"/>
                </a:cubicBezTo>
                <a:cubicBezTo>
                  <a:pt x="6686" y="26383"/>
                  <a:pt x="6626" y="26403"/>
                  <a:pt x="6586" y="26383"/>
                </a:cubicBezTo>
                <a:cubicBezTo>
                  <a:pt x="6566" y="26383"/>
                  <a:pt x="6566" y="26323"/>
                  <a:pt x="6566" y="26323"/>
                </a:cubicBezTo>
                <a:cubicBezTo>
                  <a:pt x="6328" y="26303"/>
                  <a:pt x="5890" y="26243"/>
                  <a:pt x="5790" y="26263"/>
                </a:cubicBezTo>
                <a:cubicBezTo>
                  <a:pt x="5651" y="26323"/>
                  <a:pt x="5512" y="26184"/>
                  <a:pt x="5412" y="26144"/>
                </a:cubicBezTo>
                <a:cubicBezTo>
                  <a:pt x="4935" y="25965"/>
                  <a:pt x="4636" y="25925"/>
                  <a:pt x="4219" y="25925"/>
                </a:cubicBezTo>
                <a:cubicBezTo>
                  <a:pt x="4119" y="25885"/>
                  <a:pt x="4079" y="25845"/>
                  <a:pt x="4040" y="25786"/>
                </a:cubicBezTo>
                <a:cubicBezTo>
                  <a:pt x="3980" y="25686"/>
                  <a:pt x="3841" y="25925"/>
                  <a:pt x="3861" y="25766"/>
                </a:cubicBezTo>
                <a:cubicBezTo>
                  <a:pt x="3662" y="25746"/>
                  <a:pt x="3642" y="25666"/>
                  <a:pt x="3443" y="25567"/>
                </a:cubicBezTo>
                <a:cubicBezTo>
                  <a:pt x="3343" y="25746"/>
                  <a:pt x="3204" y="25487"/>
                  <a:pt x="3204" y="25487"/>
                </a:cubicBezTo>
                <a:cubicBezTo>
                  <a:pt x="3144" y="25447"/>
                  <a:pt x="3085" y="25507"/>
                  <a:pt x="3065" y="25487"/>
                </a:cubicBezTo>
                <a:cubicBezTo>
                  <a:pt x="2905" y="25388"/>
                  <a:pt x="2806" y="25209"/>
                  <a:pt x="2647" y="25129"/>
                </a:cubicBezTo>
                <a:cubicBezTo>
                  <a:pt x="2527" y="25089"/>
                  <a:pt x="2408" y="25109"/>
                  <a:pt x="2269" y="25089"/>
                </a:cubicBezTo>
                <a:cubicBezTo>
                  <a:pt x="1931" y="25030"/>
                  <a:pt x="1493" y="24791"/>
                  <a:pt x="1075" y="24552"/>
                </a:cubicBezTo>
                <a:cubicBezTo>
                  <a:pt x="916" y="24691"/>
                  <a:pt x="1155" y="24751"/>
                  <a:pt x="1214" y="24831"/>
                </a:cubicBezTo>
                <a:cubicBezTo>
                  <a:pt x="1354" y="25010"/>
                  <a:pt x="1473" y="25109"/>
                  <a:pt x="1592" y="25169"/>
                </a:cubicBezTo>
                <a:cubicBezTo>
                  <a:pt x="1672" y="25189"/>
                  <a:pt x="1692" y="25288"/>
                  <a:pt x="1712" y="25308"/>
                </a:cubicBezTo>
                <a:cubicBezTo>
                  <a:pt x="2030" y="25567"/>
                  <a:pt x="2508" y="25865"/>
                  <a:pt x="2806" y="25945"/>
                </a:cubicBezTo>
                <a:cubicBezTo>
                  <a:pt x="3284" y="26104"/>
                  <a:pt x="3681" y="26343"/>
                  <a:pt x="4139" y="26522"/>
                </a:cubicBezTo>
                <a:cubicBezTo>
                  <a:pt x="4378" y="26601"/>
                  <a:pt x="4676" y="26701"/>
                  <a:pt x="4855" y="26721"/>
                </a:cubicBezTo>
                <a:cubicBezTo>
                  <a:pt x="4935" y="26741"/>
                  <a:pt x="4955" y="26820"/>
                  <a:pt x="4995" y="26840"/>
                </a:cubicBezTo>
                <a:cubicBezTo>
                  <a:pt x="5174" y="26900"/>
                  <a:pt x="5412" y="26940"/>
                  <a:pt x="5611" y="26980"/>
                </a:cubicBezTo>
                <a:cubicBezTo>
                  <a:pt x="5850" y="27039"/>
                  <a:pt x="6089" y="27099"/>
                  <a:pt x="6228" y="27119"/>
                </a:cubicBezTo>
                <a:cubicBezTo>
                  <a:pt x="6268" y="27119"/>
                  <a:pt x="6268" y="27178"/>
                  <a:pt x="6268" y="27178"/>
                </a:cubicBezTo>
                <a:cubicBezTo>
                  <a:pt x="6507" y="27258"/>
                  <a:pt x="6606" y="27159"/>
                  <a:pt x="6765" y="27198"/>
                </a:cubicBezTo>
                <a:cubicBezTo>
                  <a:pt x="6765" y="27198"/>
                  <a:pt x="6825" y="27258"/>
                  <a:pt x="6885" y="27278"/>
                </a:cubicBezTo>
                <a:cubicBezTo>
                  <a:pt x="6964" y="27298"/>
                  <a:pt x="7024" y="27258"/>
                  <a:pt x="7064" y="27258"/>
                </a:cubicBezTo>
                <a:cubicBezTo>
                  <a:pt x="7322" y="27298"/>
                  <a:pt x="7581" y="27397"/>
                  <a:pt x="7820" y="27417"/>
                </a:cubicBezTo>
                <a:cubicBezTo>
                  <a:pt x="8019" y="27417"/>
                  <a:pt x="8258" y="27338"/>
                  <a:pt x="8437" y="27358"/>
                </a:cubicBezTo>
                <a:cubicBezTo>
                  <a:pt x="8556" y="27358"/>
                  <a:pt x="8596" y="27417"/>
                  <a:pt x="8636" y="27437"/>
                </a:cubicBezTo>
                <a:cubicBezTo>
                  <a:pt x="8656" y="27437"/>
                  <a:pt x="8675" y="27377"/>
                  <a:pt x="8675" y="27377"/>
                </a:cubicBezTo>
                <a:cubicBezTo>
                  <a:pt x="9034" y="27417"/>
                  <a:pt x="9451" y="27457"/>
                  <a:pt x="9670" y="27497"/>
                </a:cubicBezTo>
                <a:cubicBezTo>
                  <a:pt x="9730" y="27497"/>
                  <a:pt x="9750" y="27457"/>
                  <a:pt x="9790" y="27457"/>
                </a:cubicBezTo>
                <a:cubicBezTo>
                  <a:pt x="10008" y="27417"/>
                  <a:pt x="10148" y="27437"/>
                  <a:pt x="10367" y="27437"/>
                </a:cubicBezTo>
                <a:cubicBezTo>
                  <a:pt x="10585" y="27437"/>
                  <a:pt x="10904" y="27377"/>
                  <a:pt x="11162" y="27358"/>
                </a:cubicBezTo>
                <a:cubicBezTo>
                  <a:pt x="11222" y="27358"/>
                  <a:pt x="11302" y="27377"/>
                  <a:pt x="11381" y="27377"/>
                </a:cubicBezTo>
                <a:cubicBezTo>
                  <a:pt x="12018" y="27318"/>
                  <a:pt x="12973" y="27318"/>
                  <a:pt x="13649" y="27178"/>
                </a:cubicBezTo>
                <a:cubicBezTo>
                  <a:pt x="14346" y="27039"/>
                  <a:pt x="14983" y="26860"/>
                  <a:pt x="15599" y="26741"/>
                </a:cubicBezTo>
                <a:cubicBezTo>
                  <a:pt x="15957" y="26661"/>
                  <a:pt x="16256" y="26562"/>
                  <a:pt x="16554" y="26502"/>
                </a:cubicBezTo>
                <a:cubicBezTo>
                  <a:pt x="16952" y="26422"/>
                  <a:pt x="17390" y="26442"/>
                  <a:pt x="17828" y="26323"/>
                </a:cubicBezTo>
                <a:cubicBezTo>
                  <a:pt x="17967" y="26283"/>
                  <a:pt x="18106" y="26223"/>
                  <a:pt x="18246" y="26164"/>
                </a:cubicBezTo>
                <a:cubicBezTo>
                  <a:pt x="18763" y="26005"/>
                  <a:pt x="19101" y="25905"/>
                  <a:pt x="19539" y="25806"/>
                </a:cubicBezTo>
                <a:lnTo>
                  <a:pt x="20116" y="25666"/>
                </a:lnTo>
                <a:cubicBezTo>
                  <a:pt x="20315" y="25607"/>
                  <a:pt x="20534" y="25547"/>
                  <a:pt x="20733" y="25487"/>
                </a:cubicBezTo>
                <a:cubicBezTo>
                  <a:pt x="21130" y="25348"/>
                  <a:pt x="21528" y="25209"/>
                  <a:pt x="21906" y="25030"/>
                </a:cubicBezTo>
                <a:cubicBezTo>
                  <a:pt x="22583" y="24751"/>
                  <a:pt x="23220" y="24333"/>
                  <a:pt x="23797" y="23856"/>
                </a:cubicBezTo>
                <a:cubicBezTo>
                  <a:pt x="24433" y="23279"/>
                  <a:pt x="25010" y="22602"/>
                  <a:pt x="25468" y="21866"/>
                </a:cubicBezTo>
                <a:cubicBezTo>
                  <a:pt x="26105" y="20891"/>
                  <a:pt x="26542" y="19697"/>
                  <a:pt x="26662" y="18563"/>
                </a:cubicBezTo>
                <a:cubicBezTo>
                  <a:pt x="26761" y="17608"/>
                  <a:pt x="26861" y="16474"/>
                  <a:pt x="26781" y="15479"/>
                </a:cubicBez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4" name="Google Shape;1224;p15"/>
          <p:cNvGrpSpPr/>
          <p:nvPr/>
        </p:nvGrpSpPr>
        <p:grpSpPr>
          <a:xfrm>
            <a:off x="600600" y="519300"/>
            <a:ext cx="7942800" cy="494700"/>
            <a:chOff x="600600" y="519300"/>
            <a:chExt cx="7942800" cy="494700"/>
          </a:xfrm>
        </p:grpSpPr>
        <p:sp>
          <p:nvSpPr>
            <p:cNvPr id="1225" name="Google Shape;1225;p15"/>
            <p:cNvSpPr/>
            <p:nvPr/>
          </p:nvSpPr>
          <p:spPr>
            <a:xfrm>
              <a:off x="600600" y="519300"/>
              <a:ext cx="7942800" cy="494700"/>
            </a:xfrm>
            <a:prstGeom prst="rect">
              <a:avLst/>
            </a:prstGeom>
            <a:solidFill>
              <a:schemeClr val="accent4"/>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6" name="Google Shape;1226;p15"/>
            <p:cNvGrpSpPr/>
            <p:nvPr/>
          </p:nvGrpSpPr>
          <p:grpSpPr>
            <a:xfrm>
              <a:off x="7542569" y="681111"/>
              <a:ext cx="789243" cy="171052"/>
              <a:chOff x="733775" y="310686"/>
              <a:chExt cx="789243" cy="171052"/>
            </a:xfrm>
          </p:grpSpPr>
          <p:sp>
            <p:nvSpPr>
              <p:cNvPr id="1227" name="Google Shape;1227;p15"/>
              <p:cNvSpPr/>
              <p:nvPr/>
            </p:nvSpPr>
            <p:spPr>
              <a:xfrm>
                <a:off x="1364945" y="310686"/>
                <a:ext cx="158072" cy="171052"/>
              </a:xfrm>
              <a:prstGeom prst="rect">
                <a:avLst/>
              </a:prstGeom>
            </p:spPr>
            <p:txBody>
              <a:bodyPr>
                <a:prstTxWarp prst="textPlain">
                  <a:avLst/>
                </a:prstTxWarp>
              </a:bodyPr>
              <a:lstStyle/>
              <a:p>
                <a:pPr lvl="0" algn="ctr"/>
                <a:r>
                  <a:rPr b="0" i="0">
                    <a:ln>
                      <a:noFill/>
                    </a:ln>
                    <a:solidFill>
                      <a:schemeClr val="lt2"/>
                    </a:solidFill>
                    <a:latin typeface="Gaegu;300"/>
                  </a:rPr>
                  <a:t>x</a:t>
                </a:r>
              </a:p>
            </p:txBody>
          </p:sp>
          <p:sp>
            <p:nvSpPr>
              <p:cNvPr id="1228" name="Google Shape;1228;p15"/>
              <p:cNvSpPr/>
              <p:nvPr/>
            </p:nvSpPr>
            <p:spPr>
              <a:xfrm>
                <a:off x="733775" y="385383"/>
                <a:ext cx="155474" cy="21652"/>
              </a:xfrm>
              <a:prstGeom prst="rect">
                <a:avLst/>
              </a:prstGeom>
            </p:spPr>
            <p:txBody>
              <a:bodyPr>
                <a:prstTxWarp prst="textPlain">
                  <a:avLst/>
                </a:prstTxWarp>
              </a:bodyPr>
              <a:lstStyle/>
              <a:p>
                <a:pPr lvl="0" algn="ctr"/>
                <a:r>
                  <a:rPr b="0" i="0">
                    <a:ln>
                      <a:noFill/>
                    </a:ln>
                    <a:solidFill>
                      <a:schemeClr val="lt2"/>
                    </a:solidFill>
                    <a:latin typeface="Gaegu;300"/>
                  </a:rPr>
                  <a:t>-</a:t>
                </a:r>
              </a:p>
            </p:txBody>
          </p:sp>
          <p:grpSp>
            <p:nvGrpSpPr>
              <p:cNvPr id="1229" name="Google Shape;1229;p15"/>
              <p:cNvGrpSpPr/>
              <p:nvPr/>
            </p:nvGrpSpPr>
            <p:grpSpPr>
              <a:xfrm>
                <a:off x="1015525" y="313175"/>
                <a:ext cx="184510" cy="164017"/>
                <a:chOff x="7228702" y="774508"/>
                <a:chExt cx="285046" cy="253347"/>
              </a:xfrm>
            </p:grpSpPr>
            <p:grpSp>
              <p:nvGrpSpPr>
                <p:cNvPr id="1230" name="Google Shape;1230;p15"/>
                <p:cNvGrpSpPr/>
                <p:nvPr/>
              </p:nvGrpSpPr>
              <p:grpSpPr>
                <a:xfrm>
                  <a:off x="7313001" y="774508"/>
                  <a:ext cx="200747" cy="228523"/>
                  <a:chOff x="7313001" y="774508"/>
                  <a:chExt cx="200747" cy="228523"/>
                </a:xfrm>
              </p:grpSpPr>
              <p:sp>
                <p:nvSpPr>
                  <p:cNvPr id="1231" name="Google Shape;1231;p15"/>
                  <p:cNvSpPr/>
                  <p:nvPr/>
                </p:nvSpPr>
                <p:spPr>
                  <a:xfrm>
                    <a:off x="7315737" y="774508"/>
                    <a:ext cx="198011" cy="228523"/>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232" name="Google Shape;1232;p15"/>
                  <p:cNvSpPr/>
                  <p:nvPr/>
                </p:nvSpPr>
                <p:spPr>
                  <a:xfrm>
                    <a:off x="7313001" y="778289"/>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3" name="Google Shape;1233;p15"/>
                <p:cNvGrpSpPr/>
                <p:nvPr/>
              </p:nvGrpSpPr>
              <p:grpSpPr>
                <a:xfrm>
                  <a:off x="7228702" y="809455"/>
                  <a:ext cx="200757" cy="218400"/>
                  <a:chOff x="7269477" y="781280"/>
                  <a:chExt cx="200757" cy="218400"/>
                </a:xfrm>
              </p:grpSpPr>
              <p:sp>
                <p:nvSpPr>
                  <p:cNvPr id="1234" name="Google Shape;1234;p15"/>
                  <p:cNvSpPr/>
                  <p:nvPr/>
                </p:nvSpPr>
                <p:spPr>
                  <a:xfrm>
                    <a:off x="7269477" y="781280"/>
                    <a:ext cx="200749" cy="217216"/>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235" name="Google Shape;1235;p15"/>
                  <p:cNvSpPr/>
                  <p:nvPr/>
                </p:nvSpPr>
                <p:spPr>
                  <a:xfrm>
                    <a:off x="7269491" y="782465"/>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236" name="Google Shape;1236;p15"/>
            <p:cNvGrpSpPr/>
            <p:nvPr/>
          </p:nvGrpSpPr>
          <p:grpSpPr>
            <a:xfrm>
              <a:off x="812189" y="664537"/>
              <a:ext cx="800559" cy="204209"/>
              <a:chOff x="747420" y="664537"/>
              <a:chExt cx="800559" cy="204209"/>
            </a:xfrm>
          </p:grpSpPr>
          <p:grpSp>
            <p:nvGrpSpPr>
              <p:cNvPr id="1237" name="Google Shape;1237;p15"/>
              <p:cNvGrpSpPr/>
              <p:nvPr/>
            </p:nvGrpSpPr>
            <p:grpSpPr>
              <a:xfrm>
                <a:off x="1339984" y="664537"/>
                <a:ext cx="207995" cy="204209"/>
                <a:chOff x="1541700" y="658850"/>
                <a:chExt cx="253838" cy="249218"/>
              </a:xfrm>
            </p:grpSpPr>
            <p:sp>
              <p:nvSpPr>
                <p:cNvPr id="1238" name="Google Shape;1238;p15"/>
                <p:cNvSpPr/>
                <p:nvPr/>
              </p:nvSpPr>
              <p:spPr>
                <a:xfrm>
                  <a:off x="1541700" y="658850"/>
                  <a:ext cx="253838" cy="249218"/>
                </a:xfrm>
                <a:custGeom>
                  <a:avLst/>
                  <a:gdLst/>
                  <a:ahLst/>
                  <a:cxn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5"/>
                <p:cNvSpPr/>
                <p:nvPr/>
              </p:nvSpPr>
              <p:spPr>
                <a:xfrm>
                  <a:off x="1610522" y="731473"/>
                  <a:ext cx="118892" cy="100998"/>
                </a:xfrm>
                <a:custGeom>
                  <a:avLst/>
                  <a:gdLst/>
                  <a:ahLst/>
                  <a:cxn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0" name="Google Shape;1240;p15"/>
              <p:cNvSpPr/>
              <p:nvPr/>
            </p:nvSpPr>
            <p:spPr>
              <a:xfrm rot="-5400000">
                <a:off x="71510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sp>
            <p:nvSpPr>
              <p:cNvPr id="1241" name="Google Shape;1241;p15"/>
              <p:cNvSpPr/>
              <p:nvPr/>
            </p:nvSpPr>
            <p:spPr>
              <a:xfrm rot="5400000" flipH="1">
                <a:off x="101138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grpSp>
      </p:grpSp>
      <p:grpSp>
        <p:nvGrpSpPr>
          <p:cNvPr id="1242" name="Google Shape;1242;p15"/>
          <p:cNvGrpSpPr/>
          <p:nvPr/>
        </p:nvGrpSpPr>
        <p:grpSpPr>
          <a:xfrm>
            <a:off x="7127404" y="2588027"/>
            <a:ext cx="1416114" cy="1573141"/>
            <a:chOff x="7393400" y="2351813"/>
            <a:chExt cx="1150003" cy="1277522"/>
          </a:xfrm>
        </p:grpSpPr>
        <p:sp>
          <p:nvSpPr>
            <p:cNvPr id="1243" name="Google Shape;1243;p15"/>
            <p:cNvSpPr/>
            <p:nvPr/>
          </p:nvSpPr>
          <p:spPr>
            <a:xfrm flipH="1">
              <a:off x="7488154" y="2439655"/>
              <a:ext cx="962609" cy="1189680"/>
            </a:xfrm>
            <a:custGeom>
              <a:avLst/>
              <a:gdLst/>
              <a:ahLst/>
              <a:cxnLst/>
              <a:rect l="l" t="t" r="r" b="b"/>
              <a:pathLst>
                <a:path w="26881" h="33222" extrusionOk="0">
                  <a:moveTo>
                    <a:pt x="9335" y="18405"/>
                  </a:moveTo>
                  <a:cubicBezTo>
                    <a:pt x="9327" y="18416"/>
                    <a:pt x="9319" y="18428"/>
                    <a:pt x="9312" y="18439"/>
                  </a:cubicBezTo>
                  <a:cubicBezTo>
                    <a:pt x="9319" y="18429"/>
                    <a:pt x="9327" y="18417"/>
                    <a:pt x="9335" y="18405"/>
                  </a:cubicBezTo>
                  <a:close/>
                  <a:moveTo>
                    <a:pt x="8914" y="18817"/>
                  </a:moveTo>
                  <a:lnTo>
                    <a:pt x="8914" y="18817"/>
                  </a:lnTo>
                  <a:cubicBezTo>
                    <a:pt x="8904" y="18836"/>
                    <a:pt x="8895" y="18854"/>
                    <a:pt x="8887" y="18871"/>
                  </a:cubicBezTo>
                  <a:lnTo>
                    <a:pt x="8887" y="18871"/>
                  </a:lnTo>
                  <a:lnTo>
                    <a:pt x="8914" y="18817"/>
                  </a:lnTo>
                  <a:close/>
                  <a:moveTo>
                    <a:pt x="7761" y="25656"/>
                  </a:moveTo>
                  <a:lnTo>
                    <a:pt x="7760" y="25661"/>
                  </a:lnTo>
                  <a:cubicBezTo>
                    <a:pt x="7760" y="25660"/>
                    <a:pt x="7761" y="25658"/>
                    <a:pt x="7761" y="25656"/>
                  </a:cubicBezTo>
                  <a:close/>
                  <a:moveTo>
                    <a:pt x="7641" y="25801"/>
                  </a:moveTo>
                  <a:lnTo>
                    <a:pt x="7641" y="25801"/>
                  </a:lnTo>
                  <a:cubicBezTo>
                    <a:pt x="7633" y="25805"/>
                    <a:pt x="7626" y="25810"/>
                    <a:pt x="7619" y="25814"/>
                  </a:cubicBezTo>
                  <a:lnTo>
                    <a:pt x="7619" y="25814"/>
                  </a:lnTo>
                  <a:cubicBezTo>
                    <a:pt x="7626" y="25811"/>
                    <a:pt x="7633" y="25807"/>
                    <a:pt x="7641" y="25801"/>
                  </a:cubicBezTo>
                  <a:close/>
                  <a:moveTo>
                    <a:pt x="2945" y="27653"/>
                  </a:moveTo>
                  <a:cubicBezTo>
                    <a:pt x="2938" y="27674"/>
                    <a:pt x="2932" y="27694"/>
                    <a:pt x="2925" y="27711"/>
                  </a:cubicBezTo>
                  <a:cubicBezTo>
                    <a:pt x="2934" y="27689"/>
                    <a:pt x="2941" y="27670"/>
                    <a:pt x="2945" y="27653"/>
                  </a:cubicBezTo>
                  <a:close/>
                  <a:moveTo>
                    <a:pt x="3400" y="31173"/>
                  </a:moveTo>
                  <a:cubicBezTo>
                    <a:pt x="3395" y="31179"/>
                    <a:pt x="3389" y="31186"/>
                    <a:pt x="3383" y="31192"/>
                  </a:cubicBezTo>
                  <a:cubicBezTo>
                    <a:pt x="3389" y="31186"/>
                    <a:pt x="3395" y="31180"/>
                    <a:pt x="3400" y="31173"/>
                  </a:cubicBezTo>
                  <a:close/>
                  <a:moveTo>
                    <a:pt x="2686" y="31829"/>
                  </a:moveTo>
                  <a:cubicBezTo>
                    <a:pt x="2666" y="31909"/>
                    <a:pt x="2587" y="31988"/>
                    <a:pt x="2468" y="32068"/>
                  </a:cubicBezTo>
                  <a:cubicBezTo>
                    <a:pt x="2507" y="31968"/>
                    <a:pt x="2587" y="31889"/>
                    <a:pt x="2686" y="31829"/>
                  </a:cubicBezTo>
                  <a:close/>
                  <a:moveTo>
                    <a:pt x="2249" y="31929"/>
                  </a:moveTo>
                  <a:cubicBezTo>
                    <a:pt x="2288" y="31968"/>
                    <a:pt x="2308" y="32048"/>
                    <a:pt x="2288" y="32147"/>
                  </a:cubicBezTo>
                  <a:cubicBezTo>
                    <a:pt x="2229" y="32187"/>
                    <a:pt x="2149" y="32227"/>
                    <a:pt x="2090" y="32247"/>
                  </a:cubicBezTo>
                  <a:cubicBezTo>
                    <a:pt x="2090" y="32207"/>
                    <a:pt x="2090" y="32187"/>
                    <a:pt x="2090" y="32147"/>
                  </a:cubicBezTo>
                  <a:cubicBezTo>
                    <a:pt x="2149" y="32088"/>
                    <a:pt x="2189" y="32008"/>
                    <a:pt x="2249" y="31929"/>
                  </a:cubicBezTo>
                  <a:close/>
                  <a:moveTo>
                    <a:pt x="25318" y="0"/>
                  </a:moveTo>
                  <a:cubicBezTo>
                    <a:pt x="25303" y="0"/>
                    <a:pt x="25289" y="5"/>
                    <a:pt x="25269" y="15"/>
                  </a:cubicBezTo>
                  <a:cubicBezTo>
                    <a:pt x="25265" y="11"/>
                    <a:pt x="25261" y="10"/>
                    <a:pt x="25257" y="10"/>
                  </a:cubicBezTo>
                  <a:cubicBezTo>
                    <a:pt x="25241" y="10"/>
                    <a:pt x="25225" y="39"/>
                    <a:pt x="25209" y="55"/>
                  </a:cubicBezTo>
                  <a:lnTo>
                    <a:pt x="25149" y="115"/>
                  </a:lnTo>
                  <a:cubicBezTo>
                    <a:pt x="25070" y="214"/>
                    <a:pt x="24990" y="333"/>
                    <a:pt x="24911" y="473"/>
                  </a:cubicBezTo>
                  <a:cubicBezTo>
                    <a:pt x="24897" y="478"/>
                    <a:pt x="24887" y="481"/>
                    <a:pt x="24880" y="481"/>
                  </a:cubicBezTo>
                  <a:cubicBezTo>
                    <a:pt x="24814" y="481"/>
                    <a:pt x="25002" y="254"/>
                    <a:pt x="24930" y="254"/>
                  </a:cubicBezTo>
                  <a:cubicBezTo>
                    <a:pt x="24791" y="532"/>
                    <a:pt x="24632" y="711"/>
                    <a:pt x="24274" y="1010"/>
                  </a:cubicBezTo>
                  <a:lnTo>
                    <a:pt x="24294" y="930"/>
                  </a:lnTo>
                  <a:lnTo>
                    <a:pt x="24294" y="930"/>
                  </a:lnTo>
                  <a:cubicBezTo>
                    <a:pt x="24035" y="1209"/>
                    <a:pt x="23936" y="1308"/>
                    <a:pt x="23796" y="1448"/>
                  </a:cubicBezTo>
                  <a:cubicBezTo>
                    <a:pt x="23657" y="1587"/>
                    <a:pt x="23518" y="1706"/>
                    <a:pt x="23379" y="1806"/>
                  </a:cubicBezTo>
                  <a:cubicBezTo>
                    <a:pt x="23100" y="2044"/>
                    <a:pt x="22821" y="2283"/>
                    <a:pt x="22423" y="2641"/>
                  </a:cubicBezTo>
                  <a:lnTo>
                    <a:pt x="22563" y="2681"/>
                  </a:lnTo>
                  <a:cubicBezTo>
                    <a:pt x="22404" y="2840"/>
                    <a:pt x="22344" y="2840"/>
                    <a:pt x="22244" y="2900"/>
                  </a:cubicBezTo>
                  <a:cubicBezTo>
                    <a:pt x="22237" y="2956"/>
                    <a:pt x="22247" y="2978"/>
                    <a:pt x="22268" y="2978"/>
                  </a:cubicBezTo>
                  <a:cubicBezTo>
                    <a:pt x="22344" y="2978"/>
                    <a:pt x="22566" y="2682"/>
                    <a:pt x="22650" y="2682"/>
                  </a:cubicBezTo>
                  <a:cubicBezTo>
                    <a:pt x="22673" y="2682"/>
                    <a:pt x="22686" y="2705"/>
                    <a:pt x="22682" y="2761"/>
                  </a:cubicBezTo>
                  <a:cubicBezTo>
                    <a:pt x="22291" y="2800"/>
                    <a:pt x="21593" y="3896"/>
                    <a:pt x="21248" y="3896"/>
                  </a:cubicBezTo>
                  <a:cubicBezTo>
                    <a:pt x="21241" y="3896"/>
                    <a:pt x="21236" y="3896"/>
                    <a:pt x="21230" y="3895"/>
                  </a:cubicBezTo>
                  <a:lnTo>
                    <a:pt x="21230" y="3895"/>
                  </a:lnTo>
                  <a:cubicBezTo>
                    <a:pt x="20991" y="4153"/>
                    <a:pt x="21389" y="3915"/>
                    <a:pt x="21150" y="4173"/>
                  </a:cubicBezTo>
                  <a:lnTo>
                    <a:pt x="21031" y="4193"/>
                  </a:lnTo>
                  <a:lnTo>
                    <a:pt x="21051" y="4333"/>
                  </a:lnTo>
                  <a:cubicBezTo>
                    <a:pt x="20922" y="4447"/>
                    <a:pt x="20814" y="4489"/>
                    <a:pt x="20741" y="4489"/>
                  </a:cubicBezTo>
                  <a:cubicBezTo>
                    <a:pt x="20712" y="4489"/>
                    <a:pt x="20689" y="4483"/>
                    <a:pt x="20673" y="4472"/>
                  </a:cubicBezTo>
                  <a:cubicBezTo>
                    <a:pt x="20712" y="4432"/>
                    <a:pt x="20772" y="4333"/>
                    <a:pt x="20812" y="4293"/>
                  </a:cubicBezTo>
                  <a:lnTo>
                    <a:pt x="20812" y="4293"/>
                  </a:lnTo>
                  <a:cubicBezTo>
                    <a:pt x="20553" y="4432"/>
                    <a:pt x="20295" y="4870"/>
                    <a:pt x="20195" y="4989"/>
                  </a:cubicBezTo>
                  <a:lnTo>
                    <a:pt x="20434" y="4790"/>
                  </a:lnTo>
                  <a:lnTo>
                    <a:pt x="20434" y="4790"/>
                  </a:lnTo>
                  <a:cubicBezTo>
                    <a:pt x="20135" y="5168"/>
                    <a:pt x="19777" y="5566"/>
                    <a:pt x="19419" y="5964"/>
                  </a:cubicBezTo>
                  <a:cubicBezTo>
                    <a:pt x="19081" y="6362"/>
                    <a:pt x="18743" y="6780"/>
                    <a:pt x="18504" y="7178"/>
                  </a:cubicBezTo>
                  <a:lnTo>
                    <a:pt x="18584" y="7178"/>
                  </a:lnTo>
                  <a:cubicBezTo>
                    <a:pt x="18205" y="7775"/>
                    <a:pt x="18166" y="7556"/>
                    <a:pt x="17708" y="8192"/>
                  </a:cubicBezTo>
                  <a:lnTo>
                    <a:pt x="17708" y="8153"/>
                  </a:lnTo>
                  <a:cubicBezTo>
                    <a:pt x="17648" y="8312"/>
                    <a:pt x="17549" y="8491"/>
                    <a:pt x="17410" y="8650"/>
                  </a:cubicBezTo>
                  <a:cubicBezTo>
                    <a:pt x="17422" y="8607"/>
                    <a:pt x="17414" y="8592"/>
                    <a:pt x="17394" y="8592"/>
                  </a:cubicBezTo>
                  <a:cubicBezTo>
                    <a:pt x="17345" y="8592"/>
                    <a:pt x="17221" y="8689"/>
                    <a:pt x="17174" y="8689"/>
                  </a:cubicBezTo>
                  <a:cubicBezTo>
                    <a:pt x="17152" y="8689"/>
                    <a:pt x="17146" y="8669"/>
                    <a:pt x="17171" y="8610"/>
                  </a:cubicBezTo>
                  <a:lnTo>
                    <a:pt x="17171" y="8610"/>
                  </a:lnTo>
                  <a:cubicBezTo>
                    <a:pt x="16773" y="9267"/>
                    <a:pt x="16992" y="8968"/>
                    <a:pt x="16833" y="9486"/>
                  </a:cubicBezTo>
                  <a:lnTo>
                    <a:pt x="16693" y="9525"/>
                  </a:lnTo>
                  <a:cubicBezTo>
                    <a:pt x="16634" y="9705"/>
                    <a:pt x="16673" y="9744"/>
                    <a:pt x="16435" y="10063"/>
                  </a:cubicBezTo>
                  <a:cubicBezTo>
                    <a:pt x="16479" y="9968"/>
                    <a:pt x="16467" y="9943"/>
                    <a:pt x="16435" y="9943"/>
                  </a:cubicBezTo>
                  <a:cubicBezTo>
                    <a:pt x="16401" y="9943"/>
                    <a:pt x="16346" y="9970"/>
                    <a:pt x="16311" y="9970"/>
                  </a:cubicBezTo>
                  <a:cubicBezTo>
                    <a:pt x="16274" y="9970"/>
                    <a:pt x="16260" y="9941"/>
                    <a:pt x="16315" y="9824"/>
                  </a:cubicBezTo>
                  <a:lnTo>
                    <a:pt x="16315" y="9824"/>
                  </a:lnTo>
                  <a:cubicBezTo>
                    <a:pt x="15619" y="10321"/>
                    <a:pt x="15718" y="10898"/>
                    <a:pt x="15221" y="10998"/>
                  </a:cubicBezTo>
                  <a:cubicBezTo>
                    <a:pt x="15217" y="11091"/>
                    <a:pt x="15239" y="11128"/>
                    <a:pt x="15275" y="11128"/>
                  </a:cubicBezTo>
                  <a:cubicBezTo>
                    <a:pt x="15398" y="11128"/>
                    <a:pt x="15690" y="10710"/>
                    <a:pt x="15709" y="10710"/>
                  </a:cubicBezTo>
                  <a:cubicBezTo>
                    <a:pt x="15712" y="10710"/>
                    <a:pt x="15709" y="10719"/>
                    <a:pt x="15699" y="10739"/>
                  </a:cubicBezTo>
                  <a:cubicBezTo>
                    <a:pt x="15713" y="10733"/>
                    <a:pt x="15725" y="10730"/>
                    <a:pt x="15735" y="10730"/>
                  </a:cubicBezTo>
                  <a:cubicBezTo>
                    <a:pt x="15842" y="10730"/>
                    <a:pt x="15644" y="11112"/>
                    <a:pt x="15480" y="11276"/>
                  </a:cubicBezTo>
                  <a:cubicBezTo>
                    <a:pt x="15321" y="11475"/>
                    <a:pt x="14942" y="11416"/>
                    <a:pt x="14525" y="11933"/>
                  </a:cubicBezTo>
                  <a:cubicBezTo>
                    <a:pt x="14564" y="11873"/>
                    <a:pt x="14564" y="11873"/>
                    <a:pt x="14604" y="11814"/>
                  </a:cubicBezTo>
                  <a:lnTo>
                    <a:pt x="14604" y="11814"/>
                  </a:lnTo>
                  <a:cubicBezTo>
                    <a:pt x="14385" y="11973"/>
                    <a:pt x="14365" y="12251"/>
                    <a:pt x="14087" y="12410"/>
                  </a:cubicBezTo>
                  <a:cubicBezTo>
                    <a:pt x="14107" y="12649"/>
                    <a:pt x="13848" y="12709"/>
                    <a:pt x="13968" y="12888"/>
                  </a:cubicBezTo>
                  <a:lnTo>
                    <a:pt x="14306" y="12391"/>
                  </a:lnTo>
                  <a:lnTo>
                    <a:pt x="14306" y="12391"/>
                  </a:lnTo>
                  <a:cubicBezTo>
                    <a:pt x="14147" y="12689"/>
                    <a:pt x="14127" y="13087"/>
                    <a:pt x="13689" y="13465"/>
                  </a:cubicBezTo>
                  <a:cubicBezTo>
                    <a:pt x="13689" y="13405"/>
                    <a:pt x="13749" y="13226"/>
                    <a:pt x="13789" y="13127"/>
                  </a:cubicBezTo>
                  <a:lnTo>
                    <a:pt x="13789" y="13127"/>
                  </a:lnTo>
                  <a:cubicBezTo>
                    <a:pt x="13649" y="13206"/>
                    <a:pt x="13629" y="13405"/>
                    <a:pt x="13470" y="13485"/>
                  </a:cubicBezTo>
                  <a:cubicBezTo>
                    <a:pt x="13351" y="13326"/>
                    <a:pt x="13888" y="12888"/>
                    <a:pt x="13987" y="12490"/>
                  </a:cubicBezTo>
                  <a:lnTo>
                    <a:pt x="13987" y="12490"/>
                  </a:lnTo>
                  <a:cubicBezTo>
                    <a:pt x="13846" y="12569"/>
                    <a:pt x="13741" y="12935"/>
                    <a:pt x="13674" y="12935"/>
                  </a:cubicBezTo>
                  <a:cubicBezTo>
                    <a:pt x="13657" y="12935"/>
                    <a:pt x="13642" y="12910"/>
                    <a:pt x="13629" y="12848"/>
                  </a:cubicBezTo>
                  <a:lnTo>
                    <a:pt x="13629" y="12848"/>
                  </a:lnTo>
                  <a:cubicBezTo>
                    <a:pt x="13689" y="13246"/>
                    <a:pt x="13192" y="13346"/>
                    <a:pt x="13092" y="13823"/>
                  </a:cubicBezTo>
                  <a:lnTo>
                    <a:pt x="13013" y="13724"/>
                  </a:lnTo>
                  <a:cubicBezTo>
                    <a:pt x="12993" y="13803"/>
                    <a:pt x="12933" y="13942"/>
                    <a:pt x="12853" y="14042"/>
                  </a:cubicBezTo>
                  <a:lnTo>
                    <a:pt x="12873" y="13763"/>
                  </a:lnTo>
                  <a:lnTo>
                    <a:pt x="12873" y="13763"/>
                  </a:lnTo>
                  <a:cubicBezTo>
                    <a:pt x="12754" y="14141"/>
                    <a:pt x="12356" y="14241"/>
                    <a:pt x="12197" y="14559"/>
                  </a:cubicBezTo>
                  <a:cubicBezTo>
                    <a:pt x="12360" y="14344"/>
                    <a:pt x="12432" y="14284"/>
                    <a:pt x="12472" y="14284"/>
                  </a:cubicBezTo>
                  <a:cubicBezTo>
                    <a:pt x="12521" y="14284"/>
                    <a:pt x="12519" y="14379"/>
                    <a:pt x="12584" y="14379"/>
                  </a:cubicBezTo>
                  <a:cubicBezTo>
                    <a:pt x="12605" y="14379"/>
                    <a:pt x="12634" y="14368"/>
                    <a:pt x="12674" y="14340"/>
                  </a:cubicBezTo>
                  <a:lnTo>
                    <a:pt x="12674" y="14340"/>
                  </a:lnTo>
                  <a:cubicBezTo>
                    <a:pt x="12256" y="15136"/>
                    <a:pt x="12097" y="14559"/>
                    <a:pt x="11560" y="15335"/>
                  </a:cubicBezTo>
                  <a:cubicBezTo>
                    <a:pt x="11629" y="15252"/>
                    <a:pt x="11766" y="15140"/>
                    <a:pt x="11816" y="15140"/>
                  </a:cubicBezTo>
                  <a:cubicBezTo>
                    <a:pt x="11838" y="15140"/>
                    <a:pt x="11843" y="15161"/>
                    <a:pt x="11819" y="15216"/>
                  </a:cubicBezTo>
                  <a:cubicBezTo>
                    <a:pt x="11699" y="15355"/>
                    <a:pt x="11500" y="15534"/>
                    <a:pt x="11381" y="15574"/>
                  </a:cubicBezTo>
                  <a:cubicBezTo>
                    <a:pt x="11241" y="15780"/>
                    <a:pt x="11227" y="15833"/>
                    <a:pt x="11259" y="15833"/>
                  </a:cubicBezTo>
                  <a:cubicBezTo>
                    <a:pt x="11293" y="15833"/>
                    <a:pt x="11384" y="15769"/>
                    <a:pt x="11428" y="15769"/>
                  </a:cubicBezTo>
                  <a:cubicBezTo>
                    <a:pt x="11453" y="15769"/>
                    <a:pt x="11463" y="15789"/>
                    <a:pt x="11441" y="15852"/>
                  </a:cubicBezTo>
                  <a:cubicBezTo>
                    <a:pt x="11182" y="15932"/>
                    <a:pt x="11282" y="16151"/>
                    <a:pt x="11142" y="16410"/>
                  </a:cubicBezTo>
                  <a:lnTo>
                    <a:pt x="11043" y="16330"/>
                  </a:lnTo>
                  <a:lnTo>
                    <a:pt x="11043" y="16330"/>
                  </a:lnTo>
                  <a:cubicBezTo>
                    <a:pt x="10526" y="16887"/>
                    <a:pt x="11142" y="16648"/>
                    <a:pt x="10645" y="17146"/>
                  </a:cubicBezTo>
                  <a:lnTo>
                    <a:pt x="10685" y="16807"/>
                  </a:lnTo>
                  <a:lnTo>
                    <a:pt x="10685" y="16807"/>
                  </a:lnTo>
                  <a:lnTo>
                    <a:pt x="10506" y="17106"/>
                  </a:lnTo>
                  <a:lnTo>
                    <a:pt x="10426" y="16967"/>
                  </a:lnTo>
                  <a:cubicBezTo>
                    <a:pt x="10287" y="17345"/>
                    <a:pt x="10187" y="17424"/>
                    <a:pt x="9929" y="17703"/>
                  </a:cubicBezTo>
                  <a:cubicBezTo>
                    <a:pt x="9934" y="17702"/>
                    <a:pt x="9939" y="17701"/>
                    <a:pt x="9945" y="17701"/>
                  </a:cubicBezTo>
                  <a:cubicBezTo>
                    <a:pt x="10051" y="17701"/>
                    <a:pt x="10079" y="17894"/>
                    <a:pt x="9889" y="18141"/>
                  </a:cubicBezTo>
                  <a:cubicBezTo>
                    <a:pt x="9848" y="18169"/>
                    <a:pt x="9823" y="18179"/>
                    <a:pt x="9807" y="18179"/>
                  </a:cubicBezTo>
                  <a:cubicBezTo>
                    <a:pt x="9778" y="18179"/>
                    <a:pt x="9778" y="18150"/>
                    <a:pt x="9766" y="18150"/>
                  </a:cubicBezTo>
                  <a:cubicBezTo>
                    <a:pt x="9751" y="18150"/>
                    <a:pt x="9721" y="18189"/>
                    <a:pt x="9610" y="18359"/>
                  </a:cubicBezTo>
                  <a:cubicBezTo>
                    <a:pt x="9610" y="18240"/>
                    <a:pt x="9590" y="18081"/>
                    <a:pt x="9809" y="17981"/>
                  </a:cubicBezTo>
                  <a:cubicBezTo>
                    <a:pt x="9789" y="17942"/>
                    <a:pt x="9809" y="17842"/>
                    <a:pt x="9789" y="17802"/>
                  </a:cubicBezTo>
                  <a:cubicBezTo>
                    <a:pt x="9587" y="17931"/>
                    <a:pt x="9435" y="18248"/>
                    <a:pt x="9335" y="18405"/>
                  </a:cubicBezTo>
                  <a:lnTo>
                    <a:pt x="9335" y="18405"/>
                  </a:lnTo>
                  <a:cubicBezTo>
                    <a:pt x="9367" y="18358"/>
                    <a:pt x="9399" y="18316"/>
                    <a:pt x="9431" y="18300"/>
                  </a:cubicBezTo>
                  <a:lnTo>
                    <a:pt x="9431" y="18300"/>
                  </a:lnTo>
                  <a:lnTo>
                    <a:pt x="9173" y="18956"/>
                  </a:lnTo>
                  <a:cubicBezTo>
                    <a:pt x="9151" y="18969"/>
                    <a:pt x="9136" y="18974"/>
                    <a:pt x="9124" y="18974"/>
                  </a:cubicBezTo>
                  <a:cubicBezTo>
                    <a:pt x="9082" y="18974"/>
                    <a:pt x="9097" y="18900"/>
                    <a:pt x="9113" y="18837"/>
                  </a:cubicBezTo>
                  <a:lnTo>
                    <a:pt x="9113" y="18837"/>
                  </a:lnTo>
                  <a:cubicBezTo>
                    <a:pt x="9033" y="18956"/>
                    <a:pt x="9033" y="19076"/>
                    <a:pt x="8914" y="19235"/>
                  </a:cubicBezTo>
                  <a:cubicBezTo>
                    <a:pt x="8877" y="19143"/>
                    <a:pt x="8789" y="19085"/>
                    <a:pt x="8887" y="18871"/>
                  </a:cubicBezTo>
                  <a:lnTo>
                    <a:pt x="8887" y="18871"/>
                  </a:lnTo>
                  <a:lnTo>
                    <a:pt x="8615" y="19414"/>
                  </a:lnTo>
                  <a:cubicBezTo>
                    <a:pt x="8567" y="19430"/>
                    <a:pt x="8397" y="19554"/>
                    <a:pt x="8349" y="19554"/>
                  </a:cubicBezTo>
                  <a:cubicBezTo>
                    <a:pt x="8338" y="19554"/>
                    <a:pt x="8333" y="19548"/>
                    <a:pt x="8337" y="19533"/>
                  </a:cubicBezTo>
                  <a:lnTo>
                    <a:pt x="8337" y="19533"/>
                  </a:lnTo>
                  <a:cubicBezTo>
                    <a:pt x="8078" y="19792"/>
                    <a:pt x="7979" y="20369"/>
                    <a:pt x="7621" y="20707"/>
                  </a:cubicBezTo>
                  <a:cubicBezTo>
                    <a:pt x="7621" y="20747"/>
                    <a:pt x="7601" y="20787"/>
                    <a:pt x="7561" y="20886"/>
                  </a:cubicBezTo>
                  <a:cubicBezTo>
                    <a:pt x="7282" y="21244"/>
                    <a:pt x="6944" y="21483"/>
                    <a:pt x="6745" y="22020"/>
                  </a:cubicBezTo>
                  <a:lnTo>
                    <a:pt x="6427" y="22160"/>
                  </a:lnTo>
                  <a:cubicBezTo>
                    <a:pt x="6363" y="22264"/>
                    <a:pt x="6372" y="22291"/>
                    <a:pt x="6408" y="22291"/>
                  </a:cubicBezTo>
                  <a:cubicBezTo>
                    <a:pt x="6446" y="22291"/>
                    <a:pt x="6512" y="22263"/>
                    <a:pt x="6558" y="22263"/>
                  </a:cubicBezTo>
                  <a:cubicBezTo>
                    <a:pt x="6620" y="22263"/>
                    <a:pt x="6644" y="22314"/>
                    <a:pt x="6506" y="22557"/>
                  </a:cubicBezTo>
                  <a:cubicBezTo>
                    <a:pt x="6413" y="22729"/>
                    <a:pt x="6356" y="22775"/>
                    <a:pt x="6313" y="22775"/>
                  </a:cubicBezTo>
                  <a:cubicBezTo>
                    <a:pt x="6263" y="22775"/>
                    <a:pt x="6231" y="22712"/>
                    <a:pt x="6183" y="22712"/>
                  </a:cubicBezTo>
                  <a:cubicBezTo>
                    <a:pt x="6167" y="22712"/>
                    <a:pt x="6149" y="22719"/>
                    <a:pt x="6128" y="22737"/>
                  </a:cubicBezTo>
                  <a:cubicBezTo>
                    <a:pt x="6069" y="22995"/>
                    <a:pt x="5969" y="23453"/>
                    <a:pt x="5591" y="23731"/>
                  </a:cubicBezTo>
                  <a:cubicBezTo>
                    <a:pt x="5651" y="23592"/>
                    <a:pt x="5731" y="23513"/>
                    <a:pt x="5810" y="23393"/>
                  </a:cubicBezTo>
                  <a:lnTo>
                    <a:pt x="5810" y="23393"/>
                  </a:lnTo>
                  <a:lnTo>
                    <a:pt x="5512" y="23612"/>
                  </a:lnTo>
                  <a:cubicBezTo>
                    <a:pt x="5587" y="23278"/>
                    <a:pt x="5744" y="23072"/>
                    <a:pt x="5673" y="23072"/>
                  </a:cubicBezTo>
                  <a:cubicBezTo>
                    <a:pt x="5651" y="23072"/>
                    <a:pt x="5607" y="23092"/>
                    <a:pt x="5532" y="23134"/>
                  </a:cubicBezTo>
                  <a:cubicBezTo>
                    <a:pt x="5810" y="23393"/>
                    <a:pt x="4795" y="24269"/>
                    <a:pt x="5054" y="24507"/>
                  </a:cubicBezTo>
                  <a:lnTo>
                    <a:pt x="4875" y="24666"/>
                  </a:lnTo>
                  <a:cubicBezTo>
                    <a:pt x="4915" y="24607"/>
                    <a:pt x="4895" y="24587"/>
                    <a:pt x="4935" y="24527"/>
                  </a:cubicBezTo>
                  <a:lnTo>
                    <a:pt x="4935" y="24527"/>
                  </a:lnTo>
                  <a:cubicBezTo>
                    <a:pt x="4537" y="24806"/>
                    <a:pt x="4955" y="24945"/>
                    <a:pt x="4596" y="25403"/>
                  </a:cubicBezTo>
                  <a:cubicBezTo>
                    <a:pt x="4504" y="25495"/>
                    <a:pt x="4421" y="25569"/>
                    <a:pt x="4387" y="25569"/>
                  </a:cubicBezTo>
                  <a:cubicBezTo>
                    <a:pt x="4369" y="25569"/>
                    <a:pt x="4364" y="25549"/>
                    <a:pt x="4378" y="25502"/>
                  </a:cubicBezTo>
                  <a:lnTo>
                    <a:pt x="4378" y="25502"/>
                  </a:lnTo>
                  <a:lnTo>
                    <a:pt x="4199" y="25920"/>
                  </a:lnTo>
                  <a:cubicBezTo>
                    <a:pt x="4172" y="25955"/>
                    <a:pt x="4150" y="25971"/>
                    <a:pt x="4137" y="25971"/>
                  </a:cubicBezTo>
                  <a:cubicBezTo>
                    <a:pt x="4119" y="25971"/>
                    <a:pt x="4116" y="25945"/>
                    <a:pt x="4139" y="25900"/>
                  </a:cubicBezTo>
                  <a:lnTo>
                    <a:pt x="4139" y="25900"/>
                  </a:lnTo>
                  <a:lnTo>
                    <a:pt x="3820" y="26437"/>
                  </a:lnTo>
                  <a:lnTo>
                    <a:pt x="3801" y="26417"/>
                  </a:lnTo>
                  <a:cubicBezTo>
                    <a:pt x="3801" y="26537"/>
                    <a:pt x="3741" y="26756"/>
                    <a:pt x="3721" y="26875"/>
                  </a:cubicBezTo>
                  <a:cubicBezTo>
                    <a:pt x="3693" y="26895"/>
                    <a:pt x="3677" y="26903"/>
                    <a:pt x="3669" y="26903"/>
                  </a:cubicBezTo>
                  <a:cubicBezTo>
                    <a:pt x="3639" y="26903"/>
                    <a:pt x="3718" y="26794"/>
                    <a:pt x="3688" y="26794"/>
                  </a:cubicBezTo>
                  <a:cubicBezTo>
                    <a:pt x="3686" y="26794"/>
                    <a:pt x="3684" y="26794"/>
                    <a:pt x="3681" y="26795"/>
                  </a:cubicBezTo>
                  <a:lnTo>
                    <a:pt x="3522" y="27154"/>
                  </a:lnTo>
                  <a:cubicBezTo>
                    <a:pt x="3508" y="27159"/>
                    <a:pt x="3496" y="27161"/>
                    <a:pt x="3486" y="27161"/>
                  </a:cubicBezTo>
                  <a:cubicBezTo>
                    <a:pt x="3381" y="27161"/>
                    <a:pt x="3476" y="26897"/>
                    <a:pt x="3622" y="26716"/>
                  </a:cubicBezTo>
                  <a:lnTo>
                    <a:pt x="3622" y="26716"/>
                  </a:lnTo>
                  <a:cubicBezTo>
                    <a:pt x="3124" y="26795"/>
                    <a:pt x="3522" y="27014"/>
                    <a:pt x="2925" y="27532"/>
                  </a:cubicBezTo>
                  <a:lnTo>
                    <a:pt x="3084" y="27213"/>
                  </a:lnTo>
                  <a:lnTo>
                    <a:pt x="3084" y="27213"/>
                  </a:lnTo>
                  <a:cubicBezTo>
                    <a:pt x="2786" y="27273"/>
                    <a:pt x="2706" y="27551"/>
                    <a:pt x="2368" y="27810"/>
                  </a:cubicBezTo>
                  <a:cubicBezTo>
                    <a:pt x="2438" y="27782"/>
                    <a:pt x="2763" y="27558"/>
                    <a:pt x="2895" y="27558"/>
                  </a:cubicBezTo>
                  <a:cubicBezTo>
                    <a:pt x="2940" y="27558"/>
                    <a:pt x="2963" y="27584"/>
                    <a:pt x="2945" y="27653"/>
                  </a:cubicBezTo>
                  <a:lnTo>
                    <a:pt x="2945" y="27653"/>
                  </a:lnTo>
                  <a:cubicBezTo>
                    <a:pt x="2980" y="27544"/>
                    <a:pt x="3024" y="27389"/>
                    <a:pt x="3124" y="27372"/>
                  </a:cubicBezTo>
                  <a:lnTo>
                    <a:pt x="3124" y="27372"/>
                  </a:lnTo>
                  <a:cubicBezTo>
                    <a:pt x="3164" y="27551"/>
                    <a:pt x="3064" y="27591"/>
                    <a:pt x="2925" y="27711"/>
                  </a:cubicBezTo>
                  <a:cubicBezTo>
                    <a:pt x="2846" y="27790"/>
                    <a:pt x="2746" y="27910"/>
                    <a:pt x="2686" y="28128"/>
                  </a:cubicBezTo>
                  <a:cubicBezTo>
                    <a:pt x="2672" y="28121"/>
                    <a:pt x="2658" y="28118"/>
                    <a:pt x="2644" y="28118"/>
                  </a:cubicBezTo>
                  <a:cubicBezTo>
                    <a:pt x="2547" y="28118"/>
                    <a:pt x="2470" y="28294"/>
                    <a:pt x="2348" y="28487"/>
                  </a:cubicBezTo>
                  <a:lnTo>
                    <a:pt x="2209" y="28387"/>
                  </a:lnTo>
                  <a:cubicBezTo>
                    <a:pt x="2090" y="28646"/>
                    <a:pt x="2169" y="28686"/>
                    <a:pt x="2149" y="28865"/>
                  </a:cubicBezTo>
                  <a:cubicBezTo>
                    <a:pt x="1977" y="29089"/>
                    <a:pt x="1849" y="29104"/>
                    <a:pt x="1728" y="29104"/>
                  </a:cubicBezTo>
                  <a:cubicBezTo>
                    <a:pt x="1709" y="29104"/>
                    <a:pt x="1690" y="29103"/>
                    <a:pt x="1672" y="29103"/>
                  </a:cubicBezTo>
                  <a:cubicBezTo>
                    <a:pt x="1581" y="29230"/>
                    <a:pt x="1580" y="29263"/>
                    <a:pt x="1614" y="29263"/>
                  </a:cubicBezTo>
                  <a:cubicBezTo>
                    <a:pt x="1652" y="29263"/>
                    <a:pt x="1733" y="29222"/>
                    <a:pt x="1781" y="29222"/>
                  </a:cubicBezTo>
                  <a:cubicBezTo>
                    <a:pt x="1832" y="29222"/>
                    <a:pt x="1846" y="29269"/>
                    <a:pt x="1731" y="29461"/>
                  </a:cubicBezTo>
                  <a:cubicBezTo>
                    <a:pt x="1433" y="29780"/>
                    <a:pt x="1333" y="30078"/>
                    <a:pt x="1134" y="30556"/>
                  </a:cubicBezTo>
                  <a:cubicBezTo>
                    <a:pt x="1077" y="30613"/>
                    <a:pt x="1046" y="30634"/>
                    <a:pt x="1029" y="30634"/>
                  </a:cubicBezTo>
                  <a:cubicBezTo>
                    <a:pt x="987" y="30634"/>
                    <a:pt x="1034" y="30508"/>
                    <a:pt x="996" y="30508"/>
                  </a:cubicBezTo>
                  <a:cubicBezTo>
                    <a:pt x="991" y="30508"/>
                    <a:pt x="984" y="30511"/>
                    <a:pt x="975" y="30516"/>
                  </a:cubicBezTo>
                  <a:lnTo>
                    <a:pt x="936" y="30814"/>
                  </a:lnTo>
                  <a:cubicBezTo>
                    <a:pt x="920" y="30838"/>
                    <a:pt x="907" y="30846"/>
                    <a:pt x="898" y="30846"/>
                  </a:cubicBezTo>
                  <a:cubicBezTo>
                    <a:pt x="883" y="30846"/>
                    <a:pt x="876" y="30827"/>
                    <a:pt x="876" y="30814"/>
                  </a:cubicBezTo>
                  <a:lnTo>
                    <a:pt x="876" y="30814"/>
                  </a:lnTo>
                  <a:cubicBezTo>
                    <a:pt x="796" y="31033"/>
                    <a:pt x="995" y="30914"/>
                    <a:pt x="836" y="31232"/>
                  </a:cubicBezTo>
                  <a:cubicBezTo>
                    <a:pt x="936" y="31411"/>
                    <a:pt x="219" y="31690"/>
                    <a:pt x="160" y="32187"/>
                  </a:cubicBezTo>
                  <a:lnTo>
                    <a:pt x="140" y="32187"/>
                  </a:lnTo>
                  <a:lnTo>
                    <a:pt x="359" y="32844"/>
                  </a:lnTo>
                  <a:cubicBezTo>
                    <a:pt x="398" y="32884"/>
                    <a:pt x="359" y="32904"/>
                    <a:pt x="339" y="32923"/>
                  </a:cubicBezTo>
                  <a:lnTo>
                    <a:pt x="319" y="32923"/>
                  </a:lnTo>
                  <a:lnTo>
                    <a:pt x="80" y="32147"/>
                  </a:lnTo>
                  <a:cubicBezTo>
                    <a:pt x="60" y="32108"/>
                    <a:pt x="60" y="32068"/>
                    <a:pt x="20" y="32068"/>
                  </a:cubicBezTo>
                  <a:cubicBezTo>
                    <a:pt x="20" y="32088"/>
                    <a:pt x="0" y="32108"/>
                    <a:pt x="20" y="32108"/>
                  </a:cubicBezTo>
                  <a:lnTo>
                    <a:pt x="319" y="32983"/>
                  </a:lnTo>
                  <a:cubicBezTo>
                    <a:pt x="836" y="33043"/>
                    <a:pt x="936" y="33102"/>
                    <a:pt x="1493" y="33102"/>
                  </a:cubicBezTo>
                  <a:lnTo>
                    <a:pt x="1711" y="33222"/>
                  </a:lnTo>
                  <a:lnTo>
                    <a:pt x="1950" y="33023"/>
                  </a:lnTo>
                  <a:lnTo>
                    <a:pt x="1950" y="33023"/>
                  </a:lnTo>
                  <a:cubicBezTo>
                    <a:pt x="1905" y="33057"/>
                    <a:pt x="1873" y="33071"/>
                    <a:pt x="1851" y="33071"/>
                  </a:cubicBezTo>
                  <a:cubicBezTo>
                    <a:pt x="1794" y="33071"/>
                    <a:pt x="1802" y="32978"/>
                    <a:pt x="1831" y="32864"/>
                  </a:cubicBezTo>
                  <a:cubicBezTo>
                    <a:pt x="1871" y="32685"/>
                    <a:pt x="1970" y="32466"/>
                    <a:pt x="2030" y="32287"/>
                  </a:cubicBezTo>
                  <a:cubicBezTo>
                    <a:pt x="2010" y="32287"/>
                    <a:pt x="1990" y="32287"/>
                    <a:pt x="1970" y="32307"/>
                  </a:cubicBezTo>
                  <a:cubicBezTo>
                    <a:pt x="1990" y="32267"/>
                    <a:pt x="2030" y="32227"/>
                    <a:pt x="2050" y="32207"/>
                  </a:cubicBezTo>
                  <a:lnTo>
                    <a:pt x="2050" y="32207"/>
                  </a:lnTo>
                  <a:cubicBezTo>
                    <a:pt x="2030" y="32227"/>
                    <a:pt x="2030" y="32247"/>
                    <a:pt x="2030" y="32287"/>
                  </a:cubicBezTo>
                  <a:cubicBezTo>
                    <a:pt x="2050" y="32267"/>
                    <a:pt x="2070" y="32267"/>
                    <a:pt x="2090" y="32247"/>
                  </a:cubicBezTo>
                  <a:lnTo>
                    <a:pt x="2090" y="32247"/>
                  </a:lnTo>
                  <a:cubicBezTo>
                    <a:pt x="2090" y="32426"/>
                    <a:pt x="2050" y="32645"/>
                    <a:pt x="2149" y="32685"/>
                  </a:cubicBezTo>
                  <a:cubicBezTo>
                    <a:pt x="2169" y="32645"/>
                    <a:pt x="2209" y="32545"/>
                    <a:pt x="2269" y="32466"/>
                  </a:cubicBezTo>
                  <a:lnTo>
                    <a:pt x="2269" y="32466"/>
                  </a:lnTo>
                  <a:cubicBezTo>
                    <a:pt x="2249" y="32525"/>
                    <a:pt x="2249" y="32565"/>
                    <a:pt x="2288" y="32565"/>
                  </a:cubicBezTo>
                  <a:cubicBezTo>
                    <a:pt x="2308" y="32545"/>
                    <a:pt x="2328" y="32446"/>
                    <a:pt x="2348" y="32366"/>
                  </a:cubicBezTo>
                  <a:lnTo>
                    <a:pt x="2567" y="32366"/>
                  </a:lnTo>
                  <a:lnTo>
                    <a:pt x="2527" y="32307"/>
                  </a:lnTo>
                  <a:lnTo>
                    <a:pt x="3064" y="31809"/>
                  </a:lnTo>
                  <a:cubicBezTo>
                    <a:pt x="3224" y="31272"/>
                    <a:pt x="3283" y="30755"/>
                    <a:pt x="3721" y="30058"/>
                  </a:cubicBezTo>
                  <a:lnTo>
                    <a:pt x="3721" y="30058"/>
                  </a:lnTo>
                  <a:cubicBezTo>
                    <a:pt x="3701" y="30297"/>
                    <a:pt x="3880" y="30237"/>
                    <a:pt x="4000" y="30337"/>
                  </a:cubicBezTo>
                  <a:cubicBezTo>
                    <a:pt x="3727" y="30415"/>
                    <a:pt x="3664" y="30874"/>
                    <a:pt x="3400" y="31173"/>
                  </a:cubicBezTo>
                  <a:lnTo>
                    <a:pt x="3400" y="31173"/>
                  </a:lnTo>
                  <a:cubicBezTo>
                    <a:pt x="3450" y="31120"/>
                    <a:pt x="3485" y="31101"/>
                    <a:pt x="3509" y="31101"/>
                  </a:cubicBezTo>
                  <a:cubicBezTo>
                    <a:pt x="3545" y="31101"/>
                    <a:pt x="3553" y="31147"/>
                    <a:pt x="3542" y="31192"/>
                  </a:cubicBezTo>
                  <a:lnTo>
                    <a:pt x="3880" y="30496"/>
                  </a:lnTo>
                  <a:cubicBezTo>
                    <a:pt x="3899" y="30511"/>
                    <a:pt x="3917" y="30518"/>
                    <a:pt x="3935" y="30518"/>
                  </a:cubicBezTo>
                  <a:cubicBezTo>
                    <a:pt x="4013" y="30518"/>
                    <a:pt x="4093" y="30394"/>
                    <a:pt x="4238" y="30297"/>
                  </a:cubicBezTo>
                  <a:cubicBezTo>
                    <a:pt x="3920" y="30257"/>
                    <a:pt x="4437" y="29740"/>
                    <a:pt x="4557" y="29461"/>
                  </a:cubicBezTo>
                  <a:lnTo>
                    <a:pt x="4557" y="29461"/>
                  </a:lnTo>
                  <a:cubicBezTo>
                    <a:pt x="4636" y="29501"/>
                    <a:pt x="4676" y="29601"/>
                    <a:pt x="4417" y="29899"/>
                  </a:cubicBezTo>
                  <a:cubicBezTo>
                    <a:pt x="4835" y="29680"/>
                    <a:pt x="4497" y="29282"/>
                    <a:pt x="4875" y="29064"/>
                  </a:cubicBezTo>
                  <a:lnTo>
                    <a:pt x="4875" y="29064"/>
                  </a:lnTo>
                  <a:cubicBezTo>
                    <a:pt x="4835" y="29123"/>
                    <a:pt x="4795" y="29163"/>
                    <a:pt x="4795" y="29223"/>
                  </a:cubicBezTo>
                  <a:cubicBezTo>
                    <a:pt x="4863" y="29037"/>
                    <a:pt x="5132" y="28735"/>
                    <a:pt x="5211" y="28735"/>
                  </a:cubicBezTo>
                  <a:cubicBezTo>
                    <a:pt x="5225" y="28735"/>
                    <a:pt x="5233" y="28744"/>
                    <a:pt x="5233" y="28765"/>
                  </a:cubicBezTo>
                  <a:lnTo>
                    <a:pt x="5173" y="28845"/>
                  </a:lnTo>
                  <a:cubicBezTo>
                    <a:pt x="5571" y="28387"/>
                    <a:pt x="6308" y="27372"/>
                    <a:pt x="6188" y="27173"/>
                  </a:cubicBezTo>
                  <a:lnTo>
                    <a:pt x="6188" y="27173"/>
                  </a:lnTo>
                  <a:cubicBezTo>
                    <a:pt x="6208" y="27193"/>
                    <a:pt x="6347" y="27392"/>
                    <a:pt x="6367" y="27452"/>
                  </a:cubicBezTo>
                  <a:lnTo>
                    <a:pt x="6407" y="26537"/>
                  </a:lnTo>
                  <a:cubicBezTo>
                    <a:pt x="6487" y="26457"/>
                    <a:pt x="6546" y="26358"/>
                    <a:pt x="6626" y="26278"/>
                  </a:cubicBezTo>
                  <a:cubicBezTo>
                    <a:pt x="6825" y="26378"/>
                    <a:pt x="7044" y="26457"/>
                    <a:pt x="6885" y="26795"/>
                  </a:cubicBezTo>
                  <a:cubicBezTo>
                    <a:pt x="7004" y="26696"/>
                    <a:pt x="7143" y="26577"/>
                    <a:pt x="7282" y="26278"/>
                  </a:cubicBezTo>
                  <a:lnTo>
                    <a:pt x="7282" y="26278"/>
                  </a:lnTo>
                  <a:cubicBezTo>
                    <a:pt x="7251" y="26297"/>
                    <a:pt x="7200" y="26306"/>
                    <a:pt x="7149" y="26306"/>
                  </a:cubicBezTo>
                  <a:cubicBezTo>
                    <a:pt x="7039" y="26306"/>
                    <a:pt x="6924" y="26266"/>
                    <a:pt x="6964" y="26198"/>
                  </a:cubicBezTo>
                  <a:cubicBezTo>
                    <a:pt x="7355" y="26042"/>
                    <a:pt x="7228" y="26059"/>
                    <a:pt x="7619" y="25814"/>
                  </a:cubicBezTo>
                  <a:lnTo>
                    <a:pt x="7619" y="25814"/>
                  </a:lnTo>
                  <a:cubicBezTo>
                    <a:pt x="7610" y="25818"/>
                    <a:pt x="7602" y="25819"/>
                    <a:pt x="7594" y="25819"/>
                  </a:cubicBezTo>
                  <a:cubicBezTo>
                    <a:pt x="7490" y="25819"/>
                    <a:pt x="7403" y="25558"/>
                    <a:pt x="7541" y="25403"/>
                  </a:cubicBezTo>
                  <a:lnTo>
                    <a:pt x="7541" y="25403"/>
                  </a:lnTo>
                  <a:cubicBezTo>
                    <a:pt x="7561" y="25461"/>
                    <a:pt x="7771" y="25577"/>
                    <a:pt x="7761" y="25656"/>
                  </a:cubicBezTo>
                  <a:lnTo>
                    <a:pt x="7761" y="25656"/>
                  </a:lnTo>
                  <a:lnTo>
                    <a:pt x="7875" y="25048"/>
                  </a:lnTo>
                  <a:lnTo>
                    <a:pt x="7875" y="25048"/>
                  </a:lnTo>
                  <a:cubicBezTo>
                    <a:pt x="7868" y="25130"/>
                    <a:pt x="7960" y="25171"/>
                    <a:pt x="8067" y="25171"/>
                  </a:cubicBezTo>
                  <a:cubicBezTo>
                    <a:pt x="8117" y="25171"/>
                    <a:pt x="8170" y="25162"/>
                    <a:pt x="8218" y="25144"/>
                  </a:cubicBezTo>
                  <a:lnTo>
                    <a:pt x="8218" y="25144"/>
                  </a:lnTo>
                  <a:cubicBezTo>
                    <a:pt x="8216" y="25144"/>
                    <a:pt x="8214" y="25145"/>
                    <a:pt x="8213" y="25145"/>
                  </a:cubicBezTo>
                  <a:cubicBezTo>
                    <a:pt x="8156" y="25145"/>
                    <a:pt x="8537" y="24743"/>
                    <a:pt x="8596" y="24607"/>
                  </a:cubicBezTo>
                  <a:lnTo>
                    <a:pt x="8596" y="24607"/>
                  </a:lnTo>
                  <a:lnTo>
                    <a:pt x="8397" y="24766"/>
                  </a:lnTo>
                  <a:cubicBezTo>
                    <a:pt x="8834" y="24269"/>
                    <a:pt x="8476" y="23990"/>
                    <a:pt x="8874" y="23493"/>
                  </a:cubicBezTo>
                  <a:cubicBezTo>
                    <a:pt x="8874" y="23564"/>
                    <a:pt x="8965" y="23726"/>
                    <a:pt x="9105" y="23726"/>
                  </a:cubicBezTo>
                  <a:cubicBezTo>
                    <a:pt x="9160" y="23726"/>
                    <a:pt x="9224" y="23700"/>
                    <a:pt x="9292" y="23632"/>
                  </a:cubicBezTo>
                  <a:cubicBezTo>
                    <a:pt x="9272" y="23532"/>
                    <a:pt x="9232" y="23254"/>
                    <a:pt x="9232" y="22936"/>
                  </a:cubicBezTo>
                  <a:cubicBezTo>
                    <a:pt x="9391" y="22756"/>
                    <a:pt x="9551" y="22557"/>
                    <a:pt x="9690" y="22359"/>
                  </a:cubicBezTo>
                  <a:lnTo>
                    <a:pt x="9690" y="22359"/>
                  </a:lnTo>
                  <a:cubicBezTo>
                    <a:pt x="9650" y="22737"/>
                    <a:pt x="9590" y="23134"/>
                    <a:pt x="9531" y="23393"/>
                  </a:cubicBezTo>
                  <a:cubicBezTo>
                    <a:pt x="9730" y="23254"/>
                    <a:pt x="9650" y="23413"/>
                    <a:pt x="9869" y="23115"/>
                  </a:cubicBezTo>
                  <a:cubicBezTo>
                    <a:pt x="9881" y="23109"/>
                    <a:pt x="9892" y="23107"/>
                    <a:pt x="9900" y="23107"/>
                  </a:cubicBezTo>
                  <a:cubicBezTo>
                    <a:pt x="9980" y="23107"/>
                    <a:pt x="9844" y="23360"/>
                    <a:pt x="9789" y="23433"/>
                  </a:cubicBezTo>
                  <a:lnTo>
                    <a:pt x="10346" y="22796"/>
                  </a:lnTo>
                  <a:cubicBezTo>
                    <a:pt x="10187" y="22717"/>
                    <a:pt x="10625" y="22160"/>
                    <a:pt x="10486" y="22100"/>
                  </a:cubicBezTo>
                  <a:lnTo>
                    <a:pt x="10486" y="22100"/>
                  </a:lnTo>
                  <a:lnTo>
                    <a:pt x="10048" y="22955"/>
                  </a:lnTo>
                  <a:cubicBezTo>
                    <a:pt x="9889" y="22876"/>
                    <a:pt x="9988" y="22219"/>
                    <a:pt x="10386" y="21762"/>
                  </a:cubicBezTo>
                  <a:cubicBezTo>
                    <a:pt x="10402" y="21754"/>
                    <a:pt x="10417" y="21750"/>
                    <a:pt x="10430" y="21750"/>
                  </a:cubicBezTo>
                  <a:cubicBezTo>
                    <a:pt x="10550" y="21750"/>
                    <a:pt x="10571" y="22042"/>
                    <a:pt x="10625" y="22060"/>
                  </a:cubicBezTo>
                  <a:cubicBezTo>
                    <a:pt x="10625" y="21961"/>
                    <a:pt x="10884" y="21543"/>
                    <a:pt x="10963" y="21523"/>
                  </a:cubicBezTo>
                  <a:lnTo>
                    <a:pt x="10963" y="21523"/>
                  </a:lnTo>
                  <a:lnTo>
                    <a:pt x="10864" y="21782"/>
                  </a:lnTo>
                  <a:cubicBezTo>
                    <a:pt x="11142" y="21563"/>
                    <a:pt x="11043" y="21205"/>
                    <a:pt x="11421" y="21006"/>
                  </a:cubicBezTo>
                  <a:cubicBezTo>
                    <a:pt x="11520" y="20886"/>
                    <a:pt x="11859" y="20807"/>
                    <a:pt x="11799" y="20727"/>
                  </a:cubicBezTo>
                  <a:lnTo>
                    <a:pt x="11799" y="20727"/>
                  </a:lnTo>
                  <a:cubicBezTo>
                    <a:pt x="11775" y="20732"/>
                    <a:pt x="11750" y="20735"/>
                    <a:pt x="11724" y="20735"/>
                  </a:cubicBezTo>
                  <a:cubicBezTo>
                    <a:pt x="11552" y="20735"/>
                    <a:pt x="11335" y="20629"/>
                    <a:pt x="11162" y="20508"/>
                  </a:cubicBezTo>
                  <a:cubicBezTo>
                    <a:pt x="11262" y="20369"/>
                    <a:pt x="11361" y="20250"/>
                    <a:pt x="11461" y="20130"/>
                  </a:cubicBezTo>
                  <a:lnTo>
                    <a:pt x="11520" y="20190"/>
                  </a:lnTo>
                  <a:lnTo>
                    <a:pt x="11560" y="20110"/>
                  </a:lnTo>
                  <a:lnTo>
                    <a:pt x="11520" y="20070"/>
                  </a:lnTo>
                  <a:cubicBezTo>
                    <a:pt x="11620" y="19951"/>
                    <a:pt x="11719" y="19812"/>
                    <a:pt x="11819" y="19692"/>
                  </a:cubicBezTo>
                  <a:cubicBezTo>
                    <a:pt x="11950" y="19730"/>
                    <a:pt x="11852" y="20136"/>
                    <a:pt x="12005" y="20136"/>
                  </a:cubicBezTo>
                  <a:cubicBezTo>
                    <a:pt x="12015" y="20136"/>
                    <a:pt x="12025" y="20134"/>
                    <a:pt x="12038" y="20130"/>
                  </a:cubicBezTo>
                  <a:cubicBezTo>
                    <a:pt x="12018" y="20090"/>
                    <a:pt x="12038" y="19951"/>
                    <a:pt x="12058" y="19891"/>
                  </a:cubicBezTo>
                  <a:cubicBezTo>
                    <a:pt x="12079" y="19879"/>
                    <a:pt x="12096" y="19874"/>
                    <a:pt x="12110" y="19874"/>
                  </a:cubicBezTo>
                  <a:cubicBezTo>
                    <a:pt x="12150" y="19874"/>
                    <a:pt x="12164" y="19911"/>
                    <a:pt x="12193" y="19911"/>
                  </a:cubicBezTo>
                  <a:cubicBezTo>
                    <a:pt x="12219" y="19911"/>
                    <a:pt x="12257" y="19882"/>
                    <a:pt x="12336" y="19772"/>
                  </a:cubicBezTo>
                  <a:cubicBezTo>
                    <a:pt x="12249" y="19657"/>
                    <a:pt x="12509" y="19447"/>
                    <a:pt x="12482" y="19447"/>
                  </a:cubicBezTo>
                  <a:cubicBezTo>
                    <a:pt x="12473" y="19447"/>
                    <a:pt x="12422" y="19477"/>
                    <a:pt x="12296" y="19553"/>
                  </a:cubicBezTo>
                  <a:cubicBezTo>
                    <a:pt x="12455" y="19295"/>
                    <a:pt x="12535" y="19334"/>
                    <a:pt x="12754" y="19036"/>
                  </a:cubicBezTo>
                  <a:lnTo>
                    <a:pt x="12754" y="19036"/>
                  </a:lnTo>
                  <a:cubicBezTo>
                    <a:pt x="12750" y="19037"/>
                    <a:pt x="12746" y="19037"/>
                    <a:pt x="12743" y="19037"/>
                  </a:cubicBezTo>
                  <a:cubicBezTo>
                    <a:pt x="12654" y="19037"/>
                    <a:pt x="12656" y="18808"/>
                    <a:pt x="12694" y="18578"/>
                  </a:cubicBezTo>
                  <a:cubicBezTo>
                    <a:pt x="12774" y="18479"/>
                    <a:pt x="12873" y="18379"/>
                    <a:pt x="12953" y="18280"/>
                  </a:cubicBezTo>
                  <a:cubicBezTo>
                    <a:pt x="12953" y="18280"/>
                    <a:pt x="12973" y="18260"/>
                    <a:pt x="12973" y="18260"/>
                  </a:cubicBezTo>
                  <a:cubicBezTo>
                    <a:pt x="13391" y="17782"/>
                    <a:pt x="13669" y="17564"/>
                    <a:pt x="14047" y="17086"/>
                  </a:cubicBezTo>
                  <a:cubicBezTo>
                    <a:pt x="14105" y="17072"/>
                    <a:pt x="14235" y="16974"/>
                    <a:pt x="14296" y="16974"/>
                  </a:cubicBezTo>
                  <a:cubicBezTo>
                    <a:pt x="14319" y="16974"/>
                    <a:pt x="14331" y="16988"/>
                    <a:pt x="14326" y="17026"/>
                  </a:cubicBezTo>
                  <a:cubicBezTo>
                    <a:pt x="14346" y="16947"/>
                    <a:pt x="14346" y="16847"/>
                    <a:pt x="14465" y="16688"/>
                  </a:cubicBezTo>
                  <a:cubicBezTo>
                    <a:pt x="14516" y="16661"/>
                    <a:pt x="14546" y="16650"/>
                    <a:pt x="14561" y="16650"/>
                  </a:cubicBezTo>
                  <a:cubicBezTo>
                    <a:pt x="14641" y="16650"/>
                    <a:pt x="14348" y="16940"/>
                    <a:pt x="14480" y="16940"/>
                  </a:cubicBezTo>
                  <a:cubicBezTo>
                    <a:pt x="14495" y="16940"/>
                    <a:pt x="14516" y="16936"/>
                    <a:pt x="14545" y="16927"/>
                  </a:cubicBezTo>
                  <a:cubicBezTo>
                    <a:pt x="14485" y="16847"/>
                    <a:pt x="14724" y="16469"/>
                    <a:pt x="14843" y="16230"/>
                  </a:cubicBezTo>
                  <a:cubicBezTo>
                    <a:pt x="14836" y="16229"/>
                    <a:pt x="14829" y="16228"/>
                    <a:pt x="14822" y="16228"/>
                  </a:cubicBezTo>
                  <a:cubicBezTo>
                    <a:pt x="14647" y="16228"/>
                    <a:pt x="14441" y="16697"/>
                    <a:pt x="14326" y="16927"/>
                  </a:cubicBezTo>
                  <a:cubicBezTo>
                    <a:pt x="14266" y="16887"/>
                    <a:pt x="14246" y="16788"/>
                    <a:pt x="14246" y="16668"/>
                  </a:cubicBezTo>
                  <a:cubicBezTo>
                    <a:pt x="14644" y="16171"/>
                    <a:pt x="15042" y="15673"/>
                    <a:pt x="15440" y="15176"/>
                  </a:cubicBezTo>
                  <a:cubicBezTo>
                    <a:pt x="15758" y="14897"/>
                    <a:pt x="16415" y="13982"/>
                    <a:pt x="16912" y="13564"/>
                  </a:cubicBezTo>
                  <a:cubicBezTo>
                    <a:pt x="16952" y="13465"/>
                    <a:pt x="17012" y="13346"/>
                    <a:pt x="16992" y="13286"/>
                  </a:cubicBezTo>
                  <a:cubicBezTo>
                    <a:pt x="17390" y="12808"/>
                    <a:pt x="17768" y="12351"/>
                    <a:pt x="18166" y="11873"/>
                  </a:cubicBezTo>
                  <a:cubicBezTo>
                    <a:pt x="18305" y="11714"/>
                    <a:pt x="18444" y="11555"/>
                    <a:pt x="18564" y="11396"/>
                  </a:cubicBezTo>
                  <a:cubicBezTo>
                    <a:pt x="18584" y="11416"/>
                    <a:pt x="18584" y="11436"/>
                    <a:pt x="18623" y="11436"/>
                  </a:cubicBezTo>
                  <a:lnTo>
                    <a:pt x="18782" y="11137"/>
                  </a:lnTo>
                  <a:cubicBezTo>
                    <a:pt x="18782" y="11137"/>
                    <a:pt x="18782" y="11137"/>
                    <a:pt x="18802" y="11117"/>
                  </a:cubicBezTo>
                  <a:lnTo>
                    <a:pt x="18802" y="11117"/>
                  </a:lnTo>
                  <a:cubicBezTo>
                    <a:pt x="18818" y="11148"/>
                    <a:pt x="18797" y="11215"/>
                    <a:pt x="18825" y="11215"/>
                  </a:cubicBezTo>
                  <a:cubicBezTo>
                    <a:pt x="18833" y="11215"/>
                    <a:pt x="18844" y="11210"/>
                    <a:pt x="18862" y="11197"/>
                  </a:cubicBezTo>
                  <a:cubicBezTo>
                    <a:pt x="18842" y="11177"/>
                    <a:pt x="18842" y="11117"/>
                    <a:pt x="18862" y="11038"/>
                  </a:cubicBezTo>
                  <a:cubicBezTo>
                    <a:pt x="18981" y="10918"/>
                    <a:pt x="19081" y="10779"/>
                    <a:pt x="19180" y="10660"/>
                  </a:cubicBezTo>
                  <a:cubicBezTo>
                    <a:pt x="19200" y="10640"/>
                    <a:pt x="19220" y="10640"/>
                    <a:pt x="19220" y="10640"/>
                  </a:cubicBezTo>
                  <a:cubicBezTo>
                    <a:pt x="19240" y="10620"/>
                    <a:pt x="19240" y="10600"/>
                    <a:pt x="19240" y="10600"/>
                  </a:cubicBezTo>
                  <a:cubicBezTo>
                    <a:pt x="19320" y="10500"/>
                    <a:pt x="19419" y="10381"/>
                    <a:pt x="19499" y="10282"/>
                  </a:cubicBezTo>
                  <a:cubicBezTo>
                    <a:pt x="19519" y="10282"/>
                    <a:pt x="19539" y="10262"/>
                    <a:pt x="19558" y="10242"/>
                  </a:cubicBezTo>
                  <a:cubicBezTo>
                    <a:pt x="19578" y="10202"/>
                    <a:pt x="19618" y="10182"/>
                    <a:pt x="19638" y="10142"/>
                  </a:cubicBezTo>
                  <a:cubicBezTo>
                    <a:pt x="22324" y="6959"/>
                    <a:pt x="24731" y="4293"/>
                    <a:pt x="26323" y="2840"/>
                  </a:cubicBezTo>
                  <a:cubicBezTo>
                    <a:pt x="26338" y="2846"/>
                    <a:pt x="26350" y="2849"/>
                    <a:pt x="26360" y="2849"/>
                  </a:cubicBezTo>
                  <a:cubicBezTo>
                    <a:pt x="26417" y="2849"/>
                    <a:pt x="26420" y="2778"/>
                    <a:pt x="26407" y="2778"/>
                  </a:cubicBezTo>
                  <a:cubicBezTo>
                    <a:pt x="26406" y="2778"/>
                    <a:pt x="26404" y="2779"/>
                    <a:pt x="26403" y="2781"/>
                  </a:cubicBezTo>
                  <a:cubicBezTo>
                    <a:pt x="26562" y="2621"/>
                    <a:pt x="26741" y="2482"/>
                    <a:pt x="26880" y="2363"/>
                  </a:cubicBezTo>
                  <a:lnTo>
                    <a:pt x="26761" y="2243"/>
                  </a:lnTo>
                  <a:cubicBezTo>
                    <a:pt x="26761" y="2243"/>
                    <a:pt x="26482" y="2064"/>
                    <a:pt x="26144" y="1786"/>
                  </a:cubicBezTo>
                  <a:cubicBezTo>
                    <a:pt x="26124" y="1607"/>
                    <a:pt x="26084" y="1428"/>
                    <a:pt x="26184" y="1368"/>
                  </a:cubicBezTo>
                  <a:cubicBezTo>
                    <a:pt x="26045" y="1328"/>
                    <a:pt x="25925" y="1209"/>
                    <a:pt x="25786" y="950"/>
                  </a:cubicBezTo>
                  <a:cubicBezTo>
                    <a:pt x="25667" y="711"/>
                    <a:pt x="25527" y="333"/>
                    <a:pt x="25368" y="15"/>
                  </a:cubicBezTo>
                  <a:cubicBezTo>
                    <a:pt x="25348" y="5"/>
                    <a:pt x="25333" y="0"/>
                    <a:pt x="253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5"/>
            <p:cNvSpPr/>
            <p:nvPr/>
          </p:nvSpPr>
          <p:spPr>
            <a:xfrm flipH="1">
              <a:off x="7603570" y="2351813"/>
              <a:ext cx="939833" cy="1170414"/>
            </a:xfrm>
            <a:custGeom>
              <a:avLst/>
              <a:gdLst/>
              <a:ahLst/>
              <a:cxn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5"/>
            <p:cNvSpPr/>
            <p:nvPr/>
          </p:nvSpPr>
          <p:spPr>
            <a:xfrm flipH="1">
              <a:off x="7393400" y="2570576"/>
              <a:ext cx="835770" cy="975393"/>
            </a:xfrm>
            <a:custGeom>
              <a:avLst/>
              <a:gdLst/>
              <a:ahLst/>
              <a:cxnLst/>
              <a:rect l="l" t="t" r="r" b="b"/>
              <a:pathLst>
                <a:path w="23339" h="27238" extrusionOk="0">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6" name="Google Shape;1246;p15"/>
          <p:cNvGrpSpPr/>
          <p:nvPr/>
        </p:nvGrpSpPr>
        <p:grpSpPr>
          <a:xfrm>
            <a:off x="719995" y="1169131"/>
            <a:ext cx="439697" cy="506486"/>
            <a:chOff x="3150425" y="3024575"/>
            <a:chExt cx="130350" cy="150150"/>
          </a:xfrm>
        </p:grpSpPr>
        <p:sp>
          <p:nvSpPr>
            <p:cNvPr id="1247" name="Google Shape;1247;p15"/>
            <p:cNvSpPr/>
            <p:nvPr/>
          </p:nvSpPr>
          <p:spPr>
            <a:xfrm>
              <a:off x="3259350" y="3087675"/>
              <a:ext cx="21425" cy="20150"/>
            </a:xfrm>
            <a:custGeom>
              <a:avLst/>
              <a:gdLst/>
              <a:ahLst/>
              <a:cxnLst/>
              <a:rect l="l" t="t" r="r" b="b"/>
              <a:pathLst>
                <a:path w="857" h="806" extrusionOk="0">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5"/>
            <p:cNvSpPr/>
            <p:nvPr/>
          </p:nvSpPr>
          <p:spPr>
            <a:xfrm>
              <a:off x="3226525" y="3128500"/>
              <a:ext cx="22425" cy="29025"/>
            </a:xfrm>
            <a:custGeom>
              <a:avLst/>
              <a:gdLst/>
              <a:ahLst/>
              <a:cxnLst/>
              <a:rect l="l" t="t" r="r" b="b"/>
              <a:pathLst>
                <a:path w="897" h="1161" extrusionOk="0">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5"/>
            <p:cNvSpPr/>
            <p:nvPr/>
          </p:nvSpPr>
          <p:spPr>
            <a:xfrm>
              <a:off x="3237625" y="3024575"/>
              <a:ext cx="14800" cy="14075"/>
            </a:xfrm>
            <a:custGeom>
              <a:avLst/>
              <a:gdLst/>
              <a:ahLst/>
              <a:cxnLst/>
              <a:rect l="l" t="t" r="r" b="b"/>
              <a:pathLst>
                <a:path w="592" h="563" extrusionOk="0">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5"/>
            <p:cNvSpPr/>
            <p:nvPr/>
          </p:nvSpPr>
          <p:spPr>
            <a:xfrm>
              <a:off x="3209125" y="3062300"/>
              <a:ext cx="22900" cy="22025"/>
            </a:xfrm>
            <a:custGeom>
              <a:avLst/>
              <a:gdLst/>
              <a:ahLst/>
              <a:cxnLst/>
              <a:rect l="l" t="t" r="r" b="b"/>
              <a:pathLst>
                <a:path w="916" h="881" extrusionOk="0">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5"/>
            <p:cNvSpPr/>
            <p:nvPr/>
          </p:nvSpPr>
          <p:spPr>
            <a:xfrm>
              <a:off x="3205650" y="3094325"/>
              <a:ext cx="22350" cy="22600"/>
            </a:xfrm>
            <a:custGeom>
              <a:avLst/>
              <a:gdLst/>
              <a:ahLst/>
              <a:cxnLst/>
              <a:rect l="l" t="t" r="r" b="b"/>
              <a:pathLst>
                <a:path w="894" h="904" extrusionOk="0">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5"/>
            <p:cNvSpPr/>
            <p:nvPr/>
          </p:nvSpPr>
          <p:spPr>
            <a:xfrm>
              <a:off x="3182750" y="3155225"/>
              <a:ext cx="18425" cy="19500"/>
            </a:xfrm>
            <a:custGeom>
              <a:avLst/>
              <a:gdLst/>
              <a:ahLst/>
              <a:cxnLst/>
              <a:rect l="l" t="t" r="r" b="b"/>
              <a:pathLst>
                <a:path w="737" h="780" extrusionOk="0">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5"/>
            <p:cNvSpPr/>
            <p:nvPr/>
          </p:nvSpPr>
          <p:spPr>
            <a:xfrm>
              <a:off x="3165350" y="3033050"/>
              <a:ext cx="26875" cy="29250"/>
            </a:xfrm>
            <a:custGeom>
              <a:avLst/>
              <a:gdLst/>
              <a:ahLst/>
              <a:cxnLst/>
              <a:rect l="l" t="t" r="r" b="b"/>
              <a:pathLst>
                <a:path w="1075" h="1170" extrusionOk="0">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5"/>
            <p:cNvSpPr/>
            <p:nvPr/>
          </p:nvSpPr>
          <p:spPr>
            <a:xfrm>
              <a:off x="3150425" y="3082275"/>
              <a:ext cx="25900" cy="26450"/>
            </a:xfrm>
            <a:custGeom>
              <a:avLst/>
              <a:gdLst/>
              <a:ahLst/>
              <a:cxnLst/>
              <a:rect l="l" t="t" r="r" b="b"/>
              <a:pathLst>
                <a:path w="1036" h="1058" extrusionOk="0">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5" name="Google Shape;1255;p15"/>
          <p:cNvSpPr/>
          <p:nvPr/>
        </p:nvSpPr>
        <p:spPr>
          <a:xfrm>
            <a:off x="600600" y="1014000"/>
            <a:ext cx="7942800" cy="37485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5"/>
          <p:cNvSpPr txBox="1">
            <a:spLocks noGrp="1"/>
          </p:cNvSpPr>
          <p:nvPr>
            <p:ph type="subTitle" idx="1"/>
          </p:nvPr>
        </p:nvSpPr>
        <p:spPr>
          <a:xfrm>
            <a:off x="1125697" y="2831875"/>
            <a:ext cx="18747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400"/>
              <a:buFont typeface="Gaegu"/>
              <a:buNone/>
              <a:defRPr sz="2600" b="1">
                <a:solidFill>
                  <a:schemeClr val="accent3"/>
                </a:solidFill>
                <a:latin typeface="Gaegu"/>
                <a:ea typeface="Gaegu"/>
                <a:cs typeface="Gaegu"/>
                <a:sym typeface="Gaegu"/>
              </a:defRPr>
            </a:lvl1pPr>
            <a:lvl2pPr lvl="1" algn="ctr" rtl="0">
              <a:lnSpc>
                <a:spcPct val="100000"/>
              </a:lnSpc>
              <a:spcBef>
                <a:spcPts val="0"/>
              </a:spcBef>
              <a:spcAft>
                <a:spcPts val="0"/>
              </a:spcAft>
              <a:buSzPts val="2400"/>
              <a:buFont typeface="Gaegu"/>
              <a:buNone/>
              <a:defRPr sz="2400" b="1">
                <a:latin typeface="Gaegu"/>
                <a:ea typeface="Gaegu"/>
                <a:cs typeface="Gaegu"/>
                <a:sym typeface="Gaegu"/>
              </a:defRPr>
            </a:lvl2pPr>
            <a:lvl3pPr lvl="2" algn="ctr" rtl="0">
              <a:lnSpc>
                <a:spcPct val="100000"/>
              </a:lnSpc>
              <a:spcBef>
                <a:spcPts val="0"/>
              </a:spcBef>
              <a:spcAft>
                <a:spcPts val="0"/>
              </a:spcAft>
              <a:buSzPts val="2400"/>
              <a:buFont typeface="Gaegu"/>
              <a:buNone/>
              <a:defRPr sz="2400" b="1">
                <a:latin typeface="Gaegu"/>
                <a:ea typeface="Gaegu"/>
                <a:cs typeface="Gaegu"/>
                <a:sym typeface="Gaegu"/>
              </a:defRPr>
            </a:lvl3pPr>
            <a:lvl4pPr lvl="3" algn="ctr" rtl="0">
              <a:lnSpc>
                <a:spcPct val="100000"/>
              </a:lnSpc>
              <a:spcBef>
                <a:spcPts val="0"/>
              </a:spcBef>
              <a:spcAft>
                <a:spcPts val="0"/>
              </a:spcAft>
              <a:buSzPts val="2400"/>
              <a:buFont typeface="Gaegu"/>
              <a:buNone/>
              <a:defRPr sz="2400" b="1">
                <a:latin typeface="Gaegu"/>
                <a:ea typeface="Gaegu"/>
                <a:cs typeface="Gaegu"/>
                <a:sym typeface="Gaegu"/>
              </a:defRPr>
            </a:lvl4pPr>
            <a:lvl5pPr lvl="4" algn="ctr" rtl="0">
              <a:lnSpc>
                <a:spcPct val="100000"/>
              </a:lnSpc>
              <a:spcBef>
                <a:spcPts val="0"/>
              </a:spcBef>
              <a:spcAft>
                <a:spcPts val="0"/>
              </a:spcAft>
              <a:buSzPts val="2400"/>
              <a:buFont typeface="Gaegu"/>
              <a:buNone/>
              <a:defRPr sz="2400" b="1">
                <a:latin typeface="Gaegu"/>
                <a:ea typeface="Gaegu"/>
                <a:cs typeface="Gaegu"/>
                <a:sym typeface="Gaegu"/>
              </a:defRPr>
            </a:lvl5pPr>
            <a:lvl6pPr lvl="5" algn="ctr" rtl="0">
              <a:lnSpc>
                <a:spcPct val="100000"/>
              </a:lnSpc>
              <a:spcBef>
                <a:spcPts val="0"/>
              </a:spcBef>
              <a:spcAft>
                <a:spcPts val="0"/>
              </a:spcAft>
              <a:buSzPts val="2400"/>
              <a:buFont typeface="Gaegu"/>
              <a:buNone/>
              <a:defRPr sz="2400" b="1">
                <a:latin typeface="Gaegu"/>
                <a:ea typeface="Gaegu"/>
                <a:cs typeface="Gaegu"/>
                <a:sym typeface="Gaegu"/>
              </a:defRPr>
            </a:lvl6pPr>
            <a:lvl7pPr lvl="6" algn="ctr" rtl="0">
              <a:lnSpc>
                <a:spcPct val="100000"/>
              </a:lnSpc>
              <a:spcBef>
                <a:spcPts val="0"/>
              </a:spcBef>
              <a:spcAft>
                <a:spcPts val="0"/>
              </a:spcAft>
              <a:buSzPts val="2400"/>
              <a:buFont typeface="Gaegu"/>
              <a:buNone/>
              <a:defRPr sz="2400" b="1">
                <a:latin typeface="Gaegu"/>
                <a:ea typeface="Gaegu"/>
                <a:cs typeface="Gaegu"/>
                <a:sym typeface="Gaegu"/>
              </a:defRPr>
            </a:lvl7pPr>
            <a:lvl8pPr lvl="7" algn="ctr" rtl="0">
              <a:lnSpc>
                <a:spcPct val="100000"/>
              </a:lnSpc>
              <a:spcBef>
                <a:spcPts val="0"/>
              </a:spcBef>
              <a:spcAft>
                <a:spcPts val="0"/>
              </a:spcAft>
              <a:buSzPts val="2400"/>
              <a:buFont typeface="Gaegu"/>
              <a:buNone/>
              <a:defRPr sz="2400" b="1">
                <a:latin typeface="Gaegu"/>
                <a:ea typeface="Gaegu"/>
                <a:cs typeface="Gaegu"/>
                <a:sym typeface="Gaegu"/>
              </a:defRPr>
            </a:lvl8pPr>
            <a:lvl9pPr lvl="8" algn="ctr" rtl="0">
              <a:lnSpc>
                <a:spcPct val="100000"/>
              </a:lnSpc>
              <a:spcBef>
                <a:spcPts val="0"/>
              </a:spcBef>
              <a:spcAft>
                <a:spcPts val="0"/>
              </a:spcAft>
              <a:buSzPts val="2400"/>
              <a:buFont typeface="Gaegu"/>
              <a:buNone/>
              <a:defRPr sz="2400" b="1">
                <a:latin typeface="Gaegu"/>
                <a:ea typeface="Gaegu"/>
                <a:cs typeface="Gaegu"/>
                <a:sym typeface="Gaegu"/>
              </a:defRPr>
            </a:lvl9pPr>
          </a:lstStyle>
          <a:p>
            <a:endParaRPr/>
          </a:p>
        </p:txBody>
      </p:sp>
      <p:sp>
        <p:nvSpPr>
          <p:cNvPr id="1257" name="Google Shape;1257;p15"/>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58" name="Google Shape;1258;p15"/>
          <p:cNvSpPr txBox="1">
            <a:spLocks noGrp="1"/>
          </p:cNvSpPr>
          <p:nvPr>
            <p:ph type="subTitle" idx="2"/>
          </p:nvPr>
        </p:nvSpPr>
        <p:spPr>
          <a:xfrm>
            <a:off x="1125697" y="3301675"/>
            <a:ext cx="1874700" cy="8595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59" name="Google Shape;1259;p15"/>
          <p:cNvSpPr txBox="1">
            <a:spLocks noGrp="1"/>
          </p:cNvSpPr>
          <p:nvPr>
            <p:ph type="subTitle" idx="3"/>
          </p:nvPr>
        </p:nvSpPr>
        <p:spPr>
          <a:xfrm>
            <a:off x="3634647" y="2831875"/>
            <a:ext cx="18747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400"/>
              <a:buFont typeface="Gaegu"/>
              <a:buNone/>
              <a:defRPr sz="2600" b="1">
                <a:solidFill>
                  <a:schemeClr val="accent3"/>
                </a:solidFill>
                <a:latin typeface="Gaegu"/>
                <a:ea typeface="Gaegu"/>
                <a:cs typeface="Gaegu"/>
                <a:sym typeface="Gaegu"/>
              </a:defRPr>
            </a:lvl1pPr>
            <a:lvl2pPr lvl="1" algn="ctr" rtl="0">
              <a:lnSpc>
                <a:spcPct val="100000"/>
              </a:lnSpc>
              <a:spcBef>
                <a:spcPts val="0"/>
              </a:spcBef>
              <a:spcAft>
                <a:spcPts val="0"/>
              </a:spcAft>
              <a:buSzPts val="2400"/>
              <a:buFont typeface="Gaegu"/>
              <a:buNone/>
              <a:defRPr sz="2400" b="1">
                <a:latin typeface="Gaegu"/>
                <a:ea typeface="Gaegu"/>
                <a:cs typeface="Gaegu"/>
                <a:sym typeface="Gaegu"/>
              </a:defRPr>
            </a:lvl2pPr>
            <a:lvl3pPr lvl="2" algn="ctr" rtl="0">
              <a:lnSpc>
                <a:spcPct val="100000"/>
              </a:lnSpc>
              <a:spcBef>
                <a:spcPts val="0"/>
              </a:spcBef>
              <a:spcAft>
                <a:spcPts val="0"/>
              </a:spcAft>
              <a:buSzPts val="2400"/>
              <a:buFont typeface="Gaegu"/>
              <a:buNone/>
              <a:defRPr sz="2400" b="1">
                <a:latin typeface="Gaegu"/>
                <a:ea typeface="Gaegu"/>
                <a:cs typeface="Gaegu"/>
                <a:sym typeface="Gaegu"/>
              </a:defRPr>
            </a:lvl3pPr>
            <a:lvl4pPr lvl="3" algn="ctr" rtl="0">
              <a:lnSpc>
                <a:spcPct val="100000"/>
              </a:lnSpc>
              <a:spcBef>
                <a:spcPts val="0"/>
              </a:spcBef>
              <a:spcAft>
                <a:spcPts val="0"/>
              </a:spcAft>
              <a:buSzPts val="2400"/>
              <a:buFont typeface="Gaegu"/>
              <a:buNone/>
              <a:defRPr sz="2400" b="1">
                <a:latin typeface="Gaegu"/>
                <a:ea typeface="Gaegu"/>
                <a:cs typeface="Gaegu"/>
                <a:sym typeface="Gaegu"/>
              </a:defRPr>
            </a:lvl4pPr>
            <a:lvl5pPr lvl="4" algn="ctr" rtl="0">
              <a:lnSpc>
                <a:spcPct val="100000"/>
              </a:lnSpc>
              <a:spcBef>
                <a:spcPts val="0"/>
              </a:spcBef>
              <a:spcAft>
                <a:spcPts val="0"/>
              </a:spcAft>
              <a:buSzPts val="2400"/>
              <a:buFont typeface="Gaegu"/>
              <a:buNone/>
              <a:defRPr sz="2400" b="1">
                <a:latin typeface="Gaegu"/>
                <a:ea typeface="Gaegu"/>
                <a:cs typeface="Gaegu"/>
                <a:sym typeface="Gaegu"/>
              </a:defRPr>
            </a:lvl5pPr>
            <a:lvl6pPr lvl="5" algn="ctr" rtl="0">
              <a:lnSpc>
                <a:spcPct val="100000"/>
              </a:lnSpc>
              <a:spcBef>
                <a:spcPts val="0"/>
              </a:spcBef>
              <a:spcAft>
                <a:spcPts val="0"/>
              </a:spcAft>
              <a:buSzPts val="2400"/>
              <a:buFont typeface="Gaegu"/>
              <a:buNone/>
              <a:defRPr sz="2400" b="1">
                <a:latin typeface="Gaegu"/>
                <a:ea typeface="Gaegu"/>
                <a:cs typeface="Gaegu"/>
                <a:sym typeface="Gaegu"/>
              </a:defRPr>
            </a:lvl6pPr>
            <a:lvl7pPr lvl="6" algn="ctr" rtl="0">
              <a:lnSpc>
                <a:spcPct val="100000"/>
              </a:lnSpc>
              <a:spcBef>
                <a:spcPts val="0"/>
              </a:spcBef>
              <a:spcAft>
                <a:spcPts val="0"/>
              </a:spcAft>
              <a:buSzPts val="2400"/>
              <a:buFont typeface="Gaegu"/>
              <a:buNone/>
              <a:defRPr sz="2400" b="1">
                <a:latin typeface="Gaegu"/>
                <a:ea typeface="Gaegu"/>
                <a:cs typeface="Gaegu"/>
                <a:sym typeface="Gaegu"/>
              </a:defRPr>
            </a:lvl7pPr>
            <a:lvl8pPr lvl="7" algn="ctr" rtl="0">
              <a:lnSpc>
                <a:spcPct val="100000"/>
              </a:lnSpc>
              <a:spcBef>
                <a:spcPts val="0"/>
              </a:spcBef>
              <a:spcAft>
                <a:spcPts val="0"/>
              </a:spcAft>
              <a:buSzPts val="2400"/>
              <a:buFont typeface="Gaegu"/>
              <a:buNone/>
              <a:defRPr sz="2400" b="1">
                <a:latin typeface="Gaegu"/>
                <a:ea typeface="Gaegu"/>
                <a:cs typeface="Gaegu"/>
                <a:sym typeface="Gaegu"/>
              </a:defRPr>
            </a:lvl8pPr>
            <a:lvl9pPr lvl="8" algn="ctr" rtl="0">
              <a:lnSpc>
                <a:spcPct val="100000"/>
              </a:lnSpc>
              <a:spcBef>
                <a:spcPts val="0"/>
              </a:spcBef>
              <a:spcAft>
                <a:spcPts val="0"/>
              </a:spcAft>
              <a:buSzPts val="2400"/>
              <a:buFont typeface="Gaegu"/>
              <a:buNone/>
              <a:defRPr sz="2400" b="1">
                <a:latin typeface="Gaegu"/>
                <a:ea typeface="Gaegu"/>
                <a:cs typeface="Gaegu"/>
                <a:sym typeface="Gaegu"/>
              </a:defRPr>
            </a:lvl9pPr>
          </a:lstStyle>
          <a:p>
            <a:endParaRPr/>
          </a:p>
        </p:txBody>
      </p:sp>
      <p:sp>
        <p:nvSpPr>
          <p:cNvPr id="1260" name="Google Shape;1260;p15"/>
          <p:cNvSpPr txBox="1">
            <a:spLocks noGrp="1"/>
          </p:cNvSpPr>
          <p:nvPr>
            <p:ph type="subTitle" idx="4"/>
          </p:nvPr>
        </p:nvSpPr>
        <p:spPr>
          <a:xfrm>
            <a:off x="3634647" y="3301675"/>
            <a:ext cx="1874700" cy="8595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61" name="Google Shape;1261;p15"/>
          <p:cNvSpPr txBox="1">
            <a:spLocks noGrp="1"/>
          </p:cNvSpPr>
          <p:nvPr>
            <p:ph type="subTitle" idx="5"/>
          </p:nvPr>
        </p:nvSpPr>
        <p:spPr>
          <a:xfrm>
            <a:off x="6143597" y="2831875"/>
            <a:ext cx="18747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400"/>
              <a:buFont typeface="Gaegu"/>
              <a:buNone/>
              <a:defRPr sz="2600" b="1">
                <a:solidFill>
                  <a:schemeClr val="accent3"/>
                </a:solidFill>
                <a:latin typeface="Gaegu"/>
                <a:ea typeface="Gaegu"/>
                <a:cs typeface="Gaegu"/>
                <a:sym typeface="Gaegu"/>
              </a:defRPr>
            </a:lvl1pPr>
            <a:lvl2pPr lvl="1" algn="ctr" rtl="0">
              <a:lnSpc>
                <a:spcPct val="100000"/>
              </a:lnSpc>
              <a:spcBef>
                <a:spcPts val="0"/>
              </a:spcBef>
              <a:spcAft>
                <a:spcPts val="0"/>
              </a:spcAft>
              <a:buSzPts val="2400"/>
              <a:buFont typeface="Gaegu"/>
              <a:buNone/>
              <a:defRPr sz="2400" b="1">
                <a:latin typeface="Gaegu"/>
                <a:ea typeface="Gaegu"/>
                <a:cs typeface="Gaegu"/>
                <a:sym typeface="Gaegu"/>
              </a:defRPr>
            </a:lvl2pPr>
            <a:lvl3pPr lvl="2" algn="ctr" rtl="0">
              <a:lnSpc>
                <a:spcPct val="100000"/>
              </a:lnSpc>
              <a:spcBef>
                <a:spcPts val="0"/>
              </a:spcBef>
              <a:spcAft>
                <a:spcPts val="0"/>
              </a:spcAft>
              <a:buSzPts val="2400"/>
              <a:buFont typeface="Gaegu"/>
              <a:buNone/>
              <a:defRPr sz="2400" b="1">
                <a:latin typeface="Gaegu"/>
                <a:ea typeface="Gaegu"/>
                <a:cs typeface="Gaegu"/>
                <a:sym typeface="Gaegu"/>
              </a:defRPr>
            </a:lvl3pPr>
            <a:lvl4pPr lvl="3" algn="ctr" rtl="0">
              <a:lnSpc>
                <a:spcPct val="100000"/>
              </a:lnSpc>
              <a:spcBef>
                <a:spcPts val="0"/>
              </a:spcBef>
              <a:spcAft>
                <a:spcPts val="0"/>
              </a:spcAft>
              <a:buSzPts val="2400"/>
              <a:buFont typeface="Gaegu"/>
              <a:buNone/>
              <a:defRPr sz="2400" b="1">
                <a:latin typeface="Gaegu"/>
                <a:ea typeface="Gaegu"/>
                <a:cs typeface="Gaegu"/>
                <a:sym typeface="Gaegu"/>
              </a:defRPr>
            </a:lvl4pPr>
            <a:lvl5pPr lvl="4" algn="ctr" rtl="0">
              <a:lnSpc>
                <a:spcPct val="100000"/>
              </a:lnSpc>
              <a:spcBef>
                <a:spcPts val="0"/>
              </a:spcBef>
              <a:spcAft>
                <a:spcPts val="0"/>
              </a:spcAft>
              <a:buSzPts val="2400"/>
              <a:buFont typeface="Gaegu"/>
              <a:buNone/>
              <a:defRPr sz="2400" b="1">
                <a:latin typeface="Gaegu"/>
                <a:ea typeface="Gaegu"/>
                <a:cs typeface="Gaegu"/>
                <a:sym typeface="Gaegu"/>
              </a:defRPr>
            </a:lvl5pPr>
            <a:lvl6pPr lvl="5" algn="ctr" rtl="0">
              <a:lnSpc>
                <a:spcPct val="100000"/>
              </a:lnSpc>
              <a:spcBef>
                <a:spcPts val="0"/>
              </a:spcBef>
              <a:spcAft>
                <a:spcPts val="0"/>
              </a:spcAft>
              <a:buSzPts val="2400"/>
              <a:buFont typeface="Gaegu"/>
              <a:buNone/>
              <a:defRPr sz="2400" b="1">
                <a:latin typeface="Gaegu"/>
                <a:ea typeface="Gaegu"/>
                <a:cs typeface="Gaegu"/>
                <a:sym typeface="Gaegu"/>
              </a:defRPr>
            </a:lvl6pPr>
            <a:lvl7pPr lvl="6" algn="ctr" rtl="0">
              <a:lnSpc>
                <a:spcPct val="100000"/>
              </a:lnSpc>
              <a:spcBef>
                <a:spcPts val="0"/>
              </a:spcBef>
              <a:spcAft>
                <a:spcPts val="0"/>
              </a:spcAft>
              <a:buSzPts val="2400"/>
              <a:buFont typeface="Gaegu"/>
              <a:buNone/>
              <a:defRPr sz="2400" b="1">
                <a:latin typeface="Gaegu"/>
                <a:ea typeface="Gaegu"/>
                <a:cs typeface="Gaegu"/>
                <a:sym typeface="Gaegu"/>
              </a:defRPr>
            </a:lvl7pPr>
            <a:lvl8pPr lvl="7" algn="ctr" rtl="0">
              <a:lnSpc>
                <a:spcPct val="100000"/>
              </a:lnSpc>
              <a:spcBef>
                <a:spcPts val="0"/>
              </a:spcBef>
              <a:spcAft>
                <a:spcPts val="0"/>
              </a:spcAft>
              <a:buSzPts val="2400"/>
              <a:buFont typeface="Gaegu"/>
              <a:buNone/>
              <a:defRPr sz="2400" b="1">
                <a:latin typeface="Gaegu"/>
                <a:ea typeface="Gaegu"/>
                <a:cs typeface="Gaegu"/>
                <a:sym typeface="Gaegu"/>
              </a:defRPr>
            </a:lvl8pPr>
            <a:lvl9pPr lvl="8" algn="ctr" rtl="0">
              <a:lnSpc>
                <a:spcPct val="100000"/>
              </a:lnSpc>
              <a:spcBef>
                <a:spcPts val="0"/>
              </a:spcBef>
              <a:spcAft>
                <a:spcPts val="0"/>
              </a:spcAft>
              <a:buSzPts val="2400"/>
              <a:buFont typeface="Gaegu"/>
              <a:buNone/>
              <a:defRPr sz="2400" b="1">
                <a:latin typeface="Gaegu"/>
                <a:ea typeface="Gaegu"/>
                <a:cs typeface="Gaegu"/>
                <a:sym typeface="Gaegu"/>
              </a:defRPr>
            </a:lvl9pPr>
          </a:lstStyle>
          <a:p>
            <a:endParaRPr/>
          </a:p>
        </p:txBody>
      </p:sp>
      <p:sp>
        <p:nvSpPr>
          <p:cNvPr id="1262" name="Google Shape;1262;p15"/>
          <p:cNvSpPr txBox="1">
            <a:spLocks noGrp="1"/>
          </p:cNvSpPr>
          <p:nvPr>
            <p:ph type="subTitle" idx="6"/>
          </p:nvPr>
        </p:nvSpPr>
        <p:spPr>
          <a:xfrm>
            <a:off x="6143597" y="3301675"/>
            <a:ext cx="1874700" cy="8595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CUSTOM_3">
    <p:spTree>
      <p:nvGrpSpPr>
        <p:cNvPr id="1" name="Shape 1263"/>
        <p:cNvGrpSpPr/>
        <p:nvPr/>
      </p:nvGrpSpPr>
      <p:grpSpPr>
        <a:xfrm>
          <a:off x="0" y="0"/>
          <a:ext cx="0" cy="0"/>
          <a:chOff x="0" y="0"/>
          <a:chExt cx="0" cy="0"/>
        </a:xfrm>
      </p:grpSpPr>
      <p:grpSp>
        <p:nvGrpSpPr>
          <p:cNvPr id="1264" name="Google Shape;1264;p16"/>
          <p:cNvGrpSpPr/>
          <p:nvPr/>
        </p:nvGrpSpPr>
        <p:grpSpPr>
          <a:xfrm>
            <a:off x="-23004" y="-1"/>
            <a:ext cx="9177565" cy="5143390"/>
            <a:chOff x="-23004" y="-1"/>
            <a:chExt cx="9177565" cy="5143390"/>
          </a:xfrm>
        </p:grpSpPr>
        <p:sp>
          <p:nvSpPr>
            <p:cNvPr id="1265" name="Google Shape;1265;p16"/>
            <p:cNvSpPr/>
            <p:nvPr/>
          </p:nvSpPr>
          <p:spPr>
            <a:xfrm>
              <a:off x="-22991"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6"/>
            <p:cNvSpPr/>
            <p:nvPr/>
          </p:nvSpPr>
          <p:spPr>
            <a:xfrm>
              <a:off x="324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6"/>
            <p:cNvSpPr/>
            <p:nvPr/>
          </p:nvSpPr>
          <p:spPr>
            <a:xfrm>
              <a:off x="650686"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6"/>
            <p:cNvSpPr/>
            <p:nvPr/>
          </p:nvSpPr>
          <p:spPr>
            <a:xfrm>
              <a:off x="9986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6"/>
            <p:cNvSpPr/>
            <p:nvPr/>
          </p:nvSpPr>
          <p:spPr>
            <a:xfrm>
              <a:off x="1346531"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6"/>
            <p:cNvSpPr/>
            <p:nvPr/>
          </p:nvSpPr>
          <p:spPr>
            <a:xfrm>
              <a:off x="1672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6"/>
            <p:cNvSpPr/>
            <p:nvPr/>
          </p:nvSpPr>
          <p:spPr>
            <a:xfrm>
              <a:off x="20202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6"/>
            <p:cNvSpPr/>
            <p:nvPr/>
          </p:nvSpPr>
          <p:spPr>
            <a:xfrm>
              <a:off x="236813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6"/>
            <p:cNvSpPr/>
            <p:nvPr/>
          </p:nvSpPr>
          <p:spPr>
            <a:xfrm>
              <a:off x="26941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6"/>
            <p:cNvSpPr/>
            <p:nvPr/>
          </p:nvSpPr>
          <p:spPr>
            <a:xfrm>
              <a:off x="3041740"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6"/>
            <p:cNvSpPr/>
            <p:nvPr/>
          </p:nvSpPr>
          <p:spPr>
            <a:xfrm>
              <a:off x="338966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6"/>
            <p:cNvSpPr/>
            <p:nvPr/>
          </p:nvSpPr>
          <p:spPr>
            <a:xfrm>
              <a:off x="37157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6"/>
            <p:cNvSpPr/>
            <p:nvPr/>
          </p:nvSpPr>
          <p:spPr>
            <a:xfrm>
              <a:off x="406333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6"/>
            <p:cNvSpPr/>
            <p:nvPr/>
          </p:nvSpPr>
          <p:spPr>
            <a:xfrm>
              <a:off x="4411262"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6"/>
            <p:cNvSpPr/>
            <p:nvPr/>
          </p:nvSpPr>
          <p:spPr>
            <a:xfrm>
              <a:off x="-23004" y="176275"/>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6"/>
            <p:cNvSpPr/>
            <p:nvPr/>
          </p:nvSpPr>
          <p:spPr>
            <a:xfrm>
              <a:off x="-23004" y="52386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6"/>
            <p:cNvSpPr/>
            <p:nvPr/>
          </p:nvSpPr>
          <p:spPr>
            <a:xfrm>
              <a:off x="-23004" y="84988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6"/>
            <p:cNvSpPr/>
            <p:nvPr/>
          </p:nvSpPr>
          <p:spPr>
            <a:xfrm>
              <a:off x="-23004" y="119780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6"/>
            <p:cNvSpPr/>
            <p:nvPr/>
          </p:nvSpPr>
          <p:spPr>
            <a:xfrm>
              <a:off x="-23004" y="155450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6"/>
            <p:cNvSpPr/>
            <p:nvPr/>
          </p:nvSpPr>
          <p:spPr>
            <a:xfrm>
              <a:off x="-23004" y="1880590"/>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6"/>
            <p:cNvSpPr/>
            <p:nvPr/>
          </p:nvSpPr>
          <p:spPr>
            <a:xfrm>
              <a:off x="-23004" y="222851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16"/>
            <p:cNvSpPr/>
            <p:nvPr/>
          </p:nvSpPr>
          <p:spPr>
            <a:xfrm>
              <a:off x="-23004" y="257636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6"/>
            <p:cNvSpPr/>
            <p:nvPr/>
          </p:nvSpPr>
          <p:spPr>
            <a:xfrm>
              <a:off x="-23004" y="2902455"/>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6"/>
            <p:cNvSpPr/>
            <p:nvPr/>
          </p:nvSpPr>
          <p:spPr>
            <a:xfrm>
              <a:off x="-23004" y="3250042"/>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6"/>
            <p:cNvSpPr/>
            <p:nvPr/>
          </p:nvSpPr>
          <p:spPr>
            <a:xfrm>
              <a:off x="-23004" y="359796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6"/>
            <p:cNvSpPr/>
            <p:nvPr/>
          </p:nvSpPr>
          <p:spPr>
            <a:xfrm>
              <a:off x="-23004" y="392405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6"/>
            <p:cNvSpPr/>
            <p:nvPr/>
          </p:nvSpPr>
          <p:spPr>
            <a:xfrm>
              <a:off x="-23004" y="4271639"/>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6"/>
            <p:cNvSpPr/>
            <p:nvPr/>
          </p:nvSpPr>
          <p:spPr>
            <a:xfrm>
              <a:off x="-23004" y="461956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6"/>
            <p:cNvSpPr/>
            <p:nvPr/>
          </p:nvSpPr>
          <p:spPr>
            <a:xfrm>
              <a:off x="-23004" y="4945583"/>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6"/>
            <p:cNvSpPr/>
            <p:nvPr/>
          </p:nvSpPr>
          <p:spPr>
            <a:xfrm>
              <a:off x="4732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6"/>
            <p:cNvSpPr/>
            <p:nvPr/>
          </p:nvSpPr>
          <p:spPr>
            <a:xfrm>
              <a:off x="505868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6"/>
            <p:cNvSpPr/>
            <p:nvPr/>
          </p:nvSpPr>
          <p:spPr>
            <a:xfrm>
              <a:off x="5406608"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6"/>
            <p:cNvSpPr/>
            <p:nvPr/>
          </p:nvSpPr>
          <p:spPr>
            <a:xfrm>
              <a:off x="57541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6"/>
            <p:cNvSpPr/>
            <p:nvPr/>
          </p:nvSpPr>
          <p:spPr>
            <a:xfrm>
              <a:off x="6080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6"/>
            <p:cNvSpPr/>
            <p:nvPr/>
          </p:nvSpPr>
          <p:spPr>
            <a:xfrm>
              <a:off x="64282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6"/>
            <p:cNvSpPr/>
            <p:nvPr/>
          </p:nvSpPr>
          <p:spPr>
            <a:xfrm>
              <a:off x="677579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6"/>
            <p:cNvSpPr/>
            <p:nvPr/>
          </p:nvSpPr>
          <p:spPr>
            <a:xfrm>
              <a:off x="710188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6"/>
            <p:cNvSpPr/>
            <p:nvPr/>
          </p:nvSpPr>
          <p:spPr>
            <a:xfrm>
              <a:off x="74498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6"/>
            <p:cNvSpPr/>
            <p:nvPr/>
          </p:nvSpPr>
          <p:spPr>
            <a:xfrm>
              <a:off x="779739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6"/>
            <p:cNvSpPr/>
            <p:nvPr/>
          </p:nvSpPr>
          <p:spPr>
            <a:xfrm>
              <a:off x="8123417"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6"/>
            <p:cNvSpPr/>
            <p:nvPr/>
          </p:nvSpPr>
          <p:spPr>
            <a:xfrm>
              <a:off x="8471339"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6"/>
            <p:cNvSpPr/>
            <p:nvPr/>
          </p:nvSpPr>
          <p:spPr>
            <a:xfrm>
              <a:off x="882837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6"/>
            <p:cNvSpPr/>
            <p:nvPr/>
          </p:nvSpPr>
          <p:spPr>
            <a:xfrm>
              <a:off x="915445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6"/>
            <p:cNvSpPr/>
            <p:nvPr/>
          </p:nvSpPr>
          <p:spPr>
            <a:xfrm>
              <a:off x="4732600" y="176275"/>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6"/>
            <p:cNvSpPr/>
            <p:nvPr/>
          </p:nvSpPr>
          <p:spPr>
            <a:xfrm>
              <a:off x="4732600" y="52386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6"/>
            <p:cNvSpPr/>
            <p:nvPr/>
          </p:nvSpPr>
          <p:spPr>
            <a:xfrm>
              <a:off x="4732600" y="84988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6"/>
            <p:cNvSpPr/>
            <p:nvPr/>
          </p:nvSpPr>
          <p:spPr>
            <a:xfrm>
              <a:off x="4732600" y="119780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6"/>
            <p:cNvSpPr/>
            <p:nvPr/>
          </p:nvSpPr>
          <p:spPr>
            <a:xfrm>
              <a:off x="4732600" y="155450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6"/>
            <p:cNvSpPr/>
            <p:nvPr/>
          </p:nvSpPr>
          <p:spPr>
            <a:xfrm>
              <a:off x="4732600" y="1880590"/>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6"/>
            <p:cNvSpPr/>
            <p:nvPr/>
          </p:nvSpPr>
          <p:spPr>
            <a:xfrm>
              <a:off x="4732600" y="222851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6"/>
            <p:cNvSpPr/>
            <p:nvPr/>
          </p:nvSpPr>
          <p:spPr>
            <a:xfrm>
              <a:off x="4732600" y="257636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6"/>
            <p:cNvSpPr/>
            <p:nvPr/>
          </p:nvSpPr>
          <p:spPr>
            <a:xfrm>
              <a:off x="4732600" y="2902455"/>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6"/>
            <p:cNvSpPr/>
            <p:nvPr/>
          </p:nvSpPr>
          <p:spPr>
            <a:xfrm>
              <a:off x="4732600" y="3250042"/>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6"/>
            <p:cNvSpPr/>
            <p:nvPr/>
          </p:nvSpPr>
          <p:spPr>
            <a:xfrm>
              <a:off x="4732600" y="359796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6"/>
            <p:cNvSpPr/>
            <p:nvPr/>
          </p:nvSpPr>
          <p:spPr>
            <a:xfrm>
              <a:off x="4732600" y="392405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6"/>
            <p:cNvSpPr/>
            <p:nvPr/>
          </p:nvSpPr>
          <p:spPr>
            <a:xfrm>
              <a:off x="4732600" y="4271639"/>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6"/>
            <p:cNvSpPr/>
            <p:nvPr/>
          </p:nvSpPr>
          <p:spPr>
            <a:xfrm>
              <a:off x="4732600" y="461956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6"/>
            <p:cNvSpPr/>
            <p:nvPr/>
          </p:nvSpPr>
          <p:spPr>
            <a:xfrm>
              <a:off x="4732600" y="4945583"/>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3" name="Google Shape;1323;p16"/>
          <p:cNvSpPr/>
          <p:nvPr/>
        </p:nvSpPr>
        <p:spPr>
          <a:xfrm>
            <a:off x="600600" y="1014000"/>
            <a:ext cx="7942800" cy="374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6"/>
          <p:cNvSpPr/>
          <p:nvPr/>
        </p:nvSpPr>
        <p:spPr>
          <a:xfrm>
            <a:off x="794774" y="1172835"/>
            <a:ext cx="296828" cy="352438"/>
          </a:xfrm>
          <a:custGeom>
            <a:avLst/>
            <a:gdLst/>
            <a:ahLst/>
            <a:cxnLst/>
            <a:rect l="l" t="t" r="r" b="b"/>
            <a:pathLst>
              <a:path w="4776" h="5671" extrusionOk="0">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5" name="Google Shape;1325;p16"/>
          <p:cNvGrpSpPr/>
          <p:nvPr/>
        </p:nvGrpSpPr>
        <p:grpSpPr>
          <a:xfrm rot="4458991" flipH="1">
            <a:off x="5248835" y="528243"/>
            <a:ext cx="681692" cy="1165263"/>
            <a:chOff x="478350" y="474400"/>
            <a:chExt cx="344250" cy="588450"/>
          </a:xfrm>
        </p:grpSpPr>
        <p:sp>
          <p:nvSpPr>
            <p:cNvPr id="1326" name="Google Shape;1326;p16"/>
            <p:cNvSpPr/>
            <p:nvPr/>
          </p:nvSpPr>
          <p:spPr>
            <a:xfrm>
              <a:off x="478350" y="590800"/>
              <a:ext cx="58225" cy="311400"/>
            </a:xfrm>
            <a:custGeom>
              <a:avLst/>
              <a:gdLst/>
              <a:ahLst/>
              <a:cxnLst/>
              <a:rect l="l" t="t" r="r" b="b"/>
              <a:pathLst>
                <a:path w="2329" h="12456" extrusionOk="0">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6"/>
            <p:cNvSpPr/>
            <p:nvPr/>
          </p:nvSpPr>
          <p:spPr>
            <a:xfrm>
              <a:off x="549975" y="474400"/>
              <a:ext cx="272625" cy="588450"/>
            </a:xfrm>
            <a:custGeom>
              <a:avLst/>
              <a:gdLst/>
              <a:ahLst/>
              <a:cxnLst/>
              <a:rect l="l" t="t" r="r" b="b"/>
              <a:pathLst>
                <a:path w="10905" h="23538" extrusionOk="0">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8" name="Google Shape;1328;p16"/>
          <p:cNvGrpSpPr/>
          <p:nvPr/>
        </p:nvGrpSpPr>
        <p:grpSpPr>
          <a:xfrm>
            <a:off x="600600" y="519300"/>
            <a:ext cx="7942800" cy="494700"/>
            <a:chOff x="600600" y="519300"/>
            <a:chExt cx="7942800" cy="494700"/>
          </a:xfrm>
        </p:grpSpPr>
        <p:sp>
          <p:nvSpPr>
            <p:cNvPr id="1329" name="Google Shape;1329;p16"/>
            <p:cNvSpPr/>
            <p:nvPr/>
          </p:nvSpPr>
          <p:spPr>
            <a:xfrm>
              <a:off x="600600" y="519300"/>
              <a:ext cx="7942800" cy="494700"/>
            </a:xfrm>
            <a:prstGeom prst="rect">
              <a:avLst/>
            </a:prstGeom>
            <a:solidFill>
              <a:schemeClr val="accent4"/>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0" name="Google Shape;1330;p16"/>
            <p:cNvGrpSpPr/>
            <p:nvPr/>
          </p:nvGrpSpPr>
          <p:grpSpPr>
            <a:xfrm>
              <a:off x="7542569" y="681111"/>
              <a:ext cx="789243" cy="171052"/>
              <a:chOff x="733775" y="310686"/>
              <a:chExt cx="789243" cy="171052"/>
            </a:xfrm>
          </p:grpSpPr>
          <p:sp>
            <p:nvSpPr>
              <p:cNvPr id="1331" name="Google Shape;1331;p16"/>
              <p:cNvSpPr/>
              <p:nvPr/>
            </p:nvSpPr>
            <p:spPr>
              <a:xfrm>
                <a:off x="1364945" y="310686"/>
                <a:ext cx="158072" cy="171052"/>
              </a:xfrm>
              <a:prstGeom prst="rect">
                <a:avLst/>
              </a:prstGeom>
            </p:spPr>
            <p:txBody>
              <a:bodyPr>
                <a:prstTxWarp prst="textPlain">
                  <a:avLst/>
                </a:prstTxWarp>
              </a:bodyPr>
              <a:lstStyle/>
              <a:p>
                <a:pPr lvl="0" algn="ctr"/>
                <a:r>
                  <a:rPr b="0" i="0">
                    <a:ln>
                      <a:noFill/>
                    </a:ln>
                    <a:solidFill>
                      <a:schemeClr val="lt2"/>
                    </a:solidFill>
                    <a:latin typeface="Gaegu;300"/>
                  </a:rPr>
                  <a:t>x</a:t>
                </a:r>
              </a:p>
            </p:txBody>
          </p:sp>
          <p:sp>
            <p:nvSpPr>
              <p:cNvPr id="1332" name="Google Shape;1332;p16"/>
              <p:cNvSpPr/>
              <p:nvPr/>
            </p:nvSpPr>
            <p:spPr>
              <a:xfrm>
                <a:off x="733775" y="385383"/>
                <a:ext cx="155474" cy="21652"/>
              </a:xfrm>
              <a:prstGeom prst="rect">
                <a:avLst/>
              </a:prstGeom>
            </p:spPr>
            <p:txBody>
              <a:bodyPr>
                <a:prstTxWarp prst="textPlain">
                  <a:avLst/>
                </a:prstTxWarp>
              </a:bodyPr>
              <a:lstStyle/>
              <a:p>
                <a:pPr lvl="0" algn="ctr"/>
                <a:r>
                  <a:rPr b="0" i="0">
                    <a:ln>
                      <a:noFill/>
                    </a:ln>
                    <a:solidFill>
                      <a:schemeClr val="lt2"/>
                    </a:solidFill>
                    <a:latin typeface="Gaegu;300"/>
                  </a:rPr>
                  <a:t>-</a:t>
                </a:r>
              </a:p>
            </p:txBody>
          </p:sp>
          <p:grpSp>
            <p:nvGrpSpPr>
              <p:cNvPr id="1333" name="Google Shape;1333;p16"/>
              <p:cNvGrpSpPr/>
              <p:nvPr/>
            </p:nvGrpSpPr>
            <p:grpSpPr>
              <a:xfrm>
                <a:off x="1015525" y="313175"/>
                <a:ext cx="184510" cy="164017"/>
                <a:chOff x="7228702" y="774508"/>
                <a:chExt cx="285046" cy="253347"/>
              </a:xfrm>
            </p:grpSpPr>
            <p:grpSp>
              <p:nvGrpSpPr>
                <p:cNvPr id="1334" name="Google Shape;1334;p16"/>
                <p:cNvGrpSpPr/>
                <p:nvPr/>
              </p:nvGrpSpPr>
              <p:grpSpPr>
                <a:xfrm>
                  <a:off x="7313001" y="774508"/>
                  <a:ext cx="200747" cy="228523"/>
                  <a:chOff x="7313001" y="774508"/>
                  <a:chExt cx="200747" cy="228523"/>
                </a:xfrm>
              </p:grpSpPr>
              <p:sp>
                <p:nvSpPr>
                  <p:cNvPr id="1335" name="Google Shape;1335;p16"/>
                  <p:cNvSpPr/>
                  <p:nvPr/>
                </p:nvSpPr>
                <p:spPr>
                  <a:xfrm>
                    <a:off x="7315737" y="774508"/>
                    <a:ext cx="198011" cy="228523"/>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336" name="Google Shape;1336;p16"/>
                  <p:cNvSpPr/>
                  <p:nvPr/>
                </p:nvSpPr>
                <p:spPr>
                  <a:xfrm>
                    <a:off x="7313001" y="778289"/>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7" name="Google Shape;1337;p16"/>
                <p:cNvGrpSpPr/>
                <p:nvPr/>
              </p:nvGrpSpPr>
              <p:grpSpPr>
                <a:xfrm>
                  <a:off x="7228702" y="809455"/>
                  <a:ext cx="200757" cy="218400"/>
                  <a:chOff x="7269477" y="781280"/>
                  <a:chExt cx="200757" cy="218400"/>
                </a:xfrm>
              </p:grpSpPr>
              <p:sp>
                <p:nvSpPr>
                  <p:cNvPr id="1338" name="Google Shape;1338;p16"/>
                  <p:cNvSpPr/>
                  <p:nvPr/>
                </p:nvSpPr>
                <p:spPr>
                  <a:xfrm>
                    <a:off x="7269477" y="781280"/>
                    <a:ext cx="200749" cy="217216"/>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339" name="Google Shape;1339;p16"/>
                  <p:cNvSpPr/>
                  <p:nvPr/>
                </p:nvSpPr>
                <p:spPr>
                  <a:xfrm>
                    <a:off x="7269491" y="782465"/>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40" name="Google Shape;1340;p16"/>
            <p:cNvGrpSpPr/>
            <p:nvPr/>
          </p:nvGrpSpPr>
          <p:grpSpPr>
            <a:xfrm>
              <a:off x="812189" y="664537"/>
              <a:ext cx="800559" cy="204209"/>
              <a:chOff x="747420" y="664537"/>
              <a:chExt cx="800559" cy="204209"/>
            </a:xfrm>
          </p:grpSpPr>
          <p:grpSp>
            <p:nvGrpSpPr>
              <p:cNvPr id="1341" name="Google Shape;1341;p16"/>
              <p:cNvGrpSpPr/>
              <p:nvPr/>
            </p:nvGrpSpPr>
            <p:grpSpPr>
              <a:xfrm>
                <a:off x="1339984" y="664537"/>
                <a:ext cx="207995" cy="204209"/>
                <a:chOff x="1541700" y="658850"/>
                <a:chExt cx="253838" cy="249218"/>
              </a:xfrm>
            </p:grpSpPr>
            <p:sp>
              <p:nvSpPr>
                <p:cNvPr id="1342" name="Google Shape;1342;p16"/>
                <p:cNvSpPr/>
                <p:nvPr/>
              </p:nvSpPr>
              <p:spPr>
                <a:xfrm>
                  <a:off x="1541700" y="658850"/>
                  <a:ext cx="253838" cy="249218"/>
                </a:xfrm>
                <a:custGeom>
                  <a:avLst/>
                  <a:gdLst/>
                  <a:ahLst/>
                  <a:cxn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6"/>
                <p:cNvSpPr/>
                <p:nvPr/>
              </p:nvSpPr>
              <p:spPr>
                <a:xfrm>
                  <a:off x="1610522" y="731473"/>
                  <a:ext cx="118892" cy="100998"/>
                </a:xfrm>
                <a:custGeom>
                  <a:avLst/>
                  <a:gdLst/>
                  <a:ahLst/>
                  <a:cxn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4" name="Google Shape;1344;p16"/>
              <p:cNvSpPr/>
              <p:nvPr/>
            </p:nvSpPr>
            <p:spPr>
              <a:xfrm rot="-5400000">
                <a:off x="71510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sp>
            <p:nvSpPr>
              <p:cNvPr id="1345" name="Google Shape;1345;p16"/>
              <p:cNvSpPr/>
              <p:nvPr/>
            </p:nvSpPr>
            <p:spPr>
              <a:xfrm rot="5400000" flipH="1">
                <a:off x="101138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grpSp>
      </p:grpSp>
      <p:grpSp>
        <p:nvGrpSpPr>
          <p:cNvPr id="1346" name="Google Shape;1346;p16"/>
          <p:cNvGrpSpPr/>
          <p:nvPr/>
        </p:nvGrpSpPr>
        <p:grpSpPr>
          <a:xfrm>
            <a:off x="538649" y="2111364"/>
            <a:ext cx="8123716" cy="2651398"/>
            <a:chOff x="875100" y="2141450"/>
            <a:chExt cx="7449534" cy="2329875"/>
          </a:xfrm>
        </p:grpSpPr>
        <p:sp>
          <p:nvSpPr>
            <p:cNvPr id="1347" name="Google Shape;1347;p16"/>
            <p:cNvSpPr/>
            <p:nvPr/>
          </p:nvSpPr>
          <p:spPr>
            <a:xfrm>
              <a:off x="875100" y="3115925"/>
              <a:ext cx="7449534" cy="1263272"/>
            </a:xfrm>
            <a:custGeom>
              <a:avLst/>
              <a:gdLst/>
              <a:ahLst/>
              <a:cxnLst/>
              <a:rect l="l" t="t" r="r" b="b"/>
              <a:pathLst>
                <a:path w="92280" h="72187" extrusionOk="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6"/>
            <p:cNvSpPr/>
            <p:nvPr/>
          </p:nvSpPr>
          <p:spPr>
            <a:xfrm>
              <a:off x="946050" y="3372125"/>
              <a:ext cx="7251900" cy="1099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6"/>
            <p:cNvSpPr/>
            <p:nvPr/>
          </p:nvSpPr>
          <p:spPr>
            <a:xfrm rot="2700000">
              <a:off x="1301006" y="2510697"/>
              <a:ext cx="1248769" cy="1555144"/>
            </a:xfrm>
            <a:custGeom>
              <a:avLst/>
              <a:gdLst/>
              <a:ahLst/>
              <a:cxn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6"/>
            <p:cNvSpPr/>
            <p:nvPr/>
          </p:nvSpPr>
          <p:spPr>
            <a:xfrm rot="3190588">
              <a:off x="2984816" y="2437407"/>
              <a:ext cx="1248751" cy="1555122"/>
            </a:xfrm>
            <a:custGeom>
              <a:avLst/>
              <a:gdLst/>
              <a:ahLst/>
              <a:cxn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6"/>
            <p:cNvSpPr/>
            <p:nvPr/>
          </p:nvSpPr>
          <p:spPr>
            <a:xfrm rot="7609412" flipH="1">
              <a:off x="4730016" y="2437394"/>
              <a:ext cx="1248751" cy="1555122"/>
            </a:xfrm>
            <a:custGeom>
              <a:avLst/>
              <a:gdLst/>
              <a:ahLst/>
              <a:cxn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6"/>
            <p:cNvSpPr/>
            <p:nvPr/>
          </p:nvSpPr>
          <p:spPr>
            <a:xfrm rot="3337315">
              <a:off x="6443445" y="2313459"/>
              <a:ext cx="1368488" cy="1804115"/>
            </a:xfrm>
            <a:custGeom>
              <a:avLst/>
              <a:gdLst/>
              <a:ahLst/>
              <a:cxn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6"/>
            <p:cNvSpPr/>
            <p:nvPr/>
          </p:nvSpPr>
          <p:spPr>
            <a:xfrm rot="3337232">
              <a:off x="6792150" y="2572869"/>
              <a:ext cx="1105604" cy="1457516"/>
            </a:xfrm>
            <a:custGeom>
              <a:avLst/>
              <a:gdLst/>
              <a:ahLst/>
              <a:cxn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4" name="Google Shape;1354;p16"/>
          <p:cNvGrpSpPr/>
          <p:nvPr/>
        </p:nvGrpSpPr>
        <p:grpSpPr>
          <a:xfrm>
            <a:off x="7867060" y="1237762"/>
            <a:ext cx="490994" cy="434605"/>
            <a:chOff x="3279750" y="4755375"/>
            <a:chExt cx="144725" cy="128100"/>
          </a:xfrm>
        </p:grpSpPr>
        <p:sp>
          <p:nvSpPr>
            <p:cNvPr id="1355" name="Google Shape;1355;p16"/>
            <p:cNvSpPr/>
            <p:nvPr/>
          </p:nvSpPr>
          <p:spPr>
            <a:xfrm>
              <a:off x="3279750" y="4755375"/>
              <a:ext cx="144725" cy="128100"/>
            </a:xfrm>
            <a:custGeom>
              <a:avLst/>
              <a:gdLst/>
              <a:ahLst/>
              <a:cxnLst/>
              <a:rect l="l" t="t" r="r" b="b"/>
              <a:pathLst>
                <a:path w="5789" h="5124" extrusionOk="0">
                  <a:moveTo>
                    <a:pt x="3097" y="1"/>
                  </a:moveTo>
                  <a:cubicBezTo>
                    <a:pt x="3055" y="1"/>
                    <a:pt x="3011" y="3"/>
                    <a:pt x="2965" y="8"/>
                  </a:cubicBezTo>
                  <a:cubicBezTo>
                    <a:pt x="2030" y="148"/>
                    <a:pt x="2348" y="1302"/>
                    <a:pt x="2567" y="1938"/>
                  </a:cubicBezTo>
                  <a:cubicBezTo>
                    <a:pt x="2378" y="1445"/>
                    <a:pt x="1787" y="877"/>
                    <a:pt x="1272" y="877"/>
                  </a:cubicBezTo>
                  <a:cubicBezTo>
                    <a:pt x="1082" y="877"/>
                    <a:pt x="902" y="954"/>
                    <a:pt x="757" y="1143"/>
                  </a:cubicBezTo>
                  <a:cubicBezTo>
                    <a:pt x="1" y="2137"/>
                    <a:pt x="1533" y="2515"/>
                    <a:pt x="2169" y="2515"/>
                  </a:cubicBezTo>
                  <a:cubicBezTo>
                    <a:pt x="1473" y="2515"/>
                    <a:pt x="200" y="2515"/>
                    <a:pt x="438" y="3530"/>
                  </a:cubicBezTo>
                  <a:cubicBezTo>
                    <a:pt x="510" y="3845"/>
                    <a:pt x="761" y="3969"/>
                    <a:pt x="1065" y="3969"/>
                  </a:cubicBezTo>
                  <a:cubicBezTo>
                    <a:pt x="1519" y="3969"/>
                    <a:pt x="2091" y="3690"/>
                    <a:pt x="2354" y="3352"/>
                  </a:cubicBezTo>
                  <a:lnTo>
                    <a:pt x="2354" y="3352"/>
                  </a:lnTo>
                  <a:cubicBezTo>
                    <a:pt x="1937" y="4109"/>
                    <a:pt x="1599" y="5067"/>
                    <a:pt x="2766" y="5122"/>
                  </a:cubicBezTo>
                  <a:cubicBezTo>
                    <a:pt x="2785" y="5123"/>
                    <a:pt x="2804" y="5123"/>
                    <a:pt x="2823" y="5123"/>
                  </a:cubicBezTo>
                  <a:cubicBezTo>
                    <a:pt x="3696" y="5123"/>
                    <a:pt x="3575" y="4206"/>
                    <a:pt x="3244" y="3212"/>
                  </a:cubicBezTo>
                  <a:lnTo>
                    <a:pt x="3244" y="3212"/>
                  </a:lnTo>
                  <a:cubicBezTo>
                    <a:pt x="3554" y="3899"/>
                    <a:pt x="4083" y="4413"/>
                    <a:pt x="4559" y="4413"/>
                  </a:cubicBezTo>
                  <a:cubicBezTo>
                    <a:pt x="4786" y="4413"/>
                    <a:pt x="5000" y="4297"/>
                    <a:pt x="5174" y="4028"/>
                  </a:cubicBezTo>
                  <a:cubicBezTo>
                    <a:pt x="5609" y="3334"/>
                    <a:pt x="5040" y="2898"/>
                    <a:pt x="3759" y="2697"/>
                  </a:cubicBezTo>
                  <a:lnTo>
                    <a:pt x="3759" y="2697"/>
                  </a:lnTo>
                  <a:cubicBezTo>
                    <a:pt x="3920" y="2722"/>
                    <a:pt x="4078" y="2734"/>
                    <a:pt x="4229" y="2734"/>
                  </a:cubicBezTo>
                  <a:cubicBezTo>
                    <a:pt x="5133" y="2734"/>
                    <a:pt x="5788" y="2301"/>
                    <a:pt x="5432" y="1521"/>
                  </a:cubicBezTo>
                  <a:cubicBezTo>
                    <a:pt x="5295" y="1219"/>
                    <a:pt x="5074" y="1099"/>
                    <a:pt x="4825" y="1099"/>
                  </a:cubicBezTo>
                  <a:cubicBezTo>
                    <a:pt x="4352" y="1099"/>
                    <a:pt x="3783" y="1535"/>
                    <a:pt x="3522" y="1978"/>
                  </a:cubicBezTo>
                  <a:cubicBezTo>
                    <a:pt x="3846" y="1236"/>
                    <a:pt x="4024" y="1"/>
                    <a:pt x="30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6"/>
            <p:cNvSpPr/>
            <p:nvPr/>
          </p:nvSpPr>
          <p:spPr>
            <a:xfrm>
              <a:off x="3324800" y="4798525"/>
              <a:ext cx="57975" cy="41975"/>
            </a:xfrm>
            <a:custGeom>
              <a:avLst/>
              <a:gdLst/>
              <a:ahLst/>
              <a:cxnLst/>
              <a:rect l="l" t="t" r="r" b="b"/>
              <a:pathLst>
                <a:path w="2319" h="1679" extrusionOk="0">
                  <a:moveTo>
                    <a:pt x="1142" y="0"/>
                  </a:moveTo>
                  <a:cubicBezTo>
                    <a:pt x="60" y="0"/>
                    <a:pt x="0" y="1533"/>
                    <a:pt x="964" y="1665"/>
                  </a:cubicBezTo>
                  <a:cubicBezTo>
                    <a:pt x="1034" y="1674"/>
                    <a:pt x="1100" y="1678"/>
                    <a:pt x="1162" y="1678"/>
                  </a:cubicBezTo>
                  <a:cubicBezTo>
                    <a:pt x="2318" y="1678"/>
                    <a:pt x="2304" y="183"/>
                    <a:pt x="1322" y="13"/>
                  </a:cubicBezTo>
                  <a:cubicBezTo>
                    <a:pt x="1259" y="4"/>
                    <a:pt x="1199" y="0"/>
                    <a:pt x="1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7" name="Google Shape;1357;p16"/>
          <p:cNvSpPr/>
          <p:nvPr/>
        </p:nvSpPr>
        <p:spPr>
          <a:xfrm>
            <a:off x="600600" y="1014000"/>
            <a:ext cx="7942800" cy="37485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6"/>
          <p:cNvSpPr txBox="1">
            <a:spLocks noGrp="1"/>
          </p:cNvSpPr>
          <p:nvPr>
            <p:ph type="title"/>
          </p:nvPr>
        </p:nvSpPr>
        <p:spPr>
          <a:xfrm>
            <a:off x="2893225" y="1699038"/>
            <a:ext cx="4794900" cy="989400"/>
          </a:xfrm>
          <a:prstGeom prst="rect">
            <a:avLst/>
          </a:prstGeom>
        </p:spPr>
        <p:txBody>
          <a:bodyPr spcFirstLastPara="1" wrap="square" lIns="0" tIns="0" rIns="0" bIns="0" anchor="ctr" anchorCtr="0">
            <a:noAutofit/>
          </a:bodyPr>
          <a:lstStyle>
            <a:lvl1pPr lvl="0" algn="l" rtl="0">
              <a:spcBef>
                <a:spcPts val="0"/>
              </a:spcBef>
              <a:spcAft>
                <a:spcPts val="0"/>
              </a:spcAft>
              <a:buSzPts val="4200"/>
              <a:buNone/>
              <a:defRPr sz="6000">
                <a:solidFill>
                  <a:schemeClr val="accent3"/>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59" name="Google Shape;1359;p16"/>
          <p:cNvSpPr txBox="1">
            <a:spLocks noGrp="1"/>
          </p:cNvSpPr>
          <p:nvPr>
            <p:ph type="subTitle" idx="1"/>
          </p:nvPr>
        </p:nvSpPr>
        <p:spPr>
          <a:xfrm>
            <a:off x="1456650" y="3686275"/>
            <a:ext cx="5413200" cy="5415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0" tIns="0" rIns="0" bIns="0" anchor="ctr" anchorCtr="0">
            <a:noAutofit/>
          </a:bodyPr>
          <a:lstStyle>
            <a:lvl1pPr lvl="0" algn="ctr" rtl="0">
              <a:lnSpc>
                <a:spcPct val="100000"/>
              </a:lnSpc>
              <a:spcBef>
                <a:spcPts val="0"/>
              </a:spcBef>
              <a:spcAft>
                <a:spcPts val="0"/>
              </a:spcAft>
              <a:buSzPts val="2100"/>
              <a:buNone/>
              <a:defRPr sz="18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60" name="Google Shape;1360;p16"/>
          <p:cNvSpPr txBox="1">
            <a:spLocks noGrp="1"/>
          </p:cNvSpPr>
          <p:nvPr>
            <p:ph type="title" idx="2" hasCustomPrompt="1"/>
          </p:nvPr>
        </p:nvSpPr>
        <p:spPr>
          <a:xfrm>
            <a:off x="1455875" y="1764375"/>
            <a:ext cx="1111500" cy="7014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60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CUSTOM_4">
    <p:spTree>
      <p:nvGrpSpPr>
        <p:cNvPr id="1" name="Shape 1361"/>
        <p:cNvGrpSpPr/>
        <p:nvPr/>
      </p:nvGrpSpPr>
      <p:grpSpPr>
        <a:xfrm>
          <a:off x="0" y="0"/>
          <a:ext cx="0" cy="0"/>
          <a:chOff x="0" y="0"/>
          <a:chExt cx="0" cy="0"/>
        </a:xfrm>
      </p:grpSpPr>
      <p:grpSp>
        <p:nvGrpSpPr>
          <p:cNvPr id="1362" name="Google Shape;1362;p17"/>
          <p:cNvGrpSpPr/>
          <p:nvPr/>
        </p:nvGrpSpPr>
        <p:grpSpPr>
          <a:xfrm>
            <a:off x="-23004" y="-1"/>
            <a:ext cx="9177565" cy="5143390"/>
            <a:chOff x="-23004" y="-1"/>
            <a:chExt cx="9177565" cy="5143390"/>
          </a:xfrm>
        </p:grpSpPr>
        <p:sp>
          <p:nvSpPr>
            <p:cNvPr id="1363" name="Google Shape;1363;p17"/>
            <p:cNvSpPr/>
            <p:nvPr/>
          </p:nvSpPr>
          <p:spPr>
            <a:xfrm>
              <a:off x="-22991"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7"/>
            <p:cNvSpPr/>
            <p:nvPr/>
          </p:nvSpPr>
          <p:spPr>
            <a:xfrm>
              <a:off x="324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7"/>
            <p:cNvSpPr/>
            <p:nvPr/>
          </p:nvSpPr>
          <p:spPr>
            <a:xfrm>
              <a:off x="650686"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7"/>
            <p:cNvSpPr/>
            <p:nvPr/>
          </p:nvSpPr>
          <p:spPr>
            <a:xfrm>
              <a:off x="9986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7"/>
            <p:cNvSpPr/>
            <p:nvPr/>
          </p:nvSpPr>
          <p:spPr>
            <a:xfrm>
              <a:off x="1346531"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7"/>
            <p:cNvSpPr/>
            <p:nvPr/>
          </p:nvSpPr>
          <p:spPr>
            <a:xfrm>
              <a:off x="1672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7"/>
            <p:cNvSpPr/>
            <p:nvPr/>
          </p:nvSpPr>
          <p:spPr>
            <a:xfrm>
              <a:off x="20202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7"/>
            <p:cNvSpPr/>
            <p:nvPr/>
          </p:nvSpPr>
          <p:spPr>
            <a:xfrm>
              <a:off x="236813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7"/>
            <p:cNvSpPr/>
            <p:nvPr/>
          </p:nvSpPr>
          <p:spPr>
            <a:xfrm>
              <a:off x="26941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7"/>
            <p:cNvSpPr/>
            <p:nvPr/>
          </p:nvSpPr>
          <p:spPr>
            <a:xfrm>
              <a:off x="3041740"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7"/>
            <p:cNvSpPr/>
            <p:nvPr/>
          </p:nvSpPr>
          <p:spPr>
            <a:xfrm>
              <a:off x="338966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7"/>
            <p:cNvSpPr/>
            <p:nvPr/>
          </p:nvSpPr>
          <p:spPr>
            <a:xfrm>
              <a:off x="37157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7"/>
            <p:cNvSpPr/>
            <p:nvPr/>
          </p:nvSpPr>
          <p:spPr>
            <a:xfrm>
              <a:off x="406333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7"/>
            <p:cNvSpPr/>
            <p:nvPr/>
          </p:nvSpPr>
          <p:spPr>
            <a:xfrm>
              <a:off x="4411262"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7"/>
            <p:cNvSpPr/>
            <p:nvPr/>
          </p:nvSpPr>
          <p:spPr>
            <a:xfrm>
              <a:off x="-23004" y="176275"/>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7"/>
            <p:cNvSpPr/>
            <p:nvPr/>
          </p:nvSpPr>
          <p:spPr>
            <a:xfrm>
              <a:off x="-23004" y="52386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7"/>
            <p:cNvSpPr/>
            <p:nvPr/>
          </p:nvSpPr>
          <p:spPr>
            <a:xfrm>
              <a:off x="-23004" y="84988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7"/>
            <p:cNvSpPr/>
            <p:nvPr/>
          </p:nvSpPr>
          <p:spPr>
            <a:xfrm>
              <a:off x="-23004" y="119780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7"/>
            <p:cNvSpPr/>
            <p:nvPr/>
          </p:nvSpPr>
          <p:spPr>
            <a:xfrm>
              <a:off x="-23004" y="155450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7"/>
            <p:cNvSpPr/>
            <p:nvPr/>
          </p:nvSpPr>
          <p:spPr>
            <a:xfrm>
              <a:off x="-23004" y="1880590"/>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7"/>
            <p:cNvSpPr/>
            <p:nvPr/>
          </p:nvSpPr>
          <p:spPr>
            <a:xfrm>
              <a:off x="-23004" y="222851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7"/>
            <p:cNvSpPr/>
            <p:nvPr/>
          </p:nvSpPr>
          <p:spPr>
            <a:xfrm>
              <a:off x="-23004" y="257636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7"/>
            <p:cNvSpPr/>
            <p:nvPr/>
          </p:nvSpPr>
          <p:spPr>
            <a:xfrm>
              <a:off x="-23004" y="2902455"/>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7"/>
            <p:cNvSpPr/>
            <p:nvPr/>
          </p:nvSpPr>
          <p:spPr>
            <a:xfrm>
              <a:off x="-23004" y="3250042"/>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7"/>
            <p:cNvSpPr/>
            <p:nvPr/>
          </p:nvSpPr>
          <p:spPr>
            <a:xfrm>
              <a:off x="-23004" y="359796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7"/>
            <p:cNvSpPr/>
            <p:nvPr/>
          </p:nvSpPr>
          <p:spPr>
            <a:xfrm>
              <a:off x="-23004" y="392405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7"/>
            <p:cNvSpPr/>
            <p:nvPr/>
          </p:nvSpPr>
          <p:spPr>
            <a:xfrm>
              <a:off x="-23004" y="4271639"/>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7"/>
            <p:cNvSpPr/>
            <p:nvPr/>
          </p:nvSpPr>
          <p:spPr>
            <a:xfrm>
              <a:off x="-23004" y="461956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7"/>
            <p:cNvSpPr/>
            <p:nvPr/>
          </p:nvSpPr>
          <p:spPr>
            <a:xfrm>
              <a:off x="-23004" y="4945583"/>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7"/>
            <p:cNvSpPr/>
            <p:nvPr/>
          </p:nvSpPr>
          <p:spPr>
            <a:xfrm>
              <a:off x="4732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7"/>
            <p:cNvSpPr/>
            <p:nvPr/>
          </p:nvSpPr>
          <p:spPr>
            <a:xfrm>
              <a:off x="505868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7"/>
            <p:cNvSpPr/>
            <p:nvPr/>
          </p:nvSpPr>
          <p:spPr>
            <a:xfrm>
              <a:off x="5406608"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7"/>
            <p:cNvSpPr/>
            <p:nvPr/>
          </p:nvSpPr>
          <p:spPr>
            <a:xfrm>
              <a:off x="57541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7"/>
            <p:cNvSpPr/>
            <p:nvPr/>
          </p:nvSpPr>
          <p:spPr>
            <a:xfrm>
              <a:off x="6080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7"/>
            <p:cNvSpPr/>
            <p:nvPr/>
          </p:nvSpPr>
          <p:spPr>
            <a:xfrm>
              <a:off x="64282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7"/>
            <p:cNvSpPr/>
            <p:nvPr/>
          </p:nvSpPr>
          <p:spPr>
            <a:xfrm>
              <a:off x="677579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7"/>
            <p:cNvSpPr/>
            <p:nvPr/>
          </p:nvSpPr>
          <p:spPr>
            <a:xfrm>
              <a:off x="710188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7"/>
            <p:cNvSpPr/>
            <p:nvPr/>
          </p:nvSpPr>
          <p:spPr>
            <a:xfrm>
              <a:off x="74498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7"/>
            <p:cNvSpPr/>
            <p:nvPr/>
          </p:nvSpPr>
          <p:spPr>
            <a:xfrm>
              <a:off x="779739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7"/>
            <p:cNvSpPr/>
            <p:nvPr/>
          </p:nvSpPr>
          <p:spPr>
            <a:xfrm>
              <a:off x="8123417"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7"/>
            <p:cNvSpPr/>
            <p:nvPr/>
          </p:nvSpPr>
          <p:spPr>
            <a:xfrm>
              <a:off x="8471339"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7"/>
            <p:cNvSpPr/>
            <p:nvPr/>
          </p:nvSpPr>
          <p:spPr>
            <a:xfrm>
              <a:off x="882837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7"/>
            <p:cNvSpPr/>
            <p:nvPr/>
          </p:nvSpPr>
          <p:spPr>
            <a:xfrm>
              <a:off x="915445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7"/>
            <p:cNvSpPr/>
            <p:nvPr/>
          </p:nvSpPr>
          <p:spPr>
            <a:xfrm>
              <a:off x="4732600" y="176275"/>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7"/>
            <p:cNvSpPr/>
            <p:nvPr/>
          </p:nvSpPr>
          <p:spPr>
            <a:xfrm>
              <a:off x="4732600" y="52386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7"/>
            <p:cNvSpPr/>
            <p:nvPr/>
          </p:nvSpPr>
          <p:spPr>
            <a:xfrm>
              <a:off x="4732600" y="84988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7"/>
            <p:cNvSpPr/>
            <p:nvPr/>
          </p:nvSpPr>
          <p:spPr>
            <a:xfrm>
              <a:off x="4732600" y="119780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7"/>
            <p:cNvSpPr/>
            <p:nvPr/>
          </p:nvSpPr>
          <p:spPr>
            <a:xfrm>
              <a:off x="4732600" y="155450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7"/>
            <p:cNvSpPr/>
            <p:nvPr/>
          </p:nvSpPr>
          <p:spPr>
            <a:xfrm>
              <a:off x="4732600" y="1880590"/>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7"/>
            <p:cNvSpPr/>
            <p:nvPr/>
          </p:nvSpPr>
          <p:spPr>
            <a:xfrm>
              <a:off x="4732600" y="222851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7"/>
            <p:cNvSpPr/>
            <p:nvPr/>
          </p:nvSpPr>
          <p:spPr>
            <a:xfrm>
              <a:off x="4732600" y="257636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7"/>
            <p:cNvSpPr/>
            <p:nvPr/>
          </p:nvSpPr>
          <p:spPr>
            <a:xfrm>
              <a:off x="4732600" y="2902455"/>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7"/>
            <p:cNvSpPr/>
            <p:nvPr/>
          </p:nvSpPr>
          <p:spPr>
            <a:xfrm>
              <a:off x="4732600" y="3250042"/>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7"/>
            <p:cNvSpPr/>
            <p:nvPr/>
          </p:nvSpPr>
          <p:spPr>
            <a:xfrm>
              <a:off x="4732600" y="359796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7"/>
            <p:cNvSpPr/>
            <p:nvPr/>
          </p:nvSpPr>
          <p:spPr>
            <a:xfrm>
              <a:off x="4732600" y="392405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7"/>
            <p:cNvSpPr/>
            <p:nvPr/>
          </p:nvSpPr>
          <p:spPr>
            <a:xfrm>
              <a:off x="4732600" y="4271639"/>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7"/>
            <p:cNvSpPr/>
            <p:nvPr/>
          </p:nvSpPr>
          <p:spPr>
            <a:xfrm>
              <a:off x="4732600" y="461956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7"/>
            <p:cNvSpPr/>
            <p:nvPr/>
          </p:nvSpPr>
          <p:spPr>
            <a:xfrm>
              <a:off x="4732600" y="4945583"/>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1" name="Google Shape;1421;p17"/>
          <p:cNvSpPr/>
          <p:nvPr/>
        </p:nvSpPr>
        <p:spPr>
          <a:xfrm>
            <a:off x="600600" y="1014000"/>
            <a:ext cx="7942800" cy="374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7"/>
          <p:cNvSpPr/>
          <p:nvPr/>
        </p:nvSpPr>
        <p:spPr>
          <a:xfrm>
            <a:off x="5975076" y="4136476"/>
            <a:ext cx="2588600" cy="644575"/>
          </a:xfrm>
          <a:custGeom>
            <a:avLst/>
            <a:gdLst/>
            <a:ahLst/>
            <a:cxnLst/>
            <a:rect l="l" t="t" r="r" b="b"/>
            <a:pathLst>
              <a:path w="103544" h="25783" extrusionOk="0">
                <a:moveTo>
                  <a:pt x="5928" y="25504"/>
                </a:moveTo>
                <a:cubicBezTo>
                  <a:pt x="19744" y="26038"/>
                  <a:pt x="75739" y="25735"/>
                  <a:pt x="91923" y="25183"/>
                </a:cubicBezTo>
                <a:cubicBezTo>
                  <a:pt x="108107" y="24631"/>
                  <a:pt x="101894" y="26323"/>
                  <a:pt x="103033" y="22192"/>
                </a:cubicBezTo>
                <a:cubicBezTo>
                  <a:pt x="104173" y="18061"/>
                  <a:pt x="103674" y="2660"/>
                  <a:pt x="98760" y="399"/>
                </a:cubicBezTo>
                <a:cubicBezTo>
                  <a:pt x="93846" y="-1862"/>
                  <a:pt x="79638" y="6115"/>
                  <a:pt x="73549" y="8625"/>
                </a:cubicBezTo>
                <a:cubicBezTo>
                  <a:pt x="67460" y="11136"/>
                  <a:pt x="68458" y="14981"/>
                  <a:pt x="62226" y="15462"/>
                </a:cubicBezTo>
                <a:cubicBezTo>
                  <a:pt x="55995" y="15943"/>
                  <a:pt x="42944" y="10833"/>
                  <a:pt x="36160" y="11509"/>
                </a:cubicBezTo>
                <a:cubicBezTo>
                  <a:pt x="29377" y="12186"/>
                  <a:pt x="26047" y="17776"/>
                  <a:pt x="21525" y="19521"/>
                </a:cubicBezTo>
                <a:cubicBezTo>
                  <a:pt x="17003" y="21266"/>
                  <a:pt x="11626" y="20981"/>
                  <a:pt x="9026" y="21978"/>
                </a:cubicBezTo>
                <a:cubicBezTo>
                  <a:pt x="6427" y="22975"/>
                  <a:pt x="-7888" y="24970"/>
                  <a:pt x="5928" y="25504"/>
                </a:cubicBezTo>
                <a:close/>
              </a:path>
            </a:pathLst>
          </a:custGeom>
          <a:solidFill>
            <a:schemeClr val="accent6"/>
          </a:solidFill>
          <a:ln>
            <a:noFill/>
          </a:ln>
        </p:spPr>
      </p:sp>
      <p:grpSp>
        <p:nvGrpSpPr>
          <p:cNvPr id="1423" name="Google Shape;1423;p17"/>
          <p:cNvGrpSpPr/>
          <p:nvPr/>
        </p:nvGrpSpPr>
        <p:grpSpPr>
          <a:xfrm>
            <a:off x="584625" y="540000"/>
            <a:ext cx="1265537" cy="1405864"/>
            <a:chOff x="600600" y="540000"/>
            <a:chExt cx="1265537" cy="1405864"/>
          </a:xfrm>
        </p:grpSpPr>
        <p:sp>
          <p:nvSpPr>
            <p:cNvPr id="1424" name="Google Shape;1424;p17"/>
            <p:cNvSpPr/>
            <p:nvPr/>
          </p:nvSpPr>
          <p:spPr>
            <a:xfrm>
              <a:off x="702549" y="636668"/>
              <a:ext cx="1059313" cy="1309196"/>
            </a:xfrm>
            <a:custGeom>
              <a:avLst/>
              <a:gdLst/>
              <a:ahLst/>
              <a:cxnLst/>
              <a:rect l="l" t="t" r="r" b="b"/>
              <a:pathLst>
                <a:path w="26881" h="33222" extrusionOk="0">
                  <a:moveTo>
                    <a:pt x="9335" y="18405"/>
                  </a:moveTo>
                  <a:cubicBezTo>
                    <a:pt x="9327" y="18416"/>
                    <a:pt x="9319" y="18428"/>
                    <a:pt x="9312" y="18439"/>
                  </a:cubicBezTo>
                  <a:cubicBezTo>
                    <a:pt x="9319" y="18429"/>
                    <a:pt x="9327" y="18417"/>
                    <a:pt x="9335" y="18405"/>
                  </a:cubicBezTo>
                  <a:close/>
                  <a:moveTo>
                    <a:pt x="8914" y="18817"/>
                  </a:moveTo>
                  <a:lnTo>
                    <a:pt x="8914" y="18817"/>
                  </a:lnTo>
                  <a:cubicBezTo>
                    <a:pt x="8904" y="18836"/>
                    <a:pt x="8895" y="18854"/>
                    <a:pt x="8887" y="18871"/>
                  </a:cubicBezTo>
                  <a:lnTo>
                    <a:pt x="8887" y="18871"/>
                  </a:lnTo>
                  <a:lnTo>
                    <a:pt x="8914" y="18817"/>
                  </a:lnTo>
                  <a:close/>
                  <a:moveTo>
                    <a:pt x="7761" y="25656"/>
                  </a:moveTo>
                  <a:lnTo>
                    <a:pt x="7760" y="25661"/>
                  </a:lnTo>
                  <a:cubicBezTo>
                    <a:pt x="7760" y="25660"/>
                    <a:pt x="7761" y="25658"/>
                    <a:pt x="7761" y="25656"/>
                  </a:cubicBezTo>
                  <a:close/>
                  <a:moveTo>
                    <a:pt x="7641" y="25801"/>
                  </a:moveTo>
                  <a:lnTo>
                    <a:pt x="7641" y="25801"/>
                  </a:lnTo>
                  <a:cubicBezTo>
                    <a:pt x="7633" y="25805"/>
                    <a:pt x="7626" y="25810"/>
                    <a:pt x="7619" y="25814"/>
                  </a:cubicBezTo>
                  <a:lnTo>
                    <a:pt x="7619" y="25814"/>
                  </a:lnTo>
                  <a:cubicBezTo>
                    <a:pt x="7626" y="25811"/>
                    <a:pt x="7633" y="25807"/>
                    <a:pt x="7641" y="25801"/>
                  </a:cubicBezTo>
                  <a:close/>
                  <a:moveTo>
                    <a:pt x="2945" y="27653"/>
                  </a:moveTo>
                  <a:cubicBezTo>
                    <a:pt x="2938" y="27674"/>
                    <a:pt x="2932" y="27694"/>
                    <a:pt x="2925" y="27711"/>
                  </a:cubicBezTo>
                  <a:cubicBezTo>
                    <a:pt x="2934" y="27689"/>
                    <a:pt x="2941" y="27670"/>
                    <a:pt x="2945" y="27653"/>
                  </a:cubicBezTo>
                  <a:close/>
                  <a:moveTo>
                    <a:pt x="3400" y="31173"/>
                  </a:moveTo>
                  <a:cubicBezTo>
                    <a:pt x="3395" y="31179"/>
                    <a:pt x="3389" y="31186"/>
                    <a:pt x="3383" y="31192"/>
                  </a:cubicBezTo>
                  <a:cubicBezTo>
                    <a:pt x="3389" y="31186"/>
                    <a:pt x="3395" y="31180"/>
                    <a:pt x="3400" y="31173"/>
                  </a:cubicBezTo>
                  <a:close/>
                  <a:moveTo>
                    <a:pt x="2686" y="31829"/>
                  </a:moveTo>
                  <a:cubicBezTo>
                    <a:pt x="2666" y="31909"/>
                    <a:pt x="2587" y="31988"/>
                    <a:pt x="2468" y="32068"/>
                  </a:cubicBezTo>
                  <a:cubicBezTo>
                    <a:pt x="2507" y="31968"/>
                    <a:pt x="2587" y="31889"/>
                    <a:pt x="2686" y="31829"/>
                  </a:cubicBezTo>
                  <a:close/>
                  <a:moveTo>
                    <a:pt x="2249" y="31929"/>
                  </a:moveTo>
                  <a:cubicBezTo>
                    <a:pt x="2288" y="31968"/>
                    <a:pt x="2308" y="32048"/>
                    <a:pt x="2288" y="32147"/>
                  </a:cubicBezTo>
                  <a:cubicBezTo>
                    <a:pt x="2229" y="32187"/>
                    <a:pt x="2149" y="32227"/>
                    <a:pt x="2090" y="32247"/>
                  </a:cubicBezTo>
                  <a:cubicBezTo>
                    <a:pt x="2090" y="32207"/>
                    <a:pt x="2090" y="32187"/>
                    <a:pt x="2090" y="32147"/>
                  </a:cubicBezTo>
                  <a:cubicBezTo>
                    <a:pt x="2149" y="32088"/>
                    <a:pt x="2189" y="32008"/>
                    <a:pt x="2249" y="31929"/>
                  </a:cubicBezTo>
                  <a:close/>
                  <a:moveTo>
                    <a:pt x="25318" y="0"/>
                  </a:moveTo>
                  <a:cubicBezTo>
                    <a:pt x="25303" y="0"/>
                    <a:pt x="25289" y="5"/>
                    <a:pt x="25269" y="15"/>
                  </a:cubicBezTo>
                  <a:cubicBezTo>
                    <a:pt x="25265" y="11"/>
                    <a:pt x="25261" y="10"/>
                    <a:pt x="25257" y="10"/>
                  </a:cubicBezTo>
                  <a:cubicBezTo>
                    <a:pt x="25241" y="10"/>
                    <a:pt x="25225" y="39"/>
                    <a:pt x="25209" y="55"/>
                  </a:cubicBezTo>
                  <a:lnTo>
                    <a:pt x="25149" y="115"/>
                  </a:lnTo>
                  <a:cubicBezTo>
                    <a:pt x="25070" y="214"/>
                    <a:pt x="24990" y="333"/>
                    <a:pt x="24911" y="473"/>
                  </a:cubicBezTo>
                  <a:cubicBezTo>
                    <a:pt x="24897" y="478"/>
                    <a:pt x="24887" y="481"/>
                    <a:pt x="24880" y="481"/>
                  </a:cubicBezTo>
                  <a:cubicBezTo>
                    <a:pt x="24814" y="481"/>
                    <a:pt x="25002" y="254"/>
                    <a:pt x="24930" y="254"/>
                  </a:cubicBezTo>
                  <a:cubicBezTo>
                    <a:pt x="24791" y="532"/>
                    <a:pt x="24632" y="711"/>
                    <a:pt x="24274" y="1010"/>
                  </a:cubicBezTo>
                  <a:lnTo>
                    <a:pt x="24294" y="930"/>
                  </a:lnTo>
                  <a:lnTo>
                    <a:pt x="24294" y="930"/>
                  </a:lnTo>
                  <a:cubicBezTo>
                    <a:pt x="24035" y="1209"/>
                    <a:pt x="23936" y="1308"/>
                    <a:pt x="23796" y="1448"/>
                  </a:cubicBezTo>
                  <a:cubicBezTo>
                    <a:pt x="23657" y="1587"/>
                    <a:pt x="23518" y="1706"/>
                    <a:pt x="23379" y="1806"/>
                  </a:cubicBezTo>
                  <a:cubicBezTo>
                    <a:pt x="23100" y="2044"/>
                    <a:pt x="22821" y="2283"/>
                    <a:pt x="22423" y="2641"/>
                  </a:cubicBezTo>
                  <a:lnTo>
                    <a:pt x="22563" y="2681"/>
                  </a:lnTo>
                  <a:cubicBezTo>
                    <a:pt x="22404" y="2840"/>
                    <a:pt x="22344" y="2840"/>
                    <a:pt x="22244" y="2900"/>
                  </a:cubicBezTo>
                  <a:cubicBezTo>
                    <a:pt x="22237" y="2956"/>
                    <a:pt x="22247" y="2978"/>
                    <a:pt x="22268" y="2978"/>
                  </a:cubicBezTo>
                  <a:cubicBezTo>
                    <a:pt x="22344" y="2978"/>
                    <a:pt x="22566" y="2682"/>
                    <a:pt x="22650" y="2682"/>
                  </a:cubicBezTo>
                  <a:cubicBezTo>
                    <a:pt x="22673" y="2682"/>
                    <a:pt x="22686" y="2705"/>
                    <a:pt x="22682" y="2761"/>
                  </a:cubicBezTo>
                  <a:cubicBezTo>
                    <a:pt x="22291" y="2800"/>
                    <a:pt x="21593" y="3896"/>
                    <a:pt x="21248" y="3896"/>
                  </a:cubicBezTo>
                  <a:cubicBezTo>
                    <a:pt x="21241" y="3896"/>
                    <a:pt x="21236" y="3896"/>
                    <a:pt x="21230" y="3895"/>
                  </a:cubicBezTo>
                  <a:lnTo>
                    <a:pt x="21230" y="3895"/>
                  </a:lnTo>
                  <a:cubicBezTo>
                    <a:pt x="20991" y="4153"/>
                    <a:pt x="21389" y="3915"/>
                    <a:pt x="21150" y="4173"/>
                  </a:cubicBezTo>
                  <a:lnTo>
                    <a:pt x="21031" y="4193"/>
                  </a:lnTo>
                  <a:lnTo>
                    <a:pt x="21051" y="4333"/>
                  </a:lnTo>
                  <a:cubicBezTo>
                    <a:pt x="20922" y="4447"/>
                    <a:pt x="20814" y="4489"/>
                    <a:pt x="20741" y="4489"/>
                  </a:cubicBezTo>
                  <a:cubicBezTo>
                    <a:pt x="20712" y="4489"/>
                    <a:pt x="20689" y="4483"/>
                    <a:pt x="20673" y="4472"/>
                  </a:cubicBezTo>
                  <a:cubicBezTo>
                    <a:pt x="20712" y="4432"/>
                    <a:pt x="20772" y="4333"/>
                    <a:pt x="20812" y="4293"/>
                  </a:cubicBezTo>
                  <a:lnTo>
                    <a:pt x="20812" y="4293"/>
                  </a:lnTo>
                  <a:cubicBezTo>
                    <a:pt x="20553" y="4432"/>
                    <a:pt x="20295" y="4870"/>
                    <a:pt x="20195" y="4989"/>
                  </a:cubicBezTo>
                  <a:lnTo>
                    <a:pt x="20434" y="4790"/>
                  </a:lnTo>
                  <a:lnTo>
                    <a:pt x="20434" y="4790"/>
                  </a:lnTo>
                  <a:cubicBezTo>
                    <a:pt x="20135" y="5168"/>
                    <a:pt x="19777" y="5566"/>
                    <a:pt x="19419" y="5964"/>
                  </a:cubicBezTo>
                  <a:cubicBezTo>
                    <a:pt x="19081" y="6362"/>
                    <a:pt x="18743" y="6780"/>
                    <a:pt x="18504" y="7178"/>
                  </a:cubicBezTo>
                  <a:lnTo>
                    <a:pt x="18584" y="7178"/>
                  </a:lnTo>
                  <a:cubicBezTo>
                    <a:pt x="18205" y="7775"/>
                    <a:pt x="18166" y="7556"/>
                    <a:pt x="17708" y="8192"/>
                  </a:cubicBezTo>
                  <a:lnTo>
                    <a:pt x="17708" y="8153"/>
                  </a:lnTo>
                  <a:cubicBezTo>
                    <a:pt x="17648" y="8312"/>
                    <a:pt x="17549" y="8491"/>
                    <a:pt x="17410" y="8650"/>
                  </a:cubicBezTo>
                  <a:cubicBezTo>
                    <a:pt x="17422" y="8607"/>
                    <a:pt x="17414" y="8592"/>
                    <a:pt x="17394" y="8592"/>
                  </a:cubicBezTo>
                  <a:cubicBezTo>
                    <a:pt x="17345" y="8592"/>
                    <a:pt x="17221" y="8689"/>
                    <a:pt x="17174" y="8689"/>
                  </a:cubicBezTo>
                  <a:cubicBezTo>
                    <a:pt x="17152" y="8689"/>
                    <a:pt x="17146" y="8669"/>
                    <a:pt x="17171" y="8610"/>
                  </a:cubicBezTo>
                  <a:lnTo>
                    <a:pt x="17171" y="8610"/>
                  </a:lnTo>
                  <a:cubicBezTo>
                    <a:pt x="16773" y="9267"/>
                    <a:pt x="16992" y="8968"/>
                    <a:pt x="16833" y="9486"/>
                  </a:cubicBezTo>
                  <a:lnTo>
                    <a:pt x="16693" y="9525"/>
                  </a:lnTo>
                  <a:cubicBezTo>
                    <a:pt x="16634" y="9705"/>
                    <a:pt x="16673" y="9744"/>
                    <a:pt x="16435" y="10063"/>
                  </a:cubicBezTo>
                  <a:cubicBezTo>
                    <a:pt x="16479" y="9968"/>
                    <a:pt x="16467" y="9943"/>
                    <a:pt x="16435" y="9943"/>
                  </a:cubicBezTo>
                  <a:cubicBezTo>
                    <a:pt x="16401" y="9943"/>
                    <a:pt x="16346" y="9970"/>
                    <a:pt x="16311" y="9970"/>
                  </a:cubicBezTo>
                  <a:cubicBezTo>
                    <a:pt x="16274" y="9970"/>
                    <a:pt x="16260" y="9941"/>
                    <a:pt x="16315" y="9824"/>
                  </a:cubicBezTo>
                  <a:lnTo>
                    <a:pt x="16315" y="9824"/>
                  </a:lnTo>
                  <a:cubicBezTo>
                    <a:pt x="15619" y="10321"/>
                    <a:pt x="15718" y="10898"/>
                    <a:pt x="15221" y="10998"/>
                  </a:cubicBezTo>
                  <a:cubicBezTo>
                    <a:pt x="15217" y="11091"/>
                    <a:pt x="15239" y="11128"/>
                    <a:pt x="15275" y="11128"/>
                  </a:cubicBezTo>
                  <a:cubicBezTo>
                    <a:pt x="15398" y="11128"/>
                    <a:pt x="15690" y="10710"/>
                    <a:pt x="15709" y="10710"/>
                  </a:cubicBezTo>
                  <a:cubicBezTo>
                    <a:pt x="15712" y="10710"/>
                    <a:pt x="15709" y="10719"/>
                    <a:pt x="15699" y="10739"/>
                  </a:cubicBezTo>
                  <a:cubicBezTo>
                    <a:pt x="15713" y="10733"/>
                    <a:pt x="15725" y="10730"/>
                    <a:pt x="15735" y="10730"/>
                  </a:cubicBezTo>
                  <a:cubicBezTo>
                    <a:pt x="15842" y="10730"/>
                    <a:pt x="15644" y="11112"/>
                    <a:pt x="15480" y="11276"/>
                  </a:cubicBezTo>
                  <a:cubicBezTo>
                    <a:pt x="15321" y="11475"/>
                    <a:pt x="14942" y="11416"/>
                    <a:pt x="14525" y="11933"/>
                  </a:cubicBezTo>
                  <a:cubicBezTo>
                    <a:pt x="14564" y="11873"/>
                    <a:pt x="14564" y="11873"/>
                    <a:pt x="14604" y="11814"/>
                  </a:cubicBezTo>
                  <a:lnTo>
                    <a:pt x="14604" y="11814"/>
                  </a:lnTo>
                  <a:cubicBezTo>
                    <a:pt x="14385" y="11973"/>
                    <a:pt x="14365" y="12251"/>
                    <a:pt x="14087" y="12410"/>
                  </a:cubicBezTo>
                  <a:cubicBezTo>
                    <a:pt x="14107" y="12649"/>
                    <a:pt x="13848" y="12709"/>
                    <a:pt x="13968" y="12888"/>
                  </a:cubicBezTo>
                  <a:lnTo>
                    <a:pt x="14306" y="12391"/>
                  </a:lnTo>
                  <a:lnTo>
                    <a:pt x="14306" y="12391"/>
                  </a:lnTo>
                  <a:cubicBezTo>
                    <a:pt x="14147" y="12689"/>
                    <a:pt x="14127" y="13087"/>
                    <a:pt x="13689" y="13465"/>
                  </a:cubicBezTo>
                  <a:cubicBezTo>
                    <a:pt x="13689" y="13405"/>
                    <a:pt x="13749" y="13226"/>
                    <a:pt x="13789" y="13127"/>
                  </a:cubicBezTo>
                  <a:lnTo>
                    <a:pt x="13789" y="13127"/>
                  </a:lnTo>
                  <a:cubicBezTo>
                    <a:pt x="13649" y="13206"/>
                    <a:pt x="13629" y="13405"/>
                    <a:pt x="13470" y="13485"/>
                  </a:cubicBezTo>
                  <a:cubicBezTo>
                    <a:pt x="13351" y="13326"/>
                    <a:pt x="13888" y="12888"/>
                    <a:pt x="13987" y="12490"/>
                  </a:cubicBezTo>
                  <a:lnTo>
                    <a:pt x="13987" y="12490"/>
                  </a:lnTo>
                  <a:cubicBezTo>
                    <a:pt x="13846" y="12569"/>
                    <a:pt x="13741" y="12935"/>
                    <a:pt x="13674" y="12935"/>
                  </a:cubicBezTo>
                  <a:cubicBezTo>
                    <a:pt x="13657" y="12935"/>
                    <a:pt x="13642" y="12910"/>
                    <a:pt x="13629" y="12848"/>
                  </a:cubicBezTo>
                  <a:lnTo>
                    <a:pt x="13629" y="12848"/>
                  </a:lnTo>
                  <a:cubicBezTo>
                    <a:pt x="13689" y="13246"/>
                    <a:pt x="13192" y="13346"/>
                    <a:pt x="13092" y="13823"/>
                  </a:cubicBezTo>
                  <a:lnTo>
                    <a:pt x="13013" y="13724"/>
                  </a:lnTo>
                  <a:cubicBezTo>
                    <a:pt x="12993" y="13803"/>
                    <a:pt x="12933" y="13942"/>
                    <a:pt x="12853" y="14042"/>
                  </a:cubicBezTo>
                  <a:lnTo>
                    <a:pt x="12873" y="13763"/>
                  </a:lnTo>
                  <a:lnTo>
                    <a:pt x="12873" y="13763"/>
                  </a:lnTo>
                  <a:cubicBezTo>
                    <a:pt x="12754" y="14141"/>
                    <a:pt x="12356" y="14241"/>
                    <a:pt x="12197" y="14559"/>
                  </a:cubicBezTo>
                  <a:cubicBezTo>
                    <a:pt x="12360" y="14344"/>
                    <a:pt x="12432" y="14284"/>
                    <a:pt x="12472" y="14284"/>
                  </a:cubicBezTo>
                  <a:cubicBezTo>
                    <a:pt x="12521" y="14284"/>
                    <a:pt x="12519" y="14379"/>
                    <a:pt x="12584" y="14379"/>
                  </a:cubicBezTo>
                  <a:cubicBezTo>
                    <a:pt x="12605" y="14379"/>
                    <a:pt x="12634" y="14368"/>
                    <a:pt x="12674" y="14340"/>
                  </a:cubicBezTo>
                  <a:lnTo>
                    <a:pt x="12674" y="14340"/>
                  </a:lnTo>
                  <a:cubicBezTo>
                    <a:pt x="12256" y="15136"/>
                    <a:pt x="12097" y="14559"/>
                    <a:pt x="11560" y="15335"/>
                  </a:cubicBezTo>
                  <a:cubicBezTo>
                    <a:pt x="11629" y="15252"/>
                    <a:pt x="11766" y="15140"/>
                    <a:pt x="11816" y="15140"/>
                  </a:cubicBezTo>
                  <a:cubicBezTo>
                    <a:pt x="11838" y="15140"/>
                    <a:pt x="11843" y="15161"/>
                    <a:pt x="11819" y="15216"/>
                  </a:cubicBezTo>
                  <a:cubicBezTo>
                    <a:pt x="11699" y="15355"/>
                    <a:pt x="11500" y="15534"/>
                    <a:pt x="11381" y="15574"/>
                  </a:cubicBezTo>
                  <a:cubicBezTo>
                    <a:pt x="11241" y="15780"/>
                    <a:pt x="11227" y="15833"/>
                    <a:pt x="11259" y="15833"/>
                  </a:cubicBezTo>
                  <a:cubicBezTo>
                    <a:pt x="11293" y="15833"/>
                    <a:pt x="11384" y="15769"/>
                    <a:pt x="11428" y="15769"/>
                  </a:cubicBezTo>
                  <a:cubicBezTo>
                    <a:pt x="11453" y="15769"/>
                    <a:pt x="11463" y="15789"/>
                    <a:pt x="11441" y="15852"/>
                  </a:cubicBezTo>
                  <a:cubicBezTo>
                    <a:pt x="11182" y="15932"/>
                    <a:pt x="11282" y="16151"/>
                    <a:pt x="11142" y="16410"/>
                  </a:cubicBezTo>
                  <a:lnTo>
                    <a:pt x="11043" y="16330"/>
                  </a:lnTo>
                  <a:lnTo>
                    <a:pt x="11043" y="16330"/>
                  </a:lnTo>
                  <a:cubicBezTo>
                    <a:pt x="10526" y="16887"/>
                    <a:pt x="11142" y="16648"/>
                    <a:pt x="10645" y="17146"/>
                  </a:cubicBezTo>
                  <a:lnTo>
                    <a:pt x="10685" y="16807"/>
                  </a:lnTo>
                  <a:lnTo>
                    <a:pt x="10685" y="16807"/>
                  </a:lnTo>
                  <a:lnTo>
                    <a:pt x="10506" y="17106"/>
                  </a:lnTo>
                  <a:lnTo>
                    <a:pt x="10426" y="16967"/>
                  </a:lnTo>
                  <a:cubicBezTo>
                    <a:pt x="10287" y="17345"/>
                    <a:pt x="10187" y="17424"/>
                    <a:pt x="9929" y="17703"/>
                  </a:cubicBezTo>
                  <a:cubicBezTo>
                    <a:pt x="9934" y="17702"/>
                    <a:pt x="9939" y="17701"/>
                    <a:pt x="9945" y="17701"/>
                  </a:cubicBezTo>
                  <a:cubicBezTo>
                    <a:pt x="10051" y="17701"/>
                    <a:pt x="10079" y="17894"/>
                    <a:pt x="9889" y="18141"/>
                  </a:cubicBezTo>
                  <a:cubicBezTo>
                    <a:pt x="9848" y="18169"/>
                    <a:pt x="9823" y="18179"/>
                    <a:pt x="9807" y="18179"/>
                  </a:cubicBezTo>
                  <a:cubicBezTo>
                    <a:pt x="9778" y="18179"/>
                    <a:pt x="9778" y="18150"/>
                    <a:pt x="9766" y="18150"/>
                  </a:cubicBezTo>
                  <a:cubicBezTo>
                    <a:pt x="9751" y="18150"/>
                    <a:pt x="9721" y="18189"/>
                    <a:pt x="9610" y="18359"/>
                  </a:cubicBezTo>
                  <a:cubicBezTo>
                    <a:pt x="9610" y="18240"/>
                    <a:pt x="9590" y="18081"/>
                    <a:pt x="9809" y="17981"/>
                  </a:cubicBezTo>
                  <a:cubicBezTo>
                    <a:pt x="9789" y="17942"/>
                    <a:pt x="9809" y="17842"/>
                    <a:pt x="9789" y="17802"/>
                  </a:cubicBezTo>
                  <a:cubicBezTo>
                    <a:pt x="9587" y="17931"/>
                    <a:pt x="9435" y="18248"/>
                    <a:pt x="9335" y="18405"/>
                  </a:cubicBezTo>
                  <a:lnTo>
                    <a:pt x="9335" y="18405"/>
                  </a:lnTo>
                  <a:cubicBezTo>
                    <a:pt x="9367" y="18358"/>
                    <a:pt x="9399" y="18316"/>
                    <a:pt x="9431" y="18300"/>
                  </a:cubicBezTo>
                  <a:lnTo>
                    <a:pt x="9431" y="18300"/>
                  </a:lnTo>
                  <a:lnTo>
                    <a:pt x="9173" y="18956"/>
                  </a:lnTo>
                  <a:cubicBezTo>
                    <a:pt x="9151" y="18969"/>
                    <a:pt x="9136" y="18974"/>
                    <a:pt x="9124" y="18974"/>
                  </a:cubicBezTo>
                  <a:cubicBezTo>
                    <a:pt x="9082" y="18974"/>
                    <a:pt x="9097" y="18900"/>
                    <a:pt x="9113" y="18837"/>
                  </a:cubicBezTo>
                  <a:lnTo>
                    <a:pt x="9113" y="18837"/>
                  </a:lnTo>
                  <a:cubicBezTo>
                    <a:pt x="9033" y="18956"/>
                    <a:pt x="9033" y="19076"/>
                    <a:pt x="8914" y="19235"/>
                  </a:cubicBezTo>
                  <a:cubicBezTo>
                    <a:pt x="8877" y="19143"/>
                    <a:pt x="8789" y="19085"/>
                    <a:pt x="8887" y="18871"/>
                  </a:cubicBezTo>
                  <a:lnTo>
                    <a:pt x="8887" y="18871"/>
                  </a:lnTo>
                  <a:lnTo>
                    <a:pt x="8615" y="19414"/>
                  </a:lnTo>
                  <a:cubicBezTo>
                    <a:pt x="8567" y="19430"/>
                    <a:pt x="8397" y="19554"/>
                    <a:pt x="8349" y="19554"/>
                  </a:cubicBezTo>
                  <a:cubicBezTo>
                    <a:pt x="8338" y="19554"/>
                    <a:pt x="8333" y="19548"/>
                    <a:pt x="8337" y="19533"/>
                  </a:cubicBezTo>
                  <a:lnTo>
                    <a:pt x="8337" y="19533"/>
                  </a:lnTo>
                  <a:cubicBezTo>
                    <a:pt x="8078" y="19792"/>
                    <a:pt x="7979" y="20369"/>
                    <a:pt x="7621" y="20707"/>
                  </a:cubicBezTo>
                  <a:cubicBezTo>
                    <a:pt x="7621" y="20747"/>
                    <a:pt x="7601" y="20787"/>
                    <a:pt x="7561" y="20886"/>
                  </a:cubicBezTo>
                  <a:cubicBezTo>
                    <a:pt x="7282" y="21244"/>
                    <a:pt x="6944" y="21483"/>
                    <a:pt x="6745" y="22020"/>
                  </a:cubicBezTo>
                  <a:lnTo>
                    <a:pt x="6427" y="22160"/>
                  </a:lnTo>
                  <a:cubicBezTo>
                    <a:pt x="6363" y="22264"/>
                    <a:pt x="6372" y="22291"/>
                    <a:pt x="6408" y="22291"/>
                  </a:cubicBezTo>
                  <a:cubicBezTo>
                    <a:pt x="6446" y="22291"/>
                    <a:pt x="6512" y="22263"/>
                    <a:pt x="6558" y="22263"/>
                  </a:cubicBezTo>
                  <a:cubicBezTo>
                    <a:pt x="6620" y="22263"/>
                    <a:pt x="6644" y="22314"/>
                    <a:pt x="6506" y="22557"/>
                  </a:cubicBezTo>
                  <a:cubicBezTo>
                    <a:pt x="6413" y="22729"/>
                    <a:pt x="6356" y="22775"/>
                    <a:pt x="6313" y="22775"/>
                  </a:cubicBezTo>
                  <a:cubicBezTo>
                    <a:pt x="6263" y="22775"/>
                    <a:pt x="6231" y="22712"/>
                    <a:pt x="6183" y="22712"/>
                  </a:cubicBezTo>
                  <a:cubicBezTo>
                    <a:pt x="6167" y="22712"/>
                    <a:pt x="6149" y="22719"/>
                    <a:pt x="6128" y="22737"/>
                  </a:cubicBezTo>
                  <a:cubicBezTo>
                    <a:pt x="6069" y="22995"/>
                    <a:pt x="5969" y="23453"/>
                    <a:pt x="5591" y="23731"/>
                  </a:cubicBezTo>
                  <a:cubicBezTo>
                    <a:pt x="5651" y="23592"/>
                    <a:pt x="5731" y="23513"/>
                    <a:pt x="5810" y="23393"/>
                  </a:cubicBezTo>
                  <a:lnTo>
                    <a:pt x="5810" y="23393"/>
                  </a:lnTo>
                  <a:lnTo>
                    <a:pt x="5512" y="23612"/>
                  </a:lnTo>
                  <a:cubicBezTo>
                    <a:pt x="5587" y="23278"/>
                    <a:pt x="5744" y="23072"/>
                    <a:pt x="5673" y="23072"/>
                  </a:cubicBezTo>
                  <a:cubicBezTo>
                    <a:pt x="5651" y="23072"/>
                    <a:pt x="5607" y="23092"/>
                    <a:pt x="5532" y="23134"/>
                  </a:cubicBezTo>
                  <a:cubicBezTo>
                    <a:pt x="5810" y="23393"/>
                    <a:pt x="4795" y="24269"/>
                    <a:pt x="5054" y="24507"/>
                  </a:cubicBezTo>
                  <a:lnTo>
                    <a:pt x="4875" y="24666"/>
                  </a:lnTo>
                  <a:cubicBezTo>
                    <a:pt x="4915" y="24607"/>
                    <a:pt x="4895" y="24587"/>
                    <a:pt x="4935" y="24527"/>
                  </a:cubicBezTo>
                  <a:lnTo>
                    <a:pt x="4935" y="24527"/>
                  </a:lnTo>
                  <a:cubicBezTo>
                    <a:pt x="4537" y="24806"/>
                    <a:pt x="4955" y="24945"/>
                    <a:pt x="4596" y="25403"/>
                  </a:cubicBezTo>
                  <a:cubicBezTo>
                    <a:pt x="4504" y="25495"/>
                    <a:pt x="4421" y="25569"/>
                    <a:pt x="4387" y="25569"/>
                  </a:cubicBezTo>
                  <a:cubicBezTo>
                    <a:pt x="4369" y="25569"/>
                    <a:pt x="4364" y="25549"/>
                    <a:pt x="4378" y="25502"/>
                  </a:cubicBezTo>
                  <a:lnTo>
                    <a:pt x="4378" y="25502"/>
                  </a:lnTo>
                  <a:lnTo>
                    <a:pt x="4199" y="25920"/>
                  </a:lnTo>
                  <a:cubicBezTo>
                    <a:pt x="4172" y="25955"/>
                    <a:pt x="4150" y="25971"/>
                    <a:pt x="4137" y="25971"/>
                  </a:cubicBezTo>
                  <a:cubicBezTo>
                    <a:pt x="4119" y="25971"/>
                    <a:pt x="4116" y="25945"/>
                    <a:pt x="4139" y="25900"/>
                  </a:cubicBezTo>
                  <a:lnTo>
                    <a:pt x="4139" y="25900"/>
                  </a:lnTo>
                  <a:lnTo>
                    <a:pt x="3820" y="26437"/>
                  </a:lnTo>
                  <a:lnTo>
                    <a:pt x="3801" y="26417"/>
                  </a:lnTo>
                  <a:cubicBezTo>
                    <a:pt x="3801" y="26537"/>
                    <a:pt x="3741" y="26756"/>
                    <a:pt x="3721" y="26875"/>
                  </a:cubicBezTo>
                  <a:cubicBezTo>
                    <a:pt x="3693" y="26895"/>
                    <a:pt x="3677" y="26903"/>
                    <a:pt x="3669" y="26903"/>
                  </a:cubicBezTo>
                  <a:cubicBezTo>
                    <a:pt x="3639" y="26903"/>
                    <a:pt x="3718" y="26794"/>
                    <a:pt x="3688" y="26794"/>
                  </a:cubicBezTo>
                  <a:cubicBezTo>
                    <a:pt x="3686" y="26794"/>
                    <a:pt x="3684" y="26794"/>
                    <a:pt x="3681" y="26795"/>
                  </a:cubicBezTo>
                  <a:lnTo>
                    <a:pt x="3522" y="27154"/>
                  </a:lnTo>
                  <a:cubicBezTo>
                    <a:pt x="3508" y="27159"/>
                    <a:pt x="3496" y="27161"/>
                    <a:pt x="3486" y="27161"/>
                  </a:cubicBezTo>
                  <a:cubicBezTo>
                    <a:pt x="3381" y="27161"/>
                    <a:pt x="3476" y="26897"/>
                    <a:pt x="3622" y="26716"/>
                  </a:cubicBezTo>
                  <a:lnTo>
                    <a:pt x="3622" y="26716"/>
                  </a:lnTo>
                  <a:cubicBezTo>
                    <a:pt x="3124" y="26795"/>
                    <a:pt x="3522" y="27014"/>
                    <a:pt x="2925" y="27532"/>
                  </a:cubicBezTo>
                  <a:lnTo>
                    <a:pt x="3084" y="27213"/>
                  </a:lnTo>
                  <a:lnTo>
                    <a:pt x="3084" y="27213"/>
                  </a:lnTo>
                  <a:cubicBezTo>
                    <a:pt x="2786" y="27273"/>
                    <a:pt x="2706" y="27551"/>
                    <a:pt x="2368" y="27810"/>
                  </a:cubicBezTo>
                  <a:cubicBezTo>
                    <a:pt x="2438" y="27782"/>
                    <a:pt x="2763" y="27558"/>
                    <a:pt x="2895" y="27558"/>
                  </a:cubicBezTo>
                  <a:cubicBezTo>
                    <a:pt x="2940" y="27558"/>
                    <a:pt x="2963" y="27584"/>
                    <a:pt x="2945" y="27653"/>
                  </a:cubicBezTo>
                  <a:lnTo>
                    <a:pt x="2945" y="27653"/>
                  </a:lnTo>
                  <a:cubicBezTo>
                    <a:pt x="2980" y="27544"/>
                    <a:pt x="3024" y="27389"/>
                    <a:pt x="3124" y="27372"/>
                  </a:cubicBezTo>
                  <a:lnTo>
                    <a:pt x="3124" y="27372"/>
                  </a:lnTo>
                  <a:cubicBezTo>
                    <a:pt x="3164" y="27551"/>
                    <a:pt x="3064" y="27591"/>
                    <a:pt x="2925" y="27711"/>
                  </a:cubicBezTo>
                  <a:cubicBezTo>
                    <a:pt x="2846" y="27790"/>
                    <a:pt x="2746" y="27910"/>
                    <a:pt x="2686" y="28128"/>
                  </a:cubicBezTo>
                  <a:cubicBezTo>
                    <a:pt x="2672" y="28121"/>
                    <a:pt x="2658" y="28118"/>
                    <a:pt x="2644" y="28118"/>
                  </a:cubicBezTo>
                  <a:cubicBezTo>
                    <a:pt x="2547" y="28118"/>
                    <a:pt x="2470" y="28294"/>
                    <a:pt x="2348" y="28487"/>
                  </a:cubicBezTo>
                  <a:lnTo>
                    <a:pt x="2209" y="28387"/>
                  </a:lnTo>
                  <a:cubicBezTo>
                    <a:pt x="2090" y="28646"/>
                    <a:pt x="2169" y="28686"/>
                    <a:pt x="2149" y="28865"/>
                  </a:cubicBezTo>
                  <a:cubicBezTo>
                    <a:pt x="1977" y="29089"/>
                    <a:pt x="1849" y="29104"/>
                    <a:pt x="1728" y="29104"/>
                  </a:cubicBezTo>
                  <a:cubicBezTo>
                    <a:pt x="1709" y="29104"/>
                    <a:pt x="1690" y="29103"/>
                    <a:pt x="1672" y="29103"/>
                  </a:cubicBezTo>
                  <a:cubicBezTo>
                    <a:pt x="1581" y="29230"/>
                    <a:pt x="1580" y="29263"/>
                    <a:pt x="1614" y="29263"/>
                  </a:cubicBezTo>
                  <a:cubicBezTo>
                    <a:pt x="1652" y="29263"/>
                    <a:pt x="1733" y="29222"/>
                    <a:pt x="1781" y="29222"/>
                  </a:cubicBezTo>
                  <a:cubicBezTo>
                    <a:pt x="1832" y="29222"/>
                    <a:pt x="1846" y="29269"/>
                    <a:pt x="1731" y="29461"/>
                  </a:cubicBezTo>
                  <a:cubicBezTo>
                    <a:pt x="1433" y="29780"/>
                    <a:pt x="1333" y="30078"/>
                    <a:pt x="1134" y="30556"/>
                  </a:cubicBezTo>
                  <a:cubicBezTo>
                    <a:pt x="1077" y="30613"/>
                    <a:pt x="1046" y="30634"/>
                    <a:pt x="1029" y="30634"/>
                  </a:cubicBezTo>
                  <a:cubicBezTo>
                    <a:pt x="987" y="30634"/>
                    <a:pt x="1034" y="30508"/>
                    <a:pt x="996" y="30508"/>
                  </a:cubicBezTo>
                  <a:cubicBezTo>
                    <a:pt x="991" y="30508"/>
                    <a:pt x="984" y="30511"/>
                    <a:pt x="975" y="30516"/>
                  </a:cubicBezTo>
                  <a:lnTo>
                    <a:pt x="936" y="30814"/>
                  </a:lnTo>
                  <a:cubicBezTo>
                    <a:pt x="920" y="30838"/>
                    <a:pt x="907" y="30846"/>
                    <a:pt x="898" y="30846"/>
                  </a:cubicBezTo>
                  <a:cubicBezTo>
                    <a:pt x="883" y="30846"/>
                    <a:pt x="876" y="30827"/>
                    <a:pt x="876" y="30814"/>
                  </a:cubicBezTo>
                  <a:lnTo>
                    <a:pt x="876" y="30814"/>
                  </a:lnTo>
                  <a:cubicBezTo>
                    <a:pt x="796" y="31033"/>
                    <a:pt x="995" y="30914"/>
                    <a:pt x="836" y="31232"/>
                  </a:cubicBezTo>
                  <a:cubicBezTo>
                    <a:pt x="936" y="31411"/>
                    <a:pt x="219" y="31690"/>
                    <a:pt x="160" y="32187"/>
                  </a:cubicBezTo>
                  <a:lnTo>
                    <a:pt x="140" y="32187"/>
                  </a:lnTo>
                  <a:lnTo>
                    <a:pt x="359" y="32844"/>
                  </a:lnTo>
                  <a:cubicBezTo>
                    <a:pt x="398" y="32884"/>
                    <a:pt x="359" y="32904"/>
                    <a:pt x="339" y="32923"/>
                  </a:cubicBezTo>
                  <a:lnTo>
                    <a:pt x="319" y="32923"/>
                  </a:lnTo>
                  <a:lnTo>
                    <a:pt x="80" y="32147"/>
                  </a:lnTo>
                  <a:cubicBezTo>
                    <a:pt x="60" y="32108"/>
                    <a:pt x="60" y="32068"/>
                    <a:pt x="20" y="32068"/>
                  </a:cubicBezTo>
                  <a:cubicBezTo>
                    <a:pt x="20" y="32088"/>
                    <a:pt x="0" y="32108"/>
                    <a:pt x="20" y="32108"/>
                  </a:cubicBezTo>
                  <a:lnTo>
                    <a:pt x="319" y="32983"/>
                  </a:lnTo>
                  <a:cubicBezTo>
                    <a:pt x="836" y="33043"/>
                    <a:pt x="936" y="33102"/>
                    <a:pt x="1493" y="33102"/>
                  </a:cubicBezTo>
                  <a:lnTo>
                    <a:pt x="1711" y="33222"/>
                  </a:lnTo>
                  <a:lnTo>
                    <a:pt x="1950" y="33023"/>
                  </a:lnTo>
                  <a:lnTo>
                    <a:pt x="1950" y="33023"/>
                  </a:lnTo>
                  <a:cubicBezTo>
                    <a:pt x="1905" y="33057"/>
                    <a:pt x="1873" y="33071"/>
                    <a:pt x="1851" y="33071"/>
                  </a:cubicBezTo>
                  <a:cubicBezTo>
                    <a:pt x="1794" y="33071"/>
                    <a:pt x="1802" y="32978"/>
                    <a:pt x="1831" y="32864"/>
                  </a:cubicBezTo>
                  <a:cubicBezTo>
                    <a:pt x="1871" y="32685"/>
                    <a:pt x="1970" y="32466"/>
                    <a:pt x="2030" y="32287"/>
                  </a:cubicBezTo>
                  <a:cubicBezTo>
                    <a:pt x="2010" y="32287"/>
                    <a:pt x="1990" y="32287"/>
                    <a:pt x="1970" y="32307"/>
                  </a:cubicBezTo>
                  <a:cubicBezTo>
                    <a:pt x="1990" y="32267"/>
                    <a:pt x="2030" y="32227"/>
                    <a:pt x="2050" y="32207"/>
                  </a:cubicBezTo>
                  <a:lnTo>
                    <a:pt x="2050" y="32207"/>
                  </a:lnTo>
                  <a:cubicBezTo>
                    <a:pt x="2030" y="32227"/>
                    <a:pt x="2030" y="32247"/>
                    <a:pt x="2030" y="32287"/>
                  </a:cubicBezTo>
                  <a:cubicBezTo>
                    <a:pt x="2050" y="32267"/>
                    <a:pt x="2070" y="32267"/>
                    <a:pt x="2090" y="32247"/>
                  </a:cubicBezTo>
                  <a:lnTo>
                    <a:pt x="2090" y="32247"/>
                  </a:lnTo>
                  <a:cubicBezTo>
                    <a:pt x="2090" y="32426"/>
                    <a:pt x="2050" y="32645"/>
                    <a:pt x="2149" y="32685"/>
                  </a:cubicBezTo>
                  <a:cubicBezTo>
                    <a:pt x="2169" y="32645"/>
                    <a:pt x="2209" y="32545"/>
                    <a:pt x="2269" y="32466"/>
                  </a:cubicBezTo>
                  <a:lnTo>
                    <a:pt x="2269" y="32466"/>
                  </a:lnTo>
                  <a:cubicBezTo>
                    <a:pt x="2249" y="32525"/>
                    <a:pt x="2249" y="32565"/>
                    <a:pt x="2288" y="32565"/>
                  </a:cubicBezTo>
                  <a:cubicBezTo>
                    <a:pt x="2308" y="32545"/>
                    <a:pt x="2328" y="32446"/>
                    <a:pt x="2348" y="32366"/>
                  </a:cubicBezTo>
                  <a:lnTo>
                    <a:pt x="2567" y="32366"/>
                  </a:lnTo>
                  <a:lnTo>
                    <a:pt x="2527" y="32307"/>
                  </a:lnTo>
                  <a:lnTo>
                    <a:pt x="3064" y="31809"/>
                  </a:lnTo>
                  <a:cubicBezTo>
                    <a:pt x="3224" y="31272"/>
                    <a:pt x="3283" y="30755"/>
                    <a:pt x="3721" y="30058"/>
                  </a:cubicBezTo>
                  <a:lnTo>
                    <a:pt x="3721" y="30058"/>
                  </a:lnTo>
                  <a:cubicBezTo>
                    <a:pt x="3701" y="30297"/>
                    <a:pt x="3880" y="30237"/>
                    <a:pt x="4000" y="30337"/>
                  </a:cubicBezTo>
                  <a:cubicBezTo>
                    <a:pt x="3727" y="30415"/>
                    <a:pt x="3664" y="30874"/>
                    <a:pt x="3400" y="31173"/>
                  </a:cubicBezTo>
                  <a:lnTo>
                    <a:pt x="3400" y="31173"/>
                  </a:lnTo>
                  <a:cubicBezTo>
                    <a:pt x="3450" y="31120"/>
                    <a:pt x="3485" y="31101"/>
                    <a:pt x="3509" y="31101"/>
                  </a:cubicBezTo>
                  <a:cubicBezTo>
                    <a:pt x="3545" y="31101"/>
                    <a:pt x="3553" y="31147"/>
                    <a:pt x="3542" y="31192"/>
                  </a:cubicBezTo>
                  <a:lnTo>
                    <a:pt x="3880" y="30496"/>
                  </a:lnTo>
                  <a:cubicBezTo>
                    <a:pt x="3899" y="30511"/>
                    <a:pt x="3917" y="30518"/>
                    <a:pt x="3935" y="30518"/>
                  </a:cubicBezTo>
                  <a:cubicBezTo>
                    <a:pt x="4013" y="30518"/>
                    <a:pt x="4093" y="30394"/>
                    <a:pt x="4238" y="30297"/>
                  </a:cubicBezTo>
                  <a:cubicBezTo>
                    <a:pt x="3920" y="30257"/>
                    <a:pt x="4437" y="29740"/>
                    <a:pt x="4557" y="29461"/>
                  </a:cubicBezTo>
                  <a:lnTo>
                    <a:pt x="4557" y="29461"/>
                  </a:lnTo>
                  <a:cubicBezTo>
                    <a:pt x="4636" y="29501"/>
                    <a:pt x="4676" y="29601"/>
                    <a:pt x="4417" y="29899"/>
                  </a:cubicBezTo>
                  <a:cubicBezTo>
                    <a:pt x="4835" y="29680"/>
                    <a:pt x="4497" y="29282"/>
                    <a:pt x="4875" y="29064"/>
                  </a:cubicBezTo>
                  <a:lnTo>
                    <a:pt x="4875" y="29064"/>
                  </a:lnTo>
                  <a:cubicBezTo>
                    <a:pt x="4835" y="29123"/>
                    <a:pt x="4795" y="29163"/>
                    <a:pt x="4795" y="29223"/>
                  </a:cubicBezTo>
                  <a:cubicBezTo>
                    <a:pt x="4863" y="29037"/>
                    <a:pt x="5132" y="28735"/>
                    <a:pt x="5211" y="28735"/>
                  </a:cubicBezTo>
                  <a:cubicBezTo>
                    <a:pt x="5225" y="28735"/>
                    <a:pt x="5233" y="28744"/>
                    <a:pt x="5233" y="28765"/>
                  </a:cubicBezTo>
                  <a:lnTo>
                    <a:pt x="5173" y="28845"/>
                  </a:lnTo>
                  <a:cubicBezTo>
                    <a:pt x="5571" y="28387"/>
                    <a:pt x="6308" y="27372"/>
                    <a:pt x="6188" y="27173"/>
                  </a:cubicBezTo>
                  <a:lnTo>
                    <a:pt x="6188" y="27173"/>
                  </a:lnTo>
                  <a:cubicBezTo>
                    <a:pt x="6208" y="27193"/>
                    <a:pt x="6347" y="27392"/>
                    <a:pt x="6367" y="27452"/>
                  </a:cubicBezTo>
                  <a:lnTo>
                    <a:pt x="6407" y="26537"/>
                  </a:lnTo>
                  <a:cubicBezTo>
                    <a:pt x="6487" y="26457"/>
                    <a:pt x="6546" y="26358"/>
                    <a:pt x="6626" y="26278"/>
                  </a:cubicBezTo>
                  <a:cubicBezTo>
                    <a:pt x="6825" y="26378"/>
                    <a:pt x="7044" y="26457"/>
                    <a:pt x="6885" y="26795"/>
                  </a:cubicBezTo>
                  <a:cubicBezTo>
                    <a:pt x="7004" y="26696"/>
                    <a:pt x="7143" y="26577"/>
                    <a:pt x="7282" y="26278"/>
                  </a:cubicBezTo>
                  <a:lnTo>
                    <a:pt x="7282" y="26278"/>
                  </a:lnTo>
                  <a:cubicBezTo>
                    <a:pt x="7251" y="26297"/>
                    <a:pt x="7200" y="26306"/>
                    <a:pt x="7149" y="26306"/>
                  </a:cubicBezTo>
                  <a:cubicBezTo>
                    <a:pt x="7039" y="26306"/>
                    <a:pt x="6924" y="26266"/>
                    <a:pt x="6964" y="26198"/>
                  </a:cubicBezTo>
                  <a:cubicBezTo>
                    <a:pt x="7355" y="26042"/>
                    <a:pt x="7228" y="26059"/>
                    <a:pt x="7619" y="25814"/>
                  </a:cubicBezTo>
                  <a:lnTo>
                    <a:pt x="7619" y="25814"/>
                  </a:lnTo>
                  <a:cubicBezTo>
                    <a:pt x="7610" y="25818"/>
                    <a:pt x="7602" y="25819"/>
                    <a:pt x="7594" y="25819"/>
                  </a:cubicBezTo>
                  <a:cubicBezTo>
                    <a:pt x="7490" y="25819"/>
                    <a:pt x="7403" y="25558"/>
                    <a:pt x="7541" y="25403"/>
                  </a:cubicBezTo>
                  <a:lnTo>
                    <a:pt x="7541" y="25403"/>
                  </a:lnTo>
                  <a:cubicBezTo>
                    <a:pt x="7561" y="25461"/>
                    <a:pt x="7771" y="25577"/>
                    <a:pt x="7761" y="25656"/>
                  </a:cubicBezTo>
                  <a:lnTo>
                    <a:pt x="7761" y="25656"/>
                  </a:lnTo>
                  <a:lnTo>
                    <a:pt x="7875" y="25048"/>
                  </a:lnTo>
                  <a:lnTo>
                    <a:pt x="7875" y="25048"/>
                  </a:lnTo>
                  <a:cubicBezTo>
                    <a:pt x="7868" y="25130"/>
                    <a:pt x="7960" y="25171"/>
                    <a:pt x="8067" y="25171"/>
                  </a:cubicBezTo>
                  <a:cubicBezTo>
                    <a:pt x="8117" y="25171"/>
                    <a:pt x="8170" y="25162"/>
                    <a:pt x="8218" y="25144"/>
                  </a:cubicBezTo>
                  <a:lnTo>
                    <a:pt x="8218" y="25144"/>
                  </a:lnTo>
                  <a:cubicBezTo>
                    <a:pt x="8216" y="25144"/>
                    <a:pt x="8214" y="25145"/>
                    <a:pt x="8213" y="25145"/>
                  </a:cubicBezTo>
                  <a:cubicBezTo>
                    <a:pt x="8156" y="25145"/>
                    <a:pt x="8537" y="24743"/>
                    <a:pt x="8596" y="24607"/>
                  </a:cubicBezTo>
                  <a:lnTo>
                    <a:pt x="8596" y="24607"/>
                  </a:lnTo>
                  <a:lnTo>
                    <a:pt x="8397" y="24766"/>
                  </a:lnTo>
                  <a:cubicBezTo>
                    <a:pt x="8834" y="24269"/>
                    <a:pt x="8476" y="23990"/>
                    <a:pt x="8874" y="23493"/>
                  </a:cubicBezTo>
                  <a:cubicBezTo>
                    <a:pt x="8874" y="23564"/>
                    <a:pt x="8965" y="23726"/>
                    <a:pt x="9105" y="23726"/>
                  </a:cubicBezTo>
                  <a:cubicBezTo>
                    <a:pt x="9160" y="23726"/>
                    <a:pt x="9224" y="23700"/>
                    <a:pt x="9292" y="23632"/>
                  </a:cubicBezTo>
                  <a:cubicBezTo>
                    <a:pt x="9272" y="23532"/>
                    <a:pt x="9232" y="23254"/>
                    <a:pt x="9232" y="22936"/>
                  </a:cubicBezTo>
                  <a:cubicBezTo>
                    <a:pt x="9391" y="22756"/>
                    <a:pt x="9551" y="22557"/>
                    <a:pt x="9690" y="22359"/>
                  </a:cubicBezTo>
                  <a:lnTo>
                    <a:pt x="9690" y="22359"/>
                  </a:lnTo>
                  <a:cubicBezTo>
                    <a:pt x="9650" y="22737"/>
                    <a:pt x="9590" y="23134"/>
                    <a:pt x="9531" y="23393"/>
                  </a:cubicBezTo>
                  <a:cubicBezTo>
                    <a:pt x="9730" y="23254"/>
                    <a:pt x="9650" y="23413"/>
                    <a:pt x="9869" y="23115"/>
                  </a:cubicBezTo>
                  <a:cubicBezTo>
                    <a:pt x="9881" y="23109"/>
                    <a:pt x="9892" y="23107"/>
                    <a:pt x="9900" y="23107"/>
                  </a:cubicBezTo>
                  <a:cubicBezTo>
                    <a:pt x="9980" y="23107"/>
                    <a:pt x="9844" y="23360"/>
                    <a:pt x="9789" y="23433"/>
                  </a:cubicBezTo>
                  <a:lnTo>
                    <a:pt x="10346" y="22796"/>
                  </a:lnTo>
                  <a:cubicBezTo>
                    <a:pt x="10187" y="22717"/>
                    <a:pt x="10625" y="22160"/>
                    <a:pt x="10486" y="22100"/>
                  </a:cubicBezTo>
                  <a:lnTo>
                    <a:pt x="10486" y="22100"/>
                  </a:lnTo>
                  <a:lnTo>
                    <a:pt x="10048" y="22955"/>
                  </a:lnTo>
                  <a:cubicBezTo>
                    <a:pt x="9889" y="22876"/>
                    <a:pt x="9988" y="22219"/>
                    <a:pt x="10386" y="21762"/>
                  </a:cubicBezTo>
                  <a:cubicBezTo>
                    <a:pt x="10402" y="21754"/>
                    <a:pt x="10417" y="21750"/>
                    <a:pt x="10430" y="21750"/>
                  </a:cubicBezTo>
                  <a:cubicBezTo>
                    <a:pt x="10550" y="21750"/>
                    <a:pt x="10571" y="22042"/>
                    <a:pt x="10625" y="22060"/>
                  </a:cubicBezTo>
                  <a:cubicBezTo>
                    <a:pt x="10625" y="21961"/>
                    <a:pt x="10884" y="21543"/>
                    <a:pt x="10963" y="21523"/>
                  </a:cubicBezTo>
                  <a:lnTo>
                    <a:pt x="10963" y="21523"/>
                  </a:lnTo>
                  <a:lnTo>
                    <a:pt x="10864" y="21782"/>
                  </a:lnTo>
                  <a:cubicBezTo>
                    <a:pt x="11142" y="21563"/>
                    <a:pt x="11043" y="21205"/>
                    <a:pt x="11421" y="21006"/>
                  </a:cubicBezTo>
                  <a:cubicBezTo>
                    <a:pt x="11520" y="20886"/>
                    <a:pt x="11859" y="20807"/>
                    <a:pt x="11799" y="20727"/>
                  </a:cubicBezTo>
                  <a:lnTo>
                    <a:pt x="11799" y="20727"/>
                  </a:lnTo>
                  <a:cubicBezTo>
                    <a:pt x="11775" y="20732"/>
                    <a:pt x="11750" y="20735"/>
                    <a:pt x="11724" y="20735"/>
                  </a:cubicBezTo>
                  <a:cubicBezTo>
                    <a:pt x="11552" y="20735"/>
                    <a:pt x="11335" y="20629"/>
                    <a:pt x="11162" y="20508"/>
                  </a:cubicBezTo>
                  <a:cubicBezTo>
                    <a:pt x="11262" y="20369"/>
                    <a:pt x="11361" y="20250"/>
                    <a:pt x="11461" y="20130"/>
                  </a:cubicBezTo>
                  <a:lnTo>
                    <a:pt x="11520" y="20190"/>
                  </a:lnTo>
                  <a:lnTo>
                    <a:pt x="11560" y="20110"/>
                  </a:lnTo>
                  <a:lnTo>
                    <a:pt x="11520" y="20070"/>
                  </a:lnTo>
                  <a:cubicBezTo>
                    <a:pt x="11620" y="19951"/>
                    <a:pt x="11719" y="19812"/>
                    <a:pt x="11819" y="19692"/>
                  </a:cubicBezTo>
                  <a:cubicBezTo>
                    <a:pt x="11950" y="19730"/>
                    <a:pt x="11852" y="20136"/>
                    <a:pt x="12005" y="20136"/>
                  </a:cubicBezTo>
                  <a:cubicBezTo>
                    <a:pt x="12015" y="20136"/>
                    <a:pt x="12025" y="20134"/>
                    <a:pt x="12038" y="20130"/>
                  </a:cubicBezTo>
                  <a:cubicBezTo>
                    <a:pt x="12018" y="20090"/>
                    <a:pt x="12038" y="19951"/>
                    <a:pt x="12058" y="19891"/>
                  </a:cubicBezTo>
                  <a:cubicBezTo>
                    <a:pt x="12079" y="19879"/>
                    <a:pt x="12096" y="19874"/>
                    <a:pt x="12110" y="19874"/>
                  </a:cubicBezTo>
                  <a:cubicBezTo>
                    <a:pt x="12150" y="19874"/>
                    <a:pt x="12164" y="19911"/>
                    <a:pt x="12193" y="19911"/>
                  </a:cubicBezTo>
                  <a:cubicBezTo>
                    <a:pt x="12219" y="19911"/>
                    <a:pt x="12257" y="19882"/>
                    <a:pt x="12336" y="19772"/>
                  </a:cubicBezTo>
                  <a:cubicBezTo>
                    <a:pt x="12249" y="19657"/>
                    <a:pt x="12509" y="19447"/>
                    <a:pt x="12482" y="19447"/>
                  </a:cubicBezTo>
                  <a:cubicBezTo>
                    <a:pt x="12473" y="19447"/>
                    <a:pt x="12422" y="19477"/>
                    <a:pt x="12296" y="19553"/>
                  </a:cubicBezTo>
                  <a:cubicBezTo>
                    <a:pt x="12455" y="19295"/>
                    <a:pt x="12535" y="19334"/>
                    <a:pt x="12754" y="19036"/>
                  </a:cubicBezTo>
                  <a:lnTo>
                    <a:pt x="12754" y="19036"/>
                  </a:lnTo>
                  <a:cubicBezTo>
                    <a:pt x="12750" y="19037"/>
                    <a:pt x="12746" y="19037"/>
                    <a:pt x="12743" y="19037"/>
                  </a:cubicBezTo>
                  <a:cubicBezTo>
                    <a:pt x="12654" y="19037"/>
                    <a:pt x="12656" y="18808"/>
                    <a:pt x="12694" y="18578"/>
                  </a:cubicBezTo>
                  <a:cubicBezTo>
                    <a:pt x="12774" y="18479"/>
                    <a:pt x="12873" y="18379"/>
                    <a:pt x="12953" y="18280"/>
                  </a:cubicBezTo>
                  <a:cubicBezTo>
                    <a:pt x="12953" y="18280"/>
                    <a:pt x="12973" y="18260"/>
                    <a:pt x="12973" y="18260"/>
                  </a:cubicBezTo>
                  <a:cubicBezTo>
                    <a:pt x="13391" y="17782"/>
                    <a:pt x="13669" y="17564"/>
                    <a:pt x="14047" y="17086"/>
                  </a:cubicBezTo>
                  <a:cubicBezTo>
                    <a:pt x="14105" y="17072"/>
                    <a:pt x="14235" y="16974"/>
                    <a:pt x="14296" y="16974"/>
                  </a:cubicBezTo>
                  <a:cubicBezTo>
                    <a:pt x="14319" y="16974"/>
                    <a:pt x="14331" y="16988"/>
                    <a:pt x="14326" y="17026"/>
                  </a:cubicBezTo>
                  <a:cubicBezTo>
                    <a:pt x="14346" y="16947"/>
                    <a:pt x="14346" y="16847"/>
                    <a:pt x="14465" y="16688"/>
                  </a:cubicBezTo>
                  <a:cubicBezTo>
                    <a:pt x="14516" y="16661"/>
                    <a:pt x="14546" y="16650"/>
                    <a:pt x="14561" y="16650"/>
                  </a:cubicBezTo>
                  <a:cubicBezTo>
                    <a:pt x="14641" y="16650"/>
                    <a:pt x="14348" y="16940"/>
                    <a:pt x="14480" y="16940"/>
                  </a:cubicBezTo>
                  <a:cubicBezTo>
                    <a:pt x="14495" y="16940"/>
                    <a:pt x="14516" y="16936"/>
                    <a:pt x="14545" y="16927"/>
                  </a:cubicBezTo>
                  <a:cubicBezTo>
                    <a:pt x="14485" y="16847"/>
                    <a:pt x="14724" y="16469"/>
                    <a:pt x="14843" y="16230"/>
                  </a:cubicBezTo>
                  <a:cubicBezTo>
                    <a:pt x="14836" y="16229"/>
                    <a:pt x="14829" y="16228"/>
                    <a:pt x="14822" y="16228"/>
                  </a:cubicBezTo>
                  <a:cubicBezTo>
                    <a:pt x="14647" y="16228"/>
                    <a:pt x="14441" y="16697"/>
                    <a:pt x="14326" y="16927"/>
                  </a:cubicBezTo>
                  <a:cubicBezTo>
                    <a:pt x="14266" y="16887"/>
                    <a:pt x="14246" y="16788"/>
                    <a:pt x="14246" y="16668"/>
                  </a:cubicBezTo>
                  <a:cubicBezTo>
                    <a:pt x="14644" y="16171"/>
                    <a:pt x="15042" y="15673"/>
                    <a:pt x="15440" y="15176"/>
                  </a:cubicBezTo>
                  <a:cubicBezTo>
                    <a:pt x="15758" y="14897"/>
                    <a:pt x="16415" y="13982"/>
                    <a:pt x="16912" y="13564"/>
                  </a:cubicBezTo>
                  <a:cubicBezTo>
                    <a:pt x="16952" y="13465"/>
                    <a:pt x="17012" y="13346"/>
                    <a:pt x="16992" y="13286"/>
                  </a:cubicBezTo>
                  <a:cubicBezTo>
                    <a:pt x="17390" y="12808"/>
                    <a:pt x="17768" y="12351"/>
                    <a:pt x="18166" y="11873"/>
                  </a:cubicBezTo>
                  <a:cubicBezTo>
                    <a:pt x="18305" y="11714"/>
                    <a:pt x="18444" y="11555"/>
                    <a:pt x="18564" y="11396"/>
                  </a:cubicBezTo>
                  <a:cubicBezTo>
                    <a:pt x="18584" y="11416"/>
                    <a:pt x="18584" y="11436"/>
                    <a:pt x="18623" y="11436"/>
                  </a:cubicBezTo>
                  <a:lnTo>
                    <a:pt x="18782" y="11137"/>
                  </a:lnTo>
                  <a:cubicBezTo>
                    <a:pt x="18782" y="11137"/>
                    <a:pt x="18782" y="11137"/>
                    <a:pt x="18802" y="11117"/>
                  </a:cubicBezTo>
                  <a:lnTo>
                    <a:pt x="18802" y="11117"/>
                  </a:lnTo>
                  <a:cubicBezTo>
                    <a:pt x="18818" y="11148"/>
                    <a:pt x="18797" y="11215"/>
                    <a:pt x="18825" y="11215"/>
                  </a:cubicBezTo>
                  <a:cubicBezTo>
                    <a:pt x="18833" y="11215"/>
                    <a:pt x="18844" y="11210"/>
                    <a:pt x="18862" y="11197"/>
                  </a:cubicBezTo>
                  <a:cubicBezTo>
                    <a:pt x="18842" y="11177"/>
                    <a:pt x="18842" y="11117"/>
                    <a:pt x="18862" y="11038"/>
                  </a:cubicBezTo>
                  <a:cubicBezTo>
                    <a:pt x="18981" y="10918"/>
                    <a:pt x="19081" y="10779"/>
                    <a:pt x="19180" y="10660"/>
                  </a:cubicBezTo>
                  <a:cubicBezTo>
                    <a:pt x="19200" y="10640"/>
                    <a:pt x="19220" y="10640"/>
                    <a:pt x="19220" y="10640"/>
                  </a:cubicBezTo>
                  <a:cubicBezTo>
                    <a:pt x="19240" y="10620"/>
                    <a:pt x="19240" y="10600"/>
                    <a:pt x="19240" y="10600"/>
                  </a:cubicBezTo>
                  <a:cubicBezTo>
                    <a:pt x="19320" y="10500"/>
                    <a:pt x="19419" y="10381"/>
                    <a:pt x="19499" y="10282"/>
                  </a:cubicBezTo>
                  <a:cubicBezTo>
                    <a:pt x="19519" y="10282"/>
                    <a:pt x="19539" y="10262"/>
                    <a:pt x="19558" y="10242"/>
                  </a:cubicBezTo>
                  <a:cubicBezTo>
                    <a:pt x="19578" y="10202"/>
                    <a:pt x="19618" y="10182"/>
                    <a:pt x="19638" y="10142"/>
                  </a:cubicBezTo>
                  <a:cubicBezTo>
                    <a:pt x="22324" y="6959"/>
                    <a:pt x="24731" y="4293"/>
                    <a:pt x="26323" y="2840"/>
                  </a:cubicBezTo>
                  <a:cubicBezTo>
                    <a:pt x="26338" y="2846"/>
                    <a:pt x="26350" y="2849"/>
                    <a:pt x="26360" y="2849"/>
                  </a:cubicBezTo>
                  <a:cubicBezTo>
                    <a:pt x="26417" y="2849"/>
                    <a:pt x="26420" y="2778"/>
                    <a:pt x="26407" y="2778"/>
                  </a:cubicBezTo>
                  <a:cubicBezTo>
                    <a:pt x="26406" y="2778"/>
                    <a:pt x="26404" y="2779"/>
                    <a:pt x="26403" y="2781"/>
                  </a:cubicBezTo>
                  <a:cubicBezTo>
                    <a:pt x="26562" y="2621"/>
                    <a:pt x="26741" y="2482"/>
                    <a:pt x="26880" y="2363"/>
                  </a:cubicBezTo>
                  <a:lnTo>
                    <a:pt x="26761" y="2243"/>
                  </a:lnTo>
                  <a:cubicBezTo>
                    <a:pt x="26761" y="2243"/>
                    <a:pt x="26482" y="2064"/>
                    <a:pt x="26144" y="1786"/>
                  </a:cubicBezTo>
                  <a:cubicBezTo>
                    <a:pt x="26124" y="1607"/>
                    <a:pt x="26084" y="1428"/>
                    <a:pt x="26184" y="1368"/>
                  </a:cubicBezTo>
                  <a:cubicBezTo>
                    <a:pt x="26045" y="1328"/>
                    <a:pt x="25925" y="1209"/>
                    <a:pt x="25786" y="950"/>
                  </a:cubicBezTo>
                  <a:cubicBezTo>
                    <a:pt x="25667" y="711"/>
                    <a:pt x="25527" y="333"/>
                    <a:pt x="25368" y="15"/>
                  </a:cubicBezTo>
                  <a:cubicBezTo>
                    <a:pt x="25348" y="5"/>
                    <a:pt x="25333" y="0"/>
                    <a:pt x="253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7"/>
            <p:cNvSpPr/>
            <p:nvPr/>
          </p:nvSpPr>
          <p:spPr>
            <a:xfrm>
              <a:off x="600600" y="540000"/>
              <a:ext cx="1034250" cy="1287995"/>
            </a:xfrm>
            <a:custGeom>
              <a:avLst/>
              <a:gdLst/>
              <a:ahLst/>
              <a:cxn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7"/>
            <p:cNvSpPr/>
            <p:nvPr/>
          </p:nvSpPr>
          <p:spPr>
            <a:xfrm>
              <a:off x="946406" y="780744"/>
              <a:ext cx="919732" cy="1073381"/>
            </a:xfrm>
            <a:custGeom>
              <a:avLst/>
              <a:gdLst/>
              <a:ahLst/>
              <a:cxnLst/>
              <a:rect l="l" t="t" r="r" b="b"/>
              <a:pathLst>
                <a:path w="23339" h="27238" extrusionOk="0">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7" name="Google Shape;1427;p17"/>
          <p:cNvGrpSpPr/>
          <p:nvPr/>
        </p:nvGrpSpPr>
        <p:grpSpPr>
          <a:xfrm>
            <a:off x="600600" y="519300"/>
            <a:ext cx="7942800" cy="494700"/>
            <a:chOff x="600600" y="519300"/>
            <a:chExt cx="7942800" cy="494700"/>
          </a:xfrm>
        </p:grpSpPr>
        <p:sp>
          <p:nvSpPr>
            <p:cNvPr id="1428" name="Google Shape;1428;p17"/>
            <p:cNvSpPr/>
            <p:nvPr/>
          </p:nvSpPr>
          <p:spPr>
            <a:xfrm>
              <a:off x="600600" y="519300"/>
              <a:ext cx="7942800" cy="494700"/>
            </a:xfrm>
            <a:prstGeom prst="rect">
              <a:avLst/>
            </a:prstGeom>
            <a:solidFill>
              <a:schemeClr val="accent4"/>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9" name="Google Shape;1429;p17"/>
            <p:cNvGrpSpPr/>
            <p:nvPr/>
          </p:nvGrpSpPr>
          <p:grpSpPr>
            <a:xfrm>
              <a:off x="7542569" y="681111"/>
              <a:ext cx="789243" cy="171052"/>
              <a:chOff x="733775" y="310686"/>
              <a:chExt cx="789243" cy="171052"/>
            </a:xfrm>
          </p:grpSpPr>
          <p:sp>
            <p:nvSpPr>
              <p:cNvPr id="1430" name="Google Shape;1430;p17"/>
              <p:cNvSpPr/>
              <p:nvPr/>
            </p:nvSpPr>
            <p:spPr>
              <a:xfrm>
                <a:off x="1364945" y="310686"/>
                <a:ext cx="158072" cy="171052"/>
              </a:xfrm>
              <a:prstGeom prst="rect">
                <a:avLst/>
              </a:prstGeom>
            </p:spPr>
            <p:txBody>
              <a:bodyPr>
                <a:prstTxWarp prst="textPlain">
                  <a:avLst/>
                </a:prstTxWarp>
              </a:bodyPr>
              <a:lstStyle/>
              <a:p>
                <a:pPr lvl="0" algn="ctr"/>
                <a:r>
                  <a:rPr b="0" i="0">
                    <a:ln>
                      <a:noFill/>
                    </a:ln>
                    <a:solidFill>
                      <a:schemeClr val="lt2"/>
                    </a:solidFill>
                    <a:latin typeface="Gaegu;300"/>
                  </a:rPr>
                  <a:t>x</a:t>
                </a:r>
              </a:p>
            </p:txBody>
          </p:sp>
          <p:sp>
            <p:nvSpPr>
              <p:cNvPr id="1431" name="Google Shape;1431;p17"/>
              <p:cNvSpPr/>
              <p:nvPr/>
            </p:nvSpPr>
            <p:spPr>
              <a:xfrm>
                <a:off x="733775" y="385383"/>
                <a:ext cx="155474" cy="21652"/>
              </a:xfrm>
              <a:prstGeom prst="rect">
                <a:avLst/>
              </a:prstGeom>
            </p:spPr>
            <p:txBody>
              <a:bodyPr>
                <a:prstTxWarp prst="textPlain">
                  <a:avLst/>
                </a:prstTxWarp>
              </a:bodyPr>
              <a:lstStyle/>
              <a:p>
                <a:pPr lvl="0" algn="ctr"/>
                <a:r>
                  <a:rPr b="0" i="0">
                    <a:ln>
                      <a:noFill/>
                    </a:ln>
                    <a:solidFill>
                      <a:schemeClr val="lt2"/>
                    </a:solidFill>
                    <a:latin typeface="Gaegu;300"/>
                  </a:rPr>
                  <a:t>-</a:t>
                </a:r>
              </a:p>
            </p:txBody>
          </p:sp>
          <p:grpSp>
            <p:nvGrpSpPr>
              <p:cNvPr id="1432" name="Google Shape;1432;p17"/>
              <p:cNvGrpSpPr/>
              <p:nvPr/>
            </p:nvGrpSpPr>
            <p:grpSpPr>
              <a:xfrm>
                <a:off x="1015525" y="313175"/>
                <a:ext cx="184510" cy="164017"/>
                <a:chOff x="7228702" y="774508"/>
                <a:chExt cx="285046" cy="253347"/>
              </a:xfrm>
            </p:grpSpPr>
            <p:grpSp>
              <p:nvGrpSpPr>
                <p:cNvPr id="1433" name="Google Shape;1433;p17"/>
                <p:cNvGrpSpPr/>
                <p:nvPr/>
              </p:nvGrpSpPr>
              <p:grpSpPr>
                <a:xfrm>
                  <a:off x="7313001" y="774508"/>
                  <a:ext cx="200747" cy="228523"/>
                  <a:chOff x="7313001" y="774508"/>
                  <a:chExt cx="200747" cy="228523"/>
                </a:xfrm>
              </p:grpSpPr>
              <p:sp>
                <p:nvSpPr>
                  <p:cNvPr id="1434" name="Google Shape;1434;p17"/>
                  <p:cNvSpPr/>
                  <p:nvPr/>
                </p:nvSpPr>
                <p:spPr>
                  <a:xfrm>
                    <a:off x="7315737" y="774508"/>
                    <a:ext cx="198011" cy="228523"/>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435" name="Google Shape;1435;p17"/>
                  <p:cNvSpPr/>
                  <p:nvPr/>
                </p:nvSpPr>
                <p:spPr>
                  <a:xfrm>
                    <a:off x="7313001" y="778289"/>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6" name="Google Shape;1436;p17"/>
                <p:cNvGrpSpPr/>
                <p:nvPr/>
              </p:nvGrpSpPr>
              <p:grpSpPr>
                <a:xfrm>
                  <a:off x="7228702" y="809455"/>
                  <a:ext cx="200757" cy="218400"/>
                  <a:chOff x="7269477" y="781280"/>
                  <a:chExt cx="200757" cy="218400"/>
                </a:xfrm>
              </p:grpSpPr>
              <p:sp>
                <p:nvSpPr>
                  <p:cNvPr id="1437" name="Google Shape;1437;p17"/>
                  <p:cNvSpPr/>
                  <p:nvPr/>
                </p:nvSpPr>
                <p:spPr>
                  <a:xfrm>
                    <a:off x="7269477" y="781280"/>
                    <a:ext cx="200749" cy="217216"/>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438" name="Google Shape;1438;p17"/>
                  <p:cNvSpPr/>
                  <p:nvPr/>
                </p:nvSpPr>
                <p:spPr>
                  <a:xfrm>
                    <a:off x="7269491" y="782465"/>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439" name="Google Shape;1439;p17"/>
            <p:cNvGrpSpPr/>
            <p:nvPr/>
          </p:nvGrpSpPr>
          <p:grpSpPr>
            <a:xfrm>
              <a:off x="812189" y="664537"/>
              <a:ext cx="800559" cy="204209"/>
              <a:chOff x="747420" y="664537"/>
              <a:chExt cx="800559" cy="204209"/>
            </a:xfrm>
          </p:grpSpPr>
          <p:grpSp>
            <p:nvGrpSpPr>
              <p:cNvPr id="1440" name="Google Shape;1440;p17"/>
              <p:cNvGrpSpPr/>
              <p:nvPr/>
            </p:nvGrpSpPr>
            <p:grpSpPr>
              <a:xfrm>
                <a:off x="1339984" y="664537"/>
                <a:ext cx="207995" cy="204209"/>
                <a:chOff x="1541700" y="658850"/>
                <a:chExt cx="253838" cy="249218"/>
              </a:xfrm>
            </p:grpSpPr>
            <p:sp>
              <p:nvSpPr>
                <p:cNvPr id="1441" name="Google Shape;1441;p17"/>
                <p:cNvSpPr/>
                <p:nvPr/>
              </p:nvSpPr>
              <p:spPr>
                <a:xfrm>
                  <a:off x="1541700" y="658850"/>
                  <a:ext cx="253838" cy="249218"/>
                </a:xfrm>
                <a:custGeom>
                  <a:avLst/>
                  <a:gdLst/>
                  <a:ahLst/>
                  <a:cxn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7"/>
                <p:cNvSpPr/>
                <p:nvPr/>
              </p:nvSpPr>
              <p:spPr>
                <a:xfrm>
                  <a:off x="1610522" y="731473"/>
                  <a:ext cx="118892" cy="100998"/>
                </a:xfrm>
                <a:custGeom>
                  <a:avLst/>
                  <a:gdLst/>
                  <a:ahLst/>
                  <a:cxn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3" name="Google Shape;1443;p17"/>
              <p:cNvSpPr/>
              <p:nvPr/>
            </p:nvSpPr>
            <p:spPr>
              <a:xfrm rot="-5400000">
                <a:off x="71510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sp>
            <p:nvSpPr>
              <p:cNvPr id="1444" name="Google Shape;1444;p17"/>
              <p:cNvSpPr/>
              <p:nvPr/>
            </p:nvSpPr>
            <p:spPr>
              <a:xfrm rot="5400000" flipH="1">
                <a:off x="101138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grpSp>
      </p:grpSp>
      <p:sp>
        <p:nvSpPr>
          <p:cNvPr id="1445" name="Google Shape;1445;p17"/>
          <p:cNvSpPr/>
          <p:nvPr/>
        </p:nvSpPr>
        <p:spPr>
          <a:xfrm>
            <a:off x="7499500" y="4196474"/>
            <a:ext cx="540148" cy="434668"/>
          </a:xfrm>
          <a:custGeom>
            <a:avLst/>
            <a:gdLst/>
            <a:ahLst/>
            <a:cxnLst/>
            <a:rect l="l" t="t" r="r" b="b"/>
            <a:pathLst>
              <a:path w="23956" h="19280" extrusionOk="0">
                <a:moveTo>
                  <a:pt x="14843" y="0"/>
                </a:moveTo>
                <a:lnTo>
                  <a:pt x="10546" y="7402"/>
                </a:lnTo>
                <a:lnTo>
                  <a:pt x="4119" y="995"/>
                </a:lnTo>
                <a:lnTo>
                  <a:pt x="8795" y="7402"/>
                </a:lnTo>
                <a:lnTo>
                  <a:pt x="1" y="7163"/>
                </a:lnTo>
                <a:lnTo>
                  <a:pt x="7999" y="9551"/>
                </a:lnTo>
                <a:lnTo>
                  <a:pt x="637" y="14942"/>
                </a:lnTo>
                <a:lnTo>
                  <a:pt x="8854" y="12356"/>
                </a:lnTo>
                <a:lnTo>
                  <a:pt x="8854" y="12356"/>
                </a:lnTo>
                <a:cubicBezTo>
                  <a:pt x="8854" y="12356"/>
                  <a:pt x="8158" y="19240"/>
                  <a:pt x="8417" y="19280"/>
                </a:cubicBezTo>
                <a:cubicBezTo>
                  <a:pt x="8417" y="19280"/>
                  <a:pt x="8418" y="19280"/>
                  <a:pt x="8418" y="19280"/>
                </a:cubicBezTo>
                <a:cubicBezTo>
                  <a:pt x="8702" y="19280"/>
                  <a:pt x="11063" y="12436"/>
                  <a:pt x="11063" y="12436"/>
                </a:cubicBezTo>
                <a:lnTo>
                  <a:pt x="19220" y="17867"/>
                </a:lnTo>
                <a:lnTo>
                  <a:pt x="19220" y="17867"/>
                </a:lnTo>
                <a:lnTo>
                  <a:pt x="13252" y="10824"/>
                </a:lnTo>
                <a:lnTo>
                  <a:pt x="23956" y="10864"/>
                </a:lnTo>
                <a:lnTo>
                  <a:pt x="13351" y="8337"/>
                </a:lnTo>
                <a:lnTo>
                  <a:pt x="148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17"/>
          <p:cNvSpPr/>
          <p:nvPr/>
        </p:nvSpPr>
        <p:spPr>
          <a:xfrm>
            <a:off x="600600" y="1014000"/>
            <a:ext cx="7942800" cy="37485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7"/>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1448"/>
        <p:cNvGrpSpPr/>
        <p:nvPr/>
      </p:nvGrpSpPr>
      <p:grpSpPr>
        <a:xfrm>
          <a:off x="0" y="0"/>
          <a:ext cx="0" cy="0"/>
          <a:chOff x="0" y="0"/>
          <a:chExt cx="0" cy="0"/>
        </a:xfrm>
      </p:grpSpPr>
      <p:grpSp>
        <p:nvGrpSpPr>
          <p:cNvPr id="1449" name="Google Shape;1449;p18"/>
          <p:cNvGrpSpPr/>
          <p:nvPr/>
        </p:nvGrpSpPr>
        <p:grpSpPr>
          <a:xfrm>
            <a:off x="-23004" y="-1"/>
            <a:ext cx="9177565" cy="5143390"/>
            <a:chOff x="-23004" y="-1"/>
            <a:chExt cx="9177565" cy="5143390"/>
          </a:xfrm>
        </p:grpSpPr>
        <p:sp>
          <p:nvSpPr>
            <p:cNvPr id="1450" name="Google Shape;1450;p18"/>
            <p:cNvSpPr/>
            <p:nvPr/>
          </p:nvSpPr>
          <p:spPr>
            <a:xfrm>
              <a:off x="-22991"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8"/>
            <p:cNvSpPr/>
            <p:nvPr/>
          </p:nvSpPr>
          <p:spPr>
            <a:xfrm>
              <a:off x="324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8"/>
            <p:cNvSpPr/>
            <p:nvPr/>
          </p:nvSpPr>
          <p:spPr>
            <a:xfrm>
              <a:off x="650686"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8"/>
            <p:cNvSpPr/>
            <p:nvPr/>
          </p:nvSpPr>
          <p:spPr>
            <a:xfrm>
              <a:off x="9986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8"/>
            <p:cNvSpPr/>
            <p:nvPr/>
          </p:nvSpPr>
          <p:spPr>
            <a:xfrm>
              <a:off x="1346531"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8"/>
            <p:cNvSpPr/>
            <p:nvPr/>
          </p:nvSpPr>
          <p:spPr>
            <a:xfrm>
              <a:off x="1672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8"/>
            <p:cNvSpPr/>
            <p:nvPr/>
          </p:nvSpPr>
          <p:spPr>
            <a:xfrm>
              <a:off x="20202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8"/>
            <p:cNvSpPr/>
            <p:nvPr/>
          </p:nvSpPr>
          <p:spPr>
            <a:xfrm>
              <a:off x="236813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8"/>
            <p:cNvSpPr/>
            <p:nvPr/>
          </p:nvSpPr>
          <p:spPr>
            <a:xfrm>
              <a:off x="26941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8"/>
            <p:cNvSpPr/>
            <p:nvPr/>
          </p:nvSpPr>
          <p:spPr>
            <a:xfrm>
              <a:off x="3041740"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8"/>
            <p:cNvSpPr/>
            <p:nvPr/>
          </p:nvSpPr>
          <p:spPr>
            <a:xfrm>
              <a:off x="338966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8"/>
            <p:cNvSpPr/>
            <p:nvPr/>
          </p:nvSpPr>
          <p:spPr>
            <a:xfrm>
              <a:off x="37157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8"/>
            <p:cNvSpPr/>
            <p:nvPr/>
          </p:nvSpPr>
          <p:spPr>
            <a:xfrm>
              <a:off x="406333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8"/>
            <p:cNvSpPr/>
            <p:nvPr/>
          </p:nvSpPr>
          <p:spPr>
            <a:xfrm>
              <a:off x="4411262"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8"/>
            <p:cNvSpPr/>
            <p:nvPr/>
          </p:nvSpPr>
          <p:spPr>
            <a:xfrm>
              <a:off x="-23004" y="176275"/>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8"/>
            <p:cNvSpPr/>
            <p:nvPr/>
          </p:nvSpPr>
          <p:spPr>
            <a:xfrm>
              <a:off x="-23004" y="52386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8"/>
            <p:cNvSpPr/>
            <p:nvPr/>
          </p:nvSpPr>
          <p:spPr>
            <a:xfrm>
              <a:off x="-23004" y="84988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8"/>
            <p:cNvSpPr/>
            <p:nvPr/>
          </p:nvSpPr>
          <p:spPr>
            <a:xfrm>
              <a:off x="-23004" y="119780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8"/>
            <p:cNvSpPr/>
            <p:nvPr/>
          </p:nvSpPr>
          <p:spPr>
            <a:xfrm>
              <a:off x="-23004" y="155450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8"/>
            <p:cNvSpPr/>
            <p:nvPr/>
          </p:nvSpPr>
          <p:spPr>
            <a:xfrm>
              <a:off x="-23004" y="1880590"/>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8"/>
            <p:cNvSpPr/>
            <p:nvPr/>
          </p:nvSpPr>
          <p:spPr>
            <a:xfrm>
              <a:off x="-23004" y="222851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8"/>
            <p:cNvSpPr/>
            <p:nvPr/>
          </p:nvSpPr>
          <p:spPr>
            <a:xfrm>
              <a:off x="-23004" y="257636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8"/>
            <p:cNvSpPr/>
            <p:nvPr/>
          </p:nvSpPr>
          <p:spPr>
            <a:xfrm>
              <a:off x="-23004" y="2902455"/>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8"/>
            <p:cNvSpPr/>
            <p:nvPr/>
          </p:nvSpPr>
          <p:spPr>
            <a:xfrm>
              <a:off x="-23004" y="3250042"/>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8"/>
            <p:cNvSpPr/>
            <p:nvPr/>
          </p:nvSpPr>
          <p:spPr>
            <a:xfrm>
              <a:off x="-23004" y="359796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8"/>
            <p:cNvSpPr/>
            <p:nvPr/>
          </p:nvSpPr>
          <p:spPr>
            <a:xfrm>
              <a:off x="-23004" y="392405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8"/>
            <p:cNvSpPr/>
            <p:nvPr/>
          </p:nvSpPr>
          <p:spPr>
            <a:xfrm>
              <a:off x="-23004" y="4271639"/>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8"/>
            <p:cNvSpPr/>
            <p:nvPr/>
          </p:nvSpPr>
          <p:spPr>
            <a:xfrm>
              <a:off x="-23004" y="461956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8"/>
            <p:cNvSpPr/>
            <p:nvPr/>
          </p:nvSpPr>
          <p:spPr>
            <a:xfrm>
              <a:off x="-23004" y="4945583"/>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8"/>
            <p:cNvSpPr/>
            <p:nvPr/>
          </p:nvSpPr>
          <p:spPr>
            <a:xfrm>
              <a:off x="4732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8"/>
            <p:cNvSpPr/>
            <p:nvPr/>
          </p:nvSpPr>
          <p:spPr>
            <a:xfrm>
              <a:off x="505868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8"/>
            <p:cNvSpPr/>
            <p:nvPr/>
          </p:nvSpPr>
          <p:spPr>
            <a:xfrm>
              <a:off x="5406608"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8"/>
            <p:cNvSpPr/>
            <p:nvPr/>
          </p:nvSpPr>
          <p:spPr>
            <a:xfrm>
              <a:off x="57541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8"/>
            <p:cNvSpPr/>
            <p:nvPr/>
          </p:nvSpPr>
          <p:spPr>
            <a:xfrm>
              <a:off x="6080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8"/>
            <p:cNvSpPr/>
            <p:nvPr/>
          </p:nvSpPr>
          <p:spPr>
            <a:xfrm>
              <a:off x="64282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8"/>
            <p:cNvSpPr/>
            <p:nvPr/>
          </p:nvSpPr>
          <p:spPr>
            <a:xfrm>
              <a:off x="677579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8"/>
            <p:cNvSpPr/>
            <p:nvPr/>
          </p:nvSpPr>
          <p:spPr>
            <a:xfrm>
              <a:off x="710188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8"/>
            <p:cNvSpPr/>
            <p:nvPr/>
          </p:nvSpPr>
          <p:spPr>
            <a:xfrm>
              <a:off x="74498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8"/>
            <p:cNvSpPr/>
            <p:nvPr/>
          </p:nvSpPr>
          <p:spPr>
            <a:xfrm>
              <a:off x="779739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8"/>
            <p:cNvSpPr/>
            <p:nvPr/>
          </p:nvSpPr>
          <p:spPr>
            <a:xfrm>
              <a:off x="8123417"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8"/>
            <p:cNvSpPr/>
            <p:nvPr/>
          </p:nvSpPr>
          <p:spPr>
            <a:xfrm>
              <a:off x="8471339"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8"/>
            <p:cNvSpPr/>
            <p:nvPr/>
          </p:nvSpPr>
          <p:spPr>
            <a:xfrm>
              <a:off x="882837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8"/>
            <p:cNvSpPr/>
            <p:nvPr/>
          </p:nvSpPr>
          <p:spPr>
            <a:xfrm>
              <a:off x="915445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8"/>
            <p:cNvSpPr/>
            <p:nvPr/>
          </p:nvSpPr>
          <p:spPr>
            <a:xfrm>
              <a:off x="4732600" y="176275"/>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8"/>
            <p:cNvSpPr/>
            <p:nvPr/>
          </p:nvSpPr>
          <p:spPr>
            <a:xfrm>
              <a:off x="4732600" y="52386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8"/>
            <p:cNvSpPr/>
            <p:nvPr/>
          </p:nvSpPr>
          <p:spPr>
            <a:xfrm>
              <a:off x="4732600" y="84988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8"/>
            <p:cNvSpPr/>
            <p:nvPr/>
          </p:nvSpPr>
          <p:spPr>
            <a:xfrm>
              <a:off x="4732600" y="119780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8"/>
            <p:cNvSpPr/>
            <p:nvPr/>
          </p:nvSpPr>
          <p:spPr>
            <a:xfrm>
              <a:off x="4732600" y="155450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8"/>
            <p:cNvSpPr/>
            <p:nvPr/>
          </p:nvSpPr>
          <p:spPr>
            <a:xfrm>
              <a:off x="4732600" y="1880590"/>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8"/>
            <p:cNvSpPr/>
            <p:nvPr/>
          </p:nvSpPr>
          <p:spPr>
            <a:xfrm>
              <a:off x="4732600" y="222851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8"/>
            <p:cNvSpPr/>
            <p:nvPr/>
          </p:nvSpPr>
          <p:spPr>
            <a:xfrm>
              <a:off x="4732600" y="257636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8"/>
            <p:cNvSpPr/>
            <p:nvPr/>
          </p:nvSpPr>
          <p:spPr>
            <a:xfrm>
              <a:off x="4732600" y="2902455"/>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8"/>
            <p:cNvSpPr/>
            <p:nvPr/>
          </p:nvSpPr>
          <p:spPr>
            <a:xfrm>
              <a:off x="4732600" y="3250042"/>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8"/>
            <p:cNvSpPr/>
            <p:nvPr/>
          </p:nvSpPr>
          <p:spPr>
            <a:xfrm>
              <a:off x="4732600" y="359796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8"/>
            <p:cNvSpPr/>
            <p:nvPr/>
          </p:nvSpPr>
          <p:spPr>
            <a:xfrm>
              <a:off x="4732600" y="392405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8"/>
            <p:cNvSpPr/>
            <p:nvPr/>
          </p:nvSpPr>
          <p:spPr>
            <a:xfrm>
              <a:off x="4732600" y="4271639"/>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8"/>
            <p:cNvSpPr/>
            <p:nvPr/>
          </p:nvSpPr>
          <p:spPr>
            <a:xfrm>
              <a:off x="4732600" y="461956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8"/>
            <p:cNvSpPr/>
            <p:nvPr/>
          </p:nvSpPr>
          <p:spPr>
            <a:xfrm>
              <a:off x="4732600" y="4945583"/>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8" name="Google Shape;1508;p18"/>
          <p:cNvSpPr/>
          <p:nvPr/>
        </p:nvSpPr>
        <p:spPr>
          <a:xfrm>
            <a:off x="600600" y="1014000"/>
            <a:ext cx="7942800" cy="374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8"/>
          <p:cNvSpPr/>
          <p:nvPr/>
        </p:nvSpPr>
        <p:spPr>
          <a:xfrm>
            <a:off x="720000" y="3881875"/>
            <a:ext cx="607734" cy="721621"/>
          </a:xfrm>
          <a:custGeom>
            <a:avLst/>
            <a:gdLst/>
            <a:ahLst/>
            <a:cxnLst/>
            <a:rect l="l" t="t" r="r" b="b"/>
            <a:pathLst>
              <a:path w="4776" h="5671" extrusionOk="0">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0" name="Google Shape;1510;p18"/>
          <p:cNvGrpSpPr/>
          <p:nvPr/>
        </p:nvGrpSpPr>
        <p:grpSpPr>
          <a:xfrm rot="239783">
            <a:off x="5664877" y="4000197"/>
            <a:ext cx="1575948" cy="802794"/>
            <a:chOff x="2094425" y="748900"/>
            <a:chExt cx="887900" cy="452300"/>
          </a:xfrm>
        </p:grpSpPr>
        <p:sp>
          <p:nvSpPr>
            <p:cNvPr id="1511" name="Google Shape;1511;p18"/>
            <p:cNvSpPr/>
            <p:nvPr/>
          </p:nvSpPr>
          <p:spPr>
            <a:xfrm>
              <a:off x="2094425" y="748900"/>
              <a:ext cx="887900" cy="419450"/>
            </a:xfrm>
            <a:custGeom>
              <a:avLst/>
              <a:gdLst/>
              <a:ahLst/>
              <a:cxnLst/>
              <a:rect l="l" t="t" r="r" b="b"/>
              <a:pathLst>
                <a:path w="35516" h="16778" extrusionOk="0">
                  <a:moveTo>
                    <a:pt x="18732" y="0"/>
                  </a:moveTo>
                  <a:cubicBezTo>
                    <a:pt x="17804" y="0"/>
                    <a:pt x="16865" y="68"/>
                    <a:pt x="15918" y="202"/>
                  </a:cubicBezTo>
                  <a:cubicBezTo>
                    <a:pt x="14724" y="362"/>
                    <a:pt x="13570" y="640"/>
                    <a:pt x="12456" y="1038"/>
                  </a:cubicBezTo>
                  <a:cubicBezTo>
                    <a:pt x="8397" y="2451"/>
                    <a:pt x="5154" y="4918"/>
                    <a:pt x="2766" y="8499"/>
                  </a:cubicBezTo>
                  <a:cubicBezTo>
                    <a:pt x="1234" y="10787"/>
                    <a:pt x="319" y="13314"/>
                    <a:pt x="21" y="16060"/>
                  </a:cubicBezTo>
                  <a:cubicBezTo>
                    <a:pt x="1" y="16159"/>
                    <a:pt x="1" y="16279"/>
                    <a:pt x="1" y="16378"/>
                  </a:cubicBezTo>
                  <a:cubicBezTo>
                    <a:pt x="21" y="16617"/>
                    <a:pt x="200" y="16756"/>
                    <a:pt x="419" y="16776"/>
                  </a:cubicBezTo>
                  <a:cubicBezTo>
                    <a:pt x="431" y="16777"/>
                    <a:pt x="444" y="16778"/>
                    <a:pt x="456" y="16778"/>
                  </a:cubicBezTo>
                  <a:cubicBezTo>
                    <a:pt x="640" y="16778"/>
                    <a:pt x="800" y="16643"/>
                    <a:pt x="856" y="16438"/>
                  </a:cubicBezTo>
                  <a:cubicBezTo>
                    <a:pt x="896" y="16338"/>
                    <a:pt x="896" y="16239"/>
                    <a:pt x="916" y="16139"/>
                  </a:cubicBezTo>
                  <a:cubicBezTo>
                    <a:pt x="1294" y="12737"/>
                    <a:pt x="2627" y="9753"/>
                    <a:pt x="4875" y="7206"/>
                  </a:cubicBezTo>
                  <a:cubicBezTo>
                    <a:pt x="8377" y="3227"/>
                    <a:pt x="12814" y="1138"/>
                    <a:pt x="18106" y="919"/>
                  </a:cubicBezTo>
                  <a:cubicBezTo>
                    <a:pt x="18349" y="908"/>
                    <a:pt x="18591" y="903"/>
                    <a:pt x="18831" y="903"/>
                  </a:cubicBezTo>
                  <a:cubicBezTo>
                    <a:pt x="20902" y="903"/>
                    <a:pt x="22908" y="1286"/>
                    <a:pt x="24851" y="2053"/>
                  </a:cubicBezTo>
                  <a:cubicBezTo>
                    <a:pt x="28492" y="3485"/>
                    <a:pt x="31278" y="5893"/>
                    <a:pt x="33068" y="9394"/>
                  </a:cubicBezTo>
                  <a:cubicBezTo>
                    <a:pt x="33904" y="11006"/>
                    <a:pt x="34401" y="12697"/>
                    <a:pt x="34561" y="14488"/>
                  </a:cubicBezTo>
                  <a:cubicBezTo>
                    <a:pt x="34581" y="14667"/>
                    <a:pt x="34600" y="14846"/>
                    <a:pt x="34620" y="15025"/>
                  </a:cubicBezTo>
                  <a:cubicBezTo>
                    <a:pt x="34620" y="15105"/>
                    <a:pt x="34640" y="15204"/>
                    <a:pt x="34680" y="15284"/>
                  </a:cubicBezTo>
                  <a:cubicBezTo>
                    <a:pt x="34740" y="15463"/>
                    <a:pt x="34899" y="15562"/>
                    <a:pt x="35098" y="15562"/>
                  </a:cubicBezTo>
                  <a:cubicBezTo>
                    <a:pt x="35277" y="15542"/>
                    <a:pt x="35436" y="15443"/>
                    <a:pt x="35456" y="15224"/>
                  </a:cubicBezTo>
                  <a:cubicBezTo>
                    <a:pt x="35496" y="14926"/>
                    <a:pt x="35516" y="14627"/>
                    <a:pt x="35476" y="14309"/>
                  </a:cubicBezTo>
                  <a:cubicBezTo>
                    <a:pt x="35317" y="12836"/>
                    <a:pt x="34939" y="11404"/>
                    <a:pt x="34362" y="10031"/>
                  </a:cubicBezTo>
                  <a:cubicBezTo>
                    <a:pt x="32889" y="6549"/>
                    <a:pt x="30482" y="3923"/>
                    <a:pt x="27159" y="2132"/>
                  </a:cubicBezTo>
                  <a:cubicBezTo>
                    <a:pt x="24485" y="682"/>
                    <a:pt x="21661" y="0"/>
                    <a:pt x="187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8"/>
            <p:cNvSpPr/>
            <p:nvPr/>
          </p:nvSpPr>
          <p:spPr>
            <a:xfrm>
              <a:off x="2180475" y="835350"/>
              <a:ext cx="733700" cy="337425"/>
            </a:xfrm>
            <a:custGeom>
              <a:avLst/>
              <a:gdLst/>
              <a:ahLst/>
              <a:cxnLst/>
              <a:rect l="l" t="t" r="r" b="b"/>
              <a:pathLst>
                <a:path w="29348" h="13497" extrusionOk="0">
                  <a:moveTo>
                    <a:pt x="15085" y="1"/>
                  </a:moveTo>
                  <a:cubicBezTo>
                    <a:pt x="14631" y="1"/>
                    <a:pt x="14172" y="23"/>
                    <a:pt x="13709" y="67"/>
                  </a:cubicBezTo>
                  <a:cubicBezTo>
                    <a:pt x="11362" y="286"/>
                    <a:pt x="9173" y="1102"/>
                    <a:pt x="7223" y="2435"/>
                  </a:cubicBezTo>
                  <a:cubicBezTo>
                    <a:pt x="3483" y="4962"/>
                    <a:pt x="1195" y="8503"/>
                    <a:pt x="41" y="12821"/>
                  </a:cubicBezTo>
                  <a:cubicBezTo>
                    <a:pt x="1" y="12920"/>
                    <a:pt x="1" y="13020"/>
                    <a:pt x="1" y="13099"/>
                  </a:cubicBezTo>
                  <a:cubicBezTo>
                    <a:pt x="31" y="13336"/>
                    <a:pt x="226" y="13496"/>
                    <a:pt x="431" y="13496"/>
                  </a:cubicBezTo>
                  <a:cubicBezTo>
                    <a:pt x="501" y="13496"/>
                    <a:pt x="572" y="13478"/>
                    <a:pt x="638" y="13437"/>
                  </a:cubicBezTo>
                  <a:cubicBezTo>
                    <a:pt x="757" y="13358"/>
                    <a:pt x="837" y="13218"/>
                    <a:pt x="896" y="13079"/>
                  </a:cubicBezTo>
                  <a:cubicBezTo>
                    <a:pt x="976" y="12880"/>
                    <a:pt x="1016" y="12641"/>
                    <a:pt x="1075" y="12423"/>
                  </a:cubicBezTo>
                  <a:cubicBezTo>
                    <a:pt x="2010" y="9378"/>
                    <a:pt x="3562" y="6712"/>
                    <a:pt x="5930" y="4564"/>
                  </a:cubicBezTo>
                  <a:cubicBezTo>
                    <a:pt x="8019" y="2673"/>
                    <a:pt x="10446" y="1480"/>
                    <a:pt x="13292" y="1042"/>
                  </a:cubicBezTo>
                  <a:cubicBezTo>
                    <a:pt x="13899" y="955"/>
                    <a:pt x="14505" y="912"/>
                    <a:pt x="15108" y="912"/>
                  </a:cubicBezTo>
                  <a:cubicBezTo>
                    <a:pt x="16856" y="912"/>
                    <a:pt x="18579" y="1277"/>
                    <a:pt x="20235" y="2017"/>
                  </a:cubicBezTo>
                  <a:cubicBezTo>
                    <a:pt x="23180" y="3350"/>
                    <a:pt x="25349" y="5519"/>
                    <a:pt x="26921" y="8304"/>
                  </a:cubicBezTo>
                  <a:cubicBezTo>
                    <a:pt x="27557" y="9438"/>
                    <a:pt x="28035" y="10632"/>
                    <a:pt x="28413" y="11885"/>
                  </a:cubicBezTo>
                  <a:cubicBezTo>
                    <a:pt x="28433" y="12005"/>
                    <a:pt x="28492" y="12124"/>
                    <a:pt x="28572" y="12224"/>
                  </a:cubicBezTo>
                  <a:cubicBezTo>
                    <a:pt x="28656" y="12350"/>
                    <a:pt x="28771" y="12417"/>
                    <a:pt x="28901" y="12417"/>
                  </a:cubicBezTo>
                  <a:cubicBezTo>
                    <a:pt x="28955" y="12417"/>
                    <a:pt x="29011" y="12406"/>
                    <a:pt x="29069" y="12383"/>
                  </a:cubicBezTo>
                  <a:cubicBezTo>
                    <a:pt x="29228" y="12323"/>
                    <a:pt x="29348" y="12184"/>
                    <a:pt x="29308" y="11965"/>
                  </a:cubicBezTo>
                  <a:cubicBezTo>
                    <a:pt x="29288" y="11706"/>
                    <a:pt x="29268" y="11428"/>
                    <a:pt x="29169" y="11189"/>
                  </a:cubicBezTo>
                  <a:cubicBezTo>
                    <a:pt x="28811" y="10274"/>
                    <a:pt x="28472" y="9339"/>
                    <a:pt x="28035" y="8463"/>
                  </a:cubicBezTo>
                  <a:cubicBezTo>
                    <a:pt x="26622" y="5658"/>
                    <a:pt x="24613" y="3410"/>
                    <a:pt x="21867" y="1838"/>
                  </a:cubicBezTo>
                  <a:cubicBezTo>
                    <a:pt x="19743" y="617"/>
                    <a:pt x="17478" y="1"/>
                    <a:pt x="150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8"/>
            <p:cNvSpPr/>
            <p:nvPr/>
          </p:nvSpPr>
          <p:spPr>
            <a:xfrm>
              <a:off x="2263050" y="935600"/>
              <a:ext cx="563600" cy="236375"/>
            </a:xfrm>
            <a:custGeom>
              <a:avLst/>
              <a:gdLst/>
              <a:ahLst/>
              <a:cxnLst/>
              <a:rect l="l" t="t" r="r" b="b"/>
              <a:pathLst>
                <a:path w="22544" h="9455" extrusionOk="0">
                  <a:moveTo>
                    <a:pt x="11757" y="0"/>
                  </a:moveTo>
                  <a:cubicBezTo>
                    <a:pt x="11389" y="0"/>
                    <a:pt x="11018" y="19"/>
                    <a:pt x="10645" y="56"/>
                  </a:cubicBezTo>
                  <a:cubicBezTo>
                    <a:pt x="8397" y="394"/>
                    <a:pt x="6706" y="1031"/>
                    <a:pt x="5333" y="1946"/>
                  </a:cubicBezTo>
                  <a:cubicBezTo>
                    <a:pt x="2826" y="3598"/>
                    <a:pt x="1135" y="5866"/>
                    <a:pt x="120" y="8671"/>
                  </a:cubicBezTo>
                  <a:cubicBezTo>
                    <a:pt x="80" y="8751"/>
                    <a:pt x="60" y="8811"/>
                    <a:pt x="40" y="8890"/>
                  </a:cubicBezTo>
                  <a:cubicBezTo>
                    <a:pt x="1" y="9129"/>
                    <a:pt x="120" y="9348"/>
                    <a:pt x="319" y="9427"/>
                  </a:cubicBezTo>
                  <a:cubicBezTo>
                    <a:pt x="370" y="9446"/>
                    <a:pt x="421" y="9455"/>
                    <a:pt x="472" y="9455"/>
                  </a:cubicBezTo>
                  <a:cubicBezTo>
                    <a:pt x="641" y="9455"/>
                    <a:pt x="800" y="9357"/>
                    <a:pt x="876" y="9189"/>
                  </a:cubicBezTo>
                  <a:cubicBezTo>
                    <a:pt x="936" y="9069"/>
                    <a:pt x="976" y="8950"/>
                    <a:pt x="1015" y="8830"/>
                  </a:cubicBezTo>
                  <a:cubicBezTo>
                    <a:pt x="1851" y="6582"/>
                    <a:pt x="3184" y="4692"/>
                    <a:pt x="5094" y="3220"/>
                  </a:cubicBezTo>
                  <a:cubicBezTo>
                    <a:pt x="7000" y="1746"/>
                    <a:pt x="9159" y="951"/>
                    <a:pt x="11570" y="951"/>
                  </a:cubicBezTo>
                  <a:cubicBezTo>
                    <a:pt x="11600" y="951"/>
                    <a:pt x="11630" y="951"/>
                    <a:pt x="11660" y="952"/>
                  </a:cubicBezTo>
                  <a:cubicBezTo>
                    <a:pt x="14326" y="971"/>
                    <a:pt x="16634" y="1926"/>
                    <a:pt x="18584" y="3757"/>
                  </a:cubicBezTo>
                  <a:cubicBezTo>
                    <a:pt x="19957" y="5050"/>
                    <a:pt x="20932" y="6602"/>
                    <a:pt x="21509" y="8413"/>
                  </a:cubicBezTo>
                  <a:cubicBezTo>
                    <a:pt x="21568" y="8572"/>
                    <a:pt x="21648" y="8751"/>
                    <a:pt x="21747" y="8890"/>
                  </a:cubicBezTo>
                  <a:cubicBezTo>
                    <a:pt x="21824" y="9005"/>
                    <a:pt x="21967" y="9063"/>
                    <a:pt x="22106" y="9063"/>
                  </a:cubicBezTo>
                  <a:cubicBezTo>
                    <a:pt x="22184" y="9063"/>
                    <a:pt x="22260" y="9045"/>
                    <a:pt x="22324" y="9010"/>
                  </a:cubicBezTo>
                  <a:cubicBezTo>
                    <a:pt x="22464" y="8950"/>
                    <a:pt x="22543" y="8771"/>
                    <a:pt x="22503" y="8552"/>
                  </a:cubicBezTo>
                  <a:cubicBezTo>
                    <a:pt x="22464" y="8333"/>
                    <a:pt x="22404" y="8114"/>
                    <a:pt x="22324" y="7895"/>
                  </a:cubicBezTo>
                  <a:cubicBezTo>
                    <a:pt x="21906" y="6781"/>
                    <a:pt x="21369" y="5707"/>
                    <a:pt x="20653" y="4752"/>
                  </a:cubicBezTo>
                  <a:cubicBezTo>
                    <a:pt x="18232" y="1560"/>
                    <a:pt x="15116" y="0"/>
                    <a:pt x="117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8"/>
            <p:cNvSpPr/>
            <p:nvPr/>
          </p:nvSpPr>
          <p:spPr>
            <a:xfrm>
              <a:off x="2343125" y="1024550"/>
              <a:ext cx="375575" cy="176650"/>
            </a:xfrm>
            <a:custGeom>
              <a:avLst/>
              <a:gdLst/>
              <a:ahLst/>
              <a:cxnLst/>
              <a:rect l="l" t="t" r="r" b="b"/>
              <a:pathLst>
                <a:path w="15023" h="7066" extrusionOk="0">
                  <a:moveTo>
                    <a:pt x="8034" y="1"/>
                  </a:moveTo>
                  <a:cubicBezTo>
                    <a:pt x="7582" y="1"/>
                    <a:pt x="7120" y="46"/>
                    <a:pt x="6646" y="139"/>
                  </a:cubicBezTo>
                  <a:cubicBezTo>
                    <a:pt x="5651" y="318"/>
                    <a:pt x="4756" y="736"/>
                    <a:pt x="3921" y="1293"/>
                  </a:cubicBezTo>
                  <a:cubicBezTo>
                    <a:pt x="2070" y="2567"/>
                    <a:pt x="856" y="4317"/>
                    <a:pt x="61" y="6387"/>
                  </a:cubicBezTo>
                  <a:cubicBezTo>
                    <a:pt x="41" y="6446"/>
                    <a:pt x="21" y="6506"/>
                    <a:pt x="21" y="6566"/>
                  </a:cubicBezTo>
                  <a:cubicBezTo>
                    <a:pt x="1" y="6785"/>
                    <a:pt x="140" y="6984"/>
                    <a:pt x="319" y="7043"/>
                  </a:cubicBezTo>
                  <a:cubicBezTo>
                    <a:pt x="369" y="7058"/>
                    <a:pt x="419" y="7066"/>
                    <a:pt x="467" y="7066"/>
                  </a:cubicBezTo>
                  <a:cubicBezTo>
                    <a:pt x="613" y="7066"/>
                    <a:pt x="747" y="6998"/>
                    <a:pt x="837" y="6864"/>
                  </a:cubicBezTo>
                  <a:cubicBezTo>
                    <a:pt x="896" y="6785"/>
                    <a:pt x="916" y="6685"/>
                    <a:pt x="976" y="6586"/>
                  </a:cubicBezTo>
                  <a:cubicBezTo>
                    <a:pt x="1215" y="6068"/>
                    <a:pt x="1414" y="5551"/>
                    <a:pt x="1692" y="5073"/>
                  </a:cubicBezTo>
                  <a:cubicBezTo>
                    <a:pt x="2528" y="3601"/>
                    <a:pt x="3622" y="2387"/>
                    <a:pt x="5154" y="1631"/>
                  </a:cubicBezTo>
                  <a:cubicBezTo>
                    <a:pt x="6141" y="1138"/>
                    <a:pt x="7102" y="891"/>
                    <a:pt x="8038" y="891"/>
                  </a:cubicBezTo>
                  <a:cubicBezTo>
                    <a:pt x="9330" y="891"/>
                    <a:pt x="10571" y="1362"/>
                    <a:pt x="11760" y="2308"/>
                  </a:cubicBezTo>
                  <a:cubicBezTo>
                    <a:pt x="12794" y="3124"/>
                    <a:pt x="13511" y="4198"/>
                    <a:pt x="14028" y="5392"/>
                  </a:cubicBezTo>
                  <a:cubicBezTo>
                    <a:pt x="14068" y="5511"/>
                    <a:pt x="14107" y="5611"/>
                    <a:pt x="14187" y="5710"/>
                  </a:cubicBezTo>
                  <a:cubicBezTo>
                    <a:pt x="14272" y="5851"/>
                    <a:pt x="14406" y="5932"/>
                    <a:pt x="14548" y="5932"/>
                  </a:cubicBezTo>
                  <a:cubicBezTo>
                    <a:pt x="14606" y="5932"/>
                    <a:pt x="14666" y="5918"/>
                    <a:pt x="14724" y="5889"/>
                  </a:cubicBezTo>
                  <a:cubicBezTo>
                    <a:pt x="14923" y="5810"/>
                    <a:pt x="15023" y="5611"/>
                    <a:pt x="14983" y="5372"/>
                  </a:cubicBezTo>
                  <a:cubicBezTo>
                    <a:pt x="14983" y="5332"/>
                    <a:pt x="14963" y="5272"/>
                    <a:pt x="14943" y="5213"/>
                  </a:cubicBezTo>
                  <a:cubicBezTo>
                    <a:pt x="14366" y="3800"/>
                    <a:pt x="13530" y="2586"/>
                    <a:pt x="12357" y="1612"/>
                  </a:cubicBezTo>
                  <a:cubicBezTo>
                    <a:pt x="11057" y="559"/>
                    <a:pt x="9613" y="1"/>
                    <a:pt x="80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5" name="Google Shape;1515;p18"/>
          <p:cNvSpPr/>
          <p:nvPr/>
        </p:nvSpPr>
        <p:spPr>
          <a:xfrm>
            <a:off x="1377075" y="665587"/>
            <a:ext cx="2734487" cy="2139081"/>
          </a:xfrm>
          <a:custGeom>
            <a:avLst/>
            <a:gdLst/>
            <a:ahLst/>
            <a:cxnLst/>
            <a:rect l="l" t="t" r="r" b="b"/>
            <a:pathLst>
              <a:path w="92280" h="72187" extrusionOk="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8"/>
          <p:cNvSpPr/>
          <p:nvPr/>
        </p:nvSpPr>
        <p:spPr>
          <a:xfrm rot="1471467">
            <a:off x="7528784" y="833519"/>
            <a:ext cx="936540" cy="807385"/>
          </a:xfrm>
          <a:custGeom>
            <a:avLst/>
            <a:gdLst/>
            <a:ahLst/>
            <a:cxnLst/>
            <a:rect l="l" t="t" r="r" b="b"/>
            <a:pathLst>
              <a:path w="20514" h="17685" extrusionOk="0">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7" name="Google Shape;1517;p18"/>
          <p:cNvGrpSpPr/>
          <p:nvPr/>
        </p:nvGrpSpPr>
        <p:grpSpPr>
          <a:xfrm>
            <a:off x="600600" y="519300"/>
            <a:ext cx="7942800" cy="494700"/>
            <a:chOff x="600600" y="519300"/>
            <a:chExt cx="7942800" cy="494700"/>
          </a:xfrm>
        </p:grpSpPr>
        <p:sp>
          <p:nvSpPr>
            <p:cNvPr id="1518" name="Google Shape;1518;p18"/>
            <p:cNvSpPr/>
            <p:nvPr/>
          </p:nvSpPr>
          <p:spPr>
            <a:xfrm>
              <a:off x="600600" y="519300"/>
              <a:ext cx="7942800" cy="494700"/>
            </a:xfrm>
            <a:prstGeom prst="rect">
              <a:avLst/>
            </a:prstGeom>
            <a:solidFill>
              <a:schemeClr val="accent4"/>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9" name="Google Shape;1519;p18"/>
            <p:cNvGrpSpPr/>
            <p:nvPr/>
          </p:nvGrpSpPr>
          <p:grpSpPr>
            <a:xfrm>
              <a:off x="7542569" y="681111"/>
              <a:ext cx="789243" cy="171052"/>
              <a:chOff x="733775" y="310686"/>
              <a:chExt cx="789243" cy="171052"/>
            </a:xfrm>
          </p:grpSpPr>
          <p:sp>
            <p:nvSpPr>
              <p:cNvPr id="1520" name="Google Shape;1520;p18"/>
              <p:cNvSpPr/>
              <p:nvPr/>
            </p:nvSpPr>
            <p:spPr>
              <a:xfrm>
                <a:off x="1364945" y="310686"/>
                <a:ext cx="158072" cy="171052"/>
              </a:xfrm>
              <a:prstGeom prst="rect">
                <a:avLst/>
              </a:prstGeom>
            </p:spPr>
            <p:txBody>
              <a:bodyPr>
                <a:prstTxWarp prst="textPlain">
                  <a:avLst/>
                </a:prstTxWarp>
              </a:bodyPr>
              <a:lstStyle/>
              <a:p>
                <a:pPr lvl="0" algn="ctr"/>
                <a:r>
                  <a:rPr b="0" i="0">
                    <a:ln>
                      <a:noFill/>
                    </a:ln>
                    <a:solidFill>
                      <a:schemeClr val="lt2"/>
                    </a:solidFill>
                    <a:latin typeface="Gaegu;300"/>
                  </a:rPr>
                  <a:t>x</a:t>
                </a:r>
              </a:p>
            </p:txBody>
          </p:sp>
          <p:sp>
            <p:nvSpPr>
              <p:cNvPr id="1521" name="Google Shape;1521;p18"/>
              <p:cNvSpPr/>
              <p:nvPr/>
            </p:nvSpPr>
            <p:spPr>
              <a:xfrm>
                <a:off x="733775" y="385383"/>
                <a:ext cx="155474" cy="21652"/>
              </a:xfrm>
              <a:prstGeom prst="rect">
                <a:avLst/>
              </a:prstGeom>
            </p:spPr>
            <p:txBody>
              <a:bodyPr>
                <a:prstTxWarp prst="textPlain">
                  <a:avLst/>
                </a:prstTxWarp>
              </a:bodyPr>
              <a:lstStyle/>
              <a:p>
                <a:pPr lvl="0" algn="ctr"/>
                <a:r>
                  <a:rPr b="0" i="0">
                    <a:ln>
                      <a:noFill/>
                    </a:ln>
                    <a:solidFill>
                      <a:schemeClr val="lt2"/>
                    </a:solidFill>
                    <a:latin typeface="Gaegu;300"/>
                  </a:rPr>
                  <a:t>-</a:t>
                </a:r>
              </a:p>
            </p:txBody>
          </p:sp>
          <p:grpSp>
            <p:nvGrpSpPr>
              <p:cNvPr id="1522" name="Google Shape;1522;p18"/>
              <p:cNvGrpSpPr/>
              <p:nvPr/>
            </p:nvGrpSpPr>
            <p:grpSpPr>
              <a:xfrm>
                <a:off x="1015525" y="313175"/>
                <a:ext cx="184510" cy="164017"/>
                <a:chOff x="7228702" y="774508"/>
                <a:chExt cx="285046" cy="253347"/>
              </a:xfrm>
            </p:grpSpPr>
            <p:grpSp>
              <p:nvGrpSpPr>
                <p:cNvPr id="1523" name="Google Shape;1523;p18"/>
                <p:cNvGrpSpPr/>
                <p:nvPr/>
              </p:nvGrpSpPr>
              <p:grpSpPr>
                <a:xfrm>
                  <a:off x="7313001" y="774508"/>
                  <a:ext cx="200747" cy="228523"/>
                  <a:chOff x="7313001" y="774508"/>
                  <a:chExt cx="200747" cy="228523"/>
                </a:xfrm>
              </p:grpSpPr>
              <p:sp>
                <p:nvSpPr>
                  <p:cNvPr id="1524" name="Google Shape;1524;p18"/>
                  <p:cNvSpPr/>
                  <p:nvPr/>
                </p:nvSpPr>
                <p:spPr>
                  <a:xfrm>
                    <a:off x="7315737" y="774508"/>
                    <a:ext cx="198011" cy="228523"/>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525" name="Google Shape;1525;p18"/>
                  <p:cNvSpPr/>
                  <p:nvPr/>
                </p:nvSpPr>
                <p:spPr>
                  <a:xfrm>
                    <a:off x="7313001" y="778289"/>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6" name="Google Shape;1526;p18"/>
                <p:cNvGrpSpPr/>
                <p:nvPr/>
              </p:nvGrpSpPr>
              <p:grpSpPr>
                <a:xfrm>
                  <a:off x="7228702" y="809455"/>
                  <a:ext cx="200757" cy="218400"/>
                  <a:chOff x="7269477" y="781280"/>
                  <a:chExt cx="200757" cy="218400"/>
                </a:xfrm>
              </p:grpSpPr>
              <p:sp>
                <p:nvSpPr>
                  <p:cNvPr id="1527" name="Google Shape;1527;p18"/>
                  <p:cNvSpPr/>
                  <p:nvPr/>
                </p:nvSpPr>
                <p:spPr>
                  <a:xfrm>
                    <a:off x="7269477" y="781280"/>
                    <a:ext cx="200749" cy="217216"/>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528" name="Google Shape;1528;p18"/>
                  <p:cNvSpPr/>
                  <p:nvPr/>
                </p:nvSpPr>
                <p:spPr>
                  <a:xfrm>
                    <a:off x="7269491" y="782465"/>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529" name="Google Shape;1529;p18"/>
            <p:cNvGrpSpPr/>
            <p:nvPr/>
          </p:nvGrpSpPr>
          <p:grpSpPr>
            <a:xfrm>
              <a:off x="812189" y="664537"/>
              <a:ext cx="800559" cy="204209"/>
              <a:chOff x="747420" y="664537"/>
              <a:chExt cx="800559" cy="204209"/>
            </a:xfrm>
          </p:grpSpPr>
          <p:grpSp>
            <p:nvGrpSpPr>
              <p:cNvPr id="1530" name="Google Shape;1530;p18"/>
              <p:cNvGrpSpPr/>
              <p:nvPr/>
            </p:nvGrpSpPr>
            <p:grpSpPr>
              <a:xfrm>
                <a:off x="1339984" y="664537"/>
                <a:ext cx="207995" cy="204209"/>
                <a:chOff x="1541700" y="658850"/>
                <a:chExt cx="253838" cy="249218"/>
              </a:xfrm>
            </p:grpSpPr>
            <p:sp>
              <p:nvSpPr>
                <p:cNvPr id="1531" name="Google Shape;1531;p18"/>
                <p:cNvSpPr/>
                <p:nvPr/>
              </p:nvSpPr>
              <p:spPr>
                <a:xfrm>
                  <a:off x="1541700" y="658850"/>
                  <a:ext cx="253838" cy="249218"/>
                </a:xfrm>
                <a:custGeom>
                  <a:avLst/>
                  <a:gdLst/>
                  <a:ahLst/>
                  <a:cxn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8"/>
                <p:cNvSpPr/>
                <p:nvPr/>
              </p:nvSpPr>
              <p:spPr>
                <a:xfrm>
                  <a:off x="1610522" y="731473"/>
                  <a:ext cx="118892" cy="100998"/>
                </a:xfrm>
                <a:custGeom>
                  <a:avLst/>
                  <a:gdLst/>
                  <a:ahLst/>
                  <a:cxn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3" name="Google Shape;1533;p18"/>
              <p:cNvSpPr/>
              <p:nvPr/>
            </p:nvSpPr>
            <p:spPr>
              <a:xfrm rot="-5400000">
                <a:off x="71510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sp>
            <p:nvSpPr>
              <p:cNvPr id="1534" name="Google Shape;1534;p18"/>
              <p:cNvSpPr/>
              <p:nvPr/>
            </p:nvSpPr>
            <p:spPr>
              <a:xfrm rot="5400000" flipH="1">
                <a:off x="101138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grpSp>
      </p:grpSp>
      <p:sp>
        <p:nvSpPr>
          <p:cNvPr id="1535" name="Google Shape;1535;p18"/>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36" name="Google Shape;1536;p18"/>
          <p:cNvSpPr/>
          <p:nvPr/>
        </p:nvSpPr>
        <p:spPr>
          <a:xfrm>
            <a:off x="600600" y="1014000"/>
            <a:ext cx="7942800" cy="37485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8"/>
          <p:cNvSpPr txBox="1">
            <a:spLocks noGrp="1"/>
          </p:cNvSpPr>
          <p:nvPr>
            <p:ph type="subTitle" idx="1"/>
          </p:nvPr>
        </p:nvSpPr>
        <p:spPr>
          <a:xfrm>
            <a:off x="1125697" y="3127800"/>
            <a:ext cx="18747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400"/>
              <a:buFont typeface="Gaegu"/>
              <a:buNone/>
              <a:defRPr sz="2600" b="1">
                <a:solidFill>
                  <a:schemeClr val="accent3"/>
                </a:solidFill>
                <a:latin typeface="Gaegu"/>
                <a:ea typeface="Gaegu"/>
                <a:cs typeface="Gaegu"/>
                <a:sym typeface="Gaegu"/>
              </a:defRPr>
            </a:lvl1pPr>
            <a:lvl2pPr lvl="1" algn="ctr" rtl="0">
              <a:lnSpc>
                <a:spcPct val="100000"/>
              </a:lnSpc>
              <a:spcBef>
                <a:spcPts val="0"/>
              </a:spcBef>
              <a:spcAft>
                <a:spcPts val="0"/>
              </a:spcAft>
              <a:buSzPts val="2400"/>
              <a:buFont typeface="Gaegu"/>
              <a:buNone/>
              <a:defRPr sz="2400" b="1">
                <a:latin typeface="Gaegu"/>
                <a:ea typeface="Gaegu"/>
                <a:cs typeface="Gaegu"/>
                <a:sym typeface="Gaegu"/>
              </a:defRPr>
            </a:lvl2pPr>
            <a:lvl3pPr lvl="2" algn="ctr" rtl="0">
              <a:lnSpc>
                <a:spcPct val="100000"/>
              </a:lnSpc>
              <a:spcBef>
                <a:spcPts val="0"/>
              </a:spcBef>
              <a:spcAft>
                <a:spcPts val="0"/>
              </a:spcAft>
              <a:buSzPts val="2400"/>
              <a:buFont typeface="Gaegu"/>
              <a:buNone/>
              <a:defRPr sz="2400" b="1">
                <a:latin typeface="Gaegu"/>
                <a:ea typeface="Gaegu"/>
                <a:cs typeface="Gaegu"/>
                <a:sym typeface="Gaegu"/>
              </a:defRPr>
            </a:lvl3pPr>
            <a:lvl4pPr lvl="3" algn="ctr" rtl="0">
              <a:lnSpc>
                <a:spcPct val="100000"/>
              </a:lnSpc>
              <a:spcBef>
                <a:spcPts val="0"/>
              </a:spcBef>
              <a:spcAft>
                <a:spcPts val="0"/>
              </a:spcAft>
              <a:buSzPts val="2400"/>
              <a:buFont typeface="Gaegu"/>
              <a:buNone/>
              <a:defRPr sz="2400" b="1">
                <a:latin typeface="Gaegu"/>
                <a:ea typeface="Gaegu"/>
                <a:cs typeface="Gaegu"/>
                <a:sym typeface="Gaegu"/>
              </a:defRPr>
            </a:lvl4pPr>
            <a:lvl5pPr lvl="4" algn="ctr" rtl="0">
              <a:lnSpc>
                <a:spcPct val="100000"/>
              </a:lnSpc>
              <a:spcBef>
                <a:spcPts val="0"/>
              </a:spcBef>
              <a:spcAft>
                <a:spcPts val="0"/>
              </a:spcAft>
              <a:buSzPts val="2400"/>
              <a:buFont typeface="Gaegu"/>
              <a:buNone/>
              <a:defRPr sz="2400" b="1">
                <a:latin typeface="Gaegu"/>
                <a:ea typeface="Gaegu"/>
                <a:cs typeface="Gaegu"/>
                <a:sym typeface="Gaegu"/>
              </a:defRPr>
            </a:lvl5pPr>
            <a:lvl6pPr lvl="5" algn="ctr" rtl="0">
              <a:lnSpc>
                <a:spcPct val="100000"/>
              </a:lnSpc>
              <a:spcBef>
                <a:spcPts val="0"/>
              </a:spcBef>
              <a:spcAft>
                <a:spcPts val="0"/>
              </a:spcAft>
              <a:buSzPts val="2400"/>
              <a:buFont typeface="Gaegu"/>
              <a:buNone/>
              <a:defRPr sz="2400" b="1">
                <a:latin typeface="Gaegu"/>
                <a:ea typeface="Gaegu"/>
                <a:cs typeface="Gaegu"/>
                <a:sym typeface="Gaegu"/>
              </a:defRPr>
            </a:lvl6pPr>
            <a:lvl7pPr lvl="6" algn="ctr" rtl="0">
              <a:lnSpc>
                <a:spcPct val="100000"/>
              </a:lnSpc>
              <a:spcBef>
                <a:spcPts val="0"/>
              </a:spcBef>
              <a:spcAft>
                <a:spcPts val="0"/>
              </a:spcAft>
              <a:buSzPts val="2400"/>
              <a:buFont typeface="Gaegu"/>
              <a:buNone/>
              <a:defRPr sz="2400" b="1">
                <a:latin typeface="Gaegu"/>
                <a:ea typeface="Gaegu"/>
                <a:cs typeface="Gaegu"/>
                <a:sym typeface="Gaegu"/>
              </a:defRPr>
            </a:lvl7pPr>
            <a:lvl8pPr lvl="7" algn="ctr" rtl="0">
              <a:lnSpc>
                <a:spcPct val="100000"/>
              </a:lnSpc>
              <a:spcBef>
                <a:spcPts val="0"/>
              </a:spcBef>
              <a:spcAft>
                <a:spcPts val="0"/>
              </a:spcAft>
              <a:buSzPts val="2400"/>
              <a:buFont typeface="Gaegu"/>
              <a:buNone/>
              <a:defRPr sz="2400" b="1">
                <a:latin typeface="Gaegu"/>
                <a:ea typeface="Gaegu"/>
                <a:cs typeface="Gaegu"/>
                <a:sym typeface="Gaegu"/>
              </a:defRPr>
            </a:lvl8pPr>
            <a:lvl9pPr lvl="8" algn="ctr" rtl="0">
              <a:lnSpc>
                <a:spcPct val="100000"/>
              </a:lnSpc>
              <a:spcBef>
                <a:spcPts val="0"/>
              </a:spcBef>
              <a:spcAft>
                <a:spcPts val="0"/>
              </a:spcAft>
              <a:buSzPts val="2400"/>
              <a:buFont typeface="Gaegu"/>
              <a:buNone/>
              <a:defRPr sz="2400" b="1">
                <a:latin typeface="Gaegu"/>
                <a:ea typeface="Gaegu"/>
                <a:cs typeface="Gaegu"/>
                <a:sym typeface="Gaegu"/>
              </a:defRPr>
            </a:lvl9pPr>
          </a:lstStyle>
          <a:p>
            <a:endParaRPr/>
          </a:p>
        </p:txBody>
      </p:sp>
      <p:sp>
        <p:nvSpPr>
          <p:cNvPr id="1538" name="Google Shape;1538;p18"/>
          <p:cNvSpPr txBox="1">
            <a:spLocks noGrp="1"/>
          </p:cNvSpPr>
          <p:nvPr>
            <p:ph type="subTitle" idx="2"/>
          </p:nvPr>
        </p:nvSpPr>
        <p:spPr>
          <a:xfrm>
            <a:off x="1125700" y="3622875"/>
            <a:ext cx="1874700" cy="572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539" name="Google Shape;1539;p18"/>
          <p:cNvSpPr txBox="1">
            <a:spLocks noGrp="1"/>
          </p:cNvSpPr>
          <p:nvPr>
            <p:ph type="subTitle" idx="3"/>
          </p:nvPr>
        </p:nvSpPr>
        <p:spPr>
          <a:xfrm>
            <a:off x="3634647" y="3127800"/>
            <a:ext cx="18747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400"/>
              <a:buFont typeface="Gaegu"/>
              <a:buNone/>
              <a:defRPr sz="2600" b="1">
                <a:solidFill>
                  <a:schemeClr val="accent3"/>
                </a:solidFill>
                <a:latin typeface="Gaegu"/>
                <a:ea typeface="Gaegu"/>
                <a:cs typeface="Gaegu"/>
                <a:sym typeface="Gaegu"/>
              </a:defRPr>
            </a:lvl1pPr>
            <a:lvl2pPr lvl="1" algn="ctr" rtl="0">
              <a:lnSpc>
                <a:spcPct val="100000"/>
              </a:lnSpc>
              <a:spcBef>
                <a:spcPts val="0"/>
              </a:spcBef>
              <a:spcAft>
                <a:spcPts val="0"/>
              </a:spcAft>
              <a:buSzPts val="2400"/>
              <a:buFont typeface="Gaegu"/>
              <a:buNone/>
              <a:defRPr sz="2400" b="1">
                <a:latin typeface="Gaegu"/>
                <a:ea typeface="Gaegu"/>
                <a:cs typeface="Gaegu"/>
                <a:sym typeface="Gaegu"/>
              </a:defRPr>
            </a:lvl2pPr>
            <a:lvl3pPr lvl="2" algn="ctr" rtl="0">
              <a:lnSpc>
                <a:spcPct val="100000"/>
              </a:lnSpc>
              <a:spcBef>
                <a:spcPts val="0"/>
              </a:spcBef>
              <a:spcAft>
                <a:spcPts val="0"/>
              </a:spcAft>
              <a:buSzPts val="2400"/>
              <a:buFont typeface="Gaegu"/>
              <a:buNone/>
              <a:defRPr sz="2400" b="1">
                <a:latin typeface="Gaegu"/>
                <a:ea typeface="Gaegu"/>
                <a:cs typeface="Gaegu"/>
                <a:sym typeface="Gaegu"/>
              </a:defRPr>
            </a:lvl3pPr>
            <a:lvl4pPr lvl="3" algn="ctr" rtl="0">
              <a:lnSpc>
                <a:spcPct val="100000"/>
              </a:lnSpc>
              <a:spcBef>
                <a:spcPts val="0"/>
              </a:spcBef>
              <a:spcAft>
                <a:spcPts val="0"/>
              </a:spcAft>
              <a:buSzPts val="2400"/>
              <a:buFont typeface="Gaegu"/>
              <a:buNone/>
              <a:defRPr sz="2400" b="1">
                <a:latin typeface="Gaegu"/>
                <a:ea typeface="Gaegu"/>
                <a:cs typeface="Gaegu"/>
                <a:sym typeface="Gaegu"/>
              </a:defRPr>
            </a:lvl4pPr>
            <a:lvl5pPr lvl="4" algn="ctr" rtl="0">
              <a:lnSpc>
                <a:spcPct val="100000"/>
              </a:lnSpc>
              <a:spcBef>
                <a:spcPts val="0"/>
              </a:spcBef>
              <a:spcAft>
                <a:spcPts val="0"/>
              </a:spcAft>
              <a:buSzPts val="2400"/>
              <a:buFont typeface="Gaegu"/>
              <a:buNone/>
              <a:defRPr sz="2400" b="1">
                <a:latin typeface="Gaegu"/>
                <a:ea typeface="Gaegu"/>
                <a:cs typeface="Gaegu"/>
                <a:sym typeface="Gaegu"/>
              </a:defRPr>
            </a:lvl5pPr>
            <a:lvl6pPr lvl="5" algn="ctr" rtl="0">
              <a:lnSpc>
                <a:spcPct val="100000"/>
              </a:lnSpc>
              <a:spcBef>
                <a:spcPts val="0"/>
              </a:spcBef>
              <a:spcAft>
                <a:spcPts val="0"/>
              </a:spcAft>
              <a:buSzPts val="2400"/>
              <a:buFont typeface="Gaegu"/>
              <a:buNone/>
              <a:defRPr sz="2400" b="1">
                <a:latin typeface="Gaegu"/>
                <a:ea typeface="Gaegu"/>
                <a:cs typeface="Gaegu"/>
                <a:sym typeface="Gaegu"/>
              </a:defRPr>
            </a:lvl6pPr>
            <a:lvl7pPr lvl="6" algn="ctr" rtl="0">
              <a:lnSpc>
                <a:spcPct val="100000"/>
              </a:lnSpc>
              <a:spcBef>
                <a:spcPts val="0"/>
              </a:spcBef>
              <a:spcAft>
                <a:spcPts val="0"/>
              </a:spcAft>
              <a:buSzPts val="2400"/>
              <a:buFont typeface="Gaegu"/>
              <a:buNone/>
              <a:defRPr sz="2400" b="1">
                <a:latin typeface="Gaegu"/>
                <a:ea typeface="Gaegu"/>
                <a:cs typeface="Gaegu"/>
                <a:sym typeface="Gaegu"/>
              </a:defRPr>
            </a:lvl7pPr>
            <a:lvl8pPr lvl="7" algn="ctr" rtl="0">
              <a:lnSpc>
                <a:spcPct val="100000"/>
              </a:lnSpc>
              <a:spcBef>
                <a:spcPts val="0"/>
              </a:spcBef>
              <a:spcAft>
                <a:spcPts val="0"/>
              </a:spcAft>
              <a:buSzPts val="2400"/>
              <a:buFont typeface="Gaegu"/>
              <a:buNone/>
              <a:defRPr sz="2400" b="1">
                <a:latin typeface="Gaegu"/>
                <a:ea typeface="Gaegu"/>
                <a:cs typeface="Gaegu"/>
                <a:sym typeface="Gaegu"/>
              </a:defRPr>
            </a:lvl8pPr>
            <a:lvl9pPr lvl="8" algn="ctr" rtl="0">
              <a:lnSpc>
                <a:spcPct val="100000"/>
              </a:lnSpc>
              <a:spcBef>
                <a:spcPts val="0"/>
              </a:spcBef>
              <a:spcAft>
                <a:spcPts val="0"/>
              </a:spcAft>
              <a:buSzPts val="2400"/>
              <a:buFont typeface="Gaegu"/>
              <a:buNone/>
              <a:defRPr sz="2400" b="1">
                <a:latin typeface="Gaegu"/>
                <a:ea typeface="Gaegu"/>
                <a:cs typeface="Gaegu"/>
                <a:sym typeface="Gaegu"/>
              </a:defRPr>
            </a:lvl9pPr>
          </a:lstStyle>
          <a:p>
            <a:endParaRPr/>
          </a:p>
        </p:txBody>
      </p:sp>
      <p:sp>
        <p:nvSpPr>
          <p:cNvPr id="1540" name="Google Shape;1540;p18"/>
          <p:cNvSpPr txBox="1">
            <a:spLocks noGrp="1"/>
          </p:cNvSpPr>
          <p:nvPr>
            <p:ph type="subTitle" idx="4"/>
          </p:nvPr>
        </p:nvSpPr>
        <p:spPr>
          <a:xfrm>
            <a:off x="3634650" y="3622875"/>
            <a:ext cx="1874700" cy="572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541" name="Google Shape;1541;p18"/>
          <p:cNvSpPr txBox="1">
            <a:spLocks noGrp="1"/>
          </p:cNvSpPr>
          <p:nvPr>
            <p:ph type="subTitle" idx="5"/>
          </p:nvPr>
        </p:nvSpPr>
        <p:spPr>
          <a:xfrm>
            <a:off x="6143597" y="3127800"/>
            <a:ext cx="18747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400"/>
              <a:buFont typeface="Gaegu"/>
              <a:buNone/>
              <a:defRPr sz="2600" b="1">
                <a:solidFill>
                  <a:schemeClr val="accent3"/>
                </a:solidFill>
                <a:latin typeface="Gaegu"/>
                <a:ea typeface="Gaegu"/>
                <a:cs typeface="Gaegu"/>
                <a:sym typeface="Gaegu"/>
              </a:defRPr>
            </a:lvl1pPr>
            <a:lvl2pPr lvl="1" algn="ctr" rtl="0">
              <a:lnSpc>
                <a:spcPct val="100000"/>
              </a:lnSpc>
              <a:spcBef>
                <a:spcPts val="0"/>
              </a:spcBef>
              <a:spcAft>
                <a:spcPts val="0"/>
              </a:spcAft>
              <a:buSzPts val="2400"/>
              <a:buFont typeface="Gaegu"/>
              <a:buNone/>
              <a:defRPr sz="2400" b="1">
                <a:latin typeface="Gaegu"/>
                <a:ea typeface="Gaegu"/>
                <a:cs typeface="Gaegu"/>
                <a:sym typeface="Gaegu"/>
              </a:defRPr>
            </a:lvl2pPr>
            <a:lvl3pPr lvl="2" algn="ctr" rtl="0">
              <a:lnSpc>
                <a:spcPct val="100000"/>
              </a:lnSpc>
              <a:spcBef>
                <a:spcPts val="0"/>
              </a:spcBef>
              <a:spcAft>
                <a:spcPts val="0"/>
              </a:spcAft>
              <a:buSzPts val="2400"/>
              <a:buFont typeface="Gaegu"/>
              <a:buNone/>
              <a:defRPr sz="2400" b="1">
                <a:latin typeface="Gaegu"/>
                <a:ea typeface="Gaegu"/>
                <a:cs typeface="Gaegu"/>
                <a:sym typeface="Gaegu"/>
              </a:defRPr>
            </a:lvl3pPr>
            <a:lvl4pPr lvl="3" algn="ctr" rtl="0">
              <a:lnSpc>
                <a:spcPct val="100000"/>
              </a:lnSpc>
              <a:spcBef>
                <a:spcPts val="0"/>
              </a:spcBef>
              <a:spcAft>
                <a:spcPts val="0"/>
              </a:spcAft>
              <a:buSzPts val="2400"/>
              <a:buFont typeface="Gaegu"/>
              <a:buNone/>
              <a:defRPr sz="2400" b="1">
                <a:latin typeface="Gaegu"/>
                <a:ea typeface="Gaegu"/>
                <a:cs typeface="Gaegu"/>
                <a:sym typeface="Gaegu"/>
              </a:defRPr>
            </a:lvl4pPr>
            <a:lvl5pPr lvl="4" algn="ctr" rtl="0">
              <a:lnSpc>
                <a:spcPct val="100000"/>
              </a:lnSpc>
              <a:spcBef>
                <a:spcPts val="0"/>
              </a:spcBef>
              <a:spcAft>
                <a:spcPts val="0"/>
              </a:spcAft>
              <a:buSzPts val="2400"/>
              <a:buFont typeface="Gaegu"/>
              <a:buNone/>
              <a:defRPr sz="2400" b="1">
                <a:latin typeface="Gaegu"/>
                <a:ea typeface="Gaegu"/>
                <a:cs typeface="Gaegu"/>
                <a:sym typeface="Gaegu"/>
              </a:defRPr>
            </a:lvl5pPr>
            <a:lvl6pPr lvl="5" algn="ctr" rtl="0">
              <a:lnSpc>
                <a:spcPct val="100000"/>
              </a:lnSpc>
              <a:spcBef>
                <a:spcPts val="0"/>
              </a:spcBef>
              <a:spcAft>
                <a:spcPts val="0"/>
              </a:spcAft>
              <a:buSzPts val="2400"/>
              <a:buFont typeface="Gaegu"/>
              <a:buNone/>
              <a:defRPr sz="2400" b="1">
                <a:latin typeface="Gaegu"/>
                <a:ea typeface="Gaegu"/>
                <a:cs typeface="Gaegu"/>
                <a:sym typeface="Gaegu"/>
              </a:defRPr>
            </a:lvl6pPr>
            <a:lvl7pPr lvl="6" algn="ctr" rtl="0">
              <a:lnSpc>
                <a:spcPct val="100000"/>
              </a:lnSpc>
              <a:spcBef>
                <a:spcPts val="0"/>
              </a:spcBef>
              <a:spcAft>
                <a:spcPts val="0"/>
              </a:spcAft>
              <a:buSzPts val="2400"/>
              <a:buFont typeface="Gaegu"/>
              <a:buNone/>
              <a:defRPr sz="2400" b="1">
                <a:latin typeface="Gaegu"/>
                <a:ea typeface="Gaegu"/>
                <a:cs typeface="Gaegu"/>
                <a:sym typeface="Gaegu"/>
              </a:defRPr>
            </a:lvl7pPr>
            <a:lvl8pPr lvl="7" algn="ctr" rtl="0">
              <a:lnSpc>
                <a:spcPct val="100000"/>
              </a:lnSpc>
              <a:spcBef>
                <a:spcPts val="0"/>
              </a:spcBef>
              <a:spcAft>
                <a:spcPts val="0"/>
              </a:spcAft>
              <a:buSzPts val="2400"/>
              <a:buFont typeface="Gaegu"/>
              <a:buNone/>
              <a:defRPr sz="2400" b="1">
                <a:latin typeface="Gaegu"/>
                <a:ea typeface="Gaegu"/>
                <a:cs typeface="Gaegu"/>
                <a:sym typeface="Gaegu"/>
              </a:defRPr>
            </a:lvl8pPr>
            <a:lvl9pPr lvl="8" algn="ctr" rtl="0">
              <a:lnSpc>
                <a:spcPct val="100000"/>
              </a:lnSpc>
              <a:spcBef>
                <a:spcPts val="0"/>
              </a:spcBef>
              <a:spcAft>
                <a:spcPts val="0"/>
              </a:spcAft>
              <a:buSzPts val="2400"/>
              <a:buFont typeface="Gaegu"/>
              <a:buNone/>
              <a:defRPr sz="2400" b="1">
                <a:latin typeface="Gaegu"/>
                <a:ea typeface="Gaegu"/>
                <a:cs typeface="Gaegu"/>
                <a:sym typeface="Gaegu"/>
              </a:defRPr>
            </a:lvl9pPr>
          </a:lstStyle>
          <a:p>
            <a:endParaRPr/>
          </a:p>
        </p:txBody>
      </p:sp>
      <p:sp>
        <p:nvSpPr>
          <p:cNvPr id="1542" name="Google Shape;1542;p18"/>
          <p:cNvSpPr txBox="1">
            <a:spLocks noGrp="1"/>
          </p:cNvSpPr>
          <p:nvPr>
            <p:ph type="subTitle" idx="6"/>
          </p:nvPr>
        </p:nvSpPr>
        <p:spPr>
          <a:xfrm>
            <a:off x="6143600" y="3622875"/>
            <a:ext cx="1874700" cy="572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543" name="Google Shape;1543;p18"/>
          <p:cNvSpPr txBox="1">
            <a:spLocks noGrp="1"/>
          </p:cNvSpPr>
          <p:nvPr>
            <p:ph type="subTitle" idx="7"/>
          </p:nvPr>
        </p:nvSpPr>
        <p:spPr>
          <a:xfrm>
            <a:off x="1125697" y="1473436"/>
            <a:ext cx="18747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400"/>
              <a:buFont typeface="Gaegu"/>
              <a:buNone/>
              <a:defRPr sz="2600" b="1">
                <a:solidFill>
                  <a:schemeClr val="accent3"/>
                </a:solidFill>
                <a:latin typeface="Gaegu"/>
                <a:ea typeface="Gaegu"/>
                <a:cs typeface="Gaegu"/>
                <a:sym typeface="Gaegu"/>
              </a:defRPr>
            </a:lvl1pPr>
            <a:lvl2pPr lvl="1" algn="ctr" rtl="0">
              <a:lnSpc>
                <a:spcPct val="100000"/>
              </a:lnSpc>
              <a:spcBef>
                <a:spcPts val="0"/>
              </a:spcBef>
              <a:spcAft>
                <a:spcPts val="0"/>
              </a:spcAft>
              <a:buSzPts val="2400"/>
              <a:buFont typeface="Gaegu"/>
              <a:buNone/>
              <a:defRPr sz="2400" b="1">
                <a:latin typeface="Gaegu"/>
                <a:ea typeface="Gaegu"/>
                <a:cs typeface="Gaegu"/>
                <a:sym typeface="Gaegu"/>
              </a:defRPr>
            </a:lvl2pPr>
            <a:lvl3pPr lvl="2" algn="ctr" rtl="0">
              <a:lnSpc>
                <a:spcPct val="100000"/>
              </a:lnSpc>
              <a:spcBef>
                <a:spcPts val="0"/>
              </a:spcBef>
              <a:spcAft>
                <a:spcPts val="0"/>
              </a:spcAft>
              <a:buSzPts val="2400"/>
              <a:buFont typeface="Gaegu"/>
              <a:buNone/>
              <a:defRPr sz="2400" b="1">
                <a:latin typeface="Gaegu"/>
                <a:ea typeface="Gaegu"/>
                <a:cs typeface="Gaegu"/>
                <a:sym typeface="Gaegu"/>
              </a:defRPr>
            </a:lvl3pPr>
            <a:lvl4pPr lvl="3" algn="ctr" rtl="0">
              <a:lnSpc>
                <a:spcPct val="100000"/>
              </a:lnSpc>
              <a:spcBef>
                <a:spcPts val="0"/>
              </a:spcBef>
              <a:spcAft>
                <a:spcPts val="0"/>
              </a:spcAft>
              <a:buSzPts val="2400"/>
              <a:buFont typeface="Gaegu"/>
              <a:buNone/>
              <a:defRPr sz="2400" b="1">
                <a:latin typeface="Gaegu"/>
                <a:ea typeface="Gaegu"/>
                <a:cs typeface="Gaegu"/>
                <a:sym typeface="Gaegu"/>
              </a:defRPr>
            </a:lvl4pPr>
            <a:lvl5pPr lvl="4" algn="ctr" rtl="0">
              <a:lnSpc>
                <a:spcPct val="100000"/>
              </a:lnSpc>
              <a:spcBef>
                <a:spcPts val="0"/>
              </a:spcBef>
              <a:spcAft>
                <a:spcPts val="0"/>
              </a:spcAft>
              <a:buSzPts val="2400"/>
              <a:buFont typeface="Gaegu"/>
              <a:buNone/>
              <a:defRPr sz="2400" b="1">
                <a:latin typeface="Gaegu"/>
                <a:ea typeface="Gaegu"/>
                <a:cs typeface="Gaegu"/>
                <a:sym typeface="Gaegu"/>
              </a:defRPr>
            </a:lvl5pPr>
            <a:lvl6pPr lvl="5" algn="ctr" rtl="0">
              <a:lnSpc>
                <a:spcPct val="100000"/>
              </a:lnSpc>
              <a:spcBef>
                <a:spcPts val="0"/>
              </a:spcBef>
              <a:spcAft>
                <a:spcPts val="0"/>
              </a:spcAft>
              <a:buSzPts val="2400"/>
              <a:buFont typeface="Gaegu"/>
              <a:buNone/>
              <a:defRPr sz="2400" b="1">
                <a:latin typeface="Gaegu"/>
                <a:ea typeface="Gaegu"/>
                <a:cs typeface="Gaegu"/>
                <a:sym typeface="Gaegu"/>
              </a:defRPr>
            </a:lvl6pPr>
            <a:lvl7pPr lvl="6" algn="ctr" rtl="0">
              <a:lnSpc>
                <a:spcPct val="100000"/>
              </a:lnSpc>
              <a:spcBef>
                <a:spcPts val="0"/>
              </a:spcBef>
              <a:spcAft>
                <a:spcPts val="0"/>
              </a:spcAft>
              <a:buSzPts val="2400"/>
              <a:buFont typeface="Gaegu"/>
              <a:buNone/>
              <a:defRPr sz="2400" b="1">
                <a:latin typeface="Gaegu"/>
                <a:ea typeface="Gaegu"/>
                <a:cs typeface="Gaegu"/>
                <a:sym typeface="Gaegu"/>
              </a:defRPr>
            </a:lvl7pPr>
            <a:lvl8pPr lvl="7" algn="ctr" rtl="0">
              <a:lnSpc>
                <a:spcPct val="100000"/>
              </a:lnSpc>
              <a:spcBef>
                <a:spcPts val="0"/>
              </a:spcBef>
              <a:spcAft>
                <a:spcPts val="0"/>
              </a:spcAft>
              <a:buSzPts val="2400"/>
              <a:buFont typeface="Gaegu"/>
              <a:buNone/>
              <a:defRPr sz="2400" b="1">
                <a:latin typeface="Gaegu"/>
                <a:ea typeface="Gaegu"/>
                <a:cs typeface="Gaegu"/>
                <a:sym typeface="Gaegu"/>
              </a:defRPr>
            </a:lvl8pPr>
            <a:lvl9pPr lvl="8" algn="ctr" rtl="0">
              <a:lnSpc>
                <a:spcPct val="100000"/>
              </a:lnSpc>
              <a:spcBef>
                <a:spcPts val="0"/>
              </a:spcBef>
              <a:spcAft>
                <a:spcPts val="0"/>
              </a:spcAft>
              <a:buSzPts val="2400"/>
              <a:buFont typeface="Gaegu"/>
              <a:buNone/>
              <a:defRPr sz="2400" b="1">
                <a:latin typeface="Gaegu"/>
                <a:ea typeface="Gaegu"/>
                <a:cs typeface="Gaegu"/>
                <a:sym typeface="Gaegu"/>
              </a:defRPr>
            </a:lvl9pPr>
          </a:lstStyle>
          <a:p>
            <a:endParaRPr/>
          </a:p>
        </p:txBody>
      </p:sp>
      <p:sp>
        <p:nvSpPr>
          <p:cNvPr id="1544" name="Google Shape;1544;p18"/>
          <p:cNvSpPr txBox="1">
            <a:spLocks noGrp="1"/>
          </p:cNvSpPr>
          <p:nvPr>
            <p:ph type="subTitle" idx="8"/>
          </p:nvPr>
        </p:nvSpPr>
        <p:spPr>
          <a:xfrm>
            <a:off x="1125700" y="1963328"/>
            <a:ext cx="1874700" cy="572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545" name="Google Shape;1545;p18"/>
          <p:cNvSpPr txBox="1">
            <a:spLocks noGrp="1"/>
          </p:cNvSpPr>
          <p:nvPr>
            <p:ph type="subTitle" idx="9"/>
          </p:nvPr>
        </p:nvSpPr>
        <p:spPr>
          <a:xfrm>
            <a:off x="3634647" y="1473425"/>
            <a:ext cx="18747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400"/>
              <a:buFont typeface="Gaegu"/>
              <a:buNone/>
              <a:defRPr sz="2600" b="1">
                <a:solidFill>
                  <a:schemeClr val="accent3"/>
                </a:solidFill>
                <a:latin typeface="Gaegu"/>
                <a:ea typeface="Gaegu"/>
                <a:cs typeface="Gaegu"/>
                <a:sym typeface="Gaegu"/>
              </a:defRPr>
            </a:lvl1pPr>
            <a:lvl2pPr lvl="1" algn="ctr" rtl="0">
              <a:lnSpc>
                <a:spcPct val="100000"/>
              </a:lnSpc>
              <a:spcBef>
                <a:spcPts val="0"/>
              </a:spcBef>
              <a:spcAft>
                <a:spcPts val="0"/>
              </a:spcAft>
              <a:buSzPts val="2400"/>
              <a:buFont typeface="Gaegu"/>
              <a:buNone/>
              <a:defRPr sz="2400" b="1">
                <a:latin typeface="Gaegu"/>
                <a:ea typeface="Gaegu"/>
                <a:cs typeface="Gaegu"/>
                <a:sym typeface="Gaegu"/>
              </a:defRPr>
            </a:lvl2pPr>
            <a:lvl3pPr lvl="2" algn="ctr" rtl="0">
              <a:lnSpc>
                <a:spcPct val="100000"/>
              </a:lnSpc>
              <a:spcBef>
                <a:spcPts val="0"/>
              </a:spcBef>
              <a:spcAft>
                <a:spcPts val="0"/>
              </a:spcAft>
              <a:buSzPts val="2400"/>
              <a:buFont typeface="Gaegu"/>
              <a:buNone/>
              <a:defRPr sz="2400" b="1">
                <a:latin typeface="Gaegu"/>
                <a:ea typeface="Gaegu"/>
                <a:cs typeface="Gaegu"/>
                <a:sym typeface="Gaegu"/>
              </a:defRPr>
            </a:lvl3pPr>
            <a:lvl4pPr lvl="3" algn="ctr" rtl="0">
              <a:lnSpc>
                <a:spcPct val="100000"/>
              </a:lnSpc>
              <a:spcBef>
                <a:spcPts val="0"/>
              </a:spcBef>
              <a:spcAft>
                <a:spcPts val="0"/>
              </a:spcAft>
              <a:buSzPts val="2400"/>
              <a:buFont typeface="Gaegu"/>
              <a:buNone/>
              <a:defRPr sz="2400" b="1">
                <a:latin typeface="Gaegu"/>
                <a:ea typeface="Gaegu"/>
                <a:cs typeface="Gaegu"/>
                <a:sym typeface="Gaegu"/>
              </a:defRPr>
            </a:lvl4pPr>
            <a:lvl5pPr lvl="4" algn="ctr" rtl="0">
              <a:lnSpc>
                <a:spcPct val="100000"/>
              </a:lnSpc>
              <a:spcBef>
                <a:spcPts val="0"/>
              </a:spcBef>
              <a:spcAft>
                <a:spcPts val="0"/>
              </a:spcAft>
              <a:buSzPts val="2400"/>
              <a:buFont typeface="Gaegu"/>
              <a:buNone/>
              <a:defRPr sz="2400" b="1">
                <a:latin typeface="Gaegu"/>
                <a:ea typeface="Gaegu"/>
                <a:cs typeface="Gaegu"/>
                <a:sym typeface="Gaegu"/>
              </a:defRPr>
            </a:lvl5pPr>
            <a:lvl6pPr lvl="5" algn="ctr" rtl="0">
              <a:lnSpc>
                <a:spcPct val="100000"/>
              </a:lnSpc>
              <a:spcBef>
                <a:spcPts val="0"/>
              </a:spcBef>
              <a:spcAft>
                <a:spcPts val="0"/>
              </a:spcAft>
              <a:buSzPts val="2400"/>
              <a:buFont typeface="Gaegu"/>
              <a:buNone/>
              <a:defRPr sz="2400" b="1">
                <a:latin typeface="Gaegu"/>
                <a:ea typeface="Gaegu"/>
                <a:cs typeface="Gaegu"/>
                <a:sym typeface="Gaegu"/>
              </a:defRPr>
            </a:lvl6pPr>
            <a:lvl7pPr lvl="6" algn="ctr" rtl="0">
              <a:lnSpc>
                <a:spcPct val="100000"/>
              </a:lnSpc>
              <a:spcBef>
                <a:spcPts val="0"/>
              </a:spcBef>
              <a:spcAft>
                <a:spcPts val="0"/>
              </a:spcAft>
              <a:buSzPts val="2400"/>
              <a:buFont typeface="Gaegu"/>
              <a:buNone/>
              <a:defRPr sz="2400" b="1">
                <a:latin typeface="Gaegu"/>
                <a:ea typeface="Gaegu"/>
                <a:cs typeface="Gaegu"/>
                <a:sym typeface="Gaegu"/>
              </a:defRPr>
            </a:lvl7pPr>
            <a:lvl8pPr lvl="7" algn="ctr" rtl="0">
              <a:lnSpc>
                <a:spcPct val="100000"/>
              </a:lnSpc>
              <a:spcBef>
                <a:spcPts val="0"/>
              </a:spcBef>
              <a:spcAft>
                <a:spcPts val="0"/>
              </a:spcAft>
              <a:buSzPts val="2400"/>
              <a:buFont typeface="Gaegu"/>
              <a:buNone/>
              <a:defRPr sz="2400" b="1">
                <a:latin typeface="Gaegu"/>
                <a:ea typeface="Gaegu"/>
                <a:cs typeface="Gaegu"/>
                <a:sym typeface="Gaegu"/>
              </a:defRPr>
            </a:lvl8pPr>
            <a:lvl9pPr lvl="8" algn="ctr" rtl="0">
              <a:lnSpc>
                <a:spcPct val="100000"/>
              </a:lnSpc>
              <a:spcBef>
                <a:spcPts val="0"/>
              </a:spcBef>
              <a:spcAft>
                <a:spcPts val="0"/>
              </a:spcAft>
              <a:buSzPts val="2400"/>
              <a:buFont typeface="Gaegu"/>
              <a:buNone/>
              <a:defRPr sz="2400" b="1">
                <a:latin typeface="Gaegu"/>
                <a:ea typeface="Gaegu"/>
                <a:cs typeface="Gaegu"/>
                <a:sym typeface="Gaegu"/>
              </a:defRPr>
            </a:lvl9pPr>
          </a:lstStyle>
          <a:p>
            <a:endParaRPr/>
          </a:p>
        </p:txBody>
      </p:sp>
      <p:sp>
        <p:nvSpPr>
          <p:cNvPr id="1546" name="Google Shape;1546;p18"/>
          <p:cNvSpPr txBox="1">
            <a:spLocks noGrp="1"/>
          </p:cNvSpPr>
          <p:nvPr>
            <p:ph type="subTitle" idx="13"/>
          </p:nvPr>
        </p:nvSpPr>
        <p:spPr>
          <a:xfrm>
            <a:off x="3634650" y="1970025"/>
            <a:ext cx="1874700" cy="572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547" name="Google Shape;1547;p18"/>
          <p:cNvSpPr txBox="1">
            <a:spLocks noGrp="1"/>
          </p:cNvSpPr>
          <p:nvPr>
            <p:ph type="subTitle" idx="14"/>
          </p:nvPr>
        </p:nvSpPr>
        <p:spPr>
          <a:xfrm>
            <a:off x="6143597" y="1473425"/>
            <a:ext cx="18747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400"/>
              <a:buFont typeface="Gaegu"/>
              <a:buNone/>
              <a:defRPr sz="2600" b="1">
                <a:solidFill>
                  <a:schemeClr val="accent3"/>
                </a:solidFill>
                <a:latin typeface="Gaegu"/>
                <a:ea typeface="Gaegu"/>
                <a:cs typeface="Gaegu"/>
                <a:sym typeface="Gaegu"/>
              </a:defRPr>
            </a:lvl1pPr>
            <a:lvl2pPr lvl="1" algn="ctr" rtl="0">
              <a:lnSpc>
                <a:spcPct val="100000"/>
              </a:lnSpc>
              <a:spcBef>
                <a:spcPts val="0"/>
              </a:spcBef>
              <a:spcAft>
                <a:spcPts val="0"/>
              </a:spcAft>
              <a:buSzPts val="2400"/>
              <a:buFont typeface="Gaegu"/>
              <a:buNone/>
              <a:defRPr sz="2400" b="1">
                <a:latin typeface="Gaegu"/>
                <a:ea typeface="Gaegu"/>
                <a:cs typeface="Gaegu"/>
                <a:sym typeface="Gaegu"/>
              </a:defRPr>
            </a:lvl2pPr>
            <a:lvl3pPr lvl="2" algn="ctr" rtl="0">
              <a:lnSpc>
                <a:spcPct val="100000"/>
              </a:lnSpc>
              <a:spcBef>
                <a:spcPts val="0"/>
              </a:spcBef>
              <a:spcAft>
                <a:spcPts val="0"/>
              </a:spcAft>
              <a:buSzPts val="2400"/>
              <a:buFont typeface="Gaegu"/>
              <a:buNone/>
              <a:defRPr sz="2400" b="1">
                <a:latin typeface="Gaegu"/>
                <a:ea typeface="Gaegu"/>
                <a:cs typeface="Gaegu"/>
                <a:sym typeface="Gaegu"/>
              </a:defRPr>
            </a:lvl3pPr>
            <a:lvl4pPr lvl="3" algn="ctr" rtl="0">
              <a:lnSpc>
                <a:spcPct val="100000"/>
              </a:lnSpc>
              <a:spcBef>
                <a:spcPts val="0"/>
              </a:spcBef>
              <a:spcAft>
                <a:spcPts val="0"/>
              </a:spcAft>
              <a:buSzPts val="2400"/>
              <a:buFont typeface="Gaegu"/>
              <a:buNone/>
              <a:defRPr sz="2400" b="1">
                <a:latin typeface="Gaegu"/>
                <a:ea typeface="Gaegu"/>
                <a:cs typeface="Gaegu"/>
                <a:sym typeface="Gaegu"/>
              </a:defRPr>
            </a:lvl4pPr>
            <a:lvl5pPr lvl="4" algn="ctr" rtl="0">
              <a:lnSpc>
                <a:spcPct val="100000"/>
              </a:lnSpc>
              <a:spcBef>
                <a:spcPts val="0"/>
              </a:spcBef>
              <a:spcAft>
                <a:spcPts val="0"/>
              </a:spcAft>
              <a:buSzPts val="2400"/>
              <a:buFont typeface="Gaegu"/>
              <a:buNone/>
              <a:defRPr sz="2400" b="1">
                <a:latin typeface="Gaegu"/>
                <a:ea typeface="Gaegu"/>
                <a:cs typeface="Gaegu"/>
                <a:sym typeface="Gaegu"/>
              </a:defRPr>
            </a:lvl5pPr>
            <a:lvl6pPr lvl="5" algn="ctr" rtl="0">
              <a:lnSpc>
                <a:spcPct val="100000"/>
              </a:lnSpc>
              <a:spcBef>
                <a:spcPts val="0"/>
              </a:spcBef>
              <a:spcAft>
                <a:spcPts val="0"/>
              </a:spcAft>
              <a:buSzPts val="2400"/>
              <a:buFont typeface="Gaegu"/>
              <a:buNone/>
              <a:defRPr sz="2400" b="1">
                <a:latin typeface="Gaegu"/>
                <a:ea typeface="Gaegu"/>
                <a:cs typeface="Gaegu"/>
                <a:sym typeface="Gaegu"/>
              </a:defRPr>
            </a:lvl6pPr>
            <a:lvl7pPr lvl="6" algn="ctr" rtl="0">
              <a:lnSpc>
                <a:spcPct val="100000"/>
              </a:lnSpc>
              <a:spcBef>
                <a:spcPts val="0"/>
              </a:spcBef>
              <a:spcAft>
                <a:spcPts val="0"/>
              </a:spcAft>
              <a:buSzPts val="2400"/>
              <a:buFont typeface="Gaegu"/>
              <a:buNone/>
              <a:defRPr sz="2400" b="1">
                <a:latin typeface="Gaegu"/>
                <a:ea typeface="Gaegu"/>
                <a:cs typeface="Gaegu"/>
                <a:sym typeface="Gaegu"/>
              </a:defRPr>
            </a:lvl7pPr>
            <a:lvl8pPr lvl="7" algn="ctr" rtl="0">
              <a:lnSpc>
                <a:spcPct val="100000"/>
              </a:lnSpc>
              <a:spcBef>
                <a:spcPts val="0"/>
              </a:spcBef>
              <a:spcAft>
                <a:spcPts val="0"/>
              </a:spcAft>
              <a:buSzPts val="2400"/>
              <a:buFont typeface="Gaegu"/>
              <a:buNone/>
              <a:defRPr sz="2400" b="1">
                <a:latin typeface="Gaegu"/>
                <a:ea typeface="Gaegu"/>
                <a:cs typeface="Gaegu"/>
                <a:sym typeface="Gaegu"/>
              </a:defRPr>
            </a:lvl8pPr>
            <a:lvl9pPr lvl="8" algn="ctr" rtl="0">
              <a:lnSpc>
                <a:spcPct val="100000"/>
              </a:lnSpc>
              <a:spcBef>
                <a:spcPts val="0"/>
              </a:spcBef>
              <a:spcAft>
                <a:spcPts val="0"/>
              </a:spcAft>
              <a:buSzPts val="2400"/>
              <a:buFont typeface="Gaegu"/>
              <a:buNone/>
              <a:defRPr sz="2400" b="1">
                <a:latin typeface="Gaegu"/>
                <a:ea typeface="Gaegu"/>
                <a:cs typeface="Gaegu"/>
                <a:sym typeface="Gaegu"/>
              </a:defRPr>
            </a:lvl9pPr>
          </a:lstStyle>
          <a:p>
            <a:endParaRPr/>
          </a:p>
        </p:txBody>
      </p:sp>
      <p:sp>
        <p:nvSpPr>
          <p:cNvPr id="1548" name="Google Shape;1548;p18"/>
          <p:cNvSpPr txBox="1">
            <a:spLocks noGrp="1"/>
          </p:cNvSpPr>
          <p:nvPr>
            <p:ph type="subTitle" idx="15"/>
          </p:nvPr>
        </p:nvSpPr>
        <p:spPr>
          <a:xfrm>
            <a:off x="6143600" y="1970025"/>
            <a:ext cx="1874700" cy="572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CUSTOM_6">
    <p:spTree>
      <p:nvGrpSpPr>
        <p:cNvPr id="1" name="Shape 1549"/>
        <p:cNvGrpSpPr/>
        <p:nvPr/>
      </p:nvGrpSpPr>
      <p:grpSpPr>
        <a:xfrm>
          <a:off x="0" y="0"/>
          <a:ext cx="0" cy="0"/>
          <a:chOff x="0" y="0"/>
          <a:chExt cx="0" cy="0"/>
        </a:xfrm>
      </p:grpSpPr>
      <p:grpSp>
        <p:nvGrpSpPr>
          <p:cNvPr id="1550" name="Google Shape;1550;p19"/>
          <p:cNvGrpSpPr/>
          <p:nvPr/>
        </p:nvGrpSpPr>
        <p:grpSpPr>
          <a:xfrm>
            <a:off x="-23004" y="-1"/>
            <a:ext cx="9177565" cy="5143390"/>
            <a:chOff x="-23004" y="-1"/>
            <a:chExt cx="9177565" cy="5143390"/>
          </a:xfrm>
        </p:grpSpPr>
        <p:sp>
          <p:nvSpPr>
            <p:cNvPr id="1551" name="Google Shape;1551;p19"/>
            <p:cNvSpPr/>
            <p:nvPr/>
          </p:nvSpPr>
          <p:spPr>
            <a:xfrm>
              <a:off x="-22991"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9"/>
            <p:cNvSpPr/>
            <p:nvPr/>
          </p:nvSpPr>
          <p:spPr>
            <a:xfrm>
              <a:off x="324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9"/>
            <p:cNvSpPr/>
            <p:nvPr/>
          </p:nvSpPr>
          <p:spPr>
            <a:xfrm>
              <a:off x="650686"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9"/>
            <p:cNvSpPr/>
            <p:nvPr/>
          </p:nvSpPr>
          <p:spPr>
            <a:xfrm>
              <a:off x="9986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9"/>
            <p:cNvSpPr/>
            <p:nvPr/>
          </p:nvSpPr>
          <p:spPr>
            <a:xfrm>
              <a:off x="1346531"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9"/>
            <p:cNvSpPr/>
            <p:nvPr/>
          </p:nvSpPr>
          <p:spPr>
            <a:xfrm>
              <a:off x="1672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9"/>
            <p:cNvSpPr/>
            <p:nvPr/>
          </p:nvSpPr>
          <p:spPr>
            <a:xfrm>
              <a:off x="20202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9"/>
            <p:cNvSpPr/>
            <p:nvPr/>
          </p:nvSpPr>
          <p:spPr>
            <a:xfrm>
              <a:off x="236813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9"/>
            <p:cNvSpPr/>
            <p:nvPr/>
          </p:nvSpPr>
          <p:spPr>
            <a:xfrm>
              <a:off x="26941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9"/>
            <p:cNvSpPr/>
            <p:nvPr/>
          </p:nvSpPr>
          <p:spPr>
            <a:xfrm>
              <a:off x="3041740"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9"/>
            <p:cNvSpPr/>
            <p:nvPr/>
          </p:nvSpPr>
          <p:spPr>
            <a:xfrm>
              <a:off x="338966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9"/>
            <p:cNvSpPr/>
            <p:nvPr/>
          </p:nvSpPr>
          <p:spPr>
            <a:xfrm>
              <a:off x="37157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9"/>
            <p:cNvSpPr/>
            <p:nvPr/>
          </p:nvSpPr>
          <p:spPr>
            <a:xfrm>
              <a:off x="406333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9"/>
            <p:cNvSpPr/>
            <p:nvPr/>
          </p:nvSpPr>
          <p:spPr>
            <a:xfrm>
              <a:off x="4411262"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9"/>
            <p:cNvSpPr/>
            <p:nvPr/>
          </p:nvSpPr>
          <p:spPr>
            <a:xfrm>
              <a:off x="-23004" y="176275"/>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9"/>
            <p:cNvSpPr/>
            <p:nvPr/>
          </p:nvSpPr>
          <p:spPr>
            <a:xfrm>
              <a:off x="-23004" y="52386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19"/>
            <p:cNvSpPr/>
            <p:nvPr/>
          </p:nvSpPr>
          <p:spPr>
            <a:xfrm>
              <a:off x="-23004" y="84988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19"/>
            <p:cNvSpPr/>
            <p:nvPr/>
          </p:nvSpPr>
          <p:spPr>
            <a:xfrm>
              <a:off x="-23004" y="119780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19"/>
            <p:cNvSpPr/>
            <p:nvPr/>
          </p:nvSpPr>
          <p:spPr>
            <a:xfrm>
              <a:off x="-23004" y="155450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9"/>
            <p:cNvSpPr/>
            <p:nvPr/>
          </p:nvSpPr>
          <p:spPr>
            <a:xfrm>
              <a:off x="-23004" y="1880590"/>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9"/>
            <p:cNvSpPr/>
            <p:nvPr/>
          </p:nvSpPr>
          <p:spPr>
            <a:xfrm>
              <a:off x="-23004" y="222851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9"/>
            <p:cNvSpPr/>
            <p:nvPr/>
          </p:nvSpPr>
          <p:spPr>
            <a:xfrm>
              <a:off x="-23004" y="257636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9"/>
            <p:cNvSpPr/>
            <p:nvPr/>
          </p:nvSpPr>
          <p:spPr>
            <a:xfrm>
              <a:off x="-23004" y="2902455"/>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9"/>
            <p:cNvSpPr/>
            <p:nvPr/>
          </p:nvSpPr>
          <p:spPr>
            <a:xfrm>
              <a:off x="-23004" y="3250042"/>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19"/>
            <p:cNvSpPr/>
            <p:nvPr/>
          </p:nvSpPr>
          <p:spPr>
            <a:xfrm>
              <a:off x="-23004" y="359796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19"/>
            <p:cNvSpPr/>
            <p:nvPr/>
          </p:nvSpPr>
          <p:spPr>
            <a:xfrm>
              <a:off x="-23004" y="392405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19"/>
            <p:cNvSpPr/>
            <p:nvPr/>
          </p:nvSpPr>
          <p:spPr>
            <a:xfrm>
              <a:off x="-23004" y="4271639"/>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19"/>
            <p:cNvSpPr/>
            <p:nvPr/>
          </p:nvSpPr>
          <p:spPr>
            <a:xfrm>
              <a:off x="-23004" y="461956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19"/>
            <p:cNvSpPr/>
            <p:nvPr/>
          </p:nvSpPr>
          <p:spPr>
            <a:xfrm>
              <a:off x="-23004" y="4945583"/>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9"/>
            <p:cNvSpPr/>
            <p:nvPr/>
          </p:nvSpPr>
          <p:spPr>
            <a:xfrm>
              <a:off x="4732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9"/>
            <p:cNvSpPr/>
            <p:nvPr/>
          </p:nvSpPr>
          <p:spPr>
            <a:xfrm>
              <a:off x="505868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19"/>
            <p:cNvSpPr/>
            <p:nvPr/>
          </p:nvSpPr>
          <p:spPr>
            <a:xfrm>
              <a:off x="5406608"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19"/>
            <p:cNvSpPr/>
            <p:nvPr/>
          </p:nvSpPr>
          <p:spPr>
            <a:xfrm>
              <a:off x="57541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9"/>
            <p:cNvSpPr/>
            <p:nvPr/>
          </p:nvSpPr>
          <p:spPr>
            <a:xfrm>
              <a:off x="6080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9"/>
            <p:cNvSpPr/>
            <p:nvPr/>
          </p:nvSpPr>
          <p:spPr>
            <a:xfrm>
              <a:off x="64282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19"/>
            <p:cNvSpPr/>
            <p:nvPr/>
          </p:nvSpPr>
          <p:spPr>
            <a:xfrm>
              <a:off x="677579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19"/>
            <p:cNvSpPr/>
            <p:nvPr/>
          </p:nvSpPr>
          <p:spPr>
            <a:xfrm>
              <a:off x="710188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19"/>
            <p:cNvSpPr/>
            <p:nvPr/>
          </p:nvSpPr>
          <p:spPr>
            <a:xfrm>
              <a:off x="74498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19"/>
            <p:cNvSpPr/>
            <p:nvPr/>
          </p:nvSpPr>
          <p:spPr>
            <a:xfrm>
              <a:off x="779739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19"/>
            <p:cNvSpPr/>
            <p:nvPr/>
          </p:nvSpPr>
          <p:spPr>
            <a:xfrm>
              <a:off x="8123417"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19"/>
            <p:cNvSpPr/>
            <p:nvPr/>
          </p:nvSpPr>
          <p:spPr>
            <a:xfrm>
              <a:off x="8471339"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19"/>
            <p:cNvSpPr/>
            <p:nvPr/>
          </p:nvSpPr>
          <p:spPr>
            <a:xfrm>
              <a:off x="882837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19"/>
            <p:cNvSpPr/>
            <p:nvPr/>
          </p:nvSpPr>
          <p:spPr>
            <a:xfrm>
              <a:off x="915445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19"/>
            <p:cNvSpPr/>
            <p:nvPr/>
          </p:nvSpPr>
          <p:spPr>
            <a:xfrm>
              <a:off x="4732600" y="176275"/>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19"/>
            <p:cNvSpPr/>
            <p:nvPr/>
          </p:nvSpPr>
          <p:spPr>
            <a:xfrm>
              <a:off x="4732600" y="52386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19"/>
            <p:cNvSpPr/>
            <p:nvPr/>
          </p:nvSpPr>
          <p:spPr>
            <a:xfrm>
              <a:off x="4732600" y="84988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19"/>
            <p:cNvSpPr/>
            <p:nvPr/>
          </p:nvSpPr>
          <p:spPr>
            <a:xfrm>
              <a:off x="4732600" y="119780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19"/>
            <p:cNvSpPr/>
            <p:nvPr/>
          </p:nvSpPr>
          <p:spPr>
            <a:xfrm>
              <a:off x="4732600" y="155450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19"/>
            <p:cNvSpPr/>
            <p:nvPr/>
          </p:nvSpPr>
          <p:spPr>
            <a:xfrm>
              <a:off x="4732600" y="1880590"/>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19"/>
            <p:cNvSpPr/>
            <p:nvPr/>
          </p:nvSpPr>
          <p:spPr>
            <a:xfrm>
              <a:off x="4732600" y="222851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19"/>
            <p:cNvSpPr/>
            <p:nvPr/>
          </p:nvSpPr>
          <p:spPr>
            <a:xfrm>
              <a:off x="4732600" y="257636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19"/>
            <p:cNvSpPr/>
            <p:nvPr/>
          </p:nvSpPr>
          <p:spPr>
            <a:xfrm>
              <a:off x="4732600" y="2902455"/>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19"/>
            <p:cNvSpPr/>
            <p:nvPr/>
          </p:nvSpPr>
          <p:spPr>
            <a:xfrm>
              <a:off x="4732600" y="3250042"/>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19"/>
            <p:cNvSpPr/>
            <p:nvPr/>
          </p:nvSpPr>
          <p:spPr>
            <a:xfrm>
              <a:off x="4732600" y="359796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19"/>
            <p:cNvSpPr/>
            <p:nvPr/>
          </p:nvSpPr>
          <p:spPr>
            <a:xfrm>
              <a:off x="4732600" y="392405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19"/>
            <p:cNvSpPr/>
            <p:nvPr/>
          </p:nvSpPr>
          <p:spPr>
            <a:xfrm>
              <a:off x="4732600" y="4271639"/>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19"/>
            <p:cNvSpPr/>
            <p:nvPr/>
          </p:nvSpPr>
          <p:spPr>
            <a:xfrm>
              <a:off x="4732600" y="461956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19"/>
            <p:cNvSpPr/>
            <p:nvPr/>
          </p:nvSpPr>
          <p:spPr>
            <a:xfrm>
              <a:off x="4732600" y="4945583"/>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9" name="Google Shape;1609;p19"/>
          <p:cNvSpPr/>
          <p:nvPr/>
        </p:nvSpPr>
        <p:spPr>
          <a:xfrm>
            <a:off x="600600" y="1014000"/>
            <a:ext cx="7942800" cy="374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0" name="Google Shape;1610;p19"/>
          <p:cNvGrpSpPr/>
          <p:nvPr/>
        </p:nvGrpSpPr>
        <p:grpSpPr>
          <a:xfrm rot="-5400000">
            <a:off x="7598805" y="823914"/>
            <a:ext cx="368499" cy="424474"/>
            <a:chOff x="3150425" y="3024575"/>
            <a:chExt cx="130350" cy="150150"/>
          </a:xfrm>
        </p:grpSpPr>
        <p:sp>
          <p:nvSpPr>
            <p:cNvPr id="1611" name="Google Shape;1611;p19"/>
            <p:cNvSpPr/>
            <p:nvPr/>
          </p:nvSpPr>
          <p:spPr>
            <a:xfrm>
              <a:off x="3259350" y="3087675"/>
              <a:ext cx="21425" cy="20150"/>
            </a:xfrm>
            <a:custGeom>
              <a:avLst/>
              <a:gdLst/>
              <a:ahLst/>
              <a:cxnLst/>
              <a:rect l="l" t="t" r="r" b="b"/>
              <a:pathLst>
                <a:path w="857" h="806" extrusionOk="0">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19"/>
            <p:cNvSpPr/>
            <p:nvPr/>
          </p:nvSpPr>
          <p:spPr>
            <a:xfrm>
              <a:off x="3226525" y="3128500"/>
              <a:ext cx="22425" cy="29025"/>
            </a:xfrm>
            <a:custGeom>
              <a:avLst/>
              <a:gdLst/>
              <a:ahLst/>
              <a:cxnLst/>
              <a:rect l="l" t="t" r="r" b="b"/>
              <a:pathLst>
                <a:path w="897" h="1161" extrusionOk="0">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19"/>
            <p:cNvSpPr/>
            <p:nvPr/>
          </p:nvSpPr>
          <p:spPr>
            <a:xfrm>
              <a:off x="3237625" y="3024575"/>
              <a:ext cx="14800" cy="14075"/>
            </a:xfrm>
            <a:custGeom>
              <a:avLst/>
              <a:gdLst/>
              <a:ahLst/>
              <a:cxnLst/>
              <a:rect l="l" t="t" r="r" b="b"/>
              <a:pathLst>
                <a:path w="592" h="563" extrusionOk="0">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19"/>
            <p:cNvSpPr/>
            <p:nvPr/>
          </p:nvSpPr>
          <p:spPr>
            <a:xfrm>
              <a:off x="3209125" y="3062300"/>
              <a:ext cx="22900" cy="22025"/>
            </a:xfrm>
            <a:custGeom>
              <a:avLst/>
              <a:gdLst/>
              <a:ahLst/>
              <a:cxnLst/>
              <a:rect l="l" t="t" r="r" b="b"/>
              <a:pathLst>
                <a:path w="916" h="881" extrusionOk="0">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19"/>
            <p:cNvSpPr/>
            <p:nvPr/>
          </p:nvSpPr>
          <p:spPr>
            <a:xfrm>
              <a:off x="3205650" y="3094325"/>
              <a:ext cx="22350" cy="22600"/>
            </a:xfrm>
            <a:custGeom>
              <a:avLst/>
              <a:gdLst/>
              <a:ahLst/>
              <a:cxnLst/>
              <a:rect l="l" t="t" r="r" b="b"/>
              <a:pathLst>
                <a:path w="894" h="904" extrusionOk="0">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19"/>
            <p:cNvSpPr/>
            <p:nvPr/>
          </p:nvSpPr>
          <p:spPr>
            <a:xfrm>
              <a:off x="3182750" y="3155225"/>
              <a:ext cx="18425" cy="19500"/>
            </a:xfrm>
            <a:custGeom>
              <a:avLst/>
              <a:gdLst/>
              <a:ahLst/>
              <a:cxnLst/>
              <a:rect l="l" t="t" r="r" b="b"/>
              <a:pathLst>
                <a:path w="737" h="780" extrusionOk="0">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19"/>
            <p:cNvSpPr/>
            <p:nvPr/>
          </p:nvSpPr>
          <p:spPr>
            <a:xfrm>
              <a:off x="3165350" y="3033050"/>
              <a:ext cx="26875" cy="29250"/>
            </a:xfrm>
            <a:custGeom>
              <a:avLst/>
              <a:gdLst/>
              <a:ahLst/>
              <a:cxnLst/>
              <a:rect l="l" t="t" r="r" b="b"/>
              <a:pathLst>
                <a:path w="1075" h="1170" extrusionOk="0">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19"/>
            <p:cNvSpPr/>
            <p:nvPr/>
          </p:nvSpPr>
          <p:spPr>
            <a:xfrm>
              <a:off x="3150425" y="3082275"/>
              <a:ext cx="25900" cy="26450"/>
            </a:xfrm>
            <a:custGeom>
              <a:avLst/>
              <a:gdLst/>
              <a:ahLst/>
              <a:cxnLst/>
              <a:rect l="l" t="t" r="r" b="b"/>
              <a:pathLst>
                <a:path w="1036" h="1058" extrusionOk="0">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9" name="Google Shape;1619;p19"/>
          <p:cNvGrpSpPr/>
          <p:nvPr/>
        </p:nvGrpSpPr>
        <p:grpSpPr>
          <a:xfrm rot="9715366" flipH="1">
            <a:off x="8134543" y="833393"/>
            <a:ext cx="578893" cy="989541"/>
            <a:chOff x="478350" y="474400"/>
            <a:chExt cx="344250" cy="588450"/>
          </a:xfrm>
        </p:grpSpPr>
        <p:sp>
          <p:nvSpPr>
            <p:cNvPr id="1620" name="Google Shape;1620;p19"/>
            <p:cNvSpPr/>
            <p:nvPr/>
          </p:nvSpPr>
          <p:spPr>
            <a:xfrm>
              <a:off x="478350" y="590800"/>
              <a:ext cx="58225" cy="311400"/>
            </a:xfrm>
            <a:custGeom>
              <a:avLst/>
              <a:gdLst/>
              <a:ahLst/>
              <a:cxnLst/>
              <a:rect l="l" t="t" r="r" b="b"/>
              <a:pathLst>
                <a:path w="2329" h="12456" extrusionOk="0">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19"/>
            <p:cNvSpPr/>
            <p:nvPr/>
          </p:nvSpPr>
          <p:spPr>
            <a:xfrm>
              <a:off x="549975" y="474400"/>
              <a:ext cx="272625" cy="588450"/>
            </a:xfrm>
            <a:custGeom>
              <a:avLst/>
              <a:gdLst/>
              <a:ahLst/>
              <a:cxnLst/>
              <a:rect l="l" t="t" r="r" b="b"/>
              <a:pathLst>
                <a:path w="10905" h="23538" extrusionOk="0">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2" name="Google Shape;1622;p19"/>
          <p:cNvGrpSpPr/>
          <p:nvPr/>
        </p:nvGrpSpPr>
        <p:grpSpPr>
          <a:xfrm>
            <a:off x="600600" y="519300"/>
            <a:ext cx="7942800" cy="494700"/>
            <a:chOff x="600600" y="519300"/>
            <a:chExt cx="7942800" cy="494700"/>
          </a:xfrm>
        </p:grpSpPr>
        <p:sp>
          <p:nvSpPr>
            <p:cNvPr id="1623" name="Google Shape;1623;p19"/>
            <p:cNvSpPr/>
            <p:nvPr/>
          </p:nvSpPr>
          <p:spPr>
            <a:xfrm>
              <a:off x="600600" y="519300"/>
              <a:ext cx="7942800" cy="494700"/>
            </a:xfrm>
            <a:prstGeom prst="rect">
              <a:avLst/>
            </a:prstGeom>
            <a:solidFill>
              <a:schemeClr val="accent4"/>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4" name="Google Shape;1624;p19"/>
            <p:cNvGrpSpPr/>
            <p:nvPr/>
          </p:nvGrpSpPr>
          <p:grpSpPr>
            <a:xfrm>
              <a:off x="7542569" y="681111"/>
              <a:ext cx="789243" cy="171052"/>
              <a:chOff x="733775" y="310686"/>
              <a:chExt cx="789243" cy="171052"/>
            </a:xfrm>
          </p:grpSpPr>
          <p:sp>
            <p:nvSpPr>
              <p:cNvPr id="1625" name="Google Shape;1625;p19"/>
              <p:cNvSpPr/>
              <p:nvPr/>
            </p:nvSpPr>
            <p:spPr>
              <a:xfrm>
                <a:off x="1364945" y="310686"/>
                <a:ext cx="158072" cy="171052"/>
              </a:xfrm>
              <a:prstGeom prst="rect">
                <a:avLst/>
              </a:prstGeom>
            </p:spPr>
            <p:txBody>
              <a:bodyPr>
                <a:prstTxWarp prst="textPlain">
                  <a:avLst/>
                </a:prstTxWarp>
              </a:bodyPr>
              <a:lstStyle/>
              <a:p>
                <a:pPr lvl="0" algn="ctr"/>
                <a:r>
                  <a:rPr b="0" i="0">
                    <a:ln>
                      <a:noFill/>
                    </a:ln>
                    <a:solidFill>
                      <a:schemeClr val="lt2"/>
                    </a:solidFill>
                    <a:latin typeface="Gaegu;300"/>
                  </a:rPr>
                  <a:t>x</a:t>
                </a:r>
              </a:p>
            </p:txBody>
          </p:sp>
          <p:sp>
            <p:nvSpPr>
              <p:cNvPr id="1626" name="Google Shape;1626;p19"/>
              <p:cNvSpPr/>
              <p:nvPr/>
            </p:nvSpPr>
            <p:spPr>
              <a:xfrm>
                <a:off x="733775" y="385383"/>
                <a:ext cx="155474" cy="21652"/>
              </a:xfrm>
              <a:prstGeom prst="rect">
                <a:avLst/>
              </a:prstGeom>
            </p:spPr>
            <p:txBody>
              <a:bodyPr>
                <a:prstTxWarp prst="textPlain">
                  <a:avLst/>
                </a:prstTxWarp>
              </a:bodyPr>
              <a:lstStyle/>
              <a:p>
                <a:pPr lvl="0" algn="ctr"/>
                <a:r>
                  <a:rPr b="0" i="0">
                    <a:ln>
                      <a:noFill/>
                    </a:ln>
                    <a:solidFill>
                      <a:schemeClr val="lt2"/>
                    </a:solidFill>
                    <a:latin typeface="Gaegu;300"/>
                  </a:rPr>
                  <a:t>-</a:t>
                </a:r>
              </a:p>
            </p:txBody>
          </p:sp>
          <p:grpSp>
            <p:nvGrpSpPr>
              <p:cNvPr id="1627" name="Google Shape;1627;p19"/>
              <p:cNvGrpSpPr/>
              <p:nvPr/>
            </p:nvGrpSpPr>
            <p:grpSpPr>
              <a:xfrm>
                <a:off x="1015525" y="313175"/>
                <a:ext cx="184510" cy="164017"/>
                <a:chOff x="7228702" y="774508"/>
                <a:chExt cx="285046" cy="253347"/>
              </a:xfrm>
            </p:grpSpPr>
            <p:grpSp>
              <p:nvGrpSpPr>
                <p:cNvPr id="1628" name="Google Shape;1628;p19"/>
                <p:cNvGrpSpPr/>
                <p:nvPr/>
              </p:nvGrpSpPr>
              <p:grpSpPr>
                <a:xfrm>
                  <a:off x="7313001" y="774508"/>
                  <a:ext cx="200747" cy="228523"/>
                  <a:chOff x="7313001" y="774508"/>
                  <a:chExt cx="200747" cy="228523"/>
                </a:xfrm>
              </p:grpSpPr>
              <p:sp>
                <p:nvSpPr>
                  <p:cNvPr id="1629" name="Google Shape;1629;p19"/>
                  <p:cNvSpPr/>
                  <p:nvPr/>
                </p:nvSpPr>
                <p:spPr>
                  <a:xfrm>
                    <a:off x="7315737" y="774508"/>
                    <a:ext cx="198011" cy="228523"/>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630" name="Google Shape;1630;p19"/>
                  <p:cNvSpPr/>
                  <p:nvPr/>
                </p:nvSpPr>
                <p:spPr>
                  <a:xfrm>
                    <a:off x="7313001" y="778289"/>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1" name="Google Shape;1631;p19"/>
                <p:cNvGrpSpPr/>
                <p:nvPr/>
              </p:nvGrpSpPr>
              <p:grpSpPr>
                <a:xfrm>
                  <a:off x="7228702" y="809455"/>
                  <a:ext cx="200757" cy="218400"/>
                  <a:chOff x="7269477" y="781280"/>
                  <a:chExt cx="200757" cy="218400"/>
                </a:xfrm>
              </p:grpSpPr>
              <p:sp>
                <p:nvSpPr>
                  <p:cNvPr id="1632" name="Google Shape;1632;p19"/>
                  <p:cNvSpPr/>
                  <p:nvPr/>
                </p:nvSpPr>
                <p:spPr>
                  <a:xfrm>
                    <a:off x="7269477" y="781280"/>
                    <a:ext cx="200749" cy="217216"/>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633" name="Google Shape;1633;p19"/>
                  <p:cNvSpPr/>
                  <p:nvPr/>
                </p:nvSpPr>
                <p:spPr>
                  <a:xfrm>
                    <a:off x="7269491" y="782465"/>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634" name="Google Shape;1634;p19"/>
            <p:cNvGrpSpPr/>
            <p:nvPr/>
          </p:nvGrpSpPr>
          <p:grpSpPr>
            <a:xfrm>
              <a:off x="812189" y="664537"/>
              <a:ext cx="800559" cy="204209"/>
              <a:chOff x="747420" y="664537"/>
              <a:chExt cx="800559" cy="204209"/>
            </a:xfrm>
          </p:grpSpPr>
          <p:grpSp>
            <p:nvGrpSpPr>
              <p:cNvPr id="1635" name="Google Shape;1635;p19"/>
              <p:cNvGrpSpPr/>
              <p:nvPr/>
            </p:nvGrpSpPr>
            <p:grpSpPr>
              <a:xfrm>
                <a:off x="1339984" y="664537"/>
                <a:ext cx="207995" cy="204209"/>
                <a:chOff x="1541700" y="658850"/>
                <a:chExt cx="253838" cy="249218"/>
              </a:xfrm>
            </p:grpSpPr>
            <p:sp>
              <p:nvSpPr>
                <p:cNvPr id="1636" name="Google Shape;1636;p19"/>
                <p:cNvSpPr/>
                <p:nvPr/>
              </p:nvSpPr>
              <p:spPr>
                <a:xfrm>
                  <a:off x="1541700" y="658850"/>
                  <a:ext cx="253838" cy="249218"/>
                </a:xfrm>
                <a:custGeom>
                  <a:avLst/>
                  <a:gdLst/>
                  <a:ahLst/>
                  <a:cxn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19"/>
                <p:cNvSpPr/>
                <p:nvPr/>
              </p:nvSpPr>
              <p:spPr>
                <a:xfrm>
                  <a:off x="1610522" y="731473"/>
                  <a:ext cx="118892" cy="100998"/>
                </a:xfrm>
                <a:custGeom>
                  <a:avLst/>
                  <a:gdLst/>
                  <a:ahLst/>
                  <a:cxn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8" name="Google Shape;1638;p19"/>
              <p:cNvSpPr/>
              <p:nvPr/>
            </p:nvSpPr>
            <p:spPr>
              <a:xfrm rot="-5400000">
                <a:off x="71510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sp>
            <p:nvSpPr>
              <p:cNvPr id="1639" name="Google Shape;1639;p19"/>
              <p:cNvSpPr/>
              <p:nvPr/>
            </p:nvSpPr>
            <p:spPr>
              <a:xfrm rot="5400000" flipH="1">
                <a:off x="101138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grpSp>
      </p:grpSp>
      <p:grpSp>
        <p:nvGrpSpPr>
          <p:cNvPr id="1640" name="Google Shape;1640;p19"/>
          <p:cNvGrpSpPr/>
          <p:nvPr/>
        </p:nvGrpSpPr>
        <p:grpSpPr>
          <a:xfrm>
            <a:off x="5622860" y="4267818"/>
            <a:ext cx="971096" cy="494681"/>
            <a:chOff x="2094425" y="748900"/>
            <a:chExt cx="887900" cy="452300"/>
          </a:xfrm>
        </p:grpSpPr>
        <p:sp>
          <p:nvSpPr>
            <p:cNvPr id="1641" name="Google Shape;1641;p19"/>
            <p:cNvSpPr/>
            <p:nvPr/>
          </p:nvSpPr>
          <p:spPr>
            <a:xfrm>
              <a:off x="2094425" y="748900"/>
              <a:ext cx="887900" cy="419450"/>
            </a:xfrm>
            <a:custGeom>
              <a:avLst/>
              <a:gdLst/>
              <a:ahLst/>
              <a:cxnLst/>
              <a:rect l="l" t="t" r="r" b="b"/>
              <a:pathLst>
                <a:path w="35516" h="16778" extrusionOk="0">
                  <a:moveTo>
                    <a:pt x="18732" y="0"/>
                  </a:moveTo>
                  <a:cubicBezTo>
                    <a:pt x="17804" y="0"/>
                    <a:pt x="16865" y="68"/>
                    <a:pt x="15918" y="202"/>
                  </a:cubicBezTo>
                  <a:cubicBezTo>
                    <a:pt x="14724" y="362"/>
                    <a:pt x="13570" y="640"/>
                    <a:pt x="12456" y="1038"/>
                  </a:cubicBezTo>
                  <a:cubicBezTo>
                    <a:pt x="8397" y="2451"/>
                    <a:pt x="5154" y="4918"/>
                    <a:pt x="2766" y="8499"/>
                  </a:cubicBezTo>
                  <a:cubicBezTo>
                    <a:pt x="1234" y="10787"/>
                    <a:pt x="319" y="13314"/>
                    <a:pt x="21" y="16060"/>
                  </a:cubicBezTo>
                  <a:cubicBezTo>
                    <a:pt x="1" y="16159"/>
                    <a:pt x="1" y="16279"/>
                    <a:pt x="1" y="16378"/>
                  </a:cubicBezTo>
                  <a:cubicBezTo>
                    <a:pt x="21" y="16617"/>
                    <a:pt x="200" y="16756"/>
                    <a:pt x="419" y="16776"/>
                  </a:cubicBezTo>
                  <a:cubicBezTo>
                    <a:pt x="431" y="16777"/>
                    <a:pt x="444" y="16778"/>
                    <a:pt x="456" y="16778"/>
                  </a:cubicBezTo>
                  <a:cubicBezTo>
                    <a:pt x="640" y="16778"/>
                    <a:pt x="800" y="16643"/>
                    <a:pt x="856" y="16438"/>
                  </a:cubicBezTo>
                  <a:cubicBezTo>
                    <a:pt x="896" y="16338"/>
                    <a:pt x="896" y="16239"/>
                    <a:pt x="916" y="16139"/>
                  </a:cubicBezTo>
                  <a:cubicBezTo>
                    <a:pt x="1294" y="12737"/>
                    <a:pt x="2627" y="9753"/>
                    <a:pt x="4875" y="7206"/>
                  </a:cubicBezTo>
                  <a:cubicBezTo>
                    <a:pt x="8377" y="3227"/>
                    <a:pt x="12814" y="1138"/>
                    <a:pt x="18106" y="919"/>
                  </a:cubicBezTo>
                  <a:cubicBezTo>
                    <a:pt x="18349" y="908"/>
                    <a:pt x="18591" y="903"/>
                    <a:pt x="18831" y="903"/>
                  </a:cubicBezTo>
                  <a:cubicBezTo>
                    <a:pt x="20902" y="903"/>
                    <a:pt x="22908" y="1286"/>
                    <a:pt x="24851" y="2053"/>
                  </a:cubicBezTo>
                  <a:cubicBezTo>
                    <a:pt x="28492" y="3485"/>
                    <a:pt x="31278" y="5893"/>
                    <a:pt x="33068" y="9394"/>
                  </a:cubicBezTo>
                  <a:cubicBezTo>
                    <a:pt x="33904" y="11006"/>
                    <a:pt x="34401" y="12697"/>
                    <a:pt x="34561" y="14488"/>
                  </a:cubicBezTo>
                  <a:cubicBezTo>
                    <a:pt x="34581" y="14667"/>
                    <a:pt x="34600" y="14846"/>
                    <a:pt x="34620" y="15025"/>
                  </a:cubicBezTo>
                  <a:cubicBezTo>
                    <a:pt x="34620" y="15105"/>
                    <a:pt x="34640" y="15204"/>
                    <a:pt x="34680" y="15284"/>
                  </a:cubicBezTo>
                  <a:cubicBezTo>
                    <a:pt x="34740" y="15463"/>
                    <a:pt x="34899" y="15562"/>
                    <a:pt x="35098" y="15562"/>
                  </a:cubicBezTo>
                  <a:cubicBezTo>
                    <a:pt x="35277" y="15542"/>
                    <a:pt x="35436" y="15443"/>
                    <a:pt x="35456" y="15224"/>
                  </a:cubicBezTo>
                  <a:cubicBezTo>
                    <a:pt x="35496" y="14926"/>
                    <a:pt x="35516" y="14627"/>
                    <a:pt x="35476" y="14309"/>
                  </a:cubicBezTo>
                  <a:cubicBezTo>
                    <a:pt x="35317" y="12836"/>
                    <a:pt x="34939" y="11404"/>
                    <a:pt x="34362" y="10031"/>
                  </a:cubicBezTo>
                  <a:cubicBezTo>
                    <a:pt x="32889" y="6549"/>
                    <a:pt x="30482" y="3923"/>
                    <a:pt x="27159" y="2132"/>
                  </a:cubicBezTo>
                  <a:cubicBezTo>
                    <a:pt x="24485" y="682"/>
                    <a:pt x="21661" y="0"/>
                    <a:pt x="18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19"/>
            <p:cNvSpPr/>
            <p:nvPr/>
          </p:nvSpPr>
          <p:spPr>
            <a:xfrm>
              <a:off x="2180475" y="835350"/>
              <a:ext cx="733700" cy="337425"/>
            </a:xfrm>
            <a:custGeom>
              <a:avLst/>
              <a:gdLst/>
              <a:ahLst/>
              <a:cxnLst/>
              <a:rect l="l" t="t" r="r" b="b"/>
              <a:pathLst>
                <a:path w="29348" h="13497" extrusionOk="0">
                  <a:moveTo>
                    <a:pt x="15085" y="1"/>
                  </a:moveTo>
                  <a:cubicBezTo>
                    <a:pt x="14631" y="1"/>
                    <a:pt x="14172" y="23"/>
                    <a:pt x="13709" y="67"/>
                  </a:cubicBezTo>
                  <a:cubicBezTo>
                    <a:pt x="11362" y="286"/>
                    <a:pt x="9173" y="1102"/>
                    <a:pt x="7223" y="2435"/>
                  </a:cubicBezTo>
                  <a:cubicBezTo>
                    <a:pt x="3483" y="4962"/>
                    <a:pt x="1195" y="8503"/>
                    <a:pt x="41" y="12821"/>
                  </a:cubicBezTo>
                  <a:cubicBezTo>
                    <a:pt x="1" y="12920"/>
                    <a:pt x="1" y="13020"/>
                    <a:pt x="1" y="13099"/>
                  </a:cubicBezTo>
                  <a:cubicBezTo>
                    <a:pt x="31" y="13336"/>
                    <a:pt x="226" y="13496"/>
                    <a:pt x="431" y="13496"/>
                  </a:cubicBezTo>
                  <a:cubicBezTo>
                    <a:pt x="501" y="13496"/>
                    <a:pt x="572" y="13478"/>
                    <a:pt x="638" y="13437"/>
                  </a:cubicBezTo>
                  <a:cubicBezTo>
                    <a:pt x="757" y="13358"/>
                    <a:pt x="837" y="13218"/>
                    <a:pt x="896" y="13079"/>
                  </a:cubicBezTo>
                  <a:cubicBezTo>
                    <a:pt x="976" y="12880"/>
                    <a:pt x="1016" y="12641"/>
                    <a:pt x="1075" y="12423"/>
                  </a:cubicBezTo>
                  <a:cubicBezTo>
                    <a:pt x="2010" y="9378"/>
                    <a:pt x="3562" y="6712"/>
                    <a:pt x="5930" y="4564"/>
                  </a:cubicBezTo>
                  <a:cubicBezTo>
                    <a:pt x="8019" y="2673"/>
                    <a:pt x="10446" y="1480"/>
                    <a:pt x="13292" y="1042"/>
                  </a:cubicBezTo>
                  <a:cubicBezTo>
                    <a:pt x="13899" y="955"/>
                    <a:pt x="14505" y="912"/>
                    <a:pt x="15108" y="912"/>
                  </a:cubicBezTo>
                  <a:cubicBezTo>
                    <a:pt x="16856" y="912"/>
                    <a:pt x="18579" y="1277"/>
                    <a:pt x="20235" y="2017"/>
                  </a:cubicBezTo>
                  <a:cubicBezTo>
                    <a:pt x="23180" y="3350"/>
                    <a:pt x="25349" y="5519"/>
                    <a:pt x="26921" y="8304"/>
                  </a:cubicBezTo>
                  <a:cubicBezTo>
                    <a:pt x="27557" y="9438"/>
                    <a:pt x="28035" y="10632"/>
                    <a:pt x="28413" y="11885"/>
                  </a:cubicBezTo>
                  <a:cubicBezTo>
                    <a:pt x="28433" y="12005"/>
                    <a:pt x="28492" y="12124"/>
                    <a:pt x="28572" y="12224"/>
                  </a:cubicBezTo>
                  <a:cubicBezTo>
                    <a:pt x="28656" y="12350"/>
                    <a:pt x="28771" y="12417"/>
                    <a:pt x="28901" y="12417"/>
                  </a:cubicBezTo>
                  <a:cubicBezTo>
                    <a:pt x="28955" y="12417"/>
                    <a:pt x="29011" y="12406"/>
                    <a:pt x="29069" y="12383"/>
                  </a:cubicBezTo>
                  <a:cubicBezTo>
                    <a:pt x="29228" y="12323"/>
                    <a:pt x="29348" y="12184"/>
                    <a:pt x="29308" y="11965"/>
                  </a:cubicBezTo>
                  <a:cubicBezTo>
                    <a:pt x="29288" y="11706"/>
                    <a:pt x="29268" y="11428"/>
                    <a:pt x="29169" y="11189"/>
                  </a:cubicBezTo>
                  <a:cubicBezTo>
                    <a:pt x="28811" y="10274"/>
                    <a:pt x="28472" y="9339"/>
                    <a:pt x="28035" y="8463"/>
                  </a:cubicBezTo>
                  <a:cubicBezTo>
                    <a:pt x="26622" y="5658"/>
                    <a:pt x="24613" y="3410"/>
                    <a:pt x="21867" y="1838"/>
                  </a:cubicBezTo>
                  <a:cubicBezTo>
                    <a:pt x="19743" y="617"/>
                    <a:pt x="17478" y="1"/>
                    <a:pt x="150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19"/>
            <p:cNvSpPr/>
            <p:nvPr/>
          </p:nvSpPr>
          <p:spPr>
            <a:xfrm>
              <a:off x="2263050" y="935600"/>
              <a:ext cx="563600" cy="236375"/>
            </a:xfrm>
            <a:custGeom>
              <a:avLst/>
              <a:gdLst/>
              <a:ahLst/>
              <a:cxnLst/>
              <a:rect l="l" t="t" r="r" b="b"/>
              <a:pathLst>
                <a:path w="22544" h="9455" extrusionOk="0">
                  <a:moveTo>
                    <a:pt x="11757" y="0"/>
                  </a:moveTo>
                  <a:cubicBezTo>
                    <a:pt x="11389" y="0"/>
                    <a:pt x="11018" y="19"/>
                    <a:pt x="10645" y="56"/>
                  </a:cubicBezTo>
                  <a:cubicBezTo>
                    <a:pt x="8397" y="394"/>
                    <a:pt x="6706" y="1031"/>
                    <a:pt x="5333" y="1946"/>
                  </a:cubicBezTo>
                  <a:cubicBezTo>
                    <a:pt x="2826" y="3598"/>
                    <a:pt x="1135" y="5866"/>
                    <a:pt x="120" y="8671"/>
                  </a:cubicBezTo>
                  <a:cubicBezTo>
                    <a:pt x="80" y="8751"/>
                    <a:pt x="60" y="8811"/>
                    <a:pt x="40" y="8890"/>
                  </a:cubicBezTo>
                  <a:cubicBezTo>
                    <a:pt x="1" y="9129"/>
                    <a:pt x="120" y="9348"/>
                    <a:pt x="319" y="9427"/>
                  </a:cubicBezTo>
                  <a:cubicBezTo>
                    <a:pt x="370" y="9446"/>
                    <a:pt x="421" y="9455"/>
                    <a:pt x="472" y="9455"/>
                  </a:cubicBezTo>
                  <a:cubicBezTo>
                    <a:pt x="641" y="9455"/>
                    <a:pt x="800" y="9357"/>
                    <a:pt x="876" y="9189"/>
                  </a:cubicBezTo>
                  <a:cubicBezTo>
                    <a:pt x="936" y="9069"/>
                    <a:pt x="976" y="8950"/>
                    <a:pt x="1015" y="8830"/>
                  </a:cubicBezTo>
                  <a:cubicBezTo>
                    <a:pt x="1851" y="6582"/>
                    <a:pt x="3184" y="4692"/>
                    <a:pt x="5094" y="3220"/>
                  </a:cubicBezTo>
                  <a:cubicBezTo>
                    <a:pt x="7000" y="1746"/>
                    <a:pt x="9159" y="951"/>
                    <a:pt x="11570" y="951"/>
                  </a:cubicBezTo>
                  <a:cubicBezTo>
                    <a:pt x="11600" y="951"/>
                    <a:pt x="11630" y="951"/>
                    <a:pt x="11660" y="952"/>
                  </a:cubicBezTo>
                  <a:cubicBezTo>
                    <a:pt x="14326" y="971"/>
                    <a:pt x="16634" y="1926"/>
                    <a:pt x="18584" y="3757"/>
                  </a:cubicBezTo>
                  <a:cubicBezTo>
                    <a:pt x="19957" y="5050"/>
                    <a:pt x="20932" y="6602"/>
                    <a:pt x="21509" y="8413"/>
                  </a:cubicBezTo>
                  <a:cubicBezTo>
                    <a:pt x="21568" y="8572"/>
                    <a:pt x="21648" y="8751"/>
                    <a:pt x="21747" y="8890"/>
                  </a:cubicBezTo>
                  <a:cubicBezTo>
                    <a:pt x="21824" y="9005"/>
                    <a:pt x="21967" y="9063"/>
                    <a:pt x="22106" y="9063"/>
                  </a:cubicBezTo>
                  <a:cubicBezTo>
                    <a:pt x="22184" y="9063"/>
                    <a:pt x="22260" y="9045"/>
                    <a:pt x="22324" y="9010"/>
                  </a:cubicBezTo>
                  <a:cubicBezTo>
                    <a:pt x="22464" y="8950"/>
                    <a:pt x="22543" y="8771"/>
                    <a:pt x="22503" y="8552"/>
                  </a:cubicBezTo>
                  <a:cubicBezTo>
                    <a:pt x="22464" y="8333"/>
                    <a:pt x="22404" y="8114"/>
                    <a:pt x="22324" y="7895"/>
                  </a:cubicBezTo>
                  <a:cubicBezTo>
                    <a:pt x="21906" y="6781"/>
                    <a:pt x="21369" y="5707"/>
                    <a:pt x="20653" y="4752"/>
                  </a:cubicBezTo>
                  <a:cubicBezTo>
                    <a:pt x="18232" y="1560"/>
                    <a:pt x="15116" y="0"/>
                    <a:pt x="117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19"/>
            <p:cNvSpPr/>
            <p:nvPr/>
          </p:nvSpPr>
          <p:spPr>
            <a:xfrm>
              <a:off x="2343125" y="1024550"/>
              <a:ext cx="375575" cy="176650"/>
            </a:xfrm>
            <a:custGeom>
              <a:avLst/>
              <a:gdLst/>
              <a:ahLst/>
              <a:cxnLst/>
              <a:rect l="l" t="t" r="r" b="b"/>
              <a:pathLst>
                <a:path w="15023" h="7066" extrusionOk="0">
                  <a:moveTo>
                    <a:pt x="8034" y="1"/>
                  </a:moveTo>
                  <a:cubicBezTo>
                    <a:pt x="7582" y="1"/>
                    <a:pt x="7120" y="46"/>
                    <a:pt x="6646" y="139"/>
                  </a:cubicBezTo>
                  <a:cubicBezTo>
                    <a:pt x="5651" y="318"/>
                    <a:pt x="4756" y="736"/>
                    <a:pt x="3921" y="1293"/>
                  </a:cubicBezTo>
                  <a:cubicBezTo>
                    <a:pt x="2070" y="2567"/>
                    <a:pt x="856" y="4317"/>
                    <a:pt x="61" y="6387"/>
                  </a:cubicBezTo>
                  <a:cubicBezTo>
                    <a:pt x="41" y="6446"/>
                    <a:pt x="21" y="6506"/>
                    <a:pt x="21" y="6566"/>
                  </a:cubicBezTo>
                  <a:cubicBezTo>
                    <a:pt x="1" y="6785"/>
                    <a:pt x="140" y="6984"/>
                    <a:pt x="319" y="7043"/>
                  </a:cubicBezTo>
                  <a:cubicBezTo>
                    <a:pt x="369" y="7058"/>
                    <a:pt x="419" y="7066"/>
                    <a:pt x="467" y="7066"/>
                  </a:cubicBezTo>
                  <a:cubicBezTo>
                    <a:pt x="613" y="7066"/>
                    <a:pt x="747" y="6998"/>
                    <a:pt x="837" y="6864"/>
                  </a:cubicBezTo>
                  <a:cubicBezTo>
                    <a:pt x="896" y="6785"/>
                    <a:pt x="916" y="6685"/>
                    <a:pt x="976" y="6586"/>
                  </a:cubicBezTo>
                  <a:cubicBezTo>
                    <a:pt x="1215" y="6068"/>
                    <a:pt x="1414" y="5551"/>
                    <a:pt x="1692" y="5073"/>
                  </a:cubicBezTo>
                  <a:cubicBezTo>
                    <a:pt x="2528" y="3601"/>
                    <a:pt x="3622" y="2387"/>
                    <a:pt x="5154" y="1631"/>
                  </a:cubicBezTo>
                  <a:cubicBezTo>
                    <a:pt x="6141" y="1138"/>
                    <a:pt x="7102" y="891"/>
                    <a:pt x="8038" y="891"/>
                  </a:cubicBezTo>
                  <a:cubicBezTo>
                    <a:pt x="9330" y="891"/>
                    <a:pt x="10571" y="1362"/>
                    <a:pt x="11760" y="2308"/>
                  </a:cubicBezTo>
                  <a:cubicBezTo>
                    <a:pt x="12794" y="3124"/>
                    <a:pt x="13511" y="4198"/>
                    <a:pt x="14028" y="5392"/>
                  </a:cubicBezTo>
                  <a:cubicBezTo>
                    <a:pt x="14068" y="5511"/>
                    <a:pt x="14107" y="5611"/>
                    <a:pt x="14187" y="5710"/>
                  </a:cubicBezTo>
                  <a:cubicBezTo>
                    <a:pt x="14272" y="5851"/>
                    <a:pt x="14406" y="5932"/>
                    <a:pt x="14548" y="5932"/>
                  </a:cubicBezTo>
                  <a:cubicBezTo>
                    <a:pt x="14606" y="5932"/>
                    <a:pt x="14666" y="5918"/>
                    <a:pt x="14724" y="5889"/>
                  </a:cubicBezTo>
                  <a:cubicBezTo>
                    <a:pt x="14923" y="5810"/>
                    <a:pt x="15023" y="5611"/>
                    <a:pt x="14983" y="5372"/>
                  </a:cubicBezTo>
                  <a:cubicBezTo>
                    <a:pt x="14983" y="5332"/>
                    <a:pt x="14963" y="5272"/>
                    <a:pt x="14943" y="5213"/>
                  </a:cubicBezTo>
                  <a:cubicBezTo>
                    <a:pt x="14366" y="3800"/>
                    <a:pt x="13530" y="2586"/>
                    <a:pt x="12357" y="1612"/>
                  </a:cubicBezTo>
                  <a:cubicBezTo>
                    <a:pt x="11057" y="559"/>
                    <a:pt x="9613" y="1"/>
                    <a:pt x="80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5" name="Google Shape;1645;p19"/>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46" name="Google Shape;1646;p19"/>
          <p:cNvSpPr/>
          <p:nvPr/>
        </p:nvSpPr>
        <p:spPr>
          <a:xfrm>
            <a:off x="720000" y="4202949"/>
            <a:ext cx="393256" cy="466950"/>
          </a:xfrm>
          <a:custGeom>
            <a:avLst/>
            <a:gdLst/>
            <a:ahLst/>
            <a:cxnLst/>
            <a:rect l="l" t="t" r="r" b="b"/>
            <a:pathLst>
              <a:path w="4776" h="5671" extrusionOk="0">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19"/>
          <p:cNvSpPr/>
          <p:nvPr/>
        </p:nvSpPr>
        <p:spPr>
          <a:xfrm>
            <a:off x="600600" y="1014000"/>
            <a:ext cx="7942800" cy="37485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CUSTOM_7">
    <p:spTree>
      <p:nvGrpSpPr>
        <p:cNvPr id="1" name="Shape 1648"/>
        <p:cNvGrpSpPr/>
        <p:nvPr/>
      </p:nvGrpSpPr>
      <p:grpSpPr>
        <a:xfrm>
          <a:off x="0" y="0"/>
          <a:ext cx="0" cy="0"/>
          <a:chOff x="0" y="0"/>
          <a:chExt cx="0" cy="0"/>
        </a:xfrm>
      </p:grpSpPr>
      <p:grpSp>
        <p:nvGrpSpPr>
          <p:cNvPr id="1649" name="Google Shape;1649;p20"/>
          <p:cNvGrpSpPr/>
          <p:nvPr/>
        </p:nvGrpSpPr>
        <p:grpSpPr>
          <a:xfrm>
            <a:off x="-23004" y="-1"/>
            <a:ext cx="9177565" cy="5143390"/>
            <a:chOff x="-23004" y="-1"/>
            <a:chExt cx="9177565" cy="5143390"/>
          </a:xfrm>
        </p:grpSpPr>
        <p:sp>
          <p:nvSpPr>
            <p:cNvPr id="1650" name="Google Shape;1650;p20"/>
            <p:cNvSpPr/>
            <p:nvPr/>
          </p:nvSpPr>
          <p:spPr>
            <a:xfrm>
              <a:off x="-22991"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20"/>
            <p:cNvSpPr/>
            <p:nvPr/>
          </p:nvSpPr>
          <p:spPr>
            <a:xfrm>
              <a:off x="324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0"/>
            <p:cNvSpPr/>
            <p:nvPr/>
          </p:nvSpPr>
          <p:spPr>
            <a:xfrm>
              <a:off x="650686"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0"/>
            <p:cNvSpPr/>
            <p:nvPr/>
          </p:nvSpPr>
          <p:spPr>
            <a:xfrm>
              <a:off x="9986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0"/>
            <p:cNvSpPr/>
            <p:nvPr/>
          </p:nvSpPr>
          <p:spPr>
            <a:xfrm>
              <a:off x="1346531"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0"/>
            <p:cNvSpPr/>
            <p:nvPr/>
          </p:nvSpPr>
          <p:spPr>
            <a:xfrm>
              <a:off x="1672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20"/>
            <p:cNvSpPr/>
            <p:nvPr/>
          </p:nvSpPr>
          <p:spPr>
            <a:xfrm>
              <a:off x="20202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20"/>
            <p:cNvSpPr/>
            <p:nvPr/>
          </p:nvSpPr>
          <p:spPr>
            <a:xfrm>
              <a:off x="236813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20"/>
            <p:cNvSpPr/>
            <p:nvPr/>
          </p:nvSpPr>
          <p:spPr>
            <a:xfrm>
              <a:off x="26941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20"/>
            <p:cNvSpPr/>
            <p:nvPr/>
          </p:nvSpPr>
          <p:spPr>
            <a:xfrm>
              <a:off x="3041740"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20"/>
            <p:cNvSpPr/>
            <p:nvPr/>
          </p:nvSpPr>
          <p:spPr>
            <a:xfrm>
              <a:off x="338966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20"/>
            <p:cNvSpPr/>
            <p:nvPr/>
          </p:nvSpPr>
          <p:spPr>
            <a:xfrm>
              <a:off x="37157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20"/>
            <p:cNvSpPr/>
            <p:nvPr/>
          </p:nvSpPr>
          <p:spPr>
            <a:xfrm>
              <a:off x="406333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20"/>
            <p:cNvSpPr/>
            <p:nvPr/>
          </p:nvSpPr>
          <p:spPr>
            <a:xfrm>
              <a:off x="4411262"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20"/>
            <p:cNvSpPr/>
            <p:nvPr/>
          </p:nvSpPr>
          <p:spPr>
            <a:xfrm>
              <a:off x="-23004" y="176275"/>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20"/>
            <p:cNvSpPr/>
            <p:nvPr/>
          </p:nvSpPr>
          <p:spPr>
            <a:xfrm>
              <a:off x="-23004" y="52386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0"/>
            <p:cNvSpPr/>
            <p:nvPr/>
          </p:nvSpPr>
          <p:spPr>
            <a:xfrm>
              <a:off x="-23004" y="84988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0"/>
            <p:cNvSpPr/>
            <p:nvPr/>
          </p:nvSpPr>
          <p:spPr>
            <a:xfrm>
              <a:off x="-23004" y="119780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0"/>
            <p:cNvSpPr/>
            <p:nvPr/>
          </p:nvSpPr>
          <p:spPr>
            <a:xfrm>
              <a:off x="-23004" y="155450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20"/>
            <p:cNvSpPr/>
            <p:nvPr/>
          </p:nvSpPr>
          <p:spPr>
            <a:xfrm>
              <a:off x="-23004" y="1880590"/>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20"/>
            <p:cNvSpPr/>
            <p:nvPr/>
          </p:nvSpPr>
          <p:spPr>
            <a:xfrm>
              <a:off x="-23004" y="222851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0"/>
            <p:cNvSpPr/>
            <p:nvPr/>
          </p:nvSpPr>
          <p:spPr>
            <a:xfrm>
              <a:off x="-23004" y="257636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0"/>
            <p:cNvSpPr/>
            <p:nvPr/>
          </p:nvSpPr>
          <p:spPr>
            <a:xfrm>
              <a:off x="-23004" y="2902455"/>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0"/>
            <p:cNvSpPr/>
            <p:nvPr/>
          </p:nvSpPr>
          <p:spPr>
            <a:xfrm>
              <a:off x="-23004" y="3250042"/>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20"/>
            <p:cNvSpPr/>
            <p:nvPr/>
          </p:nvSpPr>
          <p:spPr>
            <a:xfrm>
              <a:off x="-23004" y="359796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0"/>
            <p:cNvSpPr/>
            <p:nvPr/>
          </p:nvSpPr>
          <p:spPr>
            <a:xfrm>
              <a:off x="-23004" y="392405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0"/>
            <p:cNvSpPr/>
            <p:nvPr/>
          </p:nvSpPr>
          <p:spPr>
            <a:xfrm>
              <a:off x="-23004" y="4271639"/>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0"/>
            <p:cNvSpPr/>
            <p:nvPr/>
          </p:nvSpPr>
          <p:spPr>
            <a:xfrm>
              <a:off x="-23004" y="461956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20"/>
            <p:cNvSpPr/>
            <p:nvPr/>
          </p:nvSpPr>
          <p:spPr>
            <a:xfrm>
              <a:off x="-23004" y="4945583"/>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0"/>
            <p:cNvSpPr/>
            <p:nvPr/>
          </p:nvSpPr>
          <p:spPr>
            <a:xfrm>
              <a:off x="4732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0"/>
            <p:cNvSpPr/>
            <p:nvPr/>
          </p:nvSpPr>
          <p:spPr>
            <a:xfrm>
              <a:off x="505868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0"/>
            <p:cNvSpPr/>
            <p:nvPr/>
          </p:nvSpPr>
          <p:spPr>
            <a:xfrm>
              <a:off x="5406608"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0"/>
            <p:cNvSpPr/>
            <p:nvPr/>
          </p:nvSpPr>
          <p:spPr>
            <a:xfrm>
              <a:off x="57541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0"/>
            <p:cNvSpPr/>
            <p:nvPr/>
          </p:nvSpPr>
          <p:spPr>
            <a:xfrm>
              <a:off x="6080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0"/>
            <p:cNvSpPr/>
            <p:nvPr/>
          </p:nvSpPr>
          <p:spPr>
            <a:xfrm>
              <a:off x="64282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0"/>
            <p:cNvSpPr/>
            <p:nvPr/>
          </p:nvSpPr>
          <p:spPr>
            <a:xfrm>
              <a:off x="677579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0"/>
            <p:cNvSpPr/>
            <p:nvPr/>
          </p:nvSpPr>
          <p:spPr>
            <a:xfrm>
              <a:off x="710188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20"/>
            <p:cNvSpPr/>
            <p:nvPr/>
          </p:nvSpPr>
          <p:spPr>
            <a:xfrm>
              <a:off x="74498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20"/>
            <p:cNvSpPr/>
            <p:nvPr/>
          </p:nvSpPr>
          <p:spPr>
            <a:xfrm>
              <a:off x="779739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0"/>
            <p:cNvSpPr/>
            <p:nvPr/>
          </p:nvSpPr>
          <p:spPr>
            <a:xfrm>
              <a:off x="8123417"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20"/>
            <p:cNvSpPr/>
            <p:nvPr/>
          </p:nvSpPr>
          <p:spPr>
            <a:xfrm>
              <a:off x="8471339"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20"/>
            <p:cNvSpPr/>
            <p:nvPr/>
          </p:nvSpPr>
          <p:spPr>
            <a:xfrm>
              <a:off x="882837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20"/>
            <p:cNvSpPr/>
            <p:nvPr/>
          </p:nvSpPr>
          <p:spPr>
            <a:xfrm>
              <a:off x="915445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20"/>
            <p:cNvSpPr/>
            <p:nvPr/>
          </p:nvSpPr>
          <p:spPr>
            <a:xfrm>
              <a:off x="4732600" y="176275"/>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20"/>
            <p:cNvSpPr/>
            <p:nvPr/>
          </p:nvSpPr>
          <p:spPr>
            <a:xfrm>
              <a:off x="4732600" y="52386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20"/>
            <p:cNvSpPr/>
            <p:nvPr/>
          </p:nvSpPr>
          <p:spPr>
            <a:xfrm>
              <a:off x="4732600" y="84988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20"/>
            <p:cNvSpPr/>
            <p:nvPr/>
          </p:nvSpPr>
          <p:spPr>
            <a:xfrm>
              <a:off x="4732600" y="119780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20"/>
            <p:cNvSpPr/>
            <p:nvPr/>
          </p:nvSpPr>
          <p:spPr>
            <a:xfrm>
              <a:off x="4732600" y="155450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20"/>
            <p:cNvSpPr/>
            <p:nvPr/>
          </p:nvSpPr>
          <p:spPr>
            <a:xfrm>
              <a:off x="4732600" y="1880590"/>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20"/>
            <p:cNvSpPr/>
            <p:nvPr/>
          </p:nvSpPr>
          <p:spPr>
            <a:xfrm>
              <a:off x="4732600" y="222851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20"/>
            <p:cNvSpPr/>
            <p:nvPr/>
          </p:nvSpPr>
          <p:spPr>
            <a:xfrm>
              <a:off x="4732600" y="257636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20"/>
            <p:cNvSpPr/>
            <p:nvPr/>
          </p:nvSpPr>
          <p:spPr>
            <a:xfrm>
              <a:off x="4732600" y="2902455"/>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0"/>
            <p:cNvSpPr/>
            <p:nvPr/>
          </p:nvSpPr>
          <p:spPr>
            <a:xfrm>
              <a:off x="4732600" y="3250042"/>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20"/>
            <p:cNvSpPr/>
            <p:nvPr/>
          </p:nvSpPr>
          <p:spPr>
            <a:xfrm>
              <a:off x="4732600" y="359796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20"/>
            <p:cNvSpPr/>
            <p:nvPr/>
          </p:nvSpPr>
          <p:spPr>
            <a:xfrm>
              <a:off x="4732600" y="392405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20"/>
            <p:cNvSpPr/>
            <p:nvPr/>
          </p:nvSpPr>
          <p:spPr>
            <a:xfrm>
              <a:off x="4732600" y="4271639"/>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20"/>
            <p:cNvSpPr/>
            <p:nvPr/>
          </p:nvSpPr>
          <p:spPr>
            <a:xfrm>
              <a:off x="4732600" y="461956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20"/>
            <p:cNvSpPr/>
            <p:nvPr/>
          </p:nvSpPr>
          <p:spPr>
            <a:xfrm>
              <a:off x="4732600" y="4945583"/>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8" name="Google Shape;1708;p20"/>
          <p:cNvSpPr/>
          <p:nvPr/>
        </p:nvSpPr>
        <p:spPr>
          <a:xfrm>
            <a:off x="600600" y="1014000"/>
            <a:ext cx="7942800" cy="374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0"/>
          <p:cNvSpPr/>
          <p:nvPr/>
        </p:nvSpPr>
        <p:spPr>
          <a:xfrm>
            <a:off x="600600" y="3188357"/>
            <a:ext cx="1537725" cy="1574135"/>
          </a:xfrm>
          <a:custGeom>
            <a:avLst/>
            <a:gdLst/>
            <a:ahLst/>
            <a:cxnLst/>
            <a:rect l="l" t="t" r="r" b="b"/>
            <a:pathLst>
              <a:path w="26861" h="27497" extrusionOk="0">
                <a:moveTo>
                  <a:pt x="26781" y="15479"/>
                </a:moveTo>
                <a:cubicBezTo>
                  <a:pt x="26721" y="14823"/>
                  <a:pt x="26701" y="14186"/>
                  <a:pt x="26582" y="13629"/>
                </a:cubicBezTo>
                <a:cubicBezTo>
                  <a:pt x="26542" y="13430"/>
                  <a:pt x="26443" y="13251"/>
                  <a:pt x="26403" y="13052"/>
                </a:cubicBezTo>
                <a:cubicBezTo>
                  <a:pt x="26224" y="12236"/>
                  <a:pt x="26164" y="11401"/>
                  <a:pt x="25945" y="10605"/>
                </a:cubicBezTo>
                <a:cubicBezTo>
                  <a:pt x="25866" y="10346"/>
                  <a:pt x="25726" y="10088"/>
                  <a:pt x="25647" y="9829"/>
                </a:cubicBezTo>
                <a:cubicBezTo>
                  <a:pt x="25567" y="9570"/>
                  <a:pt x="25567" y="9292"/>
                  <a:pt x="25488" y="9013"/>
                </a:cubicBezTo>
                <a:cubicBezTo>
                  <a:pt x="25408" y="8735"/>
                  <a:pt x="25289" y="8476"/>
                  <a:pt x="25189" y="8217"/>
                </a:cubicBezTo>
                <a:cubicBezTo>
                  <a:pt x="25070" y="7819"/>
                  <a:pt x="24851" y="7422"/>
                  <a:pt x="24712" y="7183"/>
                </a:cubicBezTo>
                <a:cubicBezTo>
                  <a:pt x="24592" y="6964"/>
                  <a:pt x="24553" y="6765"/>
                  <a:pt x="24473" y="6606"/>
                </a:cubicBezTo>
                <a:cubicBezTo>
                  <a:pt x="24334" y="6248"/>
                  <a:pt x="24095" y="5929"/>
                  <a:pt x="23896" y="5611"/>
                </a:cubicBezTo>
                <a:cubicBezTo>
                  <a:pt x="23836" y="5511"/>
                  <a:pt x="23856" y="5372"/>
                  <a:pt x="23797" y="5293"/>
                </a:cubicBezTo>
                <a:cubicBezTo>
                  <a:pt x="23737" y="5193"/>
                  <a:pt x="23598" y="5133"/>
                  <a:pt x="23538" y="5034"/>
                </a:cubicBezTo>
                <a:cubicBezTo>
                  <a:pt x="23538" y="5034"/>
                  <a:pt x="23538" y="4934"/>
                  <a:pt x="23498" y="4895"/>
                </a:cubicBezTo>
                <a:cubicBezTo>
                  <a:pt x="23319" y="4636"/>
                  <a:pt x="23160" y="4338"/>
                  <a:pt x="22961" y="4119"/>
                </a:cubicBezTo>
                <a:cubicBezTo>
                  <a:pt x="22881" y="4019"/>
                  <a:pt x="22782" y="3940"/>
                  <a:pt x="22702" y="3840"/>
                </a:cubicBezTo>
                <a:cubicBezTo>
                  <a:pt x="22603" y="3721"/>
                  <a:pt x="22523" y="3582"/>
                  <a:pt x="22503" y="3562"/>
                </a:cubicBezTo>
                <a:cubicBezTo>
                  <a:pt x="22424" y="3442"/>
                  <a:pt x="22284" y="3422"/>
                  <a:pt x="22185" y="3323"/>
                </a:cubicBezTo>
                <a:cubicBezTo>
                  <a:pt x="22145" y="3263"/>
                  <a:pt x="22165" y="3204"/>
                  <a:pt x="22145" y="3164"/>
                </a:cubicBezTo>
                <a:cubicBezTo>
                  <a:pt x="22105" y="3124"/>
                  <a:pt x="22006" y="3104"/>
                  <a:pt x="21966" y="3044"/>
                </a:cubicBezTo>
                <a:cubicBezTo>
                  <a:pt x="21707" y="2746"/>
                  <a:pt x="21409" y="2388"/>
                  <a:pt x="21051" y="2129"/>
                </a:cubicBezTo>
                <a:cubicBezTo>
                  <a:pt x="20951" y="2069"/>
                  <a:pt x="20832" y="2050"/>
                  <a:pt x="20752" y="1990"/>
                </a:cubicBezTo>
                <a:cubicBezTo>
                  <a:pt x="20633" y="1910"/>
                  <a:pt x="20553" y="1811"/>
                  <a:pt x="20454" y="1731"/>
                </a:cubicBezTo>
                <a:cubicBezTo>
                  <a:pt x="20255" y="1592"/>
                  <a:pt x="20056" y="1492"/>
                  <a:pt x="19837" y="1373"/>
                </a:cubicBezTo>
                <a:cubicBezTo>
                  <a:pt x="19419" y="1134"/>
                  <a:pt x="19002" y="955"/>
                  <a:pt x="18584" y="756"/>
                </a:cubicBezTo>
                <a:cubicBezTo>
                  <a:pt x="17768" y="398"/>
                  <a:pt x="16912" y="140"/>
                  <a:pt x="16077" y="40"/>
                </a:cubicBezTo>
                <a:cubicBezTo>
                  <a:pt x="15321" y="40"/>
                  <a:pt x="14604" y="0"/>
                  <a:pt x="13928" y="40"/>
                </a:cubicBezTo>
                <a:cubicBezTo>
                  <a:pt x="13829" y="40"/>
                  <a:pt x="13749" y="0"/>
                  <a:pt x="13649" y="20"/>
                </a:cubicBezTo>
                <a:cubicBezTo>
                  <a:pt x="13590" y="20"/>
                  <a:pt x="13510" y="80"/>
                  <a:pt x="13451" y="100"/>
                </a:cubicBezTo>
                <a:cubicBezTo>
                  <a:pt x="13271" y="120"/>
                  <a:pt x="13072" y="100"/>
                  <a:pt x="12913" y="120"/>
                </a:cubicBezTo>
                <a:cubicBezTo>
                  <a:pt x="12754" y="159"/>
                  <a:pt x="12595" y="219"/>
                  <a:pt x="12436" y="279"/>
                </a:cubicBezTo>
                <a:cubicBezTo>
                  <a:pt x="12356" y="299"/>
                  <a:pt x="12277" y="299"/>
                  <a:pt x="12197" y="319"/>
                </a:cubicBezTo>
                <a:cubicBezTo>
                  <a:pt x="12197" y="319"/>
                  <a:pt x="12157" y="418"/>
                  <a:pt x="12137" y="418"/>
                </a:cubicBezTo>
                <a:cubicBezTo>
                  <a:pt x="12098" y="458"/>
                  <a:pt x="12018" y="398"/>
                  <a:pt x="11978" y="418"/>
                </a:cubicBezTo>
                <a:cubicBezTo>
                  <a:pt x="11401" y="617"/>
                  <a:pt x="10765" y="756"/>
                  <a:pt x="10168" y="876"/>
                </a:cubicBezTo>
                <a:cubicBezTo>
                  <a:pt x="9790" y="955"/>
                  <a:pt x="9451" y="1055"/>
                  <a:pt x="9113" y="1174"/>
                </a:cubicBezTo>
                <a:cubicBezTo>
                  <a:pt x="6944" y="1393"/>
                  <a:pt x="5034" y="2030"/>
                  <a:pt x="3284" y="3960"/>
                </a:cubicBezTo>
                <a:cubicBezTo>
                  <a:pt x="3204" y="4039"/>
                  <a:pt x="3124" y="4139"/>
                  <a:pt x="3065" y="4238"/>
                </a:cubicBezTo>
                <a:cubicBezTo>
                  <a:pt x="3045" y="4218"/>
                  <a:pt x="3025" y="4198"/>
                  <a:pt x="3025" y="4198"/>
                </a:cubicBezTo>
                <a:cubicBezTo>
                  <a:pt x="2925" y="4079"/>
                  <a:pt x="2826" y="4159"/>
                  <a:pt x="2746" y="4178"/>
                </a:cubicBezTo>
                <a:cubicBezTo>
                  <a:pt x="2707" y="4198"/>
                  <a:pt x="2647" y="4238"/>
                  <a:pt x="2607" y="4278"/>
                </a:cubicBezTo>
                <a:cubicBezTo>
                  <a:pt x="2408" y="4417"/>
                  <a:pt x="2209" y="4636"/>
                  <a:pt x="2070" y="4895"/>
                </a:cubicBezTo>
                <a:cubicBezTo>
                  <a:pt x="2010" y="5034"/>
                  <a:pt x="2010" y="5153"/>
                  <a:pt x="1950" y="5293"/>
                </a:cubicBezTo>
                <a:cubicBezTo>
                  <a:pt x="1692" y="5790"/>
                  <a:pt x="1294" y="6287"/>
                  <a:pt x="1135" y="6765"/>
                </a:cubicBezTo>
                <a:cubicBezTo>
                  <a:pt x="1095" y="6964"/>
                  <a:pt x="1214" y="7262"/>
                  <a:pt x="956" y="7322"/>
                </a:cubicBezTo>
                <a:cubicBezTo>
                  <a:pt x="1055" y="7501"/>
                  <a:pt x="916" y="7800"/>
                  <a:pt x="816" y="8018"/>
                </a:cubicBezTo>
                <a:cubicBezTo>
                  <a:pt x="737" y="8138"/>
                  <a:pt x="677" y="8217"/>
                  <a:pt x="598" y="8277"/>
                </a:cubicBezTo>
                <a:cubicBezTo>
                  <a:pt x="538" y="9033"/>
                  <a:pt x="239" y="9789"/>
                  <a:pt x="160" y="10545"/>
                </a:cubicBezTo>
                <a:cubicBezTo>
                  <a:pt x="80" y="11301"/>
                  <a:pt x="1" y="12018"/>
                  <a:pt x="1" y="12674"/>
                </a:cubicBezTo>
                <a:cubicBezTo>
                  <a:pt x="21" y="13768"/>
                  <a:pt x="40" y="14743"/>
                  <a:pt x="200" y="15798"/>
                </a:cubicBezTo>
                <a:cubicBezTo>
                  <a:pt x="239" y="15957"/>
                  <a:pt x="319" y="16136"/>
                  <a:pt x="359" y="16315"/>
                </a:cubicBezTo>
                <a:cubicBezTo>
                  <a:pt x="418" y="16494"/>
                  <a:pt x="458" y="16673"/>
                  <a:pt x="518" y="16872"/>
                </a:cubicBezTo>
                <a:cubicBezTo>
                  <a:pt x="478" y="16912"/>
                  <a:pt x="498" y="16912"/>
                  <a:pt x="538" y="16932"/>
                </a:cubicBezTo>
                <a:cubicBezTo>
                  <a:pt x="598" y="17151"/>
                  <a:pt x="677" y="17370"/>
                  <a:pt x="757" y="17569"/>
                </a:cubicBezTo>
                <a:cubicBezTo>
                  <a:pt x="757" y="17608"/>
                  <a:pt x="757" y="17648"/>
                  <a:pt x="737" y="17688"/>
                </a:cubicBezTo>
                <a:cubicBezTo>
                  <a:pt x="777" y="17728"/>
                  <a:pt x="816" y="17768"/>
                  <a:pt x="836" y="17807"/>
                </a:cubicBezTo>
                <a:cubicBezTo>
                  <a:pt x="916" y="17986"/>
                  <a:pt x="1015" y="18185"/>
                  <a:pt x="1095" y="18364"/>
                </a:cubicBezTo>
                <a:cubicBezTo>
                  <a:pt x="1095" y="18364"/>
                  <a:pt x="1095" y="18384"/>
                  <a:pt x="1135" y="18424"/>
                </a:cubicBezTo>
                <a:cubicBezTo>
                  <a:pt x="1175" y="18504"/>
                  <a:pt x="1214" y="18583"/>
                  <a:pt x="1254" y="18683"/>
                </a:cubicBezTo>
                <a:cubicBezTo>
                  <a:pt x="1254" y="18742"/>
                  <a:pt x="1294" y="18802"/>
                  <a:pt x="1354" y="18842"/>
                </a:cubicBezTo>
                <a:cubicBezTo>
                  <a:pt x="1473" y="19041"/>
                  <a:pt x="1592" y="19220"/>
                  <a:pt x="1732" y="19419"/>
                </a:cubicBezTo>
                <a:cubicBezTo>
                  <a:pt x="3264" y="21588"/>
                  <a:pt x="5850" y="22841"/>
                  <a:pt x="8476" y="23299"/>
                </a:cubicBezTo>
                <a:cubicBezTo>
                  <a:pt x="10327" y="23637"/>
                  <a:pt x="12197" y="23617"/>
                  <a:pt x="14087" y="23518"/>
                </a:cubicBezTo>
                <a:cubicBezTo>
                  <a:pt x="13988" y="23537"/>
                  <a:pt x="13888" y="23557"/>
                  <a:pt x="13789" y="23577"/>
                </a:cubicBezTo>
                <a:cubicBezTo>
                  <a:pt x="13709" y="23597"/>
                  <a:pt x="13530" y="23617"/>
                  <a:pt x="13451" y="23657"/>
                </a:cubicBezTo>
                <a:cubicBezTo>
                  <a:pt x="13431" y="23657"/>
                  <a:pt x="13411" y="23756"/>
                  <a:pt x="13391" y="23756"/>
                </a:cubicBezTo>
                <a:cubicBezTo>
                  <a:pt x="13331" y="23776"/>
                  <a:pt x="13252" y="23717"/>
                  <a:pt x="13172" y="23717"/>
                </a:cubicBezTo>
                <a:cubicBezTo>
                  <a:pt x="12913" y="23717"/>
                  <a:pt x="12734" y="23736"/>
                  <a:pt x="12535" y="23736"/>
                </a:cubicBezTo>
                <a:cubicBezTo>
                  <a:pt x="12376" y="23736"/>
                  <a:pt x="12217" y="23796"/>
                  <a:pt x="12078" y="23677"/>
                </a:cubicBezTo>
                <a:cubicBezTo>
                  <a:pt x="11899" y="23717"/>
                  <a:pt x="11640" y="23796"/>
                  <a:pt x="11381" y="23836"/>
                </a:cubicBezTo>
                <a:cubicBezTo>
                  <a:pt x="11302" y="23856"/>
                  <a:pt x="11123" y="23876"/>
                  <a:pt x="11123" y="23876"/>
                </a:cubicBezTo>
                <a:cubicBezTo>
                  <a:pt x="11083" y="23876"/>
                  <a:pt x="11083" y="23836"/>
                  <a:pt x="11063" y="23836"/>
                </a:cubicBezTo>
                <a:cubicBezTo>
                  <a:pt x="10944" y="23856"/>
                  <a:pt x="10824" y="23915"/>
                  <a:pt x="10705" y="23915"/>
                </a:cubicBezTo>
                <a:cubicBezTo>
                  <a:pt x="10148" y="23955"/>
                  <a:pt x="9272" y="23537"/>
                  <a:pt x="9093" y="24194"/>
                </a:cubicBezTo>
                <a:cubicBezTo>
                  <a:pt x="9014" y="24492"/>
                  <a:pt x="9073" y="24711"/>
                  <a:pt x="9193" y="24851"/>
                </a:cubicBezTo>
                <a:cubicBezTo>
                  <a:pt x="9213" y="24890"/>
                  <a:pt x="9332" y="24871"/>
                  <a:pt x="9412" y="24930"/>
                </a:cubicBezTo>
                <a:cubicBezTo>
                  <a:pt x="9491" y="24970"/>
                  <a:pt x="9571" y="25010"/>
                  <a:pt x="9611" y="25109"/>
                </a:cubicBezTo>
                <a:cubicBezTo>
                  <a:pt x="10148" y="25109"/>
                  <a:pt x="10745" y="24990"/>
                  <a:pt x="11322" y="24950"/>
                </a:cubicBezTo>
                <a:cubicBezTo>
                  <a:pt x="11381" y="24930"/>
                  <a:pt x="11461" y="24890"/>
                  <a:pt x="11521" y="24890"/>
                </a:cubicBezTo>
                <a:cubicBezTo>
                  <a:pt x="11580" y="24890"/>
                  <a:pt x="11640" y="24950"/>
                  <a:pt x="11720" y="24950"/>
                </a:cubicBezTo>
                <a:cubicBezTo>
                  <a:pt x="11859" y="24930"/>
                  <a:pt x="12018" y="24851"/>
                  <a:pt x="12157" y="24851"/>
                </a:cubicBezTo>
                <a:cubicBezTo>
                  <a:pt x="12197" y="24831"/>
                  <a:pt x="12297" y="24890"/>
                  <a:pt x="12356" y="24890"/>
                </a:cubicBezTo>
                <a:cubicBezTo>
                  <a:pt x="12436" y="24890"/>
                  <a:pt x="12495" y="24851"/>
                  <a:pt x="12575" y="24831"/>
                </a:cubicBezTo>
                <a:cubicBezTo>
                  <a:pt x="12655" y="24831"/>
                  <a:pt x="12714" y="24890"/>
                  <a:pt x="12774" y="24890"/>
                </a:cubicBezTo>
                <a:cubicBezTo>
                  <a:pt x="13013" y="24871"/>
                  <a:pt x="13192" y="24751"/>
                  <a:pt x="13371" y="24910"/>
                </a:cubicBezTo>
                <a:cubicBezTo>
                  <a:pt x="13590" y="24811"/>
                  <a:pt x="13829" y="24771"/>
                  <a:pt x="14027" y="24731"/>
                </a:cubicBezTo>
                <a:cubicBezTo>
                  <a:pt x="14127" y="24691"/>
                  <a:pt x="14127" y="24731"/>
                  <a:pt x="14226" y="24711"/>
                </a:cubicBezTo>
                <a:cubicBezTo>
                  <a:pt x="14525" y="24652"/>
                  <a:pt x="14843" y="24532"/>
                  <a:pt x="15142" y="24492"/>
                </a:cubicBezTo>
                <a:cubicBezTo>
                  <a:pt x="15261" y="24473"/>
                  <a:pt x="15380" y="24532"/>
                  <a:pt x="15500" y="24512"/>
                </a:cubicBezTo>
                <a:cubicBezTo>
                  <a:pt x="15599" y="24512"/>
                  <a:pt x="15679" y="24413"/>
                  <a:pt x="15778" y="24393"/>
                </a:cubicBezTo>
                <a:cubicBezTo>
                  <a:pt x="16534" y="24154"/>
                  <a:pt x="17310" y="24274"/>
                  <a:pt x="18126" y="24055"/>
                </a:cubicBezTo>
                <a:cubicBezTo>
                  <a:pt x="18285" y="24015"/>
                  <a:pt x="18444" y="23935"/>
                  <a:pt x="18604" y="23876"/>
                </a:cubicBezTo>
                <a:cubicBezTo>
                  <a:pt x="18604" y="23876"/>
                  <a:pt x="18663" y="23935"/>
                  <a:pt x="18703" y="23915"/>
                </a:cubicBezTo>
                <a:cubicBezTo>
                  <a:pt x="18822" y="23896"/>
                  <a:pt x="19002" y="23836"/>
                  <a:pt x="19141" y="23796"/>
                </a:cubicBezTo>
                <a:cubicBezTo>
                  <a:pt x="20215" y="23458"/>
                  <a:pt x="21230" y="22960"/>
                  <a:pt x="22066" y="22264"/>
                </a:cubicBezTo>
                <a:cubicBezTo>
                  <a:pt x="22125" y="22204"/>
                  <a:pt x="22185" y="22165"/>
                  <a:pt x="22245" y="22105"/>
                </a:cubicBezTo>
                <a:cubicBezTo>
                  <a:pt x="22563" y="21806"/>
                  <a:pt x="22861" y="21448"/>
                  <a:pt x="23100" y="21170"/>
                </a:cubicBezTo>
                <a:cubicBezTo>
                  <a:pt x="23319" y="20931"/>
                  <a:pt x="23558" y="20414"/>
                  <a:pt x="23797" y="20175"/>
                </a:cubicBezTo>
                <a:cubicBezTo>
                  <a:pt x="23816" y="20155"/>
                  <a:pt x="23777" y="20115"/>
                  <a:pt x="23777" y="20076"/>
                </a:cubicBezTo>
                <a:cubicBezTo>
                  <a:pt x="24015" y="19598"/>
                  <a:pt x="24155" y="19041"/>
                  <a:pt x="24254" y="18782"/>
                </a:cubicBezTo>
                <a:cubicBezTo>
                  <a:pt x="24413" y="18364"/>
                  <a:pt x="24433" y="17867"/>
                  <a:pt x="24533" y="17390"/>
                </a:cubicBezTo>
                <a:cubicBezTo>
                  <a:pt x="24612" y="16872"/>
                  <a:pt x="24771" y="16375"/>
                  <a:pt x="24732" y="15798"/>
                </a:cubicBezTo>
                <a:cubicBezTo>
                  <a:pt x="24712" y="15559"/>
                  <a:pt x="24712" y="15440"/>
                  <a:pt x="24712" y="15320"/>
                </a:cubicBezTo>
                <a:cubicBezTo>
                  <a:pt x="24712" y="15082"/>
                  <a:pt x="24632" y="14843"/>
                  <a:pt x="24612" y="14604"/>
                </a:cubicBezTo>
                <a:cubicBezTo>
                  <a:pt x="24592" y="14505"/>
                  <a:pt x="24652" y="14425"/>
                  <a:pt x="24632" y="14326"/>
                </a:cubicBezTo>
                <a:cubicBezTo>
                  <a:pt x="24573" y="13589"/>
                  <a:pt x="24493" y="12833"/>
                  <a:pt x="24354" y="12097"/>
                </a:cubicBezTo>
                <a:cubicBezTo>
                  <a:pt x="24194" y="11361"/>
                  <a:pt x="24015" y="10665"/>
                  <a:pt x="23797" y="9988"/>
                </a:cubicBezTo>
                <a:cubicBezTo>
                  <a:pt x="23757" y="9909"/>
                  <a:pt x="23816" y="9809"/>
                  <a:pt x="23777" y="9749"/>
                </a:cubicBezTo>
                <a:cubicBezTo>
                  <a:pt x="23757" y="9670"/>
                  <a:pt x="23657" y="9630"/>
                  <a:pt x="23617" y="9550"/>
                </a:cubicBezTo>
                <a:cubicBezTo>
                  <a:pt x="23598" y="9511"/>
                  <a:pt x="23657" y="9471"/>
                  <a:pt x="23637" y="9431"/>
                </a:cubicBezTo>
                <a:cubicBezTo>
                  <a:pt x="23617" y="9312"/>
                  <a:pt x="23419" y="8954"/>
                  <a:pt x="23379" y="8914"/>
                </a:cubicBezTo>
                <a:cubicBezTo>
                  <a:pt x="23339" y="8874"/>
                  <a:pt x="23419" y="8854"/>
                  <a:pt x="23399" y="8834"/>
                </a:cubicBezTo>
                <a:cubicBezTo>
                  <a:pt x="23379" y="8774"/>
                  <a:pt x="23339" y="8774"/>
                  <a:pt x="23319" y="8755"/>
                </a:cubicBezTo>
                <a:cubicBezTo>
                  <a:pt x="23299" y="8695"/>
                  <a:pt x="23359" y="8655"/>
                  <a:pt x="23319" y="8615"/>
                </a:cubicBezTo>
                <a:cubicBezTo>
                  <a:pt x="23279" y="8456"/>
                  <a:pt x="23140" y="8337"/>
                  <a:pt x="23080" y="8197"/>
                </a:cubicBezTo>
                <a:cubicBezTo>
                  <a:pt x="23060" y="8158"/>
                  <a:pt x="23100" y="8118"/>
                  <a:pt x="23100" y="8098"/>
                </a:cubicBezTo>
                <a:cubicBezTo>
                  <a:pt x="23080" y="8058"/>
                  <a:pt x="23021" y="8058"/>
                  <a:pt x="23001" y="8018"/>
                </a:cubicBezTo>
                <a:cubicBezTo>
                  <a:pt x="22941" y="7879"/>
                  <a:pt x="22842" y="7740"/>
                  <a:pt x="22782" y="7581"/>
                </a:cubicBezTo>
                <a:cubicBezTo>
                  <a:pt x="22742" y="7501"/>
                  <a:pt x="22762" y="7402"/>
                  <a:pt x="22722" y="7322"/>
                </a:cubicBezTo>
                <a:cubicBezTo>
                  <a:pt x="22643" y="7163"/>
                  <a:pt x="22503" y="7043"/>
                  <a:pt x="22404" y="6884"/>
                </a:cubicBezTo>
                <a:cubicBezTo>
                  <a:pt x="22245" y="6626"/>
                  <a:pt x="22066" y="6307"/>
                  <a:pt x="21887" y="5969"/>
                </a:cubicBezTo>
                <a:cubicBezTo>
                  <a:pt x="21767" y="5790"/>
                  <a:pt x="21727" y="5591"/>
                  <a:pt x="21648" y="5472"/>
                </a:cubicBezTo>
                <a:cubicBezTo>
                  <a:pt x="21608" y="5412"/>
                  <a:pt x="21469" y="5392"/>
                  <a:pt x="21429" y="5332"/>
                </a:cubicBezTo>
                <a:cubicBezTo>
                  <a:pt x="21389" y="5273"/>
                  <a:pt x="21369" y="5153"/>
                  <a:pt x="21329" y="5094"/>
                </a:cubicBezTo>
                <a:cubicBezTo>
                  <a:pt x="21310" y="5054"/>
                  <a:pt x="21250" y="5094"/>
                  <a:pt x="21230" y="5034"/>
                </a:cubicBezTo>
                <a:cubicBezTo>
                  <a:pt x="21230" y="5014"/>
                  <a:pt x="21270" y="4915"/>
                  <a:pt x="21270" y="4895"/>
                </a:cubicBezTo>
                <a:cubicBezTo>
                  <a:pt x="21210" y="4815"/>
                  <a:pt x="21111" y="4775"/>
                  <a:pt x="21071" y="4716"/>
                </a:cubicBezTo>
                <a:cubicBezTo>
                  <a:pt x="20852" y="4457"/>
                  <a:pt x="20534" y="4298"/>
                  <a:pt x="20295" y="4079"/>
                </a:cubicBezTo>
                <a:cubicBezTo>
                  <a:pt x="20156" y="3960"/>
                  <a:pt x="20036" y="3840"/>
                  <a:pt x="19897" y="3721"/>
                </a:cubicBezTo>
                <a:cubicBezTo>
                  <a:pt x="19857" y="3701"/>
                  <a:pt x="19797" y="3701"/>
                  <a:pt x="19797" y="3701"/>
                </a:cubicBezTo>
                <a:cubicBezTo>
                  <a:pt x="19738" y="3661"/>
                  <a:pt x="19758" y="3601"/>
                  <a:pt x="19738" y="3582"/>
                </a:cubicBezTo>
                <a:cubicBezTo>
                  <a:pt x="19698" y="3542"/>
                  <a:pt x="19579" y="3422"/>
                  <a:pt x="19579" y="3422"/>
                </a:cubicBezTo>
                <a:cubicBezTo>
                  <a:pt x="19081" y="3005"/>
                  <a:pt x="18564" y="2666"/>
                  <a:pt x="18106" y="2189"/>
                </a:cubicBezTo>
                <a:cubicBezTo>
                  <a:pt x="18345" y="2209"/>
                  <a:pt x="18524" y="2328"/>
                  <a:pt x="18723" y="2447"/>
                </a:cubicBezTo>
                <a:cubicBezTo>
                  <a:pt x="19141" y="2706"/>
                  <a:pt x="19559" y="2925"/>
                  <a:pt x="19937" y="3184"/>
                </a:cubicBezTo>
                <a:cubicBezTo>
                  <a:pt x="20016" y="3243"/>
                  <a:pt x="20116" y="3323"/>
                  <a:pt x="20215" y="3383"/>
                </a:cubicBezTo>
                <a:cubicBezTo>
                  <a:pt x="20315" y="3422"/>
                  <a:pt x="20454" y="3422"/>
                  <a:pt x="20534" y="3482"/>
                </a:cubicBezTo>
                <a:cubicBezTo>
                  <a:pt x="20573" y="3522"/>
                  <a:pt x="20633" y="3562"/>
                  <a:pt x="20693" y="3601"/>
                </a:cubicBezTo>
                <a:cubicBezTo>
                  <a:pt x="20733" y="3641"/>
                  <a:pt x="20792" y="3681"/>
                  <a:pt x="20792" y="3681"/>
                </a:cubicBezTo>
                <a:cubicBezTo>
                  <a:pt x="20792" y="3701"/>
                  <a:pt x="20772" y="3761"/>
                  <a:pt x="20812" y="3800"/>
                </a:cubicBezTo>
                <a:cubicBezTo>
                  <a:pt x="20852" y="3820"/>
                  <a:pt x="20971" y="3820"/>
                  <a:pt x="21011" y="3860"/>
                </a:cubicBezTo>
                <a:cubicBezTo>
                  <a:pt x="21031" y="3880"/>
                  <a:pt x="20991" y="3920"/>
                  <a:pt x="21011" y="3940"/>
                </a:cubicBezTo>
                <a:cubicBezTo>
                  <a:pt x="21031" y="3979"/>
                  <a:pt x="21071" y="3960"/>
                  <a:pt x="21111" y="3999"/>
                </a:cubicBezTo>
                <a:cubicBezTo>
                  <a:pt x="21310" y="4198"/>
                  <a:pt x="21389" y="4497"/>
                  <a:pt x="21668" y="4656"/>
                </a:cubicBezTo>
                <a:cubicBezTo>
                  <a:pt x="21707" y="5133"/>
                  <a:pt x="22105" y="5492"/>
                  <a:pt x="22404" y="5949"/>
                </a:cubicBezTo>
                <a:cubicBezTo>
                  <a:pt x="22503" y="6069"/>
                  <a:pt x="22603" y="6208"/>
                  <a:pt x="22682" y="6347"/>
                </a:cubicBezTo>
                <a:cubicBezTo>
                  <a:pt x="22702" y="6407"/>
                  <a:pt x="22643" y="6486"/>
                  <a:pt x="22662" y="6546"/>
                </a:cubicBezTo>
                <a:cubicBezTo>
                  <a:pt x="22682" y="6606"/>
                  <a:pt x="22782" y="6665"/>
                  <a:pt x="22802" y="6725"/>
                </a:cubicBezTo>
                <a:cubicBezTo>
                  <a:pt x="22921" y="6984"/>
                  <a:pt x="23060" y="7223"/>
                  <a:pt x="23200" y="7481"/>
                </a:cubicBezTo>
                <a:cubicBezTo>
                  <a:pt x="23419" y="7939"/>
                  <a:pt x="23498" y="8317"/>
                  <a:pt x="23677" y="8655"/>
                </a:cubicBezTo>
                <a:cubicBezTo>
                  <a:pt x="23856" y="9013"/>
                  <a:pt x="24035" y="9332"/>
                  <a:pt x="24155" y="9670"/>
                </a:cubicBezTo>
                <a:cubicBezTo>
                  <a:pt x="24155" y="9729"/>
                  <a:pt x="24115" y="9809"/>
                  <a:pt x="24135" y="9849"/>
                </a:cubicBezTo>
                <a:cubicBezTo>
                  <a:pt x="24155" y="9928"/>
                  <a:pt x="24214" y="9948"/>
                  <a:pt x="24234" y="10008"/>
                </a:cubicBezTo>
                <a:cubicBezTo>
                  <a:pt x="24274" y="10127"/>
                  <a:pt x="24234" y="10267"/>
                  <a:pt x="24274" y="10366"/>
                </a:cubicBezTo>
                <a:cubicBezTo>
                  <a:pt x="24274" y="10426"/>
                  <a:pt x="24374" y="10426"/>
                  <a:pt x="24393" y="10486"/>
                </a:cubicBezTo>
                <a:cubicBezTo>
                  <a:pt x="24433" y="10525"/>
                  <a:pt x="24374" y="10605"/>
                  <a:pt x="24393" y="10645"/>
                </a:cubicBezTo>
                <a:cubicBezTo>
                  <a:pt x="24393" y="10704"/>
                  <a:pt x="24413" y="10724"/>
                  <a:pt x="24413" y="10784"/>
                </a:cubicBezTo>
                <a:cubicBezTo>
                  <a:pt x="24433" y="11102"/>
                  <a:pt x="24672" y="11202"/>
                  <a:pt x="24752" y="11421"/>
                </a:cubicBezTo>
                <a:cubicBezTo>
                  <a:pt x="24831" y="11659"/>
                  <a:pt x="24851" y="11898"/>
                  <a:pt x="24891" y="12157"/>
                </a:cubicBezTo>
                <a:cubicBezTo>
                  <a:pt x="24931" y="12475"/>
                  <a:pt x="25030" y="12853"/>
                  <a:pt x="24970" y="13072"/>
                </a:cubicBezTo>
                <a:cubicBezTo>
                  <a:pt x="24871" y="13410"/>
                  <a:pt x="25070" y="13729"/>
                  <a:pt x="25130" y="14047"/>
                </a:cubicBezTo>
                <a:cubicBezTo>
                  <a:pt x="25189" y="14266"/>
                  <a:pt x="25150" y="14524"/>
                  <a:pt x="25150" y="14664"/>
                </a:cubicBezTo>
                <a:cubicBezTo>
                  <a:pt x="25150" y="14723"/>
                  <a:pt x="25209" y="14783"/>
                  <a:pt x="25209" y="14863"/>
                </a:cubicBezTo>
                <a:cubicBezTo>
                  <a:pt x="25209" y="14982"/>
                  <a:pt x="25229" y="15101"/>
                  <a:pt x="25229" y="15221"/>
                </a:cubicBezTo>
                <a:cubicBezTo>
                  <a:pt x="25249" y="15360"/>
                  <a:pt x="25309" y="15499"/>
                  <a:pt x="25249" y="15639"/>
                </a:cubicBezTo>
                <a:cubicBezTo>
                  <a:pt x="25269" y="15778"/>
                  <a:pt x="25408" y="15838"/>
                  <a:pt x="25428" y="15977"/>
                </a:cubicBezTo>
                <a:cubicBezTo>
                  <a:pt x="25309" y="16136"/>
                  <a:pt x="25468" y="16335"/>
                  <a:pt x="25468" y="16474"/>
                </a:cubicBezTo>
                <a:cubicBezTo>
                  <a:pt x="25468" y="16534"/>
                  <a:pt x="25408" y="16594"/>
                  <a:pt x="25408" y="16653"/>
                </a:cubicBezTo>
                <a:cubicBezTo>
                  <a:pt x="25428" y="16852"/>
                  <a:pt x="25488" y="17071"/>
                  <a:pt x="25488" y="17230"/>
                </a:cubicBezTo>
                <a:cubicBezTo>
                  <a:pt x="25488" y="17270"/>
                  <a:pt x="25428" y="17350"/>
                  <a:pt x="25428" y="17390"/>
                </a:cubicBezTo>
                <a:cubicBezTo>
                  <a:pt x="25408" y="17668"/>
                  <a:pt x="25428" y="17947"/>
                  <a:pt x="25388" y="18245"/>
                </a:cubicBezTo>
                <a:cubicBezTo>
                  <a:pt x="25368" y="18524"/>
                  <a:pt x="25329" y="18862"/>
                  <a:pt x="25249" y="19160"/>
                </a:cubicBezTo>
                <a:cubicBezTo>
                  <a:pt x="25150" y="19598"/>
                  <a:pt x="24970" y="19996"/>
                  <a:pt x="24851" y="20394"/>
                </a:cubicBezTo>
                <a:cubicBezTo>
                  <a:pt x="24851" y="20394"/>
                  <a:pt x="24771" y="20414"/>
                  <a:pt x="24752" y="20473"/>
                </a:cubicBezTo>
                <a:cubicBezTo>
                  <a:pt x="24712" y="20613"/>
                  <a:pt x="24712" y="20812"/>
                  <a:pt x="24652" y="20931"/>
                </a:cubicBezTo>
                <a:cubicBezTo>
                  <a:pt x="24592" y="21110"/>
                  <a:pt x="24433" y="21229"/>
                  <a:pt x="24453" y="21428"/>
                </a:cubicBezTo>
                <a:cubicBezTo>
                  <a:pt x="24354" y="21627"/>
                  <a:pt x="24155" y="21747"/>
                  <a:pt x="24075" y="21906"/>
                </a:cubicBezTo>
                <a:cubicBezTo>
                  <a:pt x="24035" y="21966"/>
                  <a:pt x="24055" y="22045"/>
                  <a:pt x="23996" y="22105"/>
                </a:cubicBezTo>
                <a:cubicBezTo>
                  <a:pt x="23916" y="22165"/>
                  <a:pt x="23836" y="22165"/>
                  <a:pt x="23757" y="22224"/>
                </a:cubicBezTo>
                <a:cubicBezTo>
                  <a:pt x="23578" y="22324"/>
                  <a:pt x="23518" y="22463"/>
                  <a:pt x="23419" y="22582"/>
                </a:cubicBezTo>
                <a:cubicBezTo>
                  <a:pt x="23339" y="22722"/>
                  <a:pt x="23200" y="22881"/>
                  <a:pt x="23040" y="23000"/>
                </a:cubicBezTo>
                <a:cubicBezTo>
                  <a:pt x="22643" y="23319"/>
                  <a:pt x="22105" y="23557"/>
                  <a:pt x="21747" y="23756"/>
                </a:cubicBezTo>
                <a:cubicBezTo>
                  <a:pt x="21688" y="23816"/>
                  <a:pt x="21648" y="23816"/>
                  <a:pt x="21568" y="23856"/>
                </a:cubicBezTo>
                <a:cubicBezTo>
                  <a:pt x="21409" y="23935"/>
                  <a:pt x="21270" y="24055"/>
                  <a:pt x="21130" y="24114"/>
                </a:cubicBezTo>
                <a:cubicBezTo>
                  <a:pt x="20772" y="24254"/>
                  <a:pt x="20414" y="24274"/>
                  <a:pt x="20096" y="24373"/>
                </a:cubicBezTo>
                <a:cubicBezTo>
                  <a:pt x="19897" y="24433"/>
                  <a:pt x="19718" y="24572"/>
                  <a:pt x="19519" y="24612"/>
                </a:cubicBezTo>
                <a:cubicBezTo>
                  <a:pt x="19280" y="24691"/>
                  <a:pt x="19021" y="24691"/>
                  <a:pt x="18803" y="24711"/>
                </a:cubicBezTo>
                <a:cubicBezTo>
                  <a:pt x="18743" y="24771"/>
                  <a:pt x="18624" y="24791"/>
                  <a:pt x="18584" y="24910"/>
                </a:cubicBezTo>
                <a:cubicBezTo>
                  <a:pt x="18504" y="24930"/>
                  <a:pt x="18484" y="24811"/>
                  <a:pt x="18405" y="24831"/>
                </a:cubicBezTo>
                <a:cubicBezTo>
                  <a:pt x="18405" y="24831"/>
                  <a:pt x="18345" y="24930"/>
                  <a:pt x="18345" y="24930"/>
                </a:cubicBezTo>
                <a:cubicBezTo>
                  <a:pt x="18305" y="24950"/>
                  <a:pt x="18246" y="24950"/>
                  <a:pt x="18206" y="24950"/>
                </a:cubicBezTo>
                <a:cubicBezTo>
                  <a:pt x="18007" y="24990"/>
                  <a:pt x="17768" y="24930"/>
                  <a:pt x="17629" y="25030"/>
                </a:cubicBezTo>
                <a:cubicBezTo>
                  <a:pt x="16912" y="25408"/>
                  <a:pt x="16077" y="25308"/>
                  <a:pt x="15420" y="25646"/>
                </a:cubicBezTo>
                <a:cubicBezTo>
                  <a:pt x="15042" y="25706"/>
                  <a:pt x="14425" y="25786"/>
                  <a:pt x="14067" y="26044"/>
                </a:cubicBezTo>
                <a:cubicBezTo>
                  <a:pt x="13709" y="25945"/>
                  <a:pt x="13351" y="26124"/>
                  <a:pt x="12993" y="26204"/>
                </a:cubicBezTo>
                <a:cubicBezTo>
                  <a:pt x="12774" y="26243"/>
                  <a:pt x="12555" y="26223"/>
                  <a:pt x="12336" y="26263"/>
                </a:cubicBezTo>
                <a:cubicBezTo>
                  <a:pt x="12297" y="26263"/>
                  <a:pt x="12177" y="26363"/>
                  <a:pt x="12157" y="26363"/>
                </a:cubicBezTo>
                <a:cubicBezTo>
                  <a:pt x="12137" y="26363"/>
                  <a:pt x="12137" y="26303"/>
                  <a:pt x="12098" y="26323"/>
                </a:cubicBezTo>
                <a:cubicBezTo>
                  <a:pt x="11978" y="26343"/>
                  <a:pt x="11899" y="26403"/>
                  <a:pt x="11779" y="26422"/>
                </a:cubicBezTo>
                <a:cubicBezTo>
                  <a:pt x="11620" y="26442"/>
                  <a:pt x="11441" y="26422"/>
                  <a:pt x="11282" y="26422"/>
                </a:cubicBezTo>
                <a:cubicBezTo>
                  <a:pt x="11083" y="26403"/>
                  <a:pt x="10904" y="26343"/>
                  <a:pt x="10725" y="26343"/>
                </a:cubicBezTo>
                <a:cubicBezTo>
                  <a:pt x="10347" y="26363"/>
                  <a:pt x="9949" y="26661"/>
                  <a:pt x="9571" y="26482"/>
                </a:cubicBezTo>
                <a:cubicBezTo>
                  <a:pt x="9412" y="26582"/>
                  <a:pt x="9292" y="26522"/>
                  <a:pt x="9173" y="26442"/>
                </a:cubicBezTo>
                <a:cubicBezTo>
                  <a:pt x="8874" y="26582"/>
                  <a:pt x="8576" y="26522"/>
                  <a:pt x="8297" y="26522"/>
                </a:cubicBezTo>
                <a:cubicBezTo>
                  <a:pt x="8118" y="26522"/>
                  <a:pt x="7979" y="26562"/>
                  <a:pt x="7820" y="26562"/>
                </a:cubicBezTo>
                <a:cubicBezTo>
                  <a:pt x="7661" y="26542"/>
                  <a:pt x="7621" y="26462"/>
                  <a:pt x="7502" y="26502"/>
                </a:cubicBezTo>
                <a:cubicBezTo>
                  <a:pt x="7362" y="26542"/>
                  <a:pt x="6885" y="26403"/>
                  <a:pt x="6765" y="26383"/>
                </a:cubicBezTo>
                <a:cubicBezTo>
                  <a:pt x="6686" y="26383"/>
                  <a:pt x="6626" y="26403"/>
                  <a:pt x="6586" y="26383"/>
                </a:cubicBezTo>
                <a:cubicBezTo>
                  <a:pt x="6566" y="26383"/>
                  <a:pt x="6566" y="26323"/>
                  <a:pt x="6566" y="26323"/>
                </a:cubicBezTo>
                <a:cubicBezTo>
                  <a:pt x="6328" y="26303"/>
                  <a:pt x="5890" y="26243"/>
                  <a:pt x="5790" y="26263"/>
                </a:cubicBezTo>
                <a:cubicBezTo>
                  <a:pt x="5651" y="26323"/>
                  <a:pt x="5512" y="26184"/>
                  <a:pt x="5412" y="26144"/>
                </a:cubicBezTo>
                <a:cubicBezTo>
                  <a:pt x="4935" y="25965"/>
                  <a:pt x="4636" y="25925"/>
                  <a:pt x="4219" y="25925"/>
                </a:cubicBezTo>
                <a:cubicBezTo>
                  <a:pt x="4119" y="25885"/>
                  <a:pt x="4079" y="25845"/>
                  <a:pt x="4040" y="25786"/>
                </a:cubicBezTo>
                <a:cubicBezTo>
                  <a:pt x="3980" y="25686"/>
                  <a:pt x="3841" y="25925"/>
                  <a:pt x="3861" y="25766"/>
                </a:cubicBezTo>
                <a:cubicBezTo>
                  <a:pt x="3662" y="25746"/>
                  <a:pt x="3642" y="25666"/>
                  <a:pt x="3443" y="25567"/>
                </a:cubicBezTo>
                <a:cubicBezTo>
                  <a:pt x="3343" y="25746"/>
                  <a:pt x="3204" y="25487"/>
                  <a:pt x="3204" y="25487"/>
                </a:cubicBezTo>
                <a:cubicBezTo>
                  <a:pt x="3144" y="25447"/>
                  <a:pt x="3085" y="25507"/>
                  <a:pt x="3065" y="25487"/>
                </a:cubicBezTo>
                <a:cubicBezTo>
                  <a:pt x="2905" y="25388"/>
                  <a:pt x="2806" y="25209"/>
                  <a:pt x="2647" y="25129"/>
                </a:cubicBezTo>
                <a:cubicBezTo>
                  <a:pt x="2527" y="25089"/>
                  <a:pt x="2408" y="25109"/>
                  <a:pt x="2269" y="25089"/>
                </a:cubicBezTo>
                <a:cubicBezTo>
                  <a:pt x="1931" y="25030"/>
                  <a:pt x="1493" y="24791"/>
                  <a:pt x="1075" y="24552"/>
                </a:cubicBezTo>
                <a:cubicBezTo>
                  <a:pt x="916" y="24691"/>
                  <a:pt x="1155" y="24751"/>
                  <a:pt x="1214" y="24831"/>
                </a:cubicBezTo>
                <a:cubicBezTo>
                  <a:pt x="1354" y="25010"/>
                  <a:pt x="1473" y="25109"/>
                  <a:pt x="1592" y="25169"/>
                </a:cubicBezTo>
                <a:cubicBezTo>
                  <a:pt x="1672" y="25189"/>
                  <a:pt x="1692" y="25288"/>
                  <a:pt x="1712" y="25308"/>
                </a:cubicBezTo>
                <a:cubicBezTo>
                  <a:pt x="2030" y="25567"/>
                  <a:pt x="2508" y="25865"/>
                  <a:pt x="2806" y="25945"/>
                </a:cubicBezTo>
                <a:cubicBezTo>
                  <a:pt x="3284" y="26104"/>
                  <a:pt x="3681" y="26343"/>
                  <a:pt x="4139" y="26522"/>
                </a:cubicBezTo>
                <a:cubicBezTo>
                  <a:pt x="4378" y="26601"/>
                  <a:pt x="4676" y="26701"/>
                  <a:pt x="4855" y="26721"/>
                </a:cubicBezTo>
                <a:cubicBezTo>
                  <a:pt x="4935" y="26741"/>
                  <a:pt x="4955" y="26820"/>
                  <a:pt x="4995" y="26840"/>
                </a:cubicBezTo>
                <a:cubicBezTo>
                  <a:pt x="5174" y="26900"/>
                  <a:pt x="5412" y="26940"/>
                  <a:pt x="5611" y="26980"/>
                </a:cubicBezTo>
                <a:cubicBezTo>
                  <a:pt x="5850" y="27039"/>
                  <a:pt x="6089" y="27099"/>
                  <a:pt x="6228" y="27119"/>
                </a:cubicBezTo>
                <a:cubicBezTo>
                  <a:pt x="6268" y="27119"/>
                  <a:pt x="6268" y="27178"/>
                  <a:pt x="6268" y="27178"/>
                </a:cubicBezTo>
                <a:cubicBezTo>
                  <a:pt x="6507" y="27258"/>
                  <a:pt x="6606" y="27159"/>
                  <a:pt x="6765" y="27198"/>
                </a:cubicBezTo>
                <a:cubicBezTo>
                  <a:pt x="6765" y="27198"/>
                  <a:pt x="6825" y="27258"/>
                  <a:pt x="6885" y="27278"/>
                </a:cubicBezTo>
                <a:cubicBezTo>
                  <a:pt x="6964" y="27298"/>
                  <a:pt x="7024" y="27258"/>
                  <a:pt x="7064" y="27258"/>
                </a:cubicBezTo>
                <a:cubicBezTo>
                  <a:pt x="7322" y="27298"/>
                  <a:pt x="7581" y="27397"/>
                  <a:pt x="7820" y="27417"/>
                </a:cubicBezTo>
                <a:cubicBezTo>
                  <a:pt x="8019" y="27417"/>
                  <a:pt x="8258" y="27338"/>
                  <a:pt x="8437" y="27358"/>
                </a:cubicBezTo>
                <a:cubicBezTo>
                  <a:pt x="8556" y="27358"/>
                  <a:pt x="8596" y="27417"/>
                  <a:pt x="8636" y="27437"/>
                </a:cubicBezTo>
                <a:cubicBezTo>
                  <a:pt x="8656" y="27437"/>
                  <a:pt x="8675" y="27377"/>
                  <a:pt x="8675" y="27377"/>
                </a:cubicBezTo>
                <a:cubicBezTo>
                  <a:pt x="9034" y="27417"/>
                  <a:pt x="9451" y="27457"/>
                  <a:pt x="9670" y="27497"/>
                </a:cubicBezTo>
                <a:cubicBezTo>
                  <a:pt x="9730" y="27497"/>
                  <a:pt x="9750" y="27457"/>
                  <a:pt x="9790" y="27457"/>
                </a:cubicBezTo>
                <a:cubicBezTo>
                  <a:pt x="10008" y="27417"/>
                  <a:pt x="10148" y="27437"/>
                  <a:pt x="10367" y="27437"/>
                </a:cubicBezTo>
                <a:cubicBezTo>
                  <a:pt x="10585" y="27437"/>
                  <a:pt x="10904" y="27377"/>
                  <a:pt x="11162" y="27358"/>
                </a:cubicBezTo>
                <a:cubicBezTo>
                  <a:pt x="11222" y="27358"/>
                  <a:pt x="11302" y="27377"/>
                  <a:pt x="11381" y="27377"/>
                </a:cubicBezTo>
                <a:cubicBezTo>
                  <a:pt x="12018" y="27318"/>
                  <a:pt x="12973" y="27318"/>
                  <a:pt x="13649" y="27178"/>
                </a:cubicBezTo>
                <a:cubicBezTo>
                  <a:pt x="14346" y="27039"/>
                  <a:pt x="14983" y="26860"/>
                  <a:pt x="15599" y="26741"/>
                </a:cubicBezTo>
                <a:cubicBezTo>
                  <a:pt x="15957" y="26661"/>
                  <a:pt x="16256" y="26562"/>
                  <a:pt x="16554" y="26502"/>
                </a:cubicBezTo>
                <a:cubicBezTo>
                  <a:pt x="16952" y="26422"/>
                  <a:pt x="17390" y="26442"/>
                  <a:pt x="17828" y="26323"/>
                </a:cubicBezTo>
                <a:cubicBezTo>
                  <a:pt x="17967" y="26283"/>
                  <a:pt x="18106" y="26223"/>
                  <a:pt x="18246" y="26164"/>
                </a:cubicBezTo>
                <a:cubicBezTo>
                  <a:pt x="18763" y="26005"/>
                  <a:pt x="19101" y="25905"/>
                  <a:pt x="19539" y="25806"/>
                </a:cubicBezTo>
                <a:lnTo>
                  <a:pt x="20116" y="25666"/>
                </a:lnTo>
                <a:cubicBezTo>
                  <a:pt x="20315" y="25607"/>
                  <a:pt x="20534" y="25547"/>
                  <a:pt x="20733" y="25487"/>
                </a:cubicBezTo>
                <a:cubicBezTo>
                  <a:pt x="21130" y="25348"/>
                  <a:pt x="21528" y="25209"/>
                  <a:pt x="21906" y="25030"/>
                </a:cubicBezTo>
                <a:cubicBezTo>
                  <a:pt x="22583" y="24751"/>
                  <a:pt x="23220" y="24333"/>
                  <a:pt x="23797" y="23856"/>
                </a:cubicBezTo>
                <a:cubicBezTo>
                  <a:pt x="24433" y="23279"/>
                  <a:pt x="25010" y="22602"/>
                  <a:pt x="25468" y="21866"/>
                </a:cubicBezTo>
                <a:cubicBezTo>
                  <a:pt x="26105" y="20891"/>
                  <a:pt x="26542" y="19697"/>
                  <a:pt x="26662" y="18563"/>
                </a:cubicBezTo>
                <a:cubicBezTo>
                  <a:pt x="26761" y="17608"/>
                  <a:pt x="26861" y="16474"/>
                  <a:pt x="26781" y="15479"/>
                </a:cubicBez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0"/>
          <p:cNvSpPr/>
          <p:nvPr/>
        </p:nvSpPr>
        <p:spPr>
          <a:xfrm>
            <a:off x="600600" y="1014000"/>
            <a:ext cx="7942800" cy="37485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1" name="Google Shape;1711;p20"/>
          <p:cNvGrpSpPr/>
          <p:nvPr/>
        </p:nvGrpSpPr>
        <p:grpSpPr>
          <a:xfrm rot="10800000">
            <a:off x="2935317" y="836886"/>
            <a:ext cx="1124259" cy="572702"/>
            <a:chOff x="2094425" y="748900"/>
            <a:chExt cx="887900" cy="452300"/>
          </a:xfrm>
        </p:grpSpPr>
        <p:sp>
          <p:nvSpPr>
            <p:cNvPr id="1712" name="Google Shape;1712;p20"/>
            <p:cNvSpPr/>
            <p:nvPr/>
          </p:nvSpPr>
          <p:spPr>
            <a:xfrm>
              <a:off x="2094425" y="748900"/>
              <a:ext cx="887900" cy="419450"/>
            </a:xfrm>
            <a:custGeom>
              <a:avLst/>
              <a:gdLst/>
              <a:ahLst/>
              <a:cxnLst/>
              <a:rect l="l" t="t" r="r" b="b"/>
              <a:pathLst>
                <a:path w="35516" h="16778" extrusionOk="0">
                  <a:moveTo>
                    <a:pt x="18732" y="0"/>
                  </a:moveTo>
                  <a:cubicBezTo>
                    <a:pt x="17804" y="0"/>
                    <a:pt x="16865" y="68"/>
                    <a:pt x="15918" y="202"/>
                  </a:cubicBezTo>
                  <a:cubicBezTo>
                    <a:pt x="14724" y="362"/>
                    <a:pt x="13570" y="640"/>
                    <a:pt x="12456" y="1038"/>
                  </a:cubicBezTo>
                  <a:cubicBezTo>
                    <a:pt x="8397" y="2451"/>
                    <a:pt x="5154" y="4918"/>
                    <a:pt x="2766" y="8499"/>
                  </a:cubicBezTo>
                  <a:cubicBezTo>
                    <a:pt x="1234" y="10787"/>
                    <a:pt x="319" y="13314"/>
                    <a:pt x="21" y="16060"/>
                  </a:cubicBezTo>
                  <a:cubicBezTo>
                    <a:pt x="1" y="16159"/>
                    <a:pt x="1" y="16279"/>
                    <a:pt x="1" y="16378"/>
                  </a:cubicBezTo>
                  <a:cubicBezTo>
                    <a:pt x="21" y="16617"/>
                    <a:pt x="200" y="16756"/>
                    <a:pt x="419" y="16776"/>
                  </a:cubicBezTo>
                  <a:cubicBezTo>
                    <a:pt x="431" y="16777"/>
                    <a:pt x="444" y="16778"/>
                    <a:pt x="456" y="16778"/>
                  </a:cubicBezTo>
                  <a:cubicBezTo>
                    <a:pt x="640" y="16778"/>
                    <a:pt x="800" y="16643"/>
                    <a:pt x="856" y="16438"/>
                  </a:cubicBezTo>
                  <a:cubicBezTo>
                    <a:pt x="896" y="16338"/>
                    <a:pt x="896" y="16239"/>
                    <a:pt x="916" y="16139"/>
                  </a:cubicBezTo>
                  <a:cubicBezTo>
                    <a:pt x="1294" y="12737"/>
                    <a:pt x="2627" y="9753"/>
                    <a:pt x="4875" y="7206"/>
                  </a:cubicBezTo>
                  <a:cubicBezTo>
                    <a:pt x="8377" y="3227"/>
                    <a:pt x="12814" y="1138"/>
                    <a:pt x="18106" y="919"/>
                  </a:cubicBezTo>
                  <a:cubicBezTo>
                    <a:pt x="18349" y="908"/>
                    <a:pt x="18591" y="903"/>
                    <a:pt x="18831" y="903"/>
                  </a:cubicBezTo>
                  <a:cubicBezTo>
                    <a:pt x="20902" y="903"/>
                    <a:pt x="22908" y="1286"/>
                    <a:pt x="24851" y="2053"/>
                  </a:cubicBezTo>
                  <a:cubicBezTo>
                    <a:pt x="28492" y="3485"/>
                    <a:pt x="31278" y="5893"/>
                    <a:pt x="33068" y="9394"/>
                  </a:cubicBezTo>
                  <a:cubicBezTo>
                    <a:pt x="33904" y="11006"/>
                    <a:pt x="34401" y="12697"/>
                    <a:pt x="34561" y="14488"/>
                  </a:cubicBezTo>
                  <a:cubicBezTo>
                    <a:pt x="34581" y="14667"/>
                    <a:pt x="34600" y="14846"/>
                    <a:pt x="34620" y="15025"/>
                  </a:cubicBezTo>
                  <a:cubicBezTo>
                    <a:pt x="34620" y="15105"/>
                    <a:pt x="34640" y="15204"/>
                    <a:pt x="34680" y="15284"/>
                  </a:cubicBezTo>
                  <a:cubicBezTo>
                    <a:pt x="34740" y="15463"/>
                    <a:pt x="34899" y="15562"/>
                    <a:pt x="35098" y="15562"/>
                  </a:cubicBezTo>
                  <a:cubicBezTo>
                    <a:pt x="35277" y="15542"/>
                    <a:pt x="35436" y="15443"/>
                    <a:pt x="35456" y="15224"/>
                  </a:cubicBezTo>
                  <a:cubicBezTo>
                    <a:pt x="35496" y="14926"/>
                    <a:pt x="35516" y="14627"/>
                    <a:pt x="35476" y="14309"/>
                  </a:cubicBezTo>
                  <a:cubicBezTo>
                    <a:pt x="35317" y="12836"/>
                    <a:pt x="34939" y="11404"/>
                    <a:pt x="34362" y="10031"/>
                  </a:cubicBezTo>
                  <a:cubicBezTo>
                    <a:pt x="32889" y="6549"/>
                    <a:pt x="30482" y="3923"/>
                    <a:pt x="27159" y="2132"/>
                  </a:cubicBezTo>
                  <a:cubicBezTo>
                    <a:pt x="24485" y="682"/>
                    <a:pt x="21661" y="0"/>
                    <a:pt x="18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0"/>
            <p:cNvSpPr/>
            <p:nvPr/>
          </p:nvSpPr>
          <p:spPr>
            <a:xfrm>
              <a:off x="2180475" y="835350"/>
              <a:ext cx="733700" cy="337425"/>
            </a:xfrm>
            <a:custGeom>
              <a:avLst/>
              <a:gdLst/>
              <a:ahLst/>
              <a:cxnLst/>
              <a:rect l="l" t="t" r="r" b="b"/>
              <a:pathLst>
                <a:path w="29348" h="13497" extrusionOk="0">
                  <a:moveTo>
                    <a:pt x="15085" y="1"/>
                  </a:moveTo>
                  <a:cubicBezTo>
                    <a:pt x="14631" y="1"/>
                    <a:pt x="14172" y="23"/>
                    <a:pt x="13709" y="67"/>
                  </a:cubicBezTo>
                  <a:cubicBezTo>
                    <a:pt x="11362" y="286"/>
                    <a:pt x="9173" y="1102"/>
                    <a:pt x="7223" y="2435"/>
                  </a:cubicBezTo>
                  <a:cubicBezTo>
                    <a:pt x="3483" y="4962"/>
                    <a:pt x="1195" y="8503"/>
                    <a:pt x="41" y="12821"/>
                  </a:cubicBezTo>
                  <a:cubicBezTo>
                    <a:pt x="1" y="12920"/>
                    <a:pt x="1" y="13020"/>
                    <a:pt x="1" y="13099"/>
                  </a:cubicBezTo>
                  <a:cubicBezTo>
                    <a:pt x="31" y="13336"/>
                    <a:pt x="226" y="13496"/>
                    <a:pt x="431" y="13496"/>
                  </a:cubicBezTo>
                  <a:cubicBezTo>
                    <a:pt x="501" y="13496"/>
                    <a:pt x="572" y="13478"/>
                    <a:pt x="638" y="13437"/>
                  </a:cubicBezTo>
                  <a:cubicBezTo>
                    <a:pt x="757" y="13358"/>
                    <a:pt x="837" y="13218"/>
                    <a:pt x="896" y="13079"/>
                  </a:cubicBezTo>
                  <a:cubicBezTo>
                    <a:pt x="976" y="12880"/>
                    <a:pt x="1016" y="12641"/>
                    <a:pt x="1075" y="12423"/>
                  </a:cubicBezTo>
                  <a:cubicBezTo>
                    <a:pt x="2010" y="9378"/>
                    <a:pt x="3562" y="6712"/>
                    <a:pt x="5930" y="4564"/>
                  </a:cubicBezTo>
                  <a:cubicBezTo>
                    <a:pt x="8019" y="2673"/>
                    <a:pt x="10446" y="1480"/>
                    <a:pt x="13292" y="1042"/>
                  </a:cubicBezTo>
                  <a:cubicBezTo>
                    <a:pt x="13899" y="955"/>
                    <a:pt x="14505" y="912"/>
                    <a:pt x="15108" y="912"/>
                  </a:cubicBezTo>
                  <a:cubicBezTo>
                    <a:pt x="16856" y="912"/>
                    <a:pt x="18579" y="1277"/>
                    <a:pt x="20235" y="2017"/>
                  </a:cubicBezTo>
                  <a:cubicBezTo>
                    <a:pt x="23180" y="3350"/>
                    <a:pt x="25349" y="5519"/>
                    <a:pt x="26921" y="8304"/>
                  </a:cubicBezTo>
                  <a:cubicBezTo>
                    <a:pt x="27557" y="9438"/>
                    <a:pt x="28035" y="10632"/>
                    <a:pt x="28413" y="11885"/>
                  </a:cubicBezTo>
                  <a:cubicBezTo>
                    <a:pt x="28433" y="12005"/>
                    <a:pt x="28492" y="12124"/>
                    <a:pt x="28572" y="12224"/>
                  </a:cubicBezTo>
                  <a:cubicBezTo>
                    <a:pt x="28656" y="12350"/>
                    <a:pt x="28771" y="12417"/>
                    <a:pt x="28901" y="12417"/>
                  </a:cubicBezTo>
                  <a:cubicBezTo>
                    <a:pt x="28955" y="12417"/>
                    <a:pt x="29011" y="12406"/>
                    <a:pt x="29069" y="12383"/>
                  </a:cubicBezTo>
                  <a:cubicBezTo>
                    <a:pt x="29228" y="12323"/>
                    <a:pt x="29348" y="12184"/>
                    <a:pt x="29308" y="11965"/>
                  </a:cubicBezTo>
                  <a:cubicBezTo>
                    <a:pt x="29288" y="11706"/>
                    <a:pt x="29268" y="11428"/>
                    <a:pt x="29169" y="11189"/>
                  </a:cubicBezTo>
                  <a:cubicBezTo>
                    <a:pt x="28811" y="10274"/>
                    <a:pt x="28472" y="9339"/>
                    <a:pt x="28035" y="8463"/>
                  </a:cubicBezTo>
                  <a:cubicBezTo>
                    <a:pt x="26622" y="5658"/>
                    <a:pt x="24613" y="3410"/>
                    <a:pt x="21867" y="1838"/>
                  </a:cubicBezTo>
                  <a:cubicBezTo>
                    <a:pt x="19743" y="617"/>
                    <a:pt x="17478" y="1"/>
                    <a:pt x="150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0"/>
            <p:cNvSpPr/>
            <p:nvPr/>
          </p:nvSpPr>
          <p:spPr>
            <a:xfrm>
              <a:off x="2263050" y="935600"/>
              <a:ext cx="563600" cy="236375"/>
            </a:xfrm>
            <a:custGeom>
              <a:avLst/>
              <a:gdLst/>
              <a:ahLst/>
              <a:cxnLst/>
              <a:rect l="l" t="t" r="r" b="b"/>
              <a:pathLst>
                <a:path w="22544" h="9455" extrusionOk="0">
                  <a:moveTo>
                    <a:pt x="11757" y="0"/>
                  </a:moveTo>
                  <a:cubicBezTo>
                    <a:pt x="11389" y="0"/>
                    <a:pt x="11018" y="19"/>
                    <a:pt x="10645" y="56"/>
                  </a:cubicBezTo>
                  <a:cubicBezTo>
                    <a:pt x="8397" y="394"/>
                    <a:pt x="6706" y="1031"/>
                    <a:pt x="5333" y="1946"/>
                  </a:cubicBezTo>
                  <a:cubicBezTo>
                    <a:pt x="2826" y="3598"/>
                    <a:pt x="1135" y="5866"/>
                    <a:pt x="120" y="8671"/>
                  </a:cubicBezTo>
                  <a:cubicBezTo>
                    <a:pt x="80" y="8751"/>
                    <a:pt x="60" y="8811"/>
                    <a:pt x="40" y="8890"/>
                  </a:cubicBezTo>
                  <a:cubicBezTo>
                    <a:pt x="1" y="9129"/>
                    <a:pt x="120" y="9348"/>
                    <a:pt x="319" y="9427"/>
                  </a:cubicBezTo>
                  <a:cubicBezTo>
                    <a:pt x="370" y="9446"/>
                    <a:pt x="421" y="9455"/>
                    <a:pt x="472" y="9455"/>
                  </a:cubicBezTo>
                  <a:cubicBezTo>
                    <a:pt x="641" y="9455"/>
                    <a:pt x="800" y="9357"/>
                    <a:pt x="876" y="9189"/>
                  </a:cubicBezTo>
                  <a:cubicBezTo>
                    <a:pt x="936" y="9069"/>
                    <a:pt x="976" y="8950"/>
                    <a:pt x="1015" y="8830"/>
                  </a:cubicBezTo>
                  <a:cubicBezTo>
                    <a:pt x="1851" y="6582"/>
                    <a:pt x="3184" y="4692"/>
                    <a:pt x="5094" y="3220"/>
                  </a:cubicBezTo>
                  <a:cubicBezTo>
                    <a:pt x="7000" y="1746"/>
                    <a:pt x="9159" y="951"/>
                    <a:pt x="11570" y="951"/>
                  </a:cubicBezTo>
                  <a:cubicBezTo>
                    <a:pt x="11600" y="951"/>
                    <a:pt x="11630" y="951"/>
                    <a:pt x="11660" y="952"/>
                  </a:cubicBezTo>
                  <a:cubicBezTo>
                    <a:pt x="14326" y="971"/>
                    <a:pt x="16634" y="1926"/>
                    <a:pt x="18584" y="3757"/>
                  </a:cubicBezTo>
                  <a:cubicBezTo>
                    <a:pt x="19957" y="5050"/>
                    <a:pt x="20932" y="6602"/>
                    <a:pt x="21509" y="8413"/>
                  </a:cubicBezTo>
                  <a:cubicBezTo>
                    <a:pt x="21568" y="8572"/>
                    <a:pt x="21648" y="8751"/>
                    <a:pt x="21747" y="8890"/>
                  </a:cubicBezTo>
                  <a:cubicBezTo>
                    <a:pt x="21824" y="9005"/>
                    <a:pt x="21967" y="9063"/>
                    <a:pt x="22106" y="9063"/>
                  </a:cubicBezTo>
                  <a:cubicBezTo>
                    <a:pt x="22184" y="9063"/>
                    <a:pt x="22260" y="9045"/>
                    <a:pt x="22324" y="9010"/>
                  </a:cubicBezTo>
                  <a:cubicBezTo>
                    <a:pt x="22464" y="8950"/>
                    <a:pt x="22543" y="8771"/>
                    <a:pt x="22503" y="8552"/>
                  </a:cubicBezTo>
                  <a:cubicBezTo>
                    <a:pt x="22464" y="8333"/>
                    <a:pt x="22404" y="8114"/>
                    <a:pt x="22324" y="7895"/>
                  </a:cubicBezTo>
                  <a:cubicBezTo>
                    <a:pt x="21906" y="6781"/>
                    <a:pt x="21369" y="5707"/>
                    <a:pt x="20653" y="4752"/>
                  </a:cubicBezTo>
                  <a:cubicBezTo>
                    <a:pt x="18232" y="1560"/>
                    <a:pt x="15116" y="0"/>
                    <a:pt x="117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0"/>
            <p:cNvSpPr/>
            <p:nvPr/>
          </p:nvSpPr>
          <p:spPr>
            <a:xfrm>
              <a:off x="2343125" y="1024550"/>
              <a:ext cx="375575" cy="176650"/>
            </a:xfrm>
            <a:custGeom>
              <a:avLst/>
              <a:gdLst/>
              <a:ahLst/>
              <a:cxnLst/>
              <a:rect l="l" t="t" r="r" b="b"/>
              <a:pathLst>
                <a:path w="15023" h="7066" extrusionOk="0">
                  <a:moveTo>
                    <a:pt x="8034" y="1"/>
                  </a:moveTo>
                  <a:cubicBezTo>
                    <a:pt x="7582" y="1"/>
                    <a:pt x="7120" y="46"/>
                    <a:pt x="6646" y="139"/>
                  </a:cubicBezTo>
                  <a:cubicBezTo>
                    <a:pt x="5651" y="318"/>
                    <a:pt x="4756" y="736"/>
                    <a:pt x="3921" y="1293"/>
                  </a:cubicBezTo>
                  <a:cubicBezTo>
                    <a:pt x="2070" y="2567"/>
                    <a:pt x="856" y="4317"/>
                    <a:pt x="61" y="6387"/>
                  </a:cubicBezTo>
                  <a:cubicBezTo>
                    <a:pt x="41" y="6446"/>
                    <a:pt x="21" y="6506"/>
                    <a:pt x="21" y="6566"/>
                  </a:cubicBezTo>
                  <a:cubicBezTo>
                    <a:pt x="1" y="6785"/>
                    <a:pt x="140" y="6984"/>
                    <a:pt x="319" y="7043"/>
                  </a:cubicBezTo>
                  <a:cubicBezTo>
                    <a:pt x="369" y="7058"/>
                    <a:pt x="419" y="7066"/>
                    <a:pt x="467" y="7066"/>
                  </a:cubicBezTo>
                  <a:cubicBezTo>
                    <a:pt x="613" y="7066"/>
                    <a:pt x="747" y="6998"/>
                    <a:pt x="837" y="6864"/>
                  </a:cubicBezTo>
                  <a:cubicBezTo>
                    <a:pt x="896" y="6785"/>
                    <a:pt x="916" y="6685"/>
                    <a:pt x="976" y="6586"/>
                  </a:cubicBezTo>
                  <a:cubicBezTo>
                    <a:pt x="1215" y="6068"/>
                    <a:pt x="1414" y="5551"/>
                    <a:pt x="1692" y="5073"/>
                  </a:cubicBezTo>
                  <a:cubicBezTo>
                    <a:pt x="2528" y="3601"/>
                    <a:pt x="3622" y="2387"/>
                    <a:pt x="5154" y="1631"/>
                  </a:cubicBezTo>
                  <a:cubicBezTo>
                    <a:pt x="6141" y="1138"/>
                    <a:pt x="7102" y="891"/>
                    <a:pt x="8038" y="891"/>
                  </a:cubicBezTo>
                  <a:cubicBezTo>
                    <a:pt x="9330" y="891"/>
                    <a:pt x="10571" y="1362"/>
                    <a:pt x="11760" y="2308"/>
                  </a:cubicBezTo>
                  <a:cubicBezTo>
                    <a:pt x="12794" y="3124"/>
                    <a:pt x="13511" y="4198"/>
                    <a:pt x="14028" y="5392"/>
                  </a:cubicBezTo>
                  <a:cubicBezTo>
                    <a:pt x="14068" y="5511"/>
                    <a:pt x="14107" y="5611"/>
                    <a:pt x="14187" y="5710"/>
                  </a:cubicBezTo>
                  <a:cubicBezTo>
                    <a:pt x="14272" y="5851"/>
                    <a:pt x="14406" y="5932"/>
                    <a:pt x="14548" y="5932"/>
                  </a:cubicBezTo>
                  <a:cubicBezTo>
                    <a:pt x="14606" y="5932"/>
                    <a:pt x="14666" y="5918"/>
                    <a:pt x="14724" y="5889"/>
                  </a:cubicBezTo>
                  <a:cubicBezTo>
                    <a:pt x="14923" y="5810"/>
                    <a:pt x="15023" y="5611"/>
                    <a:pt x="14983" y="5372"/>
                  </a:cubicBezTo>
                  <a:cubicBezTo>
                    <a:pt x="14983" y="5332"/>
                    <a:pt x="14963" y="5272"/>
                    <a:pt x="14943" y="5213"/>
                  </a:cubicBezTo>
                  <a:cubicBezTo>
                    <a:pt x="14366" y="3800"/>
                    <a:pt x="13530" y="2586"/>
                    <a:pt x="12357" y="1612"/>
                  </a:cubicBezTo>
                  <a:cubicBezTo>
                    <a:pt x="11057" y="559"/>
                    <a:pt x="9613" y="1"/>
                    <a:pt x="80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6" name="Google Shape;1716;p20"/>
          <p:cNvSpPr/>
          <p:nvPr/>
        </p:nvSpPr>
        <p:spPr>
          <a:xfrm rot="-927999">
            <a:off x="5985728" y="786808"/>
            <a:ext cx="2597867" cy="2032208"/>
          </a:xfrm>
          <a:custGeom>
            <a:avLst/>
            <a:gdLst/>
            <a:ahLst/>
            <a:cxnLst/>
            <a:rect l="l" t="t" r="r" b="b"/>
            <a:pathLst>
              <a:path w="92280" h="72187" extrusionOk="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7" name="Google Shape;1717;p20"/>
          <p:cNvGrpSpPr/>
          <p:nvPr/>
        </p:nvGrpSpPr>
        <p:grpSpPr>
          <a:xfrm>
            <a:off x="600600" y="519300"/>
            <a:ext cx="7942800" cy="494700"/>
            <a:chOff x="600600" y="519300"/>
            <a:chExt cx="7942800" cy="494700"/>
          </a:xfrm>
        </p:grpSpPr>
        <p:sp>
          <p:nvSpPr>
            <p:cNvPr id="1718" name="Google Shape;1718;p20"/>
            <p:cNvSpPr/>
            <p:nvPr/>
          </p:nvSpPr>
          <p:spPr>
            <a:xfrm>
              <a:off x="600600" y="519300"/>
              <a:ext cx="7942800" cy="494700"/>
            </a:xfrm>
            <a:prstGeom prst="rect">
              <a:avLst/>
            </a:prstGeom>
            <a:solidFill>
              <a:schemeClr val="accent4"/>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9" name="Google Shape;1719;p20"/>
            <p:cNvGrpSpPr/>
            <p:nvPr/>
          </p:nvGrpSpPr>
          <p:grpSpPr>
            <a:xfrm>
              <a:off x="7542569" y="681111"/>
              <a:ext cx="789243" cy="171052"/>
              <a:chOff x="733775" y="310686"/>
              <a:chExt cx="789243" cy="171052"/>
            </a:xfrm>
          </p:grpSpPr>
          <p:sp>
            <p:nvSpPr>
              <p:cNvPr id="1720" name="Google Shape;1720;p20"/>
              <p:cNvSpPr/>
              <p:nvPr/>
            </p:nvSpPr>
            <p:spPr>
              <a:xfrm>
                <a:off x="1364945" y="310686"/>
                <a:ext cx="158072" cy="171052"/>
              </a:xfrm>
              <a:prstGeom prst="rect">
                <a:avLst/>
              </a:prstGeom>
            </p:spPr>
            <p:txBody>
              <a:bodyPr>
                <a:prstTxWarp prst="textPlain">
                  <a:avLst/>
                </a:prstTxWarp>
              </a:bodyPr>
              <a:lstStyle/>
              <a:p>
                <a:pPr lvl="0" algn="ctr"/>
                <a:r>
                  <a:rPr b="0" i="0">
                    <a:ln>
                      <a:noFill/>
                    </a:ln>
                    <a:solidFill>
                      <a:schemeClr val="lt2"/>
                    </a:solidFill>
                    <a:latin typeface="Gaegu;300"/>
                  </a:rPr>
                  <a:t>x</a:t>
                </a:r>
              </a:p>
            </p:txBody>
          </p:sp>
          <p:sp>
            <p:nvSpPr>
              <p:cNvPr id="1721" name="Google Shape;1721;p20"/>
              <p:cNvSpPr/>
              <p:nvPr/>
            </p:nvSpPr>
            <p:spPr>
              <a:xfrm>
                <a:off x="733775" y="385383"/>
                <a:ext cx="155474" cy="21652"/>
              </a:xfrm>
              <a:prstGeom prst="rect">
                <a:avLst/>
              </a:prstGeom>
            </p:spPr>
            <p:txBody>
              <a:bodyPr>
                <a:prstTxWarp prst="textPlain">
                  <a:avLst/>
                </a:prstTxWarp>
              </a:bodyPr>
              <a:lstStyle/>
              <a:p>
                <a:pPr lvl="0" algn="ctr"/>
                <a:r>
                  <a:rPr b="0" i="0">
                    <a:ln>
                      <a:noFill/>
                    </a:ln>
                    <a:solidFill>
                      <a:schemeClr val="lt2"/>
                    </a:solidFill>
                    <a:latin typeface="Gaegu;300"/>
                  </a:rPr>
                  <a:t>-</a:t>
                </a:r>
              </a:p>
            </p:txBody>
          </p:sp>
          <p:grpSp>
            <p:nvGrpSpPr>
              <p:cNvPr id="1722" name="Google Shape;1722;p20"/>
              <p:cNvGrpSpPr/>
              <p:nvPr/>
            </p:nvGrpSpPr>
            <p:grpSpPr>
              <a:xfrm>
                <a:off x="1015525" y="313175"/>
                <a:ext cx="184510" cy="164017"/>
                <a:chOff x="7228702" y="774508"/>
                <a:chExt cx="285046" cy="253347"/>
              </a:xfrm>
            </p:grpSpPr>
            <p:grpSp>
              <p:nvGrpSpPr>
                <p:cNvPr id="1723" name="Google Shape;1723;p20"/>
                <p:cNvGrpSpPr/>
                <p:nvPr/>
              </p:nvGrpSpPr>
              <p:grpSpPr>
                <a:xfrm>
                  <a:off x="7313001" y="774508"/>
                  <a:ext cx="200747" cy="228523"/>
                  <a:chOff x="7313001" y="774508"/>
                  <a:chExt cx="200747" cy="228523"/>
                </a:xfrm>
              </p:grpSpPr>
              <p:sp>
                <p:nvSpPr>
                  <p:cNvPr id="1724" name="Google Shape;1724;p20"/>
                  <p:cNvSpPr/>
                  <p:nvPr/>
                </p:nvSpPr>
                <p:spPr>
                  <a:xfrm>
                    <a:off x="7315737" y="774508"/>
                    <a:ext cx="198011" cy="228523"/>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725" name="Google Shape;1725;p20"/>
                  <p:cNvSpPr/>
                  <p:nvPr/>
                </p:nvSpPr>
                <p:spPr>
                  <a:xfrm>
                    <a:off x="7313001" y="778289"/>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6" name="Google Shape;1726;p20"/>
                <p:cNvGrpSpPr/>
                <p:nvPr/>
              </p:nvGrpSpPr>
              <p:grpSpPr>
                <a:xfrm>
                  <a:off x="7228702" y="809455"/>
                  <a:ext cx="200757" cy="218400"/>
                  <a:chOff x="7269477" y="781280"/>
                  <a:chExt cx="200757" cy="218400"/>
                </a:xfrm>
              </p:grpSpPr>
              <p:sp>
                <p:nvSpPr>
                  <p:cNvPr id="1727" name="Google Shape;1727;p20"/>
                  <p:cNvSpPr/>
                  <p:nvPr/>
                </p:nvSpPr>
                <p:spPr>
                  <a:xfrm>
                    <a:off x="7269477" y="781280"/>
                    <a:ext cx="200749" cy="217216"/>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728" name="Google Shape;1728;p20"/>
                  <p:cNvSpPr/>
                  <p:nvPr/>
                </p:nvSpPr>
                <p:spPr>
                  <a:xfrm>
                    <a:off x="7269491" y="782465"/>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729" name="Google Shape;1729;p20"/>
            <p:cNvGrpSpPr/>
            <p:nvPr/>
          </p:nvGrpSpPr>
          <p:grpSpPr>
            <a:xfrm>
              <a:off x="812189" y="664537"/>
              <a:ext cx="800559" cy="204209"/>
              <a:chOff x="747420" y="664537"/>
              <a:chExt cx="800559" cy="204209"/>
            </a:xfrm>
          </p:grpSpPr>
          <p:grpSp>
            <p:nvGrpSpPr>
              <p:cNvPr id="1730" name="Google Shape;1730;p20"/>
              <p:cNvGrpSpPr/>
              <p:nvPr/>
            </p:nvGrpSpPr>
            <p:grpSpPr>
              <a:xfrm>
                <a:off x="1339984" y="664537"/>
                <a:ext cx="207995" cy="204209"/>
                <a:chOff x="1541700" y="658850"/>
                <a:chExt cx="253838" cy="249218"/>
              </a:xfrm>
            </p:grpSpPr>
            <p:sp>
              <p:nvSpPr>
                <p:cNvPr id="1731" name="Google Shape;1731;p20"/>
                <p:cNvSpPr/>
                <p:nvPr/>
              </p:nvSpPr>
              <p:spPr>
                <a:xfrm>
                  <a:off x="1541700" y="658850"/>
                  <a:ext cx="253838" cy="249218"/>
                </a:xfrm>
                <a:custGeom>
                  <a:avLst/>
                  <a:gdLst/>
                  <a:ahLst/>
                  <a:cxn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0"/>
                <p:cNvSpPr/>
                <p:nvPr/>
              </p:nvSpPr>
              <p:spPr>
                <a:xfrm>
                  <a:off x="1610522" y="731473"/>
                  <a:ext cx="118892" cy="100998"/>
                </a:xfrm>
                <a:custGeom>
                  <a:avLst/>
                  <a:gdLst/>
                  <a:ahLst/>
                  <a:cxn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3" name="Google Shape;1733;p20"/>
              <p:cNvSpPr/>
              <p:nvPr/>
            </p:nvSpPr>
            <p:spPr>
              <a:xfrm rot="-5400000">
                <a:off x="71510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sp>
            <p:nvSpPr>
              <p:cNvPr id="1734" name="Google Shape;1734;p20"/>
              <p:cNvSpPr/>
              <p:nvPr/>
            </p:nvSpPr>
            <p:spPr>
              <a:xfrm rot="5400000" flipH="1">
                <a:off x="101138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grpSp>
      </p:grpSp>
      <p:sp>
        <p:nvSpPr>
          <p:cNvPr id="1735" name="Google Shape;1735;p20"/>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736" name="Google Shape;1736;p20"/>
          <p:cNvGrpSpPr/>
          <p:nvPr/>
        </p:nvGrpSpPr>
        <p:grpSpPr>
          <a:xfrm rot="2700000">
            <a:off x="6062347" y="4226475"/>
            <a:ext cx="328112" cy="377951"/>
            <a:chOff x="3150425" y="3024575"/>
            <a:chExt cx="130350" cy="150150"/>
          </a:xfrm>
        </p:grpSpPr>
        <p:sp>
          <p:nvSpPr>
            <p:cNvPr id="1737" name="Google Shape;1737;p20"/>
            <p:cNvSpPr/>
            <p:nvPr/>
          </p:nvSpPr>
          <p:spPr>
            <a:xfrm>
              <a:off x="3259350" y="3087675"/>
              <a:ext cx="21425" cy="20150"/>
            </a:xfrm>
            <a:custGeom>
              <a:avLst/>
              <a:gdLst/>
              <a:ahLst/>
              <a:cxnLst/>
              <a:rect l="l" t="t" r="r" b="b"/>
              <a:pathLst>
                <a:path w="857" h="806" extrusionOk="0">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0"/>
            <p:cNvSpPr/>
            <p:nvPr/>
          </p:nvSpPr>
          <p:spPr>
            <a:xfrm>
              <a:off x="3226525" y="3128500"/>
              <a:ext cx="22425" cy="29025"/>
            </a:xfrm>
            <a:custGeom>
              <a:avLst/>
              <a:gdLst/>
              <a:ahLst/>
              <a:cxnLst/>
              <a:rect l="l" t="t" r="r" b="b"/>
              <a:pathLst>
                <a:path w="897" h="1161" extrusionOk="0">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0"/>
            <p:cNvSpPr/>
            <p:nvPr/>
          </p:nvSpPr>
          <p:spPr>
            <a:xfrm>
              <a:off x="3237625" y="3024575"/>
              <a:ext cx="14800" cy="14075"/>
            </a:xfrm>
            <a:custGeom>
              <a:avLst/>
              <a:gdLst/>
              <a:ahLst/>
              <a:cxnLst/>
              <a:rect l="l" t="t" r="r" b="b"/>
              <a:pathLst>
                <a:path w="592" h="563" extrusionOk="0">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20"/>
            <p:cNvSpPr/>
            <p:nvPr/>
          </p:nvSpPr>
          <p:spPr>
            <a:xfrm>
              <a:off x="3209125" y="3062300"/>
              <a:ext cx="22900" cy="22025"/>
            </a:xfrm>
            <a:custGeom>
              <a:avLst/>
              <a:gdLst/>
              <a:ahLst/>
              <a:cxnLst/>
              <a:rect l="l" t="t" r="r" b="b"/>
              <a:pathLst>
                <a:path w="916" h="881" extrusionOk="0">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20"/>
            <p:cNvSpPr/>
            <p:nvPr/>
          </p:nvSpPr>
          <p:spPr>
            <a:xfrm>
              <a:off x="3205650" y="3094325"/>
              <a:ext cx="22350" cy="22600"/>
            </a:xfrm>
            <a:custGeom>
              <a:avLst/>
              <a:gdLst/>
              <a:ahLst/>
              <a:cxnLst/>
              <a:rect l="l" t="t" r="r" b="b"/>
              <a:pathLst>
                <a:path w="894" h="904" extrusionOk="0">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20"/>
            <p:cNvSpPr/>
            <p:nvPr/>
          </p:nvSpPr>
          <p:spPr>
            <a:xfrm>
              <a:off x="3182750" y="3155225"/>
              <a:ext cx="18425" cy="19500"/>
            </a:xfrm>
            <a:custGeom>
              <a:avLst/>
              <a:gdLst/>
              <a:ahLst/>
              <a:cxnLst/>
              <a:rect l="l" t="t" r="r" b="b"/>
              <a:pathLst>
                <a:path w="737" h="780" extrusionOk="0">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0"/>
            <p:cNvSpPr/>
            <p:nvPr/>
          </p:nvSpPr>
          <p:spPr>
            <a:xfrm>
              <a:off x="3165350" y="3033050"/>
              <a:ext cx="26875" cy="29250"/>
            </a:xfrm>
            <a:custGeom>
              <a:avLst/>
              <a:gdLst/>
              <a:ahLst/>
              <a:cxnLst/>
              <a:rect l="l" t="t" r="r" b="b"/>
              <a:pathLst>
                <a:path w="1075" h="1170" extrusionOk="0">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20"/>
            <p:cNvSpPr/>
            <p:nvPr/>
          </p:nvSpPr>
          <p:spPr>
            <a:xfrm>
              <a:off x="3150425" y="3082275"/>
              <a:ext cx="25900" cy="26450"/>
            </a:xfrm>
            <a:custGeom>
              <a:avLst/>
              <a:gdLst/>
              <a:ahLst/>
              <a:cxnLst/>
              <a:rect l="l" t="t" r="r" b="b"/>
              <a:pathLst>
                <a:path w="1036" h="1058" extrusionOk="0">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5" name="Google Shape;1745;p20"/>
          <p:cNvSpPr txBox="1">
            <a:spLocks noGrp="1"/>
          </p:cNvSpPr>
          <p:nvPr>
            <p:ph type="subTitle" idx="1"/>
          </p:nvPr>
        </p:nvSpPr>
        <p:spPr>
          <a:xfrm>
            <a:off x="1224900" y="3063163"/>
            <a:ext cx="20673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400"/>
              <a:buFont typeface="Gaegu"/>
              <a:buNone/>
              <a:defRPr sz="2600" b="1">
                <a:solidFill>
                  <a:schemeClr val="accent3"/>
                </a:solidFill>
                <a:latin typeface="Gaegu"/>
                <a:ea typeface="Gaegu"/>
                <a:cs typeface="Gaegu"/>
                <a:sym typeface="Gaegu"/>
              </a:defRPr>
            </a:lvl1pPr>
            <a:lvl2pPr lvl="1" algn="ctr" rtl="0">
              <a:lnSpc>
                <a:spcPct val="100000"/>
              </a:lnSpc>
              <a:spcBef>
                <a:spcPts val="0"/>
              </a:spcBef>
              <a:spcAft>
                <a:spcPts val="0"/>
              </a:spcAft>
              <a:buSzPts val="2400"/>
              <a:buFont typeface="Gaegu"/>
              <a:buNone/>
              <a:defRPr sz="2400" b="1">
                <a:latin typeface="Gaegu"/>
                <a:ea typeface="Gaegu"/>
                <a:cs typeface="Gaegu"/>
                <a:sym typeface="Gaegu"/>
              </a:defRPr>
            </a:lvl2pPr>
            <a:lvl3pPr lvl="2" algn="ctr" rtl="0">
              <a:lnSpc>
                <a:spcPct val="100000"/>
              </a:lnSpc>
              <a:spcBef>
                <a:spcPts val="0"/>
              </a:spcBef>
              <a:spcAft>
                <a:spcPts val="0"/>
              </a:spcAft>
              <a:buSzPts val="2400"/>
              <a:buFont typeface="Gaegu"/>
              <a:buNone/>
              <a:defRPr sz="2400" b="1">
                <a:latin typeface="Gaegu"/>
                <a:ea typeface="Gaegu"/>
                <a:cs typeface="Gaegu"/>
                <a:sym typeface="Gaegu"/>
              </a:defRPr>
            </a:lvl3pPr>
            <a:lvl4pPr lvl="3" algn="ctr" rtl="0">
              <a:lnSpc>
                <a:spcPct val="100000"/>
              </a:lnSpc>
              <a:spcBef>
                <a:spcPts val="0"/>
              </a:spcBef>
              <a:spcAft>
                <a:spcPts val="0"/>
              </a:spcAft>
              <a:buSzPts val="2400"/>
              <a:buFont typeface="Gaegu"/>
              <a:buNone/>
              <a:defRPr sz="2400" b="1">
                <a:latin typeface="Gaegu"/>
                <a:ea typeface="Gaegu"/>
                <a:cs typeface="Gaegu"/>
                <a:sym typeface="Gaegu"/>
              </a:defRPr>
            </a:lvl4pPr>
            <a:lvl5pPr lvl="4" algn="ctr" rtl="0">
              <a:lnSpc>
                <a:spcPct val="100000"/>
              </a:lnSpc>
              <a:spcBef>
                <a:spcPts val="0"/>
              </a:spcBef>
              <a:spcAft>
                <a:spcPts val="0"/>
              </a:spcAft>
              <a:buSzPts val="2400"/>
              <a:buFont typeface="Gaegu"/>
              <a:buNone/>
              <a:defRPr sz="2400" b="1">
                <a:latin typeface="Gaegu"/>
                <a:ea typeface="Gaegu"/>
                <a:cs typeface="Gaegu"/>
                <a:sym typeface="Gaegu"/>
              </a:defRPr>
            </a:lvl5pPr>
            <a:lvl6pPr lvl="5" algn="ctr" rtl="0">
              <a:lnSpc>
                <a:spcPct val="100000"/>
              </a:lnSpc>
              <a:spcBef>
                <a:spcPts val="0"/>
              </a:spcBef>
              <a:spcAft>
                <a:spcPts val="0"/>
              </a:spcAft>
              <a:buSzPts val="2400"/>
              <a:buFont typeface="Gaegu"/>
              <a:buNone/>
              <a:defRPr sz="2400" b="1">
                <a:latin typeface="Gaegu"/>
                <a:ea typeface="Gaegu"/>
                <a:cs typeface="Gaegu"/>
                <a:sym typeface="Gaegu"/>
              </a:defRPr>
            </a:lvl6pPr>
            <a:lvl7pPr lvl="6" algn="ctr" rtl="0">
              <a:lnSpc>
                <a:spcPct val="100000"/>
              </a:lnSpc>
              <a:spcBef>
                <a:spcPts val="0"/>
              </a:spcBef>
              <a:spcAft>
                <a:spcPts val="0"/>
              </a:spcAft>
              <a:buSzPts val="2400"/>
              <a:buFont typeface="Gaegu"/>
              <a:buNone/>
              <a:defRPr sz="2400" b="1">
                <a:latin typeface="Gaegu"/>
                <a:ea typeface="Gaegu"/>
                <a:cs typeface="Gaegu"/>
                <a:sym typeface="Gaegu"/>
              </a:defRPr>
            </a:lvl7pPr>
            <a:lvl8pPr lvl="7" algn="ctr" rtl="0">
              <a:lnSpc>
                <a:spcPct val="100000"/>
              </a:lnSpc>
              <a:spcBef>
                <a:spcPts val="0"/>
              </a:spcBef>
              <a:spcAft>
                <a:spcPts val="0"/>
              </a:spcAft>
              <a:buSzPts val="2400"/>
              <a:buFont typeface="Gaegu"/>
              <a:buNone/>
              <a:defRPr sz="2400" b="1">
                <a:latin typeface="Gaegu"/>
                <a:ea typeface="Gaegu"/>
                <a:cs typeface="Gaegu"/>
                <a:sym typeface="Gaegu"/>
              </a:defRPr>
            </a:lvl8pPr>
            <a:lvl9pPr lvl="8" algn="ctr" rtl="0">
              <a:lnSpc>
                <a:spcPct val="100000"/>
              </a:lnSpc>
              <a:spcBef>
                <a:spcPts val="0"/>
              </a:spcBef>
              <a:spcAft>
                <a:spcPts val="0"/>
              </a:spcAft>
              <a:buSzPts val="2400"/>
              <a:buFont typeface="Gaegu"/>
              <a:buNone/>
              <a:defRPr sz="2400" b="1">
                <a:latin typeface="Gaegu"/>
                <a:ea typeface="Gaegu"/>
                <a:cs typeface="Gaegu"/>
                <a:sym typeface="Gaegu"/>
              </a:defRPr>
            </a:lvl9pPr>
          </a:lstStyle>
          <a:p>
            <a:endParaRPr/>
          </a:p>
        </p:txBody>
      </p:sp>
      <p:sp>
        <p:nvSpPr>
          <p:cNvPr id="1746" name="Google Shape;1746;p20"/>
          <p:cNvSpPr txBox="1">
            <a:spLocks noGrp="1"/>
          </p:cNvSpPr>
          <p:nvPr>
            <p:ph type="subTitle" idx="2"/>
          </p:nvPr>
        </p:nvSpPr>
        <p:spPr>
          <a:xfrm>
            <a:off x="1224900" y="3532963"/>
            <a:ext cx="2067300" cy="572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47" name="Google Shape;1747;p20"/>
          <p:cNvSpPr txBox="1">
            <a:spLocks noGrp="1"/>
          </p:cNvSpPr>
          <p:nvPr>
            <p:ph type="subTitle" idx="3"/>
          </p:nvPr>
        </p:nvSpPr>
        <p:spPr>
          <a:xfrm>
            <a:off x="5851800" y="3063163"/>
            <a:ext cx="20673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400"/>
              <a:buFont typeface="Gaegu"/>
              <a:buNone/>
              <a:defRPr sz="2600" b="1">
                <a:solidFill>
                  <a:schemeClr val="accent3"/>
                </a:solidFill>
                <a:latin typeface="Gaegu"/>
                <a:ea typeface="Gaegu"/>
                <a:cs typeface="Gaegu"/>
                <a:sym typeface="Gaegu"/>
              </a:defRPr>
            </a:lvl1pPr>
            <a:lvl2pPr lvl="1" algn="ctr" rtl="0">
              <a:lnSpc>
                <a:spcPct val="100000"/>
              </a:lnSpc>
              <a:spcBef>
                <a:spcPts val="0"/>
              </a:spcBef>
              <a:spcAft>
                <a:spcPts val="0"/>
              </a:spcAft>
              <a:buSzPts val="2400"/>
              <a:buFont typeface="Gaegu"/>
              <a:buNone/>
              <a:defRPr sz="2400" b="1">
                <a:latin typeface="Gaegu"/>
                <a:ea typeface="Gaegu"/>
                <a:cs typeface="Gaegu"/>
                <a:sym typeface="Gaegu"/>
              </a:defRPr>
            </a:lvl2pPr>
            <a:lvl3pPr lvl="2" algn="ctr" rtl="0">
              <a:lnSpc>
                <a:spcPct val="100000"/>
              </a:lnSpc>
              <a:spcBef>
                <a:spcPts val="0"/>
              </a:spcBef>
              <a:spcAft>
                <a:spcPts val="0"/>
              </a:spcAft>
              <a:buSzPts val="2400"/>
              <a:buFont typeface="Gaegu"/>
              <a:buNone/>
              <a:defRPr sz="2400" b="1">
                <a:latin typeface="Gaegu"/>
                <a:ea typeface="Gaegu"/>
                <a:cs typeface="Gaegu"/>
                <a:sym typeface="Gaegu"/>
              </a:defRPr>
            </a:lvl3pPr>
            <a:lvl4pPr lvl="3" algn="ctr" rtl="0">
              <a:lnSpc>
                <a:spcPct val="100000"/>
              </a:lnSpc>
              <a:spcBef>
                <a:spcPts val="0"/>
              </a:spcBef>
              <a:spcAft>
                <a:spcPts val="0"/>
              </a:spcAft>
              <a:buSzPts val="2400"/>
              <a:buFont typeface="Gaegu"/>
              <a:buNone/>
              <a:defRPr sz="2400" b="1">
                <a:latin typeface="Gaegu"/>
                <a:ea typeface="Gaegu"/>
                <a:cs typeface="Gaegu"/>
                <a:sym typeface="Gaegu"/>
              </a:defRPr>
            </a:lvl4pPr>
            <a:lvl5pPr lvl="4" algn="ctr" rtl="0">
              <a:lnSpc>
                <a:spcPct val="100000"/>
              </a:lnSpc>
              <a:spcBef>
                <a:spcPts val="0"/>
              </a:spcBef>
              <a:spcAft>
                <a:spcPts val="0"/>
              </a:spcAft>
              <a:buSzPts val="2400"/>
              <a:buFont typeface="Gaegu"/>
              <a:buNone/>
              <a:defRPr sz="2400" b="1">
                <a:latin typeface="Gaegu"/>
                <a:ea typeface="Gaegu"/>
                <a:cs typeface="Gaegu"/>
                <a:sym typeface="Gaegu"/>
              </a:defRPr>
            </a:lvl5pPr>
            <a:lvl6pPr lvl="5" algn="ctr" rtl="0">
              <a:lnSpc>
                <a:spcPct val="100000"/>
              </a:lnSpc>
              <a:spcBef>
                <a:spcPts val="0"/>
              </a:spcBef>
              <a:spcAft>
                <a:spcPts val="0"/>
              </a:spcAft>
              <a:buSzPts val="2400"/>
              <a:buFont typeface="Gaegu"/>
              <a:buNone/>
              <a:defRPr sz="2400" b="1">
                <a:latin typeface="Gaegu"/>
                <a:ea typeface="Gaegu"/>
                <a:cs typeface="Gaegu"/>
                <a:sym typeface="Gaegu"/>
              </a:defRPr>
            </a:lvl6pPr>
            <a:lvl7pPr lvl="6" algn="ctr" rtl="0">
              <a:lnSpc>
                <a:spcPct val="100000"/>
              </a:lnSpc>
              <a:spcBef>
                <a:spcPts val="0"/>
              </a:spcBef>
              <a:spcAft>
                <a:spcPts val="0"/>
              </a:spcAft>
              <a:buSzPts val="2400"/>
              <a:buFont typeface="Gaegu"/>
              <a:buNone/>
              <a:defRPr sz="2400" b="1">
                <a:latin typeface="Gaegu"/>
                <a:ea typeface="Gaegu"/>
                <a:cs typeface="Gaegu"/>
                <a:sym typeface="Gaegu"/>
              </a:defRPr>
            </a:lvl7pPr>
            <a:lvl8pPr lvl="7" algn="ctr" rtl="0">
              <a:lnSpc>
                <a:spcPct val="100000"/>
              </a:lnSpc>
              <a:spcBef>
                <a:spcPts val="0"/>
              </a:spcBef>
              <a:spcAft>
                <a:spcPts val="0"/>
              </a:spcAft>
              <a:buSzPts val="2400"/>
              <a:buFont typeface="Gaegu"/>
              <a:buNone/>
              <a:defRPr sz="2400" b="1">
                <a:latin typeface="Gaegu"/>
                <a:ea typeface="Gaegu"/>
                <a:cs typeface="Gaegu"/>
                <a:sym typeface="Gaegu"/>
              </a:defRPr>
            </a:lvl8pPr>
            <a:lvl9pPr lvl="8" algn="ctr" rtl="0">
              <a:lnSpc>
                <a:spcPct val="100000"/>
              </a:lnSpc>
              <a:spcBef>
                <a:spcPts val="0"/>
              </a:spcBef>
              <a:spcAft>
                <a:spcPts val="0"/>
              </a:spcAft>
              <a:buSzPts val="2400"/>
              <a:buFont typeface="Gaegu"/>
              <a:buNone/>
              <a:defRPr sz="2400" b="1">
                <a:latin typeface="Gaegu"/>
                <a:ea typeface="Gaegu"/>
                <a:cs typeface="Gaegu"/>
                <a:sym typeface="Gaegu"/>
              </a:defRPr>
            </a:lvl9pPr>
          </a:lstStyle>
          <a:p>
            <a:endParaRPr/>
          </a:p>
        </p:txBody>
      </p:sp>
      <p:sp>
        <p:nvSpPr>
          <p:cNvPr id="1748" name="Google Shape;1748;p20"/>
          <p:cNvSpPr txBox="1">
            <a:spLocks noGrp="1"/>
          </p:cNvSpPr>
          <p:nvPr>
            <p:ph type="subTitle" idx="4"/>
          </p:nvPr>
        </p:nvSpPr>
        <p:spPr>
          <a:xfrm>
            <a:off x="5851800" y="3532963"/>
            <a:ext cx="2067300" cy="572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49" name="Google Shape;1749;p20"/>
          <p:cNvSpPr txBox="1">
            <a:spLocks noGrp="1"/>
          </p:cNvSpPr>
          <p:nvPr>
            <p:ph type="subTitle" idx="5"/>
          </p:nvPr>
        </p:nvSpPr>
        <p:spPr>
          <a:xfrm>
            <a:off x="1224900" y="1549050"/>
            <a:ext cx="20673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400"/>
              <a:buFont typeface="Gaegu"/>
              <a:buNone/>
              <a:defRPr sz="2600" b="1">
                <a:solidFill>
                  <a:schemeClr val="accent3"/>
                </a:solidFill>
                <a:latin typeface="Gaegu"/>
                <a:ea typeface="Gaegu"/>
                <a:cs typeface="Gaegu"/>
                <a:sym typeface="Gaegu"/>
              </a:defRPr>
            </a:lvl1pPr>
            <a:lvl2pPr lvl="1" algn="ctr" rtl="0">
              <a:lnSpc>
                <a:spcPct val="100000"/>
              </a:lnSpc>
              <a:spcBef>
                <a:spcPts val="0"/>
              </a:spcBef>
              <a:spcAft>
                <a:spcPts val="0"/>
              </a:spcAft>
              <a:buSzPts val="2400"/>
              <a:buFont typeface="Gaegu"/>
              <a:buNone/>
              <a:defRPr sz="2400" b="1">
                <a:latin typeface="Gaegu"/>
                <a:ea typeface="Gaegu"/>
                <a:cs typeface="Gaegu"/>
                <a:sym typeface="Gaegu"/>
              </a:defRPr>
            </a:lvl2pPr>
            <a:lvl3pPr lvl="2" algn="ctr" rtl="0">
              <a:lnSpc>
                <a:spcPct val="100000"/>
              </a:lnSpc>
              <a:spcBef>
                <a:spcPts val="0"/>
              </a:spcBef>
              <a:spcAft>
                <a:spcPts val="0"/>
              </a:spcAft>
              <a:buSzPts val="2400"/>
              <a:buFont typeface="Gaegu"/>
              <a:buNone/>
              <a:defRPr sz="2400" b="1">
                <a:latin typeface="Gaegu"/>
                <a:ea typeface="Gaegu"/>
                <a:cs typeface="Gaegu"/>
                <a:sym typeface="Gaegu"/>
              </a:defRPr>
            </a:lvl3pPr>
            <a:lvl4pPr lvl="3" algn="ctr" rtl="0">
              <a:lnSpc>
                <a:spcPct val="100000"/>
              </a:lnSpc>
              <a:spcBef>
                <a:spcPts val="0"/>
              </a:spcBef>
              <a:spcAft>
                <a:spcPts val="0"/>
              </a:spcAft>
              <a:buSzPts val="2400"/>
              <a:buFont typeface="Gaegu"/>
              <a:buNone/>
              <a:defRPr sz="2400" b="1">
                <a:latin typeface="Gaegu"/>
                <a:ea typeface="Gaegu"/>
                <a:cs typeface="Gaegu"/>
                <a:sym typeface="Gaegu"/>
              </a:defRPr>
            </a:lvl4pPr>
            <a:lvl5pPr lvl="4" algn="ctr" rtl="0">
              <a:lnSpc>
                <a:spcPct val="100000"/>
              </a:lnSpc>
              <a:spcBef>
                <a:spcPts val="0"/>
              </a:spcBef>
              <a:spcAft>
                <a:spcPts val="0"/>
              </a:spcAft>
              <a:buSzPts val="2400"/>
              <a:buFont typeface="Gaegu"/>
              <a:buNone/>
              <a:defRPr sz="2400" b="1">
                <a:latin typeface="Gaegu"/>
                <a:ea typeface="Gaegu"/>
                <a:cs typeface="Gaegu"/>
                <a:sym typeface="Gaegu"/>
              </a:defRPr>
            </a:lvl5pPr>
            <a:lvl6pPr lvl="5" algn="ctr" rtl="0">
              <a:lnSpc>
                <a:spcPct val="100000"/>
              </a:lnSpc>
              <a:spcBef>
                <a:spcPts val="0"/>
              </a:spcBef>
              <a:spcAft>
                <a:spcPts val="0"/>
              </a:spcAft>
              <a:buSzPts val="2400"/>
              <a:buFont typeface="Gaegu"/>
              <a:buNone/>
              <a:defRPr sz="2400" b="1">
                <a:latin typeface="Gaegu"/>
                <a:ea typeface="Gaegu"/>
                <a:cs typeface="Gaegu"/>
                <a:sym typeface="Gaegu"/>
              </a:defRPr>
            </a:lvl6pPr>
            <a:lvl7pPr lvl="6" algn="ctr" rtl="0">
              <a:lnSpc>
                <a:spcPct val="100000"/>
              </a:lnSpc>
              <a:spcBef>
                <a:spcPts val="0"/>
              </a:spcBef>
              <a:spcAft>
                <a:spcPts val="0"/>
              </a:spcAft>
              <a:buSzPts val="2400"/>
              <a:buFont typeface="Gaegu"/>
              <a:buNone/>
              <a:defRPr sz="2400" b="1">
                <a:latin typeface="Gaegu"/>
                <a:ea typeface="Gaegu"/>
                <a:cs typeface="Gaegu"/>
                <a:sym typeface="Gaegu"/>
              </a:defRPr>
            </a:lvl7pPr>
            <a:lvl8pPr lvl="7" algn="ctr" rtl="0">
              <a:lnSpc>
                <a:spcPct val="100000"/>
              </a:lnSpc>
              <a:spcBef>
                <a:spcPts val="0"/>
              </a:spcBef>
              <a:spcAft>
                <a:spcPts val="0"/>
              </a:spcAft>
              <a:buSzPts val="2400"/>
              <a:buFont typeface="Gaegu"/>
              <a:buNone/>
              <a:defRPr sz="2400" b="1">
                <a:latin typeface="Gaegu"/>
                <a:ea typeface="Gaegu"/>
                <a:cs typeface="Gaegu"/>
                <a:sym typeface="Gaegu"/>
              </a:defRPr>
            </a:lvl8pPr>
            <a:lvl9pPr lvl="8" algn="ctr" rtl="0">
              <a:lnSpc>
                <a:spcPct val="100000"/>
              </a:lnSpc>
              <a:spcBef>
                <a:spcPts val="0"/>
              </a:spcBef>
              <a:spcAft>
                <a:spcPts val="0"/>
              </a:spcAft>
              <a:buSzPts val="2400"/>
              <a:buFont typeface="Gaegu"/>
              <a:buNone/>
              <a:defRPr sz="2400" b="1">
                <a:latin typeface="Gaegu"/>
                <a:ea typeface="Gaegu"/>
                <a:cs typeface="Gaegu"/>
                <a:sym typeface="Gaegu"/>
              </a:defRPr>
            </a:lvl9pPr>
          </a:lstStyle>
          <a:p>
            <a:endParaRPr/>
          </a:p>
        </p:txBody>
      </p:sp>
      <p:sp>
        <p:nvSpPr>
          <p:cNvPr id="1750" name="Google Shape;1750;p20"/>
          <p:cNvSpPr txBox="1">
            <a:spLocks noGrp="1"/>
          </p:cNvSpPr>
          <p:nvPr>
            <p:ph type="subTitle" idx="6"/>
          </p:nvPr>
        </p:nvSpPr>
        <p:spPr>
          <a:xfrm>
            <a:off x="1224900" y="2018850"/>
            <a:ext cx="2067300" cy="572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51" name="Google Shape;1751;p20"/>
          <p:cNvSpPr txBox="1">
            <a:spLocks noGrp="1"/>
          </p:cNvSpPr>
          <p:nvPr>
            <p:ph type="subTitle" idx="7"/>
          </p:nvPr>
        </p:nvSpPr>
        <p:spPr>
          <a:xfrm>
            <a:off x="5851800" y="1549050"/>
            <a:ext cx="20673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400"/>
              <a:buFont typeface="Gaegu"/>
              <a:buNone/>
              <a:defRPr sz="2600" b="1">
                <a:solidFill>
                  <a:schemeClr val="accent3"/>
                </a:solidFill>
                <a:latin typeface="Gaegu"/>
                <a:ea typeface="Gaegu"/>
                <a:cs typeface="Gaegu"/>
                <a:sym typeface="Gaegu"/>
              </a:defRPr>
            </a:lvl1pPr>
            <a:lvl2pPr lvl="1" algn="ctr" rtl="0">
              <a:lnSpc>
                <a:spcPct val="100000"/>
              </a:lnSpc>
              <a:spcBef>
                <a:spcPts val="0"/>
              </a:spcBef>
              <a:spcAft>
                <a:spcPts val="0"/>
              </a:spcAft>
              <a:buSzPts val="2400"/>
              <a:buFont typeface="Gaegu"/>
              <a:buNone/>
              <a:defRPr sz="2400" b="1">
                <a:latin typeface="Gaegu"/>
                <a:ea typeface="Gaegu"/>
                <a:cs typeface="Gaegu"/>
                <a:sym typeface="Gaegu"/>
              </a:defRPr>
            </a:lvl2pPr>
            <a:lvl3pPr lvl="2" algn="ctr" rtl="0">
              <a:lnSpc>
                <a:spcPct val="100000"/>
              </a:lnSpc>
              <a:spcBef>
                <a:spcPts val="0"/>
              </a:spcBef>
              <a:spcAft>
                <a:spcPts val="0"/>
              </a:spcAft>
              <a:buSzPts val="2400"/>
              <a:buFont typeface="Gaegu"/>
              <a:buNone/>
              <a:defRPr sz="2400" b="1">
                <a:latin typeface="Gaegu"/>
                <a:ea typeface="Gaegu"/>
                <a:cs typeface="Gaegu"/>
                <a:sym typeface="Gaegu"/>
              </a:defRPr>
            </a:lvl3pPr>
            <a:lvl4pPr lvl="3" algn="ctr" rtl="0">
              <a:lnSpc>
                <a:spcPct val="100000"/>
              </a:lnSpc>
              <a:spcBef>
                <a:spcPts val="0"/>
              </a:spcBef>
              <a:spcAft>
                <a:spcPts val="0"/>
              </a:spcAft>
              <a:buSzPts val="2400"/>
              <a:buFont typeface="Gaegu"/>
              <a:buNone/>
              <a:defRPr sz="2400" b="1">
                <a:latin typeface="Gaegu"/>
                <a:ea typeface="Gaegu"/>
                <a:cs typeface="Gaegu"/>
                <a:sym typeface="Gaegu"/>
              </a:defRPr>
            </a:lvl4pPr>
            <a:lvl5pPr lvl="4" algn="ctr" rtl="0">
              <a:lnSpc>
                <a:spcPct val="100000"/>
              </a:lnSpc>
              <a:spcBef>
                <a:spcPts val="0"/>
              </a:spcBef>
              <a:spcAft>
                <a:spcPts val="0"/>
              </a:spcAft>
              <a:buSzPts val="2400"/>
              <a:buFont typeface="Gaegu"/>
              <a:buNone/>
              <a:defRPr sz="2400" b="1">
                <a:latin typeface="Gaegu"/>
                <a:ea typeface="Gaegu"/>
                <a:cs typeface="Gaegu"/>
                <a:sym typeface="Gaegu"/>
              </a:defRPr>
            </a:lvl5pPr>
            <a:lvl6pPr lvl="5" algn="ctr" rtl="0">
              <a:lnSpc>
                <a:spcPct val="100000"/>
              </a:lnSpc>
              <a:spcBef>
                <a:spcPts val="0"/>
              </a:spcBef>
              <a:spcAft>
                <a:spcPts val="0"/>
              </a:spcAft>
              <a:buSzPts val="2400"/>
              <a:buFont typeface="Gaegu"/>
              <a:buNone/>
              <a:defRPr sz="2400" b="1">
                <a:latin typeface="Gaegu"/>
                <a:ea typeface="Gaegu"/>
                <a:cs typeface="Gaegu"/>
                <a:sym typeface="Gaegu"/>
              </a:defRPr>
            </a:lvl6pPr>
            <a:lvl7pPr lvl="6" algn="ctr" rtl="0">
              <a:lnSpc>
                <a:spcPct val="100000"/>
              </a:lnSpc>
              <a:spcBef>
                <a:spcPts val="0"/>
              </a:spcBef>
              <a:spcAft>
                <a:spcPts val="0"/>
              </a:spcAft>
              <a:buSzPts val="2400"/>
              <a:buFont typeface="Gaegu"/>
              <a:buNone/>
              <a:defRPr sz="2400" b="1">
                <a:latin typeface="Gaegu"/>
                <a:ea typeface="Gaegu"/>
                <a:cs typeface="Gaegu"/>
                <a:sym typeface="Gaegu"/>
              </a:defRPr>
            </a:lvl7pPr>
            <a:lvl8pPr lvl="7" algn="ctr" rtl="0">
              <a:lnSpc>
                <a:spcPct val="100000"/>
              </a:lnSpc>
              <a:spcBef>
                <a:spcPts val="0"/>
              </a:spcBef>
              <a:spcAft>
                <a:spcPts val="0"/>
              </a:spcAft>
              <a:buSzPts val="2400"/>
              <a:buFont typeface="Gaegu"/>
              <a:buNone/>
              <a:defRPr sz="2400" b="1">
                <a:latin typeface="Gaegu"/>
                <a:ea typeface="Gaegu"/>
                <a:cs typeface="Gaegu"/>
                <a:sym typeface="Gaegu"/>
              </a:defRPr>
            </a:lvl8pPr>
            <a:lvl9pPr lvl="8" algn="ctr" rtl="0">
              <a:lnSpc>
                <a:spcPct val="100000"/>
              </a:lnSpc>
              <a:spcBef>
                <a:spcPts val="0"/>
              </a:spcBef>
              <a:spcAft>
                <a:spcPts val="0"/>
              </a:spcAft>
              <a:buSzPts val="2400"/>
              <a:buFont typeface="Gaegu"/>
              <a:buNone/>
              <a:defRPr sz="2400" b="1">
                <a:latin typeface="Gaegu"/>
                <a:ea typeface="Gaegu"/>
                <a:cs typeface="Gaegu"/>
                <a:sym typeface="Gaegu"/>
              </a:defRPr>
            </a:lvl9pPr>
          </a:lstStyle>
          <a:p>
            <a:endParaRPr/>
          </a:p>
        </p:txBody>
      </p:sp>
      <p:sp>
        <p:nvSpPr>
          <p:cNvPr id="1752" name="Google Shape;1752;p20"/>
          <p:cNvSpPr txBox="1">
            <a:spLocks noGrp="1"/>
          </p:cNvSpPr>
          <p:nvPr>
            <p:ph type="subTitle" idx="8"/>
          </p:nvPr>
        </p:nvSpPr>
        <p:spPr>
          <a:xfrm>
            <a:off x="5851800" y="2018850"/>
            <a:ext cx="2067300" cy="572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2"/>
        <p:cNvGrpSpPr/>
        <p:nvPr/>
      </p:nvGrpSpPr>
      <p:grpSpPr>
        <a:xfrm>
          <a:off x="0" y="0"/>
          <a:ext cx="0" cy="0"/>
          <a:chOff x="0" y="0"/>
          <a:chExt cx="0" cy="0"/>
        </a:xfrm>
      </p:grpSpPr>
      <p:grpSp>
        <p:nvGrpSpPr>
          <p:cNvPr id="103" name="Google Shape;103;p3"/>
          <p:cNvGrpSpPr/>
          <p:nvPr/>
        </p:nvGrpSpPr>
        <p:grpSpPr>
          <a:xfrm>
            <a:off x="-23004" y="-1"/>
            <a:ext cx="9177565" cy="5143390"/>
            <a:chOff x="-23004" y="-1"/>
            <a:chExt cx="9177565" cy="5143390"/>
          </a:xfrm>
        </p:grpSpPr>
        <p:sp>
          <p:nvSpPr>
            <p:cNvPr id="104" name="Google Shape;104;p3"/>
            <p:cNvSpPr/>
            <p:nvPr/>
          </p:nvSpPr>
          <p:spPr>
            <a:xfrm>
              <a:off x="-22991"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324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50686"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9986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1346531"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1672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20202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236813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26941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3041740"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338966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37157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406333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4411262"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23004" y="176275"/>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3004" y="52386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23004" y="84988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23004" y="119780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23004" y="155450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23004" y="1880590"/>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23004" y="222851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23004" y="257636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3004" y="2902455"/>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3004" y="3250042"/>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3004" y="359796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23004" y="392405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23004" y="4271639"/>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23004" y="461956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23004" y="4945583"/>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4732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505868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5406608"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7541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6080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64282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677579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710188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74498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779739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8123417"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8471339"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882837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915445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4732600" y="176275"/>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4732600" y="52386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4732600" y="84988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4732600" y="119780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4732600" y="155450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4732600" y="1880590"/>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4732600" y="222851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4732600" y="257636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4732600" y="2902455"/>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4732600" y="3250042"/>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4732600" y="359796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4732600" y="392405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4732600" y="4271639"/>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4732600" y="461956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4732600" y="4945583"/>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 name="Google Shape;162;p3"/>
          <p:cNvSpPr/>
          <p:nvPr/>
        </p:nvSpPr>
        <p:spPr>
          <a:xfrm>
            <a:off x="600600" y="1014000"/>
            <a:ext cx="7942800" cy="374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rot="10586678">
            <a:off x="536386" y="571640"/>
            <a:ext cx="1729888" cy="1334604"/>
          </a:xfrm>
          <a:custGeom>
            <a:avLst/>
            <a:gdLst/>
            <a:ahLst/>
            <a:cxnLst/>
            <a:rect l="l" t="t" r="r" b="b"/>
            <a:pathLst>
              <a:path w="92280" h="72187" extrusionOk="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3"/>
          <p:cNvGrpSpPr/>
          <p:nvPr/>
        </p:nvGrpSpPr>
        <p:grpSpPr>
          <a:xfrm>
            <a:off x="6794528" y="672184"/>
            <a:ext cx="1752839" cy="1484357"/>
            <a:chOff x="478350" y="433625"/>
            <a:chExt cx="811800" cy="687425"/>
          </a:xfrm>
        </p:grpSpPr>
        <p:sp>
          <p:nvSpPr>
            <p:cNvPr id="165" name="Google Shape;165;p3"/>
            <p:cNvSpPr/>
            <p:nvPr/>
          </p:nvSpPr>
          <p:spPr>
            <a:xfrm>
              <a:off x="505225" y="579850"/>
              <a:ext cx="5000" cy="5000"/>
            </a:xfrm>
            <a:custGeom>
              <a:avLst/>
              <a:gdLst/>
              <a:ahLst/>
              <a:cxnLst/>
              <a:rect l="l" t="t" r="r" b="b"/>
              <a:pathLst>
                <a:path w="200" h="200" extrusionOk="0">
                  <a:moveTo>
                    <a:pt x="120" y="200"/>
                  </a:moveTo>
                  <a:cubicBezTo>
                    <a:pt x="140" y="140"/>
                    <a:pt x="199" y="41"/>
                    <a:pt x="120" y="1"/>
                  </a:cubicBezTo>
                  <a:cubicBezTo>
                    <a:pt x="40" y="41"/>
                    <a:pt x="0" y="140"/>
                    <a:pt x="120" y="20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519650" y="589300"/>
              <a:ext cx="5000" cy="5000"/>
            </a:xfrm>
            <a:custGeom>
              <a:avLst/>
              <a:gdLst/>
              <a:ahLst/>
              <a:cxnLst/>
              <a:rect l="l" t="t" r="r" b="b"/>
              <a:pathLst>
                <a:path w="200" h="200" extrusionOk="0">
                  <a:moveTo>
                    <a:pt x="199" y="140"/>
                  </a:moveTo>
                  <a:cubicBezTo>
                    <a:pt x="179" y="120"/>
                    <a:pt x="159" y="100"/>
                    <a:pt x="179" y="41"/>
                  </a:cubicBezTo>
                  <a:lnTo>
                    <a:pt x="40" y="1"/>
                  </a:lnTo>
                  <a:lnTo>
                    <a:pt x="0" y="120"/>
                  </a:lnTo>
                  <a:cubicBezTo>
                    <a:pt x="80" y="140"/>
                    <a:pt x="179" y="200"/>
                    <a:pt x="199" y="14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478350" y="590800"/>
              <a:ext cx="58225" cy="311400"/>
            </a:xfrm>
            <a:custGeom>
              <a:avLst/>
              <a:gdLst/>
              <a:ahLst/>
              <a:cxnLst/>
              <a:rect l="l" t="t" r="r" b="b"/>
              <a:pathLst>
                <a:path w="2329" h="12456" extrusionOk="0">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618625" y="433625"/>
              <a:ext cx="671525" cy="687425"/>
            </a:xfrm>
            <a:custGeom>
              <a:avLst/>
              <a:gdLst/>
              <a:ahLst/>
              <a:cxnLst/>
              <a:rect l="l" t="t" r="r" b="b"/>
              <a:pathLst>
                <a:path w="26861" h="27497" extrusionOk="0">
                  <a:moveTo>
                    <a:pt x="26781" y="15479"/>
                  </a:moveTo>
                  <a:cubicBezTo>
                    <a:pt x="26721" y="14823"/>
                    <a:pt x="26701" y="14186"/>
                    <a:pt x="26582" y="13629"/>
                  </a:cubicBezTo>
                  <a:cubicBezTo>
                    <a:pt x="26542" y="13430"/>
                    <a:pt x="26443" y="13251"/>
                    <a:pt x="26403" y="13052"/>
                  </a:cubicBezTo>
                  <a:cubicBezTo>
                    <a:pt x="26224" y="12236"/>
                    <a:pt x="26164" y="11401"/>
                    <a:pt x="25945" y="10605"/>
                  </a:cubicBezTo>
                  <a:cubicBezTo>
                    <a:pt x="25866" y="10346"/>
                    <a:pt x="25726" y="10088"/>
                    <a:pt x="25647" y="9829"/>
                  </a:cubicBezTo>
                  <a:cubicBezTo>
                    <a:pt x="25567" y="9570"/>
                    <a:pt x="25567" y="9292"/>
                    <a:pt x="25488" y="9013"/>
                  </a:cubicBezTo>
                  <a:cubicBezTo>
                    <a:pt x="25408" y="8735"/>
                    <a:pt x="25289" y="8476"/>
                    <a:pt x="25189" y="8217"/>
                  </a:cubicBezTo>
                  <a:cubicBezTo>
                    <a:pt x="25070" y="7819"/>
                    <a:pt x="24851" y="7422"/>
                    <a:pt x="24712" y="7183"/>
                  </a:cubicBezTo>
                  <a:cubicBezTo>
                    <a:pt x="24592" y="6964"/>
                    <a:pt x="24553" y="6765"/>
                    <a:pt x="24473" y="6606"/>
                  </a:cubicBezTo>
                  <a:cubicBezTo>
                    <a:pt x="24334" y="6248"/>
                    <a:pt x="24095" y="5929"/>
                    <a:pt x="23896" y="5611"/>
                  </a:cubicBezTo>
                  <a:cubicBezTo>
                    <a:pt x="23836" y="5511"/>
                    <a:pt x="23856" y="5372"/>
                    <a:pt x="23797" y="5293"/>
                  </a:cubicBezTo>
                  <a:cubicBezTo>
                    <a:pt x="23737" y="5193"/>
                    <a:pt x="23598" y="5133"/>
                    <a:pt x="23538" y="5034"/>
                  </a:cubicBezTo>
                  <a:cubicBezTo>
                    <a:pt x="23538" y="5034"/>
                    <a:pt x="23538" y="4934"/>
                    <a:pt x="23498" y="4895"/>
                  </a:cubicBezTo>
                  <a:cubicBezTo>
                    <a:pt x="23319" y="4636"/>
                    <a:pt x="23160" y="4338"/>
                    <a:pt x="22961" y="4119"/>
                  </a:cubicBezTo>
                  <a:cubicBezTo>
                    <a:pt x="22881" y="4019"/>
                    <a:pt x="22782" y="3940"/>
                    <a:pt x="22702" y="3840"/>
                  </a:cubicBezTo>
                  <a:cubicBezTo>
                    <a:pt x="22603" y="3721"/>
                    <a:pt x="22523" y="3582"/>
                    <a:pt x="22503" y="3562"/>
                  </a:cubicBezTo>
                  <a:cubicBezTo>
                    <a:pt x="22424" y="3442"/>
                    <a:pt x="22284" y="3422"/>
                    <a:pt x="22185" y="3323"/>
                  </a:cubicBezTo>
                  <a:cubicBezTo>
                    <a:pt x="22145" y="3263"/>
                    <a:pt x="22165" y="3204"/>
                    <a:pt x="22145" y="3164"/>
                  </a:cubicBezTo>
                  <a:cubicBezTo>
                    <a:pt x="22105" y="3124"/>
                    <a:pt x="22006" y="3104"/>
                    <a:pt x="21966" y="3044"/>
                  </a:cubicBezTo>
                  <a:cubicBezTo>
                    <a:pt x="21707" y="2746"/>
                    <a:pt x="21409" y="2388"/>
                    <a:pt x="21051" y="2129"/>
                  </a:cubicBezTo>
                  <a:cubicBezTo>
                    <a:pt x="20951" y="2069"/>
                    <a:pt x="20832" y="2050"/>
                    <a:pt x="20752" y="1990"/>
                  </a:cubicBezTo>
                  <a:cubicBezTo>
                    <a:pt x="20633" y="1910"/>
                    <a:pt x="20553" y="1811"/>
                    <a:pt x="20454" y="1731"/>
                  </a:cubicBezTo>
                  <a:cubicBezTo>
                    <a:pt x="20255" y="1592"/>
                    <a:pt x="20056" y="1492"/>
                    <a:pt x="19837" y="1373"/>
                  </a:cubicBezTo>
                  <a:cubicBezTo>
                    <a:pt x="19419" y="1134"/>
                    <a:pt x="19002" y="955"/>
                    <a:pt x="18584" y="756"/>
                  </a:cubicBezTo>
                  <a:cubicBezTo>
                    <a:pt x="17768" y="398"/>
                    <a:pt x="16912" y="140"/>
                    <a:pt x="16077" y="40"/>
                  </a:cubicBezTo>
                  <a:cubicBezTo>
                    <a:pt x="15321" y="40"/>
                    <a:pt x="14604" y="0"/>
                    <a:pt x="13928" y="40"/>
                  </a:cubicBezTo>
                  <a:cubicBezTo>
                    <a:pt x="13829" y="40"/>
                    <a:pt x="13749" y="0"/>
                    <a:pt x="13649" y="20"/>
                  </a:cubicBezTo>
                  <a:cubicBezTo>
                    <a:pt x="13590" y="20"/>
                    <a:pt x="13510" y="80"/>
                    <a:pt x="13451" y="100"/>
                  </a:cubicBezTo>
                  <a:cubicBezTo>
                    <a:pt x="13271" y="120"/>
                    <a:pt x="13072" y="100"/>
                    <a:pt x="12913" y="120"/>
                  </a:cubicBezTo>
                  <a:cubicBezTo>
                    <a:pt x="12754" y="159"/>
                    <a:pt x="12595" y="219"/>
                    <a:pt x="12436" y="279"/>
                  </a:cubicBezTo>
                  <a:cubicBezTo>
                    <a:pt x="12356" y="299"/>
                    <a:pt x="12277" y="299"/>
                    <a:pt x="12197" y="319"/>
                  </a:cubicBezTo>
                  <a:cubicBezTo>
                    <a:pt x="12197" y="319"/>
                    <a:pt x="12157" y="418"/>
                    <a:pt x="12137" y="418"/>
                  </a:cubicBezTo>
                  <a:cubicBezTo>
                    <a:pt x="12098" y="458"/>
                    <a:pt x="12018" y="398"/>
                    <a:pt x="11978" y="418"/>
                  </a:cubicBezTo>
                  <a:cubicBezTo>
                    <a:pt x="11401" y="617"/>
                    <a:pt x="10765" y="756"/>
                    <a:pt x="10168" y="876"/>
                  </a:cubicBezTo>
                  <a:cubicBezTo>
                    <a:pt x="9790" y="955"/>
                    <a:pt x="9451" y="1055"/>
                    <a:pt x="9113" y="1174"/>
                  </a:cubicBezTo>
                  <a:cubicBezTo>
                    <a:pt x="6944" y="1393"/>
                    <a:pt x="5034" y="2030"/>
                    <a:pt x="3284" y="3960"/>
                  </a:cubicBezTo>
                  <a:cubicBezTo>
                    <a:pt x="3204" y="4039"/>
                    <a:pt x="3124" y="4139"/>
                    <a:pt x="3065" y="4238"/>
                  </a:cubicBezTo>
                  <a:cubicBezTo>
                    <a:pt x="3045" y="4218"/>
                    <a:pt x="3025" y="4198"/>
                    <a:pt x="3025" y="4198"/>
                  </a:cubicBezTo>
                  <a:cubicBezTo>
                    <a:pt x="2925" y="4079"/>
                    <a:pt x="2826" y="4159"/>
                    <a:pt x="2746" y="4178"/>
                  </a:cubicBezTo>
                  <a:cubicBezTo>
                    <a:pt x="2707" y="4198"/>
                    <a:pt x="2647" y="4238"/>
                    <a:pt x="2607" y="4278"/>
                  </a:cubicBezTo>
                  <a:cubicBezTo>
                    <a:pt x="2408" y="4417"/>
                    <a:pt x="2209" y="4636"/>
                    <a:pt x="2070" y="4895"/>
                  </a:cubicBezTo>
                  <a:cubicBezTo>
                    <a:pt x="2010" y="5034"/>
                    <a:pt x="2010" y="5153"/>
                    <a:pt x="1950" y="5293"/>
                  </a:cubicBezTo>
                  <a:cubicBezTo>
                    <a:pt x="1692" y="5790"/>
                    <a:pt x="1294" y="6287"/>
                    <a:pt x="1135" y="6765"/>
                  </a:cubicBezTo>
                  <a:cubicBezTo>
                    <a:pt x="1095" y="6964"/>
                    <a:pt x="1214" y="7262"/>
                    <a:pt x="956" y="7322"/>
                  </a:cubicBezTo>
                  <a:cubicBezTo>
                    <a:pt x="1055" y="7501"/>
                    <a:pt x="916" y="7800"/>
                    <a:pt x="816" y="8018"/>
                  </a:cubicBezTo>
                  <a:cubicBezTo>
                    <a:pt x="737" y="8138"/>
                    <a:pt x="677" y="8217"/>
                    <a:pt x="598" y="8277"/>
                  </a:cubicBezTo>
                  <a:cubicBezTo>
                    <a:pt x="538" y="9033"/>
                    <a:pt x="239" y="9789"/>
                    <a:pt x="160" y="10545"/>
                  </a:cubicBezTo>
                  <a:cubicBezTo>
                    <a:pt x="80" y="11301"/>
                    <a:pt x="1" y="12018"/>
                    <a:pt x="1" y="12674"/>
                  </a:cubicBezTo>
                  <a:cubicBezTo>
                    <a:pt x="21" y="13768"/>
                    <a:pt x="40" y="14743"/>
                    <a:pt x="200" y="15798"/>
                  </a:cubicBezTo>
                  <a:cubicBezTo>
                    <a:pt x="239" y="15957"/>
                    <a:pt x="319" y="16136"/>
                    <a:pt x="359" y="16315"/>
                  </a:cubicBezTo>
                  <a:cubicBezTo>
                    <a:pt x="418" y="16494"/>
                    <a:pt x="458" y="16673"/>
                    <a:pt x="518" y="16872"/>
                  </a:cubicBezTo>
                  <a:cubicBezTo>
                    <a:pt x="478" y="16912"/>
                    <a:pt x="498" y="16912"/>
                    <a:pt x="538" y="16932"/>
                  </a:cubicBezTo>
                  <a:cubicBezTo>
                    <a:pt x="598" y="17151"/>
                    <a:pt x="677" y="17370"/>
                    <a:pt x="757" y="17569"/>
                  </a:cubicBezTo>
                  <a:cubicBezTo>
                    <a:pt x="757" y="17608"/>
                    <a:pt x="757" y="17648"/>
                    <a:pt x="737" y="17688"/>
                  </a:cubicBezTo>
                  <a:cubicBezTo>
                    <a:pt x="777" y="17728"/>
                    <a:pt x="816" y="17768"/>
                    <a:pt x="836" y="17807"/>
                  </a:cubicBezTo>
                  <a:cubicBezTo>
                    <a:pt x="916" y="17986"/>
                    <a:pt x="1015" y="18185"/>
                    <a:pt x="1095" y="18364"/>
                  </a:cubicBezTo>
                  <a:cubicBezTo>
                    <a:pt x="1095" y="18364"/>
                    <a:pt x="1095" y="18384"/>
                    <a:pt x="1135" y="18424"/>
                  </a:cubicBezTo>
                  <a:cubicBezTo>
                    <a:pt x="1175" y="18504"/>
                    <a:pt x="1214" y="18583"/>
                    <a:pt x="1254" y="18683"/>
                  </a:cubicBezTo>
                  <a:cubicBezTo>
                    <a:pt x="1254" y="18742"/>
                    <a:pt x="1294" y="18802"/>
                    <a:pt x="1354" y="18842"/>
                  </a:cubicBezTo>
                  <a:cubicBezTo>
                    <a:pt x="1473" y="19041"/>
                    <a:pt x="1592" y="19220"/>
                    <a:pt x="1732" y="19419"/>
                  </a:cubicBezTo>
                  <a:cubicBezTo>
                    <a:pt x="3264" y="21588"/>
                    <a:pt x="5850" y="22841"/>
                    <a:pt x="8476" y="23299"/>
                  </a:cubicBezTo>
                  <a:cubicBezTo>
                    <a:pt x="10327" y="23637"/>
                    <a:pt x="12197" y="23617"/>
                    <a:pt x="14087" y="23518"/>
                  </a:cubicBezTo>
                  <a:cubicBezTo>
                    <a:pt x="13988" y="23537"/>
                    <a:pt x="13888" y="23557"/>
                    <a:pt x="13789" y="23577"/>
                  </a:cubicBezTo>
                  <a:cubicBezTo>
                    <a:pt x="13709" y="23597"/>
                    <a:pt x="13530" y="23617"/>
                    <a:pt x="13451" y="23657"/>
                  </a:cubicBezTo>
                  <a:cubicBezTo>
                    <a:pt x="13431" y="23657"/>
                    <a:pt x="13411" y="23756"/>
                    <a:pt x="13391" y="23756"/>
                  </a:cubicBezTo>
                  <a:cubicBezTo>
                    <a:pt x="13331" y="23776"/>
                    <a:pt x="13252" y="23717"/>
                    <a:pt x="13172" y="23717"/>
                  </a:cubicBezTo>
                  <a:cubicBezTo>
                    <a:pt x="12913" y="23717"/>
                    <a:pt x="12734" y="23736"/>
                    <a:pt x="12535" y="23736"/>
                  </a:cubicBezTo>
                  <a:cubicBezTo>
                    <a:pt x="12376" y="23736"/>
                    <a:pt x="12217" y="23796"/>
                    <a:pt x="12078" y="23677"/>
                  </a:cubicBezTo>
                  <a:cubicBezTo>
                    <a:pt x="11899" y="23717"/>
                    <a:pt x="11640" y="23796"/>
                    <a:pt x="11381" y="23836"/>
                  </a:cubicBezTo>
                  <a:cubicBezTo>
                    <a:pt x="11302" y="23856"/>
                    <a:pt x="11123" y="23876"/>
                    <a:pt x="11123" y="23876"/>
                  </a:cubicBezTo>
                  <a:cubicBezTo>
                    <a:pt x="11083" y="23876"/>
                    <a:pt x="11083" y="23836"/>
                    <a:pt x="11063" y="23836"/>
                  </a:cubicBezTo>
                  <a:cubicBezTo>
                    <a:pt x="10944" y="23856"/>
                    <a:pt x="10824" y="23915"/>
                    <a:pt x="10705" y="23915"/>
                  </a:cubicBezTo>
                  <a:cubicBezTo>
                    <a:pt x="10148" y="23955"/>
                    <a:pt x="9272" y="23537"/>
                    <a:pt x="9093" y="24194"/>
                  </a:cubicBezTo>
                  <a:cubicBezTo>
                    <a:pt x="9014" y="24492"/>
                    <a:pt x="9073" y="24711"/>
                    <a:pt x="9193" y="24851"/>
                  </a:cubicBezTo>
                  <a:cubicBezTo>
                    <a:pt x="9213" y="24890"/>
                    <a:pt x="9332" y="24871"/>
                    <a:pt x="9412" y="24930"/>
                  </a:cubicBezTo>
                  <a:cubicBezTo>
                    <a:pt x="9491" y="24970"/>
                    <a:pt x="9571" y="25010"/>
                    <a:pt x="9611" y="25109"/>
                  </a:cubicBezTo>
                  <a:cubicBezTo>
                    <a:pt x="10148" y="25109"/>
                    <a:pt x="10745" y="24990"/>
                    <a:pt x="11322" y="24950"/>
                  </a:cubicBezTo>
                  <a:cubicBezTo>
                    <a:pt x="11381" y="24930"/>
                    <a:pt x="11461" y="24890"/>
                    <a:pt x="11521" y="24890"/>
                  </a:cubicBezTo>
                  <a:cubicBezTo>
                    <a:pt x="11580" y="24890"/>
                    <a:pt x="11640" y="24950"/>
                    <a:pt x="11720" y="24950"/>
                  </a:cubicBezTo>
                  <a:cubicBezTo>
                    <a:pt x="11859" y="24930"/>
                    <a:pt x="12018" y="24851"/>
                    <a:pt x="12157" y="24851"/>
                  </a:cubicBezTo>
                  <a:cubicBezTo>
                    <a:pt x="12197" y="24831"/>
                    <a:pt x="12297" y="24890"/>
                    <a:pt x="12356" y="24890"/>
                  </a:cubicBezTo>
                  <a:cubicBezTo>
                    <a:pt x="12436" y="24890"/>
                    <a:pt x="12495" y="24851"/>
                    <a:pt x="12575" y="24831"/>
                  </a:cubicBezTo>
                  <a:cubicBezTo>
                    <a:pt x="12655" y="24831"/>
                    <a:pt x="12714" y="24890"/>
                    <a:pt x="12774" y="24890"/>
                  </a:cubicBezTo>
                  <a:cubicBezTo>
                    <a:pt x="13013" y="24871"/>
                    <a:pt x="13192" y="24751"/>
                    <a:pt x="13371" y="24910"/>
                  </a:cubicBezTo>
                  <a:cubicBezTo>
                    <a:pt x="13590" y="24811"/>
                    <a:pt x="13829" y="24771"/>
                    <a:pt x="14027" y="24731"/>
                  </a:cubicBezTo>
                  <a:cubicBezTo>
                    <a:pt x="14127" y="24691"/>
                    <a:pt x="14127" y="24731"/>
                    <a:pt x="14226" y="24711"/>
                  </a:cubicBezTo>
                  <a:cubicBezTo>
                    <a:pt x="14525" y="24652"/>
                    <a:pt x="14843" y="24532"/>
                    <a:pt x="15142" y="24492"/>
                  </a:cubicBezTo>
                  <a:cubicBezTo>
                    <a:pt x="15261" y="24473"/>
                    <a:pt x="15380" y="24532"/>
                    <a:pt x="15500" y="24512"/>
                  </a:cubicBezTo>
                  <a:cubicBezTo>
                    <a:pt x="15599" y="24512"/>
                    <a:pt x="15679" y="24413"/>
                    <a:pt x="15778" y="24393"/>
                  </a:cubicBezTo>
                  <a:cubicBezTo>
                    <a:pt x="16534" y="24154"/>
                    <a:pt x="17310" y="24274"/>
                    <a:pt x="18126" y="24055"/>
                  </a:cubicBezTo>
                  <a:cubicBezTo>
                    <a:pt x="18285" y="24015"/>
                    <a:pt x="18444" y="23935"/>
                    <a:pt x="18604" y="23876"/>
                  </a:cubicBezTo>
                  <a:cubicBezTo>
                    <a:pt x="18604" y="23876"/>
                    <a:pt x="18663" y="23935"/>
                    <a:pt x="18703" y="23915"/>
                  </a:cubicBezTo>
                  <a:cubicBezTo>
                    <a:pt x="18822" y="23896"/>
                    <a:pt x="19002" y="23836"/>
                    <a:pt x="19141" y="23796"/>
                  </a:cubicBezTo>
                  <a:cubicBezTo>
                    <a:pt x="20215" y="23458"/>
                    <a:pt x="21230" y="22960"/>
                    <a:pt x="22066" y="22264"/>
                  </a:cubicBezTo>
                  <a:cubicBezTo>
                    <a:pt x="22125" y="22204"/>
                    <a:pt x="22185" y="22165"/>
                    <a:pt x="22245" y="22105"/>
                  </a:cubicBezTo>
                  <a:cubicBezTo>
                    <a:pt x="22563" y="21806"/>
                    <a:pt x="22861" y="21448"/>
                    <a:pt x="23100" y="21170"/>
                  </a:cubicBezTo>
                  <a:cubicBezTo>
                    <a:pt x="23319" y="20931"/>
                    <a:pt x="23558" y="20414"/>
                    <a:pt x="23797" y="20175"/>
                  </a:cubicBezTo>
                  <a:cubicBezTo>
                    <a:pt x="23816" y="20155"/>
                    <a:pt x="23777" y="20115"/>
                    <a:pt x="23777" y="20076"/>
                  </a:cubicBezTo>
                  <a:cubicBezTo>
                    <a:pt x="24015" y="19598"/>
                    <a:pt x="24155" y="19041"/>
                    <a:pt x="24254" y="18782"/>
                  </a:cubicBezTo>
                  <a:cubicBezTo>
                    <a:pt x="24413" y="18364"/>
                    <a:pt x="24433" y="17867"/>
                    <a:pt x="24533" y="17390"/>
                  </a:cubicBezTo>
                  <a:cubicBezTo>
                    <a:pt x="24612" y="16872"/>
                    <a:pt x="24771" y="16375"/>
                    <a:pt x="24732" y="15798"/>
                  </a:cubicBezTo>
                  <a:cubicBezTo>
                    <a:pt x="24712" y="15559"/>
                    <a:pt x="24712" y="15440"/>
                    <a:pt x="24712" y="15320"/>
                  </a:cubicBezTo>
                  <a:cubicBezTo>
                    <a:pt x="24712" y="15082"/>
                    <a:pt x="24632" y="14843"/>
                    <a:pt x="24612" y="14604"/>
                  </a:cubicBezTo>
                  <a:cubicBezTo>
                    <a:pt x="24592" y="14505"/>
                    <a:pt x="24652" y="14425"/>
                    <a:pt x="24632" y="14326"/>
                  </a:cubicBezTo>
                  <a:cubicBezTo>
                    <a:pt x="24573" y="13589"/>
                    <a:pt x="24493" y="12833"/>
                    <a:pt x="24354" y="12097"/>
                  </a:cubicBezTo>
                  <a:cubicBezTo>
                    <a:pt x="24194" y="11361"/>
                    <a:pt x="24015" y="10665"/>
                    <a:pt x="23797" y="9988"/>
                  </a:cubicBezTo>
                  <a:cubicBezTo>
                    <a:pt x="23757" y="9909"/>
                    <a:pt x="23816" y="9809"/>
                    <a:pt x="23777" y="9749"/>
                  </a:cubicBezTo>
                  <a:cubicBezTo>
                    <a:pt x="23757" y="9670"/>
                    <a:pt x="23657" y="9630"/>
                    <a:pt x="23617" y="9550"/>
                  </a:cubicBezTo>
                  <a:cubicBezTo>
                    <a:pt x="23598" y="9511"/>
                    <a:pt x="23657" y="9471"/>
                    <a:pt x="23637" y="9431"/>
                  </a:cubicBezTo>
                  <a:cubicBezTo>
                    <a:pt x="23617" y="9312"/>
                    <a:pt x="23419" y="8954"/>
                    <a:pt x="23379" y="8914"/>
                  </a:cubicBezTo>
                  <a:cubicBezTo>
                    <a:pt x="23339" y="8874"/>
                    <a:pt x="23419" y="8854"/>
                    <a:pt x="23399" y="8834"/>
                  </a:cubicBezTo>
                  <a:cubicBezTo>
                    <a:pt x="23379" y="8774"/>
                    <a:pt x="23339" y="8774"/>
                    <a:pt x="23319" y="8755"/>
                  </a:cubicBezTo>
                  <a:cubicBezTo>
                    <a:pt x="23299" y="8695"/>
                    <a:pt x="23359" y="8655"/>
                    <a:pt x="23319" y="8615"/>
                  </a:cubicBezTo>
                  <a:cubicBezTo>
                    <a:pt x="23279" y="8456"/>
                    <a:pt x="23140" y="8337"/>
                    <a:pt x="23080" y="8197"/>
                  </a:cubicBezTo>
                  <a:cubicBezTo>
                    <a:pt x="23060" y="8158"/>
                    <a:pt x="23100" y="8118"/>
                    <a:pt x="23100" y="8098"/>
                  </a:cubicBezTo>
                  <a:cubicBezTo>
                    <a:pt x="23080" y="8058"/>
                    <a:pt x="23021" y="8058"/>
                    <a:pt x="23001" y="8018"/>
                  </a:cubicBezTo>
                  <a:cubicBezTo>
                    <a:pt x="22941" y="7879"/>
                    <a:pt x="22842" y="7740"/>
                    <a:pt x="22782" y="7581"/>
                  </a:cubicBezTo>
                  <a:cubicBezTo>
                    <a:pt x="22742" y="7501"/>
                    <a:pt x="22762" y="7402"/>
                    <a:pt x="22722" y="7322"/>
                  </a:cubicBezTo>
                  <a:cubicBezTo>
                    <a:pt x="22643" y="7163"/>
                    <a:pt x="22503" y="7043"/>
                    <a:pt x="22404" y="6884"/>
                  </a:cubicBezTo>
                  <a:cubicBezTo>
                    <a:pt x="22245" y="6626"/>
                    <a:pt x="22066" y="6307"/>
                    <a:pt x="21887" y="5969"/>
                  </a:cubicBezTo>
                  <a:cubicBezTo>
                    <a:pt x="21767" y="5790"/>
                    <a:pt x="21727" y="5591"/>
                    <a:pt x="21648" y="5472"/>
                  </a:cubicBezTo>
                  <a:cubicBezTo>
                    <a:pt x="21608" y="5412"/>
                    <a:pt x="21469" y="5392"/>
                    <a:pt x="21429" y="5332"/>
                  </a:cubicBezTo>
                  <a:cubicBezTo>
                    <a:pt x="21389" y="5273"/>
                    <a:pt x="21369" y="5153"/>
                    <a:pt x="21329" y="5094"/>
                  </a:cubicBezTo>
                  <a:cubicBezTo>
                    <a:pt x="21310" y="5054"/>
                    <a:pt x="21250" y="5094"/>
                    <a:pt x="21230" y="5034"/>
                  </a:cubicBezTo>
                  <a:cubicBezTo>
                    <a:pt x="21230" y="5014"/>
                    <a:pt x="21270" y="4915"/>
                    <a:pt x="21270" y="4895"/>
                  </a:cubicBezTo>
                  <a:cubicBezTo>
                    <a:pt x="21210" y="4815"/>
                    <a:pt x="21111" y="4775"/>
                    <a:pt x="21071" y="4716"/>
                  </a:cubicBezTo>
                  <a:cubicBezTo>
                    <a:pt x="20852" y="4457"/>
                    <a:pt x="20534" y="4298"/>
                    <a:pt x="20295" y="4079"/>
                  </a:cubicBezTo>
                  <a:cubicBezTo>
                    <a:pt x="20156" y="3960"/>
                    <a:pt x="20036" y="3840"/>
                    <a:pt x="19897" y="3721"/>
                  </a:cubicBezTo>
                  <a:cubicBezTo>
                    <a:pt x="19857" y="3701"/>
                    <a:pt x="19797" y="3701"/>
                    <a:pt x="19797" y="3701"/>
                  </a:cubicBezTo>
                  <a:cubicBezTo>
                    <a:pt x="19738" y="3661"/>
                    <a:pt x="19758" y="3601"/>
                    <a:pt x="19738" y="3582"/>
                  </a:cubicBezTo>
                  <a:cubicBezTo>
                    <a:pt x="19698" y="3542"/>
                    <a:pt x="19579" y="3422"/>
                    <a:pt x="19579" y="3422"/>
                  </a:cubicBezTo>
                  <a:cubicBezTo>
                    <a:pt x="19081" y="3005"/>
                    <a:pt x="18564" y="2666"/>
                    <a:pt x="18106" y="2189"/>
                  </a:cubicBezTo>
                  <a:cubicBezTo>
                    <a:pt x="18345" y="2209"/>
                    <a:pt x="18524" y="2328"/>
                    <a:pt x="18723" y="2447"/>
                  </a:cubicBezTo>
                  <a:cubicBezTo>
                    <a:pt x="19141" y="2706"/>
                    <a:pt x="19559" y="2925"/>
                    <a:pt x="19937" y="3184"/>
                  </a:cubicBezTo>
                  <a:cubicBezTo>
                    <a:pt x="20016" y="3243"/>
                    <a:pt x="20116" y="3323"/>
                    <a:pt x="20215" y="3383"/>
                  </a:cubicBezTo>
                  <a:cubicBezTo>
                    <a:pt x="20315" y="3422"/>
                    <a:pt x="20454" y="3422"/>
                    <a:pt x="20534" y="3482"/>
                  </a:cubicBezTo>
                  <a:cubicBezTo>
                    <a:pt x="20573" y="3522"/>
                    <a:pt x="20633" y="3562"/>
                    <a:pt x="20693" y="3601"/>
                  </a:cubicBezTo>
                  <a:cubicBezTo>
                    <a:pt x="20733" y="3641"/>
                    <a:pt x="20792" y="3681"/>
                    <a:pt x="20792" y="3681"/>
                  </a:cubicBezTo>
                  <a:cubicBezTo>
                    <a:pt x="20792" y="3701"/>
                    <a:pt x="20772" y="3761"/>
                    <a:pt x="20812" y="3800"/>
                  </a:cubicBezTo>
                  <a:cubicBezTo>
                    <a:pt x="20852" y="3820"/>
                    <a:pt x="20971" y="3820"/>
                    <a:pt x="21011" y="3860"/>
                  </a:cubicBezTo>
                  <a:cubicBezTo>
                    <a:pt x="21031" y="3880"/>
                    <a:pt x="20991" y="3920"/>
                    <a:pt x="21011" y="3940"/>
                  </a:cubicBezTo>
                  <a:cubicBezTo>
                    <a:pt x="21031" y="3979"/>
                    <a:pt x="21071" y="3960"/>
                    <a:pt x="21111" y="3999"/>
                  </a:cubicBezTo>
                  <a:cubicBezTo>
                    <a:pt x="21310" y="4198"/>
                    <a:pt x="21389" y="4497"/>
                    <a:pt x="21668" y="4656"/>
                  </a:cubicBezTo>
                  <a:cubicBezTo>
                    <a:pt x="21707" y="5133"/>
                    <a:pt x="22105" y="5492"/>
                    <a:pt x="22404" y="5949"/>
                  </a:cubicBezTo>
                  <a:cubicBezTo>
                    <a:pt x="22503" y="6069"/>
                    <a:pt x="22603" y="6208"/>
                    <a:pt x="22682" y="6347"/>
                  </a:cubicBezTo>
                  <a:cubicBezTo>
                    <a:pt x="22702" y="6407"/>
                    <a:pt x="22643" y="6486"/>
                    <a:pt x="22662" y="6546"/>
                  </a:cubicBezTo>
                  <a:cubicBezTo>
                    <a:pt x="22682" y="6606"/>
                    <a:pt x="22782" y="6665"/>
                    <a:pt x="22802" y="6725"/>
                  </a:cubicBezTo>
                  <a:cubicBezTo>
                    <a:pt x="22921" y="6984"/>
                    <a:pt x="23060" y="7223"/>
                    <a:pt x="23200" y="7481"/>
                  </a:cubicBezTo>
                  <a:cubicBezTo>
                    <a:pt x="23419" y="7939"/>
                    <a:pt x="23498" y="8317"/>
                    <a:pt x="23677" y="8655"/>
                  </a:cubicBezTo>
                  <a:cubicBezTo>
                    <a:pt x="23856" y="9013"/>
                    <a:pt x="24035" y="9332"/>
                    <a:pt x="24155" y="9670"/>
                  </a:cubicBezTo>
                  <a:cubicBezTo>
                    <a:pt x="24155" y="9729"/>
                    <a:pt x="24115" y="9809"/>
                    <a:pt x="24135" y="9849"/>
                  </a:cubicBezTo>
                  <a:cubicBezTo>
                    <a:pt x="24155" y="9928"/>
                    <a:pt x="24214" y="9948"/>
                    <a:pt x="24234" y="10008"/>
                  </a:cubicBezTo>
                  <a:cubicBezTo>
                    <a:pt x="24274" y="10127"/>
                    <a:pt x="24234" y="10267"/>
                    <a:pt x="24274" y="10366"/>
                  </a:cubicBezTo>
                  <a:cubicBezTo>
                    <a:pt x="24274" y="10426"/>
                    <a:pt x="24374" y="10426"/>
                    <a:pt x="24393" y="10486"/>
                  </a:cubicBezTo>
                  <a:cubicBezTo>
                    <a:pt x="24433" y="10525"/>
                    <a:pt x="24374" y="10605"/>
                    <a:pt x="24393" y="10645"/>
                  </a:cubicBezTo>
                  <a:cubicBezTo>
                    <a:pt x="24393" y="10704"/>
                    <a:pt x="24413" y="10724"/>
                    <a:pt x="24413" y="10784"/>
                  </a:cubicBezTo>
                  <a:cubicBezTo>
                    <a:pt x="24433" y="11102"/>
                    <a:pt x="24672" y="11202"/>
                    <a:pt x="24752" y="11421"/>
                  </a:cubicBezTo>
                  <a:cubicBezTo>
                    <a:pt x="24831" y="11659"/>
                    <a:pt x="24851" y="11898"/>
                    <a:pt x="24891" y="12157"/>
                  </a:cubicBezTo>
                  <a:cubicBezTo>
                    <a:pt x="24931" y="12475"/>
                    <a:pt x="25030" y="12853"/>
                    <a:pt x="24970" y="13072"/>
                  </a:cubicBezTo>
                  <a:cubicBezTo>
                    <a:pt x="24871" y="13410"/>
                    <a:pt x="25070" y="13729"/>
                    <a:pt x="25130" y="14047"/>
                  </a:cubicBezTo>
                  <a:cubicBezTo>
                    <a:pt x="25189" y="14266"/>
                    <a:pt x="25150" y="14524"/>
                    <a:pt x="25150" y="14664"/>
                  </a:cubicBezTo>
                  <a:cubicBezTo>
                    <a:pt x="25150" y="14723"/>
                    <a:pt x="25209" y="14783"/>
                    <a:pt x="25209" y="14863"/>
                  </a:cubicBezTo>
                  <a:cubicBezTo>
                    <a:pt x="25209" y="14982"/>
                    <a:pt x="25229" y="15101"/>
                    <a:pt x="25229" y="15221"/>
                  </a:cubicBezTo>
                  <a:cubicBezTo>
                    <a:pt x="25249" y="15360"/>
                    <a:pt x="25309" y="15499"/>
                    <a:pt x="25249" y="15639"/>
                  </a:cubicBezTo>
                  <a:cubicBezTo>
                    <a:pt x="25269" y="15778"/>
                    <a:pt x="25408" y="15838"/>
                    <a:pt x="25428" y="15977"/>
                  </a:cubicBezTo>
                  <a:cubicBezTo>
                    <a:pt x="25309" y="16136"/>
                    <a:pt x="25468" y="16335"/>
                    <a:pt x="25468" y="16474"/>
                  </a:cubicBezTo>
                  <a:cubicBezTo>
                    <a:pt x="25468" y="16534"/>
                    <a:pt x="25408" y="16594"/>
                    <a:pt x="25408" y="16653"/>
                  </a:cubicBezTo>
                  <a:cubicBezTo>
                    <a:pt x="25428" y="16852"/>
                    <a:pt x="25488" y="17071"/>
                    <a:pt x="25488" y="17230"/>
                  </a:cubicBezTo>
                  <a:cubicBezTo>
                    <a:pt x="25488" y="17270"/>
                    <a:pt x="25428" y="17350"/>
                    <a:pt x="25428" y="17390"/>
                  </a:cubicBezTo>
                  <a:cubicBezTo>
                    <a:pt x="25408" y="17668"/>
                    <a:pt x="25428" y="17947"/>
                    <a:pt x="25388" y="18245"/>
                  </a:cubicBezTo>
                  <a:cubicBezTo>
                    <a:pt x="25368" y="18524"/>
                    <a:pt x="25329" y="18862"/>
                    <a:pt x="25249" y="19160"/>
                  </a:cubicBezTo>
                  <a:cubicBezTo>
                    <a:pt x="25150" y="19598"/>
                    <a:pt x="24970" y="19996"/>
                    <a:pt x="24851" y="20394"/>
                  </a:cubicBezTo>
                  <a:cubicBezTo>
                    <a:pt x="24851" y="20394"/>
                    <a:pt x="24771" y="20414"/>
                    <a:pt x="24752" y="20473"/>
                  </a:cubicBezTo>
                  <a:cubicBezTo>
                    <a:pt x="24712" y="20613"/>
                    <a:pt x="24712" y="20812"/>
                    <a:pt x="24652" y="20931"/>
                  </a:cubicBezTo>
                  <a:cubicBezTo>
                    <a:pt x="24592" y="21110"/>
                    <a:pt x="24433" y="21229"/>
                    <a:pt x="24453" y="21428"/>
                  </a:cubicBezTo>
                  <a:cubicBezTo>
                    <a:pt x="24354" y="21627"/>
                    <a:pt x="24155" y="21747"/>
                    <a:pt x="24075" y="21906"/>
                  </a:cubicBezTo>
                  <a:cubicBezTo>
                    <a:pt x="24035" y="21966"/>
                    <a:pt x="24055" y="22045"/>
                    <a:pt x="23996" y="22105"/>
                  </a:cubicBezTo>
                  <a:cubicBezTo>
                    <a:pt x="23916" y="22165"/>
                    <a:pt x="23836" y="22165"/>
                    <a:pt x="23757" y="22224"/>
                  </a:cubicBezTo>
                  <a:cubicBezTo>
                    <a:pt x="23578" y="22324"/>
                    <a:pt x="23518" y="22463"/>
                    <a:pt x="23419" y="22582"/>
                  </a:cubicBezTo>
                  <a:cubicBezTo>
                    <a:pt x="23339" y="22722"/>
                    <a:pt x="23200" y="22881"/>
                    <a:pt x="23040" y="23000"/>
                  </a:cubicBezTo>
                  <a:cubicBezTo>
                    <a:pt x="22643" y="23319"/>
                    <a:pt x="22105" y="23557"/>
                    <a:pt x="21747" y="23756"/>
                  </a:cubicBezTo>
                  <a:cubicBezTo>
                    <a:pt x="21688" y="23816"/>
                    <a:pt x="21648" y="23816"/>
                    <a:pt x="21568" y="23856"/>
                  </a:cubicBezTo>
                  <a:cubicBezTo>
                    <a:pt x="21409" y="23935"/>
                    <a:pt x="21270" y="24055"/>
                    <a:pt x="21130" y="24114"/>
                  </a:cubicBezTo>
                  <a:cubicBezTo>
                    <a:pt x="20772" y="24254"/>
                    <a:pt x="20414" y="24274"/>
                    <a:pt x="20096" y="24373"/>
                  </a:cubicBezTo>
                  <a:cubicBezTo>
                    <a:pt x="19897" y="24433"/>
                    <a:pt x="19718" y="24572"/>
                    <a:pt x="19519" y="24612"/>
                  </a:cubicBezTo>
                  <a:cubicBezTo>
                    <a:pt x="19280" y="24691"/>
                    <a:pt x="19021" y="24691"/>
                    <a:pt x="18803" y="24711"/>
                  </a:cubicBezTo>
                  <a:cubicBezTo>
                    <a:pt x="18743" y="24771"/>
                    <a:pt x="18624" y="24791"/>
                    <a:pt x="18584" y="24910"/>
                  </a:cubicBezTo>
                  <a:cubicBezTo>
                    <a:pt x="18504" y="24930"/>
                    <a:pt x="18484" y="24811"/>
                    <a:pt x="18405" y="24831"/>
                  </a:cubicBezTo>
                  <a:cubicBezTo>
                    <a:pt x="18405" y="24831"/>
                    <a:pt x="18345" y="24930"/>
                    <a:pt x="18345" y="24930"/>
                  </a:cubicBezTo>
                  <a:cubicBezTo>
                    <a:pt x="18305" y="24950"/>
                    <a:pt x="18246" y="24950"/>
                    <a:pt x="18206" y="24950"/>
                  </a:cubicBezTo>
                  <a:cubicBezTo>
                    <a:pt x="18007" y="24990"/>
                    <a:pt x="17768" y="24930"/>
                    <a:pt x="17629" y="25030"/>
                  </a:cubicBezTo>
                  <a:cubicBezTo>
                    <a:pt x="16912" y="25408"/>
                    <a:pt x="16077" y="25308"/>
                    <a:pt x="15420" y="25646"/>
                  </a:cubicBezTo>
                  <a:cubicBezTo>
                    <a:pt x="15042" y="25706"/>
                    <a:pt x="14425" y="25786"/>
                    <a:pt x="14067" y="26044"/>
                  </a:cubicBezTo>
                  <a:cubicBezTo>
                    <a:pt x="13709" y="25945"/>
                    <a:pt x="13351" y="26124"/>
                    <a:pt x="12993" y="26204"/>
                  </a:cubicBezTo>
                  <a:cubicBezTo>
                    <a:pt x="12774" y="26243"/>
                    <a:pt x="12555" y="26223"/>
                    <a:pt x="12336" y="26263"/>
                  </a:cubicBezTo>
                  <a:cubicBezTo>
                    <a:pt x="12297" y="26263"/>
                    <a:pt x="12177" y="26363"/>
                    <a:pt x="12157" y="26363"/>
                  </a:cubicBezTo>
                  <a:cubicBezTo>
                    <a:pt x="12137" y="26363"/>
                    <a:pt x="12137" y="26303"/>
                    <a:pt x="12098" y="26323"/>
                  </a:cubicBezTo>
                  <a:cubicBezTo>
                    <a:pt x="11978" y="26343"/>
                    <a:pt x="11899" y="26403"/>
                    <a:pt x="11779" y="26422"/>
                  </a:cubicBezTo>
                  <a:cubicBezTo>
                    <a:pt x="11620" y="26442"/>
                    <a:pt x="11441" y="26422"/>
                    <a:pt x="11282" y="26422"/>
                  </a:cubicBezTo>
                  <a:cubicBezTo>
                    <a:pt x="11083" y="26403"/>
                    <a:pt x="10904" y="26343"/>
                    <a:pt x="10725" y="26343"/>
                  </a:cubicBezTo>
                  <a:cubicBezTo>
                    <a:pt x="10347" y="26363"/>
                    <a:pt x="9949" y="26661"/>
                    <a:pt x="9571" y="26482"/>
                  </a:cubicBezTo>
                  <a:cubicBezTo>
                    <a:pt x="9412" y="26582"/>
                    <a:pt x="9292" y="26522"/>
                    <a:pt x="9173" y="26442"/>
                  </a:cubicBezTo>
                  <a:cubicBezTo>
                    <a:pt x="8874" y="26582"/>
                    <a:pt x="8576" y="26522"/>
                    <a:pt x="8297" y="26522"/>
                  </a:cubicBezTo>
                  <a:cubicBezTo>
                    <a:pt x="8118" y="26522"/>
                    <a:pt x="7979" y="26562"/>
                    <a:pt x="7820" y="26562"/>
                  </a:cubicBezTo>
                  <a:cubicBezTo>
                    <a:pt x="7661" y="26542"/>
                    <a:pt x="7621" y="26462"/>
                    <a:pt x="7502" y="26502"/>
                  </a:cubicBezTo>
                  <a:cubicBezTo>
                    <a:pt x="7362" y="26542"/>
                    <a:pt x="6885" y="26403"/>
                    <a:pt x="6765" y="26383"/>
                  </a:cubicBezTo>
                  <a:cubicBezTo>
                    <a:pt x="6686" y="26383"/>
                    <a:pt x="6626" y="26403"/>
                    <a:pt x="6586" y="26383"/>
                  </a:cubicBezTo>
                  <a:cubicBezTo>
                    <a:pt x="6566" y="26383"/>
                    <a:pt x="6566" y="26323"/>
                    <a:pt x="6566" y="26323"/>
                  </a:cubicBezTo>
                  <a:cubicBezTo>
                    <a:pt x="6328" y="26303"/>
                    <a:pt x="5890" y="26243"/>
                    <a:pt x="5790" y="26263"/>
                  </a:cubicBezTo>
                  <a:cubicBezTo>
                    <a:pt x="5651" y="26323"/>
                    <a:pt x="5512" y="26184"/>
                    <a:pt x="5412" y="26144"/>
                  </a:cubicBezTo>
                  <a:cubicBezTo>
                    <a:pt x="4935" y="25965"/>
                    <a:pt x="4636" y="25925"/>
                    <a:pt x="4219" y="25925"/>
                  </a:cubicBezTo>
                  <a:cubicBezTo>
                    <a:pt x="4119" y="25885"/>
                    <a:pt x="4079" y="25845"/>
                    <a:pt x="4040" y="25786"/>
                  </a:cubicBezTo>
                  <a:cubicBezTo>
                    <a:pt x="3980" y="25686"/>
                    <a:pt x="3841" y="25925"/>
                    <a:pt x="3861" y="25766"/>
                  </a:cubicBezTo>
                  <a:cubicBezTo>
                    <a:pt x="3662" y="25746"/>
                    <a:pt x="3642" y="25666"/>
                    <a:pt x="3443" y="25567"/>
                  </a:cubicBezTo>
                  <a:cubicBezTo>
                    <a:pt x="3343" y="25746"/>
                    <a:pt x="3204" y="25487"/>
                    <a:pt x="3204" y="25487"/>
                  </a:cubicBezTo>
                  <a:cubicBezTo>
                    <a:pt x="3144" y="25447"/>
                    <a:pt x="3085" y="25507"/>
                    <a:pt x="3065" y="25487"/>
                  </a:cubicBezTo>
                  <a:cubicBezTo>
                    <a:pt x="2905" y="25388"/>
                    <a:pt x="2806" y="25209"/>
                    <a:pt x="2647" y="25129"/>
                  </a:cubicBezTo>
                  <a:cubicBezTo>
                    <a:pt x="2527" y="25089"/>
                    <a:pt x="2408" y="25109"/>
                    <a:pt x="2269" y="25089"/>
                  </a:cubicBezTo>
                  <a:cubicBezTo>
                    <a:pt x="1931" y="25030"/>
                    <a:pt x="1493" y="24791"/>
                    <a:pt x="1075" y="24552"/>
                  </a:cubicBezTo>
                  <a:cubicBezTo>
                    <a:pt x="916" y="24691"/>
                    <a:pt x="1155" y="24751"/>
                    <a:pt x="1214" y="24831"/>
                  </a:cubicBezTo>
                  <a:cubicBezTo>
                    <a:pt x="1354" y="25010"/>
                    <a:pt x="1473" y="25109"/>
                    <a:pt x="1592" y="25169"/>
                  </a:cubicBezTo>
                  <a:cubicBezTo>
                    <a:pt x="1672" y="25189"/>
                    <a:pt x="1692" y="25288"/>
                    <a:pt x="1712" y="25308"/>
                  </a:cubicBezTo>
                  <a:cubicBezTo>
                    <a:pt x="2030" y="25567"/>
                    <a:pt x="2508" y="25865"/>
                    <a:pt x="2806" y="25945"/>
                  </a:cubicBezTo>
                  <a:cubicBezTo>
                    <a:pt x="3284" y="26104"/>
                    <a:pt x="3681" y="26343"/>
                    <a:pt x="4139" y="26522"/>
                  </a:cubicBezTo>
                  <a:cubicBezTo>
                    <a:pt x="4378" y="26601"/>
                    <a:pt x="4676" y="26701"/>
                    <a:pt x="4855" y="26721"/>
                  </a:cubicBezTo>
                  <a:cubicBezTo>
                    <a:pt x="4935" y="26741"/>
                    <a:pt x="4955" y="26820"/>
                    <a:pt x="4995" y="26840"/>
                  </a:cubicBezTo>
                  <a:cubicBezTo>
                    <a:pt x="5174" y="26900"/>
                    <a:pt x="5412" y="26940"/>
                    <a:pt x="5611" y="26980"/>
                  </a:cubicBezTo>
                  <a:cubicBezTo>
                    <a:pt x="5850" y="27039"/>
                    <a:pt x="6089" y="27099"/>
                    <a:pt x="6228" y="27119"/>
                  </a:cubicBezTo>
                  <a:cubicBezTo>
                    <a:pt x="6268" y="27119"/>
                    <a:pt x="6268" y="27178"/>
                    <a:pt x="6268" y="27178"/>
                  </a:cubicBezTo>
                  <a:cubicBezTo>
                    <a:pt x="6507" y="27258"/>
                    <a:pt x="6606" y="27159"/>
                    <a:pt x="6765" y="27198"/>
                  </a:cubicBezTo>
                  <a:cubicBezTo>
                    <a:pt x="6765" y="27198"/>
                    <a:pt x="6825" y="27258"/>
                    <a:pt x="6885" y="27278"/>
                  </a:cubicBezTo>
                  <a:cubicBezTo>
                    <a:pt x="6964" y="27298"/>
                    <a:pt x="7024" y="27258"/>
                    <a:pt x="7064" y="27258"/>
                  </a:cubicBezTo>
                  <a:cubicBezTo>
                    <a:pt x="7322" y="27298"/>
                    <a:pt x="7581" y="27397"/>
                    <a:pt x="7820" y="27417"/>
                  </a:cubicBezTo>
                  <a:cubicBezTo>
                    <a:pt x="8019" y="27417"/>
                    <a:pt x="8258" y="27338"/>
                    <a:pt x="8437" y="27358"/>
                  </a:cubicBezTo>
                  <a:cubicBezTo>
                    <a:pt x="8556" y="27358"/>
                    <a:pt x="8596" y="27417"/>
                    <a:pt x="8636" y="27437"/>
                  </a:cubicBezTo>
                  <a:cubicBezTo>
                    <a:pt x="8656" y="27437"/>
                    <a:pt x="8675" y="27377"/>
                    <a:pt x="8675" y="27377"/>
                  </a:cubicBezTo>
                  <a:cubicBezTo>
                    <a:pt x="9034" y="27417"/>
                    <a:pt x="9451" y="27457"/>
                    <a:pt x="9670" y="27497"/>
                  </a:cubicBezTo>
                  <a:cubicBezTo>
                    <a:pt x="9730" y="27497"/>
                    <a:pt x="9750" y="27457"/>
                    <a:pt x="9790" y="27457"/>
                  </a:cubicBezTo>
                  <a:cubicBezTo>
                    <a:pt x="10008" y="27417"/>
                    <a:pt x="10148" y="27437"/>
                    <a:pt x="10367" y="27437"/>
                  </a:cubicBezTo>
                  <a:cubicBezTo>
                    <a:pt x="10585" y="27437"/>
                    <a:pt x="10904" y="27377"/>
                    <a:pt x="11162" y="27358"/>
                  </a:cubicBezTo>
                  <a:cubicBezTo>
                    <a:pt x="11222" y="27358"/>
                    <a:pt x="11302" y="27377"/>
                    <a:pt x="11381" y="27377"/>
                  </a:cubicBezTo>
                  <a:cubicBezTo>
                    <a:pt x="12018" y="27318"/>
                    <a:pt x="12973" y="27318"/>
                    <a:pt x="13649" y="27178"/>
                  </a:cubicBezTo>
                  <a:cubicBezTo>
                    <a:pt x="14346" y="27039"/>
                    <a:pt x="14983" y="26860"/>
                    <a:pt x="15599" y="26741"/>
                  </a:cubicBezTo>
                  <a:cubicBezTo>
                    <a:pt x="15957" y="26661"/>
                    <a:pt x="16256" y="26562"/>
                    <a:pt x="16554" y="26502"/>
                  </a:cubicBezTo>
                  <a:cubicBezTo>
                    <a:pt x="16952" y="26422"/>
                    <a:pt x="17390" y="26442"/>
                    <a:pt x="17828" y="26323"/>
                  </a:cubicBezTo>
                  <a:cubicBezTo>
                    <a:pt x="17967" y="26283"/>
                    <a:pt x="18106" y="26223"/>
                    <a:pt x="18246" y="26164"/>
                  </a:cubicBezTo>
                  <a:cubicBezTo>
                    <a:pt x="18763" y="26005"/>
                    <a:pt x="19101" y="25905"/>
                    <a:pt x="19539" y="25806"/>
                  </a:cubicBezTo>
                  <a:lnTo>
                    <a:pt x="20116" y="25666"/>
                  </a:lnTo>
                  <a:cubicBezTo>
                    <a:pt x="20315" y="25607"/>
                    <a:pt x="20534" y="25547"/>
                    <a:pt x="20733" y="25487"/>
                  </a:cubicBezTo>
                  <a:cubicBezTo>
                    <a:pt x="21130" y="25348"/>
                    <a:pt x="21528" y="25209"/>
                    <a:pt x="21906" y="25030"/>
                  </a:cubicBezTo>
                  <a:cubicBezTo>
                    <a:pt x="22583" y="24751"/>
                    <a:pt x="23220" y="24333"/>
                    <a:pt x="23797" y="23856"/>
                  </a:cubicBezTo>
                  <a:cubicBezTo>
                    <a:pt x="24433" y="23279"/>
                    <a:pt x="25010" y="22602"/>
                    <a:pt x="25468" y="21866"/>
                  </a:cubicBezTo>
                  <a:cubicBezTo>
                    <a:pt x="26105" y="20891"/>
                    <a:pt x="26542" y="19697"/>
                    <a:pt x="26662" y="18563"/>
                  </a:cubicBezTo>
                  <a:cubicBezTo>
                    <a:pt x="26761" y="17608"/>
                    <a:pt x="26861" y="16474"/>
                    <a:pt x="26781" y="15479"/>
                  </a:cubicBez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549975" y="474400"/>
              <a:ext cx="272625" cy="588450"/>
            </a:xfrm>
            <a:custGeom>
              <a:avLst/>
              <a:gdLst/>
              <a:ahLst/>
              <a:cxnLst/>
              <a:rect l="l" t="t" r="r" b="b"/>
              <a:pathLst>
                <a:path w="10905" h="23538" extrusionOk="0">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 name="Google Shape;170;p3"/>
          <p:cNvSpPr/>
          <p:nvPr/>
        </p:nvSpPr>
        <p:spPr>
          <a:xfrm>
            <a:off x="600600" y="1014000"/>
            <a:ext cx="7942800" cy="37485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3"/>
          <p:cNvGrpSpPr/>
          <p:nvPr/>
        </p:nvGrpSpPr>
        <p:grpSpPr>
          <a:xfrm rot="-111">
            <a:off x="1170254" y="1570415"/>
            <a:ext cx="549014" cy="637128"/>
            <a:chOff x="5170900" y="2972300"/>
            <a:chExt cx="176600" cy="204950"/>
          </a:xfrm>
        </p:grpSpPr>
        <p:sp>
          <p:nvSpPr>
            <p:cNvPr id="172" name="Google Shape;172;p3"/>
            <p:cNvSpPr/>
            <p:nvPr/>
          </p:nvSpPr>
          <p:spPr>
            <a:xfrm>
              <a:off x="5170900" y="2972300"/>
              <a:ext cx="176600" cy="204950"/>
            </a:xfrm>
            <a:custGeom>
              <a:avLst/>
              <a:gdLst/>
              <a:ahLst/>
              <a:cxnLst/>
              <a:rect l="l" t="t" r="r" b="b"/>
              <a:pathLst>
                <a:path w="7064" h="8198" extrusionOk="0">
                  <a:moveTo>
                    <a:pt x="3503" y="0"/>
                  </a:moveTo>
                  <a:cubicBezTo>
                    <a:pt x="3457" y="0"/>
                    <a:pt x="3410" y="1"/>
                    <a:pt x="3363" y="4"/>
                  </a:cubicBezTo>
                  <a:cubicBezTo>
                    <a:pt x="2507" y="4"/>
                    <a:pt x="1851" y="382"/>
                    <a:pt x="1353" y="959"/>
                  </a:cubicBezTo>
                  <a:cubicBezTo>
                    <a:pt x="1293" y="1018"/>
                    <a:pt x="1234" y="1078"/>
                    <a:pt x="1194" y="1158"/>
                  </a:cubicBezTo>
                  <a:cubicBezTo>
                    <a:pt x="975" y="1456"/>
                    <a:pt x="776" y="1774"/>
                    <a:pt x="637" y="2132"/>
                  </a:cubicBezTo>
                  <a:cubicBezTo>
                    <a:pt x="577" y="2232"/>
                    <a:pt x="537" y="2351"/>
                    <a:pt x="498" y="2451"/>
                  </a:cubicBezTo>
                  <a:cubicBezTo>
                    <a:pt x="318" y="2928"/>
                    <a:pt x="199" y="3406"/>
                    <a:pt x="120" y="3824"/>
                  </a:cubicBezTo>
                  <a:cubicBezTo>
                    <a:pt x="80" y="3983"/>
                    <a:pt x="60" y="4122"/>
                    <a:pt x="40" y="4261"/>
                  </a:cubicBezTo>
                  <a:cubicBezTo>
                    <a:pt x="40" y="4361"/>
                    <a:pt x="20" y="4440"/>
                    <a:pt x="20" y="4500"/>
                  </a:cubicBezTo>
                  <a:cubicBezTo>
                    <a:pt x="0" y="4779"/>
                    <a:pt x="0" y="5057"/>
                    <a:pt x="0" y="5316"/>
                  </a:cubicBezTo>
                  <a:cubicBezTo>
                    <a:pt x="20" y="5415"/>
                    <a:pt x="20" y="5535"/>
                    <a:pt x="40" y="5654"/>
                  </a:cubicBezTo>
                  <a:cubicBezTo>
                    <a:pt x="80" y="5952"/>
                    <a:pt x="139" y="6231"/>
                    <a:pt x="259" y="6470"/>
                  </a:cubicBezTo>
                  <a:cubicBezTo>
                    <a:pt x="279" y="6549"/>
                    <a:pt x="318" y="6629"/>
                    <a:pt x="358" y="6709"/>
                  </a:cubicBezTo>
                  <a:cubicBezTo>
                    <a:pt x="776" y="7544"/>
                    <a:pt x="1592" y="8101"/>
                    <a:pt x="2925" y="8181"/>
                  </a:cubicBezTo>
                  <a:cubicBezTo>
                    <a:pt x="3081" y="8192"/>
                    <a:pt x="3252" y="8198"/>
                    <a:pt x="3433" y="8198"/>
                  </a:cubicBezTo>
                  <a:cubicBezTo>
                    <a:pt x="4268" y="8198"/>
                    <a:pt x="5301" y="8065"/>
                    <a:pt x="5889" y="7624"/>
                  </a:cubicBezTo>
                  <a:cubicBezTo>
                    <a:pt x="6208" y="7405"/>
                    <a:pt x="6447" y="7126"/>
                    <a:pt x="6626" y="6828"/>
                  </a:cubicBezTo>
                  <a:cubicBezTo>
                    <a:pt x="6665" y="6748"/>
                    <a:pt x="6705" y="6669"/>
                    <a:pt x="6725" y="6609"/>
                  </a:cubicBezTo>
                  <a:cubicBezTo>
                    <a:pt x="6844" y="6350"/>
                    <a:pt x="6944" y="6072"/>
                    <a:pt x="6984" y="5793"/>
                  </a:cubicBezTo>
                  <a:cubicBezTo>
                    <a:pt x="7004" y="5694"/>
                    <a:pt x="7024" y="5594"/>
                    <a:pt x="7024" y="5495"/>
                  </a:cubicBezTo>
                  <a:cubicBezTo>
                    <a:pt x="7063" y="5137"/>
                    <a:pt x="7063" y="4799"/>
                    <a:pt x="7043" y="4480"/>
                  </a:cubicBezTo>
                  <a:cubicBezTo>
                    <a:pt x="7043" y="4460"/>
                    <a:pt x="7043" y="4460"/>
                    <a:pt x="7043" y="4440"/>
                  </a:cubicBezTo>
                  <a:cubicBezTo>
                    <a:pt x="7043" y="4321"/>
                    <a:pt x="7024" y="4202"/>
                    <a:pt x="7004" y="4082"/>
                  </a:cubicBezTo>
                  <a:cubicBezTo>
                    <a:pt x="6944" y="3605"/>
                    <a:pt x="6825" y="3127"/>
                    <a:pt x="6665" y="2709"/>
                  </a:cubicBezTo>
                  <a:cubicBezTo>
                    <a:pt x="6606" y="2530"/>
                    <a:pt x="6526" y="2371"/>
                    <a:pt x="6447" y="2212"/>
                  </a:cubicBezTo>
                  <a:cubicBezTo>
                    <a:pt x="6228" y="1735"/>
                    <a:pt x="5949" y="1317"/>
                    <a:pt x="5611" y="978"/>
                  </a:cubicBezTo>
                  <a:cubicBezTo>
                    <a:pt x="5571" y="919"/>
                    <a:pt x="5511" y="859"/>
                    <a:pt x="5452" y="819"/>
                  </a:cubicBezTo>
                  <a:cubicBezTo>
                    <a:pt x="4890" y="295"/>
                    <a:pt x="4241" y="0"/>
                    <a:pt x="35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5183325" y="3022475"/>
              <a:ext cx="154225" cy="32975"/>
            </a:xfrm>
            <a:custGeom>
              <a:avLst/>
              <a:gdLst/>
              <a:ahLst/>
              <a:cxnLst/>
              <a:rect l="l" t="t" r="r" b="b"/>
              <a:pathLst>
                <a:path w="6169" h="1319" extrusionOk="0">
                  <a:moveTo>
                    <a:pt x="5430" y="1"/>
                  </a:moveTo>
                  <a:cubicBezTo>
                    <a:pt x="5261" y="1"/>
                    <a:pt x="5088" y="72"/>
                    <a:pt x="4915" y="245"/>
                  </a:cubicBezTo>
                  <a:cubicBezTo>
                    <a:pt x="4716" y="404"/>
                    <a:pt x="4616" y="663"/>
                    <a:pt x="4457" y="842"/>
                  </a:cubicBezTo>
                  <a:cubicBezTo>
                    <a:pt x="4356" y="956"/>
                    <a:pt x="4271" y="1001"/>
                    <a:pt x="4194" y="1001"/>
                  </a:cubicBezTo>
                  <a:cubicBezTo>
                    <a:pt x="4030" y="1001"/>
                    <a:pt x="3904" y="793"/>
                    <a:pt x="3741" y="603"/>
                  </a:cubicBezTo>
                  <a:cubicBezTo>
                    <a:pt x="3522" y="364"/>
                    <a:pt x="3283" y="26"/>
                    <a:pt x="2945" y="6"/>
                  </a:cubicBezTo>
                  <a:cubicBezTo>
                    <a:pt x="2925" y="4"/>
                    <a:pt x="2905" y="3"/>
                    <a:pt x="2885" y="3"/>
                  </a:cubicBezTo>
                  <a:cubicBezTo>
                    <a:pt x="2461" y="3"/>
                    <a:pt x="2178" y="397"/>
                    <a:pt x="1950" y="683"/>
                  </a:cubicBezTo>
                  <a:cubicBezTo>
                    <a:pt x="1804" y="856"/>
                    <a:pt x="1675" y="1002"/>
                    <a:pt x="1522" y="1002"/>
                  </a:cubicBezTo>
                  <a:cubicBezTo>
                    <a:pt x="1447" y="1002"/>
                    <a:pt x="1366" y="967"/>
                    <a:pt x="1274" y="881"/>
                  </a:cubicBezTo>
                  <a:cubicBezTo>
                    <a:pt x="1155" y="762"/>
                    <a:pt x="1075" y="603"/>
                    <a:pt x="975" y="464"/>
                  </a:cubicBezTo>
                  <a:cubicBezTo>
                    <a:pt x="762" y="204"/>
                    <a:pt x="537" y="97"/>
                    <a:pt x="326" y="97"/>
                  </a:cubicBezTo>
                  <a:cubicBezTo>
                    <a:pt x="263" y="97"/>
                    <a:pt x="200" y="107"/>
                    <a:pt x="140" y="125"/>
                  </a:cubicBezTo>
                  <a:cubicBezTo>
                    <a:pt x="80" y="225"/>
                    <a:pt x="40" y="344"/>
                    <a:pt x="1" y="444"/>
                  </a:cubicBezTo>
                  <a:cubicBezTo>
                    <a:pt x="96" y="388"/>
                    <a:pt x="194" y="355"/>
                    <a:pt x="294" y="355"/>
                  </a:cubicBezTo>
                  <a:cubicBezTo>
                    <a:pt x="445" y="355"/>
                    <a:pt x="601" y="431"/>
                    <a:pt x="757" y="623"/>
                  </a:cubicBezTo>
                  <a:cubicBezTo>
                    <a:pt x="916" y="822"/>
                    <a:pt x="1035" y="1080"/>
                    <a:pt x="1254" y="1220"/>
                  </a:cubicBezTo>
                  <a:cubicBezTo>
                    <a:pt x="1354" y="1280"/>
                    <a:pt x="1446" y="1306"/>
                    <a:pt x="1530" y="1306"/>
                  </a:cubicBezTo>
                  <a:cubicBezTo>
                    <a:pt x="2065" y="1306"/>
                    <a:pt x="2320" y="257"/>
                    <a:pt x="2868" y="257"/>
                  </a:cubicBezTo>
                  <a:cubicBezTo>
                    <a:pt x="2918" y="257"/>
                    <a:pt x="2970" y="266"/>
                    <a:pt x="3025" y="285"/>
                  </a:cubicBezTo>
                  <a:cubicBezTo>
                    <a:pt x="3452" y="427"/>
                    <a:pt x="3752" y="1319"/>
                    <a:pt x="4253" y="1319"/>
                  </a:cubicBezTo>
                  <a:cubicBezTo>
                    <a:pt x="4311" y="1319"/>
                    <a:pt x="4373" y="1307"/>
                    <a:pt x="4437" y="1279"/>
                  </a:cubicBezTo>
                  <a:cubicBezTo>
                    <a:pt x="4835" y="1100"/>
                    <a:pt x="4855" y="364"/>
                    <a:pt x="5333" y="245"/>
                  </a:cubicBezTo>
                  <a:cubicBezTo>
                    <a:pt x="5358" y="239"/>
                    <a:pt x="5384" y="236"/>
                    <a:pt x="5411" y="236"/>
                  </a:cubicBezTo>
                  <a:cubicBezTo>
                    <a:pt x="5654" y="236"/>
                    <a:pt x="5935" y="469"/>
                    <a:pt x="6168" y="702"/>
                  </a:cubicBezTo>
                  <a:cubicBezTo>
                    <a:pt x="6109" y="523"/>
                    <a:pt x="6029" y="364"/>
                    <a:pt x="5950" y="205"/>
                  </a:cubicBezTo>
                  <a:cubicBezTo>
                    <a:pt x="5785" y="82"/>
                    <a:pt x="5610" y="1"/>
                    <a:pt x="5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5170900" y="3091725"/>
              <a:ext cx="175600" cy="32875"/>
            </a:xfrm>
            <a:custGeom>
              <a:avLst/>
              <a:gdLst/>
              <a:ahLst/>
              <a:cxnLst/>
              <a:rect l="l" t="t" r="r" b="b"/>
              <a:pathLst>
                <a:path w="7024" h="1315" extrusionOk="0">
                  <a:moveTo>
                    <a:pt x="3389" y="1"/>
                  </a:moveTo>
                  <a:cubicBezTo>
                    <a:pt x="2951" y="1"/>
                    <a:pt x="2680" y="387"/>
                    <a:pt x="2447" y="698"/>
                  </a:cubicBezTo>
                  <a:cubicBezTo>
                    <a:pt x="2301" y="857"/>
                    <a:pt x="2173" y="999"/>
                    <a:pt x="2021" y="999"/>
                  </a:cubicBezTo>
                  <a:cubicBezTo>
                    <a:pt x="1946" y="999"/>
                    <a:pt x="1864" y="963"/>
                    <a:pt x="1771" y="877"/>
                  </a:cubicBezTo>
                  <a:cubicBezTo>
                    <a:pt x="1652" y="778"/>
                    <a:pt x="1572" y="599"/>
                    <a:pt x="1472" y="479"/>
                  </a:cubicBezTo>
                  <a:cubicBezTo>
                    <a:pt x="1256" y="203"/>
                    <a:pt x="1037" y="91"/>
                    <a:pt x="820" y="91"/>
                  </a:cubicBezTo>
                  <a:cubicBezTo>
                    <a:pt x="537" y="91"/>
                    <a:pt x="259" y="280"/>
                    <a:pt x="0" y="539"/>
                  </a:cubicBezTo>
                  <a:cubicBezTo>
                    <a:pt x="20" y="638"/>
                    <a:pt x="20" y="758"/>
                    <a:pt x="40" y="877"/>
                  </a:cubicBezTo>
                  <a:cubicBezTo>
                    <a:pt x="272" y="607"/>
                    <a:pt x="528" y="353"/>
                    <a:pt x="799" y="353"/>
                  </a:cubicBezTo>
                  <a:cubicBezTo>
                    <a:pt x="947" y="353"/>
                    <a:pt x="1099" y="429"/>
                    <a:pt x="1254" y="618"/>
                  </a:cubicBezTo>
                  <a:cubicBezTo>
                    <a:pt x="1413" y="817"/>
                    <a:pt x="1532" y="1076"/>
                    <a:pt x="1751" y="1215"/>
                  </a:cubicBezTo>
                  <a:cubicBezTo>
                    <a:pt x="1850" y="1276"/>
                    <a:pt x="1940" y="1302"/>
                    <a:pt x="2024" y="1302"/>
                  </a:cubicBezTo>
                  <a:cubicBezTo>
                    <a:pt x="2548" y="1302"/>
                    <a:pt x="2815" y="272"/>
                    <a:pt x="3363" y="272"/>
                  </a:cubicBezTo>
                  <a:cubicBezTo>
                    <a:pt x="3414" y="272"/>
                    <a:pt x="3466" y="281"/>
                    <a:pt x="3522" y="300"/>
                  </a:cubicBezTo>
                  <a:cubicBezTo>
                    <a:pt x="3949" y="425"/>
                    <a:pt x="4249" y="1314"/>
                    <a:pt x="4735" y="1314"/>
                  </a:cubicBezTo>
                  <a:cubicBezTo>
                    <a:pt x="4792" y="1314"/>
                    <a:pt x="4852" y="1302"/>
                    <a:pt x="4915" y="1275"/>
                  </a:cubicBezTo>
                  <a:cubicBezTo>
                    <a:pt x="5332" y="1116"/>
                    <a:pt x="5352" y="360"/>
                    <a:pt x="5830" y="240"/>
                  </a:cubicBezTo>
                  <a:cubicBezTo>
                    <a:pt x="5852" y="236"/>
                    <a:pt x="5876" y="233"/>
                    <a:pt x="5899" y="233"/>
                  </a:cubicBezTo>
                  <a:cubicBezTo>
                    <a:pt x="6269" y="233"/>
                    <a:pt x="6739" y="792"/>
                    <a:pt x="6964" y="1016"/>
                  </a:cubicBezTo>
                  <a:lnTo>
                    <a:pt x="6984" y="1016"/>
                  </a:lnTo>
                  <a:cubicBezTo>
                    <a:pt x="7004" y="917"/>
                    <a:pt x="7024" y="817"/>
                    <a:pt x="7024" y="718"/>
                  </a:cubicBezTo>
                  <a:cubicBezTo>
                    <a:pt x="6686" y="395"/>
                    <a:pt x="6310" y="2"/>
                    <a:pt x="5907" y="2"/>
                  </a:cubicBezTo>
                  <a:cubicBezTo>
                    <a:pt x="5740" y="2"/>
                    <a:pt x="5568" y="71"/>
                    <a:pt x="5392" y="240"/>
                  </a:cubicBezTo>
                  <a:cubicBezTo>
                    <a:pt x="5213" y="419"/>
                    <a:pt x="5113" y="658"/>
                    <a:pt x="4954" y="837"/>
                  </a:cubicBezTo>
                  <a:cubicBezTo>
                    <a:pt x="4853" y="951"/>
                    <a:pt x="4768" y="997"/>
                    <a:pt x="4691" y="997"/>
                  </a:cubicBezTo>
                  <a:cubicBezTo>
                    <a:pt x="4527" y="997"/>
                    <a:pt x="4401" y="788"/>
                    <a:pt x="4238" y="599"/>
                  </a:cubicBezTo>
                  <a:cubicBezTo>
                    <a:pt x="4019" y="360"/>
                    <a:pt x="3780" y="22"/>
                    <a:pt x="3422" y="2"/>
                  </a:cubicBezTo>
                  <a:cubicBezTo>
                    <a:pt x="3411" y="1"/>
                    <a:pt x="3400" y="1"/>
                    <a:pt x="33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75;p3"/>
          <p:cNvGrpSpPr/>
          <p:nvPr/>
        </p:nvGrpSpPr>
        <p:grpSpPr>
          <a:xfrm>
            <a:off x="600600" y="519300"/>
            <a:ext cx="7942800" cy="494700"/>
            <a:chOff x="600600" y="519300"/>
            <a:chExt cx="7942800" cy="494700"/>
          </a:xfrm>
        </p:grpSpPr>
        <p:sp>
          <p:nvSpPr>
            <p:cNvPr id="176" name="Google Shape;176;p3"/>
            <p:cNvSpPr/>
            <p:nvPr/>
          </p:nvSpPr>
          <p:spPr>
            <a:xfrm>
              <a:off x="600600" y="519300"/>
              <a:ext cx="7942800" cy="494700"/>
            </a:xfrm>
            <a:prstGeom prst="rect">
              <a:avLst/>
            </a:prstGeom>
            <a:solidFill>
              <a:schemeClr val="accent4"/>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 name="Google Shape;177;p3"/>
            <p:cNvGrpSpPr/>
            <p:nvPr/>
          </p:nvGrpSpPr>
          <p:grpSpPr>
            <a:xfrm>
              <a:off x="7542569" y="681111"/>
              <a:ext cx="789243" cy="171052"/>
              <a:chOff x="733775" y="310686"/>
              <a:chExt cx="789243" cy="171052"/>
            </a:xfrm>
          </p:grpSpPr>
          <p:sp>
            <p:nvSpPr>
              <p:cNvPr id="178" name="Google Shape;178;p3"/>
              <p:cNvSpPr/>
              <p:nvPr/>
            </p:nvSpPr>
            <p:spPr>
              <a:xfrm>
                <a:off x="1364945" y="310686"/>
                <a:ext cx="158072" cy="171052"/>
              </a:xfrm>
              <a:prstGeom prst="rect">
                <a:avLst/>
              </a:prstGeom>
            </p:spPr>
            <p:txBody>
              <a:bodyPr>
                <a:prstTxWarp prst="textPlain">
                  <a:avLst/>
                </a:prstTxWarp>
              </a:bodyPr>
              <a:lstStyle/>
              <a:p>
                <a:pPr lvl="0" algn="ctr"/>
                <a:r>
                  <a:rPr b="0" i="0">
                    <a:ln>
                      <a:noFill/>
                    </a:ln>
                    <a:solidFill>
                      <a:schemeClr val="lt2"/>
                    </a:solidFill>
                    <a:latin typeface="Gaegu;300"/>
                  </a:rPr>
                  <a:t>x</a:t>
                </a:r>
              </a:p>
            </p:txBody>
          </p:sp>
          <p:sp>
            <p:nvSpPr>
              <p:cNvPr id="179" name="Google Shape;179;p3"/>
              <p:cNvSpPr/>
              <p:nvPr/>
            </p:nvSpPr>
            <p:spPr>
              <a:xfrm>
                <a:off x="733775" y="385383"/>
                <a:ext cx="155474" cy="21652"/>
              </a:xfrm>
              <a:prstGeom prst="rect">
                <a:avLst/>
              </a:prstGeom>
            </p:spPr>
            <p:txBody>
              <a:bodyPr>
                <a:prstTxWarp prst="textPlain">
                  <a:avLst/>
                </a:prstTxWarp>
              </a:bodyPr>
              <a:lstStyle/>
              <a:p>
                <a:pPr lvl="0" algn="ctr"/>
                <a:r>
                  <a:rPr b="0" i="0">
                    <a:ln>
                      <a:noFill/>
                    </a:ln>
                    <a:solidFill>
                      <a:schemeClr val="lt2"/>
                    </a:solidFill>
                    <a:latin typeface="Gaegu;300"/>
                  </a:rPr>
                  <a:t>-</a:t>
                </a:r>
              </a:p>
            </p:txBody>
          </p:sp>
          <p:grpSp>
            <p:nvGrpSpPr>
              <p:cNvPr id="180" name="Google Shape;180;p3"/>
              <p:cNvGrpSpPr/>
              <p:nvPr/>
            </p:nvGrpSpPr>
            <p:grpSpPr>
              <a:xfrm>
                <a:off x="1015525" y="313175"/>
                <a:ext cx="184510" cy="164017"/>
                <a:chOff x="7228702" y="774508"/>
                <a:chExt cx="285046" cy="253347"/>
              </a:xfrm>
            </p:grpSpPr>
            <p:grpSp>
              <p:nvGrpSpPr>
                <p:cNvPr id="181" name="Google Shape;181;p3"/>
                <p:cNvGrpSpPr/>
                <p:nvPr/>
              </p:nvGrpSpPr>
              <p:grpSpPr>
                <a:xfrm>
                  <a:off x="7313001" y="774508"/>
                  <a:ext cx="200747" cy="228523"/>
                  <a:chOff x="7313001" y="774508"/>
                  <a:chExt cx="200747" cy="228523"/>
                </a:xfrm>
              </p:grpSpPr>
              <p:sp>
                <p:nvSpPr>
                  <p:cNvPr id="182" name="Google Shape;182;p3"/>
                  <p:cNvSpPr/>
                  <p:nvPr/>
                </p:nvSpPr>
                <p:spPr>
                  <a:xfrm>
                    <a:off x="7315737" y="774508"/>
                    <a:ext cx="198011" cy="228523"/>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83" name="Google Shape;183;p3"/>
                  <p:cNvSpPr/>
                  <p:nvPr/>
                </p:nvSpPr>
                <p:spPr>
                  <a:xfrm>
                    <a:off x="7313001" y="778289"/>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3"/>
                <p:cNvGrpSpPr/>
                <p:nvPr/>
              </p:nvGrpSpPr>
              <p:grpSpPr>
                <a:xfrm>
                  <a:off x="7228702" y="809455"/>
                  <a:ext cx="200757" cy="218400"/>
                  <a:chOff x="7269477" y="781280"/>
                  <a:chExt cx="200757" cy="218400"/>
                </a:xfrm>
              </p:grpSpPr>
              <p:sp>
                <p:nvSpPr>
                  <p:cNvPr id="185" name="Google Shape;185;p3"/>
                  <p:cNvSpPr/>
                  <p:nvPr/>
                </p:nvSpPr>
                <p:spPr>
                  <a:xfrm>
                    <a:off x="7269477" y="781280"/>
                    <a:ext cx="200749" cy="217216"/>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86" name="Google Shape;186;p3"/>
                  <p:cNvSpPr/>
                  <p:nvPr/>
                </p:nvSpPr>
                <p:spPr>
                  <a:xfrm>
                    <a:off x="7269491" y="782465"/>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87" name="Google Shape;187;p3"/>
            <p:cNvGrpSpPr/>
            <p:nvPr/>
          </p:nvGrpSpPr>
          <p:grpSpPr>
            <a:xfrm>
              <a:off x="812189" y="664537"/>
              <a:ext cx="800559" cy="204209"/>
              <a:chOff x="747420" y="664537"/>
              <a:chExt cx="800559" cy="204209"/>
            </a:xfrm>
          </p:grpSpPr>
          <p:grpSp>
            <p:nvGrpSpPr>
              <p:cNvPr id="188" name="Google Shape;188;p3"/>
              <p:cNvGrpSpPr/>
              <p:nvPr/>
            </p:nvGrpSpPr>
            <p:grpSpPr>
              <a:xfrm>
                <a:off x="1339984" y="664537"/>
                <a:ext cx="207995" cy="204209"/>
                <a:chOff x="1541700" y="658850"/>
                <a:chExt cx="253838" cy="249218"/>
              </a:xfrm>
            </p:grpSpPr>
            <p:sp>
              <p:nvSpPr>
                <p:cNvPr id="189" name="Google Shape;189;p3"/>
                <p:cNvSpPr/>
                <p:nvPr/>
              </p:nvSpPr>
              <p:spPr>
                <a:xfrm>
                  <a:off x="1541700" y="658850"/>
                  <a:ext cx="253838" cy="249218"/>
                </a:xfrm>
                <a:custGeom>
                  <a:avLst/>
                  <a:gdLst/>
                  <a:ahLst/>
                  <a:cxn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1610522" y="731473"/>
                  <a:ext cx="118892" cy="100998"/>
                </a:xfrm>
                <a:custGeom>
                  <a:avLst/>
                  <a:gdLst/>
                  <a:ahLst/>
                  <a:cxn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 name="Google Shape;191;p3"/>
              <p:cNvSpPr/>
              <p:nvPr/>
            </p:nvSpPr>
            <p:spPr>
              <a:xfrm rot="-5400000">
                <a:off x="71510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sp>
            <p:nvSpPr>
              <p:cNvPr id="192" name="Google Shape;192;p3"/>
              <p:cNvSpPr/>
              <p:nvPr/>
            </p:nvSpPr>
            <p:spPr>
              <a:xfrm rot="5400000" flipH="1">
                <a:off x="101138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grpSp>
      </p:grpSp>
      <p:sp>
        <p:nvSpPr>
          <p:cNvPr id="193" name="Google Shape;193;p3"/>
          <p:cNvSpPr txBox="1">
            <a:spLocks noGrp="1"/>
          </p:cNvSpPr>
          <p:nvPr>
            <p:ph type="title"/>
          </p:nvPr>
        </p:nvSpPr>
        <p:spPr>
          <a:xfrm>
            <a:off x="1703850" y="2525325"/>
            <a:ext cx="5736300" cy="9894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6000">
                <a:solidFill>
                  <a:schemeClr val="accent3"/>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94" name="Google Shape;194;p3"/>
          <p:cNvSpPr txBox="1">
            <a:spLocks noGrp="1"/>
          </p:cNvSpPr>
          <p:nvPr>
            <p:ph type="subTitle" idx="1"/>
          </p:nvPr>
        </p:nvSpPr>
        <p:spPr>
          <a:xfrm>
            <a:off x="1703838" y="3660200"/>
            <a:ext cx="5090700" cy="5415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0" tIns="0" rIns="0" bIns="0" anchor="ctr" anchorCtr="0">
            <a:noAutofit/>
          </a:bodyPr>
          <a:lstStyle>
            <a:lvl1pPr lvl="0" algn="ctr" rtl="0">
              <a:lnSpc>
                <a:spcPct val="100000"/>
              </a:lnSpc>
              <a:spcBef>
                <a:spcPts val="0"/>
              </a:spcBef>
              <a:spcAft>
                <a:spcPts val="0"/>
              </a:spcAft>
              <a:buSzPts val="2100"/>
              <a:buNone/>
              <a:defRPr sz="18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5" name="Google Shape;195;p3"/>
          <p:cNvSpPr txBox="1">
            <a:spLocks noGrp="1"/>
          </p:cNvSpPr>
          <p:nvPr>
            <p:ph type="title" idx="2" hasCustomPrompt="1"/>
          </p:nvPr>
        </p:nvSpPr>
        <p:spPr>
          <a:xfrm>
            <a:off x="4016250" y="1666800"/>
            <a:ext cx="1111500" cy="7014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60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753"/>
        <p:cNvGrpSpPr/>
        <p:nvPr/>
      </p:nvGrpSpPr>
      <p:grpSpPr>
        <a:xfrm>
          <a:off x="0" y="0"/>
          <a:ext cx="0" cy="0"/>
          <a:chOff x="0" y="0"/>
          <a:chExt cx="0" cy="0"/>
        </a:xfrm>
      </p:grpSpPr>
      <p:grpSp>
        <p:nvGrpSpPr>
          <p:cNvPr id="1754" name="Google Shape;1754;p21"/>
          <p:cNvGrpSpPr/>
          <p:nvPr/>
        </p:nvGrpSpPr>
        <p:grpSpPr>
          <a:xfrm>
            <a:off x="-23004" y="-1"/>
            <a:ext cx="9177565" cy="5143390"/>
            <a:chOff x="-23004" y="-1"/>
            <a:chExt cx="9177565" cy="5143390"/>
          </a:xfrm>
        </p:grpSpPr>
        <p:sp>
          <p:nvSpPr>
            <p:cNvPr id="1755" name="Google Shape;1755;p21"/>
            <p:cNvSpPr/>
            <p:nvPr/>
          </p:nvSpPr>
          <p:spPr>
            <a:xfrm>
              <a:off x="-22991"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1"/>
            <p:cNvSpPr/>
            <p:nvPr/>
          </p:nvSpPr>
          <p:spPr>
            <a:xfrm>
              <a:off x="324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1"/>
            <p:cNvSpPr/>
            <p:nvPr/>
          </p:nvSpPr>
          <p:spPr>
            <a:xfrm>
              <a:off x="650686"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1"/>
            <p:cNvSpPr/>
            <p:nvPr/>
          </p:nvSpPr>
          <p:spPr>
            <a:xfrm>
              <a:off x="9986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1"/>
            <p:cNvSpPr/>
            <p:nvPr/>
          </p:nvSpPr>
          <p:spPr>
            <a:xfrm>
              <a:off x="1346531"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21"/>
            <p:cNvSpPr/>
            <p:nvPr/>
          </p:nvSpPr>
          <p:spPr>
            <a:xfrm>
              <a:off x="1672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1"/>
            <p:cNvSpPr/>
            <p:nvPr/>
          </p:nvSpPr>
          <p:spPr>
            <a:xfrm>
              <a:off x="20202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1"/>
            <p:cNvSpPr/>
            <p:nvPr/>
          </p:nvSpPr>
          <p:spPr>
            <a:xfrm>
              <a:off x="236813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1"/>
            <p:cNvSpPr/>
            <p:nvPr/>
          </p:nvSpPr>
          <p:spPr>
            <a:xfrm>
              <a:off x="26941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1"/>
            <p:cNvSpPr/>
            <p:nvPr/>
          </p:nvSpPr>
          <p:spPr>
            <a:xfrm>
              <a:off x="3041740"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1"/>
            <p:cNvSpPr/>
            <p:nvPr/>
          </p:nvSpPr>
          <p:spPr>
            <a:xfrm>
              <a:off x="338966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1"/>
            <p:cNvSpPr/>
            <p:nvPr/>
          </p:nvSpPr>
          <p:spPr>
            <a:xfrm>
              <a:off x="37157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1"/>
            <p:cNvSpPr/>
            <p:nvPr/>
          </p:nvSpPr>
          <p:spPr>
            <a:xfrm>
              <a:off x="406333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1"/>
            <p:cNvSpPr/>
            <p:nvPr/>
          </p:nvSpPr>
          <p:spPr>
            <a:xfrm>
              <a:off x="4411262"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1"/>
            <p:cNvSpPr/>
            <p:nvPr/>
          </p:nvSpPr>
          <p:spPr>
            <a:xfrm>
              <a:off x="-23004" y="176275"/>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1"/>
            <p:cNvSpPr/>
            <p:nvPr/>
          </p:nvSpPr>
          <p:spPr>
            <a:xfrm>
              <a:off x="-23004" y="52386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1"/>
            <p:cNvSpPr/>
            <p:nvPr/>
          </p:nvSpPr>
          <p:spPr>
            <a:xfrm>
              <a:off x="-23004" y="84988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1"/>
            <p:cNvSpPr/>
            <p:nvPr/>
          </p:nvSpPr>
          <p:spPr>
            <a:xfrm>
              <a:off x="-23004" y="119780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1"/>
            <p:cNvSpPr/>
            <p:nvPr/>
          </p:nvSpPr>
          <p:spPr>
            <a:xfrm>
              <a:off x="-23004" y="155450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1"/>
            <p:cNvSpPr/>
            <p:nvPr/>
          </p:nvSpPr>
          <p:spPr>
            <a:xfrm>
              <a:off x="-23004" y="1880590"/>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1"/>
            <p:cNvSpPr/>
            <p:nvPr/>
          </p:nvSpPr>
          <p:spPr>
            <a:xfrm>
              <a:off x="-23004" y="222851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1"/>
            <p:cNvSpPr/>
            <p:nvPr/>
          </p:nvSpPr>
          <p:spPr>
            <a:xfrm>
              <a:off x="-23004" y="257636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1"/>
            <p:cNvSpPr/>
            <p:nvPr/>
          </p:nvSpPr>
          <p:spPr>
            <a:xfrm>
              <a:off x="-23004" y="2902455"/>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1"/>
            <p:cNvSpPr/>
            <p:nvPr/>
          </p:nvSpPr>
          <p:spPr>
            <a:xfrm>
              <a:off x="-23004" y="3250042"/>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1"/>
            <p:cNvSpPr/>
            <p:nvPr/>
          </p:nvSpPr>
          <p:spPr>
            <a:xfrm>
              <a:off x="-23004" y="359796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21"/>
            <p:cNvSpPr/>
            <p:nvPr/>
          </p:nvSpPr>
          <p:spPr>
            <a:xfrm>
              <a:off x="-23004" y="392405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21"/>
            <p:cNvSpPr/>
            <p:nvPr/>
          </p:nvSpPr>
          <p:spPr>
            <a:xfrm>
              <a:off x="-23004" y="4271639"/>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21"/>
            <p:cNvSpPr/>
            <p:nvPr/>
          </p:nvSpPr>
          <p:spPr>
            <a:xfrm>
              <a:off x="-23004" y="461956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21"/>
            <p:cNvSpPr/>
            <p:nvPr/>
          </p:nvSpPr>
          <p:spPr>
            <a:xfrm>
              <a:off x="-23004" y="4945583"/>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21"/>
            <p:cNvSpPr/>
            <p:nvPr/>
          </p:nvSpPr>
          <p:spPr>
            <a:xfrm>
              <a:off x="4732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21"/>
            <p:cNvSpPr/>
            <p:nvPr/>
          </p:nvSpPr>
          <p:spPr>
            <a:xfrm>
              <a:off x="505868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21"/>
            <p:cNvSpPr/>
            <p:nvPr/>
          </p:nvSpPr>
          <p:spPr>
            <a:xfrm>
              <a:off x="5406608"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21"/>
            <p:cNvSpPr/>
            <p:nvPr/>
          </p:nvSpPr>
          <p:spPr>
            <a:xfrm>
              <a:off x="57541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21"/>
            <p:cNvSpPr/>
            <p:nvPr/>
          </p:nvSpPr>
          <p:spPr>
            <a:xfrm>
              <a:off x="6080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21"/>
            <p:cNvSpPr/>
            <p:nvPr/>
          </p:nvSpPr>
          <p:spPr>
            <a:xfrm>
              <a:off x="64282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21"/>
            <p:cNvSpPr/>
            <p:nvPr/>
          </p:nvSpPr>
          <p:spPr>
            <a:xfrm>
              <a:off x="677579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1"/>
            <p:cNvSpPr/>
            <p:nvPr/>
          </p:nvSpPr>
          <p:spPr>
            <a:xfrm>
              <a:off x="710188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1"/>
            <p:cNvSpPr/>
            <p:nvPr/>
          </p:nvSpPr>
          <p:spPr>
            <a:xfrm>
              <a:off x="74498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21"/>
            <p:cNvSpPr/>
            <p:nvPr/>
          </p:nvSpPr>
          <p:spPr>
            <a:xfrm>
              <a:off x="779739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21"/>
            <p:cNvSpPr/>
            <p:nvPr/>
          </p:nvSpPr>
          <p:spPr>
            <a:xfrm>
              <a:off x="8123417"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21"/>
            <p:cNvSpPr/>
            <p:nvPr/>
          </p:nvSpPr>
          <p:spPr>
            <a:xfrm>
              <a:off x="8471339"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21"/>
            <p:cNvSpPr/>
            <p:nvPr/>
          </p:nvSpPr>
          <p:spPr>
            <a:xfrm>
              <a:off x="882837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21"/>
            <p:cNvSpPr/>
            <p:nvPr/>
          </p:nvSpPr>
          <p:spPr>
            <a:xfrm>
              <a:off x="915445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21"/>
            <p:cNvSpPr/>
            <p:nvPr/>
          </p:nvSpPr>
          <p:spPr>
            <a:xfrm>
              <a:off x="4732600" y="176275"/>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1"/>
            <p:cNvSpPr/>
            <p:nvPr/>
          </p:nvSpPr>
          <p:spPr>
            <a:xfrm>
              <a:off x="4732600" y="52386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1"/>
            <p:cNvSpPr/>
            <p:nvPr/>
          </p:nvSpPr>
          <p:spPr>
            <a:xfrm>
              <a:off x="4732600" y="84988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21"/>
            <p:cNvSpPr/>
            <p:nvPr/>
          </p:nvSpPr>
          <p:spPr>
            <a:xfrm>
              <a:off x="4732600" y="119780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21"/>
            <p:cNvSpPr/>
            <p:nvPr/>
          </p:nvSpPr>
          <p:spPr>
            <a:xfrm>
              <a:off x="4732600" y="155450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1"/>
            <p:cNvSpPr/>
            <p:nvPr/>
          </p:nvSpPr>
          <p:spPr>
            <a:xfrm>
              <a:off x="4732600" y="1880590"/>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1"/>
            <p:cNvSpPr/>
            <p:nvPr/>
          </p:nvSpPr>
          <p:spPr>
            <a:xfrm>
              <a:off x="4732600" y="222851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21"/>
            <p:cNvSpPr/>
            <p:nvPr/>
          </p:nvSpPr>
          <p:spPr>
            <a:xfrm>
              <a:off x="4732600" y="257636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21"/>
            <p:cNvSpPr/>
            <p:nvPr/>
          </p:nvSpPr>
          <p:spPr>
            <a:xfrm>
              <a:off x="4732600" y="2902455"/>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21"/>
            <p:cNvSpPr/>
            <p:nvPr/>
          </p:nvSpPr>
          <p:spPr>
            <a:xfrm>
              <a:off x="4732600" y="3250042"/>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1"/>
            <p:cNvSpPr/>
            <p:nvPr/>
          </p:nvSpPr>
          <p:spPr>
            <a:xfrm>
              <a:off x="4732600" y="359796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1"/>
            <p:cNvSpPr/>
            <p:nvPr/>
          </p:nvSpPr>
          <p:spPr>
            <a:xfrm>
              <a:off x="4732600" y="392405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1"/>
            <p:cNvSpPr/>
            <p:nvPr/>
          </p:nvSpPr>
          <p:spPr>
            <a:xfrm>
              <a:off x="4732600" y="4271639"/>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1"/>
            <p:cNvSpPr/>
            <p:nvPr/>
          </p:nvSpPr>
          <p:spPr>
            <a:xfrm>
              <a:off x="4732600" y="461956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1"/>
            <p:cNvSpPr/>
            <p:nvPr/>
          </p:nvSpPr>
          <p:spPr>
            <a:xfrm>
              <a:off x="4732600" y="4945583"/>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3" name="Google Shape;1813;p21"/>
          <p:cNvSpPr/>
          <p:nvPr/>
        </p:nvSpPr>
        <p:spPr>
          <a:xfrm>
            <a:off x="600600" y="1014000"/>
            <a:ext cx="7942800" cy="374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21"/>
          <p:cNvSpPr/>
          <p:nvPr/>
        </p:nvSpPr>
        <p:spPr>
          <a:xfrm>
            <a:off x="520375" y="772025"/>
            <a:ext cx="1833144" cy="1380874"/>
          </a:xfrm>
          <a:custGeom>
            <a:avLst/>
            <a:gdLst/>
            <a:ahLst/>
            <a:cxnLst/>
            <a:rect l="l" t="t" r="r" b="b"/>
            <a:pathLst>
              <a:path w="13789" h="10387" extrusionOk="0">
                <a:moveTo>
                  <a:pt x="5267" y="0"/>
                </a:moveTo>
                <a:cubicBezTo>
                  <a:pt x="4358" y="0"/>
                  <a:pt x="3499" y="191"/>
                  <a:pt x="2786" y="634"/>
                </a:cubicBezTo>
                <a:cubicBezTo>
                  <a:pt x="1234" y="1649"/>
                  <a:pt x="1" y="4573"/>
                  <a:pt x="1035" y="6623"/>
                </a:cubicBezTo>
                <a:cubicBezTo>
                  <a:pt x="2262" y="8933"/>
                  <a:pt x="5711" y="10386"/>
                  <a:pt x="8376" y="10386"/>
                </a:cubicBezTo>
                <a:cubicBezTo>
                  <a:pt x="8695" y="10386"/>
                  <a:pt x="9002" y="10366"/>
                  <a:pt x="9292" y="10323"/>
                </a:cubicBezTo>
                <a:cubicBezTo>
                  <a:pt x="12615" y="9846"/>
                  <a:pt x="13789" y="5309"/>
                  <a:pt x="11819" y="2942"/>
                </a:cubicBezTo>
                <a:cubicBezTo>
                  <a:pt x="10514" y="1376"/>
                  <a:pt x="7709" y="0"/>
                  <a:pt x="52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5" name="Google Shape;1815;p21"/>
          <p:cNvGrpSpPr/>
          <p:nvPr/>
        </p:nvGrpSpPr>
        <p:grpSpPr>
          <a:xfrm rot="-4591891">
            <a:off x="6693118" y="592935"/>
            <a:ext cx="644572" cy="1101868"/>
            <a:chOff x="478350" y="474400"/>
            <a:chExt cx="344250" cy="588450"/>
          </a:xfrm>
        </p:grpSpPr>
        <p:sp>
          <p:nvSpPr>
            <p:cNvPr id="1816" name="Google Shape;1816;p21"/>
            <p:cNvSpPr/>
            <p:nvPr/>
          </p:nvSpPr>
          <p:spPr>
            <a:xfrm>
              <a:off x="478350" y="590800"/>
              <a:ext cx="58225" cy="311400"/>
            </a:xfrm>
            <a:custGeom>
              <a:avLst/>
              <a:gdLst/>
              <a:ahLst/>
              <a:cxnLst/>
              <a:rect l="l" t="t" r="r" b="b"/>
              <a:pathLst>
                <a:path w="2329" h="12456" extrusionOk="0">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1"/>
            <p:cNvSpPr/>
            <p:nvPr/>
          </p:nvSpPr>
          <p:spPr>
            <a:xfrm>
              <a:off x="549975" y="474400"/>
              <a:ext cx="272625" cy="588450"/>
            </a:xfrm>
            <a:custGeom>
              <a:avLst/>
              <a:gdLst/>
              <a:ahLst/>
              <a:cxnLst/>
              <a:rect l="l" t="t" r="r" b="b"/>
              <a:pathLst>
                <a:path w="10905" h="23538" extrusionOk="0">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8" name="Google Shape;1818;p21"/>
          <p:cNvGrpSpPr/>
          <p:nvPr/>
        </p:nvGrpSpPr>
        <p:grpSpPr>
          <a:xfrm rot="-915198">
            <a:off x="6949801" y="4146204"/>
            <a:ext cx="540145" cy="625010"/>
            <a:chOff x="5167900" y="2089900"/>
            <a:chExt cx="177100" cy="204925"/>
          </a:xfrm>
        </p:grpSpPr>
        <p:sp>
          <p:nvSpPr>
            <p:cNvPr id="1819" name="Google Shape;1819;p21"/>
            <p:cNvSpPr/>
            <p:nvPr/>
          </p:nvSpPr>
          <p:spPr>
            <a:xfrm>
              <a:off x="5167900" y="2089900"/>
              <a:ext cx="177100" cy="204925"/>
            </a:xfrm>
            <a:custGeom>
              <a:avLst/>
              <a:gdLst/>
              <a:ahLst/>
              <a:cxnLst/>
              <a:rect l="l" t="t" r="r" b="b"/>
              <a:pathLst>
                <a:path w="7084" h="8197" extrusionOk="0">
                  <a:moveTo>
                    <a:pt x="3520" y="0"/>
                  </a:moveTo>
                  <a:cubicBezTo>
                    <a:pt x="3475" y="0"/>
                    <a:pt x="3429" y="1"/>
                    <a:pt x="3383" y="4"/>
                  </a:cubicBezTo>
                  <a:cubicBezTo>
                    <a:pt x="2508" y="4"/>
                    <a:pt x="1851" y="382"/>
                    <a:pt x="1374" y="959"/>
                  </a:cubicBezTo>
                  <a:cubicBezTo>
                    <a:pt x="1314" y="1018"/>
                    <a:pt x="1254" y="1078"/>
                    <a:pt x="1195" y="1158"/>
                  </a:cubicBezTo>
                  <a:cubicBezTo>
                    <a:pt x="976" y="1456"/>
                    <a:pt x="797" y="1774"/>
                    <a:pt x="637" y="2113"/>
                  </a:cubicBezTo>
                  <a:cubicBezTo>
                    <a:pt x="598" y="2232"/>
                    <a:pt x="558" y="2351"/>
                    <a:pt x="518" y="2451"/>
                  </a:cubicBezTo>
                  <a:cubicBezTo>
                    <a:pt x="339" y="2928"/>
                    <a:pt x="200" y="3406"/>
                    <a:pt x="140" y="3824"/>
                  </a:cubicBezTo>
                  <a:cubicBezTo>
                    <a:pt x="100" y="3983"/>
                    <a:pt x="80" y="4122"/>
                    <a:pt x="60" y="4261"/>
                  </a:cubicBezTo>
                  <a:cubicBezTo>
                    <a:pt x="41" y="4341"/>
                    <a:pt x="41" y="4421"/>
                    <a:pt x="21" y="4500"/>
                  </a:cubicBezTo>
                  <a:cubicBezTo>
                    <a:pt x="1" y="4779"/>
                    <a:pt x="1" y="5057"/>
                    <a:pt x="21" y="5296"/>
                  </a:cubicBezTo>
                  <a:cubicBezTo>
                    <a:pt x="21" y="5415"/>
                    <a:pt x="41" y="5535"/>
                    <a:pt x="60" y="5654"/>
                  </a:cubicBezTo>
                  <a:cubicBezTo>
                    <a:pt x="100" y="5953"/>
                    <a:pt x="160" y="6211"/>
                    <a:pt x="259" y="6470"/>
                  </a:cubicBezTo>
                  <a:cubicBezTo>
                    <a:pt x="299" y="6549"/>
                    <a:pt x="319" y="6629"/>
                    <a:pt x="359" y="6709"/>
                  </a:cubicBezTo>
                  <a:cubicBezTo>
                    <a:pt x="777" y="7544"/>
                    <a:pt x="1592" y="8082"/>
                    <a:pt x="2945" y="8181"/>
                  </a:cubicBezTo>
                  <a:cubicBezTo>
                    <a:pt x="3087" y="8191"/>
                    <a:pt x="3242" y="8196"/>
                    <a:pt x="3407" y="8196"/>
                  </a:cubicBezTo>
                  <a:cubicBezTo>
                    <a:pt x="4237" y="8196"/>
                    <a:pt x="5295" y="8056"/>
                    <a:pt x="5910" y="7624"/>
                  </a:cubicBezTo>
                  <a:cubicBezTo>
                    <a:pt x="6208" y="7405"/>
                    <a:pt x="6447" y="7126"/>
                    <a:pt x="6626" y="6828"/>
                  </a:cubicBezTo>
                  <a:cubicBezTo>
                    <a:pt x="6666" y="6748"/>
                    <a:pt x="6706" y="6669"/>
                    <a:pt x="6746" y="6589"/>
                  </a:cubicBezTo>
                  <a:cubicBezTo>
                    <a:pt x="6865" y="6331"/>
                    <a:pt x="6945" y="6072"/>
                    <a:pt x="7004" y="5793"/>
                  </a:cubicBezTo>
                  <a:cubicBezTo>
                    <a:pt x="7024" y="5694"/>
                    <a:pt x="7024" y="5594"/>
                    <a:pt x="7044" y="5495"/>
                  </a:cubicBezTo>
                  <a:cubicBezTo>
                    <a:pt x="7084" y="5137"/>
                    <a:pt x="7084" y="4799"/>
                    <a:pt x="7064" y="4480"/>
                  </a:cubicBezTo>
                  <a:cubicBezTo>
                    <a:pt x="7064" y="4460"/>
                    <a:pt x="7064" y="4460"/>
                    <a:pt x="7044" y="4440"/>
                  </a:cubicBezTo>
                  <a:cubicBezTo>
                    <a:pt x="7044" y="4321"/>
                    <a:pt x="7024" y="4202"/>
                    <a:pt x="7024" y="4082"/>
                  </a:cubicBezTo>
                  <a:cubicBezTo>
                    <a:pt x="6945" y="3605"/>
                    <a:pt x="6845" y="3127"/>
                    <a:pt x="6686" y="2710"/>
                  </a:cubicBezTo>
                  <a:lnTo>
                    <a:pt x="6666" y="2710"/>
                  </a:lnTo>
                  <a:cubicBezTo>
                    <a:pt x="6606" y="2530"/>
                    <a:pt x="6547" y="2371"/>
                    <a:pt x="6467" y="2212"/>
                  </a:cubicBezTo>
                  <a:cubicBezTo>
                    <a:pt x="6248" y="1735"/>
                    <a:pt x="5950" y="1317"/>
                    <a:pt x="5631" y="979"/>
                  </a:cubicBezTo>
                  <a:cubicBezTo>
                    <a:pt x="5572" y="919"/>
                    <a:pt x="5512" y="859"/>
                    <a:pt x="5472" y="819"/>
                  </a:cubicBezTo>
                  <a:cubicBezTo>
                    <a:pt x="4911" y="295"/>
                    <a:pt x="4244" y="0"/>
                    <a:pt x="35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1"/>
            <p:cNvSpPr/>
            <p:nvPr/>
          </p:nvSpPr>
          <p:spPr>
            <a:xfrm>
              <a:off x="5180850" y="2140025"/>
              <a:ext cx="153725" cy="33025"/>
            </a:xfrm>
            <a:custGeom>
              <a:avLst/>
              <a:gdLst/>
              <a:ahLst/>
              <a:cxnLst/>
              <a:rect l="l" t="t" r="r" b="b"/>
              <a:pathLst>
                <a:path w="6149" h="1321" extrusionOk="0">
                  <a:moveTo>
                    <a:pt x="5417" y="0"/>
                  </a:moveTo>
                  <a:cubicBezTo>
                    <a:pt x="5249" y="0"/>
                    <a:pt x="5074" y="67"/>
                    <a:pt x="4895" y="227"/>
                  </a:cubicBezTo>
                  <a:cubicBezTo>
                    <a:pt x="4715" y="406"/>
                    <a:pt x="4616" y="665"/>
                    <a:pt x="4457" y="844"/>
                  </a:cubicBezTo>
                  <a:cubicBezTo>
                    <a:pt x="4349" y="958"/>
                    <a:pt x="4262" y="1003"/>
                    <a:pt x="4185" y="1003"/>
                  </a:cubicBezTo>
                  <a:cubicBezTo>
                    <a:pt x="4020" y="1003"/>
                    <a:pt x="3903" y="795"/>
                    <a:pt x="3741" y="605"/>
                  </a:cubicBezTo>
                  <a:cubicBezTo>
                    <a:pt x="3522" y="366"/>
                    <a:pt x="3283" y="28"/>
                    <a:pt x="2925" y="8"/>
                  </a:cubicBezTo>
                  <a:cubicBezTo>
                    <a:pt x="2904" y="6"/>
                    <a:pt x="2884" y="6"/>
                    <a:pt x="2864" y="6"/>
                  </a:cubicBezTo>
                  <a:cubicBezTo>
                    <a:pt x="2442" y="6"/>
                    <a:pt x="2177" y="400"/>
                    <a:pt x="1930" y="685"/>
                  </a:cubicBezTo>
                  <a:cubicBezTo>
                    <a:pt x="1797" y="858"/>
                    <a:pt x="1672" y="1004"/>
                    <a:pt x="1521" y="1004"/>
                  </a:cubicBezTo>
                  <a:cubicBezTo>
                    <a:pt x="1446" y="1004"/>
                    <a:pt x="1365" y="969"/>
                    <a:pt x="1273" y="884"/>
                  </a:cubicBezTo>
                  <a:cubicBezTo>
                    <a:pt x="1154" y="764"/>
                    <a:pt x="1074" y="605"/>
                    <a:pt x="975" y="466"/>
                  </a:cubicBezTo>
                  <a:cubicBezTo>
                    <a:pt x="741" y="185"/>
                    <a:pt x="519" y="87"/>
                    <a:pt x="300" y="87"/>
                  </a:cubicBezTo>
                  <a:cubicBezTo>
                    <a:pt x="239" y="87"/>
                    <a:pt x="179" y="95"/>
                    <a:pt x="119" y="108"/>
                  </a:cubicBezTo>
                  <a:cubicBezTo>
                    <a:pt x="80" y="227"/>
                    <a:pt x="40" y="346"/>
                    <a:pt x="0" y="446"/>
                  </a:cubicBezTo>
                  <a:cubicBezTo>
                    <a:pt x="99" y="388"/>
                    <a:pt x="201" y="351"/>
                    <a:pt x="305" y="351"/>
                  </a:cubicBezTo>
                  <a:cubicBezTo>
                    <a:pt x="452" y="351"/>
                    <a:pt x="604" y="426"/>
                    <a:pt x="756" y="625"/>
                  </a:cubicBezTo>
                  <a:cubicBezTo>
                    <a:pt x="915" y="804"/>
                    <a:pt x="1035" y="1083"/>
                    <a:pt x="1254" y="1222"/>
                  </a:cubicBezTo>
                  <a:cubicBezTo>
                    <a:pt x="1352" y="1282"/>
                    <a:pt x="1441" y="1308"/>
                    <a:pt x="1524" y="1308"/>
                  </a:cubicBezTo>
                  <a:cubicBezTo>
                    <a:pt x="2050" y="1308"/>
                    <a:pt x="2317" y="259"/>
                    <a:pt x="2867" y="259"/>
                  </a:cubicBezTo>
                  <a:cubicBezTo>
                    <a:pt x="2917" y="259"/>
                    <a:pt x="2969" y="268"/>
                    <a:pt x="3024" y="287"/>
                  </a:cubicBezTo>
                  <a:cubicBezTo>
                    <a:pt x="3452" y="429"/>
                    <a:pt x="3752" y="1321"/>
                    <a:pt x="4238" y="1321"/>
                  </a:cubicBezTo>
                  <a:cubicBezTo>
                    <a:pt x="4295" y="1321"/>
                    <a:pt x="4354" y="1309"/>
                    <a:pt x="4417" y="1282"/>
                  </a:cubicBezTo>
                  <a:cubicBezTo>
                    <a:pt x="4815" y="1102"/>
                    <a:pt x="4855" y="346"/>
                    <a:pt x="5332" y="247"/>
                  </a:cubicBezTo>
                  <a:cubicBezTo>
                    <a:pt x="5358" y="241"/>
                    <a:pt x="5384" y="238"/>
                    <a:pt x="5410" y="238"/>
                  </a:cubicBezTo>
                  <a:cubicBezTo>
                    <a:pt x="5653" y="238"/>
                    <a:pt x="5933" y="471"/>
                    <a:pt x="6148" y="705"/>
                  </a:cubicBezTo>
                  <a:cubicBezTo>
                    <a:pt x="6088" y="525"/>
                    <a:pt x="6029" y="366"/>
                    <a:pt x="5949" y="207"/>
                  </a:cubicBezTo>
                  <a:cubicBezTo>
                    <a:pt x="5782" y="82"/>
                    <a:pt x="5603" y="0"/>
                    <a:pt x="54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1"/>
            <p:cNvSpPr/>
            <p:nvPr/>
          </p:nvSpPr>
          <p:spPr>
            <a:xfrm>
              <a:off x="5197750" y="2105375"/>
              <a:ext cx="110950" cy="32875"/>
            </a:xfrm>
            <a:custGeom>
              <a:avLst/>
              <a:gdLst/>
              <a:ahLst/>
              <a:cxnLst/>
              <a:rect l="l" t="t" r="r" b="b"/>
              <a:pathLst>
                <a:path w="4438" h="1315" extrusionOk="0">
                  <a:moveTo>
                    <a:pt x="2216" y="1"/>
                  </a:moveTo>
                  <a:cubicBezTo>
                    <a:pt x="1778" y="1"/>
                    <a:pt x="1507" y="387"/>
                    <a:pt x="1274" y="698"/>
                  </a:cubicBezTo>
                  <a:cubicBezTo>
                    <a:pt x="1128" y="857"/>
                    <a:pt x="1000" y="998"/>
                    <a:pt x="848" y="998"/>
                  </a:cubicBezTo>
                  <a:cubicBezTo>
                    <a:pt x="772" y="998"/>
                    <a:pt x="690" y="963"/>
                    <a:pt x="597" y="877"/>
                  </a:cubicBezTo>
                  <a:cubicBezTo>
                    <a:pt x="478" y="777"/>
                    <a:pt x="398" y="598"/>
                    <a:pt x="299" y="479"/>
                  </a:cubicBezTo>
                  <a:cubicBezTo>
                    <a:pt x="259" y="419"/>
                    <a:pt x="219" y="379"/>
                    <a:pt x="180" y="340"/>
                  </a:cubicBezTo>
                  <a:cubicBezTo>
                    <a:pt x="120" y="399"/>
                    <a:pt x="60" y="459"/>
                    <a:pt x="1" y="539"/>
                  </a:cubicBezTo>
                  <a:cubicBezTo>
                    <a:pt x="40" y="559"/>
                    <a:pt x="60" y="598"/>
                    <a:pt x="80" y="618"/>
                  </a:cubicBezTo>
                  <a:cubicBezTo>
                    <a:pt x="239" y="817"/>
                    <a:pt x="359" y="1076"/>
                    <a:pt x="578" y="1215"/>
                  </a:cubicBezTo>
                  <a:cubicBezTo>
                    <a:pt x="676" y="1275"/>
                    <a:pt x="765" y="1301"/>
                    <a:pt x="848" y="1301"/>
                  </a:cubicBezTo>
                  <a:cubicBezTo>
                    <a:pt x="1371" y="1301"/>
                    <a:pt x="1638" y="268"/>
                    <a:pt x="2181" y="268"/>
                  </a:cubicBezTo>
                  <a:cubicBezTo>
                    <a:pt x="2234" y="268"/>
                    <a:pt x="2290" y="278"/>
                    <a:pt x="2348" y="300"/>
                  </a:cubicBezTo>
                  <a:cubicBezTo>
                    <a:pt x="2776" y="425"/>
                    <a:pt x="3076" y="1314"/>
                    <a:pt x="3562" y="1314"/>
                  </a:cubicBezTo>
                  <a:cubicBezTo>
                    <a:pt x="3619" y="1314"/>
                    <a:pt x="3678" y="1302"/>
                    <a:pt x="3741" y="1275"/>
                  </a:cubicBezTo>
                  <a:cubicBezTo>
                    <a:pt x="4079" y="1136"/>
                    <a:pt x="4159" y="618"/>
                    <a:pt x="4437" y="360"/>
                  </a:cubicBezTo>
                  <a:cubicBezTo>
                    <a:pt x="4378" y="300"/>
                    <a:pt x="4318" y="240"/>
                    <a:pt x="4278" y="200"/>
                  </a:cubicBezTo>
                  <a:cubicBezTo>
                    <a:pt x="4258" y="220"/>
                    <a:pt x="4238" y="220"/>
                    <a:pt x="4219" y="240"/>
                  </a:cubicBezTo>
                  <a:cubicBezTo>
                    <a:pt x="4039" y="419"/>
                    <a:pt x="3940" y="658"/>
                    <a:pt x="3781" y="837"/>
                  </a:cubicBezTo>
                  <a:cubicBezTo>
                    <a:pt x="3673" y="951"/>
                    <a:pt x="3586" y="997"/>
                    <a:pt x="3509" y="997"/>
                  </a:cubicBezTo>
                  <a:cubicBezTo>
                    <a:pt x="3344" y="997"/>
                    <a:pt x="3227" y="788"/>
                    <a:pt x="3065" y="598"/>
                  </a:cubicBezTo>
                  <a:cubicBezTo>
                    <a:pt x="2846" y="360"/>
                    <a:pt x="2607" y="21"/>
                    <a:pt x="2249" y="1"/>
                  </a:cubicBezTo>
                  <a:cubicBezTo>
                    <a:pt x="2238" y="1"/>
                    <a:pt x="2227" y="1"/>
                    <a:pt x="22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1"/>
            <p:cNvSpPr/>
            <p:nvPr/>
          </p:nvSpPr>
          <p:spPr>
            <a:xfrm>
              <a:off x="5169400" y="2174525"/>
              <a:ext cx="174625" cy="32875"/>
            </a:xfrm>
            <a:custGeom>
              <a:avLst/>
              <a:gdLst/>
              <a:ahLst/>
              <a:cxnLst/>
              <a:rect l="l" t="t" r="r" b="b"/>
              <a:pathLst>
                <a:path w="6985" h="1315" extrusionOk="0">
                  <a:moveTo>
                    <a:pt x="3350" y="0"/>
                  </a:moveTo>
                  <a:cubicBezTo>
                    <a:pt x="2912" y="0"/>
                    <a:pt x="2640" y="387"/>
                    <a:pt x="2388" y="697"/>
                  </a:cubicBezTo>
                  <a:cubicBezTo>
                    <a:pt x="2255" y="871"/>
                    <a:pt x="2130" y="1008"/>
                    <a:pt x="1979" y="1008"/>
                  </a:cubicBezTo>
                  <a:cubicBezTo>
                    <a:pt x="1904" y="1008"/>
                    <a:pt x="1823" y="975"/>
                    <a:pt x="1731" y="896"/>
                  </a:cubicBezTo>
                  <a:cubicBezTo>
                    <a:pt x="1612" y="777"/>
                    <a:pt x="1532" y="598"/>
                    <a:pt x="1413" y="479"/>
                  </a:cubicBezTo>
                  <a:cubicBezTo>
                    <a:pt x="1198" y="208"/>
                    <a:pt x="984" y="99"/>
                    <a:pt x="773" y="99"/>
                  </a:cubicBezTo>
                  <a:cubicBezTo>
                    <a:pt x="535" y="99"/>
                    <a:pt x="302" y="238"/>
                    <a:pt x="80" y="439"/>
                  </a:cubicBezTo>
                  <a:cubicBezTo>
                    <a:pt x="40" y="598"/>
                    <a:pt x="20" y="737"/>
                    <a:pt x="0" y="876"/>
                  </a:cubicBezTo>
                  <a:cubicBezTo>
                    <a:pt x="219" y="606"/>
                    <a:pt x="480" y="353"/>
                    <a:pt x="755" y="353"/>
                  </a:cubicBezTo>
                  <a:cubicBezTo>
                    <a:pt x="905" y="353"/>
                    <a:pt x="1060" y="428"/>
                    <a:pt x="1214" y="618"/>
                  </a:cubicBezTo>
                  <a:cubicBezTo>
                    <a:pt x="1373" y="817"/>
                    <a:pt x="1493" y="1095"/>
                    <a:pt x="1712" y="1215"/>
                  </a:cubicBezTo>
                  <a:cubicBezTo>
                    <a:pt x="1811" y="1276"/>
                    <a:pt x="1901" y="1302"/>
                    <a:pt x="1985" y="1302"/>
                  </a:cubicBezTo>
                  <a:cubicBezTo>
                    <a:pt x="2509" y="1302"/>
                    <a:pt x="2776" y="272"/>
                    <a:pt x="3324" y="272"/>
                  </a:cubicBezTo>
                  <a:cubicBezTo>
                    <a:pt x="3374" y="272"/>
                    <a:pt x="3427" y="280"/>
                    <a:pt x="3482" y="299"/>
                  </a:cubicBezTo>
                  <a:cubicBezTo>
                    <a:pt x="3891" y="442"/>
                    <a:pt x="4205" y="1314"/>
                    <a:pt x="4693" y="1314"/>
                  </a:cubicBezTo>
                  <a:cubicBezTo>
                    <a:pt x="4751" y="1314"/>
                    <a:pt x="4811" y="1302"/>
                    <a:pt x="4875" y="1274"/>
                  </a:cubicBezTo>
                  <a:cubicBezTo>
                    <a:pt x="5273" y="1115"/>
                    <a:pt x="5313" y="359"/>
                    <a:pt x="5790" y="240"/>
                  </a:cubicBezTo>
                  <a:cubicBezTo>
                    <a:pt x="5812" y="235"/>
                    <a:pt x="5835" y="233"/>
                    <a:pt x="5857" y="233"/>
                  </a:cubicBezTo>
                  <a:cubicBezTo>
                    <a:pt x="6225" y="233"/>
                    <a:pt x="6681" y="810"/>
                    <a:pt x="6924" y="1016"/>
                  </a:cubicBezTo>
                  <a:cubicBezTo>
                    <a:pt x="6944" y="1036"/>
                    <a:pt x="6964" y="1055"/>
                    <a:pt x="6984" y="1055"/>
                  </a:cubicBezTo>
                  <a:cubicBezTo>
                    <a:pt x="6984" y="936"/>
                    <a:pt x="6964" y="817"/>
                    <a:pt x="6964" y="697"/>
                  </a:cubicBezTo>
                  <a:cubicBezTo>
                    <a:pt x="6629" y="376"/>
                    <a:pt x="6265" y="6"/>
                    <a:pt x="5871" y="6"/>
                  </a:cubicBezTo>
                  <a:cubicBezTo>
                    <a:pt x="5704" y="6"/>
                    <a:pt x="5531" y="73"/>
                    <a:pt x="5353" y="240"/>
                  </a:cubicBezTo>
                  <a:cubicBezTo>
                    <a:pt x="5173" y="419"/>
                    <a:pt x="5074" y="658"/>
                    <a:pt x="4895" y="857"/>
                  </a:cubicBezTo>
                  <a:cubicBezTo>
                    <a:pt x="4796" y="968"/>
                    <a:pt x="4714" y="1012"/>
                    <a:pt x="4641" y="1012"/>
                  </a:cubicBezTo>
                  <a:cubicBezTo>
                    <a:pt x="4480" y="1012"/>
                    <a:pt x="4363" y="796"/>
                    <a:pt x="4199" y="618"/>
                  </a:cubicBezTo>
                  <a:cubicBezTo>
                    <a:pt x="3980" y="379"/>
                    <a:pt x="3741" y="41"/>
                    <a:pt x="3383" y="1"/>
                  </a:cubicBezTo>
                  <a:cubicBezTo>
                    <a:pt x="3372" y="1"/>
                    <a:pt x="3361" y="0"/>
                    <a:pt x="33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1"/>
            <p:cNvSpPr/>
            <p:nvPr/>
          </p:nvSpPr>
          <p:spPr>
            <a:xfrm>
              <a:off x="5168400" y="2209150"/>
              <a:ext cx="175625" cy="33050"/>
            </a:xfrm>
            <a:custGeom>
              <a:avLst/>
              <a:gdLst/>
              <a:ahLst/>
              <a:cxnLst/>
              <a:rect l="l" t="t" r="r" b="b"/>
              <a:pathLst>
                <a:path w="7025" h="1322" extrusionOk="0">
                  <a:moveTo>
                    <a:pt x="5910" y="1"/>
                  </a:moveTo>
                  <a:cubicBezTo>
                    <a:pt x="5741" y="1"/>
                    <a:pt x="5569" y="71"/>
                    <a:pt x="5393" y="247"/>
                  </a:cubicBezTo>
                  <a:cubicBezTo>
                    <a:pt x="5213" y="427"/>
                    <a:pt x="5114" y="665"/>
                    <a:pt x="4935" y="844"/>
                  </a:cubicBezTo>
                  <a:cubicBezTo>
                    <a:pt x="4834" y="958"/>
                    <a:pt x="4750" y="1004"/>
                    <a:pt x="4676" y="1004"/>
                  </a:cubicBezTo>
                  <a:cubicBezTo>
                    <a:pt x="4518" y="1004"/>
                    <a:pt x="4401" y="795"/>
                    <a:pt x="4239" y="606"/>
                  </a:cubicBezTo>
                  <a:cubicBezTo>
                    <a:pt x="4020" y="367"/>
                    <a:pt x="3781" y="29"/>
                    <a:pt x="3423" y="9"/>
                  </a:cubicBezTo>
                  <a:cubicBezTo>
                    <a:pt x="3402" y="7"/>
                    <a:pt x="3382" y="6"/>
                    <a:pt x="3362" y="6"/>
                  </a:cubicBezTo>
                  <a:cubicBezTo>
                    <a:pt x="2940" y="6"/>
                    <a:pt x="2675" y="400"/>
                    <a:pt x="2428" y="685"/>
                  </a:cubicBezTo>
                  <a:cubicBezTo>
                    <a:pt x="2295" y="859"/>
                    <a:pt x="2170" y="1005"/>
                    <a:pt x="2019" y="1005"/>
                  </a:cubicBezTo>
                  <a:cubicBezTo>
                    <a:pt x="1944" y="1005"/>
                    <a:pt x="1863" y="970"/>
                    <a:pt x="1771" y="884"/>
                  </a:cubicBezTo>
                  <a:cubicBezTo>
                    <a:pt x="1632" y="785"/>
                    <a:pt x="1553" y="606"/>
                    <a:pt x="1453" y="486"/>
                  </a:cubicBezTo>
                  <a:cubicBezTo>
                    <a:pt x="1235" y="208"/>
                    <a:pt x="1014" y="97"/>
                    <a:pt x="797" y="97"/>
                  </a:cubicBezTo>
                  <a:cubicBezTo>
                    <a:pt x="518" y="97"/>
                    <a:pt x="247" y="280"/>
                    <a:pt x="1" y="526"/>
                  </a:cubicBezTo>
                  <a:cubicBezTo>
                    <a:pt x="1" y="645"/>
                    <a:pt x="21" y="765"/>
                    <a:pt x="40" y="884"/>
                  </a:cubicBezTo>
                  <a:cubicBezTo>
                    <a:pt x="259" y="614"/>
                    <a:pt x="520" y="360"/>
                    <a:pt x="795" y="360"/>
                  </a:cubicBezTo>
                  <a:cubicBezTo>
                    <a:pt x="945" y="360"/>
                    <a:pt x="1100" y="436"/>
                    <a:pt x="1254" y="626"/>
                  </a:cubicBezTo>
                  <a:cubicBezTo>
                    <a:pt x="1413" y="824"/>
                    <a:pt x="1513" y="1083"/>
                    <a:pt x="1752" y="1222"/>
                  </a:cubicBezTo>
                  <a:cubicBezTo>
                    <a:pt x="1850" y="1283"/>
                    <a:pt x="1939" y="1309"/>
                    <a:pt x="2021" y="1309"/>
                  </a:cubicBezTo>
                  <a:cubicBezTo>
                    <a:pt x="2544" y="1309"/>
                    <a:pt x="2800" y="260"/>
                    <a:pt x="3362" y="260"/>
                  </a:cubicBezTo>
                  <a:cubicBezTo>
                    <a:pt x="3413" y="260"/>
                    <a:pt x="3466" y="269"/>
                    <a:pt x="3522" y="287"/>
                  </a:cubicBezTo>
                  <a:cubicBezTo>
                    <a:pt x="3932" y="430"/>
                    <a:pt x="4230" y="1321"/>
                    <a:pt x="4730" y="1321"/>
                  </a:cubicBezTo>
                  <a:cubicBezTo>
                    <a:pt x="4789" y="1321"/>
                    <a:pt x="4850" y="1309"/>
                    <a:pt x="4915" y="1282"/>
                  </a:cubicBezTo>
                  <a:cubicBezTo>
                    <a:pt x="5313" y="1103"/>
                    <a:pt x="5333" y="367"/>
                    <a:pt x="5810" y="247"/>
                  </a:cubicBezTo>
                  <a:cubicBezTo>
                    <a:pt x="5839" y="240"/>
                    <a:pt x="5868" y="237"/>
                    <a:pt x="5897" y="237"/>
                  </a:cubicBezTo>
                  <a:cubicBezTo>
                    <a:pt x="6278" y="237"/>
                    <a:pt x="6724" y="802"/>
                    <a:pt x="6964" y="1023"/>
                  </a:cubicBezTo>
                  <a:lnTo>
                    <a:pt x="6984" y="1023"/>
                  </a:lnTo>
                  <a:cubicBezTo>
                    <a:pt x="7004" y="924"/>
                    <a:pt x="7004" y="824"/>
                    <a:pt x="7024" y="725"/>
                  </a:cubicBezTo>
                  <a:cubicBezTo>
                    <a:pt x="6687" y="402"/>
                    <a:pt x="6311" y="1"/>
                    <a:pt x="59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1"/>
            <p:cNvSpPr/>
            <p:nvPr/>
          </p:nvSpPr>
          <p:spPr>
            <a:xfrm>
              <a:off x="5174375" y="2243825"/>
              <a:ext cx="162175" cy="33200"/>
            </a:xfrm>
            <a:custGeom>
              <a:avLst/>
              <a:gdLst/>
              <a:ahLst/>
              <a:cxnLst/>
              <a:rect l="l" t="t" r="r" b="b"/>
              <a:pathLst>
                <a:path w="6487" h="1328" extrusionOk="0">
                  <a:moveTo>
                    <a:pt x="5659" y="1"/>
                  </a:moveTo>
                  <a:cubicBezTo>
                    <a:pt x="5495" y="1"/>
                    <a:pt x="5327" y="67"/>
                    <a:pt x="5154" y="233"/>
                  </a:cubicBezTo>
                  <a:cubicBezTo>
                    <a:pt x="4955" y="412"/>
                    <a:pt x="4855" y="651"/>
                    <a:pt x="4696" y="850"/>
                  </a:cubicBezTo>
                  <a:cubicBezTo>
                    <a:pt x="4595" y="964"/>
                    <a:pt x="4511" y="1010"/>
                    <a:pt x="4437" y="1010"/>
                  </a:cubicBezTo>
                  <a:cubicBezTo>
                    <a:pt x="4277" y="1010"/>
                    <a:pt x="4156" y="801"/>
                    <a:pt x="3980" y="611"/>
                  </a:cubicBezTo>
                  <a:cubicBezTo>
                    <a:pt x="3761" y="373"/>
                    <a:pt x="3522" y="34"/>
                    <a:pt x="3184" y="14"/>
                  </a:cubicBezTo>
                  <a:cubicBezTo>
                    <a:pt x="3163" y="13"/>
                    <a:pt x="3143" y="12"/>
                    <a:pt x="3123" y="12"/>
                  </a:cubicBezTo>
                  <a:cubicBezTo>
                    <a:pt x="2701" y="12"/>
                    <a:pt x="2436" y="406"/>
                    <a:pt x="2189" y="691"/>
                  </a:cubicBezTo>
                  <a:cubicBezTo>
                    <a:pt x="2042" y="864"/>
                    <a:pt x="1922" y="1002"/>
                    <a:pt x="1769" y="1002"/>
                  </a:cubicBezTo>
                  <a:cubicBezTo>
                    <a:pt x="1694" y="1002"/>
                    <a:pt x="1611" y="969"/>
                    <a:pt x="1513" y="890"/>
                  </a:cubicBezTo>
                  <a:cubicBezTo>
                    <a:pt x="1393" y="771"/>
                    <a:pt x="1314" y="611"/>
                    <a:pt x="1214" y="472"/>
                  </a:cubicBezTo>
                  <a:cubicBezTo>
                    <a:pt x="995" y="200"/>
                    <a:pt x="775" y="93"/>
                    <a:pt x="561" y="93"/>
                  </a:cubicBezTo>
                  <a:cubicBezTo>
                    <a:pt x="368" y="93"/>
                    <a:pt x="180" y="181"/>
                    <a:pt x="0" y="313"/>
                  </a:cubicBezTo>
                  <a:cubicBezTo>
                    <a:pt x="40" y="392"/>
                    <a:pt x="60" y="472"/>
                    <a:pt x="100" y="552"/>
                  </a:cubicBezTo>
                  <a:cubicBezTo>
                    <a:pt x="239" y="432"/>
                    <a:pt x="388" y="353"/>
                    <a:pt x="543" y="353"/>
                  </a:cubicBezTo>
                  <a:cubicBezTo>
                    <a:pt x="697" y="353"/>
                    <a:pt x="856" y="432"/>
                    <a:pt x="1015" y="631"/>
                  </a:cubicBezTo>
                  <a:cubicBezTo>
                    <a:pt x="1154" y="810"/>
                    <a:pt x="1274" y="1089"/>
                    <a:pt x="1493" y="1208"/>
                  </a:cubicBezTo>
                  <a:cubicBezTo>
                    <a:pt x="1597" y="1273"/>
                    <a:pt x="1691" y="1301"/>
                    <a:pt x="1778" y="1301"/>
                  </a:cubicBezTo>
                  <a:cubicBezTo>
                    <a:pt x="2307" y="1301"/>
                    <a:pt x="2564" y="266"/>
                    <a:pt x="3123" y="266"/>
                  </a:cubicBezTo>
                  <a:cubicBezTo>
                    <a:pt x="3174" y="266"/>
                    <a:pt x="3227" y="274"/>
                    <a:pt x="3283" y="293"/>
                  </a:cubicBezTo>
                  <a:cubicBezTo>
                    <a:pt x="3693" y="435"/>
                    <a:pt x="3991" y="1327"/>
                    <a:pt x="4491" y="1327"/>
                  </a:cubicBezTo>
                  <a:cubicBezTo>
                    <a:pt x="4550" y="1327"/>
                    <a:pt x="4611" y="1315"/>
                    <a:pt x="4676" y="1288"/>
                  </a:cubicBezTo>
                  <a:cubicBezTo>
                    <a:pt x="5074" y="1109"/>
                    <a:pt x="5094" y="353"/>
                    <a:pt x="5571" y="253"/>
                  </a:cubicBezTo>
                  <a:cubicBezTo>
                    <a:pt x="5599" y="247"/>
                    <a:pt x="5626" y="244"/>
                    <a:pt x="5655" y="244"/>
                  </a:cubicBezTo>
                  <a:cubicBezTo>
                    <a:pt x="5892" y="244"/>
                    <a:pt x="6154" y="457"/>
                    <a:pt x="6367" y="671"/>
                  </a:cubicBezTo>
                  <a:cubicBezTo>
                    <a:pt x="6407" y="591"/>
                    <a:pt x="6447" y="512"/>
                    <a:pt x="6487" y="432"/>
                  </a:cubicBezTo>
                  <a:cubicBezTo>
                    <a:pt x="6221" y="204"/>
                    <a:pt x="5947" y="1"/>
                    <a:pt x="56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5" name="Google Shape;1825;p21"/>
          <p:cNvGrpSpPr/>
          <p:nvPr/>
        </p:nvGrpSpPr>
        <p:grpSpPr>
          <a:xfrm>
            <a:off x="600600" y="519300"/>
            <a:ext cx="7942800" cy="494700"/>
            <a:chOff x="600600" y="519300"/>
            <a:chExt cx="7942800" cy="494700"/>
          </a:xfrm>
        </p:grpSpPr>
        <p:sp>
          <p:nvSpPr>
            <p:cNvPr id="1826" name="Google Shape;1826;p21"/>
            <p:cNvSpPr/>
            <p:nvPr/>
          </p:nvSpPr>
          <p:spPr>
            <a:xfrm>
              <a:off x="600600" y="519300"/>
              <a:ext cx="7942800" cy="494700"/>
            </a:xfrm>
            <a:prstGeom prst="rect">
              <a:avLst/>
            </a:prstGeom>
            <a:solidFill>
              <a:schemeClr val="accent4"/>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7" name="Google Shape;1827;p21"/>
            <p:cNvGrpSpPr/>
            <p:nvPr/>
          </p:nvGrpSpPr>
          <p:grpSpPr>
            <a:xfrm>
              <a:off x="7542569" y="681111"/>
              <a:ext cx="789243" cy="171052"/>
              <a:chOff x="733775" y="310686"/>
              <a:chExt cx="789243" cy="171052"/>
            </a:xfrm>
          </p:grpSpPr>
          <p:sp>
            <p:nvSpPr>
              <p:cNvPr id="1828" name="Google Shape;1828;p21"/>
              <p:cNvSpPr/>
              <p:nvPr/>
            </p:nvSpPr>
            <p:spPr>
              <a:xfrm>
                <a:off x="1364945" y="310686"/>
                <a:ext cx="158072" cy="171052"/>
              </a:xfrm>
              <a:prstGeom prst="rect">
                <a:avLst/>
              </a:prstGeom>
            </p:spPr>
            <p:txBody>
              <a:bodyPr>
                <a:prstTxWarp prst="textPlain">
                  <a:avLst/>
                </a:prstTxWarp>
              </a:bodyPr>
              <a:lstStyle/>
              <a:p>
                <a:pPr lvl="0" algn="ctr"/>
                <a:r>
                  <a:rPr b="0" i="0">
                    <a:ln>
                      <a:noFill/>
                    </a:ln>
                    <a:solidFill>
                      <a:schemeClr val="lt2"/>
                    </a:solidFill>
                    <a:latin typeface="Gaegu;300"/>
                  </a:rPr>
                  <a:t>x</a:t>
                </a:r>
              </a:p>
            </p:txBody>
          </p:sp>
          <p:sp>
            <p:nvSpPr>
              <p:cNvPr id="1829" name="Google Shape;1829;p21"/>
              <p:cNvSpPr/>
              <p:nvPr/>
            </p:nvSpPr>
            <p:spPr>
              <a:xfrm>
                <a:off x="733775" y="385383"/>
                <a:ext cx="155474" cy="21652"/>
              </a:xfrm>
              <a:prstGeom prst="rect">
                <a:avLst/>
              </a:prstGeom>
            </p:spPr>
            <p:txBody>
              <a:bodyPr>
                <a:prstTxWarp prst="textPlain">
                  <a:avLst/>
                </a:prstTxWarp>
              </a:bodyPr>
              <a:lstStyle/>
              <a:p>
                <a:pPr lvl="0" algn="ctr"/>
                <a:r>
                  <a:rPr b="0" i="0">
                    <a:ln>
                      <a:noFill/>
                    </a:ln>
                    <a:solidFill>
                      <a:schemeClr val="lt2"/>
                    </a:solidFill>
                    <a:latin typeface="Gaegu;300"/>
                  </a:rPr>
                  <a:t>-</a:t>
                </a:r>
              </a:p>
            </p:txBody>
          </p:sp>
          <p:grpSp>
            <p:nvGrpSpPr>
              <p:cNvPr id="1830" name="Google Shape;1830;p21"/>
              <p:cNvGrpSpPr/>
              <p:nvPr/>
            </p:nvGrpSpPr>
            <p:grpSpPr>
              <a:xfrm>
                <a:off x="1015525" y="313175"/>
                <a:ext cx="184510" cy="164017"/>
                <a:chOff x="7228702" y="774508"/>
                <a:chExt cx="285046" cy="253347"/>
              </a:xfrm>
            </p:grpSpPr>
            <p:grpSp>
              <p:nvGrpSpPr>
                <p:cNvPr id="1831" name="Google Shape;1831;p21"/>
                <p:cNvGrpSpPr/>
                <p:nvPr/>
              </p:nvGrpSpPr>
              <p:grpSpPr>
                <a:xfrm>
                  <a:off x="7313001" y="774508"/>
                  <a:ext cx="200747" cy="228523"/>
                  <a:chOff x="7313001" y="774508"/>
                  <a:chExt cx="200747" cy="228523"/>
                </a:xfrm>
              </p:grpSpPr>
              <p:sp>
                <p:nvSpPr>
                  <p:cNvPr id="1832" name="Google Shape;1832;p21"/>
                  <p:cNvSpPr/>
                  <p:nvPr/>
                </p:nvSpPr>
                <p:spPr>
                  <a:xfrm>
                    <a:off x="7315737" y="774508"/>
                    <a:ext cx="198011" cy="228523"/>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833" name="Google Shape;1833;p21"/>
                  <p:cNvSpPr/>
                  <p:nvPr/>
                </p:nvSpPr>
                <p:spPr>
                  <a:xfrm>
                    <a:off x="7313001" y="778289"/>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4" name="Google Shape;1834;p21"/>
                <p:cNvGrpSpPr/>
                <p:nvPr/>
              </p:nvGrpSpPr>
              <p:grpSpPr>
                <a:xfrm>
                  <a:off x="7228702" y="809455"/>
                  <a:ext cx="200757" cy="218400"/>
                  <a:chOff x="7269477" y="781280"/>
                  <a:chExt cx="200757" cy="218400"/>
                </a:xfrm>
              </p:grpSpPr>
              <p:sp>
                <p:nvSpPr>
                  <p:cNvPr id="1835" name="Google Shape;1835;p21"/>
                  <p:cNvSpPr/>
                  <p:nvPr/>
                </p:nvSpPr>
                <p:spPr>
                  <a:xfrm>
                    <a:off x="7269477" y="781280"/>
                    <a:ext cx="200749" cy="217216"/>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836" name="Google Shape;1836;p21"/>
                  <p:cNvSpPr/>
                  <p:nvPr/>
                </p:nvSpPr>
                <p:spPr>
                  <a:xfrm>
                    <a:off x="7269491" y="782465"/>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837" name="Google Shape;1837;p21"/>
            <p:cNvGrpSpPr/>
            <p:nvPr/>
          </p:nvGrpSpPr>
          <p:grpSpPr>
            <a:xfrm>
              <a:off x="812189" y="664537"/>
              <a:ext cx="800559" cy="204209"/>
              <a:chOff x="747420" y="664537"/>
              <a:chExt cx="800559" cy="204209"/>
            </a:xfrm>
          </p:grpSpPr>
          <p:grpSp>
            <p:nvGrpSpPr>
              <p:cNvPr id="1838" name="Google Shape;1838;p21"/>
              <p:cNvGrpSpPr/>
              <p:nvPr/>
            </p:nvGrpSpPr>
            <p:grpSpPr>
              <a:xfrm>
                <a:off x="1339984" y="664537"/>
                <a:ext cx="207995" cy="204209"/>
                <a:chOff x="1541700" y="658850"/>
                <a:chExt cx="253838" cy="249218"/>
              </a:xfrm>
            </p:grpSpPr>
            <p:sp>
              <p:nvSpPr>
                <p:cNvPr id="1839" name="Google Shape;1839;p21"/>
                <p:cNvSpPr/>
                <p:nvPr/>
              </p:nvSpPr>
              <p:spPr>
                <a:xfrm>
                  <a:off x="1541700" y="658850"/>
                  <a:ext cx="253838" cy="249218"/>
                </a:xfrm>
                <a:custGeom>
                  <a:avLst/>
                  <a:gdLst/>
                  <a:ahLst/>
                  <a:cxn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1"/>
                <p:cNvSpPr/>
                <p:nvPr/>
              </p:nvSpPr>
              <p:spPr>
                <a:xfrm>
                  <a:off x="1610522" y="731473"/>
                  <a:ext cx="118892" cy="100998"/>
                </a:xfrm>
                <a:custGeom>
                  <a:avLst/>
                  <a:gdLst/>
                  <a:ahLst/>
                  <a:cxn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1" name="Google Shape;1841;p21"/>
              <p:cNvSpPr/>
              <p:nvPr/>
            </p:nvSpPr>
            <p:spPr>
              <a:xfrm rot="-5400000">
                <a:off x="71510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sp>
            <p:nvSpPr>
              <p:cNvPr id="1842" name="Google Shape;1842;p21"/>
              <p:cNvSpPr/>
              <p:nvPr/>
            </p:nvSpPr>
            <p:spPr>
              <a:xfrm rot="5400000" flipH="1">
                <a:off x="101138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grpSp>
      </p:grpSp>
      <p:sp>
        <p:nvSpPr>
          <p:cNvPr id="1843" name="Google Shape;1843;p21"/>
          <p:cNvSpPr/>
          <p:nvPr/>
        </p:nvSpPr>
        <p:spPr>
          <a:xfrm>
            <a:off x="5975076" y="4136476"/>
            <a:ext cx="2588600" cy="644575"/>
          </a:xfrm>
          <a:custGeom>
            <a:avLst/>
            <a:gdLst/>
            <a:ahLst/>
            <a:cxnLst/>
            <a:rect l="l" t="t" r="r" b="b"/>
            <a:pathLst>
              <a:path w="103544" h="25783" extrusionOk="0">
                <a:moveTo>
                  <a:pt x="5928" y="25504"/>
                </a:moveTo>
                <a:cubicBezTo>
                  <a:pt x="19744" y="26038"/>
                  <a:pt x="75739" y="25735"/>
                  <a:pt x="91923" y="25183"/>
                </a:cubicBezTo>
                <a:cubicBezTo>
                  <a:pt x="108107" y="24631"/>
                  <a:pt x="101894" y="26323"/>
                  <a:pt x="103033" y="22192"/>
                </a:cubicBezTo>
                <a:cubicBezTo>
                  <a:pt x="104173" y="18061"/>
                  <a:pt x="103674" y="2660"/>
                  <a:pt x="98760" y="399"/>
                </a:cubicBezTo>
                <a:cubicBezTo>
                  <a:pt x="93846" y="-1862"/>
                  <a:pt x="79638" y="6115"/>
                  <a:pt x="73549" y="8625"/>
                </a:cubicBezTo>
                <a:cubicBezTo>
                  <a:pt x="67460" y="11136"/>
                  <a:pt x="68458" y="14981"/>
                  <a:pt x="62226" y="15462"/>
                </a:cubicBezTo>
                <a:cubicBezTo>
                  <a:pt x="55995" y="15943"/>
                  <a:pt x="42944" y="10833"/>
                  <a:pt x="36160" y="11509"/>
                </a:cubicBezTo>
                <a:cubicBezTo>
                  <a:pt x="29377" y="12186"/>
                  <a:pt x="26047" y="17776"/>
                  <a:pt x="21525" y="19521"/>
                </a:cubicBezTo>
                <a:cubicBezTo>
                  <a:pt x="17003" y="21266"/>
                  <a:pt x="11626" y="20981"/>
                  <a:pt x="9026" y="21978"/>
                </a:cubicBezTo>
                <a:cubicBezTo>
                  <a:pt x="6427" y="22975"/>
                  <a:pt x="-7888" y="24970"/>
                  <a:pt x="5928" y="25504"/>
                </a:cubicBezTo>
                <a:close/>
              </a:path>
            </a:pathLst>
          </a:custGeom>
          <a:solidFill>
            <a:schemeClr val="accent6"/>
          </a:solidFill>
          <a:ln>
            <a:noFill/>
          </a:ln>
        </p:spPr>
      </p:sp>
      <p:sp>
        <p:nvSpPr>
          <p:cNvPr id="1844" name="Google Shape;1844;p21"/>
          <p:cNvSpPr/>
          <p:nvPr/>
        </p:nvSpPr>
        <p:spPr>
          <a:xfrm>
            <a:off x="1914850" y="1013999"/>
            <a:ext cx="540148" cy="434668"/>
          </a:xfrm>
          <a:custGeom>
            <a:avLst/>
            <a:gdLst/>
            <a:ahLst/>
            <a:cxnLst/>
            <a:rect l="l" t="t" r="r" b="b"/>
            <a:pathLst>
              <a:path w="23956" h="19280" extrusionOk="0">
                <a:moveTo>
                  <a:pt x="14843" y="0"/>
                </a:moveTo>
                <a:lnTo>
                  <a:pt x="10546" y="7402"/>
                </a:lnTo>
                <a:lnTo>
                  <a:pt x="4119" y="995"/>
                </a:lnTo>
                <a:lnTo>
                  <a:pt x="8795" y="7402"/>
                </a:lnTo>
                <a:lnTo>
                  <a:pt x="1" y="7163"/>
                </a:lnTo>
                <a:lnTo>
                  <a:pt x="7999" y="9551"/>
                </a:lnTo>
                <a:lnTo>
                  <a:pt x="637" y="14942"/>
                </a:lnTo>
                <a:lnTo>
                  <a:pt x="8854" y="12356"/>
                </a:lnTo>
                <a:lnTo>
                  <a:pt x="8854" y="12356"/>
                </a:lnTo>
                <a:cubicBezTo>
                  <a:pt x="8854" y="12356"/>
                  <a:pt x="8158" y="19240"/>
                  <a:pt x="8417" y="19280"/>
                </a:cubicBezTo>
                <a:cubicBezTo>
                  <a:pt x="8417" y="19280"/>
                  <a:pt x="8418" y="19280"/>
                  <a:pt x="8418" y="19280"/>
                </a:cubicBezTo>
                <a:cubicBezTo>
                  <a:pt x="8702" y="19280"/>
                  <a:pt x="11063" y="12436"/>
                  <a:pt x="11063" y="12436"/>
                </a:cubicBezTo>
                <a:lnTo>
                  <a:pt x="19220" y="17867"/>
                </a:lnTo>
                <a:lnTo>
                  <a:pt x="19220" y="17867"/>
                </a:lnTo>
                <a:lnTo>
                  <a:pt x="13252" y="10824"/>
                </a:lnTo>
                <a:lnTo>
                  <a:pt x="23956" y="10864"/>
                </a:lnTo>
                <a:lnTo>
                  <a:pt x="13351" y="8337"/>
                </a:lnTo>
                <a:lnTo>
                  <a:pt x="148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5" name="Google Shape;1845;p21"/>
          <p:cNvGrpSpPr/>
          <p:nvPr/>
        </p:nvGrpSpPr>
        <p:grpSpPr>
          <a:xfrm>
            <a:off x="7754905" y="4050739"/>
            <a:ext cx="413306" cy="365828"/>
            <a:chOff x="3279750" y="4755375"/>
            <a:chExt cx="144725" cy="128100"/>
          </a:xfrm>
        </p:grpSpPr>
        <p:sp>
          <p:nvSpPr>
            <p:cNvPr id="1846" name="Google Shape;1846;p21"/>
            <p:cNvSpPr/>
            <p:nvPr/>
          </p:nvSpPr>
          <p:spPr>
            <a:xfrm>
              <a:off x="3279750" y="4755375"/>
              <a:ext cx="144725" cy="128100"/>
            </a:xfrm>
            <a:custGeom>
              <a:avLst/>
              <a:gdLst/>
              <a:ahLst/>
              <a:cxnLst/>
              <a:rect l="l" t="t" r="r" b="b"/>
              <a:pathLst>
                <a:path w="5789" h="5124" extrusionOk="0">
                  <a:moveTo>
                    <a:pt x="3097" y="1"/>
                  </a:moveTo>
                  <a:cubicBezTo>
                    <a:pt x="3055" y="1"/>
                    <a:pt x="3011" y="3"/>
                    <a:pt x="2965" y="8"/>
                  </a:cubicBezTo>
                  <a:cubicBezTo>
                    <a:pt x="2030" y="148"/>
                    <a:pt x="2348" y="1302"/>
                    <a:pt x="2567" y="1938"/>
                  </a:cubicBezTo>
                  <a:cubicBezTo>
                    <a:pt x="2378" y="1445"/>
                    <a:pt x="1787" y="877"/>
                    <a:pt x="1272" y="877"/>
                  </a:cubicBezTo>
                  <a:cubicBezTo>
                    <a:pt x="1082" y="877"/>
                    <a:pt x="902" y="954"/>
                    <a:pt x="757" y="1143"/>
                  </a:cubicBezTo>
                  <a:cubicBezTo>
                    <a:pt x="1" y="2137"/>
                    <a:pt x="1533" y="2515"/>
                    <a:pt x="2169" y="2515"/>
                  </a:cubicBezTo>
                  <a:cubicBezTo>
                    <a:pt x="1473" y="2515"/>
                    <a:pt x="200" y="2515"/>
                    <a:pt x="438" y="3530"/>
                  </a:cubicBezTo>
                  <a:cubicBezTo>
                    <a:pt x="510" y="3845"/>
                    <a:pt x="761" y="3969"/>
                    <a:pt x="1065" y="3969"/>
                  </a:cubicBezTo>
                  <a:cubicBezTo>
                    <a:pt x="1519" y="3969"/>
                    <a:pt x="2091" y="3690"/>
                    <a:pt x="2354" y="3352"/>
                  </a:cubicBezTo>
                  <a:lnTo>
                    <a:pt x="2354" y="3352"/>
                  </a:lnTo>
                  <a:cubicBezTo>
                    <a:pt x="1937" y="4109"/>
                    <a:pt x="1599" y="5067"/>
                    <a:pt x="2766" y="5122"/>
                  </a:cubicBezTo>
                  <a:cubicBezTo>
                    <a:pt x="2785" y="5123"/>
                    <a:pt x="2804" y="5123"/>
                    <a:pt x="2823" y="5123"/>
                  </a:cubicBezTo>
                  <a:cubicBezTo>
                    <a:pt x="3696" y="5123"/>
                    <a:pt x="3575" y="4206"/>
                    <a:pt x="3244" y="3212"/>
                  </a:cubicBezTo>
                  <a:lnTo>
                    <a:pt x="3244" y="3212"/>
                  </a:lnTo>
                  <a:cubicBezTo>
                    <a:pt x="3554" y="3899"/>
                    <a:pt x="4083" y="4413"/>
                    <a:pt x="4559" y="4413"/>
                  </a:cubicBezTo>
                  <a:cubicBezTo>
                    <a:pt x="4786" y="4413"/>
                    <a:pt x="5000" y="4297"/>
                    <a:pt x="5174" y="4028"/>
                  </a:cubicBezTo>
                  <a:cubicBezTo>
                    <a:pt x="5609" y="3334"/>
                    <a:pt x="5040" y="2898"/>
                    <a:pt x="3759" y="2697"/>
                  </a:cubicBezTo>
                  <a:lnTo>
                    <a:pt x="3759" y="2697"/>
                  </a:lnTo>
                  <a:cubicBezTo>
                    <a:pt x="3920" y="2722"/>
                    <a:pt x="4078" y="2734"/>
                    <a:pt x="4229" y="2734"/>
                  </a:cubicBezTo>
                  <a:cubicBezTo>
                    <a:pt x="5133" y="2734"/>
                    <a:pt x="5788" y="2301"/>
                    <a:pt x="5432" y="1521"/>
                  </a:cubicBezTo>
                  <a:cubicBezTo>
                    <a:pt x="5295" y="1219"/>
                    <a:pt x="5074" y="1099"/>
                    <a:pt x="4825" y="1099"/>
                  </a:cubicBezTo>
                  <a:cubicBezTo>
                    <a:pt x="4352" y="1099"/>
                    <a:pt x="3783" y="1535"/>
                    <a:pt x="3522" y="1978"/>
                  </a:cubicBezTo>
                  <a:cubicBezTo>
                    <a:pt x="3846" y="1236"/>
                    <a:pt x="4024" y="1"/>
                    <a:pt x="30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21"/>
            <p:cNvSpPr/>
            <p:nvPr/>
          </p:nvSpPr>
          <p:spPr>
            <a:xfrm>
              <a:off x="3324800" y="4798525"/>
              <a:ext cx="57975" cy="41975"/>
            </a:xfrm>
            <a:custGeom>
              <a:avLst/>
              <a:gdLst/>
              <a:ahLst/>
              <a:cxnLst/>
              <a:rect l="l" t="t" r="r" b="b"/>
              <a:pathLst>
                <a:path w="2319" h="1679" extrusionOk="0">
                  <a:moveTo>
                    <a:pt x="1142" y="0"/>
                  </a:moveTo>
                  <a:cubicBezTo>
                    <a:pt x="60" y="0"/>
                    <a:pt x="0" y="1533"/>
                    <a:pt x="964" y="1665"/>
                  </a:cubicBezTo>
                  <a:cubicBezTo>
                    <a:pt x="1034" y="1674"/>
                    <a:pt x="1100" y="1678"/>
                    <a:pt x="1162" y="1678"/>
                  </a:cubicBezTo>
                  <a:cubicBezTo>
                    <a:pt x="2318" y="1678"/>
                    <a:pt x="2304" y="183"/>
                    <a:pt x="1322" y="13"/>
                  </a:cubicBezTo>
                  <a:cubicBezTo>
                    <a:pt x="1259" y="4"/>
                    <a:pt x="1199" y="0"/>
                    <a:pt x="11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8" name="Google Shape;1848;p21"/>
          <p:cNvSpPr/>
          <p:nvPr/>
        </p:nvSpPr>
        <p:spPr>
          <a:xfrm rot="3726270">
            <a:off x="751002" y="4086194"/>
            <a:ext cx="864322" cy="745127"/>
          </a:xfrm>
          <a:custGeom>
            <a:avLst/>
            <a:gdLst/>
            <a:ahLst/>
            <a:cxnLst/>
            <a:rect l="l" t="t" r="r" b="b"/>
            <a:pathLst>
              <a:path w="20514" h="17685" extrusionOk="0">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21"/>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50" name="Google Shape;1850;p21"/>
          <p:cNvSpPr/>
          <p:nvPr/>
        </p:nvSpPr>
        <p:spPr>
          <a:xfrm>
            <a:off x="600600" y="1014000"/>
            <a:ext cx="7942800" cy="37485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21"/>
          <p:cNvSpPr txBox="1">
            <a:spLocks noGrp="1"/>
          </p:cNvSpPr>
          <p:nvPr>
            <p:ph type="title" idx="2" hasCustomPrompt="1"/>
          </p:nvPr>
        </p:nvSpPr>
        <p:spPr>
          <a:xfrm>
            <a:off x="892350" y="2018800"/>
            <a:ext cx="2217600" cy="9894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0" tIns="0" rIns="0" bIns="0" anchor="ctr" anchorCtr="0">
            <a:noAutofit/>
          </a:bodyPr>
          <a:lstStyle>
            <a:lvl1pPr lvl="0" algn="ctr" rtl="0">
              <a:spcBef>
                <a:spcPts val="0"/>
              </a:spcBef>
              <a:spcAft>
                <a:spcPts val="0"/>
              </a:spcAft>
              <a:buSzPts val="7200"/>
              <a:buNone/>
              <a:defRPr sz="4800">
                <a:solidFill>
                  <a:schemeClr val="accent3"/>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852" name="Google Shape;1852;p21"/>
          <p:cNvSpPr txBox="1">
            <a:spLocks noGrp="1"/>
          </p:cNvSpPr>
          <p:nvPr>
            <p:ph type="subTitle" idx="1"/>
          </p:nvPr>
        </p:nvSpPr>
        <p:spPr>
          <a:xfrm>
            <a:off x="892361" y="3008200"/>
            <a:ext cx="2217600" cy="759300"/>
          </a:xfrm>
          <a:prstGeom prst="rect">
            <a:avLst/>
          </a:prstGeom>
          <a:noFill/>
          <a:ln>
            <a:noFill/>
          </a:ln>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853" name="Google Shape;1853;p21"/>
          <p:cNvSpPr txBox="1">
            <a:spLocks noGrp="1"/>
          </p:cNvSpPr>
          <p:nvPr>
            <p:ph type="title" idx="3" hasCustomPrompt="1"/>
          </p:nvPr>
        </p:nvSpPr>
        <p:spPr>
          <a:xfrm>
            <a:off x="3463195" y="2018800"/>
            <a:ext cx="2217600" cy="9894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0" tIns="0" rIns="0" bIns="0" anchor="ctr" anchorCtr="0">
            <a:noAutofit/>
          </a:bodyPr>
          <a:lstStyle>
            <a:lvl1pPr lvl="0" algn="ctr" rtl="0">
              <a:spcBef>
                <a:spcPts val="0"/>
              </a:spcBef>
              <a:spcAft>
                <a:spcPts val="0"/>
              </a:spcAft>
              <a:buSzPts val="7200"/>
              <a:buNone/>
              <a:defRPr sz="4800">
                <a:solidFill>
                  <a:schemeClr val="accent3"/>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854" name="Google Shape;1854;p21"/>
          <p:cNvSpPr txBox="1">
            <a:spLocks noGrp="1"/>
          </p:cNvSpPr>
          <p:nvPr>
            <p:ph type="subTitle" idx="4"/>
          </p:nvPr>
        </p:nvSpPr>
        <p:spPr>
          <a:xfrm>
            <a:off x="3463205" y="3008200"/>
            <a:ext cx="2217600" cy="759300"/>
          </a:xfrm>
          <a:prstGeom prst="rect">
            <a:avLst/>
          </a:prstGeom>
          <a:noFill/>
          <a:ln>
            <a:noFill/>
          </a:ln>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855" name="Google Shape;1855;p21"/>
          <p:cNvSpPr txBox="1">
            <a:spLocks noGrp="1"/>
          </p:cNvSpPr>
          <p:nvPr>
            <p:ph type="title" idx="5" hasCustomPrompt="1"/>
          </p:nvPr>
        </p:nvSpPr>
        <p:spPr>
          <a:xfrm>
            <a:off x="6034150" y="2018800"/>
            <a:ext cx="2217600" cy="9894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0" tIns="0" rIns="0" bIns="0" anchor="ctr" anchorCtr="0">
            <a:noAutofit/>
          </a:bodyPr>
          <a:lstStyle>
            <a:lvl1pPr lvl="0" algn="ctr" rtl="0">
              <a:spcBef>
                <a:spcPts val="0"/>
              </a:spcBef>
              <a:spcAft>
                <a:spcPts val="0"/>
              </a:spcAft>
              <a:buSzPts val="7200"/>
              <a:buNone/>
              <a:defRPr sz="4800">
                <a:solidFill>
                  <a:schemeClr val="accent3"/>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856" name="Google Shape;1856;p21"/>
          <p:cNvSpPr txBox="1">
            <a:spLocks noGrp="1"/>
          </p:cNvSpPr>
          <p:nvPr>
            <p:ph type="subTitle" idx="6"/>
          </p:nvPr>
        </p:nvSpPr>
        <p:spPr>
          <a:xfrm>
            <a:off x="6034161" y="3008200"/>
            <a:ext cx="2217600" cy="759300"/>
          </a:xfrm>
          <a:prstGeom prst="rect">
            <a:avLst/>
          </a:prstGeom>
          <a:noFill/>
          <a:ln>
            <a:noFill/>
          </a:ln>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1857"/>
        <p:cNvGrpSpPr/>
        <p:nvPr/>
      </p:nvGrpSpPr>
      <p:grpSpPr>
        <a:xfrm>
          <a:off x="0" y="0"/>
          <a:ext cx="0" cy="0"/>
          <a:chOff x="0" y="0"/>
          <a:chExt cx="0" cy="0"/>
        </a:xfrm>
      </p:grpSpPr>
      <p:grpSp>
        <p:nvGrpSpPr>
          <p:cNvPr id="1858" name="Google Shape;1858;p22"/>
          <p:cNvGrpSpPr/>
          <p:nvPr/>
        </p:nvGrpSpPr>
        <p:grpSpPr>
          <a:xfrm>
            <a:off x="-23004" y="-1"/>
            <a:ext cx="9177565" cy="5143390"/>
            <a:chOff x="-23004" y="-1"/>
            <a:chExt cx="9177565" cy="5143390"/>
          </a:xfrm>
        </p:grpSpPr>
        <p:sp>
          <p:nvSpPr>
            <p:cNvPr id="1859" name="Google Shape;1859;p22"/>
            <p:cNvSpPr/>
            <p:nvPr/>
          </p:nvSpPr>
          <p:spPr>
            <a:xfrm>
              <a:off x="-22991"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2"/>
            <p:cNvSpPr/>
            <p:nvPr/>
          </p:nvSpPr>
          <p:spPr>
            <a:xfrm>
              <a:off x="324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2"/>
            <p:cNvSpPr/>
            <p:nvPr/>
          </p:nvSpPr>
          <p:spPr>
            <a:xfrm>
              <a:off x="650686"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2"/>
            <p:cNvSpPr/>
            <p:nvPr/>
          </p:nvSpPr>
          <p:spPr>
            <a:xfrm>
              <a:off x="9986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2"/>
            <p:cNvSpPr/>
            <p:nvPr/>
          </p:nvSpPr>
          <p:spPr>
            <a:xfrm>
              <a:off x="1346531"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2"/>
            <p:cNvSpPr/>
            <p:nvPr/>
          </p:nvSpPr>
          <p:spPr>
            <a:xfrm>
              <a:off x="1672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2"/>
            <p:cNvSpPr/>
            <p:nvPr/>
          </p:nvSpPr>
          <p:spPr>
            <a:xfrm>
              <a:off x="20202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2"/>
            <p:cNvSpPr/>
            <p:nvPr/>
          </p:nvSpPr>
          <p:spPr>
            <a:xfrm>
              <a:off x="236813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2"/>
            <p:cNvSpPr/>
            <p:nvPr/>
          </p:nvSpPr>
          <p:spPr>
            <a:xfrm>
              <a:off x="26941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2"/>
            <p:cNvSpPr/>
            <p:nvPr/>
          </p:nvSpPr>
          <p:spPr>
            <a:xfrm>
              <a:off x="3041740"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2"/>
            <p:cNvSpPr/>
            <p:nvPr/>
          </p:nvSpPr>
          <p:spPr>
            <a:xfrm>
              <a:off x="338966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2"/>
            <p:cNvSpPr/>
            <p:nvPr/>
          </p:nvSpPr>
          <p:spPr>
            <a:xfrm>
              <a:off x="37157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2"/>
            <p:cNvSpPr/>
            <p:nvPr/>
          </p:nvSpPr>
          <p:spPr>
            <a:xfrm>
              <a:off x="406333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2"/>
            <p:cNvSpPr/>
            <p:nvPr/>
          </p:nvSpPr>
          <p:spPr>
            <a:xfrm>
              <a:off x="4411262"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22"/>
            <p:cNvSpPr/>
            <p:nvPr/>
          </p:nvSpPr>
          <p:spPr>
            <a:xfrm>
              <a:off x="-23004" y="176275"/>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2"/>
            <p:cNvSpPr/>
            <p:nvPr/>
          </p:nvSpPr>
          <p:spPr>
            <a:xfrm>
              <a:off x="-23004" y="52386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2"/>
            <p:cNvSpPr/>
            <p:nvPr/>
          </p:nvSpPr>
          <p:spPr>
            <a:xfrm>
              <a:off x="-23004" y="84988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2"/>
            <p:cNvSpPr/>
            <p:nvPr/>
          </p:nvSpPr>
          <p:spPr>
            <a:xfrm>
              <a:off x="-23004" y="119780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2"/>
            <p:cNvSpPr/>
            <p:nvPr/>
          </p:nvSpPr>
          <p:spPr>
            <a:xfrm>
              <a:off x="-23004" y="155450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2"/>
            <p:cNvSpPr/>
            <p:nvPr/>
          </p:nvSpPr>
          <p:spPr>
            <a:xfrm>
              <a:off x="-23004" y="1880590"/>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22"/>
            <p:cNvSpPr/>
            <p:nvPr/>
          </p:nvSpPr>
          <p:spPr>
            <a:xfrm>
              <a:off x="-23004" y="222851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22"/>
            <p:cNvSpPr/>
            <p:nvPr/>
          </p:nvSpPr>
          <p:spPr>
            <a:xfrm>
              <a:off x="-23004" y="257636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22"/>
            <p:cNvSpPr/>
            <p:nvPr/>
          </p:nvSpPr>
          <p:spPr>
            <a:xfrm>
              <a:off x="-23004" y="2902455"/>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2"/>
            <p:cNvSpPr/>
            <p:nvPr/>
          </p:nvSpPr>
          <p:spPr>
            <a:xfrm>
              <a:off x="-23004" y="3250042"/>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22"/>
            <p:cNvSpPr/>
            <p:nvPr/>
          </p:nvSpPr>
          <p:spPr>
            <a:xfrm>
              <a:off x="-23004" y="359796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22"/>
            <p:cNvSpPr/>
            <p:nvPr/>
          </p:nvSpPr>
          <p:spPr>
            <a:xfrm>
              <a:off x="-23004" y="392405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22"/>
            <p:cNvSpPr/>
            <p:nvPr/>
          </p:nvSpPr>
          <p:spPr>
            <a:xfrm>
              <a:off x="-23004" y="4271639"/>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2"/>
            <p:cNvSpPr/>
            <p:nvPr/>
          </p:nvSpPr>
          <p:spPr>
            <a:xfrm>
              <a:off x="-23004" y="461956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22"/>
            <p:cNvSpPr/>
            <p:nvPr/>
          </p:nvSpPr>
          <p:spPr>
            <a:xfrm>
              <a:off x="-23004" y="4945583"/>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22"/>
            <p:cNvSpPr/>
            <p:nvPr/>
          </p:nvSpPr>
          <p:spPr>
            <a:xfrm>
              <a:off x="4732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2"/>
            <p:cNvSpPr/>
            <p:nvPr/>
          </p:nvSpPr>
          <p:spPr>
            <a:xfrm>
              <a:off x="505868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2"/>
            <p:cNvSpPr/>
            <p:nvPr/>
          </p:nvSpPr>
          <p:spPr>
            <a:xfrm>
              <a:off x="5406608"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22"/>
            <p:cNvSpPr/>
            <p:nvPr/>
          </p:nvSpPr>
          <p:spPr>
            <a:xfrm>
              <a:off x="57541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22"/>
            <p:cNvSpPr/>
            <p:nvPr/>
          </p:nvSpPr>
          <p:spPr>
            <a:xfrm>
              <a:off x="6080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22"/>
            <p:cNvSpPr/>
            <p:nvPr/>
          </p:nvSpPr>
          <p:spPr>
            <a:xfrm>
              <a:off x="64282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22"/>
            <p:cNvSpPr/>
            <p:nvPr/>
          </p:nvSpPr>
          <p:spPr>
            <a:xfrm>
              <a:off x="677579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22"/>
            <p:cNvSpPr/>
            <p:nvPr/>
          </p:nvSpPr>
          <p:spPr>
            <a:xfrm>
              <a:off x="710188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22"/>
            <p:cNvSpPr/>
            <p:nvPr/>
          </p:nvSpPr>
          <p:spPr>
            <a:xfrm>
              <a:off x="74498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22"/>
            <p:cNvSpPr/>
            <p:nvPr/>
          </p:nvSpPr>
          <p:spPr>
            <a:xfrm>
              <a:off x="779739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22"/>
            <p:cNvSpPr/>
            <p:nvPr/>
          </p:nvSpPr>
          <p:spPr>
            <a:xfrm>
              <a:off x="8123417"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22"/>
            <p:cNvSpPr/>
            <p:nvPr/>
          </p:nvSpPr>
          <p:spPr>
            <a:xfrm>
              <a:off x="8471339"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22"/>
            <p:cNvSpPr/>
            <p:nvPr/>
          </p:nvSpPr>
          <p:spPr>
            <a:xfrm>
              <a:off x="882837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22"/>
            <p:cNvSpPr/>
            <p:nvPr/>
          </p:nvSpPr>
          <p:spPr>
            <a:xfrm>
              <a:off x="915445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22"/>
            <p:cNvSpPr/>
            <p:nvPr/>
          </p:nvSpPr>
          <p:spPr>
            <a:xfrm>
              <a:off x="4732600" y="176275"/>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22"/>
            <p:cNvSpPr/>
            <p:nvPr/>
          </p:nvSpPr>
          <p:spPr>
            <a:xfrm>
              <a:off x="4732600" y="52386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22"/>
            <p:cNvSpPr/>
            <p:nvPr/>
          </p:nvSpPr>
          <p:spPr>
            <a:xfrm>
              <a:off x="4732600" y="84988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22"/>
            <p:cNvSpPr/>
            <p:nvPr/>
          </p:nvSpPr>
          <p:spPr>
            <a:xfrm>
              <a:off x="4732600" y="119780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22"/>
            <p:cNvSpPr/>
            <p:nvPr/>
          </p:nvSpPr>
          <p:spPr>
            <a:xfrm>
              <a:off x="4732600" y="155450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22"/>
            <p:cNvSpPr/>
            <p:nvPr/>
          </p:nvSpPr>
          <p:spPr>
            <a:xfrm>
              <a:off x="4732600" y="1880590"/>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22"/>
            <p:cNvSpPr/>
            <p:nvPr/>
          </p:nvSpPr>
          <p:spPr>
            <a:xfrm>
              <a:off x="4732600" y="222851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22"/>
            <p:cNvSpPr/>
            <p:nvPr/>
          </p:nvSpPr>
          <p:spPr>
            <a:xfrm>
              <a:off x="4732600" y="257636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2"/>
            <p:cNvSpPr/>
            <p:nvPr/>
          </p:nvSpPr>
          <p:spPr>
            <a:xfrm>
              <a:off x="4732600" y="2902455"/>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2"/>
            <p:cNvSpPr/>
            <p:nvPr/>
          </p:nvSpPr>
          <p:spPr>
            <a:xfrm>
              <a:off x="4732600" y="3250042"/>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2"/>
            <p:cNvSpPr/>
            <p:nvPr/>
          </p:nvSpPr>
          <p:spPr>
            <a:xfrm>
              <a:off x="4732600" y="359796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2"/>
            <p:cNvSpPr/>
            <p:nvPr/>
          </p:nvSpPr>
          <p:spPr>
            <a:xfrm>
              <a:off x="4732600" y="392405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2"/>
            <p:cNvSpPr/>
            <p:nvPr/>
          </p:nvSpPr>
          <p:spPr>
            <a:xfrm>
              <a:off x="4732600" y="4271639"/>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2"/>
            <p:cNvSpPr/>
            <p:nvPr/>
          </p:nvSpPr>
          <p:spPr>
            <a:xfrm>
              <a:off x="4732600" y="461956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22"/>
            <p:cNvSpPr/>
            <p:nvPr/>
          </p:nvSpPr>
          <p:spPr>
            <a:xfrm>
              <a:off x="4732600" y="4945583"/>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7" name="Google Shape;1917;p22"/>
          <p:cNvSpPr/>
          <p:nvPr/>
        </p:nvSpPr>
        <p:spPr>
          <a:xfrm>
            <a:off x="600600" y="1014000"/>
            <a:ext cx="7942800" cy="374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2"/>
          <p:cNvSpPr/>
          <p:nvPr/>
        </p:nvSpPr>
        <p:spPr>
          <a:xfrm>
            <a:off x="592725" y="540001"/>
            <a:ext cx="1545690" cy="1209132"/>
          </a:xfrm>
          <a:custGeom>
            <a:avLst/>
            <a:gdLst/>
            <a:ahLst/>
            <a:cxnLst/>
            <a:rect l="l" t="t" r="r" b="b"/>
            <a:pathLst>
              <a:path w="92280" h="72187" extrusionOk="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2"/>
          <p:cNvSpPr/>
          <p:nvPr/>
        </p:nvSpPr>
        <p:spPr>
          <a:xfrm>
            <a:off x="7495601" y="600824"/>
            <a:ext cx="1027702" cy="1052035"/>
          </a:xfrm>
          <a:custGeom>
            <a:avLst/>
            <a:gdLst/>
            <a:ahLst/>
            <a:cxnLst/>
            <a:rect l="l" t="t" r="r" b="b"/>
            <a:pathLst>
              <a:path w="26861" h="27497" extrusionOk="0">
                <a:moveTo>
                  <a:pt x="26781" y="15479"/>
                </a:moveTo>
                <a:cubicBezTo>
                  <a:pt x="26721" y="14823"/>
                  <a:pt x="26701" y="14186"/>
                  <a:pt x="26582" y="13629"/>
                </a:cubicBezTo>
                <a:cubicBezTo>
                  <a:pt x="26542" y="13430"/>
                  <a:pt x="26443" y="13251"/>
                  <a:pt x="26403" y="13052"/>
                </a:cubicBezTo>
                <a:cubicBezTo>
                  <a:pt x="26224" y="12236"/>
                  <a:pt x="26164" y="11401"/>
                  <a:pt x="25945" y="10605"/>
                </a:cubicBezTo>
                <a:cubicBezTo>
                  <a:pt x="25866" y="10346"/>
                  <a:pt x="25726" y="10088"/>
                  <a:pt x="25647" y="9829"/>
                </a:cubicBezTo>
                <a:cubicBezTo>
                  <a:pt x="25567" y="9570"/>
                  <a:pt x="25567" y="9292"/>
                  <a:pt x="25488" y="9013"/>
                </a:cubicBezTo>
                <a:cubicBezTo>
                  <a:pt x="25408" y="8735"/>
                  <a:pt x="25289" y="8476"/>
                  <a:pt x="25189" y="8217"/>
                </a:cubicBezTo>
                <a:cubicBezTo>
                  <a:pt x="25070" y="7819"/>
                  <a:pt x="24851" y="7422"/>
                  <a:pt x="24712" y="7183"/>
                </a:cubicBezTo>
                <a:cubicBezTo>
                  <a:pt x="24592" y="6964"/>
                  <a:pt x="24553" y="6765"/>
                  <a:pt x="24473" y="6606"/>
                </a:cubicBezTo>
                <a:cubicBezTo>
                  <a:pt x="24334" y="6248"/>
                  <a:pt x="24095" y="5929"/>
                  <a:pt x="23896" y="5611"/>
                </a:cubicBezTo>
                <a:cubicBezTo>
                  <a:pt x="23836" y="5511"/>
                  <a:pt x="23856" y="5372"/>
                  <a:pt x="23797" y="5293"/>
                </a:cubicBezTo>
                <a:cubicBezTo>
                  <a:pt x="23737" y="5193"/>
                  <a:pt x="23598" y="5133"/>
                  <a:pt x="23538" y="5034"/>
                </a:cubicBezTo>
                <a:cubicBezTo>
                  <a:pt x="23538" y="5034"/>
                  <a:pt x="23538" y="4934"/>
                  <a:pt x="23498" y="4895"/>
                </a:cubicBezTo>
                <a:cubicBezTo>
                  <a:pt x="23319" y="4636"/>
                  <a:pt x="23160" y="4338"/>
                  <a:pt x="22961" y="4119"/>
                </a:cubicBezTo>
                <a:cubicBezTo>
                  <a:pt x="22881" y="4019"/>
                  <a:pt x="22782" y="3940"/>
                  <a:pt x="22702" y="3840"/>
                </a:cubicBezTo>
                <a:cubicBezTo>
                  <a:pt x="22603" y="3721"/>
                  <a:pt x="22523" y="3582"/>
                  <a:pt x="22503" y="3562"/>
                </a:cubicBezTo>
                <a:cubicBezTo>
                  <a:pt x="22424" y="3442"/>
                  <a:pt x="22284" y="3422"/>
                  <a:pt x="22185" y="3323"/>
                </a:cubicBezTo>
                <a:cubicBezTo>
                  <a:pt x="22145" y="3263"/>
                  <a:pt x="22165" y="3204"/>
                  <a:pt x="22145" y="3164"/>
                </a:cubicBezTo>
                <a:cubicBezTo>
                  <a:pt x="22105" y="3124"/>
                  <a:pt x="22006" y="3104"/>
                  <a:pt x="21966" y="3044"/>
                </a:cubicBezTo>
                <a:cubicBezTo>
                  <a:pt x="21707" y="2746"/>
                  <a:pt x="21409" y="2388"/>
                  <a:pt x="21051" y="2129"/>
                </a:cubicBezTo>
                <a:cubicBezTo>
                  <a:pt x="20951" y="2069"/>
                  <a:pt x="20832" y="2050"/>
                  <a:pt x="20752" y="1990"/>
                </a:cubicBezTo>
                <a:cubicBezTo>
                  <a:pt x="20633" y="1910"/>
                  <a:pt x="20553" y="1811"/>
                  <a:pt x="20454" y="1731"/>
                </a:cubicBezTo>
                <a:cubicBezTo>
                  <a:pt x="20255" y="1592"/>
                  <a:pt x="20056" y="1492"/>
                  <a:pt x="19837" y="1373"/>
                </a:cubicBezTo>
                <a:cubicBezTo>
                  <a:pt x="19419" y="1134"/>
                  <a:pt x="19002" y="955"/>
                  <a:pt x="18584" y="756"/>
                </a:cubicBezTo>
                <a:cubicBezTo>
                  <a:pt x="17768" y="398"/>
                  <a:pt x="16912" y="140"/>
                  <a:pt x="16077" y="40"/>
                </a:cubicBezTo>
                <a:cubicBezTo>
                  <a:pt x="15321" y="40"/>
                  <a:pt x="14604" y="0"/>
                  <a:pt x="13928" y="40"/>
                </a:cubicBezTo>
                <a:cubicBezTo>
                  <a:pt x="13829" y="40"/>
                  <a:pt x="13749" y="0"/>
                  <a:pt x="13649" y="20"/>
                </a:cubicBezTo>
                <a:cubicBezTo>
                  <a:pt x="13590" y="20"/>
                  <a:pt x="13510" y="80"/>
                  <a:pt x="13451" y="100"/>
                </a:cubicBezTo>
                <a:cubicBezTo>
                  <a:pt x="13271" y="120"/>
                  <a:pt x="13072" y="100"/>
                  <a:pt x="12913" y="120"/>
                </a:cubicBezTo>
                <a:cubicBezTo>
                  <a:pt x="12754" y="159"/>
                  <a:pt x="12595" y="219"/>
                  <a:pt x="12436" y="279"/>
                </a:cubicBezTo>
                <a:cubicBezTo>
                  <a:pt x="12356" y="299"/>
                  <a:pt x="12277" y="299"/>
                  <a:pt x="12197" y="319"/>
                </a:cubicBezTo>
                <a:cubicBezTo>
                  <a:pt x="12197" y="319"/>
                  <a:pt x="12157" y="418"/>
                  <a:pt x="12137" y="418"/>
                </a:cubicBezTo>
                <a:cubicBezTo>
                  <a:pt x="12098" y="458"/>
                  <a:pt x="12018" y="398"/>
                  <a:pt x="11978" y="418"/>
                </a:cubicBezTo>
                <a:cubicBezTo>
                  <a:pt x="11401" y="617"/>
                  <a:pt x="10765" y="756"/>
                  <a:pt x="10168" y="876"/>
                </a:cubicBezTo>
                <a:cubicBezTo>
                  <a:pt x="9790" y="955"/>
                  <a:pt x="9451" y="1055"/>
                  <a:pt x="9113" y="1174"/>
                </a:cubicBezTo>
                <a:cubicBezTo>
                  <a:pt x="6944" y="1393"/>
                  <a:pt x="5034" y="2030"/>
                  <a:pt x="3284" y="3960"/>
                </a:cubicBezTo>
                <a:cubicBezTo>
                  <a:pt x="3204" y="4039"/>
                  <a:pt x="3124" y="4139"/>
                  <a:pt x="3065" y="4238"/>
                </a:cubicBezTo>
                <a:cubicBezTo>
                  <a:pt x="3045" y="4218"/>
                  <a:pt x="3025" y="4198"/>
                  <a:pt x="3025" y="4198"/>
                </a:cubicBezTo>
                <a:cubicBezTo>
                  <a:pt x="2925" y="4079"/>
                  <a:pt x="2826" y="4159"/>
                  <a:pt x="2746" y="4178"/>
                </a:cubicBezTo>
                <a:cubicBezTo>
                  <a:pt x="2707" y="4198"/>
                  <a:pt x="2647" y="4238"/>
                  <a:pt x="2607" y="4278"/>
                </a:cubicBezTo>
                <a:cubicBezTo>
                  <a:pt x="2408" y="4417"/>
                  <a:pt x="2209" y="4636"/>
                  <a:pt x="2070" y="4895"/>
                </a:cubicBezTo>
                <a:cubicBezTo>
                  <a:pt x="2010" y="5034"/>
                  <a:pt x="2010" y="5153"/>
                  <a:pt x="1950" y="5293"/>
                </a:cubicBezTo>
                <a:cubicBezTo>
                  <a:pt x="1692" y="5790"/>
                  <a:pt x="1294" y="6287"/>
                  <a:pt x="1135" y="6765"/>
                </a:cubicBezTo>
                <a:cubicBezTo>
                  <a:pt x="1095" y="6964"/>
                  <a:pt x="1214" y="7262"/>
                  <a:pt x="956" y="7322"/>
                </a:cubicBezTo>
                <a:cubicBezTo>
                  <a:pt x="1055" y="7501"/>
                  <a:pt x="916" y="7800"/>
                  <a:pt x="816" y="8018"/>
                </a:cubicBezTo>
                <a:cubicBezTo>
                  <a:pt x="737" y="8138"/>
                  <a:pt x="677" y="8217"/>
                  <a:pt x="598" y="8277"/>
                </a:cubicBezTo>
                <a:cubicBezTo>
                  <a:pt x="538" y="9033"/>
                  <a:pt x="239" y="9789"/>
                  <a:pt x="160" y="10545"/>
                </a:cubicBezTo>
                <a:cubicBezTo>
                  <a:pt x="80" y="11301"/>
                  <a:pt x="1" y="12018"/>
                  <a:pt x="1" y="12674"/>
                </a:cubicBezTo>
                <a:cubicBezTo>
                  <a:pt x="21" y="13768"/>
                  <a:pt x="40" y="14743"/>
                  <a:pt x="200" y="15798"/>
                </a:cubicBezTo>
                <a:cubicBezTo>
                  <a:pt x="239" y="15957"/>
                  <a:pt x="319" y="16136"/>
                  <a:pt x="359" y="16315"/>
                </a:cubicBezTo>
                <a:cubicBezTo>
                  <a:pt x="418" y="16494"/>
                  <a:pt x="458" y="16673"/>
                  <a:pt x="518" y="16872"/>
                </a:cubicBezTo>
                <a:cubicBezTo>
                  <a:pt x="478" y="16912"/>
                  <a:pt x="498" y="16912"/>
                  <a:pt x="538" y="16932"/>
                </a:cubicBezTo>
                <a:cubicBezTo>
                  <a:pt x="598" y="17151"/>
                  <a:pt x="677" y="17370"/>
                  <a:pt x="757" y="17569"/>
                </a:cubicBezTo>
                <a:cubicBezTo>
                  <a:pt x="757" y="17608"/>
                  <a:pt x="757" y="17648"/>
                  <a:pt x="737" y="17688"/>
                </a:cubicBezTo>
                <a:cubicBezTo>
                  <a:pt x="777" y="17728"/>
                  <a:pt x="816" y="17768"/>
                  <a:pt x="836" y="17807"/>
                </a:cubicBezTo>
                <a:cubicBezTo>
                  <a:pt x="916" y="17986"/>
                  <a:pt x="1015" y="18185"/>
                  <a:pt x="1095" y="18364"/>
                </a:cubicBezTo>
                <a:cubicBezTo>
                  <a:pt x="1095" y="18364"/>
                  <a:pt x="1095" y="18384"/>
                  <a:pt x="1135" y="18424"/>
                </a:cubicBezTo>
                <a:cubicBezTo>
                  <a:pt x="1175" y="18504"/>
                  <a:pt x="1214" y="18583"/>
                  <a:pt x="1254" y="18683"/>
                </a:cubicBezTo>
                <a:cubicBezTo>
                  <a:pt x="1254" y="18742"/>
                  <a:pt x="1294" y="18802"/>
                  <a:pt x="1354" y="18842"/>
                </a:cubicBezTo>
                <a:cubicBezTo>
                  <a:pt x="1473" y="19041"/>
                  <a:pt x="1592" y="19220"/>
                  <a:pt x="1732" y="19419"/>
                </a:cubicBezTo>
                <a:cubicBezTo>
                  <a:pt x="3264" y="21588"/>
                  <a:pt x="5850" y="22841"/>
                  <a:pt x="8476" y="23299"/>
                </a:cubicBezTo>
                <a:cubicBezTo>
                  <a:pt x="10327" y="23637"/>
                  <a:pt x="12197" y="23617"/>
                  <a:pt x="14087" y="23518"/>
                </a:cubicBezTo>
                <a:cubicBezTo>
                  <a:pt x="13988" y="23537"/>
                  <a:pt x="13888" y="23557"/>
                  <a:pt x="13789" y="23577"/>
                </a:cubicBezTo>
                <a:cubicBezTo>
                  <a:pt x="13709" y="23597"/>
                  <a:pt x="13530" y="23617"/>
                  <a:pt x="13451" y="23657"/>
                </a:cubicBezTo>
                <a:cubicBezTo>
                  <a:pt x="13431" y="23657"/>
                  <a:pt x="13411" y="23756"/>
                  <a:pt x="13391" y="23756"/>
                </a:cubicBezTo>
                <a:cubicBezTo>
                  <a:pt x="13331" y="23776"/>
                  <a:pt x="13252" y="23717"/>
                  <a:pt x="13172" y="23717"/>
                </a:cubicBezTo>
                <a:cubicBezTo>
                  <a:pt x="12913" y="23717"/>
                  <a:pt x="12734" y="23736"/>
                  <a:pt x="12535" y="23736"/>
                </a:cubicBezTo>
                <a:cubicBezTo>
                  <a:pt x="12376" y="23736"/>
                  <a:pt x="12217" y="23796"/>
                  <a:pt x="12078" y="23677"/>
                </a:cubicBezTo>
                <a:cubicBezTo>
                  <a:pt x="11899" y="23717"/>
                  <a:pt x="11640" y="23796"/>
                  <a:pt x="11381" y="23836"/>
                </a:cubicBezTo>
                <a:cubicBezTo>
                  <a:pt x="11302" y="23856"/>
                  <a:pt x="11123" y="23876"/>
                  <a:pt x="11123" y="23876"/>
                </a:cubicBezTo>
                <a:cubicBezTo>
                  <a:pt x="11083" y="23876"/>
                  <a:pt x="11083" y="23836"/>
                  <a:pt x="11063" y="23836"/>
                </a:cubicBezTo>
                <a:cubicBezTo>
                  <a:pt x="10944" y="23856"/>
                  <a:pt x="10824" y="23915"/>
                  <a:pt x="10705" y="23915"/>
                </a:cubicBezTo>
                <a:cubicBezTo>
                  <a:pt x="10148" y="23955"/>
                  <a:pt x="9272" y="23537"/>
                  <a:pt x="9093" y="24194"/>
                </a:cubicBezTo>
                <a:cubicBezTo>
                  <a:pt x="9014" y="24492"/>
                  <a:pt x="9073" y="24711"/>
                  <a:pt x="9193" y="24851"/>
                </a:cubicBezTo>
                <a:cubicBezTo>
                  <a:pt x="9213" y="24890"/>
                  <a:pt x="9332" y="24871"/>
                  <a:pt x="9412" y="24930"/>
                </a:cubicBezTo>
                <a:cubicBezTo>
                  <a:pt x="9491" y="24970"/>
                  <a:pt x="9571" y="25010"/>
                  <a:pt x="9611" y="25109"/>
                </a:cubicBezTo>
                <a:cubicBezTo>
                  <a:pt x="10148" y="25109"/>
                  <a:pt x="10745" y="24990"/>
                  <a:pt x="11322" y="24950"/>
                </a:cubicBezTo>
                <a:cubicBezTo>
                  <a:pt x="11381" y="24930"/>
                  <a:pt x="11461" y="24890"/>
                  <a:pt x="11521" y="24890"/>
                </a:cubicBezTo>
                <a:cubicBezTo>
                  <a:pt x="11580" y="24890"/>
                  <a:pt x="11640" y="24950"/>
                  <a:pt x="11720" y="24950"/>
                </a:cubicBezTo>
                <a:cubicBezTo>
                  <a:pt x="11859" y="24930"/>
                  <a:pt x="12018" y="24851"/>
                  <a:pt x="12157" y="24851"/>
                </a:cubicBezTo>
                <a:cubicBezTo>
                  <a:pt x="12197" y="24831"/>
                  <a:pt x="12297" y="24890"/>
                  <a:pt x="12356" y="24890"/>
                </a:cubicBezTo>
                <a:cubicBezTo>
                  <a:pt x="12436" y="24890"/>
                  <a:pt x="12495" y="24851"/>
                  <a:pt x="12575" y="24831"/>
                </a:cubicBezTo>
                <a:cubicBezTo>
                  <a:pt x="12655" y="24831"/>
                  <a:pt x="12714" y="24890"/>
                  <a:pt x="12774" y="24890"/>
                </a:cubicBezTo>
                <a:cubicBezTo>
                  <a:pt x="13013" y="24871"/>
                  <a:pt x="13192" y="24751"/>
                  <a:pt x="13371" y="24910"/>
                </a:cubicBezTo>
                <a:cubicBezTo>
                  <a:pt x="13590" y="24811"/>
                  <a:pt x="13829" y="24771"/>
                  <a:pt x="14027" y="24731"/>
                </a:cubicBezTo>
                <a:cubicBezTo>
                  <a:pt x="14127" y="24691"/>
                  <a:pt x="14127" y="24731"/>
                  <a:pt x="14226" y="24711"/>
                </a:cubicBezTo>
                <a:cubicBezTo>
                  <a:pt x="14525" y="24652"/>
                  <a:pt x="14843" y="24532"/>
                  <a:pt x="15142" y="24492"/>
                </a:cubicBezTo>
                <a:cubicBezTo>
                  <a:pt x="15261" y="24473"/>
                  <a:pt x="15380" y="24532"/>
                  <a:pt x="15500" y="24512"/>
                </a:cubicBezTo>
                <a:cubicBezTo>
                  <a:pt x="15599" y="24512"/>
                  <a:pt x="15679" y="24413"/>
                  <a:pt x="15778" y="24393"/>
                </a:cubicBezTo>
                <a:cubicBezTo>
                  <a:pt x="16534" y="24154"/>
                  <a:pt x="17310" y="24274"/>
                  <a:pt x="18126" y="24055"/>
                </a:cubicBezTo>
                <a:cubicBezTo>
                  <a:pt x="18285" y="24015"/>
                  <a:pt x="18444" y="23935"/>
                  <a:pt x="18604" y="23876"/>
                </a:cubicBezTo>
                <a:cubicBezTo>
                  <a:pt x="18604" y="23876"/>
                  <a:pt x="18663" y="23935"/>
                  <a:pt x="18703" y="23915"/>
                </a:cubicBezTo>
                <a:cubicBezTo>
                  <a:pt x="18822" y="23896"/>
                  <a:pt x="19002" y="23836"/>
                  <a:pt x="19141" y="23796"/>
                </a:cubicBezTo>
                <a:cubicBezTo>
                  <a:pt x="20215" y="23458"/>
                  <a:pt x="21230" y="22960"/>
                  <a:pt x="22066" y="22264"/>
                </a:cubicBezTo>
                <a:cubicBezTo>
                  <a:pt x="22125" y="22204"/>
                  <a:pt x="22185" y="22165"/>
                  <a:pt x="22245" y="22105"/>
                </a:cubicBezTo>
                <a:cubicBezTo>
                  <a:pt x="22563" y="21806"/>
                  <a:pt x="22861" y="21448"/>
                  <a:pt x="23100" y="21170"/>
                </a:cubicBezTo>
                <a:cubicBezTo>
                  <a:pt x="23319" y="20931"/>
                  <a:pt x="23558" y="20414"/>
                  <a:pt x="23797" y="20175"/>
                </a:cubicBezTo>
                <a:cubicBezTo>
                  <a:pt x="23816" y="20155"/>
                  <a:pt x="23777" y="20115"/>
                  <a:pt x="23777" y="20076"/>
                </a:cubicBezTo>
                <a:cubicBezTo>
                  <a:pt x="24015" y="19598"/>
                  <a:pt x="24155" y="19041"/>
                  <a:pt x="24254" y="18782"/>
                </a:cubicBezTo>
                <a:cubicBezTo>
                  <a:pt x="24413" y="18364"/>
                  <a:pt x="24433" y="17867"/>
                  <a:pt x="24533" y="17390"/>
                </a:cubicBezTo>
                <a:cubicBezTo>
                  <a:pt x="24612" y="16872"/>
                  <a:pt x="24771" y="16375"/>
                  <a:pt x="24732" y="15798"/>
                </a:cubicBezTo>
                <a:cubicBezTo>
                  <a:pt x="24712" y="15559"/>
                  <a:pt x="24712" y="15440"/>
                  <a:pt x="24712" y="15320"/>
                </a:cubicBezTo>
                <a:cubicBezTo>
                  <a:pt x="24712" y="15082"/>
                  <a:pt x="24632" y="14843"/>
                  <a:pt x="24612" y="14604"/>
                </a:cubicBezTo>
                <a:cubicBezTo>
                  <a:pt x="24592" y="14505"/>
                  <a:pt x="24652" y="14425"/>
                  <a:pt x="24632" y="14326"/>
                </a:cubicBezTo>
                <a:cubicBezTo>
                  <a:pt x="24573" y="13589"/>
                  <a:pt x="24493" y="12833"/>
                  <a:pt x="24354" y="12097"/>
                </a:cubicBezTo>
                <a:cubicBezTo>
                  <a:pt x="24194" y="11361"/>
                  <a:pt x="24015" y="10665"/>
                  <a:pt x="23797" y="9988"/>
                </a:cubicBezTo>
                <a:cubicBezTo>
                  <a:pt x="23757" y="9909"/>
                  <a:pt x="23816" y="9809"/>
                  <a:pt x="23777" y="9749"/>
                </a:cubicBezTo>
                <a:cubicBezTo>
                  <a:pt x="23757" y="9670"/>
                  <a:pt x="23657" y="9630"/>
                  <a:pt x="23617" y="9550"/>
                </a:cubicBezTo>
                <a:cubicBezTo>
                  <a:pt x="23598" y="9511"/>
                  <a:pt x="23657" y="9471"/>
                  <a:pt x="23637" y="9431"/>
                </a:cubicBezTo>
                <a:cubicBezTo>
                  <a:pt x="23617" y="9312"/>
                  <a:pt x="23419" y="8954"/>
                  <a:pt x="23379" y="8914"/>
                </a:cubicBezTo>
                <a:cubicBezTo>
                  <a:pt x="23339" y="8874"/>
                  <a:pt x="23419" y="8854"/>
                  <a:pt x="23399" y="8834"/>
                </a:cubicBezTo>
                <a:cubicBezTo>
                  <a:pt x="23379" y="8774"/>
                  <a:pt x="23339" y="8774"/>
                  <a:pt x="23319" y="8755"/>
                </a:cubicBezTo>
                <a:cubicBezTo>
                  <a:pt x="23299" y="8695"/>
                  <a:pt x="23359" y="8655"/>
                  <a:pt x="23319" y="8615"/>
                </a:cubicBezTo>
                <a:cubicBezTo>
                  <a:pt x="23279" y="8456"/>
                  <a:pt x="23140" y="8337"/>
                  <a:pt x="23080" y="8197"/>
                </a:cubicBezTo>
                <a:cubicBezTo>
                  <a:pt x="23060" y="8158"/>
                  <a:pt x="23100" y="8118"/>
                  <a:pt x="23100" y="8098"/>
                </a:cubicBezTo>
                <a:cubicBezTo>
                  <a:pt x="23080" y="8058"/>
                  <a:pt x="23021" y="8058"/>
                  <a:pt x="23001" y="8018"/>
                </a:cubicBezTo>
                <a:cubicBezTo>
                  <a:pt x="22941" y="7879"/>
                  <a:pt x="22842" y="7740"/>
                  <a:pt x="22782" y="7581"/>
                </a:cubicBezTo>
                <a:cubicBezTo>
                  <a:pt x="22742" y="7501"/>
                  <a:pt x="22762" y="7402"/>
                  <a:pt x="22722" y="7322"/>
                </a:cubicBezTo>
                <a:cubicBezTo>
                  <a:pt x="22643" y="7163"/>
                  <a:pt x="22503" y="7043"/>
                  <a:pt x="22404" y="6884"/>
                </a:cubicBezTo>
                <a:cubicBezTo>
                  <a:pt x="22245" y="6626"/>
                  <a:pt x="22066" y="6307"/>
                  <a:pt x="21887" y="5969"/>
                </a:cubicBezTo>
                <a:cubicBezTo>
                  <a:pt x="21767" y="5790"/>
                  <a:pt x="21727" y="5591"/>
                  <a:pt x="21648" y="5472"/>
                </a:cubicBezTo>
                <a:cubicBezTo>
                  <a:pt x="21608" y="5412"/>
                  <a:pt x="21469" y="5392"/>
                  <a:pt x="21429" y="5332"/>
                </a:cubicBezTo>
                <a:cubicBezTo>
                  <a:pt x="21389" y="5273"/>
                  <a:pt x="21369" y="5153"/>
                  <a:pt x="21329" y="5094"/>
                </a:cubicBezTo>
                <a:cubicBezTo>
                  <a:pt x="21310" y="5054"/>
                  <a:pt x="21250" y="5094"/>
                  <a:pt x="21230" y="5034"/>
                </a:cubicBezTo>
                <a:cubicBezTo>
                  <a:pt x="21230" y="5014"/>
                  <a:pt x="21270" y="4915"/>
                  <a:pt x="21270" y="4895"/>
                </a:cubicBezTo>
                <a:cubicBezTo>
                  <a:pt x="21210" y="4815"/>
                  <a:pt x="21111" y="4775"/>
                  <a:pt x="21071" y="4716"/>
                </a:cubicBezTo>
                <a:cubicBezTo>
                  <a:pt x="20852" y="4457"/>
                  <a:pt x="20534" y="4298"/>
                  <a:pt x="20295" y="4079"/>
                </a:cubicBezTo>
                <a:cubicBezTo>
                  <a:pt x="20156" y="3960"/>
                  <a:pt x="20036" y="3840"/>
                  <a:pt x="19897" y="3721"/>
                </a:cubicBezTo>
                <a:cubicBezTo>
                  <a:pt x="19857" y="3701"/>
                  <a:pt x="19797" y="3701"/>
                  <a:pt x="19797" y="3701"/>
                </a:cubicBezTo>
                <a:cubicBezTo>
                  <a:pt x="19738" y="3661"/>
                  <a:pt x="19758" y="3601"/>
                  <a:pt x="19738" y="3582"/>
                </a:cubicBezTo>
                <a:cubicBezTo>
                  <a:pt x="19698" y="3542"/>
                  <a:pt x="19579" y="3422"/>
                  <a:pt x="19579" y="3422"/>
                </a:cubicBezTo>
                <a:cubicBezTo>
                  <a:pt x="19081" y="3005"/>
                  <a:pt x="18564" y="2666"/>
                  <a:pt x="18106" y="2189"/>
                </a:cubicBezTo>
                <a:cubicBezTo>
                  <a:pt x="18345" y="2209"/>
                  <a:pt x="18524" y="2328"/>
                  <a:pt x="18723" y="2447"/>
                </a:cubicBezTo>
                <a:cubicBezTo>
                  <a:pt x="19141" y="2706"/>
                  <a:pt x="19559" y="2925"/>
                  <a:pt x="19937" y="3184"/>
                </a:cubicBezTo>
                <a:cubicBezTo>
                  <a:pt x="20016" y="3243"/>
                  <a:pt x="20116" y="3323"/>
                  <a:pt x="20215" y="3383"/>
                </a:cubicBezTo>
                <a:cubicBezTo>
                  <a:pt x="20315" y="3422"/>
                  <a:pt x="20454" y="3422"/>
                  <a:pt x="20534" y="3482"/>
                </a:cubicBezTo>
                <a:cubicBezTo>
                  <a:pt x="20573" y="3522"/>
                  <a:pt x="20633" y="3562"/>
                  <a:pt x="20693" y="3601"/>
                </a:cubicBezTo>
                <a:cubicBezTo>
                  <a:pt x="20733" y="3641"/>
                  <a:pt x="20792" y="3681"/>
                  <a:pt x="20792" y="3681"/>
                </a:cubicBezTo>
                <a:cubicBezTo>
                  <a:pt x="20792" y="3701"/>
                  <a:pt x="20772" y="3761"/>
                  <a:pt x="20812" y="3800"/>
                </a:cubicBezTo>
                <a:cubicBezTo>
                  <a:pt x="20852" y="3820"/>
                  <a:pt x="20971" y="3820"/>
                  <a:pt x="21011" y="3860"/>
                </a:cubicBezTo>
                <a:cubicBezTo>
                  <a:pt x="21031" y="3880"/>
                  <a:pt x="20991" y="3920"/>
                  <a:pt x="21011" y="3940"/>
                </a:cubicBezTo>
                <a:cubicBezTo>
                  <a:pt x="21031" y="3979"/>
                  <a:pt x="21071" y="3960"/>
                  <a:pt x="21111" y="3999"/>
                </a:cubicBezTo>
                <a:cubicBezTo>
                  <a:pt x="21310" y="4198"/>
                  <a:pt x="21389" y="4497"/>
                  <a:pt x="21668" y="4656"/>
                </a:cubicBezTo>
                <a:cubicBezTo>
                  <a:pt x="21707" y="5133"/>
                  <a:pt x="22105" y="5492"/>
                  <a:pt x="22404" y="5949"/>
                </a:cubicBezTo>
                <a:cubicBezTo>
                  <a:pt x="22503" y="6069"/>
                  <a:pt x="22603" y="6208"/>
                  <a:pt x="22682" y="6347"/>
                </a:cubicBezTo>
                <a:cubicBezTo>
                  <a:pt x="22702" y="6407"/>
                  <a:pt x="22643" y="6486"/>
                  <a:pt x="22662" y="6546"/>
                </a:cubicBezTo>
                <a:cubicBezTo>
                  <a:pt x="22682" y="6606"/>
                  <a:pt x="22782" y="6665"/>
                  <a:pt x="22802" y="6725"/>
                </a:cubicBezTo>
                <a:cubicBezTo>
                  <a:pt x="22921" y="6984"/>
                  <a:pt x="23060" y="7223"/>
                  <a:pt x="23200" y="7481"/>
                </a:cubicBezTo>
                <a:cubicBezTo>
                  <a:pt x="23419" y="7939"/>
                  <a:pt x="23498" y="8317"/>
                  <a:pt x="23677" y="8655"/>
                </a:cubicBezTo>
                <a:cubicBezTo>
                  <a:pt x="23856" y="9013"/>
                  <a:pt x="24035" y="9332"/>
                  <a:pt x="24155" y="9670"/>
                </a:cubicBezTo>
                <a:cubicBezTo>
                  <a:pt x="24155" y="9729"/>
                  <a:pt x="24115" y="9809"/>
                  <a:pt x="24135" y="9849"/>
                </a:cubicBezTo>
                <a:cubicBezTo>
                  <a:pt x="24155" y="9928"/>
                  <a:pt x="24214" y="9948"/>
                  <a:pt x="24234" y="10008"/>
                </a:cubicBezTo>
                <a:cubicBezTo>
                  <a:pt x="24274" y="10127"/>
                  <a:pt x="24234" y="10267"/>
                  <a:pt x="24274" y="10366"/>
                </a:cubicBezTo>
                <a:cubicBezTo>
                  <a:pt x="24274" y="10426"/>
                  <a:pt x="24374" y="10426"/>
                  <a:pt x="24393" y="10486"/>
                </a:cubicBezTo>
                <a:cubicBezTo>
                  <a:pt x="24433" y="10525"/>
                  <a:pt x="24374" y="10605"/>
                  <a:pt x="24393" y="10645"/>
                </a:cubicBezTo>
                <a:cubicBezTo>
                  <a:pt x="24393" y="10704"/>
                  <a:pt x="24413" y="10724"/>
                  <a:pt x="24413" y="10784"/>
                </a:cubicBezTo>
                <a:cubicBezTo>
                  <a:pt x="24433" y="11102"/>
                  <a:pt x="24672" y="11202"/>
                  <a:pt x="24752" y="11421"/>
                </a:cubicBezTo>
                <a:cubicBezTo>
                  <a:pt x="24831" y="11659"/>
                  <a:pt x="24851" y="11898"/>
                  <a:pt x="24891" y="12157"/>
                </a:cubicBezTo>
                <a:cubicBezTo>
                  <a:pt x="24931" y="12475"/>
                  <a:pt x="25030" y="12853"/>
                  <a:pt x="24970" y="13072"/>
                </a:cubicBezTo>
                <a:cubicBezTo>
                  <a:pt x="24871" y="13410"/>
                  <a:pt x="25070" y="13729"/>
                  <a:pt x="25130" y="14047"/>
                </a:cubicBezTo>
                <a:cubicBezTo>
                  <a:pt x="25189" y="14266"/>
                  <a:pt x="25150" y="14524"/>
                  <a:pt x="25150" y="14664"/>
                </a:cubicBezTo>
                <a:cubicBezTo>
                  <a:pt x="25150" y="14723"/>
                  <a:pt x="25209" y="14783"/>
                  <a:pt x="25209" y="14863"/>
                </a:cubicBezTo>
                <a:cubicBezTo>
                  <a:pt x="25209" y="14982"/>
                  <a:pt x="25229" y="15101"/>
                  <a:pt x="25229" y="15221"/>
                </a:cubicBezTo>
                <a:cubicBezTo>
                  <a:pt x="25249" y="15360"/>
                  <a:pt x="25309" y="15499"/>
                  <a:pt x="25249" y="15639"/>
                </a:cubicBezTo>
                <a:cubicBezTo>
                  <a:pt x="25269" y="15778"/>
                  <a:pt x="25408" y="15838"/>
                  <a:pt x="25428" y="15977"/>
                </a:cubicBezTo>
                <a:cubicBezTo>
                  <a:pt x="25309" y="16136"/>
                  <a:pt x="25468" y="16335"/>
                  <a:pt x="25468" y="16474"/>
                </a:cubicBezTo>
                <a:cubicBezTo>
                  <a:pt x="25468" y="16534"/>
                  <a:pt x="25408" y="16594"/>
                  <a:pt x="25408" y="16653"/>
                </a:cubicBezTo>
                <a:cubicBezTo>
                  <a:pt x="25428" y="16852"/>
                  <a:pt x="25488" y="17071"/>
                  <a:pt x="25488" y="17230"/>
                </a:cubicBezTo>
                <a:cubicBezTo>
                  <a:pt x="25488" y="17270"/>
                  <a:pt x="25428" y="17350"/>
                  <a:pt x="25428" y="17390"/>
                </a:cubicBezTo>
                <a:cubicBezTo>
                  <a:pt x="25408" y="17668"/>
                  <a:pt x="25428" y="17947"/>
                  <a:pt x="25388" y="18245"/>
                </a:cubicBezTo>
                <a:cubicBezTo>
                  <a:pt x="25368" y="18524"/>
                  <a:pt x="25329" y="18862"/>
                  <a:pt x="25249" y="19160"/>
                </a:cubicBezTo>
                <a:cubicBezTo>
                  <a:pt x="25150" y="19598"/>
                  <a:pt x="24970" y="19996"/>
                  <a:pt x="24851" y="20394"/>
                </a:cubicBezTo>
                <a:cubicBezTo>
                  <a:pt x="24851" y="20394"/>
                  <a:pt x="24771" y="20414"/>
                  <a:pt x="24752" y="20473"/>
                </a:cubicBezTo>
                <a:cubicBezTo>
                  <a:pt x="24712" y="20613"/>
                  <a:pt x="24712" y="20812"/>
                  <a:pt x="24652" y="20931"/>
                </a:cubicBezTo>
                <a:cubicBezTo>
                  <a:pt x="24592" y="21110"/>
                  <a:pt x="24433" y="21229"/>
                  <a:pt x="24453" y="21428"/>
                </a:cubicBezTo>
                <a:cubicBezTo>
                  <a:pt x="24354" y="21627"/>
                  <a:pt x="24155" y="21747"/>
                  <a:pt x="24075" y="21906"/>
                </a:cubicBezTo>
                <a:cubicBezTo>
                  <a:pt x="24035" y="21966"/>
                  <a:pt x="24055" y="22045"/>
                  <a:pt x="23996" y="22105"/>
                </a:cubicBezTo>
                <a:cubicBezTo>
                  <a:pt x="23916" y="22165"/>
                  <a:pt x="23836" y="22165"/>
                  <a:pt x="23757" y="22224"/>
                </a:cubicBezTo>
                <a:cubicBezTo>
                  <a:pt x="23578" y="22324"/>
                  <a:pt x="23518" y="22463"/>
                  <a:pt x="23419" y="22582"/>
                </a:cubicBezTo>
                <a:cubicBezTo>
                  <a:pt x="23339" y="22722"/>
                  <a:pt x="23200" y="22881"/>
                  <a:pt x="23040" y="23000"/>
                </a:cubicBezTo>
                <a:cubicBezTo>
                  <a:pt x="22643" y="23319"/>
                  <a:pt x="22105" y="23557"/>
                  <a:pt x="21747" y="23756"/>
                </a:cubicBezTo>
                <a:cubicBezTo>
                  <a:pt x="21688" y="23816"/>
                  <a:pt x="21648" y="23816"/>
                  <a:pt x="21568" y="23856"/>
                </a:cubicBezTo>
                <a:cubicBezTo>
                  <a:pt x="21409" y="23935"/>
                  <a:pt x="21270" y="24055"/>
                  <a:pt x="21130" y="24114"/>
                </a:cubicBezTo>
                <a:cubicBezTo>
                  <a:pt x="20772" y="24254"/>
                  <a:pt x="20414" y="24274"/>
                  <a:pt x="20096" y="24373"/>
                </a:cubicBezTo>
                <a:cubicBezTo>
                  <a:pt x="19897" y="24433"/>
                  <a:pt x="19718" y="24572"/>
                  <a:pt x="19519" y="24612"/>
                </a:cubicBezTo>
                <a:cubicBezTo>
                  <a:pt x="19280" y="24691"/>
                  <a:pt x="19021" y="24691"/>
                  <a:pt x="18803" y="24711"/>
                </a:cubicBezTo>
                <a:cubicBezTo>
                  <a:pt x="18743" y="24771"/>
                  <a:pt x="18624" y="24791"/>
                  <a:pt x="18584" y="24910"/>
                </a:cubicBezTo>
                <a:cubicBezTo>
                  <a:pt x="18504" y="24930"/>
                  <a:pt x="18484" y="24811"/>
                  <a:pt x="18405" y="24831"/>
                </a:cubicBezTo>
                <a:cubicBezTo>
                  <a:pt x="18405" y="24831"/>
                  <a:pt x="18345" y="24930"/>
                  <a:pt x="18345" y="24930"/>
                </a:cubicBezTo>
                <a:cubicBezTo>
                  <a:pt x="18305" y="24950"/>
                  <a:pt x="18246" y="24950"/>
                  <a:pt x="18206" y="24950"/>
                </a:cubicBezTo>
                <a:cubicBezTo>
                  <a:pt x="18007" y="24990"/>
                  <a:pt x="17768" y="24930"/>
                  <a:pt x="17629" y="25030"/>
                </a:cubicBezTo>
                <a:cubicBezTo>
                  <a:pt x="16912" y="25408"/>
                  <a:pt x="16077" y="25308"/>
                  <a:pt x="15420" y="25646"/>
                </a:cubicBezTo>
                <a:cubicBezTo>
                  <a:pt x="15042" y="25706"/>
                  <a:pt x="14425" y="25786"/>
                  <a:pt x="14067" y="26044"/>
                </a:cubicBezTo>
                <a:cubicBezTo>
                  <a:pt x="13709" y="25945"/>
                  <a:pt x="13351" y="26124"/>
                  <a:pt x="12993" y="26204"/>
                </a:cubicBezTo>
                <a:cubicBezTo>
                  <a:pt x="12774" y="26243"/>
                  <a:pt x="12555" y="26223"/>
                  <a:pt x="12336" y="26263"/>
                </a:cubicBezTo>
                <a:cubicBezTo>
                  <a:pt x="12297" y="26263"/>
                  <a:pt x="12177" y="26363"/>
                  <a:pt x="12157" y="26363"/>
                </a:cubicBezTo>
                <a:cubicBezTo>
                  <a:pt x="12137" y="26363"/>
                  <a:pt x="12137" y="26303"/>
                  <a:pt x="12098" y="26323"/>
                </a:cubicBezTo>
                <a:cubicBezTo>
                  <a:pt x="11978" y="26343"/>
                  <a:pt x="11899" y="26403"/>
                  <a:pt x="11779" y="26422"/>
                </a:cubicBezTo>
                <a:cubicBezTo>
                  <a:pt x="11620" y="26442"/>
                  <a:pt x="11441" y="26422"/>
                  <a:pt x="11282" y="26422"/>
                </a:cubicBezTo>
                <a:cubicBezTo>
                  <a:pt x="11083" y="26403"/>
                  <a:pt x="10904" y="26343"/>
                  <a:pt x="10725" y="26343"/>
                </a:cubicBezTo>
                <a:cubicBezTo>
                  <a:pt x="10347" y="26363"/>
                  <a:pt x="9949" y="26661"/>
                  <a:pt x="9571" y="26482"/>
                </a:cubicBezTo>
                <a:cubicBezTo>
                  <a:pt x="9412" y="26582"/>
                  <a:pt x="9292" y="26522"/>
                  <a:pt x="9173" y="26442"/>
                </a:cubicBezTo>
                <a:cubicBezTo>
                  <a:pt x="8874" y="26582"/>
                  <a:pt x="8576" y="26522"/>
                  <a:pt x="8297" y="26522"/>
                </a:cubicBezTo>
                <a:cubicBezTo>
                  <a:pt x="8118" y="26522"/>
                  <a:pt x="7979" y="26562"/>
                  <a:pt x="7820" y="26562"/>
                </a:cubicBezTo>
                <a:cubicBezTo>
                  <a:pt x="7661" y="26542"/>
                  <a:pt x="7621" y="26462"/>
                  <a:pt x="7502" y="26502"/>
                </a:cubicBezTo>
                <a:cubicBezTo>
                  <a:pt x="7362" y="26542"/>
                  <a:pt x="6885" y="26403"/>
                  <a:pt x="6765" y="26383"/>
                </a:cubicBezTo>
                <a:cubicBezTo>
                  <a:pt x="6686" y="26383"/>
                  <a:pt x="6626" y="26403"/>
                  <a:pt x="6586" y="26383"/>
                </a:cubicBezTo>
                <a:cubicBezTo>
                  <a:pt x="6566" y="26383"/>
                  <a:pt x="6566" y="26323"/>
                  <a:pt x="6566" y="26323"/>
                </a:cubicBezTo>
                <a:cubicBezTo>
                  <a:pt x="6328" y="26303"/>
                  <a:pt x="5890" y="26243"/>
                  <a:pt x="5790" y="26263"/>
                </a:cubicBezTo>
                <a:cubicBezTo>
                  <a:pt x="5651" y="26323"/>
                  <a:pt x="5512" y="26184"/>
                  <a:pt x="5412" y="26144"/>
                </a:cubicBezTo>
                <a:cubicBezTo>
                  <a:pt x="4935" y="25965"/>
                  <a:pt x="4636" y="25925"/>
                  <a:pt x="4219" y="25925"/>
                </a:cubicBezTo>
                <a:cubicBezTo>
                  <a:pt x="4119" y="25885"/>
                  <a:pt x="4079" y="25845"/>
                  <a:pt x="4040" y="25786"/>
                </a:cubicBezTo>
                <a:cubicBezTo>
                  <a:pt x="3980" y="25686"/>
                  <a:pt x="3841" y="25925"/>
                  <a:pt x="3861" y="25766"/>
                </a:cubicBezTo>
                <a:cubicBezTo>
                  <a:pt x="3662" y="25746"/>
                  <a:pt x="3642" y="25666"/>
                  <a:pt x="3443" y="25567"/>
                </a:cubicBezTo>
                <a:cubicBezTo>
                  <a:pt x="3343" y="25746"/>
                  <a:pt x="3204" y="25487"/>
                  <a:pt x="3204" y="25487"/>
                </a:cubicBezTo>
                <a:cubicBezTo>
                  <a:pt x="3144" y="25447"/>
                  <a:pt x="3085" y="25507"/>
                  <a:pt x="3065" y="25487"/>
                </a:cubicBezTo>
                <a:cubicBezTo>
                  <a:pt x="2905" y="25388"/>
                  <a:pt x="2806" y="25209"/>
                  <a:pt x="2647" y="25129"/>
                </a:cubicBezTo>
                <a:cubicBezTo>
                  <a:pt x="2527" y="25089"/>
                  <a:pt x="2408" y="25109"/>
                  <a:pt x="2269" y="25089"/>
                </a:cubicBezTo>
                <a:cubicBezTo>
                  <a:pt x="1931" y="25030"/>
                  <a:pt x="1493" y="24791"/>
                  <a:pt x="1075" y="24552"/>
                </a:cubicBezTo>
                <a:cubicBezTo>
                  <a:pt x="916" y="24691"/>
                  <a:pt x="1155" y="24751"/>
                  <a:pt x="1214" y="24831"/>
                </a:cubicBezTo>
                <a:cubicBezTo>
                  <a:pt x="1354" y="25010"/>
                  <a:pt x="1473" y="25109"/>
                  <a:pt x="1592" y="25169"/>
                </a:cubicBezTo>
                <a:cubicBezTo>
                  <a:pt x="1672" y="25189"/>
                  <a:pt x="1692" y="25288"/>
                  <a:pt x="1712" y="25308"/>
                </a:cubicBezTo>
                <a:cubicBezTo>
                  <a:pt x="2030" y="25567"/>
                  <a:pt x="2508" y="25865"/>
                  <a:pt x="2806" y="25945"/>
                </a:cubicBezTo>
                <a:cubicBezTo>
                  <a:pt x="3284" y="26104"/>
                  <a:pt x="3681" y="26343"/>
                  <a:pt x="4139" y="26522"/>
                </a:cubicBezTo>
                <a:cubicBezTo>
                  <a:pt x="4378" y="26601"/>
                  <a:pt x="4676" y="26701"/>
                  <a:pt x="4855" y="26721"/>
                </a:cubicBezTo>
                <a:cubicBezTo>
                  <a:pt x="4935" y="26741"/>
                  <a:pt x="4955" y="26820"/>
                  <a:pt x="4995" y="26840"/>
                </a:cubicBezTo>
                <a:cubicBezTo>
                  <a:pt x="5174" y="26900"/>
                  <a:pt x="5412" y="26940"/>
                  <a:pt x="5611" y="26980"/>
                </a:cubicBezTo>
                <a:cubicBezTo>
                  <a:pt x="5850" y="27039"/>
                  <a:pt x="6089" y="27099"/>
                  <a:pt x="6228" y="27119"/>
                </a:cubicBezTo>
                <a:cubicBezTo>
                  <a:pt x="6268" y="27119"/>
                  <a:pt x="6268" y="27178"/>
                  <a:pt x="6268" y="27178"/>
                </a:cubicBezTo>
                <a:cubicBezTo>
                  <a:pt x="6507" y="27258"/>
                  <a:pt x="6606" y="27159"/>
                  <a:pt x="6765" y="27198"/>
                </a:cubicBezTo>
                <a:cubicBezTo>
                  <a:pt x="6765" y="27198"/>
                  <a:pt x="6825" y="27258"/>
                  <a:pt x="6885" y="27278"/>
                </a:cubicBezTo>
                <a:cubicBezTo>
                  <a:pt x="6964" y="27298"/>
                  <a:pt x="7024" y="27258"/>
                  <a:pt x="7064" y="27258"/>
                </a:cubicBezTo>
                <a:cubicBezTo>
                  <a:pt x="7322" y="27298"/>
                  <a:pt x="7581" y="27397"/>
                  <a:pt x="7820" y="27417"/>
                </a:cubicBezTo>
                <a:cubicBezTo>
                  <a:pt x="8019" y="27417"/>
                  <a:pt x="8258" y="27338"/>
                  <a:pt x="8437" y="27358"/>
                </a:cubicBezTo>
                <a:cubicBezTo>
                  <a:pt x="8556" y="27358"/>
                  <a:pt x="8596" y="27417"/>
                  <a:pt x="8636" y="27437"/>
                </a:cubicBezTo>
                <a:cubicBezTo>
                  <a:pt x="8656" y="27437"/>
                  <a:pt x="8675" y="27377"/>
                  <a:pt x="8675" y="27377"/>
                </a:cubicBezTo>
                <a:cubicBezTo>
                  <a:pt x="9034" y="27417"/>
                  <a:pt x="9451" y="27457"/>
                  <a:pt x="9670" y="27497"/>
                </a:cubicBezTo>
                <a:cubicBezTo>
                  <a:pt x="9730" y="27497"/>
                  <a:pt x="9750" y="27457"/>
                  <a:pt x="9790" y="27457"/>
                </a:cubicBezTo>
                <a:cubicBezTo>
                  <a:pt x="10008" y="27417"/>
                  <a:pt x="10148" y="27437"/>
                  <a:pt x="10367" y="27437"/>
                </a:cubicBezTo>
                <a:cubicBezTo>
                  <a:pt x="10585" y="27437"/>
                  <a:pt x="10904" y="27377"/>
                  <a:pt x="11162" y="27358"/>
                </a:cubicBezTo>
                <a:cubicBezTo>
                  <a:pt x="11222" y="27358"/>
                  <a:pt x="11302" y="27377"/>
                  <a:pt x="11381" y="27377"/>
                </a:cubicBezTo>
                <a:cubicBezTo>
                  <a:pt x="12018" y="27318"/>
                  <a:pt x="12973" y="27318"/>
                  <a:pt x="13649" y="27178"/>
                </a:cubicBezTo>
                <a:cubicBezTo>
                  <a:pt x="14346" y="27039"/>
                  <a:pt x="14983" y="26860"/>
                  <a:pt x="15599" y="26741"/>
                </a:cubicBezTo>
                <a:cubicBezTo>
                  <a:pt x="15957" y="26661"/>
                  <a:pt x="16256" y="26562"/>
                  <a:pt x="16554" y="26502"/>
                </a:cubicBezTo>
                <a:cubicBezTo>
                  <a:pt x="16952" y="26422"/>
                  <a:pt x="17390" y="26442"/>
                  <a:pt x="17828" y="26323"/>
                </a:cubicBezTo>
                <a:cubicBezTo>
                  <a:pt x="17967" y="26283"/>
                  <a:pt x="18106" y="26223"/>
                  <a:pt x="18246" y="26164"/>
                </a:cubicBezTo>
                <a:cubicBezTo>
                  <a:pt x="18763" y="26005"/>
                  <a:pt x="19101" y="25905"/>
                  <a:pt x="19539" y="25806"/>
                </a:cubicBezTo>
                <a:lnTo>
                  <a:pt x="20116" y="25666"/>
                </a:lnTo>
                <a:cubicBezTo>
                  <a:pt x="20315" y="25607"/>
                  <a:pt x="20534" y="25547"/>
                  <a:pt x="20733" y="25487"/>
                </a:cubicBezTo>
                <a:cubicBezTo>
                  <a:pt x="21130" y="25348"/>
                  <a:pt x="21528" y="25209"/>
                  <a:pt x="21906" y="25030"/>
                </a:cubicBezTo>
                <a:cubicBezTo>
                  <a:pt x="22583" y="24751"/>
                  <a:pt x="23220" y="24333"/>
                  <a:pt x="23797" y="23856"/>
                </a:cubicBezTo>
                <a:cubicBezTo>
                  <a:pt x="24433" y="23279"/>
                  <a:pt x="25010" y="22602"/>
                  <a:pt x="25468" y="21866"/>
                </a:cubicBezTo>
                <a:cubicBezTo>
                  <a:pt x="26105" y="20891"/>
                  <a:pt x="26542" y="19697"/>
                  <a:pt x="26662" y="18563"/>
                </a:cubicBezTo>
                <a:cubicBezTo>
                  <a:pt x="26761" y="17608"/>
                  <a:pt x="26861" y="16474"/>
                  <a:pt x="26781" y="15479"/>
                </a:cubicBez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2"/>
          <p:cNvSpPr/>
          <p:nvPr/>
        </p:nvSpPr>
        <p:spPr>
          <a:xfrm rot="-1027525">
            <a:off x="446127" y="759675"/>
            <a:ext cx="873168" cy="1079220"/>
          </a:xfrm>
          <a:custGeom>
            <a:avLst/>
            <a:gdLst/>
            <a:ahLst/>
            <a:cxnLst/>
            <a:rect l="l" t="t" r="r" b="b"/>
            <a:pathLst>
              <a:path w="26881" h="33222" extrusionOk="0">
                <a:moveTo>
                  <a:pt x="9335" y="18405"/>
                </a:moveTo>
                <a:cubicBezTo>
                  <a:pt x="9327" y="18416"/>
                  <a:pt x="9319" y="18428"/>
                  <a:pt x="9312" y="18439"/>
                </a:cubicBezTo>
                <a:cubicBezTo>
                  <a:pt x="9319" y="18429"/>
                  <a:pt x="9327" y="18417"/>
                  <a:pt x="9335" y="18405"/>
                </a:cubicBezTo>
                <a:close/>
                <a:moveTo>
                  <a:pt x="8914" y="18817"/>
                </a:moveTo>
                <a:lnTo>
                  <a:pt x="8914" y="18817"/>
                </a:lnTo>
                <a:cubicBezTo>
                  <a:pt x="8904" y="18836"/>
                  <a:pt x="8895" y="18854"/>
                  <a:pt x="8887" y="18871"/>
                </a:cubicBezTo>
                <a:lnTo>
                  <a:pt x="8887" y="18871"/>
                </a:lnTo>
                <a:lnTo>
                  <a:pt x="8914" y="18817"/>
                </a:lnTo>
                <a:close/>
                <a:moveTo>
                  <a:pt x="7761" y="25656"/>
                </a:moveTo>
                <a:lnTo>
                  <a:pt x="7760" y="25661"/>
                </a:lnTo>
                <a:cubicBezTo>
                  <a:pt x="7760" y="25660"/>
                  <a:pt x="7761" y="25658"/>
                  <a:pt x="7761" y="25656"/>
                </a:cubicBezTo>
                <a:close/>
                <a:moveTo>
                  <a:pt x="7641" y="25801"/>
                </a:moveTo>
                <a:lnTo>
                  <a:pt x="7641" y="25801"/>
                </a:lnTo>
                <a:cubicBezTo>
                  <a:pt x="7633" y="25805"/>
                  <a:pt x="7626" y="25810"/>
                  <a:pt x="7619" y="25814"/>
                </a:cubicBezTo>
                <a:lnTo>
                  <a:pt x="7619" y="25814"/>
                </a:lnTo>
                <a:cubicBezTo>
                  <a:pt x="7626" y="25811"/>
                  <a:pt x="7633" y="25807"/>
                  <a:pt x="7641" y="25801"/>
                </a:cubicBezTo>
                <a:close/>
                <a:moveTo>
                  <a:pt x="2945" y="27653"/>
                </a:moveTo>
                <a:cubicBezTo>
                  <a:pt x="2938" y="27674"/>
                  <a:pt x="2932" y="27694"/>
                  <a:pt x="2925" y="27711"/>
                </a:cubicBezTo>
                <a:cubicBezTo>
                  <a:pt x="2934" y="27689"/>
                  <a:pt x="2941" y="27670"/>
                  <a:pt x="2945" y="27653"/>
                </a:cubicBezTo>
                <a:close/>
                <a:moveTo>
                  <a:pt x="3400" y="31173"/>
                </a:moveTo>
                <a:cubicBezTo>
                  <a:pt x="3395" y="31179"/>
                  <a:pt x="3389" y="31186"/>
                  <a:pt x="3383" y="31192"/>
                </a:cubicBezTo>
                <a:cubicBezTo>
                  <a:pt x="3389" y="31186"/>
                  <a:pt x="3395" y="31180"/>
                  <a:pt x="3400" y="31173"/>
                </a:cubicBezTo>
                <a:close/>
                <a:moveTo>
                  <a:pt x="2686" y="31829"/>
                </a:moveTo>
                <a:cubicBezTo>
                  <a:pt x="2666" y="31909"/>
                  <a:pt x="2587" y="31988"/>
                  <a:pt x="2468" y="32068"/>
                </a:cubicBezTo>
                <a:cubicBezTo>
                  <a:pt x="2507" y="31968"/>
                  <a:pt x="2587" y="31889"/>
                  <a:pt x="2686" y="31829"/>
                </a:cubicBezTo>
                <a:close/>
                <a:moveTo>
                  <a:pt x="2249" y="31929"/>
                </a:moveTo>
                <a:cubicBezTo>
                  <a:pt x="2288" y="31968"/>
                  <a:pt x="2308" y="32048"/>
                  <a:pt x="2288" y="32147"/>
                </a:cubicBezTo>
                <a:cubicBezTo>
                  <a:pt x="2229" y="32187"/>
                  <a:pt x="2149" y="32227"/>
                  <a:pt x="2090" y="32247"/>
                </a:cubicBezTo>
                <a:cubicBezTo>
                  <a:pt x="2090" y="32207"/>
                  <a:pt x="2090" y="32187"/>
                  <a:pt x="2090" y="32147"/>
                </a:cubicBezTo>
                <a:cubicBezTo>
                  <a:pt x="2149" y="32088"/>
                  <a:pt x="2189" y="32008"/>
                  <a:pt x="2249" y="31929"/>
                </a:cubicBezTo>
                <a:close/>
                <a:moveTo>
                  <a:pt x="25318" y="0"/>
                </a:moveTo>
                <a:cubicBezTo>
                  <a:pt x="25303" y="0"/>
                  <a:pt x="25289" y="5"/>
                  <a:pt x="25269" y="15"/>
                </a:cubicBezTo>
                <a:cubicBezTo>
                  <a:pt x="25265" y="11"/>
                  <a:pt x="25261" y="10"/>
                  <a:pt x="25257" y="10"/>
                </a:cubicBezTo>
                <a:cubicBezTo>
                  <a:pt x="25241" y="10"/>
                  <a:pt x="25225" y="39"/>
                  <a:pt x="25209" y="55"/>
                </a:cubicBezTo>
                <a:lnTo>
                  <a:pt x="25149" y="115"/>
                </a:lnTo>
                <a:cubicBezTo>
                  <a:pt x="25070" y="214"/>
                  <a:pt x="24990" y="333"/>
                  <a:pt x="24911" y="473"/>
                </a:cubicBezTo>
                <a:cubicBezTo>
                  <a:pt x="24897" y="478"/>
                  <a:pt x="24887" y="481"/>
                  <a:pt x="24880" y="481"/>
                </a:cubicBezTo>
                <a:cubicBezTo>
                  <a:pt x="24814" y="481"/>
                  <a:pt x="25002" y="254"/>
                  <a:pt x="24930" y="254"/>
                </a:cubicBezTo>
                <a:cubicBezTo>
                  <a:pt x="24791" y="532"/>
                  <a:pt x="24632" y="711"/>
                  <a:pt x="24274" y="1010"/>
                </a:cubicBezTo>
                <a:lnTo>
                  <a:pt x="24294" y="930"/>
                </a:lnTo>
                <a:lnTo>
                  <a:pt x="24294" y="930"/>
                </a:lnTo>
                <a:cubicBezTo>
                  <a:pt x="24035" y="1209"/>
                  <a:pt x="23936" y="1308"/>
                  <a:pt x="23796" y="1448"/>
                </a:cubicBezTo>
                <a:cubicBezTo>
                  <a:pt x="23657" y="1587"/>
                  <a:pt x="23518" y="1706"/>
                  <a:pt x="23379" y="1806"/>
                </a:cubicBezTo>
                <a:cubicBezTo>
                  <a:pt x="23100" y="2044"/>
                  <a:pt x="22821" y="2283"/>
                  <a:pt x="22423" y="2641"/>
                </a:cubicBezTo>
                <a:lnTo>
                  <a:pt x="22563" y="2681"/>
                </a:lnTo>
                <a:cubicBezTo>
                  <a:pt x="22404" y="2840"/>
                  <a:pt x="22344" y="2840"/>
                  <a:pt x="22244" y="2900"/>
                </a:cubicBezTo>
                <a:cubicBezTo>
                  <a:pt x="22237" y="2956"/>
                  <a:pt x="22247" y="2978"/>
                  <a:pt x="22268" y="2978"/>
                </a:cubicBezTo>
                <a:cubicBezTo>
                  <a:pt x="22344" y="2978"/>
                  <a:pt x="22566" y="2682"/>
                  <a:pt x="22650" y="2682"/>
                </a:cubicBezTo>
                <a:cubicBezTo>
                  <a:pt x="22673" y="2682"/>
                  <a:pt x="22686" y="2705"/>
                  <a:pt x="22682" y="2761"/>
                </a:cubicBezTo>
                <a:cubicBezTo>
                  <a:pt x="22291" y="2800"/>
                  <a:pt x="21593" y="3896"/>
                  <a:pt x="21248" y="3896"/>
                </a:cubicBezTo>
                <a:cubicBezTo>
                  <a:pt x="21241" y="3896"/>
                  <a:pt x="21236" y="3896"/>
                  <a:pt x="21230" y="3895"/>
                </a:cubicBezTo>
                <a:lnTo>
                  <a:pt x="21230" y="3895"/>
                </a:lnTo>
                <a:cubicBezTo>
                  <a:pt x="20991" y="4153"/>
                  <a:pt x="21389" y="3915"/>
                  <a:pt x="21150" y="4173"/>
                </a:cubicBezTo>
                <a:lnTo>
                  <a:pt x="21031" y="4193"/>
                </a:lnTo>
                <a:lnTo>
                  <a:pt x="21051" y="4333"/>
                </a:lnTo>
                <a:cubicBezTo>
                  <a:pt x="20922" y="4447"/>
                  <a:pt x="20814" y="4489"/>
                  <a:pt x="20741" y="4489"/>
                </a:cubicBezTo>
                <a:cubicBezTo>
                  <a:pt x="20712" y="4489"/>
                  <a:pt x="20689" y="4483"/>
                  <a:pt x="20673" y="4472"/>
                </a:cubicBezTo>
                <a:cubicBezTo>
                  <a:pt x="20712" y="4432"/>
                  <a:pt x="20772" y="4333"/>
                  <a:pt x="20812" y="4293"/>
                </a:cubicBezTo>
                <a:lnTo>
                  <a:pt x="20812" y="4293"/>
                </a:lnTo>
                <a:cubicBezTo>
                  <a:pt x="20553" y="4432"/>
                  <a:pt x="20295" y="4870"/>
                  <a:pt x="20195" y="4989"/>
                </a:cubicBezTo>
                <a:lnTo>
                  <a:pt x="20434" y="4790"/>
                </a:lnTo>
                <a:lnTo>
                  <a:pt x="20434" y="4790"/>
                </a:lnTo>
                <a:cubicBezTo>
                  <a:pt x="20135" y="5168"/>
                  <a:pt x="19777" y="5566"/>
                  <a:pt x="19419" y="5964"/>
                </a:cubicBezTo>
                <a:cubicBezTo>
                  <a:pt x="19081" y="6362"/>
                  <a:pt x="18743" y="6780"/>
                  <a:pt x="18504" y="7178"/>
                </a:cubicBezTo>
                <a:lnTo>
                  <a:pt x="18584" y="7178"/>
                </a:lnTo>
                <a:cubicBezTo>
                  <a:pt x="18205" y="7775"/>
                  <a:pt x="18166" y="7556"/>
                  <a:pt x="17708" y="8192"/>
                </a:cubicBezTo>
                <a:lnTo>
                  <a:pt x="17708" y="8153"/>
                </a:lnTo>
                <a:cubicBezTo>
                  <a:pt x="17648" y="8312"/>
                  <a:pt x="17549" y="8491"/>
                  <a:pt x="17410" y="8650"/>
                </a:cubicBezTo>
                <a:cubicBezTo>
                  <a:pt x="17422" y="8607"/>
                  <a:pt x="17414" y="8592"/>
                  <a:pt x="17394" y="8592"/>
                </a:cubicBezTo>
                <a:cubicBezTo>
                  <a:pt x="17345" y="8592"/>
                  <a:pt x="17221" y="8689"/>
                  <a:pt x="17174" y="8689"/>
                </a:cubicBezTo>
                <a:cubicBezTo>
                  <a:pt x="17152" y="8689"/>
                  <a:pt x="17146" y="8669"/>
                  <a:pt x="17171" y="8610"/>
                </a:cubicBezTo>
                <a:lnTo>
                  <a:pt x="17171" y="8610"/>
                </a:lnTo>
                <a:cubicBezTo>
                  <a:pt x="16773" y="9267"/>
                  <a:pt x="16992" y="8968"/>
                  <a:pt x="16833" y="9486"/>
                </a:cubicBezTo>
                <a:lnTo>
                  <a:pt x="16693" y="9525"/>
                </a:lnTo>
                <a:cubicBezTo>
                  <a:pt x="16634" y="9705"/>
                  <a:pt x="16673" y="9744"/>
                  <a:pt x="16435" y="10063"/>
                </a:cubicBezTo>
                <a:cubicBezTo>
                  <a:pt x="16479" y="9968"/>
                  <a:pt x="16467" y="9943"/>
                  <a:pt x="16435" y="9943"/>
                </a:cubicBezTo>
                <a:cubicBezTo>
                  <a:pt x="16401" y="9943"/>
                  <a:pt x="16346" y="9970"/>
                  <a:pt x="16311" y="9970"/>
                </a:cubicBezTo>
                <a:cubicBezTo>
                  <a:pt x="16274" y="9970"/>
                  <a:pt x="16260" y="9941"/>
                  <a:pt x="16315" y="9824"/>
                </a:cubicBezTo>
                <a:lnTo>
                  <a:pt x="16315" y="9824"/>
                </a:lnTo>
                <a:cubicBezTo>
                  <a:pt x="15619" y="10321"/>
                  <a:pt x="15718" y="10898"/>
                  <a:pt x="15221" y="10998"/>
                </a:cubicBezTo>
                <a:cubicBezTo>
                  <a:pt x="15217" y="11091"/>
                  <a:pt x="15239" y="11128"/>
                  <a:pt x="15275" y="11128"/>
                </a:cubicBezTo>
                <a:cubicBezTo>
                  <a:pt x="15398" y="11128"/>
                  <a:pt x="15690" y="10710"/>
                  <a:pt x="15709" y="10710"/>
                </a:cubicBezTo>
                <a:cubicBezTo>
                  <a:pt x="15712" y="10710"/>
                  <a:pt x="15709" y="10719"/>
                  <a:pt x="15699" y="10739"/>
                </a:cubicBezTo>
                <a:cubicBezTo>
                  <a:pt x="15713" y="10733"/>
                  <a:pt x="15725" y="10730"/>
                  <a:pt x="15735" y="10730"/>
                </a:cubicBezTo>
                <a:cubicBezTo>
                  <a:pt x="15842" y="10730"/>
                  <a:pt x="15644" y="11112"/>
                  <a:pt x="15480" y="11276"/>
                </a:cubicBezTo>
                <a:cubicBezTo>
                  <a:pt x="15321" y="11475"/>
                  <a:pt x="14942" y="11416"/>
                  <a:pt x="14525" y="11933"/>
                </a:cubicBezTo>
                <a:cubicBezTo>
                  <a:pt x="14564" y="11873"/>
                  <a:pt x="14564" y="11873"/>
                  <a:pt x="14604" y="11814"/>
                </a:cubicBezTo>
                <a:lnTo>
                  <a:pt x="14604" y="11814"/>
                </a:lnTo>
                <a:cubicBezTo>
                  <a:pt x="14385" y="11973"/>
                  <a:pt x="14365" y="12251"/>
                  <a:pt x="14087" y="12410"/>
                </a:cubicBezTo>
                <a:cubicBezTo>
                  <a:pt x="14107" y="12649"/>
                  <a:pt x="13848" y="12709"/>
                  <a:pt x="13968" y="12888"/>
                </a:cubicBezTo>
                <a:lnTo>
                  <a:pt x="14306" y="12391"/>
                </a:lnTo>
                <a:lnTo>
                  <a:pt x="14306" y="12391"/>
                </a:lnTo>
                <a:cubicBezTo>
                  <a:pt x="14147" y="12689"/>
                  <a:pt x="14127" y="13087"/>
                  <a:pt x="13689" y="13465"/>
                </a:cubicBezTo>
                <a:cubicBezTo>
                  <a:pt x="13689" y="13405"/>
                  <a:pt x="13749" y="13226"/>
                  <a:pt x="13789" y="13127"/>
                </a:cubicBezTo>
                <a:lnTo>
                  <a:pt x="13789" y="13127"/>
                </a:lnTo>
                <a:cubicBezTo>
                  <a:pt x="13649" y="13206"/>
                  <a:pt x="13629" y="13405"/>
                  <a:pt x="13470" y="13485"/>
                </a:cubicBezTo>
                <a:cubicBezTo>
                  <a:pt x="13351" y="13326"/>
                  <a:pt x="13888" y="12888"/>
                  <a:pt x="13987" y="12490"/>
                </a:cubicBezTo>
                <a:lnTo>
                  <a:pt x="13987" y="12490"/>
                </a:lnTo>
                <a:cubicBezTo>
                  <a:pt x="13846" y="12569"/>
                  <a:pt x="13741" y="12935"/>
                  <a:pt x="13674" y="12935"/>
                </a:cubicBezTo>
                <a:cubicBezTo>
                  <a:pt x="13657" y="12935"/>
                  <a:pt x="13642" y="12910"/>
                  <a:pt x="13629" y="12848"/>
                </a:cubicBezTo>
                <a:lnTo>
                  <a:pt x="13629" y="12848"/>
                </a:lnTo>
                <a:cubicBezTo>
                  <a:pt x="13689" y="13246"/>
                  <a:pt x="13192" y="13346"/>
                  <a:pt x="13092" y="13823"/>
                </a:cubicBezTo>
                <a:lnTo>
                  <a:pt x="13013" y="13724"/>
                </a:lnTo>
                <a:cubicBezTo>
                  <a:pt x="12993" y="13803"/>
                  <a:pt x="12933" y="13942"/>
                  <a:pt x="12853" y="14042"/>
                </a:cubicBezTo>
                <a:lnTo>
                  <a:pt x="12873" y="13763"/>
                </a:lnTo>
                <a:lnTo>
                  <a:pt x="12873" y="13763"/>
                </a:lnTo>
                <a:cubicBezTo>
                  <a:pt x="12754" y="14141"/>
                  <a:pt x="12356" y="14241"/>
                  <a:pt x="12197" y="14559"/>
                </a:cubicBezTo>
                <a:cubicBezTo>
                  <a:pt x="12360" y="14344"/>
                  <a:pt x="12432" y="14284"/>
                  <a:pt x="12472" y="14284"/>
                </a:cubicBezTo>
                <a:cubicBezTo>
                  <a:pt x="12521" y="14284"/>
                  <a:pt x="12519" y="14379"/>
                  <a:pt x="12584" y="14379"/>
                </a:cubicBezTo>
                <a:cubicBezTo>
                  <a:pt x="12605" y="14379"/>
                  <a:pt x="12634" y="14368"/>
                  <a:pt x="12674" y="14340"/>
                </a:cubicBezTo>
                <a:lnTo>
                  <a:pt x="12674" y="14340"/>
                </a:lnTo>
                <a:cubicBezTo>
                  <a:pt x="12256" y="15136"/>
                  <a:pt x="12097" y="14559"/>
                  <a:pt x="11560" y="15335"/>
                </a:cubicBezTo>
                <a:cubicBezTo>
                  <a:pt x="11629" y="15252"/>
                  <a:pt x="11766" y="15140"/>
                  <a:pt x="11816" y="15140"/>
                </a:cubicBezTo>
                <a:cubicBezTo>
                  <a:pt x="11838" y="15140"/>
                  <a:pt x="11843" y="15161"/>
                  <a:pt x="11819" y="15216"/>
                </a:cubicBezTo>
                <a:cubicBezTo>
                  <a:pt x="11699" y="15355"/>
                  <a:pt x="11500" y="15534"/>
                  <a:pt x="11381" y="15574"/>
                </a:cubicBezTo>
                <a:cubicBezTo>
                  <a:pt x="11241" y="15780"/>
                  <a:pt x="11227" y="15833"/>
                  <a:pt x="11259" y="15833"/>
                </a:cubicBezTo>
                <a:cubicBezTo>
                  <a:pt x="11293" y="15833"/>
                  <a:pt x="11384" y="15769"/>
                  <a:pt x="11428" y="15769"/>
                </a:cubicBezTo>
                <a:cubicBezTo>
                  <a:pt x="11453" y="15769"/>
                  <a:pt x="11463" y="15789"/>
                  <a:pt x="11441" y="15852"/>
                </a:cubicBezTo>
                <a:cubicBezTo>
                  <a:pt x="11182" y="15932"/>
                  <a:pt x="11282" y="16151"/>
                  <a:pt x="11142" y="16410"/>
                </a:cubicBezTo>
                <a:lnTo>
                  <a:pt x="11043" y="16330"/>
                </a:lnTo>
                <a:lnTo>
                  <a:pt x="11043" y="16330"/>
                </a:lnTo>
                <a:cubicBezTo>
                  <a:pt x="10526" y="16887"/>
                  <a:pt x="11142" y="16648"/>
                  <a:pt x="10645" y="17146"/>
                </a:cubicBezTo>
                <a:lnTo>
                  <a:pt x="10685" y="16807"/>
                </a:lnTo>
                <a:lnTo>
                  <a:pt x="10685" y="16807"/>
                </a:lnTo>
                <a:lnTo>
                  <a:pt x="10506" y="17106"/>
                </a:lnTo>
                <a:lnTo>
                  <a:pt x="10426" y="16967"/>
                </a:lnTo>
                <a:cubicBezTo>
                  <a:pt x="10287" y="17345"/>
                  <a:pt x="10187" y="17424"/>
                  <a:pt x="9929" y="17703"/>
                </a:cubicBezTo>
                <a:cubicBezTo>
                  <a:pt x="9934" y="17702"/>
                  <a:pt x="9939" y="17701"/>
                  <a:pt x="9945" y="17701"/>
                </a:cubicBezTo>
                <a:cubicBezTo>
                  <a:pt x="10051" y="17701"/>
                  <a:pt x="10079" y="17894"/>
                  <a:pt x="9889" y="18141"/>
                </a:cubicBezTo>
                <a:cubicBezTo>
                  <a:pt x="9848" y="18169"/>
                  <a:pt x="9823" y="18179"/>
                  <a:pt x="9807" y="18179"/>
                </a:cubicBezTo>
                <a:cubicBezTo>
                  <a:pt x="9778" y="18179"/>
                  <a:pt x="9778" y="18150"/>
                  <a:pt x="9766" y="18150"/>
                </a:cubicBezTo>
                <a:cubicBezTo>
                  <a:pt x="9751" y="18150"/>
                  <a:pt x="9721" y="18189"/>
                  <a:pt x="9610" y="18359"/>
                </a:cubicBezTo>
                <a:cubicBezTo>
                  <a:pt x="9610" y="18240"/>
                  <a:pt x="9590" y="18081"/>
                  <a:pt x="9809" y="17981"/>
                </a:cubicBezTo>
                <a:cubicBezTo>
                  <a:pt x="9789" y="17942"/>
                  <a:pt x="9809" y="17842"/>
                  <a:pt x="9789" y="17802"/>
                </a:cubicBezTo>
                <a:cubicBezTo>
                  <a:pt x="9587" y="17931"/>
                  <a:pt x="9435" y="18248"/>
                  <a:pt x="9335" y="18405"/>
                </a:cubicBezTo>
                <a:lnTo>
                  <a:pt x="9335" y="18405"/>
                </a:lnTo>
                <a:cubicBezTo>
                  <a:pt x="9367" y="18358"/>
                  <a:pt x="9399" y="18316"/>
                  <a:pt x="9431" y="18300"/>
                </a:cubicBezTo>
                <a:lnTo>
                  <a:pt x="9431" y="18300"/>
                </a:lnTo>
                <a:lnTo>
                  <a:pt x="9173" y="18956"/>
                </a:lnTo>
                <a:cubicBezTo>
                  <a:pt x="9151" y="18969"/>
                  <a:pt x="9136" y="18974"/>
                  <a:pt x="9124" y="18974"/>
                </a:cubicBezTo>
                <a:cubicBezTo>
                  <a:pt x="9082" y="18974"/>
                  <a:pt x="9097" y="18900"/>
                  <a:pt x="9113" y="18837"/>
                </a:cubicBezTo>
                <a:lnTo>
                  <a:pt x="9113" y="18837"/>
                </a:lnTo>
                <a:cubicBezTo>
                  <a:pt x="9033" y="18956"/>
                  <a:pt x="9033" y="19076"/>
                  <a:pt x="8914" y="19235"/>
                </a:cubicBezTo>
                <a:cubicBezTo>
                  <a:pt x="8877" y="19143"/>
                  <a:pt x="8789" y="19085"/>
                  <a:pt x="8887" y="18871"/>
                </a:cubicBezTo>
                <a:lnTo>
                  <a:pt x="8887" y="18871"/>
                </a:lnTo>
                <a:lnTo>
                  <a:pt x="8615" y="19414"/>
                </a:lnTo>
                <a:cubicBezTo>
                  <a:pt x="8567" y="19430"/>
                  <a:pt x="8397" y="19554"/>
                  <a:pt x="8349" y="19554"/>
                </a:cubicBezTo>
                <a:cubicBezTo>
                  <a:pt x="8338" y="19554"/>
                  <a:pt x="8333" y="19548"/>
                  <a:pt x="8337" y="19533"/>
                </a:cubicBezTo>
                <a:lnTo>
                  <a:pt x="8337" y="19533"/>
                </a:lnTo>
                <a:cubicBezTo>
                  <a:pt x="8078" y="19792"/>
                  <a:pt x="7979" y="20369"/>
                  <a:pt x="7621" y="20707"/>
                </a:cubicBezTo>
                <a:cubicBezTo>
                  <a:pt x="7621" y="20747"/>
                  <a:pt x="7601" y="20787"/>
                  <a:pt x="7561" y="20886"/>
                </a:cubicBezTo>
                <a:cubicBezTo>
                  <a:pt x="7282" y="21244"/>
                  <a:pt x="6944" y="21483"/>
                  <a:pt x="6745" y="22020"/>
                </a:cubicBezTo>
                <a:lnTo>
                  <a:pt x="6427" y="22160"/>
                </a:lnTo>
                <a:cubicBezTo>
                  <a:pt x="6363" y="22264"/>
                  <a:pt x="6372" y="22291"/>
                  <a:pt x="6408" y="22291"/>
                </a:cubicBezTo>
                <a:cubicBezTo>
                  <a:pt x="6446" y="22291"/>
                  <a:pt x="6512" y="22263"/>
                  <a:pt x="6558" y="22263"/>
                </a:cubicBezTo>
                <a:cubicBezTo>
                  <a:pt x="6620" y="22263"/>
                  <a:pt x="6644" y="22314"/>
                  <a:pt x="6506" y="22557"/>
                </a:cubicBezTo>
                <a:cubicBezTo>
                  <a:pt x="6413" y="22729"/>
                  <a:pt x="6356" y="22775"/>
                  <a:pt x="6313" y="22775"/>
                </a:cubicBezTo>
                <a:cubicBezTo>
                  <a:pt x="6263" y="22775"/>
                  <a:pt x="6231" y="22712"/>
                  <a:pt x="6183" y="22712"/>
                </a:cubicBezTo>
                <a:cubicBezTo>
                  <a:pt x="6167" y="22712"/>
                  <a:pt x="6149" y="22719"/>
                  <a:pt x="6128" y="22737"/>
                </a:cubicBezTo>
                <a:cubicBezTo>
                  <a:pt x="6069" y="22995"/>
                  <a:pt x="5969" y="23453"/>
                  <a:pt x="5591" y="23731"/>
                </a:cubicBezTo>
                <a:cubicBezTo>
                  <a:pt x="5651" y="23592"/>
                  <a:pt x="5731" y="23513"/>
                  <a:pt x="5810" y="23393"/>
                </a:cubicBezTo>
                <a:lnTo>
                  <a:pt x="5810" y="23393"/>
                </a:lnTo>
                <a:lnTo>
                  <a:pt x="5512" y="23612"/>
                </a:lnTo>
                <a:cubicBezTo>
                  <a:pt x="5587" y="23278"/>
                  <a:pt x="5744" y="23072"/>
                  <a:pt x="5673" y="23072"/>
                </a:cubicBezTo>
                <a:cubicBezTo>
                  <a:pt x="5651" y="23072"/>
                  <a:pt x="5607" y="23092"/>
                  <a:pt x="5532" y="23134"/>
                </a:cubicBezTo>
                <a:cubicBezTo>
                  <a:pt x="5810" y="23393"/>
                  <a:pt x="4795" y="24269"/>
                  <a:pt x="5054" y="24507"/>
                </a:cubicBezTo>
                <a:lnTo>
                  <a:pt x="4875" y="24666"/>
                </a:lnTo>
                <a:cubicBezTo>
                  <a:pt x="4915" y="24607"/>
                  <a:pt x="4895" y="24587"/>
                  <a:pt x="4935" y="24527"/>
                </a:cubicBezTo>
                <a:lnTo>
                  <a:pt x="4935" y="24527"/>
                </a:lnTo>
                <a:cubicBezTo>
                  <a:pt x="4537" y="24806"/>
                  <a:pt x="4955" y="24945"/>
                  <a:pt x="4596" y="25403"/>
                </a:cubicBezTo>
                <a:cubicBezTo>
                  <a:pt x="4504" y="25495"/>
                  <a:pt x="4421" y="25569"/>
                  <a:pt x="4387" y="25569"/>
                </a:cubicBezTo>
                <a:cubicBezTo>
                  <a:pt x="4369" y="25569"/>
                  <a:pt x="4364" y="25549"/>
                  <a:pt x="4378" y="25502"/>
                </a:cubicBezTo>
                <a:lnTo>
                  <a:pt x="4378" y="25502"/>
                </a:lnTo>
                <a:lnTo>
                  <a:pt x="4199" y="25920"/>
                </a:lnTo>
                <a:cubicBezTo>
                  <a:pt x="4172" y="25955"/>
                  <a:pt x="4150" y="25971"/>
                  <a:pt x="4137" y="25971"/>
                </a:cubicBezTo>
                <a:cubicBezTo>
                  <a:pt x="4119" y="25971"/>
                  <a:pt x="4116" y="25945"/>
                  <a:pt x="4139" y="25900"/>
                </a:cubicBezTo>
                <a:lnTo>
                  <a:pt x="4139" y="25900"/>
                </a:lnTo>
                <a:lnTo>
                  <a:pt x="3820" y="26437"/>
                </a:lnTo>
                <a:lnTo>
                  <a:pt x="3801" y="26417"/>
                </a:lnTo>
                <a:cubicBezTo>
                  <a:pt x="3801" y="26537"/>
                  <a:pt x="3741" y="26756"/>
                  <a:pt x="3721" y="26875"/>
                </a:cubicBezTo>
                <a:cubicBezTo>
                  <a:pt x="3693" y="26895"/>
                  <a:pt x="3677" y="26903"/>
                  <a:pt x="3669" y="26903"/>
                </a:cubicBezTo>
                <a:cubicBezTo>
                  <a:pt x="3639" y="26903"/>
                  <a:pt x="3718" y="26794"/>
                  <a:pt x="3688" y="26794"/>
                </a:cubicBezTo>
                <a:cubicBezTo>
                  <a:pt x="3686" y="26794"/>
                  <a:pt x="3684" y="26794"/>
                  <a:pt x="3681" y="26795"/>
                </a:cubicBezTo>
                <a:lnTo>
                  <a:pt x="3522" y="27154"/>
                </a:lnTo>
                <a:cubicBezTo>
                  <a:pt x="3508" y="27159"/>
                  <a:pt x="3496" y="27161"/>
                  <a:pt x="3486" y="27161"/>
                </a:cubicBezTo>
                <a:cubicBezTo>
                  <a:pt x="3381" y="27161"/>
                  <a:pt x="3476" y="26897"/>
                  <a:pt x="3622" y="26716"/>
                </a:cubicBezTo>
                <a:lnTo>
                  <a:pt x="3622" y="26716"/>
                </a:lnTo>
                <a:cubicBezTo>
                  <a:pt x="3124" y="26795"/>
                  <a:pt x="3522" y="27014"/>
                  <a:pt x="2925" y="27532"/>
                </a:cubicBezTo>
                <a:lnTo>
                  <a:pt x="3084" y="27213"/>
                </a:lnTo>
                <a:lnTo>
                  <a:pt x="3084" y="27213"/>
                </a:lnTo>
                <a:cubicBezTo>
                  <a:pt x="2786" y="27273"/>
                  <a:pt x="2706" y="27551"/>
                  <a:pt x="2368" y="27810"/>
                </a:cubicBezTo>
                <a:cubicBezTo>
                  <a:pt x="2438" y="27782"/>
                  <a:pt x="2763" y="27558"/>
                  <a:pt x="2895" y="27558"/>
                </a:cubicBezTo>
                <a:cubicBezTo>
                  <a:pt x="2940" y="27558"/>
                  <a:pt x="2963" y="27584"/>
                  <a:pt x="2945" y="27653"/>
                </a:cubicBezTo>
                <a:lnTo>
                  <a:pt x="2945" y="27653"/>
                </a:lnTo>
                <a:cubicBezTo>
                  <a:pt x="2980" y="27544"/>
                  <a:pt x="3024" y="27389"/>
                  <a:pt x="3124" y="27372"/>
                </a:cubicBezTo>
                <a:lnTo>
                  <a:pt x="3124" y="27372"/>
                </a:lnTo>
                <a:cubicBezTo>
                  <a:pt x="3164" y="27551"/>
                  <a:pt x="3064" y="27591"/>
                  <a:pt x="2925" y="27711"/>
                </a:cubicBezTo>
                <a:cubicBezTo>
                  <a:pt x="2846" y="27790"/>
                  <a:pt x="2746" y="27910"/>
                  <a:pt x="2686" y="28128"/>
                </a:cubicBezTo>
                <a:cubicBezTo>
                  <a:pt x="2672" y="28121"/>
                  <a:pt x="2658" y="28118"/>
                  <a:pt x="2644" y="28118"/>
                </a:cubicBezTo>
                <a:cubicBezTo>
                  <a:pt x="2547" y="28118"/>
                  <a:pt x="2470" y="28294"/>
                  <a:pt x="2348" y="28487"/>
                </a:cubicBezTo>
                <a:lnTo>
                  <a:pt x="2209" y="28387"/>
                </a:lnTo>
                <a:cubicBezTo>
                  <a:pt x="2090" y="28646"/>
                  <a:pt x="2169" y="28686"/>
                  <a:pt x="2149" y="28865"/>
                </a:cubicBezTo>
                <a:cubicBezTo>
                  <a:pt x="1977" y="29089"/>
                  <a:pt x="1849" y="29104"/>
                  <a:pt x="1728" y="29104"/>
                </a:cubicBezTo>
                <a:cubicBezTo>
                  <a:pt x="1709" y="29104"/>
                  <a:pt x="1690" y="29103"/>
                  <a:pt x="1672" y="29103"/>
                </a:cubicBezTo>
                <a:cubicBezTo>
                  <a:pt x="1581" y="29230"/>
                  <a:pt x="1580" y="29263"/>
                  <a:pt x="1614" y="29263"/>
                </a:cubicBezTo>
                <a:cubicBezTo>
                  <a:pt x="1652" y="29263"/>
                  <a:pt x="1733" y="29222"/>
                  <a:pt x="1781" y="29222"/>
                </a:cubicBezTo>
                <a:cubicBezTo>
                  <a:pt x="1832" y="29222"/>
                  <a:pt x="1846" y="29269"/>
                  <a:pt x="1731" y="29461"/>
                </a:cubicBezTo>
                <a:cubicBezTo>
                  <a:pt x="1433" y="29780"/>
                  <a:pt x="1333" y="30078"/>
                  <a:pt x="1134" y="30556"/>
                </a:cubicBezTo>
                <a:cubicBezTo>
                  <a:pt x="1077" y="30613"/>
                  <a:pt x="1046" y="30634"/>
                  <a:pt x="1029" y="30634"/>
                </a:cubicBezTo>
                <a:cubicBezTo>
                  <a:pt x="987" y="30634"/>
                  <a:pt x="1034" y="30508"/>
                  <a:pt x="996" y="30508"/>
                </a:cubicBezTo>
                <a:cubicBezTo>
                  <a:pt x="991" y="30508"/>
                  <a:pt x="984" y="30511"/>
                  <a:pt x="975" y="30516"/>
                </a:cubicBezTo>
                <a:lnTo>
                  <a:pt x="936" y="30814"/>
                </a:lnTo>
                <a:cubicBezTo>
                  <a:pt x="920" y="30838"/>
                  <a:pt x="907" y="30846"/>
                  <a:pt x="898" y="30846"/>
                </a:cubicBezTo>
                <a:cubicBezTo>
                  <a:pt x="883" y="30846"/>
                  <a:pt x="876" y="30827"/>
                  <a:pt x="876" y="30814"/>
                </a:cubicBezTo>
                <a:lnTo>
                  <a:pt x="876" y="30814"/>
                </a:lnTo>
                <a:cubicBezTo>
                  <a:pt x="796" y="31033"/>
                  <a:pt x="995" y="30914"/>
                  <a:pt x="836" y="31232"/>
                </a:cubicBezTo>
                <a:cubicBezTo>
                  <a:pt x="936" y="31411"/>
                  <a:pt x="219" y="31690"/>
                  <a:pt x="160" y="32187"/>
                </a:cubicBezTo>
                <a:lnTo>
                  <a:pt x="140" y="32187"/>
                </a:lnTo>
                <a:lnTo>
                  <a:pt x="359" y="32844"/>
                </a:lnTo>
                <a:cubicBezTo>
                  <a:pt x="398" y="32884"/>
                  <a:pt x="359" y="32904"/>
                  <a:pt x="339" y="32923"/>
                </a:cubicBezTo>
                <a:lnTo>
                  <a:pt x="319" y="32923"/>
                </a:lnTo>
                <a:lnTo>
                  <a:pt x="80" y="32147"/>
                </a:lnTo>
                <a:cubicBezTo>
                  <a:pt x="60" y="32108"/>
                  <a:pt x="60" y="32068"/>
                  <a:pt x="20" y="32068"/>
                </a:cubicBezTo>
                <a:cubicBezTo>
                  <a:pt x="20" y="32088"/>
                  <a:pt x="0" y="32108"/>
                  <a:pt x="20" y="32108"/>
                </a:cubicBezTo>
                <a:lnTo>
                  <a:pt x="319" y="32983"/>
                </a:lnTo>
                <a:cubicBezTo>
                  <a:pt x="836" y="33043"/>
                  <a:pt x="936" y="33102"/>
                  <a:pt x="1493" y="33102"/>
                </a:cubicBezTo>
                <a:lnTo>
                  <a:pt x="1711" y="33222"/>
                </a:lnTo>
                <a:lnTo>
                  <a:pt x="1950" y="33023"/>
                </a:lnTo>
                <a:lnTo>
                  <a:pt x="1950" y="33023"/>
                </a:lnTo>
                <a:cubicBezTo>
                  <a:pt x="1905" y="33057"/>
                  <a:pt x="1873" y="33071"/>
                  <a:pt x="1851" y="33071"/>
                </a:cubicBezTo>
                <a:cubicBezTo>
                  <a:pt x="1794" y="33071"/>
                  <a:pt x="1802" y="32978"/>
                  <a:pt x="1831" y="32864"/>
                </a:cubicBezTo>
                <a:cubicBezTo>
                  <a:pt x="1871" y="32685"/>
                  <a:pt x="1970" y="32466"/>
                  <a:pt x="2030" y="32287"/>
                </a:cubicBezTo>
                <a:cubicBezTo>
                  <a:pt x="2010" y="32287"/>
                  <a:pt x="1990" y="32287"/>
                  <a:pt x="1970" y="32307"/>
                </a:cubicBezTo>
                <a:cubicBezTo>
                  <a:pt x="1990" y="32267"/>
                  <a:pt x="2030" y="32227"/>
                  <a:pt x="2050" y="32207"/>
                </a:cubicBezTo>
                <a:lnTo>
                  <a:pt x="2050" y="32207"/>
                </a:lnTo>
                <a:cubicBezTo>
                  <a:pt x="2030" y="32227"/>
                  <a:pt x="2030" y="32247"/>
                  <a:pt x="2030" y="32287"/>
                </a:cubicBezTo>
                <a:cubicBezTo>
                  <a:pt x="2050" y="32267"/>
                  <a:pt x="2070" y="32267"/>
                  <a:pt x="2090" y="32247"/>
                </a:cubicBezTo>
                <a:lnTo>
                  <a:pt x="2090" y="32247"/>
                </a:lnTo>
                <a:cubicBezTo>
                  <a:pt x="2090" y="32426"/>
                  <a:pt x="2050" y="32645"/>
                  <a:pt x="2149" y="32685"/>
                </a:cubicBezTo>
                <a:cubicBezTo>
                  <a:pt x="2169" y="32645"/>
                  <a:pt x="2209" y="32545"/>
                  <a:pt x="2269" y="32466"/>
                </a:cubicBezTo>
                <a:lnTo>
                  <a:pt x="2269" y="32466"/>
                </a:lnTo>
                <a:cubicBezTo>
                  <a:pt x="2249" y="32525"/>
                  <a:pt x="2249" y="32565"/>
                  <a:pt x="2288" y="32565"/>
                </a:cubicBezTo>
                <a:cubicBezTo>
                  <a:pt x="2308" y="32545"/>
                  <a:pt x="2328" y="32446"/>
                  <a:pt x="2348" y="32366"/>
                </a:cubicBezTo>
                <a:lnTo>
                  <a:pt x="2567" y="32366"/>
                </a:lnTo>
                <a:lnTo>
                  <a:pt x="2527" y="32307"/>
                </a:lnTo>
                <a:lnTo>
                  <a:pt x="3064" y="31809"/>
                </a:lnTo>
                <a:cubicBezTo>
                  <a:pt x="3224" y="31272"/>
                  <a:pt x="3283" y="30755"/>
                  <a:pt x="3721" y="30058"/>
                </a:cubicBezTo>
                <a:lnTo>
                  <a:pt x="3721" y="30058"/>
                </a:lnTo>
                <a:cubicBezTo>
                  <a:pt x="3701" y="30297"/>
                  <a:pt x="3880" y="30237"/>
                  <a:pt x="4000" y="30337"/>
                </a:cubicBezTo>
                <a:cubicBezTo>
                  <a:pt x="3727" y="30415"/>
                  <a:pt x="3664" y="30874"/>
                  <a:pt x="3400" y="31173"/>
                </a:cubicBezTo>
                <a:lnTo>
                  <a:pt x="3400" y="31173"/>
                </a:lnTo>
                <a:cubicBezTo>
                  <a:pt x="3450" y="31120"/>
                  <a:pt x="3485" y="31101"/>
                  <a:pt x="3509" y="31101"/>
                </a:cubicBezTo>
                <a:cubicBezTo>
                  <a:pt x="3545" y="31101"/>
                  <a:pt x="3553" y="31147"/>
                  <a:pt x="3542" y="31192"/>
                </a:cubicBezTo>
                <a:lnTo>
                  <a:pt x="3880" y="30496"/>
                </a:lnTo>
                <a:cubicBezTo>
                  <a:pt x="3899" y="30511"/>
                  <a:pt x="3917" y="30518"/>
                  <a:pt x="3935" y="30518"/>
                </a:cubicBezTo>
                <a:cubicBezTo>
                  <a:pt x="4013" y="30518"/>
                  <a:pt x="4093" y="30394"/>
                  <a:pt x="4238" y="30297"/>
                </a:cubicBezTo>
                <a:cubicBezTo>
                  <a:pt x="3920" y="30257"/>
                  <a:pt x="4437" y="29740"/>
                  <a:pt x="4557" y="29461"/>
                </a:cubicBezTo>
                <a:lnTo>
                  <a:pt x="4557" y="29461"/>
                </a:lnTo>
                <a:cubicBezTo>
                  <a:pt x="4636" y="29501"/>
                  <a:pt x="4676" y="29601"/>
                  <a:pt x="4417" y="29899"/>
                </a:cubicBezTo>
                <a:cubicBezTo>
                  <a:pt x="4835" y="29680"/>
                  <a:pt x="4497" y="29282"/>
                  <a:pt x="4875" y="29064"/>
                </a:cubicBezTo>
                <a:lnTo>
                  <a:pt x="4875" y="29064"/>
                </a:lnTo>
                <a:cubicBezTo>
                  <a:pt x="4835" y="29123"/>
                  <a:pt x="4795" y="29163"/>
                  <a:pt x="4795" y="29223"/>
                </a:cubicBezTo>
                <a:cubicBezTo>
                  <a:pt x="4863" y="29037"/>
                  <a:pt x="5132" y="28735"/>
                  <a:pt x="5211" y="28735"/>
                </a:cubicBezTo>
                <a:cubicBezTo>
                  <a:pt x="5225" y="28735"/>
                  <a:pt x="5233" y="28744"/>
                  <a:pt x="5233" y="28765"/>
                </a:cubicBezTo>
                <a:lnTo>
                  <a:pt x="5173" y="28845"/>
                </a:lnTo>
                <a:cubicBezTo>
                  <a:pt x="5571" y="28387"/>
                  <a:pt x="6308" y="27372"/>
                  <a:pt x="6188" y="27173"/>
                </a:cubicBezTo>
                <a:lnTo>
                  <a:pt x="6188" y="27173"/>
                </a:lnTo>
                <a:cubicBezTo>
                  <a:pt x="6208" y="27193"/>
                  <a:pt x="6347" y="27392"/>
                  <a:pt x="6367" y="27452"/>
                </a:cubicBezTo>
                <a:lnTo>
                  <a:pt x="6407" y="26537"/>
                </a:lnTo>
                <a:cubicBezTo>
                  <a:pt x="6487" y="26457"/>
                  <a:pt x="6546" y="26358"/>
                  <a:pt x="6626" y="26278"/>
                </a:cubicBezTo>
                <a:cubicBezTo>
                  <a:pt x="6825" y="26378"/>
                  <a:pt x="7044" y="26457"/>
                  <a:pt x="6885" y="26795"/>
                </a:cubicBezTo>
                <a:cubicBezTo>
                  <a:pt x="7004" y="26696"/>
                  <a:pt x="7143" y="26577"/>
                  <a:pt x="7282" y="26278"/>
                </a:cubicBezTo>
                <a:lnTo>
                  <a:pt x="7282" y="26278"/>
                </a:lnTo>
                <a:cubicBezTo>
                  <a:pt x="7251" y="26297"/>
                  <a:pt x="7200" y="26306"/>
                  <a:pt x="7149" y="26306"/>
                </a:cubicBezTo>
                <a:cubicBezTo>
                  <a:pt x="7039" y="26306"/>
                  <a:pt x="6924" y="26266"/>
                  <a:pt x="6964" y="26198"/>
                </a:cubicBezTo>
                <a:cubicBezTo>
                  <a:pt x="7355" y="26042"/>
                  <a:pt x="7228" y="26059"/>
                  <a:pt x="7619" y="25814"/>
                </a:cubicBezTo>
                <a:lnTo>
                  <a:pt x="7619" y="25814"/>
                </a:lnTo>
                <a:cubicBezTo>
                  <a:pt x="7610" y="25818"/>
                  <a:pt x="7602" y="25819"/>
                  <a:pt x="7594" y="25819"/>
                </a:cubicBezTo>
                <a:cubicBezTo>
                  <a:pt x="7490" y="25819"/>
                  <a:pt x="7403" y="25558"/>
                  <a:pt x="7541" y="25403"/>
                </a:cubicBezTo>
                <a:lnTo>
                  <a:pt x="7541" y="25403"/>
                </a:lnTo>
                <a:cubicBezTo>
                  <a:pt x="7561" y="25461"/>
                  <a:pt x="7771" y="25577"/>
                  <a:pt x="7761" y="25656"/>
                </a:cubicBezTo>
                <a:lnTo>
                  <a:pt x="7761" y="25656"/>
                </a:lnTo>
                <a:lnTo>
                  <a:pt x="7875" y="25048"/>
                </a:lnTo>
                <a:lnTo>
                  <a:pt x="7875" y="25048"/>
                </a:lnTo>
                <a:cubicBezTo>
                  <a:pt x="7868" y="25130"/>
                  <a:pt x="7960" y="25171"/>
                  <a:pt x="8067" y="25171"/>
                </a:cubicBezTo>
                <a:cubicBezTo>
                  <a:pt x="8117" y="25171"/>
                  <a:pt x="8170" y="25162"/>
                  <a:pt x="8218" y="25144"/>
                </a:cubicBezTo>
                <a:lnTo>
                  <a:pt x="8218" y="25144"/>
                </a:lnTo>
                <a:cubicBezTo>
                  <a:pt x="8216" y="25144"/>
                  <a:pt x="8214" y="25145"/>
                  <a:pt x="8213" y="25145"/>
                </a:cubicBezTo>
                <a:cubicBezTo>
                  <a:pt x="8156" y="25145"/>
                  <a:pt x="8537" y="24743"/>
                  <a:pt x="8596" y="24607"/>
                </a:cubicBezTo>
                <a:lnTo>
                  <a:pt x="8596" y="24607"/>
                </a:lnTo>
                <a:lnTo>
                  <a:pt x="8397" y="24766"/>
                </a:lnTo>
                <a:cubicBezTo>
                  <a:pt x="8834" y="24269"/>
                  <a:pt x="8476" y="23990"/>
                  <a:pt x="8874" y="23493"/>
                </a:cubicBezTo>
                <a:cubicBezTo>
                  <a:pt x="8874" y="23564"/>
                  <a:pt x="8965" y="23726"/>
                  <a:pt x="9105" y="23726"/>
                </a:cubicBezTo>
                <a:cubicBezTo>
                  <a:pt x="9160" y="23726"/>
                  <a:pt x="9224" y="23700"/>
                  <a:pt x="9292" y="23632"/>
                </a:cubicBezTo>
                <a:cubicBezTo>
                  <a:pt x="9272" y="23532"/>
                  <a:pt x="9232" y="23254"/>
                  <a:pt x="9232" y="22936"/>
                </a:cubicBezTo>
                <a:cubicBezTo>
                  <a:pt x="9391" y="22756"/>
                  <a:pt x="9551" y="22557"/>
                  <a:pt x="9690" y="22359"/>
                </a:cubicBezTo>
                <a:lnTo>
                  <a:pt x="9690" y="22359"/>
                </a:lnTo>
                <a:cubicBezTo>
                  <a:pt x="9650" y="22737"/>
                  <a:pt x="9590" y="23134"/>
                  <a:pt x="9531" y="23393"/>
                </a:cubicBezTo>
                <a:cubicBezTo>
                  <a:pt x="9730" y="23254"/>
                  <a:pt x="9650" y="23413"/>
                  <a:pt x="9869" y="23115"/>
                </a:cubicBezTo>
                <a:cubicBezTo>
                  <a:pt x="9881" y="23109"/>
                  <a:pt x="9892" y="23107"/>
                  <a:pt x="9900" y="23107"/>
                </a:cubicBezTo>
                <a:cubicBezTo>
                  <a:pt x="9980" y="23107"/>
                  <a:pt x="9844" y="23360"/>
                  <a:pt x="9789" y="23433"/>
                </a:cubicBezTo>
                <a:lnTo>
                  <a:pt x="10346" y="22796"/>
                </a:lnTo>
                <a:cubicBezTo>
                  <a:pt x="10187" y="22717"/>
                  <a:pt x="10625" y="22160"/>
                  <a:pt x="10486" y="22100"/>
                </a:cubicBezTo>
                <a:lnTo>
                  <a:pt x="10486" y="22100"/>
                </a:lnTo>
                <a:lnTo>
                  <a:pt x="10048" y="22955"/>
                </a:lnTo>
                <a:cubicBezTo>
                  <a:pt x="9889" y="22876"/>
                  <a:pt x="9988" y="22219"/>
                  <a:pt x="10386" y="21762"/>
                </a:cubicBezTo>
                <a:cubicBezTo>
                  <a:pt x="10402" y="21754"/>
                  <a:pt x="10417" y="21750"/>
                  <a:pt x="10430" y="21750"/>
                </a:cubicBezTo>
                <a:cubicBezTo>
                  <a:pt x="10550" y="21750"/>
                  <a:pt x="10571" y="22042"/>
                  <a:pt x="10625" y="22060"/>
                </a:cubicBezTo>
                <a:cubicBezTo>
                  <a:pt x="10625" y="21961"/>
                  <a:pt x="10884" y="21543"/>
                  <a:pt x="10963" y="21523"/>
                </a:cubicBezTo>
                <a:lnTo>
                  <a:pt x="10963" y="21523"/>
                </a:lnTo>
                <a:lnTo>
                  <a:pt x="10864" y="21782"/>
                </a:lnTo>
                <a:cubicBezTo>
                  <a:pt x="11142" y="21563"/>
                  <a:pt x="11043" y="21205"/>
                  <a:pt x="11421" y="21006"/>
                </a:cubicBezTo>
                <a:cubicBezTo>
                  <a:pt x="11520" y="20886"/>
                  <a:pt x="11859" y="20807"/>
                  <a:pt x="11799" y="20727"/>
                </a:cubicBezTo>
                <a:lnTo>
                  <a:pt x="11799" y="20727"/>
                </a:lnTo>
                <a:cubicBezTo>
                  <a:pt x="11775" y="20732"/>
                  <a:pt x="11750" y="20735"/>
                  <a:pt x="11724" y="20735"/>
                </a:cubicBezTo>
                <a:cubicBezTo>
                  <a:pt x="11552" y="20735"/>
                  <a:pt x="11335" y="20629"/>
                  <a:pt x="11162" y="20508"/>
                </a:cubicBezTo>
                <a:cubicBezTo>
                  <a:pt x="11262" y="20369"/>
                  <a:pt x="11361" y="20250"/>
                  <a:pt x="11461" y="20130"/>
                </a:cubicBezTo>
                <a:lnTo>
                  <a:pt x="11520" y="20190"/>
                </a:lnTo>
                <a:lnTo>
                  <a:pt x="11560" y="20110"/>
                </a:lnTo>
                <a:lnTo>
                  <a:pt x="11520" y="20070"/>
                </a:lnTo>
                <a:cubicBezTo>
                  <a:pt x="11620" y="19951"/>
                  <a:pt x="11719" y="19812"/>
                  <a:pt x="11819" y="19692"/>
                </a:cubicBezTo>
                <a:cubicBezTo>
                  <a:pt x="11950" y="19730"/>
                  <a:pt x="11852" y="20136"/>
                  <a:pt x="12005" y="20136"/>
                </a:cubicBezTo>
                <a:cubicBezTo>
                  <a:pt x="12015" y="20136"/>
                  <a:pt x="12025" y="20134"/>
                  <a:pt x="12038" y="20130"/>
                </a:cubicBezTo>
                <a:cubicBezTo>
                  <a:pt x="12018" y="20090"/>
                  <a:pt x="12038" y="19951"/>
                  <a:pt x="12058" y="19891"/>
                </a:cubicBezTo>
                <a:cubicBezTo>
                  <a:pt x="12079" y="19879"/>
                  <a:pt x="12096" y="19874"/>
                  <a:pt x="12110" y="19874"/>
                </a:cubicBezTo>
                <a:cubicBezTo>
                  <a:pt x="12150" y="19874"/>
                  <a:pt x="12164" y="19911"/>
                  <a:pt x="12193" y="19911"/>
                </a:cubicBezTo>
                <a:cubicBezTo>
                  <a:pt x="12219" y="19911"/>
                  <a:pt x="12257" y="19882"/>
                  <a:pt x="12336" y="19772"/>
                </a:cubicBezTo>
                <a:cubicBezTo>
                  <a:pt x="12249" y="19657"/>
                  <a:pt x="12509" y="19447"/>
                  <a:pt x="12482" y="19447"/>
                </a:cubicBezTo>
                <a:cubicBezTo>
                  <a:pt x="12473" y="19447"/>
                  <a:pt x="12422" y="19477"/>
                  <a:pt x="12296" y="19553"/>
                </a:cubicBezTo>
                <a:cubicBezTo>
                  <a:pt x="12455" y="19295"/>
                  <a:pt x="12535" y="19334"/>
                  <a:pt x="12754" y="19036"/>
                </a:cubicBezTo>
                <a:lnTo>
                  <a:pt x="12754" y="19036"/>
                </a:lnTo>
                <a:cubicBezTo>
                  <a:pt x="12750" y="19037"/>
                  <a:pt x="12746" y="19037"/>
                  <a:pt x="12743" y="19037"/>
                </a:cubicBezTo>
                <a:cubicBezTo>
                  <a:pt x="12654" y="19037"/>
                  <a:pt x="12656" y="18808"/>
                  <a:pt x="12694" y="18578"/>
                </a:cubicBezTo>
                <a:cubicBezTo>
                  <a:pt x="12774" y="18479"/>
                  <a:pt x="12873" y="18379"/>
                  <a:pt x="12953" y="18280"/>
                </a:cubicBezTo>
                <a:cubicBezTo>
                  <a:pt x="12953" y="18280"/>
                  <a:pt x="12973" y="18260"/>
                  <a:pt x="12973" y="18260"/>
                </a:cubicBezTo>
                <a:cubicBezTo>
                  <a:pt x="13391" y="17782"/>
                  <a:pt x="13669" y="17564"/>
                  <a:pt x="14047" y="17086"/>
                </a:cubicBezTo>
                <a:cubicBezTo>
                  <a:pt x="14105" y="17072"/>
                  <a:pt x="14235" y="16974"/>
                  <a:pt x="14296" y="16974"/>
                </a:cubicBezTo>
                <a:cubicBezTo>
                  <a:pt x="14319" y="16974"/>
                  <a:pt x="14331" y="16988"/>
                  <a:pt x="14326" y="17026"/>
                </a:cubicBezTo>
                <a:cubicBezTo>
                  <a:pt x="14346" y="16947"/>
                  <a:pt x="14346" y="16847"/>
                  <a:pt x="14465" y="16688"/>
                </a:cubicBezTo>
                <a:cubicBezTo>
                  <a:pt x="14516" y="16661"/>
                  <a:pt x="14546" y="16650"/>
                  <a:pt x="14561" y="16650"/>
                </a:cubicBezTo>
                <a:cubicBezTo>
                  <a:pt x="14641" y="16650"/>
                  <a:pt x="14348" y="16940"/>
                  <a:pt x="14480" y="16940"/>
                </a:cubicBezTo>
                <a:cubicBezTo>
                  <a:pt x="14495" y="16940"/>
                  <a:pt x="14516" y="16936"/>
                  <a:pt x="14545" y="16927"/>
                </a:cubicBezTo>
                <a:cubicBezTo>
                  <a:pt x="14485" y="16847"/>
                  <a:pt x="14724" y="16469"/>
                  <a:pt x="14843" y="16230"/>
                </a:cubicBezTo>
                <a:cubicBezTo>
                  <a:pt x="14836" y="16229"/>
                  <a:pt x="14829" y="16228"/>
                  <a:pt x="14822" y="16228"/>
                </a:cubicBezTo>
                <a:cubicBezTo>
                  <a:pt x="14647" y="16228"/>
                  <a:pt x="14441" y="16697"/>
                  <a:pt x="14326" y="16927"/>
                </a:cubicBezTo>
                <a:cubicBezTo>
                  <a:pt x="14266" y="16887"/>
                  <a:pt x="14246" y="16788"/>
                  <a:pt x="14246" y="16668"/>
                </a:cubicBezTo>
                <a:cubicBezTo>
                  <a:pt x="14644" y="16171"/>
                  <a:pt x="15042" y="15673"/>
                  <a:pt x="15440" y="15176"/>
                </a:cubicBezTo>
                <a:cubicBezTo>
                  <a:pt x="15758" y="14897"/>
                  <a:pt x="16415" y="13982"/>
                  <a:pt x="16912" y="13564"/>
                </a:cubicBezTo>
                <a:cubicBezTo>
                  <a:pt x="16952" y="13465"/>
                  <a:pt x="17012" y="13346"/>
                  <a:pt x="16992" y="13286"/>
                </a:cubicBezTo>
                <a:cubicBezTo>
                  <a:pt x="17390" y="12808"/>
                  <a:pt x="17768" y="12351"/>
                  <a:pt x="18166" y="11873"/>
                </a:cubicBezTo>
                <a:cubicBezTo>
                  <a:pt x="18305" y="11714"/>
                  <a:pt x="18444" y="11555"/>
                  <a:pt x="18564" y="11396"/>
                </a:cubicBezTo>
                <a:cubicBezTo>
                  <a:pt x="18584" y="11416"/>
                  <a:pt x="18584" y="11436"/>
                  <a:pt x="18623" y="11436"/>
                </a:cubicBezTo>
                <a:lnTo>
                  <a:pt x="18782" y="11137"/>
                </a:lnTo>
                <a:cubicBezTo>
                  <a:pt x="18782" y="11137"/>
                  <a:pt x="18782" y="11137"/>
                  <a:pt x="18802" y="11117"/>
                </a:cubicBezTo>
                <a:lnTo>
                  <a:pt x="18802" y="11117"/>
                </a:lnTo>
                <a:cubicBezTo>
                  <a:pt x="18818" y="11148"/>
                  <a:pt x="18797" y="11215"/>
                  <a:pt x="18825" y="11215"/>
                </a:cubicBezTo>
                <a:cubicBezTo>
                  <a:pt x="18833" y="11215"/>
                  <a:pt x="18844" y="11210"/>
                  <a:pt x="18862" y="11197"/>
                </a:cubicBezTo>
                <a:cubicBezTo>
                  <a:pt x="18842" y="11177"/>
                  <a:pt x="18842" y="11117"/>
                  <a:pt x="18862" y="11038"/>
                </a:cubicBezTo>
                <a:cubicBezTo>
                  <a:pt x="18981" y="10918"/>
                  <a:pt x="19081" y="10779"/>
                  <a:pt x="19180" y="10660"/>
                </a:cubicBezTo>
                <a:cubicBezTo>
                  <a:pt x="19200" y="10640"/>
                  <a:pt x="19220" y="10640"/>
                  <a:pt x="19220" y="10640"/>
                </a:cubicBezTo>
                <a:cubicBezTo>
                  <a:pt x="19240" y="10620"/>
                  <a:pt x="19240" y="10600"/>
                  <a:pt x="19240" y="10600"/>
                </a:cubicBezTo>
                <a:cubicBezTo>
                  <a:pt x="19320" y="10500"/>
                  <a:pt x="19419" y="10381"/>
                  <a:pt x="19499" y="10282"/>
                </a:cubicBezTo>
                <a:cubicBezTo>
                  <a:pt x="19519" y="10282"/>
                  <a:pt x="19539" y="10262"/>
                  <a:pt x="19558" y="10242"/>
                </a:cubicBezTo>
                <a:cubicBezTo>
                  <a:pt x="19578" y="10202"/>
                  <a:pt x="19618" y="10182"/>
                  <a:pt x="19638" y="10142"/>
                </a:cubicBezTo>
                <a:cubicBezTo>
                  <a:pt x="22324" y="6959"/>
                  <a:pt x="24731" y="4293"/>
                  <a:pt x="26323" y="2840"/>
                </a:cubicBezTo>
                <a:cubicBezTo>
                  <a:pt x="26338" y="2846"/>
                  <a:pt x="26350" y="2849"/>
                  <a:pt x="26360" y="2849"/>
                </a:cubicBezTo>
                <a:cubicBezTo>
                  <a:pt x="26417" y="2849"/>
                  <a:pt x="26420" y="2778"/>
                  <a:pt x="26407" y="2778"/>
                </a:cubicBezTo>
                <a:cubicBezTo>
                  <a:pt x="26406" y="2778"/>
                  <a:pt x="26404" y="2779"/>
                  <a:pt x="26403" y="2781"/>
                </a:cubicBezTo>
                <a:cubicBezTo>
                  <a:pt x="26562" y="2621"/>
                  <a:pt x="26741" y="2482"/>
                  <a:pt x="26880" y="2363"/>
                </a:cubicBezTo>
                <a:lnTo>
                  <a:pt x="26761" y="2243"/>
                </a:lnTo>
                <a:cubicBezTo>
                  <a:pt x="26761" y="2243"/>
                  <a:pt x="26482" y="2064"/>
                  <a:pt x="26144" y="1786"/>
                </a:cubicBezTo>
                <a:cubicBezTo>
                  <a:pt x="26124" y="1607"/>
                  <a:pt x="26084" y="1428"/>
                  <a:pt x="26184" y="1368"/>
                </a:cubicBezTo>
                <a:cubicBezTo>
                  <a:pt x="26045" y="1328"/>
                  <a:pt x="25925" y="1209"/>
                  <a:pt x="25786" y="950"/>
                </a:cubicBezTo>
                <a:cubicBezTo>
                  <a:pt x="25667" y="711"/>
                  <a:pt x="25527" y="333"/>
                  <a:pt x="25368" y="15"/>
                </a:cubicBezTo>
                <a:cubicBezTo>
                  <a:pt x="25348" y="5"/>
                  <a:pt x="25333" y="0"/>
                  <a:pt x="253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2"/>
          <p:cNvSpPr/>
          <p:nvPr/>
        </p:nvSpPr>
        <p:spPr>
          <a:xfrm rot="-1027317">
            <a:off x="709496" y="1074894"/>
            <a:ext cx="665115" cy="776229"/>
          </a:xfrm>
          <a:custGeom>
            <a:avLst/>
            <a:gdLst/>
            <a:ahLst/>
            <a:cxnLst/>
            <a:rect l="l" t="t" r="r" b="b"/>
            <a:pathLst>
              <a:path w="23339" h="27238" extrusionOk="0">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2" name="Google Shape;1922;p22"/>
          <p:cNvGrpSpPr/>
          <p:nvPr/>
        </p:nvGrpSpPr>
        <p:grpSpPr>
          <a:xfrm rot="-5194407">
            <a:off x="7821737" y="3405866"/>
            <a:ext cx="989380" cy="503994"/>
            <a:chOff x="2094425" y="748900"/>
            <a:chExt cx="887900" cy="452300"/>
          </a:xfrm>
        </p:grpSpPr>
        <p:sp>
          <p:nvSpPr>
            <p:cNvPr id="1923" name="Google Shape;1923;p22"/>
            <p:cNvSpPr/>
            <p:nvPr/>
          </p:nvSpPr>
          <p:spPr>
            <a:xfrm>
              <a:off x="2094425" y="748900"/>
              <a:ext cx="887900" cy="419450"/>
            </a:xfrm>
            <a:custGeom>
              <a:avLst/>
              <a:gdLst/>
              <a:ahLst/>
              <a:cxnLst/>
              <a:rect l="l" t="t" r="r" b="b"/>
              <a:pathLst>
                <a:path w="35516" h="16778" extrusionOk="0">
                  <a:moveTo>
                    <a:pt x="18732" y="0"/>
                  </a:moveTo>
                  <a:cubicBezTo>
                    <a:pt x="17804" y="0"/>
                    <a:pt x="16865" y="68"/>
                    <a:pt x="15918" y="202"/>
                  </a:cubicBezTo>
                  <a:cubicBezTo>
                    <a:pt x="14724" y="362"/>
                    <a:pt x="13570" y="640"/>
                    <a:pt x="12456" y="1038"/>
                  </a:cubicBezTo>
                  <a:cubicBezTo>
                    <a:pt x="8397" y="2451"/>
                    <a:pt x="5154" y="4918"/>
                    <a:pt x="2766" y="8499"/>
                  </a:cubicBezTo>
                  <a:cubicBezTo>
                    <a:pt x="1234" y="10787"/>
                    <a:pt x="319" y="13314"/>
                    <a:pt x="21" y="16060"/>
                  </a:cubicBezTo>
                  <a:cubicBezTo>
                    <a:pt x="1" y="16159"/>
                    <a:pt x="1" y="16279"/>
                    <a:pt x="1" y="16378"/>
                  </a:cubicBezTo>
                  <a:cubicBezTo>
                    <a:pt x="21" y="16617"/>
                    <a:pt x="200" y="16756"/>
                    <a:pt x="419" y="16776"/>
                  </a:cubicBezTo>
                  <a:cubicBezTo>
                    <a:pt x="431" y="16777"/>
                    <a:pt x="444" y="16778"/>
                    <a:pt x="456" y="16778"/>
                  </a:cubicBezTo>
                  <a:cubicBezTo>
                    <a:pt x="640" y="16778"/>
                    <a:pt x="800" y="16643"/>
                    <a:pt x="856" y="16438"/>
                  </a:cubicBezTo>
                  <a:cubicBezTo>
                    <a:pt x="896" y="16338"/>
                    <a:pt x="896" y="16239"/>
                    <a:pt x="916" y="16139"/>
                  </a:cubicBezTo>
                  <a:cubicBezTo>
                    <a:pt x="1294" y="12737"/>
                    <a:pt x="2627" y="9753"/>
                    <a:pt x="4875" y="7206"/>
                  </a:cubicBezTo>
                  <a:cubicBezTo>
                    <a:pt x="8377" y="3227"/>
                    <a:pt x="12814" y="1138"/>
                    <a:pt x="18106" y="919"/>
                  </a:cubicBezTo>
                  <a:cubicBezTo>
                    <a:pt x="18349" y="908"/>
                    <a:pt x="18591" y="903"/>
                    <a:pt x="18831" y="903"/>
                  </a:cubicBezTo>
                  <a:cubicBezTo>
                    <a:pt x="20902" y="903"/>
                    <a:pt x="22908" y="1286"/>
                    <a:pt x="24851" y="2053"/>
                  </a:cubicBezTo>
                  <a:cubicBezTo>
                    <a:pt x="28492" y="3485"/>
                    <a:pt x="31278" y="5893"/>
                    <a:pt x="33068" y="9394"/>
                  </a:cubicBezTo>
                  <a:cubicBezTo>
                    <a:pt x="33904" y="11006"/>
                    <a:pt x="34401" y="12697"/>
                    <a:pt x="34561" y="14488"/>
                  </a:cubicBezTo>
                  <a:cubicBezTo>
                    <a:pt x="34581" y="14667"/>
                    <a:pt x="34600" y="14846"/>
                    <a:pt x="34620" y="15025"/>
                  </a:cubicBezTo>
                  <a:cubicBezTo>
                    <a:pt x="34620" y="15105"/>
                    <a:pt x="34640" y="15204"/>
                    <a:pt x="34680" y="15284"/>
                  </a:cubicBezTo>
                  <a:cubicBezTo>
                    <a:pt x="34740" y="15463"/>
                    <a:pt x="34899" y="15562"/>
                    <a:pt x="35098" y="15562"/>
                  </a:cubicBezTo>
                  <a:cubicBezTo>
                    <a:pt x="35277" y="15542"/>
                    <a:pt x="35436" y="15443"/>
                    <a:pt x="35456" y="15224"/>
                  </a:cubicBezTo>
                  <a:cubicBezTo>
                    <a:pt x="35496" y="14926"/>
                    <a:pt x="35516" y="14627"/>
                    <a:pt x="35476" y="14309"/>
                  </a:cubicBezTo>
                  <a:cubicBezTo>
                    <a:pt x="35317" y="12836"/>
                    <a:pt x="34939" y="11404"/>
                    <a:pt x="34362" y="10031"/>
                  </a:cubicBezTo>
                  <a:cubicBezTo>
                    <a:pt x="32889" y="6549"/>
                    <a:pt x="30482" y="3923"/>
                    <a:pt x="27159" y="2132"/>
                  </a:cubicBezTo>
                  <a:cubicBezTo>
                    <a:pt x="24485" y="682"/>
                    <a:pt x="21661" y="0"/>
                    <a:pt x="18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2"/>
            <p:cNvSpPr/>
            <p:nvPr/>
          </p:nvSpPr>
          <p:spPr>
            <a:xfrm>
              <a:off x="2180475" y="835350"/>
              <a:ext cx="733700" cy="337425"/>
            </a:xfrm>
            <a:custGeom>
              <a:avLst/>
              <a:gdLst/>
              <a:ahLst/>
              <a:cxnLst/>
              <a:rect l="l" t="t" r="r" b="b"/>
              <a:pathLst>
                <a:path w="29348" h="13497" extrusionOk="0">
                  <a:moveTo>
                    <a:pt x="15085" y="1"/>
                  </a:moveTo>
                  <a:cubicBezTo>
                    <a:pt x="14631" y="1"/>
                    <a:pt x="14172" y="23"/>
                    <a:pt x="13709" y="67"/>
                  </a:cubicBezTo>
                  <a:cubicBezTo>
                    <a:pt x="11362" y="286"/>
                    <a:pt x="9173" y="1102"/>
                    <a:pt x="7223" y="2435"/>
                  </a:cubicBezTo>
                  <a:cubicBezTo>
                    <a:pt x="3483" y="4962"/>
                    <a:pt x="1195" y="8503"/>
                    <a:pt x="41" y="12821"/>
                  </a:cubicBezTo>
                  <a:cubicBezTo>
                    <a:pt x="1" y="12920"/>
                    <a:pt x="1" y="13020"/>
                    <a:pt x="1" y="13099"/>
                  </a:cubicBezTo>
                  <a:cubicBezTo>
                    <a:pt x="31" y="13336"/>
                    <a:pt x="226" y="13496"/>
                    <a:pt x="431" y="13496"/>
                  </a:cubicBezTo>
                  <a:cubicBezTo>
                    <a:pt x="501" y="13496"/>
                    <a:pt x="572" y="13478"/>
                    <a:pt x="638" y="13437"/>
                  </a:cubicBezTo>
                  <a:cubicBezTo>
                    <a:pt x="757" y="13358"/>
                    <a:pt x="837" y="13218"/>
                    <a:pt x="896" y="13079"/>
                  </a:cubicBezTo>
                  <a:cubicBezTo>
                    <a:pt x="976" y="12880"/>
                    <a:pt x="1016" y="12641"/>
                    <a:pt x="1075" y="12423"/>
                  </a:cubicBezTo>
                  <a:cubicBezTo>
                    <a:pt x="2010" y="9378"/>
                    <a:pt x="3562" y="6712"/>
                    <a:pt x="5930" y="4564"/>
                  </a:cubicBezTo>
                  <a:cubicBezTo>
                    <a:pt x="8019" y="2673"/>
                    <a:pt x="10446" y="1480"/>
                    <a:pt x="13292" y="1042"/>
                  </a:cubicBezTo>
                  <a:cubicBezTo>
                    <a:pt x="13899" y="955"/>
                    <a:pt x="14505" y="912"/>
                    <a:pt x="15108" y="912"/>
                  </a:cubicBezTo>
                  <a:cubicBezTo>
                    <a:pt x="16856" y="912"/>
                    <a:pt x="18579" y="1277"/>
                    <a:pt x="20235" y="2017"/>
                  </a:cubicBezTo>
                  <a:cubicBezTo>
                    <a:pt x="23180" y="3350"/>
                    <a:pt x="25349" y="5519"/>
                    <a:pt x="26921" y="8304"/>
                  </a:cubicBezTo>
                  <a:cubicBezTo>
                    <a:pt x="27557" y="9438"/>
                    <a:pt x="28035" y="10632"/>
                    <a:pt x="28413" y="11885"/>
                  </a:cubicBezTo>
                  <a:cubicBezTo>
                    <a:pt x="28433" y="12005"/>
                    <a:pt x="28492" y="12124"/>
                    <a:pt x="28572" y="12224"/>
                  </a:cubicBezTo>
                  <a:cubicBezTo>
                    <a:pt x="28656" y="12350"/>
                    <a:pt x="28771" y="12417"/>
                    <a:pt x="28901" y="12417"/>
                  </a:cubicBezTo>
                  <a:cubicBezTo>
                    <a:pt x="28955" y="12417"/>
                    <a:pt x="29011" y="12406"/>
                    <a:pt x="29069" y="12383"/>
                  </a:cubicBezTo>
                  <a:cubicBezTo>
                    <a:pt x="29228" y="12323"/>
                    <a:pt x="29348" y="12184"/>
                    <a:pt x="29308" y="11965"/>
                  </a:cubicBezTo>
                  <a:cubicBezTo>
                    <a:pt x="29288" y="11706"/>
                    <a:pt x="29268" y="11428"/>
                    <a:pt x="29169" y="11189"/>
                  </a:cubicBezTo>
                  <a:cubicBezTo>
                    <a:pt x="28811" y="10274"/>
                    <a:pt x="28472" y="9339"/>
                    <a:pt x="28035" y="8463"/>
                  </a:cubicBezTo>
                  <a:cubicBezTo>
                    <a:pt x="26622" y="5658"/>
                    <a:pt x="24613" y="3410"/>
                    <a:pt x="21867" y="1838"/>
                  </a:cubicBezTo>
                  <a:cubicBezTo>
                    <a:pt x="19743" y="617"/>
                    <a:pt x="17478" y="1"/>
                    <a:pt x="150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2"/>
            <p:cNvSpPr/>
            <p:nvPr/>
          </p:nvSpPr>
          <p:spPr>
            <a:xfrm>
              <a:off x="2263050" y="935600"/>
              <a:ext cx="563600" cy="236375"/>
            </a:xfrm>
            <a:custGeom>
              <a:avLst/>
              <a:gdLst/>
              <a:ahLst/>
              <a:cxnLst/>
              <a:rect l="l" t="t" r="r" b="b"/>
              <a:pathLst>
                <a:path w="22544" h="9455" extrusionOk="0">
                  <a:moveTo>
                    <a:pt x="11757" y="0"/>
                  </a:moveTo>
                  <a:cubicBezTo>
                    <a:pt x="11389" y="0"/>
                    <a:pt x="11018" y="19"/>
                    <a:pt x="10645" y="56"/>
                  </a:cubicBezTo>
                  <a:cubicBezTo>
                    <a:pt x="8397" y="394"/>
                    <a:pt x="6706" y="1031"/>
                    <a:pt x="5333" y="1946"/>
                  </a:cubicBezTo>
                  <a:cubicBezTo>
                    <a:pt x="2826" y="3598"/>
                    <a:pt x="1135" y="5866"/>
                    <a:pt x="120" y="8671"/>
                  </a:cubicBezTo>
                  <a:cubicBezTo>
                    <a:pt x="80" y="8751"/>
                    <a:pt x="60" y="8811"/>
                    <a:pt x="40" y="8890"/>
                  </a:cubicBezTo>
                  <a:cubicBezTo>
                    <a:pt x="1" y="9129"/>
                    <a:pt x="120" y="9348"/>
                    <a:pt x="319" y="9427"/>
                  </a:cubicBezTo>
                  <a:cubicBezTo>
                    <a:pt x="370" y="9446"/>
                    <a:pt x="421" y="9455"/>
                    <a:pt x="472" y="9455"/>
                  </a:cubicBezTo>
                  <a:cubicBezTo>
                    <a:pt x="641" y="9455"/>
                    <a:pt x="800" y="9357"/>
                    <a:pt x="876" y="9189"/>
                  </a:cubicBezTo>
                  <a:cubicBezTo>
                    <a:pt x="936" y="9069"/>
                    <a:pt x="976" y="8950"/>
                    <a:pt x="1015" y="8830"/>
                  </a:cubicBezTo>
                  <a:cubicBezTo>
                    <a:pt x="1851" y="6582"/>
                    <a:pt x="3184" y="4692"/>
                    <a:pt x="5094" y="3220"/>
                  </a:cubicBezTo>
                  <a:cubicBezTo>
                    <a:pt x="7000" y="1746"/>
                    <a:pt x="9159" y="951"/>
                    <a:pt x="11570" y="951"/>
                  </a:cubicBezTo>
                  <a:cubicBezTo>
                    <a:pt x="11600" y="951"/>
                    <a:pt x="11630" y="951"/>
                    <a:pt x="11660" y="952"/>
                  </a:cubicBezTo>
                  <a:cubicBezTo>
                    <a:pt x="14326" y="971"/>
                    <a:pt x="16634" y="1926"/>
                    <a:pt x="18584" y="3757"/>
                  </a:cubicBezTo>
                  <a:cubicBezTo>
                    <a:pt x="19957" y="5050"/>
                    <a:pt x="20932" y="6602"/>
                    <a:pt x="21509" y="8413"/>
                  </a:cubicBezTo>
                  <a:cubicBezTo>
                    <a:pt x="21568" y="8572"/>
                    <a:pt x="21648" y="8751"/>
                    <a:pt x="21747" y="8890"/>
                  </a:cubicBezTo>
                  <a:cubicBezTo>
                    <a:pt x="21824" y="9005"/>
                    <a:pt x="21967" y="9063"/>
                    <a:pt x="22106" y="9063"/>
                  </a:cubicBezTo>
                  <a:cubicBezTo>
                    <a:pt x="22184" y="9063"/>
                    <a:pt x="22260" y="9045"/>
                    <a:pt x="22324" y="9010"/>
                  </a:cubicBezTo>
                  <a:cubicBezTo>
                    <a:pt x="22464" y="8950"/>
                    <a:pt x="22543" y="8771"/>
                    <a:pt x="22503" y="8552"/>
                  </a:cubicBezTo>
                  <a:cubicBezTo>
                    <a:pt x="22464" y="8333"/>
                    <a:pt x="22404" y="8114"/>
                    <a:pt x="22324" y="7895"/>
                  </a:cubicBezTo>
                  <a:cubicBezTo>
                    <a:pt x="21906" y="6781"/>
                    <a:pt x="21369" y="5707"/>
                    <a:pt x="20653" y="4752"/>
                  </a:cubicBezTo>
                  <a:cubicBezTo>
                    <a:pt x="18232" y="1560"/>
                    <a:pt x="15116" y="0"/>
                    <a:pt x="117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2"/>
            <p:cNvSpPr/>
            <p:nvPr/>
          </p:nvSpPr>
          <p:spPr>
            <a:xfrm>
              <a:off x="2343125" y="1024550"/>
              <a:ext cx="375575" cy="176650"/>
            </a:xfrm>
            <a:custGeom>
              <a:avLst/>
              <a:gdLst/>
              <a:ahLst/>
              <a:cxnLst/>
              <a:rect l="l" t="t" r="r" b="b"/>
              <a:pathLst>
                <a:path w="15023" h="7066" extrusionOk="0">
                  <a:moveTo>
                    <a:pt x="8034" y="1"/>
                  </a:moveTo>
                  <a:cubicBezTo>
                    <a:pt x="7582" y="1"/>
                    <a:pt x="7120" y="46"/>
                    <a:pt x="6646" y="139"/>
                  </a:cubicBezTo>
                  <a:cubicBezTo>
                    <a:pt x="5651" y="318"/>
                    <a:pt x="4756" y="736"/>
                    <a:pt x="3921" y="1293"/>
                  </a:cubicBezTo>
                  <a:cubicBezTo>
                    <a:pt x="2070" y="2567"/>
                    <a:pt x="856" y="4317"/>
                    <a:pt x="61" y="6387"/>
                  </a:cubicBezTo>
                  <a:cubicBezTo>
                    <a:pt x="41" y="6446"/>
                    <a:pt x="21" y="6506"/>
                    <a:pt x="21" y="6566"/>
                  </a:cubicBezTo>
                  <a:cubicBezTo>
                    <a:pt x="1" y="6785"/>
                    <a:pt x="140" y="6984"/>
                    <a:pt x="319" y="7043"/>
                  </a:cubicBezTo>
                  <a:cubicBezTo>
                    <a:pt x="369" y="7058"/>
                    <a:pt x="419" y="7066"/>
                    <a:pt x="467" y="7066"/>
                  </a:cubicBezTo>
                  <a:cubicBezTo>
                    <a:pt x="613" y="7066"/>
                    <a:pt x="747" y="6998"/>
                    <a:pt x="837" y="6864"/>
                  </a:cubicBezTo>
                  <a:cubicBezTo>
                    <a:pt x="896" y="6785"/>
                    <a:pt x="916" y="6685"/>
                    <a:pt x="976" y="6586"/>
                  </a:cubicBezTo>
                  <a:cubicBezTo>
                    <a:pt x="1215" y="6068"/>
                    <a:pt x="1414" y="5551"/>
                    <a:pt x="1692" y="5073"/>
                  </a:cubicBezTo>
                  <a:cubicBezTo>
                    <a:pt x="2528" y="3601"/>
                    <a:pt x="3622" y="2387"/>
                    <a:pt x="5154" y="1631"/>
                  </a:cubicBezTo>
                  <a:cubicBezTo>
                    <a:pt x="6141" y="1138"/>
                    <a:pt x="7102" y="891"/>
                    <a:pt x="8038" y="891"/>
                  </a:cubicBezTo>
                  <a:cubicBezTo>
                    <a:pt x="9330" y="891"/>
                    <a:pt x="10571" y="1362"/>
                    <a:pt x="11760" y="2308"/>
                  </a:cubicBezTo>
                  <a:cubicBezTo>
                    <a:pt x="12794" y="3124"/>
                    <a:pt x="13511" y="4198"/>
                    <a:pt x="14028" y="5392"/>
                  </a:cubicBezTo>
                  <a:cubicBezTo>
                    <a:pt x="14068" y="5511"/>
                    <a:pt x="14107" y="5611"/>
                    <a:pt x="14187" y="5710"/>
                  </a:cubicBezTo>
                  <a:cubicBezTo>
                    <a:pt x="14272" y="5851"/>
                    <a:pt x="14406" y="5932"/>
                    <a:pt x="14548" y="5932"/>
                  </a:cubicBezTo>
                  <a:cubicBezTo>
                    <a:pt x="14606" y="5932"/>
                    <a:pt x="14666" y="5918"/>
                    <a:pt x="14724" y="5889"/>
                  </a:cubicBezTo>
                  <a:cubicBezTo>
                    <a:pt x="14923" y="5810"/>
                    <a:pt x="15023" y="5611"/>
                    <a:pt x="14983" y="5372"/>
                  </a:cubicBezTo>
                  <a:cubicBezTo>
                    <a:pt x="14983" y="5332"/>
                    <a:pt x="14963" y="5272"/>
                    <a:pt x="14943" y="5213"/>
                  </a:cubicBezTo>
                  <a:cubicBezTo>
                    <a:pt x="14366" y="3800"/>
                    <a:pt x="13530" y="2586"/>
                    <a:pt x="12357" y="1612"/>
                  </a:cubicBezTo>
                  <a:cubicBezTo>
                    <a:pt x="11057" y="559"/>
                    <a:pt x="9613" y="1"/>
                    <a:pt x="80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7" name="Google Shape;1927;p22"/>
          <p:cNvSpPr/>
          <p:nvPr/>
        </p:nvSpPr>
        <p:spPr>
          <a:xfrm>
            <a:off x="592700" y="4021575"/>
            <a:ext cx="580000" cy="641675"/>
          </a:xfrm>
          <a:custGeom>
            <a:avLst/>
            <a:gdLst/>
            <a:ahLst/>
            <a:cxnLst/>
            <a:rect l="l" t="t" r="r" b="b"/>
            <a:pathLst>
              <a:path w="23200" h="25667" extrusionOk="0">
                <a:moveTo>
                  <a:pt x="12754" y="1"/>
                </a:moveTo>
                <a:lnTo>
                  <a:pt x="9949" y="9889"/>
                </a:lnTo>
                <a:lnTo>
                  <a:pt x="2667" y="6865"/>
                </a:lnTo>
                <a:lnTo>
                  <a:pt x="9611" y="12655"/>
                </a:lnTo>
                <a:lnTo>
                  <a:pt x="1" y="14605"/>
                </a:lnTo>
                <a:lnTo>
                  <a:pt x="9830" y="15580"/>
                </a:lnTo>
                <a:lnTo>
                  <a:pt x="9770" y="25667"/>
                </a:lnTo>
                <a:lnTo>
                  <a:pt x="13888" y="16574"/>
                </a:lnTo>
                <a:lnTo>
                  <a:pt x="23200" y="17609"/>
                </a:lnTo>
                <a:lnTo>
                  <a:pt x="15042" y="13132"/>
                </a:lnTo>
                <a:lnTo>
                  <a:pt x="21827" y="5572"/>
                </a:lnTo>
                <a:lnTo>
                  <a:pt x="13530" y="10625"/>
                </a:lnTo>
                <a:lnTo>
                  <a:pt x="127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22"/>
          <p:cNvSpPr/>
          <p:nvPr/>
        </p:nvSpPr>
        <p:spPr>
          <a:xfrm rot="-9029859">
            <a:off x="6962939" y="743261"/>
            <a:ext cx="748354" cy="645152"/>
          </a:xfrm>
          <a:custGeom>
            <a:avLst/>
            <a:gdLst/>
            <a:ahLst/>
            <a:cxnLst/>
            <a:rect l="l" t="t" r="r" b="b"/>
            <a:pathLst>
              <a:path w="20514" h="17685" extrusionOk="0">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2"/>
          <p:cNvSpPr/>
          <p:nvPr/>
        </p:nvSpPr>
        <p:spPr>
          <a:xfrm>
            <a:off x="600600" y="1014000"/>
            <a:ext cx="7942800" cy="37485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0" name="Google Shape;1930;p22"/>
          <p:cNvGrpSpPr/>
          <p:nvPr/>
        </p:nvGrpSpPr>
        <p:grpSpPr>
          <a:xfrm>
            <a:off x="600600" y="519300"/>
            <a:ext cx="7942800" cy="494700"/>
            <a:chOff x="600600" y="519300"/>
            <a:chExt cx="7942800" cy="494700"/>
          </a:xfrm>
        </p:grpSpPr>
        <p:sp>
          <p:nvSpPr>
            <p:cNvPr id="1931" name="Google Shape;1931;p22"/>
            <p:cNvSpPr/>
            <p:nvPr/>
          </p:nvSpPr>
          <p:spPr>
            <a:xfrm>
              <a:off x="600600" y="519300"/>
              <a:ext cx="7942800" cy="494700"/>
            </a:xfrm>
            <a:prstGeom prst="rect">
              <a:avLst/>
            </a:prstGeom>
            <a:solidFill>
              <a:schemeClr val="accent4"/>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2" name="Google Shape;1932;p22"/>
            <p:cNvGrpSpPr/>
            <p:nvPr/>
          </p:nvGrpSpPr>
          <p:grpSpPr>
            <a:xfrm>
              <a:off x="7542569" y="681111"/>
              <a:ext cx="789243" cy="171052"/>
              <a:chOff x="733775" y="310686"/>
              <a:chExt cx="789243" cy="171052"/>
            </a:xfrm>
          </p:grpSpPr>
          <p:sp>
            <p:nvSpPr>
              <p:cNvPr id="1933" name="Google Shape;1933;p22"/>
              <p:cNvSpPr/>
              <p:nvPr/>
            </p:nvSpPr>
            <p:spPr>
              <a:xfrm>
                <a:off x="1364945" y="310686"/>
                <a:ext cx="158072" cy="171052"/>
              </a:xfrm>
              <a:prstGeom prst="rect">
                <a:avLst/>
              </a:prstGeom>
            </p:spPr>
            <p:txBody>
              <a:bodyPr>
                <a:prstTxWarp prst="textPlain">
                  <a:avLst/>
                </a:prstTxWarp>
              </a:bodyPr>
              <a:lstStyle/>
              <a:p>
                <a:pPr lvl="0" algn="ctr"/>
                <a:r>
                  <a:rPr b="0" i="0">
                    <a:ln>
                      <a:noFill/>
                    </a:ln>
                    <a:solidFill>
                      <a:schemeClr val="lt2"/>
                    </a:solidFill>
                    <a:latin typeface="Gaegu;300"/>
                  </a:rPr>
                  <a:t>x</a:t>
                </a:r>
              </a:p>
            </p:txBody>
          </p:sp>
          <p:sp>
            <p:nvSpPr>
              <p:cNvPr id="1934" name="Google Shape;1934;p22"/>
              <p:cNvSpPr/>
              <p:nvPr/>
            </p:nvSpPr>
            <p:spPr>
              <a:xfrm>
                <a:off x="733775" y="385383"/>
                <a:ext cx="155474" cy="21652"/>
              </a:xfrm>
              <a:prstGeom prst="rect">
                <a:avLst/>
              </a:prstGeom>
            </p:spPr>
            <p:txBody>
              <a:bodyPr>
                <a:prstTxWarp prst="textPlain">
                  <a:avLst/>
                </a:prstTxWarp>
              </a:bodyPr>
              <a:lstStyle/>
              <a:p>
                <a:pPr lvl="0" algn="ctr"/>
                <a:r>
                  <a:rPr b="0" i="0">
                    <a:ln>
                      <a:noFill/>
                    </a:ln>
                    <a:solidFill>
                      <a:schemeClr val="lt2"/>
                    </a:solidFill>
                    <a:latin typeface="Gaegu;300"/>
                  </a:rPr>
                  <a:t>-</a:t>
                </a:r>
              </a:p>
            </p:txBody>
          </p:sp>
          <p:grpSp>
            <p:nvGrpSpPr>
              <p:cNvPr id="1935" name="Google Shape;1935;p22"/>
              <p:cNvGrpSpPr/>
              <p:nvPr/>
            </p:nvGrpSpPr>
            <p:grpSpPr>
              <a:xfrm>
                <a:off x="1015525" y="313175"/>
                <a:ext cx="184510" cy="164017"/>
                <a:chOff x="7228702" y="774508"/>
                <a:chExt cx="285046" cy="253347"/>
              </a:xfrm>
            </p:grpSpPr>
            <p:grpSp>
              <p:nvGrpSpPr>
                <p:cNvPr id="1936" name="Google Shape;1936;p22"/>
                <p:cNvGrpSpPr/>
                <p:nvPr/>
              </p:nvGrpSpPr>
              <p:grpSpPr>
                <a:xfrm>
                  <a:off x="7313001" y="774508"/>
                  <a:ext cx="200747" cy="228523"/>
                  <a:chOff x="7313001" y="774508"/>
                  <a:chExt cx="200747" cy="228523"/>
                </a:xfrm>
              </p:grpSpPr>
              <p:sp>
                <p:nvSpPr>
                  <p:cNvPr id="1937" name="Google Shape;1937;p22"/>
                  <p:cNvSpPr/>
                  <p:nvPr/>
                </p:nvSpPr>
                <p:spPr>
                  <a:xfrm>
                    <a:off x="7315737" y="774508"/>
                    <a:ext cx="198011" cy="228523"/>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938" name="Google Shape;1938;p22"/>
                  <p:cNvSpPr/>
                  <p:nvPr/>
                </p:nvSpPr>
                <p:spPr>
                  <a:xfrm>
                    <a:off x="7313001" y="778289"/>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9" name="Google Shape;1939;p22"/>
                <p:cNvGrpSpPr/>
                <p:nvPr/>
              </p:nvGrpSpPr>
              <p:grpSpPr>
                <a:xfrm>
                  <a:off x="7228702" y="809455"/>
                  <a:ext cx="200757" cy="218400"/>
                  <a:chOff x="7269477" y="781280"/>
                  <a:chExt cx="200757" cy="218400"/>
                </a:xfrm>
              </p:grpSpPr>
              <p:sp>
                <p:nvSpPr>
                  <p:cNvPr id="1940" name="Google Shape;1940;p22"/>
                  <p:cNvSpPr/>
                  <p:nvPr/>
                </p:nvSpPr>
                <p:spPr>
                  <a:xfrm>
                    <a:off x="7269477" y="781280"/>
                    <a:ext cx="200749" cy="217216"/>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941" name="Google Shape;1941;p22"/>
                  <p:cNvSpPr/>
                  <p:nvPr/>
                </p:nvSpPr>
                <p:spPr>
                  <a:xfrm>
                    <a:off x="7269491" y="782465"/>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942" name="Google Shape;1942;p22"/>
            <p:cNvGrpSpPr/>
            <p:nvPr/>
          </p:nvGrpSpPr>
          <p:grpSpPr>
            <a:xfrm>
              <a:off x="812189" y="664537"/>
              <a:ext cx="800559" cy="204209"/>
              <a:chOff x="747420" y="664537"/>
              <a:chExt cx="800559" cy="204209"/>
            </a:xfrm>
          </p:grpSpPr>
          <p:grpSp>
            <p:nvGrpSpPr>
              <p:cNvPr id="1943" name="Google Shape;1943;p22"/>
              <p:cNvGrpSpPr/>
              <p:nvPr/>
            </p:nvGrpSpPr>
            <p:grpSpPr>
              <a:xfrm>
                <a:off x="1339984" y="664537"/>
                <a:ext cx="207995" cy="204209"/>
                <a:chOff x="1541700" y="658850"/>
                <a:chExt cx="253838" cy="249218"/>
              </a:xfrm>
            </p:grpSpPr>
            <p:sp>
              <p:nvSpPr>
                <p:cNvPr id="1944" name="Google Shape;1944;p22"/>
                <p:cNvSpPr/>
                <p:nvPr/>
              </p:nvSpPr>
              <p:spPr>
                <a:xfrm>
                  <a:off x="1541700" y="658850"/>
                  <a:ext cx="253838" cy="249218"/>
                </a:xfrm>
                <a:custGeom>
                  <a:avLst/>
                  <a:gdLst/>
                  <a:ahLst/>
                  <a:cxn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2"/>
                <p:cNvSpPr/>
                <p:nvPr/>
              </p:nvSpPr>
              <p:spPr>
                <a:xfrm>
                  <a:off x="1610522" y="731473"/>
                  <a:ext cx="118892" cy="100998"/>
                </a:xfrm>
                <a:custGeom>
                  <a:avLst/>
                  <a:gdLst/>
                  <a:ahLst/>
                  <a:cxn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6" name="Google Shape;1946;p22"/>
              <p:cNvSpPr/>
              <p:nvPr/>
            </p:nvSpPr>
            <p:spPr>
              <a:xfrm rot="-5400000">
                <a:off x="71510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sp>
            <p:nvSpPr>
              <p:cNvPr id="1947" name="Google Shape;1947;p22"/>
              <p:cNvSpPr/>
              <p:nvPr/>
            </p:nvSpPr>
            <p:spPr>
              <a:xfrm rot="5400000" flipH="1">
                <a:off x="101138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grpSp>
      </p:grpSp>
      <p:sp>
        <p:nvSpPr>
          <p:cNvPr id="1948" name="Google Shape;1948;p22"/>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49" name="Google Shape;1949;p22"/>
          <p:cNvSpPr txBox="1">
            <a:spLocks noGrp="1"/>
          </p:cNvSpPr>
          <p:nvPr>
            <p:ph type="title" idx="2" hasCustomPrompt="1"/>
          </p:nvPr>
        </p:nvSpPr>
        <p:spPr>
          <a:xfrm>
            <a:off x="1826863" y="2717425"/>
            <a:ext cx="2217600" cy="9894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0" tIns="0" rIns="0" bIns="0" anchor="ctr" anchorCtr="0">
            <a:noAutofit/>
          </a:bodyPr>
          <a:lstStyle>
            <a:lvl1pPr lvl="0" algn="ctr" rtl="0">
              <a:spcBef>
                <a:spcPts val="0"/>
              </a:spcBef>
              <a:spcAft>
                <a:spcPts val="0"/>
              </a:spcAft>
              <a:buSzPts val="7200"/>
              <a:buNone/>
              <a:defRPr sz="4800">
                <a:solidFill>
                  <a:schemeClr val="accent3"/>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950" name="Google Shape;1950;p22"/>
          <p:cNvSpPr txBox="1">
            <a:spLocks noGrp="1"/>
          </p:cNvSpPr>
          <p:nvPr>
            <p:ph type="subTitle" idx="1"/>
          </p:nvPr>
        </p:nvSpPr>
        <p:spPr>
          <a:xfrm>
            <a:off x="1826873" y="3706825"/>
            <a:ext cx="2217600" cy="759300"/>
          </a:xfrm>
          <a:prstGeom prst="rect">
            <a:avLst/>
          </a:prstGeom>
          <a:noFill/>
          <a:ln>
            <a:noFill/>
          </a:ln>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951" name="Google Shape;1951;p22"/>
          <p:cNvSpPr txBox="1">
            <a:spLocks noGrp="1"/>
          </p:cNvSpPr>
          <p:nvPr>
            <p:ph type="title" idx="3" hasCustomPrompt="1"/>
          </p:nvPr>
        </p:nvSpPr>
        <p:spPr>
          <a:xfrm>
            <a:off x="5099532" y="2717425"/>
            <a:ext cx="2217600" cy="9894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0" tIns="0" rIns="0" bIns="0" anchor="ctr" anchorCtr="0">
            <a:noAutofit/>
          </a:bodyPr>
          <a:lstStyle>
            <a:lvl1pPr lvl="0" algn="ctr" rtl="0">
              <a:spcBef>
                <a:spcPts val="0"/>
              </a:spcBef>
              <a:spcAft>
                <a:spcPts val="0"/>
              </a:spcAft>
              <a:buSzPts val="7200"/>
              <a:buNone/>
              <a:defRPr sz="4800">
                <a:solidFill>
                  <a:schemeClr val="accent3"/>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952" name="Google Shape;1952;p22"/>
          <p:cNvSpPr txBox="1">
            <a:spLocks noGrp="1"/>
          </p:cNvSpPr>
          <p:nvPr>
            <p:ph type="subTitle" idx="4"/>
          </p:nvPr>
        </p:nvSpPr>
        <p:spPr>
          <a:xfrm>
            <a:off x="5099543" y="3706825"/>
            <a:ext cx="2217600" cy="759300"/>
          </a:xfrm>
          <a:prstGeom prst="rect">
            <a:avLst/>
          </a:prstGeom>
          <a:noFill/>
          <a:ln>
            <a:noFill/>
          </a:ln>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p:cSld name="CUSTOM_11">
    <p:spTree>
      <p:nvGrpSpPr>
        <p:cNvPr id="1" name="Shape 1953"/>
        <p:cNvGrpSpPr/>
        <p:nvPr/>
      </p:nvGrpSpPr>
      <p:grpSpPr>
        <a:xfrm>
          <a:off x="0" y="0"/>
          <a:ext cx="0" cy="0"/>
          <a:chOff x="0" y="0"/>
          <a:chExt cx="0" cy="0"/>
        </a:xfrm>
      </p:grpSpPr>
      <p:grpSp>
        <p:nvGrpSpPr>
          <p:cNvPr id="1954" name="Google Shape;1954;p23"/>
          <p:cNvGrpSpPr/>
          <p:nvPr/>
        </p:nvGrpSpPr>
        <p:grpSpPr>
          <a:xfrm>
            <a:off x="-23004" y="-1"/>
            <a:ext cx="9177565" cy="5143390"/>
            <a:chOff x="-23004" y="-1"/>
            <a:chExt cx="9177565" cy="5143390"/>
          </a:xfrm>
        </p:grpSpPr>
        <p:sp>
          <p:nvSpPr>
            <p:cNvPr id="1955" name="Google Shape;1955;p23"/>
            <p:cNvSpPr/>
            <p:nvPr/>
          </p:nvSpPr>
          <p:spPr>
            <a:xfrm>
              <a:off x="-22991"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23"/>
            <p:cNvSpPr/>
            <p:nvPr/>
          </p:nvSpPr>
          <p:spPr>
            <a:xfrm>
              <a:off x="324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23"/>
            <p:cNvSpPr/>
            <p:nvPr/>
          </p:nvSpPr>
          <p:spPr>
            <a:xfrm>
              <a:off x="650686"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23"/>
            <p:cNvSpPr/>
            <p:nvPr/>
          </p:nvSpPr>
          <p:spPr>
            <a:xfrm>
              <a:off x="9986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23"/>
            <p:cNvSpPr/>
            <p:nvPr/>
          </p:nvSpPr>
          <p:spPr>
            <a:xfrm>
              <a:off x="1346531"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23"/>
            <p:cNvSpPr/>
            <p:nvPr/>
          </p:nvSpPr>
          <p:spPr>
            <a:xfrm>
              <a:off x="1672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23"/>
            <p:cNvSpPr/>
            <p:nvPr/>
          </p:nvSpPr>
          <p:spPr>
            <a:xfrm>
              <a:off x="20202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23"/>
            <p:cNvSpPr/>
            <p:nvPr/>
          </p:nvSpPr>
          <p:spPr>
            <a:xfrm>
              <a:off x="236813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23"/>
            <p:cNvSpPr/>
            <p:nvPr/>
          </p:nvSpPr>
          <p:spPr>
            <a:xfrm>
              <a:off x="26941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23"/>
            <p:cNvSpPr/>
            <p:nvPr/>
          </p:nvSpPr>
          <p:spPr>
            <a:xfrm>
              <a:off x="3041740"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23"/>
            <p:cNvSpPr/>
            <p:nvPr/>
          </p:nvSpPr>
          <p:spPr>
            <a:xfrm>
              <a:off x="338966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23"/>
            <p:cNvSpPr/>
            <p:nvPr/>
          </p:nvSpPr>
          <p:spPr>
            <a:xfrm>
              <a:off x="37157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23"/>
            <p:cNvSpPr/>
            <p:nvPr/>
          </p:nvSpPr>
          <p:spPr>
            <a:xfrm>
              <a:off x="406333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23"/>
            <p:cNvSpPr/>
            <p:nvPr/>
          </p:nvSpPr>
          <p:spPr>
            <a:xfrm>
              <a:off x="4411262"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23"/>
            <p:cNvSpPr/>
            <p:nvPr/>
          </p:nvSpPr>
          <p:spPr>
            <a:xfrm>
              <a:off x="-23004" y="176275"/>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23"/>
            <p:cNvSpPr/>
            <p:nvPr/>
          </p:nvSpPr>
          <p:spPr>
            <a:xfrm>
              <a:off x="-23004" y="52386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23"/>
            <p:cNvSpPr/>
            <p:nvPr/>
          </p:nvSpPr>
          <p:spPr>
            <a:xfrm>
              <a:off x="-23004" y="84988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23"/>
            <p:cNvSpPr/>
            <p:nvPr/>
          </p:nvSpPr>
          <p:spPr>
            <a:xfrm>
              <a:off x="-23004" y="119780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23"/>
            <p:cNvSpPr/>
            <p:nvPr/>
          </p:nvSpPr>
          <p:spPr>
            <a:xfrm>
              <a:off x="-23004" y="155450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23"/>
            <p:cNvSpPr/>
            <p:nvPr/>
          </p:nvSpPr>
          <p:spPr>
            <a:xfrm>
              <a:off x="-23004" y="1880590"/>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23"/>
            <p:cNvSpPr/>
            <p:nvPr/>
          </p:nvSpPr>
          <p:spPr>
            <a:xfrm>
              <a:off x="-23004" y="222851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23"/>
            <p:cNvSpPr/>
            <p:nvPr/>
          </p:nvSpPr>
          <p:spPr>
            <a:xfrm>
              <a:off x="-23004" y="257636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23"/>
            <p:cNvSpPr/>
            <p:nvPr/>
          </p:nvSpPr>
          <p:spPr>
            <a:xfrm>
              <a:off x="-23004" y="2902455"/>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23"/>
            <p:cNvSpPr/>
            <p:nvPr/>
          </p:nvSpPr>
          <p:spPr>
            <a:xfrm>
              <a:off x="-23004" y="3250042"/>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23"/>
            <p:cNvSpPr/>
            <p:nvPr/>
          </p:nvSpPr>
          <p:spPr>
            <a:xfrm>
              <a:off x="-23004" y="359796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23"/>
            <p:cNvSpPr/>
            <p:nvPr/>
          </p:nvSpPr>
          <p:spPr>
            <a:xfrm>
              <a:off x="-23004" y="392405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23"/>
            <p:cNvSpPr/>
            <p:nvPr/>
          </p:nvSpPr>
          <p:spPr>
            <a:xfrm>
              <a:off x="-23004" y="4271639"/>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23"/>
            <p:cNvSpPr/>
            <p:nvPr/>
          </p:nvSpPr>
          <p:spPr>
            <a:xfrm>
              <a:off x="-23004" y="461956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23"/>
            <p:cNvSpPr/>
            <p:nvPr/>
          </p:nvSpPr>
          <p:spPr>
            <a:xfrm>
              <a:off x="-23004" y="4945583"/>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23"/>
            <p:cNvSpPr/>
            <p:nvPr/>
          </p:nvSpPr>
          <p:spPr>
            <a:xfrm>
              <a:off x="4732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23"/>
            <p:cNvSpPr/>
            <p:nvPr/>
          </p:nvSpPr>
          <p:spPr>
            <a:xfrm>
              <a:off x="505868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23"/>
            <p:cNvSpPr/>
            <p:nvPr/>
          </p:nvSpPr>
          <p:spPr>
            <a:xfrm>
              <a:off x="5406608"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23"/>
            <p:cNvSpPr/>
            <p:nvPr/>
          </p:nvSpPr>
          <p:spPr>
            <a:xfrm>
              <a:off x="57541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23"/>
            <p:cNvSpPr/>
            <p:nvPr/>
          </p:nvSpPr>
          <p:spPr>
            <a:xfrm>
              <a:off x="6080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23"/>
            <p:cNvSpPr/>
            <p:nvPr/>
          </p:nvSpPr>
          <p:spPr>
            <a:xfrm>
              <a:off x="64282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23"/>
            <p:cNvSpPr/>
            <p:nvPr/>
          </p:nvSpPr>
          <p:spPr>
            <a:xfrm>
              <a:off x="677579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23"/>
            <p:cNvSpPr/>
            <p:nvPr/>
          </p:nvSpPr>
          <p:spPr>
            <a:xfrm>
              <a:off x="710188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23"/>
            <p:cNvSpPr/>
            <p:nvPr/>
          </p:nvSpPr>
          <p:spPr>
            <a:xfrm>
              <a:off x="74498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23"/>
            <p:cNvSpPr/>
            <p:nvPr/>
          </p:nvSpPr>
          <p:spPr>
            <a:xfrm>
              <a:off x="779739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3"/>
            <p:cNvSpPr/>
            <p:nvPr/>
          </p:nvSpPr>
          <p:spPr>
            <a:xfrm>
              <a:off x="8123417"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3"/>
            <p:cNvSpPr/>
            <p:nvPr/>
          </p:nvSpPr>
          <p:spPr>
            <a:xfrm>
              <a:off x="8471339"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23"/>
            <p:cNvSpPr/>
            <p:nvPr/>
          </p:nvSpPr>
          <p:spPr>
            <a:xfrm>
              <a:off x="882837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3"/>
            <p:cNvSpPr/>
            <p:nvPr/>
          </p:nvSpPr>
          <p:spPr>
            <a:xfrm>
              <a:off x="915445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3"/>
            <p:cNvSpPr/>
            <p:nvPr/>
          </p:nvSpPr>
          <p:spPr>
            <a:xfrm>
              <a:off x="4732600" y="176275"/>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3"/>
            <p:cNvSpPr/>
            <p:nvPr/>
          </p:nvSpPr>
          <p:spPr>
            <a:xfrm>
              <a:off x="4732600" y="52386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23"/>
            <p:cNvSpPr/>
            <p:nvPr/>
          </p:nvSpPr>
          <p:spPr>
            <a:xfrm>
              <a:off x="4732600" y="84988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3"/>
            <p:cNvSpPr/>
            <p:nvPr/>
          </p:nvSpPr>
          <p:spPr>
            <a:xfrm>
              <a:off x="4732600" y="119780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3"/>
            <p:cNvSpPr/>
            <p:nvPr/>
          </p:nvSpPr>
          <p:spPr>
            <a:xfrm>
              <a:off x="4732600" y="155450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3"/>
            <p:cNvSpPr/>
            <p:nvPr/>
          </p:nvSpPr>
          <p:spPr>
            <a:xfrm>
              <a:off x="4732600" y="1880590"/>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3"/>
            <p:cNvSpPr/>
            <p:nvPr/>
          </p:nvSpPr>
          <p:spPr>
            <a:xfrm>
              <a:off x="4732600" y="222851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23"/>
            <p:cNvSpPr/>
            <p:nvPr/>
          </p:nvSpPr>
          <p:spPr>
            <a:xfrm>
              <a:off x="4732600" y="257636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23"/>
            <p:cNvSpPr/>
            <p:nvPr/>
          </p:nvSpPr>
          <p:spPr>
            <a:xfrm>
              <a:off x="4732600" y="2902455"/>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23"/>
            <p:cNvSpPr/>
            <p:nvPr/>
          </p:nvSpPr>
          <p:spPr>
            <a:xfrm>
              <a:off x="4732600" y="3250042"/>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23"/>
            <p:cNvSpPr/>
            <p:nvPr/>
          </p:nvSpPr>
          <p:spPr>
            <a:xfrm>
              <a:off x="4732600" y="359796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3"/>
            <p:cNvSpPr/>
            <p:nvPr/>
          </p:nvSpPr>
          <p:spPr>
            <a:xfrm>
              <a:off x="4732600" y="392405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3"/>
            <p:cNvSpPr/>
            <p:nvPr/>
          </p:nvSpPr>
          <p:spPr>
            <a:xfrm>
              <a:off x="4732600" y="4271639"/>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3"/>
            <p:cNvSpPr/>
            <p:nvPr/>
          </p:nvSpPr>
          <p:spPr>
            <a:xfrm>
              <a:off x="4732600" y="461956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23"/>
            <p:cNvSpPr/>
            <p:nvPr/>
          </p:nvSpPr>
          <p:spPr>
            <a:xfrm>
              <a:off x="4732600" y="4945583"/>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3" name="Google Shape;2013;p23"/>
          <p:cNvSpPr/>
          <p:nvPr/>
        </p:nvSpPr>
        <p:spPr>
          <a:xfrm>
            <a:off x="600600" y="1014000"/>
            <a:ext cx="7942800" cy="374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23"/>
          <p:cNvSpPr/>
          <p:nvPr/>
        </p:nvSpPr>
        <p:spPr>
          <a:xfrm rot="-5866075">
            <a:off x="6892300" y="1894477"/>
            <a:ext cx="1848385" cy="1354542"/>
          </a:xfrm>
          <a:custGeom>
            <a:avLst/>
            <a:gdLst/>
            <a:ahLst/>
            <a:cxnLst/>
            <a:rect l="l" t="t" r="r" b="b"/>
            <a:pathLst>
              <a:path w="71687" h="52534" extrusionOk="0">
                <a:moveTo>
                  <a:pt x="45501" y="1"/>
                </a:moveTo>
                <a:cubicBezTo>
                  <a:pt x="44031" y="1"/>
                  <a:pt x="42548" y="114"/>
                  <a:pt x="41066" y="337"/>
                </a:cubicBezTo>
                <a:cubicBezTo>
                  <a:pt x="40808" y="377"/>
                  <a:pt x="40549" y="417"/>
                  <a:pt x="40290" y="476"/>
                </a:cubicBezTo>
                <a:cubicBezTo>
                  <a:pt x="32093" y="1929"/>
                  <a:pt x="24592" y="6127"/>
                  <a:pt x="18325" y="11499"/>
                </a:cubicBezTo>
                <a:cubicBezTo>
                  <a:pt x="10923" y="17826"/>
                  <a:pt x="0" y="29485"/>
                  <a:pt x="3701" y="40249"/>
                </a:cubicBezTo>
                <a:cubicBezTo>
                  <a:pt x="4358" y="42139"/>
                  <a:pt x="5353" y="43910"/>
                  <a:pt x="6626" y="45482"/>
                </a:cubicBezTo>
                <a:cubicBezTo>
                  <a:pt x="10032" y="49704"/>
                  <a:pt x="15304" y="52534"/>
                  <a:pt x="20694" y="52534"/>
                </a:cubicBezTo>
                <a:cubicBezTo>
                  <a:pt x="21349" y="52534"/>
                  <a:pt x="22006" y="52492"/>
                  <a:pt x="22662" y="52406"/>
                </a:cubicBezTo>
                <a:cubicBezTo>
                  <a:pt x="28711" y="51630"/>
                  <a:pt x="34202" y="47113"/>
                  <a:pt x="35794" y="41224"/>
                </a:cubicBezTo>
                <a:cubicBezTo>
                  <a:pt x="40385" y="43315"/>
                  <a:pt x="44956" y="44761"/>
                  <a:pt x="49574" y="44761"/>
                </a:cubicBezTo>
                <a:cubicBezTo>
                  <a:pt x="52821" y="44761"/>
                  <a:pt x="56092" y="44046"/>
                  <a:pt x="59411" y="42338"/>
                </a:cubicBezTo>
                <a:cubicBezTo>
                  <a:pt x="64385" y="39811"/>
                  <a:pt x="69498" y="34897"/>
                  <a:pt x="70433" y="29167"/>
                </a:cubicBezTo>
                <a:cubicBezTo>
                  <a:pt x="71687" y="21547"/>
                  <a:pt x="68841" y="13588"/>
                  <a:pt x="63768" y="7858"/>
                </a:cubicBezTo>
                <a:cubicBezTo>
                  <a:pt x="59042" y="2508"/>
                  <a:pt x="52421" y="1"/>
                  <a:pt x="455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23"/>
          <p:cNvSpPr/>
          <p:nvPr/>
        </p:nvSpPr>
        <p:spPr>
          <a:xfrm>
            <a:off x="608675" y="965300"/>
            <a:ext cx="2307000" cy="1804675"/>
          </a:xfrm>
          <a:custGeom>
            <a:avLst/>
            <a:gdLst/>
            <a:ahLst/>
            <a:cxnLst/>
            <a:rect l="l" t="t" r="r" b="b"/>
            <a:pathLst>
              <a:path w="92280" h="72187" extrusionOk="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6" name="Google Shape;2016;p23"/>
          <p:cNvGrpSpPr/>
          <p:nvPr/>
        </p:nvGrpSpPr>
        <p:grpSpPr>
          <a:xfrm>
            <a:off x="530039" y="2840683"/>
            <a:ext cx="8072107" cy="2554188"/>
            <a:chOff x="872579" y="2881252"/>
            <a:chExt cx="7396781" cy="2122829"/>
          </a:xfrm>
        </p:grpSpPr>
        <p:grpSp>
          <p:nvGrpSpPr>
            <p:cNvPr id="2017" name="Google Shape;2017;p23"/>
            <p:cNvGrpSpPr/>
            <p:nvPr/>
          </p:nvGrpSpPr>
          <p:grpSpPr>
            <a:xfrm>
              <a:off x="933400" y="3795585"/>
              <a:ext cx="7277175" cy="675466"/>
              <a:chOff x="933416" y="2961528"/>
              <a:chExt cx="7277175" cy="1509422"/>
            </a:xfrm>
          </p:grpSpPr>
          <p:sp>
            <p:nvSpPr>
              <p:cNvPr id="2018" name="Google Shape;2018;p23"/>
              <p:cNvSpPr/>
              <p:nvPr/>
            </p:nvSpPr>
            <p:spPr>
              <a:xfrm>
                <a:off x="933416" y="2961528"/>
                <a:ext cx="7277175" cy="1374550"/>
              </a:xfrm>
              <a:custGeom>
                <a:avLst/>
                <a:gdLst/>
                <a:ahLst/>
                <a:cxnLst/>
                <a:rect l="l" t="t" r="r" b="b"/>
                <a:pathLst>
                  <a:path w="291087" h="54982" extrusionOk="0">
                    <a:moveTo>
                      <a:pt x="258" y="15340"/>
                    </a:moveTo>
                    <a:cubicBezTo>
                      <a:pt x="-2001" y="8100"/>
                      <a:pt x="10973" y="3234"/>
                      <a:pt x="23890" y="2481"/>
                    </a:cubicBezTo>
                    <a:cubicBezTo>
                      <a:pt x="36807" y="1728"/>
                      <a:pt x="58702" y="11228"/>
                      <a:pt x="77758" y="10822"/>
                    </a:cubicBezTo>
                    <a:cubicBezTo>
                      <a:pt x="96815" y="10417"/>
                      <a:pt x="113554" y="-821"/>
                      <a:pt x="138229" y="48"/>
                    </a:cubicBezTo>
                    <a:cubicBezTo>
                      <a:pt x="162904" y="917"/>
                      <a:pt x="201597" y="16035"/>
                      <a:pt x="225808" y="16035"/>
                    </a:cubicBezTo>
                    <a:cubicBezTo>
                      <a:pt x="250020" y="16035"/>
                      <a:pt x="273246" y="-879"/>
                      <a:pt x="283498" y="48"/>
                    </a:cubicBezTo>
                    <a:cubicBezTo>
                      <a:pt x="293750" y="975"/>
                      <a:pt x="292129" y="12676"/>
                      <a:pt x="287321" y="21596"/>
                    </a:cubicBezTo>
                    <a:cubicBezTo>
                      <a:pt x="282514" y="30516"/>
                      <a:pt x="296299" y="49515"/>
                      <a:pt x="254653" y="53569"/>
                    </a:cubicBezTo>
                    <a:cubicBezTo>
                      <a:pt x="213007" y="57624"/>
                      <a:pt x="79843" y="52295"/>
                      <a:pt x="37444" y="45923"/>
                    </a:cubicBezTo>
                    <a:cubicBezTo>
                      <a:pt x="-4955" y="39552"/>
                      <a:pt x="2517" y="22580"/>
                      <a:pt x="258" y="15340"/>
                    </a:cubicBezTo>
                    <a:close/>
                  </a:path>
                </a:pathLst>
              </a:custGeom>
              <a:solidFill>
                <a:schemeClr val="accent5"/>
              </a:solidFill>
              <a:ln>
                <a:noFill/>
              </a:ln>
            </p:spPr>
          </p:sp>
          <p:sp>
            <p:nvSpPr>
              <p:cNvPr id="2019" name="Google Shape;2019;p23"/>
              <p:cNvSpPr/>
              <p:nvPr/>
            </p:nvSpPr>
            <p:spPr>
              <a:xfrm>
                <a:off x="947025" y="3310250"/>
                <a:ext cx="7251900" cy="11607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0" name="Google Shape;2020;p23"/>
            <p:cNvSpPr/>
            <p:nvPr/>
          </p:nvSpPr>
          <p:spPr>
            <a:xfrm rot="3206269">
              <a:off x="5927183" y="3090543"/>
              <a:ext cx="1378921" cy="1704246"/>
            </a:xfrm>
            <a:custGeom>
              <a:avLst/>
              <a:gdLst/>
              <a:ahLst/>
              <a:cxnLst/>
              <a:rect l="l" t="t" r="r" b="b"/>
              <a:pathLst>
                <a:path w="26881" h="33222" extrusionOk="0">
                  <a:moveTo>
                    <a:pt x="9335" y="18405"/>
                  </a:moveTo>
                  <a:cubicBezTo>
                    <a:pt x="9327" y="18416"/>
                    <a:pt x="9319" y="18428"/>
                    <a:pt x="9312" y="18439"/>
                  </a:cubicBezTo>
                  <a:cubicBezTo>
                    <a:pt x="9319" y="18429"/>
                    <a:pt x="9327" y="18417"/>
                    <a:pt x="9335" y="18405"/>
                  </a:cubicBezTo>
                  <a:close/>
                  <a:moveTo>
                    <a:pt x="8914" y="18817"/>
                  </a:moveTo>
                  <a:lnTo>
                    <a:pt x="8914" y="18817"/>
                  </a:lnTo>
                  <a:cubicBezTo>
                    <a:pt x="8904" y="18836"/>
                    <a:pt x="8895" y="18854"/>
                    <a:pt x="8887" y="18871"/>
                  </a:cubicBezTo>
                  <a:lnTo>
                    <a:pt x="8887" y="18871"/>
                  </a:lnTo>
                  <a:lnTo>
                    <a:pt x="8914" y="18817"/>
                  </a:lnTo>
                  <a:close/>
                  <a:moveTo>
                    <a:pt x="7761" y="25656"/>
                  </a:moveTo>
                  <a:lnTo>
                    <a:pt x="7760" y="25661"/>
                  </a:lnTo>
                  <a:cubicBezTo>
                    <a:pt x="7760" y="25660"/>
                    <a:pt x="7761" y="25658"/>
                    <a:pt x="7761" y="25656"/>
                  </a:cubicBezTo>
                  <a:close/>
                  <a:moveTo>
                    <a:pt x="7641" y="25801"/>
                  </a:moveTo>
                  <a:lnTo>
                    <a:pt x="7641" y="25801"/>
                  </a:lnTo>
                  <a:cubicBezTo>
                    <a:pt x="7633" y="25805"/>
                    <a:pt x="7626" y="25810"/>
                    <a:pt x="7619" y="25814"/>
                  </a:cubicBezTo>
                  <a:lnTo>
                    <a:pt x="7619" y="25814"/>
                  </a:lnTo>
                  <a:cubicBezTo>
                    <a:pt x="7626" y="25811"/>
                    <a:pt x="7633" y="25807"/>
                    <a:pt x="7641" y="25801"/>
                  </a:cubicBezTo>
                  <a:close/>
                  <a:moveTo>
                    <a:pt x="2945" y="27653"/>
                  </a:moveTo>
                  <a:cubicBezTo>
                    <a:pt x="2938" y="27674"/>
                    <a:pt x="2932" y="27694"/>
                    <a:pt x="2925" y="27711"/>
                  </a:cubicBezTo>
                  <a:cubicBezTo>
                    <a:pt x="2934" y="27689"/>
                    <a:pt x="2941" y="27670"/>
                    <a:pt x="2945" y="27653"/>
                  </a:cubicBezTo>
                  <a:close/>
                  <a:moveTo>
                    <a:pt x="3400" y="31173"/>
                  </a:moveTo>
                  <a:cubicBezTo>
                    <a:pt x="3395" y="31179"/>
                    <a:pt x="3389" y="31186"/>
                    <a:pt x="3383" y="31192"/>
                  </a:cubicBezTo>
                  <a:cubicBezTo>
                    <a:pt x="3389" y="31186"/>
                    <a:pt x="3395" y="31180"/>
                    <a:pt x="3400" y="31173"/>
                  </a:cubicBezTo>
                  <a:close/>
                  <a:moveTo>
                    <a:pt x="2686" y="31829"/>
                  </a:moveTo>
                  <a:cubicBezTo>
                    <a:pt x="2666" y="31909"/>
                    <a:pt x="2587" y="31988"/>
                    <a:pt x="2468" y="32068"/>
                  </a:cubicBezTo>
                  <a:cubicBezTo>
                    <a:pt x="2507" y="31968"/>
                    <a:pt x="2587" y="31889"/>
                    <a:pt x="2686" y="31829"/>
                  </a:cubicBezTo>
                  <a:close/>
                  <a:moveTo>
                    <a:pt x="2249" y="31929"/>
                  </a:moveTo>
                  <a:cubicBezTo>
                    <a:pt x="2288" y="31968"/>
                    <a:pt x="2308" y="32048"/>
                    <a:pt x="2288" y="32147"/>
                  </a:cubicBezTo>
                  <a:cubicBezTo>
                    <a:pt x="2229" y="32187"/>
                    <a:pt x="2149" y="32227"/>
                    <a:pt x="2090" y="32247"/>
                  </a:cubicBezTo>
                  <a:cubicBezTo>
                    <a:pt x="2090" y="32207"/>
                    <a:pt x="2090" y="32187"/>
                    <a:pt x="2090" y="32147"/>
                  </a:cubicBezTo>
                  <a:cubicBezTo>
                    <a:pt x="2149" y="32088"/>
                    <a:pt x="2189" y="32008"/>
                    <a:pt x="2249" y="31929"/>
                  </a:cubicBezTo>
                  <a:close/>
                  <a:moveTo>
                    <a:pt x="25318" y="0"/>
                  </a:moveTo>
                  <a:cubicBezTo>
                    <a:pt x="25303" y="0"/>
                    <a:pt x="25289" y="5"/>
                    <a:pt x="25269" y="15"/>
                  </a:cubicBezTo>
                  <a:cubicBezTo>
                    <a:pt x="25265" y="11"/>
                    <a:pt x="25261" y="10"/>
                    <a:pt x="25257" y="10"/>
                  </a:cubicBezTo>
                  <a:cubicBezTo>
                    <a:pt x="25241" y="10"/>
                    <a:pt x="25225" y="39"/>
                    <a:pt x="25209" y="55"/>
                  </a:cubicBezTo>
                  <a:lnTo>
                    <a:pt x="25149" y="115"/>
                  </a:lnTo>
                  <a:cubicBezTo>
                    <a:pt x="25070" y="214"/>
                    <a:pt x="24990" y="333"/>
                    <a:pt x="24911" y="473"/>
                  </a:cubicBezTo>
                  <a:cubicBezTo>
                    <a:pt x="24897" y="478"/>
                    <a:pt x="24887" y="481"/>
                    <a:pt x="24880" y="481"/>
                  </a:cubicBezTo>
                  <a:cubicBezTo>
                    <a:pt x="24814" y="481"/>
                    <a:pt x="25002" y="254"/>
                    <a:pt x="24930" y="254"/>
                  </a:cubicBezTo>
                  <a:cubicBezTo>
                    <a:pt x="24791" y="532"/>
                    <a:pt x="24632" y="711"/>
                    <a:pt x="24274" y="1010"/>
                  </a:cubicBezTo>
                  <a:lnTo>
                    <a:pt x="24294" y="930"/>
                  </a:lnTo>
                  <a:lnTo>
                    <a:pt x="24294" y="930"/>
                  </a:lnTo>
                  <a:cubicBezTo>
                    <a:pt x="24035" y="1209"/>
                    <a:pt x="23936" y="1308"/>
                    <a:pt x="23796" y="1448"/>
                  </a:cubicBezTo>
                  <a:cubicBezTo>
                    <a:pt x="23657" y="1587"/>
                    <a:pt x="23518" y="1706"/>
                    <a:pt x="23379" y="1806"/>
                  </a:cubicBezTo>
                  <a:cubicBezTo>
                    <a:pt x="23100" y="2044"/>
                    <a:pt x="22821" y="2283"/>
                    <a:pt x="22423" y="2641"/>
                  </a:cubicBezTo>
                  <a:lnTo>
                    <a:pt x="22563" y="2681"/>
                  </a:lnTo>
                  <a:cubicBezTo>
                    <a:pt x="22404" y="2840"/>
                    <a:pt x="22344" y="2840"/>
                    <a:pt x="22244" y="2900"/>
                  </a:cubicBezTo>
                  <a:cubicBezTo>
                    <a:pt x="22237" y="2956"/>
                    <a:pt x="22247" y="2978"/>
                    <a:pt x="22268" y="2978"/>
                  </a:cubicBezTo>
                  <a:cubicBezTo>
                    <a:pt x="22344" y="2978"/>
                    <a:pt x="22566" y="2682"/>
                    <a:pt x="22650" y="2682"/>
                  </a:cubicBezTo>
                  <a:cubicBezTo>
                    <a:pt x="22673" y="2682"/>
                    <a:pt x="22686" y="2705"/>
                    <a:pt x="22682" y="2761"/>
                  </a:cubicBezTo>
                  <a:cubicBezTo>
                    <a:pt x="22291" y="2800"/>
                    <a:pt x="21593" y="3896"/>
                    <a:pt x="21248" y="3896"/>
                  </a:cubicBezTo>
                  <a:cubicBezTo>
                    <a:pt x="21241" y="3896"/>
                    <a:pt x="21236" y="3896"/>
                    <a:pt x="21230" y="3895"/>
                  </a:cubicBezTo>
                  <a:lnTo>
                    <a:pt x="21230" y="3895"/>
                  </a:lnTo>
                  <a:cubicBezTo>
                    <a:pt x="20991" y="4153"/>
                    <a:pt x="21389" y="3915"/>
                    <a:pt x="21150" y="4173"/>
                  </a:cubicBezTo>
                  <a:lnTo>
                    <a:pt x="21031" y="4193"/>
                  </a:lnTo>
                  <a:lnTo>
                    <a:pt x="21051" y="4333"/>
                  </a:lnTo>
                  <a:cubicBezTo>
                    <a:pt x="20922" y="4447"/>
                    <a:pt x="20814" y="4489"/>
                    <a:pt x="20741" y="4489"/>
                  </a:cubicBezTo>
                  <a:cubicBezTo>
                    <a:pt x="20712" y="4489"/>
                    <a:pt x="20689" y="4483"/>
                    <a:pt x="20673" y="4472"/>
                  </a:cubicBezTo>
                  <a:cubicBezTo>
                    <a:pt x="20712" y="4432"/>
                    <a:pt x="20772" y="4333"/>
                    <a:pt x="20812" y="4293"/>
                  </a:cubicBezTo>
                  <a:lnTo>
                    <a:pt x="20812" y="4293"/>
                  </a:lnTo>
                  <a:cubicBezTo>
                    <a:pt x="20553" y="4432"/>
                    <a:pt x="20295" y="4870"/>
                    <a:pt x="20195" y="4989"/>
                  </a:cubicBezTo>
                  <a:lnTo>
                    <a:pt x="20434" y="4790"/>
                  </a:lnTo>
                  <a:lnTo>
                    <a:pt x="20434" y="4790"/>
                  </a:lnTo>
                  <a:cubicBezTo>
                    <a:pt x="20135" y="5168"/>
                    <a:pt x="19777" y="5566"/>
                    <a:pt x="19419" y="5964"/>
                  </a:cubicBezTo>
                  <a:cubicBezTo>
                    <a:pt x="19081" y="6362"/>
                    <a:pt x="18743" y="6780"/>
                    <a:pt x="18504" y="7178"/>
                  </a:cubicBezTo>
                  <a:lnTo>
                    <a:pt x="18584" y="7178"/>
                  </a:lnTo>
                  <a:cubicBezTo>
                    <a:pt x="18205" y="7775"/>
                    <a:pt x="18166" y="7556"/>
                    <a:pt x="17708" y="8192"/>
                  </a:cubicBezTo>
                  <a:lnTo>
                    <a:pt x="17708" y="8153"/>
                  </a:lnTo>
                  <a:cubicBezTo>
                    <a:pt x="17648" y="8312"/>
                    <a:pt x="17549" y="8491"/>
                    <a:pt x="17410" y="8650"/>
                  </a:cubicBezTo>
                  <a:cubicBezTo>
                    <a:pt x="17422" y="8607"/>
                    <a:pt x="17414" y="8592"/>
                    <a:pt x="17394" y="8592"/>
                  </a:cubicBezTo>
                  <a:cubicBezTo>
                    <a:pt x="17345" y="8592"/>
                    <a:pt x="17221" y="8689"/>
                    <a:pt x="17174" y="8689"/>
                  </a:cubicBezTo>
                  <a:cubicBezTo>
                    <a:pt x="17152" y="8689"/>
                    <a:pt x="17146" y="8669"/>
                    <a:pt x="17171" y="8610"/>
                  </a:cubicBezTo>
                  <a:lnTo>
                    <a:pt x="17171" y="8610"/>
                  </a:lnTo>
                  <a:cubicBezTo>
                    <a:pt x="16773" y="9267"/>
                    <a:pt x="16992" y="8968"/>
                    <a:pt x="16833" y="9486"/>
                  </a:cubicBezTo>
                  <a:lnTo>
                    <a:pt x="16693" y="9525"/>
                  </a:lnTo>
                  <a:cubicBezTo>
                    <a:pt x="16634" y="9705"/>
                    <a:pt x="16673" y="9744"/>
                    <a:pt x="16435" y="10063"/>
                  </a:cubicBezTo>
                  <a:cubicBezTo>
                    <a:pt x="16479" y="9968"/>
                    <a:pt x="16467" y="9943"/>
                    <a:pt x="16435" y="9943"/>
                  </a:cubicBezTo>
                  <a:cubicBezTo>
                    <a:pt x="16401" y="9943"/>
                    <a:pt x="16346" y="9970"/>
                    <a:pt x="16311" y="9970"/>
                  </a:cubicBezTo>
                  <a:cubicBezTo>
                    <a:pt x="16274" y="9970"/>
                    <a:pt x="16260" y="9941"/>
                    <a:pt x="16315" y="9824"/>
                  </a:cubicBezTo>
                  <a:lnTo>
                    <a:pt x="16315" y="9824"/>
                  </a:lnTo>
                  <a:cubicBezTo>
                    <a:pt x="15619" y="10321"/>
                    <a:pt x="15718" y="10898"/>
                    <a:pt x="15221" y="10998"/>
                  </a:cubicBezTo>
                  <a:cubicBezTo>
                    <a:pt x="15217" y="11091"/>
                    <a:pt x="15239" y="11128"/>
                    <a:pt x="15275" y="11128"/>
                  </a:cubicBezTo>
                  <a:cubicBezTo>
                    <a:pt x="15398" y="11128"/>
                    <a:pt x="15690" y="10710"/>
                    <a:pt x="15709" y="10710"/>
                  </a:cubicBezTo>
                  <a:cubicBezTo>
                    <a:pt x="15712" y="10710"/>
                    <a:pt x="15709" y="10719"/>
                    <a:pt x="15699" y="10739"/>
                  </a:cubicBezTo>
                  <a:cubicBezTo>
                    <a:pt x="15713" y="10733"/>
                    <a:pt x="15725" y="10730"/>
                    <a:pt x="15735" y="10730"/>
                  </a:cubicBezTo>
                  <a:cubicBezTo>
                    <a:pt x="15842" y="10730"/>
                    <a:pt x="15644" y="11112"/>
                    <a:pt x="15480" y="11276"/>
                  </a:cubicBezTo>
                  <a:cubicBezTo>
                    <a:pt x="15321" y="11475"/>
                    <a:pt x="14942" y="11416"/>
                    <a:pt x="14525" y="11933"/>
                  </a:cubicBezTo>
                  <a:cubicBezTo>
                    <a:pt x="14564" y="11873"/>
                    <a:pt x="14564" y="11873"/>
                    <a:pt x="14604" y="11814"/>
                  </a:cubicBezTo>
                  <a:lnTo>
                    <a:pt x="14604" y="11814"/>
                  </a:lnTo>
                  <a:cubicBezTo>
                    <a:pt x="14385" y="11973"/>
                    <a:pt x="14365" y="12251"/>
                    <a:pt x="14087" y="12410"/>
                  </a:cubicBezTo>
                  <a:cubicBezTo>
                    <a:pt x="14107" y="12649"/>
                    <a:pt x="13848" y="12709"/>
                    <a:pt x="13968" y="12888"/>
                  </a:cubicBezTo>
                  <a:lnTo>
                    <a:pt x="14306" y="12391"/>
                  </a:lnTo>
                  <a:lnTo>
                    <a:pt x="14306" y="12391"/>
                  </a:lnTo>
                  <a:cubicBezTo>
                    <a:pt x="14147" y="12689"/>
                    <a:pt x="14127" y="13087"/>
                    <a:pt x="13689" y="13465"/>
                  </a:cubicBezTo>
                  <a:cubicBezTo>
                    <a:pt x="13689" y="13405"/>
                    <a:pt x="13749" y="13226"/>
                    <a:pt x="13789" y="13127"/>
                  </a:cubicBezTo>
                  <a:lnTo>
                    <a:pt x="13789" y="13127"/>
                  </a:lnTo>
                  <a:cubicBezTo>
                    <a:pt x="13649" y="13206"/>
                    <a:pt x="13629" y="13405"/>
                    <a:pt x="13470" y="13485"/>
                  </a:cubicBezTo>
                  <a:cubicBezTo>
                    <a:pt x="13351" y="13326"/>
                    <a:pt x="13888" y="12888"/>
                    <a:pt x="13987" y="12490"/>
                  </a:cubicBezTo>
                  <a:lnTo>
                    <a:pt x="13987" y="12490"/>
                  </a:lnTo>
                  <a:cubicBezTo>
                    <a:pt x="13846" y="12569"/>
                    <a:pt x="13741" y="12935"/>
                    <a:pt x="13674" y="12935"/>
                  </a:cubicBezTo>
                  <a:cubicBezTo>
                    <a:pt x="13657" y="12935"/>
                    <a:pt x="13642" y="12910"/>
                    <a:pt x="13629" y="12848"/>
                  </a:cubicBezTo>
                  <a:lnTo>
                    <a:pt x="13629" y="12848"/>
                  </a:lnTo>
                  <a:cubicBezTo>
                    <a:pt x="13689" y="13246"/>
                    <a:pt x="13192" y="13346"/>
                    <a:pt x="13092" y="13823"/>
                  </a:cubicBezTo>
                  <a:lnTo>
                    <a:pt x="13013" y="13724"/>
                  </a:lnTo>
                  <a:cubicBezTo>
                    <a:pt x="12993" y="13803"/>
                    <a:pt x="12933" y="13942"/>
                    <a:pt x="12853" y="14042"/>
                  </a:cubicBezTo>
                  <a:lnTo>
                    <a:pt x="12873" y="13763"/>
                  </a:lnTo>
                  <a:lnTo>
                    <a:pt x="12873" y="13763"/>
                  </a:lnTo>
                  <a:cubicBezTo>
                    <a:pt x="12754" y="14141"/>
                    <a:pt x="12356" y="14241"/>
                    <a:pt x="12197" y="14559"/>
                  </a:cubicBezTo>
                  <a:cubicBezTo>
                    <a:pt x="12360" y="14344"/>
                    <a:pt x="12432" y="14284"/>
                    <a:pt x="12472" y="14284"/>
                  </a:cubicBezTo>
                  <a:cubicBezTo>
                    <a:pt x="12521" y="14284"/>
                    <a:pt x="12519" y="14379"/>
                    <a:pt x="12584" y="14379"/>
                  </a:cubicBezTo>
                  <a:cubicBezTo>
                    <a:pt x="12605" y="14379"/>
                    <a:pt x="12634" y="14368"/>
                    <a:pt x="12674" y="14340"/>
                  </a:cubicBezTo>
                  <a:lnTo>
                    <a:pt x="12674" y="14340"/>
                  </a:lnTo>
                  <a:cubicBezTo>
                    <a:pt x="12256" y="15136"/>
                    <a:pt x="12097" y="14559"/>
                    <a:pt x="11560" y="15335"/>
                  </a:cubicBezTo>
                  <a:cubicBezTo>
                    <a:pt x="11629" y="15252"/>
                    <a:pt x="11766" y="15140"/>
                    <a:pt x="11816" y="15140"/>
                  </a:cubicBezTo>
                  <a:cubicBezTo>
                    <a:pt x="11838" y="15140"/>
                    <a:pt x="11843" y="15161"/>
                    <a:pt x="11819" y="15216"/>
                  </a:cubicBezTo>
                  <a:cubicBezTo>
                    <a:pt x="11699" y="15355"/>
                    <a:pt x="11500" y="15534"/>
                    <a:pt x="11381" y="15574"/>
                  </a:cubicBezTo>
                  <a:cubicBezTo>
                    <a:pt x="11241" y="15780"/>
                    <a:pt x="11227" y="15833"/>
                    <a:pt x="11259" y="15833"/>
                  </a:cubicBezTo>
                  <a:cubicBezTo>
                    <a:pt x="11293" y="15833"/>
                    <a:pt x="11384" y="15769"/>
                    <a:pt x="11428" y="15769"/>
                  </a:cubicBezTo>
                  <a:cubicBezTo>
                    <a:pt x="11453" y="15769"/>
                    <a:pt x="11463" y="15789"/>
                    <a:pt x="11441" y="15852"/>
                  </a:cubicBezTo>
                  <a:cubicBezTo>
                    <a:pt x="11182" y="15932"/>
                    <a:pt x="11282" y="16151"/>
                    <a:pt x="11142" y="16410"/>
                  </a:cubicBezTo>
                  <a:lnTo>
                    <a:pt x="11043" y="16330"/>
                  </a:lnTo>
                  <a:lnTo>
                    <a:pt x="11043" y="16330"/>
                  </a:lnTo>
                  <a:cubicBezTo>
                    <a:pt x="10526" y="16887"/>
                    <a:pt x="11142" y="16648"/>
                    <a:pt x="10645" y="17146"/>
                  </a:cubicBezTo>
                  <a:lnTo>
                    <a:pt x="10685" y="16807"/>
                  </a:lnTo>
                  <a:lnTo>
                    <a:pt x="10685" y="16807"/>
                  </a:lnTo>
                  <a:lnTo>
                    <a:pt x="10506" y="17106"/>
                  </a:lnTo>
                  <a:lnTo>
                    <a:pt x="10426" y="16967"/>
                  </a:lnTo>
                  <a:cubicBezTo>
                    <a:pt x="10287" y="17345"/>
                    <a:pt x="10187" y="17424"/>
                    <a:pt x="9929" y="17703"/>
                  </a:cubicBezTo>
                  <a:cubicBezTo>
                    <a:pt x="9934" y="17702"/>
                    <a:pt x="9939" y="17701"/>
                    <a:pt x="9945" y="17701"/>
                  </a:cubicBezTo>
                  <a:cubicBezTo>
                    <a:pt x="10051" y="17701"/>
                    <a:pt x="10079" y="17894"/>
                    <a:pt x="9889" y="18141"/>
                  </a:cubicBezTo>
                  <a:cubicBezTo>
                    <a:pt x="9848" y="18169"/>
                    <a:pt x="9823" y="18179"/>
                    <a:pt x="9807" y="18179"/>
                  </a:cubicBezTo>
                  <a:cubicBezTo>
                    <a:pt x="9778" y="18179"/>
                    <a:pt x="9778" y="18150"/>
                    <a:pt x="9766" y="18150"/>
                  </a:cubicBezTo>
                  <a:cubicBezTo>
                    <a:pt x="9751" y="18150"/>
                    <a:pt x="9721" y="18189"/>
                    <a:pt x="9610" y="18359"/>
                  </a:cubicBezTo>
                  <a:cubicBezTo>
                    <a:pt x="9610" y="18240"/>
                    <a:pt x="9590" y="18081"/>
                    <a:pt x="9809" y="17981"/>
                  </a:cubicBezTo>
                  <a:cubicBezTo>
                    <a:pt x="9789" y="17942"/>
                    <a:pt x="9809" y="17842"/>
                    <a:pt x="9789" y="17802"/>
                  </a:cubicBezTo>
                  <a:cubicBezTo>
                    <a:pt x="9587" y="17931"/>
                    <a:pt x="9435" y="18248"/>
                    <a:pt x="9335" y="18405"/>
                  </a:cubicBezTo>
                  <a:lnTo>
                    <a:pt x="9335" y="18405"/>
                  </a:lnTo>
                  <a:cubicBezTo>
                    <a:pt x="9367" y="18358"/>
                    <a:pt x="9399" y="18316"/>
                    <a:pt x="9431" y="18300"/>
                  </a:cubicBezTo>
                  <a:lnTo>
                    <a:pt x="9431" y="18300"/>
                  </a:lnTo>
                  <a:lnTo>
                    <a:pt x="9173" y="18956"/>
                  </a:lnTo>
                  <a:cubicBezTo>
                    <a:pt x="9151" y="18969"/>
                    <a:pt x="9136" y="18974"/>
                    <a:pt x="9124" y="18974"/>
                  </a:cubicBezTo>
                  <a:cubicBezTo>
                    <a:pt x="9082" y="18974"/>
                    <a:pt x="9097" y="18900"/>
                    <a:pt x="9113" y="18837"/>
                  </a:cubicBezTo>
                  <a:lnTo>
                    <a:pt x="9113" y="18837"/>
                  </a:lnTo>
                  <a:cubicBezTo>
                    <a:pt x="9033" y="18956"/>
                    <a:pt x="9033" y="19076"/>
                    <a:pt x="8914" y="19235"/>
                  </a:cubicBezTo>
                  <a:cubicBezTo>
                    <a:pt x="8877" y="19143"/>
                    <a:pt x="8789" y="19085"/>
                    <a:pt x="8887" y="18871"/>
                  </a:cubicBezTo>
                  <a:lnTo>
                    <a:pt x="8887" y="18871"/>
                  </a:lnTo>
                  <a:lnTo>
                    <a:pt x="8615" y="19414"/>
                  </a:lnTo>
                  <a:cubicBezTo>
                    <a:pt x="8567" y="19430"/>
                    <a:pt x="8397" y="19554"/>
                    <a:pt x="8349" y="19554"/>
                  </a:cubicBezTo>
                  <a:cubicBezTo>
                    <a:pt x="8338" y="19554"/>
                    <a:pt x="8333" y="19548"/>
                    <a:pt x="8337" y="19533"/>
                  </a:cubicBezTo>
                  <a:lnTo>
                    <a:pt x="8337" y="19533"/>
                  </a:lnTo>
                  <a:cubicBezTo>
                    <a:pt x="8078" y="19792"/>
                    <a:pt x="7979" y="20369"/>
                    <a:pt x="7621" y="20707"/>
                  </a:cubicBezTo>
                  <a:cubicBezTo>
                    <a:pt x="7621" y="20747"/>
                    <a:pt x="7601" y="20787"/>
                    <a:pt x="7561" y="20886"/>
                  </a:cubicBezTo>
                  <a:cubicBezTo>
                    <a:pt x="7282" y="21244"/>
                    <a:pt x="6944" y="21483"/>
                    <a:pt x="6745" y="22020"/>
                  </a:cubicBezTo>
                  <a:lnTo>
                    <a:pt x="6427" y="22160"/>
                  </a:lnTo>
                  <a:cubicBezTo>
                    <a:pt x="6363" y="22264"/>
                    <a:pt x="6372" y="22291"/>
                    <a:pt x="6408" y="22291"/>
                  </a:cubicBezTo>
                  <a:cubicBezTo>
                    <a:pt x="6446" y="22291"/>
                    <a:pt x="6512" y="22263"/>
                    <a:pt x="6558" y="22263"/>
                  </a:cubicBezTo>
                  <a:cubicBezTo>
                    <a:pt x="6620" y="22263"/>
                    <a:pt x="6644" y="22314"/>
                    <a:pt x="6506" y="22557"/>
                  </a:cubicBezTo>
                  <a:cubicBezTo>
                    <a:pt x="6413" y="22729"/>
                    <a:pt x="6356" y="22775"/>
                    <a:pt x="6313" y="22775"/>
                  </a:cubicBezTo>
                  <a:cubicBezTo>
                    <a:pt x="6263" y="22775"/>
                    <a:pt x="6231" y="22712"/>
                    <a:pt x="6183" y="22712"/>
                  </a:cubicBezTo>
                  <a:cubicBezTo>
                    <a:pt x="6167" y="22712"/>
                    <a:pt x="6149" y="22719"/>
                    <a:pt x="6128" y="22737"/>
                  </a:cubicBezTo>
                  <a:cubicBezTo>
                    <a:pt x="6069" y="22995"/>
                    <a:pt x="5969" y="23453"/>
                    <a:pt x="5591" y="23731"/>
                  </a:cubicBezTo>
                  <a:cubicBezTo>
                    <a:pt x="5651" y="23592"/>
                    <a:pt x="5731" y="23513"/>
                    <a:pt x="5810" y="23393"/>
                  </a:cubicBezTo>
                  <a:lnTo>
                    <a:pt x="5810" y="23393"/>
                  </a:lnTo>
                  <a:lnTo>
                    <a:pt x="5512" y="23612"/>
                  </a:lnTo>
                  <a:cubicBezTo>
                    <a:pt x="5587" y="23278"/>
                    <a:pt x="5744" y="23072"/>
                    <a:pt x="5673" y="23072"/>
                  </a:cubicBezTo>
                  <a:cubicBezTo>
                    <a:pt x="5651" y="23072"/>
                    <a:pt x="5607" y="23092"/>
                    <a:pt x="5532" y="23134"/>
                  </a:cubicBezTo>
                  <a:cubicBezTo>
                    <a:pt x="5810" y="23393"/>
                    <a:pt x="4795" y="24269"/>
                    <a:pt x="5054" y="24507"/>
                  </a:cubicBezTo>
                  <a:lnTo>
                    <a:pt x="4875" y="24666"/>
                  </a:lnTo>
                  <a:cubicBezTo>
                    <a:pt x="4915" y="24607"/>
                    <a:pt x="4895" y="24587"/>
                    <a:pt x="4935" y="24527"/>
                  </a:cubicBezTo>
                  <a:lnTo>
                    <a:pt x="4935" y="24527"/>
                  </a:lnTo>
                  <a:cubicBezTo>
                    <a:pt x="4537" y="24806"/>
                    <a:pt x="4955" y="24945"/>
                    <a:pt x="4596" y="25403"/>
                  </a:cubicBezTo>
                  <a:cubicBezTo>
                    <a:pt x="4504" y="25495"/>
                    <a:pt x="4421" y="25569"/>
                    <a:pt x="4387" y="25569"/>
                  </a:cubicBezTo>
                  <a:cubicBezTo>
                    <a:pt x="4369" y="25569"/>
                    <a:pt x="4364" y="25549"/>
                    <a:pt x="4378" y="25502"/>
                  </a:cubicBezTo>
                  <a:lnTo>
                    <a:pt x="4378" y="25502"/>
                  </a:lnTo>
                  <a:lnTo>
                    <a:pt x="4199" y="25920"/>
                  </a:lnTo>
                  <a:cubicBezTo>
                    <a:pt x="4172" y="25955"/>
                    <a:pt x="4150" y="25971"/>
                    <a:pt x="4137" y="25971"/>
                  </a:cubicBezTo>
                  <a:cubicBezTo>
                    <a:pt x="4119" y="25971"/>
                    <a:pt x="4116" y="25945"/>
                    <a:pt x="4139" y="25900"/>
                  </a:cubicBezTo>
                  <a:lnTo>
                    <a:pt x="4139" y="25900"/>
                  </a:lnTo>
                  <a:lnTo>
                    <a:pt x="3820" y="26437"/>
                  </a:lnTo>
                  <a:lnTo>
                    <a:pt x="3801" y="26417"/>
                  </a:lnTo>
                  <a:cubicBezTo>
                    <a:pt x="3801" y="26537"/>
                    <a:pt x="3741" y="26756"/>
                    <a:pt x="3721" y="26875"/>
                  </a:cubicBezTo>
                  <a:cubicBezTo>
                    <a:pt x="3693" y="26895"/>
                    <a:pt x="3677" y="26903"/>
                    <a:pt x="3669" y="26903"/>
                  </a:cubicBezTo>
                  <a:cubicBezTo>
                    <a:pt x="3639" y="26903"/>
                    <a:pt x="3718" y="26794"/>
                    <a:pt x="3688" y="26794"/>
                  </a:cubicBezTo>
                  <a:cubicBezTo>
                    <a:pt x="3686" y="26794"/>
                    <a:pt x="3684" y="26794"/>
                    <a:pt x="3681" y="26795"/>
                  </a:cubicBezTo>
                  <a:lnTo>
                    <a:pt x="3522" y="27154"/>
                  </a:lnTo>
                  <a:cubicBezTo>
                    <a:pt x="3508" y="27159"/>
                    <a:pt x="3496" y="27161"/>
                    <a:pt x="3486" y="27161"/>
                  </a:cubicBezTo>
                  <a:cubicBezTo>
                    <a:pt x="3381" y="27161"/>
                    <a:pt x="3476" y="26897"/>
                    <a:pt x="3622" y="26716"/>
                  </a:cubicBezTo>
                  <a:lnTo>
                    <a:pt x="3622" y="26716"/>
                  </a:lnTo>
                  <a:cubicBezTo>
                    <a:pt x="3124" y="26795"/>
                    <a:pt x="3522" y="27014"/>
                    <a:pt x="2925" y="27532"/>
                  </a:cubicBezTo>
                  <a:lnTo>
                    <a:pt x="3084" y="27213"/>
                  </a:lnTo>
                  <a:lnTo>
                    <a:pt x="3084" y="27213"/>
                  </a:lnTo>
                  <a:cubicBezTo>
                    <a:pt x="2786" y="27273"/>
                    <a:pt x="2706" y="27551"/>
                    <a:pt x="2368" y="27810"/>
                  </a:cubicBezTo>
                  <a:cubicBezTo>
                    <a:pt x="2438" y="27782"/>
                    <a:pt x="2763" y="27558"/>
                    <a:pt x="2895" y="27558"/>
                  </a:cubicBezTo>
                  <a:cubicBezTo>
                    <a:pt x="2940" y="27558"/>
                    <a:pt x="2963" y="27584"/>
                    <a:pt x="2945" y="27653"/>
                  </a:cubicBezTo>
                  <a:lnTo>
                    <a:pt x="2945" y="27653"/>
                  </a:lnTo>
                  <a:cubicBezTo>
                    <a:pt x="2980" y="27544"/>
                    <a:pt x="3024" y="27389"/>
                    <a:pt x="3124" y="27372"/>
                  </a:cubicBezTo>
                  <a:lnTo>
                    <a:pt x="3124" y="27372"/>
                  </a:lnTo>
                  <a:cubicBezTo>
                    <a:pt x="3164" y="27551"/>
                    <a:pt x="3064" y="27591"/>
                    <a:pt x="2925" y="27711"/>
                  </a:cubicBezTo>
                  <a:cubicBezTo>
                    <a:pt x="2846" y="27790"/>
                    <a:pt x="2746" y="27910"/>
                    <a:pt x="2686" y="28128"/>
                  </a:cubicBezTo>
                  <a:cubicBezTo>
                    <a:pt x="2672" y="28121"/>
                    <a:pt x="2658" y="28118"/>
                    <a:pt x="2644" y="28118"/>
                  </a:cubicBezTo>
                  <a:cubicBezTo>
                    <a:pt x="2547" y="28118"/>
                    <a:pt x="2470" y="28294"/>
                    <a:pt x="2348" y="28487"/>
                  </a:cubicBezTo>
                  <a:lnTo>
                    <a:pt x="2209" y="28387"/>
                  </a:lnTo>
                  <a:cubicBezTo>
                    <a:pt x="2090" y="28646"/>
                    <a:pt x="2169" y="28686"/>
                    <a:pt x="2149" y="28865"/>
                  </a:cubicBezTo>
                  <a:cubicBezTo>
                    <a:pt x="1977" y="29089"/>
                    <a:pt x="1849" y="29104"/>
                    <a:pt x="1728" y="29104"/>
                  </a:cubicBezTo>
                  <a:cubicBezTo>
                    <a:pt x="1709" y="29104"/>
                    <a:pt x="1690" y="29103"/>
                    <a:pt x="1672" y="29103"/>
                  </a:cubicBezTo>
                  <a:cubicBezTo>
                    <a:pt x="1581" y="29230"/>
                    <a:pt x="1580" y="29263"/>
                    <a:pt x="1614" y="29263"/>
                  </a:cubicBezTo>
                  <a:cubicBezTo>
                    <a:pt x="1652" y="29263"/>
                    <a:pt x="1733" y="29222"/>
                    <a:pt x="1781" y="29222"/>
                  </a:cubicBezTo>
                  <a:cubicBezTo>
                    <a:pt x="1832" y="29222"/>
                    <a:pt x="1846" y="29269"/>
                    <a:pt x="1731" y="29461"/>
                  </a:cubicBezTo>
                  <a:cubicBezTo>
                    <a:pt x="1433" y="29780"/>
                    <a:pt x="1333" y="30078"/>
                    <a:pt x="1134" y="30556"/>
                  </a:cubicBezTo>
                  <a:cubicBezTo>
                    <a:pt x="1077" y="30613"/>
                    <a:pt x="1046" y="30634"/>
                    <a:pt x="1029" y="30634"/>
                  </a:cubicBezTo>
                  <a:cubicBezTo>
                    <a:pt x="987" y="30634"/>
                    <a:pt x="1034" y="30508"/>
                    <a:pt x="996" y="30508"/>
                  </a:cubicBezTo>
                  <a:cubicBezTo>
                    <a:pt x="991" y="30508"/>
                    <a:pt x="984" y="30511"/>
                    <a:pt x="975" y="30516"/>
                  </a:cubicBezTo>
                  <a:lnTo>
                    <a:pt x="936" y="30814"/>
                  </a:lnTo>
                  <a:cubicBezTo>
                    <a:pt x="920" y="30838"/>
                    <a:pt x="907" y="30846"/>
                    <a:pt x="898" y="30846"/>
                  </a:cubicBezTo>
                  <a:cubicBezTo>
                    <a:pt x="883" y="30846"/>
                    <a:pt x="876" y="30827"/>
                    <a:pt x="876" y="30814"/>
                  </a:cubicBezTo>
                  <a:lnTo>
                    <a:pt x="876" y="30814"/>
                  </a:lnTo>
                  <a:cubicBezTo>
                    <a:pt x="796" y="31033"/>
                    <a:pt x="995" y="30914"/>
                    <a:pt x="836" y="31232"/>
                  </a:cubicBezTo>
                  <a:cubicBezTo>
                    <a:pt x="936" y="31411"/>
                    <a:pt x="219" y="31690"/>
                    <a:pt x="160" y="32187"/>
                  </a:cubicBezTo>
                  <a:lnTo>
                    <a:pt x="140" y="32187"/>
                  </a:lnTo>
                  <a:lnTo>
                    <a:pt x="359" y="32844"/>
                  </a:lnTo>
                  <a:cubicBezTo>
                    <a:pt x="398" y="32884"/>
                    <a:pt x="359" y="32904"/>
                    <a:pt x="339" y="32923"/>
                  </a:cubicBezTo>
                  <a:lnTo>
                    <a:pt x="319" y="32923"/>
                  </a:lnTo>
                  <a:lnTo>
                    <a:pt x="80" y="32147"/>
                  </a:lnTo>
                  <a:cubicBezTo>
                    <a:pt x="60" y="32108"/>
                    <a:pt x="60" y="32068"/>
                    <a:pt x="20" y="32068"/>
                  </a:cubicBezTo>
                  <a:cubicBezTo>
                    <a:pt x="20" y="32088"/>
                    <a:pt x="0" y="32108"/>
                    <a:pt x="20" y="32108"/>
                  </a:cubicBezTo>
                  <a:lnTo>
                    <a:pt x="319" y="32983"/>
                  </a:lnTo>
                  <a:cubicBezTo>
                    <a:pt x="836" y="33043"/>
                    <a:pt x="936" y="33102"/>
                    <a:pt x="1493" y="33102"/>
                  </a:cubicBezTo>
                  <a:lnTo>
                    <a:pt x="1711" y="33222"/>
                  </a:lnTo>
                  <a:lnTo>
                    <a:pt x="1950" y="33023"/>
                  </a:lnTo>
                  <a:lnTo>
                    <a:pt x="1950" y="33023"/>
                  </a:lnTo>
                  <a:cubicBezTo>
                    <a:pt x="1905" y="33057"/>
                    <a:pt x="1873" y="33071"/>
                    <a:pt x="1851" y="33071"/>
                  </a:cubicBezTo>
                  <a:cubicBezTo>
                    <a:pt x="1794" y="33071"/>
                    <a:pt x="1802" y="32978"/>
                    <a:pt x="1831" y="32864"/>
                  </a:cubicBezTo>
                  <a:cubicBezTo>
                    <a:pt x="1871" y="32685"/>
                    <a:pt x="1970" y="32466"/>
                    <a:pt x="2030" y="32287"/>
                  </a:cubicBezTo>
                  <a:cubicBezTo>
                    <a:pt x="2010" y="32287"/>
                    <a:pt x="1990" y="32287"/>
                    <a:pt x="1970" y="32307"/>
                  </a:cubicBezTo>
                  <a:cubicBezTo>
                    <a:pt x="1990" y="32267"/>
                    <a:pt x="2030" y="32227"/>
                    <a:pt x="2050" y="32207"/>
                  </a:cubicBezTo>
                  <a:lnTo>
                    <a:pt x="2050" y="32207"/>
                  </a:lnTo>
                  <a:cubicBezTo>
                    <a:pt x="2030" y="32227"/>
                    <a:pt x="2030" y="32247"/>
                    <a:pt x="2030" y="32287"/>
                  </a:cubicBezTo>
                  <a:cubicBezTo>
                    <a:pt x="2050" y="32267"/>
                    <a:pt x="2070" y="32267"/>
                    <a:pt x="2090" y="32247"/>
                  </a:cubicBezTo>
                  <a:lnTo>
                    <a:pt x="2090" y="32247"/>
                  </a:lnTo>
                  <a:cubicBezTo>
                    <a:pt x="2090" y="32426"/>
                    <a:pt x="2050" y="32645"/>
                    <a:pt x="2149" y="32685"/>
                  </a:cubicBezTo>
                  <a:cubicBezTo>
                    <a:pt x="2169" y="32645"/>
                    <a:pt x="2209" y="32545"/>
                    <a:pt x="2269" y="32466"/>
                  </a:cubicBezTo>
                  <a:lnTo>
                    <a:pt x="2269" y="32466"/>
                  </a:lnTo>
                  <a:cubicBezTo>
                    <a:pt x="2249" y="32525"/>
                    <a:pt x="2249" y="32565"/>
                    <a:pt x="2288" y="32565"/>
                  </a:cubicBezTo>
                  <a:cubicBezTo>
                    <a:pt x="2308" y="32545"/>
                    <a:pt x="2328" y="32446"/>
                    <a:pt x="2348" y="32366"/>
                  </a:cubicBezTo>
                  <a:lnTo>
                    <a:pt x="2567" y="32366"/>
                  </a:lnTo>
                  <a:lnTo>
                    <a:pt x="2527" y="32307"/>
                  </a:lnTo>
                  <a:lnTo>
                    <a:pt x="3064" y="31809"/>
                  </a:lnTo>
                  <a:cubicBezTo>
                    <a:pt x="3224" y="31272"/>
                    <a:pt x="3283" y="30755"/>
                    <a:pt x="3721" y="30058"/>
                  </a:cubicBezTo>
                  <a:lnTo>
                    <a:pt x="3721" y="30058"/>
                  </a:lnTo>
                  <a:cubicBezTo>
                    <a:pt x="3701" y="30297"/>
                    <a:pt x="3880" y="30237"/>
                    <a:pt x="4000" y="30337"/>
                  </a:cubicBezTo>
                  <a:cubicBezTo>
                    <a:pt x="3727" y="30415"/>
                    <a:pt x="3664" y="30874"/>
                    <a:pt x="3400" y="31173"/>
                  </a:cubicBezTo>
                  <a:lnTo>
                    <a:pt x="3400" y="31173"/>
                  </a:lnTo>
                  <a:cubicBezTo>
                    <a:pt x="3450" y="31120"/>
                    <a:pt x="3485" y="31101"/>
                    <a:pt x="3509" y="31101"/>
                  </a:cubicBezTo>
                  <a:cubicBezTo>
                    <a:pt x="3545" y="31101"/>
                    <a:pt x="3553" y="31147"/>
                    <a:pt x="3542" y="31192"/>
                  </a:cubicBezTo>
                  <a:lnTo>
                    <a:pt x="3880" y="30496"/>
                  </a:lnTo>
                  <a:cubicBezTo>
                    <a:pt x="3899" y="30511"/>
                    <a:pt x="3917" y="30518"/>
                    <a:pt x="3935" y="30518"/>
                  </a:cubicBezTo>
                  <a:cubicBezTo>
                    <a:pt x="4013" y="30518"/>
                    <a:pt x="4093" y="30394"/>
                    <a:pt x="4238" y="30297"/>
                  </a:cubicBezTo>
                  <a:cubicBezTo>
                    <a:pt x="3920" y="30257"/>
                    <a:pt x="4437" y="29740"/>
                    <a:pt x="4557" y="29461"/>
                  </a:cubicBezTo>
                  <a:lnTo>
                    <a:pt x="4557" y="29461"/>
                  </a:lnTo>
                  <a:cubicBezTo>
                    <a:pt x="4636" y="29501"/>
                    <a:pt x="4676" y="29601"/>
                    <a:pt x="4417" y="29899"/>
                  </a:cubicBezTo>
                  <a:cubicBezTo>
                    <a:pt x="4835" y="29680"/>
                    <a:pt x="4497" y="29282"/>
                    <a:pt x="4875" y="29064"/>
                  </a:cubicBezTo>
                  <a:lnTo>
                    <a:pt x="4875" y="29064"/>
                  </a:lnTo>
                  <a:cubicBezTo>
                    <a:pt x="4835" y="29123"/>
                    <a:pt x="4795" y="29163"/>
                    <a:pt x="4795" y="29223"/>
                  </a:cubicBezTo>
                  <a:cubicBezTo>
                    <a:pt x="4863" y="29037"/>
                    <a:pt x="5132" y="28735"/>
                    <a:pt x="5211" y="28735"/>
                  </a:cubicBezTo>
                  <a:cubicBezTo>
                    <a:pt x="5225" y="28735"/>
                    <a:pt x="5233" y="28744"/>
                    <a:pt x="5233" y="28765"/>
                  </a:cubicBezTo>
                  <a:lnTo>
                    <a:pt x="5173" y="28845"/>
                  </a:lnTo>
                  <a:cubicBezTo>
                    <a:pt x="5571" y="28387"/>
                    <a:pt x="6308" y="27372"/>
                    <a:pt x="6188" y="27173"/>
                  </a:cubicBezTo>
                  <a:lnTo>
                    <a:pt x="6188" y="27173"/>
                  </a:lnTo>
                  <a:cubicBezTo>
                    <a:pt x="6208" y="27193"/>
                    <a:pt x="6347" y="27392"/>
                    <a:pt x="6367" y="27452"/>
                  </a:cubicBezTo>
                  <a:lnTo>
                    <a:pt x="6407" y="26537"/>
                  </a:lnTo>
                  <a:cubicBezTo>
                    <a:pt x="6487" y="26457"/>
                    <a:pt x="6546" y="26358"/>
                    <a:pt x="6626" y="26278"/>
                  </a:cubicBezTo>
                  <a:cubicBezTo>
                    <a:pt x="6825" y="26378"/>
                    <a:pt x="7044" y="26457"/>
                    <a:pt x="6885" y="26795"/>
                  </a:cubicBezTo>
                  <a:cubicBezTo>
                    <a:pt x="7004" y="26696"/>
                    <a:pt x="7143" y="26577"/>
                    <a:pt x="7282" y="26278"/>
                  </a:cubicBezTo>
                  <a:lnTo>
                    <a:pt x="7282" y="26278"/>
                  </a:lnTo>
                  <a:cubicBezTo>
                    <a:pt x="7251" y="26297"/>
                    <a:pt x="7200" y="26306"/>
                    <a:pt x="7149" y="26306"/>
                  </a:cubicBezTo>
                  <a:cubicBezTo>
                    <a:pt x="7039" y="26306"/>
                    <a:pt x="6924" y="26266"/>
                    <a:pt x="6964" y="26198"/>
                  </a:cubicBezTo>
                  <a:cubicBezTo>
                    <a:pt x="7355" y="26042"/>
                    <a:pt x="7228" y="26059"/>
                    <a:pt x="7619" y="25814"/>
                  </a:cubicBezTo>
                  <a:lnTo>
                    <a:pt x="7619" y="25814"/>
                  </a:lnTo>
                  <a:cubicBezTo>
                    <a:pt x="7610" y="25818"/>
                    <a:pt x="7602" y="25819"/>
                    <a:pt x="7594" y="25819"/>
                  </a:cubicBezTo>
                  <a:cubicBezTo>
                    <a:pt x="7490" y="25819"/>
                    <a:pt x="7403" y="25558"/>
                    <a:pt x="7541" y="25403"/>
                  </a:cubicBezTo>
                  <a:lnTo>
                    <a:pt x="7541" y="25403"/>
                  </a:lnTo>
                  <a:cubicBezTo>
                    <a:pt x="7561" y="25461"/>
                    <a:pt x="7771" y="25577"/>
                    <a:pt x="7761" y="25656"/>
                  </a:cubicBezTo>
                  <a:lnTo>
                    <a:pt x="7761" y="25656"/>
                  </a:lnTo>
                  <a:lnTo>
                    <a:pt x="7875" y="25048"/>
                  </a:lnTo>
                  <a:lnTo>
                    <a:pt x="7875" y="25048"/>
                  </a:lnTo>
                  <a:cubicBezTo>
                    <a:pt x="7868" y="25130"/>
                    <a:pt x="7960" y="25171"/>
                    <a:pt x="8067" y="25171"/>
                  </a:cubicBezTo>
                  <a:cubicBezTo>
                    <a:pt x="8117" y="25171"/>
                    <a:pt x="8170" y="25162"/>
                    <a:pt x="8218" y="25144"/>
                  </a:cubicBezTo>
                  <a:lnTo>
                    <a:pt x="8218" y="25144"/>
                  </a:lnTo>
                  <a:cubicBezTo>
                    <a:pt x="8216" y="25144"/>
                    <a:pt x="8214" y="25145"/>
                    <a:pt x="8213" y="25145"/>
                  </a:cubicBezTo>
                  <a:cubicBezTo>
                    <a:pt x="8156" y="25145"/>
                    <a:pt x="8537" y="24743"/>
                    <a:pt x="8596" y="24607"/>
                  </a:cubicBezTo>
                  <a:lnTo>
                    <a:pt x="8596" y="24607"/>
                  </a:lnTo>
                  <a:lnTo>
                    <a:pt x="8397" y="24766"/>
                  </a:lnTo>
                  <a:cubicBezTo>
                    <a:pt x="8834" y="24269"/>
                    <a:pt x="8476" y="23990"/>
                    <a:pt x="8874" y="23493"/>
                  </a:cubicBezTo>
                  <a:cubicBezTo>
                    <a:pt x="8874" y="23564"/>
                    <a:pt x="8965" y="23726"/>
                    <a:pt x="9105" y="23726"/>
                  </a:cubicBezTo>
                  <a:cubicBezTo>
                    <a:pt x="9160" y="23726"/>
                    <a:pt x="9224" y="23700"/>
                    <a:pt x="9292" y="23632"/>
                  </a:cubicBezTo>
                  <a:cubicBezTo>
                    <a:pt x="9272" y="23532"/>
                    <a:pt x="9232" y="23254"/>
                    <a:pt x="9232" y="22936"/>
                  </a:cubicBezTo>
                  <a:cubicBezTo>
                    <a:pt x="9391" y="22756"/>
                    <a:pt x="9551" y="22557"/>
                    <a:pt x="9690" y="22359"/>
                  </a:cubicBezTo>
                  <a:lnTo>
                    <a:pt x="9690" y="22359"/>
                  </a:lnTo>
                  <a:cubicBezTo>
                    <a:pt x="9650" y="22737"/>
                    <a:pt x="9590" y="23134"/>
                    <a:pt x="9531" y="23393"/>
                  </a:cubicBezTo>
                  <a:cubicBezTo>
                    <a:pt x="9730" y="23254"/>
                    <a:pt x="9650" y="23413"/>
                    <a:pt x="9869" y="23115"/>
                  </a:cubicBezTo>
                  <a:cubicBezTo>
                    <a:pt x="9881" y="23109"/>
                    <a:pt x="9892" y="23107"/>
                    <a:pt x="9900" y="23107"/>
                  </a:cubicBezTo>
                  <a:cubicBezTo>
                    <a:pt x="9980" y="23107"/>
                    <a:pt x="9844" y="23360"/>
                    <a:pt x="9789" y="23433"/>
                  </a:cubicBezTo>
                  <a:lnTo>
                    <a:pt x="10346" y="22796"/>
                  </a:lnTo>
                  <a:cubicBezTo>
                    <a:pt x="10187" y="22717"/>
                    <a:pt x="10625" y="22160"/>
                    <a:pt x="10486" y="22100"/>
                  </a:cubicBezTo>
                  <a:lnTo>
                    <a:pt x="10486" y="22100"/>
                  </a:lnTo>
                  <a:lnTo>
                    <a:pt x="10048" y="22955"/>
                  </a:lnTo>
                  <a:cubicBezTo>
                    <a:pt x="9889" y="22876"/>
                    <a:pt x="9988" y="22219"/>
                    <a:pt x="10386" y="21762"/>
                  </a:cubicBezTo>
                  <a:cubicBezTo>
                    <a:pt x="10402" y="21754"/>
                    <a:pt x="10417" y="21750"/>
                    <a:pt x="10430" y="21750"/>
                  </a:cubicBezTo>
                  <a:cubicBezTo>
                    <a:pt x="10550" y="21750"/>
                    <a:pt x="10571" y="22042"/>
                    <a:pt x="10625" y="22060"/>
                  </a:cubicBezTo>
                  <a:cubicBezTo>
                    <a:pt x="10625" y="21961"/>
                    <a:pt x="10884" y="21543"/>
                    <a:pt x="10963" y="21523"/>
                  </a:cubicBezTo>
                  <a:lnTo>
                    <a:pt x="10963" y="21523"/>
                  </a:lnTo>
                  <a:lnTo>
                    <a:pt x="10864" y="21782"/>
                  </a:lnTo>
                  <a:cubicBezTo>
                    <a:pt x="11142" y="21563"/>
                    <a:pt x="11043" y="21205"/>
                    <a:pt x="11421" y="21006"/>
                  </a:cubicBezTo>
                  <a:cubicBezTo>
                    <a:pt x="11520" y="20886"/>
                    <a:pt x="11859" y="20807"/>
                    <a:pt x="11799" y="20727"/>
                  </a:cubicBezTo>
                  <a:lnTo>
                    <a:pt x="11799" y="20727"/>
                  </a:lnTo>
                  <a:cubicBezTo>
                    <a:pt x="11775" y="20732"/>
                    <a:pt x="11750" y="20735"/>
                    <a:pt x="11724" y="20735"/>
                  </a:cubicBezTo>
                  <a:cubicBezTo>
                    <a:pt x="11552" y="20735"/>
                    <a:pt x="11335" y="20629"/>
                    <a:pt x="11162" y="20508"/>
                  </a:cubicBezTo>
                  <a:cubicBezTo>
                    <a:pt x="11262" y="20369"/>
                    <a:pt x="11361" y="20250"/>
                    <a:pt x="11461" y="20130"/>
                  </a:cubicBezTo>
                  <a:lnTo>
                    <a:pt x="11520" y="20190"/>
                  </a:lnTo>
                  <a:lnTo>
                    <a:pt x="11560" y="20110"/>
                  </a:lnTo>
                  <a:lnTo>
                    <a:pt x="11520" y="20070"/>
                  </a:lnTo>
                  <a:cubicBezTo>
                    <a:pt x="11620" y="19951"/>
                    <a:pt x="11719" y="19812"/>
                    <a:pt x="11819" y="19692"/>
                  </a:cubicBezTo>
                  <a:cubicBezTo>
                    <a:pt x="11950" y="19730"/>
                    <a:pt x="11852" y="20136"/>
                    <a:pt x="12005" y="20136"/>
                  </a:cubicBezTo>
                  <a:cubicBezTo>
                    <a:pt x="12015" y="20136"/>
                    <a:pt x="12025" y="20134"/>
                    <a:pt x="12038" y="20130"/>
                  </a:cubicBezTo>
                  <a:cubicBezTo>
                    <a:pt x="12018" y="20090"/>
                    <a:pt x="12038" y="19951"/>
                    <a:pt x="12058" y="19891"/>
                  </a:cubicBezTo>
                  <a:cubicBezTo>
                    <a:pt x="12079" y="19879"/>
                    <a:pt x="12096" y="19874"/>
                    <a:pt x="12110" y="19874"/>
                  </a:cubicBezTo>
                  <a:cubicBezTo>
                    <a:pt x="12150" y="19874"/>
                    <a:pt x="12164" y="19911"/>
                    <a:pt x="12193" y="19911"/>
                  </a:cubicBezTo>
                  <a:cubicBezTo>
                    <a:pt x="12219" y="19911"/>
                    <a:pt x="12257" y="19882"/>
                    <a:pt x="12336" y="19772"/>
                  </a:cubicBezTo>
                  <a:cubicBezTo>
                    <a:pt x="12249" y="19657"/>
                    <a:pt x="12509" y="19447"/>
                    <a:pt x="12482" y="19447"/>
                  </a:cubicBezTo>
                  <a:cubicBezTo>
                    <a:pt x="12473" y="19447"/>
                    <a:pt x="12422" y="19477"/>
                    <a:pt x="12296" y="19553"/>
                  </a:cubicBezTo>
                  <a:cubicBezTo>
                    <a:pt x="12455" y="19295"/>
                    <a:pt x="12535" y="19334"/>
                    <a:pt x="12754" y="19036"/>
                  </a:cubicBezTo>
                  <a:lnTo>
                    <a:pt x="12754" y="19036"/>
                  </a:lnTo>
                  <a:cubicBezTo>
                    <a:pt x="12750" y="19037"/>
                    <a:pt x="12746" y="19037"/>
                    <a:pt x="12743" y="19037"/>
                  </a:cubicBezTo>
                  <a:cubicBezTo>
                    <a:pt x="12654" y="19037"/>
                    <a:pt x="12656" y="18808"/>
                    <a:pt x="12694" y="18578"/>
                  </a:cubicBezTo>
                  <a:cubicBezTo>
                    <a:pt x="12774" y="18479"/>
                    <a:pt x="12873" y="18379"/>
                    <a:pt x="12953" y="18280"/>
                  </a:cubicBezTo>
                  <a:cubicBezTo>
                    <a:pt x="12953" y="18280"/>
                    <a:pt x="12973" y="18260"/>
                    <a:pt x="12973" y="18260"/>
                  </a:cubicBezTo>
                  <a:cubicBezTo>
                    <a:pt x="13391" y="17782"/>
                    <a:pt x="13669" y="17564"/>
                    <a:pt x="14047" y="17086"/>
                  </a:cubicBezTo>
                  <a:cubicBezTo>
                    <a:pt x="14105" y="17072"/>
                    <a:pt x="14235" y="16974"/>
                    <a:pt x="14296" y="16974"/>
                  </a:cubicBezTo>
                  <a:cubicBezTo>
                    <a:pt x="14319" y="16974"/>
                    <a:pt x="14331" y="16988"/>
                    <a:pt x="14326" y="17026"/>
                  </a:cubicBezTo>
                  <a:cubicBezTo>
                    <a:pt x="14346" y="16947"/>
                    <a:pt x="14346" y="16847"/>
                    <a:pt x="14465" y="16688"/>
                  </a:cubicBezTo>
                  <a:cubicBezTo>
                    <a:pt x="14516" y="16661"/>
                    <a:pt x="14546" y="16650"/>
                    <a:pt x="14561" y="16650"/>
                  </a:cubicBezTo>
                  <a:cubicBezTo>
                    <a:pt x="14641" y="16650"/>
                    <a:pt x="14348" y="16940"/>
                    <a:pt x="14480" y="16940"/>
                  </a:cubicBezTo>
                  <a:cubicBezTo>
                    <a:pt x="14495" y="16940"/>
                    <a:pt x="14516" y="16936"/>
                    <a:pt x="14545" y="16927"/>
                  </a:cubicBezTo>
                  <a:cubicBezTo>
                    <a:pt x="14485" y="16847"/>
                    <a:pt x="14724" y="16469"/>
                    <a:pt x="14843" y="16230"/>
                  </a:cubicBezTo>
                  <a:cubicBezTo>
                    <a:pt x="14836" y="16229"/>
                    <a:pt x="14829" y="16228"/>
                    <a:pt x="14822" y="16228"/>
                  </a:cubicBezTo>
                  <a:cubicBezTo>
                    <a:pt x="14647" y="16228"/>
                    <a:pt x="14441" y="16697"/>
                    <a:pt x="14326" y="16927"/>
                  </a:cubicBezTo>
                  <a:cubicBezTo>
                    <a:pt x="14266" y="16887"/>
                    <a:pt x="14246" y="16788"/>
                    <a:pt x="14246" y="16668"/>
                  </a:cubicBezTo>
                  <a:cubicBezTo>
                    <a:pt x="14644" y="16171"/>
                    <a:pt x="15042" y="15673"/>
                    <a:pt x="15440" y="15176"/>
                  </a:cubicBezTo>
                  <a:cubicBezTo>
                    <a:pt x="15758" y="14897"/>
                    <a:pt x="16415" y="13982"/>
                    <a:pt x="16912" y="13564"/>
                  </a:cubicBezTo>
                  <a:cubicBezTo>
                    <a:pt x="16952" y="13465"/>
                    <a:pt x="17012" y="13346"/>
                    <a:pt x="16992" y="13286"/>
                  </a:cubicBezTo>
                  <a:cubicBezTo>
                    <a:pt x="17390" y="12808"/>
                    <a:pt x="17768" y="12351"/>
                    <a:pt x="18166" y="11873"/>
                  </a:cubicBezTo>
                  <a:cubicBezTo>
                    <a:pt x="18305" y="11714"/>
                    <a:pt x="18444" y="11555"/>
                    <a:pt x="18564" y="11396"/>
                  </a:cubicBezTo>
                  <a:cubicBezTo>
                    <a:pt x="18584" y="11416"/>
                    <a:pt x="18584" y="11436"/>
                    <a:pt x="18623" y="11436"/>
                  </a:cubicBezTo>
                  <a:lnTo>
                    <a:pt x="18782" y="11137"/>
                  </a:lnTo>
                  <a:cubicBezTo>
                    <a:pt x="18782" y="11137"/>
                    <a:pt x="18782" y="11137"/>
                    <a:pt x="18802" y="11117"/>
                  </a:cubicBezTo>
                  <a:lnTo>
                    <a:pt x="18802" y="11117"/>
                  </a:lnTo>
                  <a:cubicBezTo>
                    <a:pt x="18818" y="11148"/>
                    <a:pt x="18797" y="11215"/>
                    <a:pt x="18825" y="11215"/>
                  </a:cubicBezTo>
                  <a:cubicBezTo>
                    <a:pt x="18833" y="11215"/>
                    <a:pt x="18844" y="11210"/>
                    <a:pt x="18862" y="11197"/>
                  </a:cubicBezTo>
                  <a:cubicBezTo>
                    <a:pt x="18842" y="11177"/>
                    <a:pt x="18842" y="11117"/>
                    <a:pt x="18862" y="11038"/>
                  </a:cubicBezTo>
                  <a:cubicBezTo>
                    <a:pt x="18981" y="10918"/>
                    <a:pt x="19081" y="10779"/>
                    <a:pt x="19180" y="10660"/>
                  </a:cubicBezTo>
                  <a:cubicBezTo>
                    <a:pt x="19200" y="10640"/>
                    <a:pt x="19220" y="10640"/>
                    <a:pt x="19220" y="10640"/>
                  </a:cubicBezTo>
                  <a:cubicBezTo>
                    <a:pt x="19240" y="10620"/>
                    <a:pt x="19240" y="10600"/>
                    <a:pt x="19240" y="10600"/>
                  </a:cubicBezTo>
                  <a:cubicBezTo>
                    <a:pt x="19320" y="10500"/>
                    <a:pt x="19419" y="10381"/>
                    <a:pt x="19499" y="10282"/>
                  </a:cubicBezTo>
                  <a:cubicBezTo>
                    <a:pt x="19519" y="10282"/>
                    <a:pt x="19539" y="10262"/>
                    <a:pt x="19558" y="10242"/>
                  </a:cubicBezTo>
                  <a:cubicBezTo>
                    <a:pt x="19578" y="10202"/>
                    <a:pt x="19618" y="10182"/>
                    <a:pt x="19638" y="10142"/>
                  </a:cubicBezTo>
                  <a:cubicBezTo>
                    <a:pt x="22324" y="6959"/>
                    <a:pt x="24731" y="4293"/>
                    <a:pt x="26323" y="2840"/>
                  </a:cubicBezTo>
                  <a:cubicBezTo>
                    <a:pt x="26338" y="2846"/>
                    <a:pt x="26350" y="2849"/>
                    <a:pt x="26360" y="2849"/>
                  </a:cubicBezTo>
                  <a:cubicBezTo>
                    <a:pt x="26417" y="2849"/>
                    <a:pt x="26420" y="2778"/>
                    <a:pt x="26407" y="2778"/>
                  </a:cubicBezTo>
                  <a:cubicBezTo>
                    <a:pt x="26406" y="2778"/>
                    <a:pt x="26404" y="2779"/>
                    <a:pt x="26403" y="2781"/>
                  </a:cubicBezTo>
                  <a:cubicBezTo>
                    <a:pt x="26562" y="2621"/>
                    <a:pt x="26741" y="2482"/>
                    <a:pt x="26880" y="2363"/>
                  </a:cubicBezTo>
                  <a:lnTo>
                    <a:pt x="26761" y="2243"/>
                  </a:lnTo>
                  <a:cubicBezTo>
                    <a:pt x="26761" y="2243"/>
                    <a:pt x="26482" y="2064"/>
                    <a:pt x="26144" y="1786"/>
                  </a:cubicBezTo>
                  <a:cubicBezTo>
                    <a:pt x="26124" y="1607"/>
                    <a:pt x="26084" y="1428"/>
                    <a:pt x="26184" y="1368"/>
                  </a:cubicBezTo>
                  <a:cubicBezTo>
                    <a:pt x="26045" y="1328"/>
                    <a:pt x="25925" y="1209"/>
                    <a:pt x="25786" y="950"/>
                  </a:cubicBezTo>
                  <a:cubicBezTo>
                    <a:pt x="25667" y="711"/>
                    <a:pt x="25527" y="333"/>
                    <a:pt x="25368" y="15"/>
                  </a:cubicBezTo>
                  <a:cubicBezTo>
                    <a:pt x="25348" y="5"/>
                    <a:pt x="25333" y="0"/>
                    <a:pt x="253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23"/>
            <p:cNvSpPr/>
            <p:nvPr/>
          </p:nvSpPr>
          <p:spPr>
            <a:xfrm rot="3100714">
              <a:off x="4344590" y="3150985"/>
              <a:ext cx="1146920" cy="1428308"/>
            </a:xfrm>
            <a:custGeom>
              <a:avLst/>
              <a:gdLst/>
              <a:ahLst/>
              <a:cxn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23"/>
            <p:cNvSpPr/>
            <p:nvPr/>
          </p:nvSpPr>
          <p:spPr>
            <a:xfrm rot="2843414">
              <a:off x="2526740" y="3195069"/>
              <a:ext cx="1240550" cy="1447845"/>
            </a:xfrm>
            <a:custGeom>
              <a:avLst/>
              <a:gdLst/>
              <a:ahLst/>
              <a:cxnLst/>
              <a:rect l="l" t="t" r="r" b="b"/>
              <a:pathLst>
                <a:path w="23339" h="27238" extrusionOk="0">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23"/>
            <p:cNvSpPr/>
            <p:nvPr/>
          </p:nvSpPr>
          <p:spPr>
            <a:xfrm rot="-2843414" flipH="1">
              <a:off x="1205040" y="3195069"/>
              <a:ext cx="1240550" cy="1447845"/>
            </a:xfrm>
            <a:custGeom>
              <a:avLst/>
              <a:gdLst/>
              <a:ahLst/>
              <a:cxnLst/>
              <a:rect l="l" t="t" r="r" b="b"/>
              <a:pathLst>
                <a:path w="23339" h="27238" extrusionOk="0">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23"/>
            <p:cNvSpPr/>
            <p:nvPr/>
          </p:nvSpPr>
          <p:spPr>
            <a:xfrm rot="-3051725" flipH="1">
              <a:off x="6696060" y="3141221"/>
              <a:ext cx="1240553" cy="1447852"/>
            </a:xfrm>
            <a:custGeom>
              <a:avLst/>
              <a:gdLst/>
              <a:ahLst/>
              <a:cxnLst/>
              <a:rect l="l" t="t" r="r" b="b"/>
              <a:pathLst>
                <a:path w="23339" h="27238" extrusionOk="0">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5" name="Google Shape;2025;p23"/>
          <p:cNvSpPr/>
          <p:nvPr/>
        </p:nvSpPr>
        <p:spPr>
          <a:xfrm>
            <a:off x="600600" y="1014000"/>
            <a:ext cx="7942800" cy="37485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6" name="Google Shape;2026;p23"/>
          <p:cNvGrpSpPr/>
          <p:nvPr/>
        </p:nvGrpSpPr>
        <p:grpSpPr>
          <a:xfrm>
            <a:off x="600600" y="519300"/>
            <a:ext cx="7942800" cy="494700"/>
            <a:chOff x="600600" y="519300"/>
            <a:chExt cx="7942800" cy="494700"/>
          </a:xfrm>
        </p:grpSpPr>
        <p:sp>
          <p:nvSpPr>
            <p:cNvPr id="2027" name="Google Shape;2027;p23"/>
            <p:cNvSpPr/>
            <p:nvPr/>
          </p:nvSpPr>
          <p:spPr>
            <a:xfrm>
              <a:off x="600600" y="519300"/>
              <a:ext cx="7942800" cy="494700"/>
            </a:xfrm>
            <a:prstGeom prst="rect">
              <a:avLst/>
            </a:prstGeom>
            <a:solidFill>
              <a:schemeClr val="accent4"/>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8" name="Google Shape;2028;p23"/>
            <p:cNvGrpSpPr/>
            <p:nvPr/>
          </p:nvGrpSpPr>
          <p:grpSpPr>
            <a:xfrm>
              <a:off x="7542569" y="681111"/>
              <a:ext cx="789243" cy="171052"/>
              <a:chOff x="733775" y="310686"/>
              <a:chExt cx="789243" cy="171052"/>
            </a:xfrm>
          </p:grpSpPr>
          <p:sp>
            <p:nvSpPr>
              <p:cNvPr id="2029" name="Google Shape;2029;p23"/>
              <p:cNvSpPr/>
              <p:nvPr/>
            </p:nvSpPr>
            <p:spPr>
              <a:xfrm>
                <a:off x="1364945" y="310686"/>
                <a:ext cx="158072" cy="171052"/>
              </a:xfrm>
              <a:prstGeom prst="rect">
                <a:avLst/>
              </a:prstGeom>
            </p:spPr>
            <p:txBody>
              <a:bodyPr>
                <a:prstTxWarp prst="textPlain">
                  <a:avLst/>
                </a:prstTxWarp>
              </a:bodyPr>
              <a:lstStyle/>
              <a:p>
                <a:pPr lvl="0" algn="ctr"/>
                <a:r>
                  <a:rPr b="0" i="0">
                    <a:ln>
                      <a:noFill/>
                    </a:ln>
                    <a:solidFill>
                      <a:schemeClr val="lt2"/>
                    </a:solidFill>
                    <a:latin typeface="Gaegu;300"/>
                  </a:rPr>
                  <a:t>x</a:t>
                </a:r>
              </a:p>
            </p:txBody>
          </p:sp>
          <p:sp>
            <p:nvSpPr>
              <p:cNvPr id="2030" name="Google Shape;2030;p23"/>
              <p:cNvSpPr/>
              <p:nvPr/>
            </p:nvSpPr>
            <p:spPr>
              <a:xfrm>
                <a:off x="733775" y="385383"/>
                <a:ext cx="155474" cy="21652"/>
              </a:xfrm>
              <a:prstGeom prst="rect">
                <a:avLst/>
              </a:prstGeom>
            </p:spPr>
            <p:txBody>
              <a:bodyPr>
                <a:prstTxWarp prst="textPlain">
                  <a:avLst/>
                </a:prstTxWarp>
              </a:bodyPr>
              <a:lstStyle/>
              <a:p>
                <a:pPr lvl="0" algn="ctr"/>
                <a:r>
                  <a:rPr b="0" i="0">
                    <a:ln>
                      <a:noFill/>
                    </a:ln>
                    <a:solidFill>
                      <a:schemeClr val="lt2"/>
                    </a:solidFill>
                    <a:latin typeface="Gaegu;300"/>
                  </a:rPr>
                  <a:t>-</a:t>
                </a:r>
              </a:p>
            </p:txBody>
          </p:sp>
          <p:grpSp>
            <p:nvGrpSpPr>
              <p:cNvPr id="2031" name="Google Shape;2031;p23"/>
              <p:cNvGrpSpPr/>
              <p:nvPr/>
            </p:nvGrpSpPr>
            <p:grpSpPr>
              <a:xfrm>
                <a:off x="1015525" y="313175"/>
                <a:ext cx="184510" cy="164017"/>
                <a:chOff x="7228702" y="774508"/>
                <a:chExt cx="285046" cy="253347"/>
              </a:xfrm>
            </p:grpSpPr>
            <p:grpSp>
              <p:nvGrpSpPr>
                <p:cNvPr id="2032" name="Google Shape;2032;p23"/>
                <p:cNvGrpSpPr/>
                <p:nvPr/>
              </p:nvGrpSpPr>
              <p:grpSpPr>
                <a:xfrm>
                  <a:off x="7313001" y="774508"/>
                  <a:ext cx="200747" cy="228523"/>
                  <a:chOff x="7313001" y="774508"/>
                  <a:chExt cx="200747" cy="228523"/>
                </a:xfrm>
              </p:grpSpPr>
              <p:sp>
                <p:nvSpPr>
                  <p:cNvPr id="2033" name="Google Shape;2033;p23"/>
                  <p:cNvSpPr/>
                  <p:nvPr/>
                </p:nvSpPr>
                <p:spPr>
                  <a:xfrm>
                    <a:off x="7315737" y="774508"/>
                    <a:ext cx="198011" cy="228523"/>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2034" name="Google Shape;2034;p23"/>
                  <p:cNvSpPr/>
                  <p:nvPr/>
                </p:nvSpPr>
                <p:spPr>
                  <a:xfrm>
                    <a:off x="7313001" y="778289"/>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5" name="Google Shape;2035;p23"/>
                <p:cNvGrpSpPr/>
                <p:nvPr/>
              </p:nvGrpSpPr>
              <p:grpSpPr>
                <a:xfrm>
                  <a:off x="7228702" y="809455"/>
                  <a:ext cx="200757" cy="218400"/>
                  <a:chOff x="7269477" y="781280"/>
                  <a:chExt cx="200757" cy="218400"/>
                </a:xfrm>
              </p:grpSpPr>
              <p:sp>
                <p:nvSpPr>
                  <p:cNvPr id="2036" name="Google Shape;2036;p23"/>
                  <p:cNvSpPr/>
                  <p:nvPr/>
                </p:nvSpPr>
                <p:spPr>
                  <a:xfrm>
                    <a:off x="7269477" y="781280"/>
                    <a:ext cx="200749" cy="217216"/>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2037" name="Google Shape;2037;p23"/>
                  <p:cNvSpPr/>
                  <p:nvPr/>
                </p:nvSpPr>
                <p:spPr>
                  <a:xfrm>
                    <a:off x="7269491" y="782465"/>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038" name="Google Shape;2038;p23"/>
            <p:cNvGrpSpPr/>
            <p:nvPr/>
          </p:nvGrpSpPr>
          <p:grpSpPr>
            <a:xfrm>
              <a:off x="812189" y="664537"/>
              <a:ext cx="800559" cy="204209"/>
              <a:chOff x="747420" y="664537"/>
              <a:chExt cx="800559" cy="204209"/>
            </a:xfrm>
          </p:grpSpPr>
          <p:grpSp>
            <p:nvGrpSpPr>
              <p:cNvPr id="2039" name="Google Shape;2039;p23"/>
              <p:cNvGrpSpPr/>
              <p:nvPr/>
            </p:nvGrpSpPr>
            <p:grpSpPr>
              <a:xfrm>
                <a:off x="1339984" y="664537"/>
                <a:ext cx="207995" cy="204209"/>
                <a:chOff x="1541700" y="658850"/>
                <a:chExt cx="253838" cy="249218"/>
              </a:xfrm>
            </p:grpSpPr>
            <p:sp>
              <p:nvSpPr>
                <p:cNvPr id="2040" name="Google Shape;2040;p23"/>
                <p:cNvSpPr/>
                <p:nvPr/>
              </p:nvSpPr>
              <p:spPr>
                <a:xfrm>
                  <a:off x="1541700" y="658850"/>
                  <a:ext cx="253838" cy="249218"/>
                </a:xfrm>
                <a:custGeom>
                  <a:avLst/>
                  <a:gdLst/>
                  <a:ahLst/>
                  <a:cxn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23"/>
                <p:cNvSpPr/>
                <p:nvPr/>
              </p:nvSpPr>
              <p:spPr>
                <a:xfrm>
                  <a:off x="1610522" y="731473"/>
                  <a:ext cx="118892" cy="100998"/>
                </a:xfrm>
                <a:custGeom>
                  <a:avLst/>
                  <a:gdLst/>
                  <a:ahLst/>
                  <a:cxn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2" name="Google Shape;2042;p23"/>
              <p:cNvSpPr/>
              <p:nvPr/>
            </p:nvSpPr>
            <p:spPr>
              <a:xfrm rot="-5400000">
                <a:off x="71510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sp>
            <p:nvSpPr>
              <p:cNvPr id="2043" name="Google Shape;2043;p23"/>
              <p:cNvSpPr/>
              <p:nvPr/>
            </p:nvSpPr>
            <p:spPr>
              <a:xfrm rot="5400000" flipH="1">
                <a:off x="101138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grpSp>
      </p:grpSp>
      <p:sp>
        <p:nvSpPr>
          <p:cNvPr id="2044" name="Google Shape;2044;p23"/>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45" name="Google Shape;2045;p23"/>
          <p:cNvSpPr txBox="1">
            <a:spLocks noGrp="1"/>
          </p:cNvSpPr>
          <p:nvPr>
            <p:ph type="subTitle" idx="1"/>
          </p:nvPr>
        </p:nvSpPr>
        <p:spPr>
          <a:xfrm>
            <a:off x="2057700" y="1616050"/>
            <a:ext cx="5028600" cy="2554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Char char="●"/>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endParaRPr/>
          </a:p>
        </p:txBody>
      </p:sp>
      <p:sp>
        <p:nvSpPr>
          <p:cNvPr id="2046" name="Google Shape;2046;p23"/>
          <p:cNvSpPr/>
          <p:nvPr/>
        </p:nvSpPr>
        <p:spPr>
          <a:xfrm>
            <a:off x="764475" y="1311300"/>
            <a:ext cx="388372" cy="461152"/>
          </a:xfrm>
          <a:custGeom>
            <a:avLst/>
            <a:gdLst/>
            <a:ahLst/>
            <a:cxnLst/>
            <a:rect l="l" t="t" r="r" b="b"/>
            <a:pathLst>
              <a:path w="4776" h="5671" extrusionOk="0">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7" name="Google Shape;2047;p23"/>
          <p:cNvGrpSpPr/>
          <p:nvPr/>
        </p:nvGrpSpPr>
        <p:grpSpPr>
          <a:xfrm>
            <a:off x="7907494" y="4022291"/>
            <a:ext cx="388378" cy="447357"/>
            <a:chOff x="3150425" y="3024575"/>
            <a:chExt cx="130350" cy="150150"/>
          </a:xfrm>
        </p:grpSpPr>
        <p:sp>
          <p:nvSpPr>
            <p:cNvPr id="2048" name="Google Shape;2048;p23"/>
            <p:cNvSpPr/>
            <p:nvPr/>
          </p:nvSpPr>
          <p:spPr>
            <a:xfrm>
              <a:off x="3259350" y="3087675"/>
              <a:ext cx="21425" cy="20150"/>
            </a:xfrm>
            <a:custGeom>
              <a:avLst/>
              <a:gdLst/>
              <a:ahLst/>
              <a:cxnLst/>
              <a:rect l="l" t="t" r="r" b="b"/>
              <a:pathLst>
                <a:path w="857" h="806" extrusionOk="0">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23"/>
            <p:cNvSpPr/>
            <p:nvPr/>
          </p:nvSpPr>
          <p:spPr>
            <a:xfrm>
              <a:off x="3226525" y="3128500"/>
              <a:ext cx="22425" cy="29025"/>
            </a:xfrm>
            <a:custGeom>
              <a:avLst/>
              <a:gdLst/>
              <a:ahLst/>
              <a:cxnLst/>
              <a:rect l="l" t="t" r="r" b="b"/>
              <a:pathLst>
                <a:path w="897" h="1161" extrusionOk="0">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23"/>
            <p:cNvSpPr/>
            <p:nvPr/>
          </p:nvSpPr>
          <p:spPr>
            <a:xfrm>
              <a:off x="3237625" y="3024575"/>
              <a:ext cx="14800" cy="14075"/>
            </a:xfrm>
            <a:custGeom>
              <a:avLst/>
              <a:gdLst/>
              <a:ahLst/>
              <a:cxnLst/>
              <a:rect l="l" t="t" r="r" b="b"/>
              <a:pathLst>
                <a:path w="592" h="563" extrusionOk="0">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23"/>
            <p:cNvSpPr/>
            <p:nvPr/>
          </p:nvSpPr>
          <p:spPr>
            <a:xfrm>
              <a:off x="3209125" y="3062300"/>
              <a:ext cx="22900" cy="22025"/>
            </a:xfrm>
            <a:custGeom>
              <a:avLst/>
              <a:gdLst/>
              <a:ahLst/>
              <a:cxnLst/>
              <a:rect l="l" t="t" r="r" b="b"/>
              <a:pathLst>
                <a:path w="916" h="881" extrusionOk="0">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23"/>
            <p:cNvSpPr/>
            <p:nvPr/>
          </p:nvSpPr>
          <p:spPr>
            <a:xfrm>
              <a:off x="3205650" y="3094325"/>
              <a:ext cx="22350" cy="22600"/>
            </a:xfrm>
            <a:custGeom>
              <a:avLst/>
              <a:gdLst/>
              <a:ahLst/>
              <a:cxnLst/>
              <a:rect l="l" t="t" r="r" b="b"/>
              <a:pathLst>
                <a:path w="894" h="904" extrusionOk="0">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23"/>
            <p:cNvSpPr/>
            <p:nvPr/>
          </p:nvSpPr>
          <p:spPr>
            <a:xfrm>
              <a:off x="3182750" y="3155225"/>
              <a:ext cx="18425" cy="19500"/>
            </a:xfrm>
            <a:custGeom>
              <a:avLst/>
              <a:gdLst/>
              <a:ahLst/>
              <a:cxnLst/>
              <a:rect l="l" t="t" r="r" b="b"/>
              <a:pathLst>
                <a:path w="737" h="780" extrusionOk="0">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23"/>
            <p:cNvSpPr/>
            <p:nvPr/>
          </p:nvSpPr>
          <p:spPr>
            <a:xfrm>
              <a:off x="3165350" y="3033050"/>
              <a:ext cx="26875" cy="29250"/>
            </a:xfrm>
            <a:custGeom>
              <a:avLst/>
              <a:gdLst/>
              <a:ahLst/>
              <a:cxnLst/>
              <a:rect l="l" t="t" r="r" b="b"/>
              <a:pathLst>
                <a:path w="1075" h="1170" extrusionOk="0">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23"/>
            <p:cNvSpPr/>
            <p:nvPr/>
          </p:nvSpPr>
          <p:spPr>
            <a:xfrm>
              <a:off x="3150425" y="3082275"/>
              <a:ext cx="25900" cy="26450"/>
            </a:xfrm>
            <a:custGeom>
              <a:avLst/>
              <a:gdLst/>
              <a:ahLst/>
              <a:cxnLst/>
              <a:rect l="l" t="t" r="r" b="b"/>
              <a:pathLst>
                <a:path w="1036" h="1058" extrusionOk="0">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3">
  <p:cSld name="CUSTOM_12">
    <p:spTree>
      <p:nvGrpSpPr>
        <p:cNvPr id="1" name="Shape 2056"/>
        <p:cNvGrpSpPr/>
        <p:nvPr/>
      </p:nvGrpSpPr>
      <p:grpSpPr>
        <a:xfrm>
          <a:off x="0" y="0"/>
          <a:ext cx="0" cy="0"/>
          <a:chOff x="0" y="0"/>
          <a:chExt cx="0" cy="0"/>
        </a:xfrm>
      </p:grpSpPr>
      <p:grpSp>
        <p:nvGrpSpPr>
          <p:cNvPr id="2057" name="Google Shape;2057;p24"/>
          <p:cNvGrpSpPr/>
          <p:nvPr/>
        </p:nvGrpSpPr>
        <p:grpSpPr>
          <a:xfrm>
            <a:off x="-23004" y="-1"/>
            <a:ext cx="9177565" cy="5143390"/>
            <a:chOff x="-23004" y="-1"/>
            <a:chExt cx="9177565" cy="5143390"/>
          </a:xfrm>
        </p:grpSpPr>
        <p:sp>
          <p:nvSpPr>
            <p:cNvPr id="2058" name="Google Shape;2058;p24"/>
            <p:cNvSpPr/>
            <p:nvPr/>
          </p:nvSpPr>
          <p:spPr>
            <a:xfrm>
              <a:off x="-22991"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24"/>
            <p:cNvSpPr/>
            <p:nvPr/>
          </p:nvSpPr>
          <p:spPr>
            <a:xfrm>
              <a:off x="324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24"/>
            <p:cNvSpPr/>
            <p:nvPr/>
          </p:nvSpPr>
          <p:spPr>
            <a:xfrm>
              <a:off x="650686"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24"/>
            <p:cNvSpPr/>
            <p:nvPr/>
          </p:nvSpPr>
          <p:spPr>
            <a:xfrm>
              <a:off x="9986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24"/>
            <p:cNvSpPr/>
            <p:nvPr/>
          </p:nvSpPr>
          <p:spPr>
            <a:xfrm>
              <a:off x="1346531"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24"/>
            <p:cNvSpPr/>
            <p:nvPr/>
          </p:nvSpPr>
          <p:spPr>
            <a:xfrm>
              <a:off x="1672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24"/>
            <p:cNvSpPr/>
            <p:nvPr/>
          </p:nvSpPr>
          <p:spPr>
            <a:xfrm>
              <a:off x="20202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24"/>
            <p:cNvSpPr/>
            <p:nvPr/>
          </p:nvSpPr>
          <p:spPr>
            <a:xfrm>
              <a:off x="236813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24"/>
            <p:cNvSpPr/>
            <p:nvPr/>
          </p:nvSpPr>
          <p:spPr>
            <a:xfrm>
              <a:off x="26941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24"/>
            <p:cNvSpPr/>
            <p:nvPr/>
          </p:nvSpPr>
          <p:spPr>
            <a:xfrm>
              <a:off x="3041740"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24"/>
            <p:cNvSpPr/>
            <p:nvPr/>
          </p:nvSpPr>
          <p:spPr>
            <a:xfrm>
              <a:off x="338966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24"/>
            <p:cNvSpPr/>
            <p:nvPr/>
          </p:nvSpPr>
          <p:spPr>
            <a:xfrm>
              <a:off x="37157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24"/>
            <p:cNvSpPr/>
            <p:nvPr/>
          </p:nvSpPr>
          <p:spPr>
            <a:xfrm>
              <a:off x="406333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24"/>
            <p:cNvSpPr/>
            <p:nvPr/>
          </p:nvSpPr>
          <p:spPr>
            <a:xfrm>
              <a:off x="4411262"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24"/>
            <p:cNvSpPr/>
            <p:nvPr/>
          </p:nvSpPr>
          <p:spPr>
            <a:xfrm>
              <a:off x="-23004" y="176275"/>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24"/>
            <p:cNvSpPr/>
            <p:nvPr/>
          </p:nvSpPr>
          <p:spPr>
            <a:xfrm>
              <a:off x="-23004" y="52386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24"/>
            <p:cNvSpPr/>
            <p:nvPr/>
          </p:nvSpPr>
          <p:spPr>
            <a:xfrm>
              <a:off x="-23004" y="84988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24"/>
            <p:cNvSpPr/>
            <p:nvPr/>
          </p:nvSpPr>
          <p:spPr>
            <a:xfrm>
              <a:off x="-23004" y="119780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24"/>
            <p:cNvSpPr/>
            <p:nvPr/>
          </p:nvSpPr>
          <p:spPr>
            <a:xfrm>
              <a:off x="-23004" y="155450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24"/>
            <p:cNvSpPr/>
            <p:nvPr/>
          </p:nvSpPr>
          <p:spPr>
            <a:xfrm>
              <a:off x="-23004" y="1880590"/>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24"/>
            <p:cNvSpPr/>
            <p:nvPr/>
          </p:nvSpPr>
          <p:spPr>
            <a:xfrm>
              <a:off x="-23004" y="222851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24"/>
            <p:cNvSpPr/>
            <p:nvPr/>
          </p:nvSpPr>
          <p:spPr>
            <a:xfrm>
              <a:off x="-23004" y="257636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24"/>
            <p:cNvSpPr/>
            <p:nvPr/>
          </p:nvSpPr>
          <p:spPr>
            <a:xfrm>
              <a:off x="-23004" y="2902455"/>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24"/>
            <p:cNvSpPr/>
            <p:nvPr/>
          </p:nvSpPr>
          <p:spPr>
            <a:xfrm>
              <a:off x="-23004" y="3250042"/>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24"/>
            <p:cNvSpPr/>
            <p:nvPr/>
          </p:nvSpPr>
          <p:spPr>
            <a:xfrm>
              <a:off x="-23004" y="359796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24"/>
            <p:cNvSpPr/>
            <p:nvPr/>
          </p:nvSpPr>
          <p:spPr>
            <a:xfrm>
              <a:off x="-23004" y="392405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24"/>
            <p:cNvSpPr/>
            <p:nvPr/>
          </p:nvSpPr>
          <p:spPr>
            <a:xfrm>
              <a:off x="-23004" y="4271639"/>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24"/>
            <p:cNvSpPr/>
            <p:nvPr/>
          </p:nvSpPr>
          <p:spPr>
            <a:xfrm>
              <a:off x="-23004" y="461956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24"/>
            <p:cNvSpPr/>
            <p:nvPr/>
          </p:nvSpPr>
          <p:spPr>
            <a:xfrm>
              <a:off x="-23004" y="4945583"/>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24"/>
            <p:cNvSpPr/>
            <p:nvPr/>
          </p:nvSpPr>
          <p:spPr>
            <a:xfrm>
              <a:off x="4732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24"/>
            <p:cNvSpPr/>
            <p:nvPr/>
          </p:nvSpPr>
          <p:spPr>
            <a:xfrm>
              <a:off x="505868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24"/>
            <p:cNvSpPr/>
            <p:nvPr/>
          </p:nvSpPr>
          <p:spPr>
            <a:xfrm>
              <a:off x="5406608"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24"/>
            <p:cNvSpPr/>
            <p:nvPr/>
          </p:nvSpPr>
          <p:spPr>
            <a:xfrm>
              <a:off x="57541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24"/>
            <p:cNvSpPr/>
            <p:nvPr/>
          </p:nvSpPr>
          <p:spPr>
            <a:xfrm>
              <a:off x="6080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24"/>
            <p:cNvSpPr/>
            <p:nvPr/>
          </p:nvSpPr>
          <p:spPr>
            <a:xfrm>
              <a:off x="64282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24"/>
            <p:cNvSpPr/>
            <p:nvPr/>
          </p:nvSpPr>
          <p:spPr>
            <a:xfrm>
              <a:off x="677579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24"/>
            <p:cNvSpPr/>
            <p:nvPr/>
          </p:nvSpPr>
          <p:spPr>
            <a:xfrm>
              <a:off x="710188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24"/>
            <p:cNvSpPr/>
            <p:nvPr/>
          </p:nvSpPr>
          <p:spPr>
            <a:xfrm>
              <a:off x="74498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24"/>
            <p:cNvSpPr/>
            <p:nvPr/>
          </p:nvSpPr>
          <p:spPr>
            <a:xfrm>
              <a:off x="779739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24"/>
            <p:cNvSpPr/>
            <p:nvPr/>
          </p:nvSpPr>
          <p:spPr>
            <a:xfrm>
              <a:off x="8123417"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24"/>
            <p:cNvSpPr/>
            <p:nvPr/>
          </p:nvSpPr>
          <p:spPr>
            <a:xfrm>
              <a:off x="8471339"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24"/>
            <p:cNvSpPr/>
            <p:nvPr/>
          </p:nvSpPr>
          <p:spPr>
            <a:xfrm>
              <a:off x="882837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24"/>
            <p:cNvSpPr/>
            <p:nvPr/>
          </p:nvSpPr>
          <p:spPr>
            <a:xfrm>
              <a:off x="915445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24"/>
            <p:cNvSpPr/>
            <p:nvPr/>
          </p:nvSpPr>
          <p:spPr>
            <a:xfrm>
              <a:off x="4732600" y="176275"/>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24"/>
            <p:cNvSpPr/>
            <p:nvPr/>
          </p:nvSpPr>
          <p:spPr>
            <a:xfrm>
              <a:off x="4732600" y="52386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24"/>
            <p:cNvSpPr/>
            <p:nvPr/>
          </p:nvSpPr>
          <p:spPr>
            <a:xfrm>
              <a:off x="4732600" y="84988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24"/>
            <p:cNvSpPr/>
            <p:nvPr/>
          </p:nvSpPr>
          <p:spPr>
            <a:xfrm>
              <a:off x="4732600" y="119780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24"/>
            <p:cNvSpPr/>
            <p:nvPr/>
          </p:nvSpPr>
          <p:spPr>
            <a:xfrm>
              <a:off x="4732600" y="155450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24"/>
            <p:cNvSpPr/>
            <p:nvPr/>
          </p:nvSpPr>
          <p:spPr>
            <a:xfrm>
              <a:off x="4732600" y="1880590"/>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24"/>
            <p:cNvSpPr/>
            <p:nvPr/>
          </p:nvSpPr>
          <p:spPr>
            <a:xfrm>
              <a:off x="4732600" y="222851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24"/>
            <p:cNvSpPr/>
            <p:nvPr/>
          </p:nvSpPr>
          <p:spPr>
            <a:xfrm>
              <a:off x="4732600" y="257636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24"/>
            <p:cNvSpPr/>
            <p:nvPr/>
          </p:nvSpPr>
          <p:spPr>
            <a:xfrm>
              <a:off x="4732600" y="2902455"/>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24"/>
            <p:cNvSpPr/>
            <p:nvPr/>
          </p:nvSpPr>
          <p:spPr>
            <a:xfrm>
              <a:off x="4732600" y="3250042"/>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24"/>
            <p:cNvSpPr/>
            <p:nvPr/>
          </p:nvSpPr>
          <p:spPr>
            <a:xfrm>
              <a:off x="4732600" y="359796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24"/>
            <p:cNvSpPr/>
            <p:nvPr/>
          </p:nvSpPr>
          <p:spPr>
            <a:xfrm>
              <a:off x="4732600" y="392405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24"/>
            <p:cNvSpPr/>
            <p:nvPr/>
          </p:nvSpPr>
          <p:spPr>
            <a:xfrm>
              <a:off x="4732600" y="4271639"/>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24"/>
            <p:cNvSpPr/>
            <p:nvPr/>
          </p:nvSpPr>
          <p:spPr>
            <a:xfrm>
              <a:off x="4732600" y="461956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4"/>
            <p:cNvSpPr/>
            <p:nvPr/>
          </p:nvSpPr>
          <p:spPr>
            <a:xfrm>
              <a:off x="4732600" y="4945583"/>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6" name="Google Shape;2116;p24"/>
          <p:cNvSpPr/>
          <p:nvPr/>
        </p:nvSpPr>
        <p:spPr>
          <a:xfrm>
            <a:off x="600600" y="1014000"/>
            <a:ext cx="7942800" cy="374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7" name="Google Shape;2117;p24"/>
          <p:cNvGrpSpPr/>
          <p:nvPr/>
        </p:nvGrpSpPr>
        <p:grpSpPr>
          <a:xfrm>
            <a:off x="7132404" y="3160102"/>
            <a:ext cx="1416114" cy="1573141"/>
            <a:chOff x="7393400" y="2351813"/>
            <a:chExt cx="1150003" cy="1277522"/>
          </a:xfrm>
        </p:grpSpPr>
        <p:sp>
          <p:nvSpPr>
            <p:cNvPr id="2118" name="Google Shape;2118;p24"/>
            <p:cNvSpPr/>
            <p:nvPr/>
          </p:nvSpPr>
          <p:spPr>
            <a:xfrm flipH="1">
              <a:off x="7488154" y="2439655"/>
              <a:ext cx="962609" cy="1189680"/>
            </a:xfrm>
            <a:custGeom>
              <a:avLst/>
              <a:gdLst/>
              <a:ahLst/>
              <a:cxnLst/>
              <a:rect l="l" t="t" r="r" b="b"/>
              <a:pathLst>
                <a:path w="26881" h="33222" extrusionOk="0">
                  <a:moveTo>
                    <a:pt x="9335" y="18405"/>
                  </a:moveTo>
                  <a:cubicBezTo>
                    <a:pt x="9327" y="18416"/>
                    <a:pt x="9319" y="18428"/>
                    <a:pt x="9312" y="18439"/>
                  </a:cubicBezTo>
                  <a:cubicBezTo>
                    <a:pt x="9319" y="18429"/>
                    <a:pt x="9327" y="18417"/>
                    <a:pt x="9335" y="18405"/>
                  </a:cubicBezTo>
                  <a:close/>
                  <a:moveTo>
                    <a:pt x="8914" y="18817"/>
                  </a:moveTo>
                  <a:lnTo>
                    <a:pt x="8914" y="18817"/>
                  </a:lnTo>
                  <a:cubicBezTo>
                    <a:pt x="8904" y="18836"/>
                    <a:pt x="8895" y="18854"/>
                    <a:pt x="8887" y="18871"/>
                  </a:cubicBezTo>
                  <a:lnTo>
                    <a:pt x="8887" y="18871"/>
                  </a:lnTo>
                  <a:lnTo>
                    <a:pt x="8914" y="18817"/>
                  </a:lnTo>
                  <a:close/>
                  <a:moveTo>
                    <a:pt x="7761" y="25656"/>
                  </a:moveTo>
                  <a:lnTo>
                    <a:pt x="7760" y="25661"/>
                  </a:lnTo>
                  <a:cubicBezTo>
                    <a:pt x="7760" y="25660"/>
                    <a:pt x="7761" y="25658"/>
                    <a:pt x="7761" y="25656"/>
                  </a:cubicBezTo>
                  <a:close/>
                  <a:moveTo>
                    <a:pt x="7641" y="25801"/>
                  </a:moveTo>
                  <a:lnTo>
                    <a:pt x="7641" y="25801"/>
                  </a:lnTo>
                  <a:cubicBezTo>
                    <a:pt x="7633" y="25805"/>
                    <a:pt x="7626" y="25810"/>
                    <a:pt x="7619" y="25814"/>
                  </a:cubicBezTo>
                  <a:lnTo>
                    <a:pt x="7619" y="25814"/>
                  </a:lnTo>
                  <a:cubicBezTo>
                    <a:pt x="7626" y="25811"/>
                    <a:pt x="7633" y="25807"/>
                    <a:pt x="7641" y="25801"/>
                  </a:cubicBezTo>
                  <a:close/>
                  <a:moveTo>
                    <a:pt x="2945" y="27653"/>
                  </a:moveTo>
                  <a:cubicBezTo>
                    <a:pt x="2938" y="27674"/>
                    <a:pt x="2932" y="27694"/>
                    <a:pt x="2925" y="27711"/>
                  </a:cubicBezTo>
                  <a:cubicBezTo>
                    <a:pt x="2934" y="27689"/>
                    <a:pt x="2941" y="27670"/>
                    <a:pt x="2945" y="27653"/>
                  </a:cubicBezTo>
                  <a:close/>
                  <a:moveTo>
                    <a:pt x="3400" y="31173"/>
                  </a:moveTo>
                  <a:cubicBezTo>
                    <a:pt x="3395" y="31179"/>
                    <a:pt x="3389" y="31186"/>
                    <a:pt x="3383" y="31192"/>
                  </a:cubicBezTo>
                  <a:cubicBezTo>
                    <a:pt x="3389" y="31186"/>
                    <a:pt x="3395" y="31180"/>
                    <a:pt x="3400" y="31173"/>
                  </a:cubicBezTo>
                  <a:close/>
                  <a:moveTo>
                    <a:pt x="2686" y="31829"/>
                  </a:moveTo>
                  <a:cubicBezTo>
                    <a:pt x="2666" y="31909"/>
                    <a:pt x="2587" y="31988"/>
                    <a:pt x="2468" y="32068"/>
                  </a:cubicBezTo>
                  <a:cubicBezTo>
                    <a:pt x="2507" y="31968"/>
                    <a:pt x="2587" y="31889"/>
                    <a:pt x="2686" y="31829"/>
                  </a:cubicBezTo>
                  <a:close/>
                  <a:moveTo>
                    <a:pt x="2249" y="31929"/>
                  </a:moveTo>
                  <a:cubicBezTo>
                    <a:pt x="2288" y="31968"/>
                    <a:pt x="2308" y="32048"/>
                    <a:pt x="2288" y="32147"/>
                  </a:cubicBezTo>
                  <a:cubicBezTo>
                    <a:pt x="2229" y="32187"/>
                    <a:pt x="2149" y="32227"/>
                    <a:pt x="2090" y="32247"/>
                  </a:cubicBezTo>
                  <a:cubicBezTo>
                    <a:pt x="2090" y="32207"/>
                    <a:pt x="2090" y="32187"/>
                    <a:pt x="2090" y="32147"/>
                  </a:cubicBezTo>
                  <a:cubicBezTo>
                    <a:pt x="2149" y="32088"/>
                    <a:pt x="2189" y="32008"/>
                    <a:pt x="2249" y="31929"/>
                  </a:cubicBezTo>
                  <a:close/>
                  <a:moveTo>
                    <a:pt x="25318" y="0"/>
                  </a:moveTo>
                  <a:cubicBezTo>
                    <a:pt x="25303" y="0"/>
                    <a:pt x="25289" y="5"/>
                    <a:pt x="25269" y="15"/>
                  </a:cubicBezTo>
                  <a:cubicBezTo>
                    <a:pt x="25265" y="11"/>
                    <a:pt x="25261" y="10"/>
                    <a:pt x="25257" y="10"/>
                  </a:cubicBezTo>
                  <a:cubicBezTo>
                    <a:pt x="25241" y="10"/>
                    <a:pt x="25225" y="39"/>
                    <a:pt x="25209" y="55"/>
                  </a:cubicBezTo>
                  <a:lnTo>
                    <a:pt x="25149" y="115"/>
                  </a:lnTo>
                  <a:cubicBezTo>
                    <a:pt x="25070" y="214"/>
                    <a:pt x="24990" y="333"/>
                    <a:pt x="24911" y="473"/>
                  </a:cubicBezTo>
                  <a:cubicBezTo>
                    <a:pt x="24897" y="478"/>
                    <a:pt x="24887" y="481"/>
                    <a:pt x="24880" y="481"/>
                  </a:cubicBezTo>
                  <a:cubicBezTo>
                    <a:pt x="24814" y="481"/>
                    <a:pt x="25002" y="254"/>
                    <a:pt x="24930" y="254"/>
                  </a:cubicBezTo>
                  <a:cubicBezTo>
                    <a:pt x="24791" y="532"/>
                    <a:pt x="24632" y="711"/>
                    <a:pt x="24274" y="1010"/>
                  </a:cubicBezTo>
                  <a:lnTo>
                    <a:pt x="24294" y="930"/>
                  </a:lnTo>
                  <a:lnTo>
                    <a:pt x="24294" y="930"/>
                  </a:lnTo>
                  <a:cubicBezTo>
                    <a:pt x="24035" y="1209"/>
                    <a:pt x="23936" y="1308"/>
                    <a:pt x="23796" y="1448"/>
                  </a:cubicBezTo>
                  <a:cubicBezTo>
                    <a:pt x="23657" y="1587"/>
                    <a:pt x="23518" y="1706"/>
                    <a:pt x="23379" y="1806"/>
                  </a:cubicBezTo>
                  <a:cubicBezTo>
                    <a:pt x="23100" y="2044"/>
                    <a:pt x="22821" y="2283"/>
                    <a:pt x="22423" y="2641"/>
                  </a:cubicBezTo>
                  <a:lnTo>
                    <a:pt x="22563" y="2681"/>
                  </a:lnTo>
                  <a:cubicBezTo>
                    <a:pt x="22404" y="2840"/>
                    <a:pt x="22344" y="2840"/>
                    <a:pt x="22244" y="2900"/>
                  </a:cubicBezTo>
                  <a:cubicBezTo>
                    <a:pt x="22237" y="2956"/>
                    <a:pt x="22247" y="2978"/>
                    <a:pt x="22268" y="2978"/>
                  </a:cubicBezTo>
                  <a:cubicBezTo>
                    <a:pt x="22344" y="2978"/>
                    <a:pt x="22566" y="2682"/>
                    <a:pt x="22650" y="2682"/>
                  </a:cubicBezTo>
                  <a:cubicBezTo>
                    <a:pt x="22673" y="2682"/>
                    <a:pt x="22686" y="2705"/>
                    <a:pt x="22682" y="2761"/>
                  </a:cubicBezTo>
                  <a:cubicBezTo>
                    <a:pt x="22291" y="2800"/>
                    <a:pt x="21593" y="3896"/>
                    <a:pt x="21248" y="3896"/>
                  </a:cubicBezTo>
                  <a:cubicBezTo>
                    <a:pt x="21241" y="3896"/>
                    <a:pt x="21236" y="3896"/>
                    <a:pt x="21230" y="3895"/>
                  </a:cubicBezTo>
                  <a:lnTo>
                    <a:pt x="21230" y="3895"/>
                  </a:lnTo>
                  <a:cubicBezTo>
                    <a:pt x="20991" y="4153"/>
                    <a:pt x="21389" y="3915"/>
                    <a:pt x="21150" y="4173"/>
                  </a:cubicBezTo>
                  <a:lnTo>
                    <a:pt x="21031" y="4193"/>
                  </a:lnTo>
                  <a:lnTo>
                    <a:pt x="21051" y="4333"/>
                  </a:lnTo>
                  <a:cubicBezTo>
                    <a:pt x="20922" y="4447"/>
                    <a:pt x="20814" y="4489"/>
                    <a:pt x="20741" y="4489"/>
                  </a:cubicBezTo>
                  <a:cubicBezTo>
                    <a:pt x="20712" y="4489"/>
                    <a:pt x="20689" y="4483"/>
                    <a:pt x="20673" y="4472"/>
                  </a:cubicBezTo>
                  <a:cubicBezTo>
                    <a:pt x="20712" y="4432"/>
                    <a:pt x="20772" y="4333"/>
                    <a:pt x="20812" y="4293"/>
                  </a:cubicBezTo>
                  <a:lnTo>
                    <a:pt x="20812" y="4293"/>
                  </a:lnTo>
                  <a:cubicBezTo>
                    <a:pt x="20553" y="4432"/>
                    <a:pt x="20295" y="4870"/>
                    <a:pt x="20195" y="4989"/>
                  </a:cubicBezTo>
                  <a:lnTo>
                    <a:pt x="20434" y="4790"/>
                  </a:lnTo>
                  <a:lnTo>
                    <a:pt x="20434" y="4790"/>
                  </a:lnTo>
                  <a:cubicBezTo>
                    <a:pt x="20135" y="5168"/>
                    <a:pt x="19777" y="5566"/>
                    <a:pt x="19419" y="5964"/>
                  </a:cubicBezTo>
                  <a:cubicBezTo>
                    <a:pt x="19081" y="6362"/>
                    <a:pt x="18743" y="6780"/>
                    <a:pt x="18504" y="7178"/>
                  </a:cubicBezTo>
                  <a:lnTo>
                    <a:pt x="18584" y="7178"/>
                  </a:lnTo>
                  <a:cubicBezTo>
                    <a:pt x="18205" y="7775"/>
                    <a:pt x="18166" y="7556"/>
                    <a:pt x="17708" y="8192"/>
                  </a:cubicBezTo>
                  <a:lnTo>
                    <a:pt x="17708" y="8153"/>
                  </a:lnTo>
                  <a:cubicBezTo>
                    <a:pt x="17648" y="8312"/>
                    <a:pt x="17549" y="8491"/>
                    <a:pt x="17410" y="8650"/>
                  </a:cubicBezTo>
                  <a:cubicBezTo>
                    <a:pt x="17422" y="8607"/>
                    <a:pt x="17414" y="8592"/>
                    <a:pt x="17394" y="8592"/>
                  </a:cubicBezTo>
                  <a:cubicBezTo>
                    <a:pt x="17345" y="8592"/>
                    <a:pt x="17221" y="8689"/>
                    <a:pt x="17174" y="8689"/>
                  </a:cubicBezTo>
                  <a:cubicBezTo>
                    <a:pt x="17152" y="8689"/>
                    <a:pt x="17146" y="8669"/>
                    <a:pt x="17171" y="8610"/>
                  </a:cubicBezTo>
                  <a:lnTo>
                    <a:pt x="17171" y="8610"/>
                  </a:lnTo>
                  <a:cubicBezTo>
                    <a:pt x="16773" y="9267"/>
                    <a:pt x="16992" y="8968"/>
                    <a:pt x="16833" y="9486"/>
                  </a:cubicBezTo>
                  <a:lnTo>
                    <a:pt x="16693" y="9525"/>
                  </a:lnTo>
                  <a:cubicBezTo>
                    <a:pt x="16634" y="9705"/>
                    <a:pt x="16673" y="9744"/>
                    <a:pt x="16435" y="10063"/>
                  </a:cubicBezTo>
                  <a:cubicBezTo>
                    <a:pt x="16479" y="9968"/>
                    <a:pt x="16467" y="9943"/>
                    <a:pt x="16435" y="9943"/>
                  </a:cubicBezTo>
                  <a:cubicBezTo>
                    <a:pt x="16401" y="9943"/>
                    <a:pt x="16346" y="9970"/>
                    <a:pt x="16311" y="9970"/>
                  </a:cubicBezTo>
                  <a:cubicBezTo>
                    <a:pt x="16274" y="9970"/>
                    <a:pt x="16260" y="9941"/>
                    <a:pt x="16315" y="9824"/>
                  </a:cubicBezTo>
                  <a:lnTo>
                    <a:pt x="16315" y="9824"/>
                  </a:lnTo>
                  <a:cubicBezTo>
                    <a:pt x="15619" y="10321"/>
                    <a:pt x="15718" y="10898"/>
                    <a:pt x="15221" y="10998"/>
                  </a:cubicBezTo>
                  <a:cubicBezTo>
                    <a:pt x="15217" y="11091"/>
                    <a:pt x="15239" y="11128"/>
                    <a:pt x="15275" y="11128"/>
                  </a:cubicBezTo>
                  <a:cubicBezTo>
                    <a:pt x="15398" y="11128"/>
                    <a:pt x="15690" y="10710"/>
                    <a:pt x="15709" y="10710"/>
                  </a:cubicBezTo>
                  <a:cubicBezTo>
                    <a:pt x="15712" y="10710"/>
                    <a:pt x="15709" y="10719"/>
                    <a:pt x="15699" y="10739"/>
                  </a:cubicBezTo>
                  <a:cubicBezTo>
                    <a:pt x="15713" y="10733"/>
                    <a:pt x="15725" y="10730"/>
                    <a:pt x="15735" y="10730"/>
                  </a:cubicBezTo>
                  <a:cubicBezTo>
                    <a:pt x="15842" y="10730"/>
                    <a:pt x="15644" y="11112"/>
                    <a:pt x="15480" y="11276"/>
                  </a:cubicBezTo>
                  <a:cubicBezTo>
                    <a:pt x="15321" y="11475"/>
                    <a:pt x="14942" y="11416"/>
                    <a:pt x="14525" y="11933"/>
                  </a:cubicBezTo>
                  <a:cubicBezTo>
                    <a:pt x="14564" y="11873"/>
                    <a:pt x="14564" y="11873"/>
                    <a:pt x="14604" y="11814"/>
                  </a:cubicBezTo>
                  <a:lnTo>
                    <a:pt x="14604" y="11814"/>
                  </a:lnTo>
                  <a:cubicBezTo>
                    <a:pt x="14385" y="11973"/>
                    <a:pt x="14365" y="12251"/>
                    <a:pt x="14087" y="12410"/>
                  </a:cubicBezTo>
                  <a:cubicBezTo>
                    <a:pt x="14107" y="12649"/>
                    <a:pt x="13848" y="12709"/>
                    <a:pt x="13968" y="12888"/>
                  </a:cubicBezTo>
                  <a:lnTo>
                    <a:pt x="14306" y="12391"/>
                  </a:lnTo>
                  <a:lnTo>
                    <a:pt x="14306" y="12391"/>
                  </a:lnTo>
                  <a:cubicBezTo>
                    <a:pt x="14147" y="12689"/>
                    <a:pt x="14127" y="13087"/>
                    <a:pt x="13689" y="13465"/>
                  </a:cubicBezTo>
                  <a:cubicBezTo>
                    <a:pt x="13689" y="13405"/>
                    <a:pt x="13749" y="13226"/>
                    <a:pt x="13789" y="13127"/>
                  </a:cubicBezTo>
                  <a:lnTo>
                    <a:pt x="13789" y="13127"/>
                  </a:lnTo>
                  <a:cubicBezTo>
                    <a:pt x="13649" y="13206"/>
                    <a:pt x="13629" y="13405"/>
                    <a:pt x="13470" y="13485"/>
                  </a:cubicBezTo>
                  <a:cubicBezTo>
                    <a:pt x="13351" y="13326"/>
                    <a:pt x="13888" y="12888"/>
                    <a:pt x="13987" y="12490"/>
                  </a:cubicBezTo>
                  <a:lnTo>
                    <a:pt x="13987" y="12490"/>
                  </a:lnTo>
                  <a:cubicBezTo>
                    <a:pt x="13846" y="12569"/>
                    <a:pt x="13741" y="12935"/>
                    <a:pt x="13674" y="12935"/>
                  </a:cubicBezTo>
                  <a:cubicBezTo>
                    <a:pt x="13657" y="12935"/>
                    <a:pt x="13642" y="12910"/>
                    <a:pt x="13629" y="12848"/>
                  </a:cubicBezTo>
                  <a:lnTo>
                    <a:pt x="13629" y="12848"/>
                  </a:lnTo>
                  <a:cubicBezTo>
                    <a:pt x="13689" y="13246"/>
                    <a:pt x="13192" y="13346"/>
                    <a:pt x="13092" y="13823"/>
                  </a:cubicBezTo>
                  <a:lnTo>
                    <a:pt x="13013" y="13724"/>
                  </a:lnTo>
                  <a:cubicBezTo>
                    <a:pt x="12993" y="13803"/>
                    <a:pt x="12933" y="13942"/>
                    <a:pt x="12853" y="14042"/>
                  </a:cubicBezTo>
                  <a:lnTo>
                    <a:pt x="12873" y="13763"/>
                  </a:lnTo>
                  <a:lnTo>
                    <a:pt x="12873" y="13763"/>
                  </a:lnTo>
                  <a:cubicBezTo>
                    <a:pt x="12754" y="14141"/>
                    <a:pt x="12356" y="14241"/>
                    <a:pt x="12197" y="14559"/>
                  </a:cubicBezTo>
                  <a:cubicBezTo>
                    <a:pt x="12360" y="14344"/>
                    <a:pt x="12432" y="14284"/>
                    <a:pt x="12472" y="14284"/>
                  </a:cubicBezTo>
                  <a:cubicBezTo>
                    <a:pt x="12521" y="14284"/>
                    <a:pt x="12519" y="14379"/>
                    <a:pt x="12584" y="14379"/>
                  </a:cubicBezTo>
                  <a:cubicBezTo>
                    <a:pt x="12605" y="14379"/>
                    <a:pt x="12634" y="14368"/>
                    <a:pt x="12674" y="14340"/>
                  </a:cubicBezTo>
                  <a:lnTo>
                    <a:pt x="12674" y="14340"/>
                  </a:lnTo>
                  <a:cubicBezTo>
                    <a:pt x="12256" y="15136"/>
                    <a:pt x="12097" y="14559"/>
                    <a:pt x="11560" y="15335"/>
                  </a:cubicBezTo>
                  <a:cubicBezTo>
                    <a:pt x="11629" y="15252"/>
                    <a:pt x="11766" y="15140"/>
                    <a:pt x="11816" y="15140"/>
                  </a:cubicBezTo>
                  <a:cubicBezTo>
                    <a:pt x="11838" y="15140"/>
                    <a:pt x="11843" y="15161"/>
                    <a:pt x="11819" y="15216"/>
                  </a:cubicBezTo>
                  <a:cubicBezTo>
                    <a:pt x="11699" y="15355"/>
                    <a:pt x="11500" y="15534"/>
                    <a:pt x="11381" y="15574"/>
                  </a:cubicBezTo>
                  <a:cubicBezTo>
                    <a:pt x="11241" y="15780"/>
                    <a:pt x="11227" y="15833"/>
                    <a:pt x="11259" y="15833"/>
                  </a:cubicBezTo>
                  <a:cubicBezTo>
                    <a:pt x="11293" y="15833"/>
                    <a:pt x="11384" y="15769"/>
                    <a:pt x="11428" y="15769"/>
                  </a:cubicBezTo>
                  <a:cubicBezTo>
                    <a:pt x="11453" y="15769"/>
                    <a:pt x="11463" y="15789"/>
                    <a:pt x="11441" y="15852"/>
                  </a:cubicBezTo>
                  <a:cubicBezTo>
                    <a:pt x="11182" y="15932"/>
                    <a:pt x="11282" y="16151"/>
                    <a:pt x="11142" y="16410"/>
                  </a:cubicBezTo>
                  <a:lnTo>
                    <a:pt x="11043" y="16330"/>
                  </a:lnTo>
                  <a:lnTo>
                    <a:pt x="11043" y="16330"/>
                  </a:lnTo>
                  <a:cubicBezTo>
                    <a:pt x="10526" y="16887"/>
                    <a:pt x="11142" y="16648"/>
                    <a:pt x="10645" y="17146"/>
                  </a:cubicBezTo>
                  <a:lnTo>
                    <a:pt x="10685" y="16807"/>
                  </a:lnTo>
                  <a:lnTo>
                    <a:pt x="10685" y="16807"/>
                  </a:lnTo>
                  <a:lnTo>
                    <a:pt x="10506" y="17106"/>
                  </a:lnTo>
                  <a:lnTo>
                    <a:pt x="10426" y="16967"/>
                  </a:lnTo>
                  <a:cubicBezTo>
                    <a:pt x="10287" y="17345"/>
                    <a:pt x="10187" y="17424"/>
                    <a:pt x="9929" y="17703"/>
                  </a:cubicBezTo>
                  <a:cubicBezTo>
                    <a:pt x="9934" y="17702"/>
                    <a:pt x="9939" y="17701"/>
                    <a:pt x="9945" y="17701"/>
                  </a:cubicBezTo>
                  <a:cubicBezTo>
                    <a:pt x="10051" y="17701"/>
                    <a:pt x="10079" y="17894"/>
                    <a:pt x="9889" y="18141"/>
                  </a:cubicBezTo>
                  <a:cubicBezTo>
                    <a:pt x="9848" y="18169"/>
                    <a:pt x="9823" y="18179"/>
                    <a:pt x="9807" y="18179"/>
                  </a:cubicBezTo>
                  <a:cubicBezTo>
                    <a:pt x="9778" y="18179"/>
                    <a:pt x="9778" y="18150"/>
                    <a:pt x="9766" y="18150"/>
                  </a:cubicBezTo>
                  <a:cubicBezTo>
                    <a:pt x="9751" y="18150"/>
                    <a:pt x="9721" y="18189"/>
                    <a:pt x="9610" y="18359"/>
                  </a:cubicBezTo>
                  <a:cubicBezTo>
                    <a:pt x="9610" y="18240"/>
                    <a:pt x="9590" y="18081"/>
                    <a:pt x="9809" y="17981"/>
                  </a:cubicBezTo>
                  <a:cubicBezTo>
                    <a:pt x="9789" y="17942"/>
                    <a:pt x="9809" y="17842"/>
                    <a:pt x="9789" y="17802"/>
                  </a:cubicBezTo>
                  <a:cubicBezTo>
                    <a:pt x="9587" y="17931"/>
                    <a:pt x="9435" y="18248"/>
                    <a:pt x="9335" y="18405"/>
                  </a:cubicBezTo>
                  <a:lnTo>
                    <a:pt x="9335" y="18405"/>
                  </a:lnTo>
                  <a:cubicBezTo>
                    <a:pt x="9367" y="18358"/>
                    <a:pt x="9399" y="18316"/>
                    <a:pt x="9431" y="18300"/>
                  </a:cubicBezTo>
                  <a:lnTo>
                    <a:pt x="9431" y="18300"/>
                  </a:lnTo>
                  <a:lnTo>
                    <a:pt x="9173" y="18956"/>
                  </a:lnTo>
                  <a:cubicBezTo>
                    <a:pt x="9151" y="18969"/>
                    <a:pt x="9136" y="18974"/>
                    <a:pt x="9124" y="18974"/>
                  </a:cubicBezTo>
                  <a:cubicBezTo>
                    <a:pt x="9082" y="18974"/>
                    <a:pt x="9097" y="18900"/>
                    <a:pt x="9113" y="18837"/>
                  </a:cubicBezTo>
                  <a:lnTo>
                    <a:pt x="9113" y="18837"/>
                  </a:lnTo>
                  <a:cubicBezTo>
                    <a:pt x="9033" y="18956"/>
                    <a:pt x="9033" y="19076"/>
                    <a:pt x="8914" y="19235"/>
                  </a:cubicBezTo>
                  <a:cubicBezTo>
                    <a:pt x="8877" y="19143"/>
                    <a:pt x="8789" y="19085"/>
                    <a:pt x="8887" y="18871"/>
                  </a:cubicBezTo>
                  <a:lnTo>
                    <a:pt x="8887" y="18871"/>
                  </a:lnTo>
                  <a:lnTo>
                    <a:pt x="8615" y="19414"/>
                  </a:lnTo>
                  <a:cubicBezTo>
                    <a:pt x="8567" y="19430"/>
                    <a:pt x="8397" y="19554"/>
                    <a:pt x="8349" y="19554"/>
                  </a:cubicBezTo>
                  <a:cubicBezTo>
                    <a:pt x="8338" y="19554"/>
                    <a:pt x="8333" y="19548"/>
                    <a:pt x="8337" y="19533"/>
                  </a:cubicBezTo>
                  <a:lnTo>
                    <a:pt x="8337" y="19533"/>
                  </a:lnTo>
                  <a:cubicBezTo>
                    <a:pt x="8078" y="19792"/>
                    <a:pt x="7979" y="20369"/>
                    <a:pt x="7621" y="20707"/>
                  </a:cubicBezTo>
                  <a:cubicBezTo>
                    <a:pt x="7621" y="20747"/>
                    <a:pt x="7601" y="20787"/>
                    <a:pt x="7561" y="20886"/>
                  </a:cubicBezTo>
                  <a:cubicBezTo>
                    <a:pt x="7282" y="21244"/>
                    <a:pt x="6944" y="21483"/>
                    <a:pt x="6745" y="22020"/>
                  </a:cubicBezTo>
                  <a:lnTo>
                    <a:pt x="6427" y="22160"/>
                  </a:lnTo>
                  <a:cubicBezTo>
                    <a:pt x="6363" y="22264"/>
                    <a:pt x="6372" y="22291"/>
                    <a:pt x="6408" y="22291"/>
                  </a:cubicBezTo>
                  <a:cubicBezTo>
                    <a:pt x="6446" y="22291"/>
                    <a:pt x="6512" y="22263"/>
                    <a:pt x="6558" y="22263"/>
                  </a:cubicBezTo>
                  <a:cubicBezTo>
                    <a:pt x="6620" y="22263"/>
                    <a:pt x="6644" y="22314"/>
                    <a:pt x="6506" y="22557"/>
                  </a:cubicBezTo>
                  <a:cubicBezTo>
                    <a:pt x="6413" y="22729"/>
                    <a:pt x="6356" y="22775"/>
                    <a:pt x="6313" y="22775"/>
                  </a:cubicBezTo>
                  <a:cubicBezTo>
                    <a:pt x="6263" y="22775"/>
                    <a:pt x="6231" y="22712"/>
                    <a:pt x="6183" y="22712"/>
                  </a:cubicBezTo>
                  <a:cubicBezTo>
                    <a:pt x="6167" y="22712"/>
                    <a:pt x="6149" y="22719"/>
                    <a:pt x="6128" y="22737"/>
                  </a:cubicBezTo>
                  <a:cubicBezTo>
                    <a:pt x="6069" y="22995"/>
                    <a:pt x="5969" y="23453"/>
                    <a:pt x="5591" y="23731"/>
                  </a:cubicBezTo>
                  <a:cubicBezTo>
                    <a:pt x="5651" y="23592"/>
                    <a:pt x="5731" y="23513"/>
                    <a:pt x="5810" y="23393"/>
                  </a:cubicBezTo>
                  <a:lnTo>
                    <a:pt x="5810" y="23393"/>
                  </a:lnTo>
                  <a:lnTo>
                    <a:pt x="5512" y="23612"/>
                  </a:lnTo>
                  <a:cubicBezTo>
                    <a:pt x="5587" y="23278"/>
                    <a:pt x="5744" y="23072"/>
                    <a:pt x="5673" y="23072"/>
                  </a:cubicBezTo>
                  <a:cubicBezTo>
                    <a:pt x="5651" y="23072"/>
                    <a:pt x="5607" y="23092"/>
                    <a:pt x="5532" y="23134"/>
                  </a:cubicBezTo>
                  <a:cubicBezTo>
                    <a:pt x="5810" y="23393"/>
                    <a:pt x="4795" y="24269"/>
                    <a:pt x="5054" y="24507"/>
                  </a:cubicBezTo>
                  <a:lnTo>
                    <a:pt x="4875" y="24666"/>
                  </a:lnTo>
                  <a:cubicBezTo>
                    <a:pt x="4915" y="24607"/>
                    <a:pt x="4895" y="24587"/>
                    <a:pt x="4935" y="24527"/>
                  </a:cubicBezTo>
                  <a:lnTo>
                    <a:pt x="4935" y="24527"/>
                  </a:lnTo>
                  <a:cubicBezTo>
                    <a:pt x="4537" y="24806"/>
                    <a:pt x="4955" y="24945"/>
                    <a:pt x="4596" y="25403"/>
                  </a:cubicBezTo>
                  <a:cubicBezTo>
                    <a:pt x="4504" y="25495"/>
                    <a:pt x="4421" y="25569"/>
                    <a:pt x="4387" y="25569"/>
                  </a:cubicBezTo>
                  <a:cubicBezTo>
                    <a:pt x="4369" y="25569"/>
                    <a:pt x="4364" y="25549"/>
                    <a:pt x="4378" y="25502"/>
                  </a:cubicBezTo>
                  <a:lnTo>
                    <a:pt x="4378" y="25502"/>
                  </a:lnTo>
                  <a:lnTo>
                    <a:pt x="4199" y="25920"/>
                  </a:lnTo>
                  <a:cubicBezTo>
                    <a:pt x="4172" y="25955"/>
                    <a:pt x="4150" y="25971"/>
                    <a:pt x="4137" y="25971"/>
                  </a:cubicBezTo>
                  <a:cubicBezTo>
                    <a:pt x="4119" y="25971"/>
                    <a:pt x="4116" y="25945"/>
                    <a:pt x="4139" y="25900"/>
                  </a:cubicBezTo>
                  <a:lnTo>
                    <a:pt x="4139" y="25900"/>
                  </a:lnTo>
                  <a:lnTo>
                    <a:pt x="3820" y="26437"/>
                  </a:lnTo>
                  <a:lnTo>
                    <a:pt x="3801" y="26417"/>
                  </a:lnTo>
                  <a:cubicBezTo>
                    <a:pt x="3801" y="26537"/>
                    <a:pt x="3741" y="26756"/>
                    <a:pt x="3721" y="26875"/>
                  </a:cubicBezTo>
                  <a:cubicBezTo>
                    <a:pt x="3693" y="26895"/>
                    <a:pt x="3677" y="26903"/>
                    <a:pt x="3669" y="26903"/>
                  </a:cubicBezTo>
                  <a:cubicBezTo>
                    <a:pt x="3639" y="26903"/>
                    <a:pt x="3718" y="26794"/>
                    <a:pt x="3688" y="26794"/>
                  </a:cubicBezTo>
                  <a:cubicBezTo>
                    <a:pt x="3686" y="26794"/>
                    <a:pt x="3684" y="26794"/>
                    <a:pt x="3681" y="26795"/>
                  </a:cubicBezTo>
                  <a:lnTo>
                    <a:pt x="3522" y="27154"/>
                  </a:lnTo>
                  <a:cubicBezTo>
                    <a:pt x="3508" y="27159"/>
                    <a:pt x="3496" y="27161"/>
                    <a:pt x="3486" y="27161"/>
                  </a:cubicBezTo>
                  <a:cubicBezTo>
                    <a:pt x="3381" y="27161"/>
                    <a:pt x="3476" y="26897"/>
                    <a:pt x="3622" y="26716"/>
                  </a:cubicBezTo>
                  <a:lnTo>
                    <a:pt x="3622" y="26716"/>
                  </a:lnTo>
                  <a:cubicBezTo>
                    <a:pt x="3124" y="26795"/>
                    <a:pt x="3522" y="27014"/>
                    <a:pt x="2925" y="27532"/>
                  </a:cubicBezTo>
                  <a:lnTo>
                    <a:pt x="3084" y="27213"/>
                  </a:lnTo>
                  <a:lnTo>
                    <a:pt x="3084" y="27213"/>
                  </a:lnTo>
                  <a:cubicBezTo>
                    <a:pt x="2786" y="27273"/>
                    <a:pt x="2706" y="27551"/>
                    <a:pt x="2368" y="27810"/>
                  </a:cubicBezTo>
                  <a:cubicBezTo>
                    <a:pt x="2438" y="27782"/>
                    <a:pt x="2763" y="27558"/>
                    <a:pt x="2895" y="27558"/>
                  </a:cubicBezTo>
                  <a:cubicBezTo>
                    <a:pt x="2940" y="27558"/>
                    <a:pt x="2963" y="27584"/>
                    <a:pt x="2945" y="27653"/>
                  </a:cubicBezTo>
                  <a:lnTo>
                    <a:pt x="2945" y="27653"/>
                  </a:lnTo>
                  <a:cubicBezTo>
                    <a:pt x="2980" y="27544"/>
                    <a:pt x="3024" y="27389"/>
                    <a:pt x="3124" y="27372"/>
                  </a:cubicBezTo>
                  <a:lnTo>
                    <a:pt x="3124" y="27372"/>
                  </a:lnTo>
                  <a:cubicBezTo>
                    <a:pt x="3164" y="27551"/>
                    <a:pt x="3064" y="27591"/>
                    <a:pt x="2925" y="27711"/>
                  </a:cubicBezTo>
                  <a:cubicBezTo>
                    <a:pt x="2846" y="27790"/>
                    <a:pt x="2746" y="27910"/>
                    <a:pt x="2686" y="28128"/>
                  </a:cubicBezTo>
                  <a:cubicBezTo>
                    <a:pt x="2672" y="28121"/>
                    <a:pt x="2658" y="28118"/>
                    <a:pt x="2644" y="28118"/>
                  </a:cubicBezTo>
                  <a:cubicBezTo>
                    <a:pt x="2547" y="28118"/>
                    <a:pt x="2470" y="28294"/>
                    <a:pt x="2348" y="28487"/>
                  </a:cubicBezTo>
                  <a:lnTo>
                    <a:pt x="2209" y="28387"/>
                  </a:lnTo>
                  <a:cubicBezTo>
                    <a:pt x="2090" y="28646"/>
                    <a:pt x="2169" y="28686"/>
                    <a:pt x="2149" y="28865"/>
                  </a:cubicBezTo>
                  <a:cubicBezTo>
                    <a:pt x="1977" y="29089"/>
                    <a:pt x="1849" y="29104"/>
                    <a:pt x="1728" y="29104"/>
                  </a:cubicBezTo>
                  <a:cubicBezTo>
                    <a:pt x="1709" y="29104"/>
                    <a:pt x="1690" y="29103"/>
                    <a:pt x="1672" y="29103"/>
                  </a:cubicBezTo>
                  <a:cubicBezTo>
                    <a:pt x="1581" y="29230"/>
                    <a:pt x="1580" y="29263"/>
                    <a:pt x="1614" y="29263"/>
                  </a:cubicBezTo>
                  <a:cubicBezTo>
                    <a:pt x="1652" y="29263"/>
                    <a:pt x="1733" y="29222"/>
                    <a:pt x="1781" y="29222"/>
                  </a:cubicBezTo>
                  <a:cubicBezTo>
                    <a:pt x="1832" y="29222"/>
                    <a:pt x="1846" y="29269"/>
                    <a:pt x="1731" y="29461"/>
                  </a:cubicBezTo>
                  <a:cubicBezTo>
                    <a:pt x="1433" y="29780"/>
                    <a:pt x="1333" y="30078"/>
                    <a:pt x="1134" y="30556"/>
                  </a:cubicBezTo>
                  <a:cubicBezTo>
                    <a:pt x="1077" y="30613"/>
                    <a:pt x="1046" y="30634"/>
                    <a:pt x="1029" y="30634"/>
                  </a:cubicBezTo>
                  <a:cubicBezTo>
                    <a:pt x="987" y="30634"/>
                    <a:pt x="1034" y="30508"/>
                    <a:pt x="996" y="30508"/>
                  </a:cubicBezTo>
                  <a:cubicBezTo>
                    <a:pt x="991" y="30508"/>
                    <a:pt x="984" y="30511"/>
                    <a:pt x="975" y="30516"/>
                  </a:cubicBezTo>
                  <a:lnTo>
                    <a:pt x="936" y="30814"/>
                  </a:lnTo>
                  <a:cubicBezTo>
                    <a:pt x="920" y="30838"/>
                    <a:pt x="907" y="30846"/>
                    <a:pt x="898" y="30846"/>
                  </a:cubicBezTo>
                  <a:cubicBezTo>
                    <a:pt x="883" y="30846"/>
                    <a:pt x="876" y="30827"/>
                    <a:pt x="876" y="30814"/>
                  </a:cubicBezTo>
                  <a:lnTo>
                    <a:pt x="876" y="30814"/>
                  </a:lnTo>
                  <a:cubicBezTo>
                    <a:pt x="796" y="31033"/>
                    <a:pt x="995" y="30914"/>
                    <a:pt x="836" y="31232"/>
                  </a:cubicBezTo>
                  <a:cubicBezTo>
                    <a:pt x="936" y="31411"/>
                    <a:pt x="219" y="31690"/>
                    <a:pt x="160" y="32187"/>
                  </a:cubicBezTo>
                  <a:lnTo>
                    <a:pt x="140" y="32187"/>
                  </a:lnTo>
                  <a:lnTo>
                    <a:pt x="359" y="32844"/>
                  </a:lnTo>
                  <a:cubicBezTo>
                    <a:pt x="398" y="32884"/>
                    <a:pt x="359" y="32904"/>
                    <a:pt x="339" y="32923"/>
                  </a:cubicBezTo>
                  <a:lnTo>
                    <a:pt x="319" y="32923"/>
                  </a:lnTo>
                  <a:lnTo>
                    <a:pt x="80" y="32147"/>
                  </a:lnTo>
                  <a:cubicBezTo>
                    <a:pt x="60" y="32108"/>
                    <a:pt x="60" y="32068"/>
                    <a:pt x="20" y="32068"/>
                  </a:cubicBezTo>
                  <a:cubicBezTo>
                    <a:pt x="20" y="32088"/>
                    <a:pt x="0" y="32108"/>
                    <a:pt x="20" y="32108"/>
                  </a:cubicBezTo>
                  <a:lnTo>
                    <a:pt x="319" y="32983"/>
                  </a:lnTo>
                  <a:cubicBezTo>
                    <a:pt x="836" y="33043"/>
                    <a:pt x="936" y="33102"/>
                    <a:pt x="1493" y="33102"/>
                  </a:cubicBezTo>
                  <a:lnTo>
                    <a:pt x="1711" y="33222"/>
                  </a:lnTo>
                  <a:lnTo>
                    <a:pt x="1950" y="33023"/>
                  </a:lnTo>
                  <a:lnTo>
                    <a:pt x="1950" y="33023"/>
                  </a:lnTo>
                  <a:cubicBezTo>
                    <a:pt x="1905" y="33057"/>
                    <a:pt x="1873" y="33071"/>
                    <a:pt x="1851" y="33071"/>
                  </a:cubicBezTo>
                  <a:cubicBezTo>
                    <a:pt x="1794" y="33071"/>
                    <a:pt x="1802" y="32978"/>
                    <a:pt x="1831" y="32864"/>
                  </a:cubicBezTo>
                  <a:cubicBezTo>
                    <a:pt x="1871" y="32685"/>
                    <a:pt x="1970" y="32466"/>
                    <a:pt x="2030" y="32287"/>
                  </a:cubicBezTo>
                  <a:cubicBezTo>
                    <a:pt x="2010" y="32287"/>
                    <a:pt x="1990" y="32287"/>
                    <a:pt x="1970" y="32307"/>
                  </a:cubicBezTo>
                  <a:cubicBezTo>
                    <a:pt x="1990" y="32267"/>
                    <a:pt x="2030" y="32227"/>
                    <a:pt x="2050" y="32207"/>
                  </a:cubicBezTo>
                  <a:lnTo>
                    <a:pt x="2050" y="32207"/>
                  </a:lnTo>
                  <a:cubicBezTo>
                    <a:pt x="2030" y="32227"/>
                    <a:pt x="2030" y="32247"/>
                    <a:pt x="2030" y="32287"/>
                  </a:cubicBezTo>
                  <a:cubicBezTo>
                    <a:pt x="2050" y="32267"/>
                    <a:pt x="2070" y="32267"/>
                    <a:pt x="2090" y="32247"/>
                  </a:cubicBezTo>
                  <a:lnTo>
                    <a:pt x="2090" y="32247"/>
                  </a:lnTo>
                  <a:cubicBezTo>
                    <a:pt x="2090" y="32426"/>
                    <a:pt x="2050" y="32645"/>
                    <a:pt x="2149" y="32685"/>
                  </a:cubicBezTo>
                  <a:cubicBezTo>
                    <a:pt x="2169" y="32645"/>
                    <a:pt x="2209" y="32545"/>
                    <a:pt x="2269" y="32466"/>
                  </a:cubicBezTo>
                  <a:lnTo>
                    <a:pt x="2269" y="32466"/>
                  </a:lnTo>
                  <a:cubicBezTo>
                    <a:pt x="2249" y="32525"/>
                    <a:pt x="2249" y="32565"/>
                    <a:pt x="2288" y="32565"/>
                  </a:cubicBezTo>
                  <a:cubicBezTo>
                    <a:pt x="2308" y="32545"/>
                    <a:pt x="2328" y="32446"/>
                    <a:pt x="2348" y="32366"/>
                  </a:cubicBezTo>
                  <a:lnTo>
                    <a:pt x="2567" y="32366"/>
                  </a:lnTo>
                  <a:lnTo>
                    <a:pt x="2527" y="32307"/>
                  </a:lnTo>
                  <a:lnTo>
                    <a:pt x="3064" y="31809"/>
                  </a:lnTo>
                  <a:cubicBezTo>
                    <a:pt x="3224" y="31272"/>
                    <a:pt x="3283" y="30755"/>
                    <a:pt x="3721" y="30058"/>
                  </a:cubicBezTo>
                  <a:lnTo>
                    <a:pt x="3721" y="30058"/>
                  </a:lnTo>
                  <a:cubicBezTo>
                    <a:pt x="3701" y="30297"/>
                    <a:pt x="3880" y="30237"/>
                    <a:pt x="4000" y="30337"/>
                  </a:cubicBezTo>
                  <a:cubicBezTo>
                    <a:pt x="3727" y="30415"/>
                    <a:pt x="3664" y="30874"/>
                    <a:pt x="3400" y="31173"/>
                  </a:cubicBezTo>
                  <a:lnTo>
                    <a:pt x="3400" y="31173"/>
                  </a:lnTo>
                  <a:cubicBezTo>
                    <a:pt x="3450" y="31120"/>
                    <a:pt x="3485" y="31101"/>
                    <a:pt x="3509" y="31101"/>
                  </a:cubicBezTo>
                  <a:cubicBezTo>
                    <a:pt x="3545" y="31101"/>
                    <a:pt x="3553" y="31147"/>
                    <a:pt x="3542" y="31192"/>
                  </a:cubicBezTo>
                  <a:lnTo>
                    <a:pt x="3880" y="30496"/>
                  </a:lnTo>
                  <a:cubicBezTo>
                    <a:pt x="3899" y="30511"/>
                    <a:pt x="3917" y="30518"/>
                    <a:pt x="3935" y="30518"/>
                  </a:cubicBezTo>
                  <a:cubicBezTo>
                    <a:pt x="4013" y="30518"/>
                    <a:pt x="4093" y="30394"/>
                    <a:pt x="4238" y="30297"/>
                  </a:cubicBezTo>
                  <a:cubicBezTo>
                    <a:pt x="3920" y="30257"/>
                    <a:pt x="4437" y="29740"/>
                    <a:pt x="4557" y="29461"/>
                  </a:cubicBezTo>
                  <a:lnTo>
                    <a:pt x="4557" y="29461"/>
                  </a:lnTo>
                  <a:cubicBezTo>
                    <a:pt x="4636" y="29501"/>
                    <a:pt x="4676" y="29601"/>
                    <a:pt x="4417" y="29899"/>
                  </a:cubicBezTo>
                  <a:cubicBezTo>
                    <a:pt x="4835" y="29680"/>
                    <a:pt x="4497" y="29282"/>
                    <a:pt x="4875" y="29064"/>
                  </a:cubicBezTo>
                  <a:lnTo>
                    <a:pt x="4875" y="29064"/>
                  </a:lnTo>
                  <a:cubicBezTo>
                    <a:pt x="4835" y="29123"/>
                    <a:pt x="4795" y="29163"/>
                    <a:pt x="4795" y="29223"/>
                  </a:cubicBezTo>
                  <a:cubicBezTo>
                    <a:pt x="4863" y="29037"/>
                    <a:pt x="5132" y="28735"/>
                    <a:pt x="5211" y="28735"/>
                  </a:cubicBezTo>
                  <a:cubicBezTo>
                    <a:pt x="5225" y="28735"/>
                    <a:pt x="5233" y="28744"/>
                    <a:pt x="5233" y="28765"/>
                  </a:cubicBezTo>
                  <a:lnTo>
                    <a:pt x="5173" y="28845"/>
                  </a:lnTo>
                  <a:cubicBezTo>
                    <a:pt x="5571" y="28387"/>
                    <a:pt x="6308" y="27372"/>
                    <a:pt x="6188" y="27173"/>
                  </a:cubicBezTo>
                  <a:lnTo>
                    <a:pt x="6188" y="27173"/>
                  </a:lnTo>
                  <a:cubicBezTo>
                    <a:pt x="6208" y="27193"/>
                    <a:pt x="6347" y="27392"/>
                    <a:pt x="6367" y="27452"/>
                  </a:cubicBezTo>
                  <a:lnTo>
                    <a:pt x="6407" y="26537"/>
                  </a:lnTo>
                  <a:cubicBezTo>
                    <a:pt x="6487" y="26457"/>
                    <a:pt x="6546" y="26358"/>
                    <a:pt x="6626" y="26278"/>
                  </a:cubicBezTo>
                  <a:cubicBezTo>
                    <a:pt x="6825" y="26378"/>
                    <a:pt x="7044" y="26457"/>
                    <a:pt x="6885" y="26795"/>
                  </a:cubicBezTo>
                  <a:cubicBezTo>
                    <a:pt x="7004" y="26696"/>
                    <a:pt x="7143" y="26577"/>
                    <a:pt x="7282" y="26278"/>
                  </a:cubicBezTo>
                  <a:lnTo>
                    <a:pt x="7282" y="26278"/>
                  </a:lnTo>
                  <a:cubicBezTo>
                    <a:pt x="7251" y="26297"/>
                    <a:pt x="7200" y="26306"/>
                    <a:pt x="7149" y="26306"/>
                  </a:cubicBezTo>
                  <a:cubicBezTo>
                    <a:pt x="7039" y="26306"/>
                    <a:pt x="6924" y="26266"/>
                    <a:pt x="6964" y="26198"/>
                  </a:cubicBezTo>
                  <a:cubicBezTo>
                    <a:pt x="7355" y="26042"/>
                    <a:pt x="7228" y="26059"/>
                    <a:pt x="7619" y="25814"/>
                  </a:cubicBezTo>
                  <a:lnTo>
                    <a:pt x="7619" y="25814"/>
                  </a:lnTo>
                  <a:cubicBezTo>
                    <a:pt x="7610" y="25818"/>
                    <a:pt x="7602" y="25819"/>
                    <a:pt x="7594" y="25819"/>
                  </a:cubicBezTo>
                  <a:cubicBezTo>
                    <a:pt x="7490" y="25819"/>
                    <a:pt x="7403" y="25558"/>
                    <a:pt x="7541" y="25403"/>
                  </a:cubicBezTo>
                  <a:lnTo>
                    <a:pt x="7541" y="25403"/>
                  </a:lnTo>
                  <a:cubicBezTo>
                    <a:pt x="7561" y="25461"/>
                    <a:pt x="7771" y="25577"/>
                    <a:pt x="7761" y="25656"/>
                  </a:cubicBezTo>
                  <a:lnTo>
                    <a:pt x="7761" y="25656"/>
                  </a:lnTo>
                  <a:lnTo>
                    <a:pt x="7875" y="25048"/>
                  </a:lnTo>
                  <a:lnTo>
                    <a:pt x="7875" y="25048"/>
                  </a:lnTo>
                  <a:cubicBezTo>
                    <a:pt x="7868" y="25130"/>
                    <a:pt x="7960" y="25171"/>
                    <a:pt x="8067" y="25171"/>
                  </a:cubicBezTo>
                  <a:cubicBezTo>
                    <a:pt x="8117" y="25171"/>
                    <a:pt x="8170" y="25162"/>
                    <a:pt x="8218" y="25144"/>
                  </a:cubicBezTo>
                  <a:lnTo>
                    <a:pt x="8218" y="25144"/>
                  </a:lnTo>
                  <a:cubicBezTo>
                    <a:pt x="8216" y="25144"/>
                    <a:pt x="8214" y="25145"/>
                    <a:pt x="8213" y="25145"/>
                  </a:cubicBezTo>
                  <a:cubicBezTo>
                    <a:pt x="8156" y="25145"/>
                    <a:pt x="8537" y="24743"/>
                    <a:pt x="8596" y="24607"/>
                  </a:cubicBezTo>
                  <a:lnTo>
                    <a:pt x="8596" y="24607"/>
                  </a:lnTo>
                  <a:lnTo>
                    <a:pt x="8397" y="24766"/>
                  </a:lnTo>
                  <a:cubicBezTo>
                    <a:pt x="8834" y="24269"/>
                    <a:pt x="8476" y="23990"/>
                    <a:pt x="8874" y="23493"/>
                  </a:cubicBezTo>
                  <a:cubicBezTo>
                    <a:pt x="8874" y="23564"/>
                    <a:pt x="8965" y="23726"/>
                    <a:pt x="9105" y="23726"/>
                  </a:cubicBezTo>
                  <a:cubicBezTo>
                    <a:pt x="9160" y="23726"/>
                    <a:pt x="9224" y="23700"/>
                    <a:pt x="9292" y="23632"/>
                  </a:cubicBezTo>
                  <a:cubicBezTo>
                    <a:pt x="9272" y="23532"/>
                    <a:pt x="9232" y="23254"/>
                    <a:pt x="9232" y="22936"/>
                  </a:cubicBezTo>
                  <a:cubicBezTo>
                    <a:pt x="9391" y="22756"/>
                    <a:pt x="9551" y="22557"/>
                    <a:pt x="9690" y="22359"/>
                  </a:cubicBezTo>
                  <a:lnTo>
                    <a:pt x="9690" y="22359"/>
                  </a:lnTo>
                  <a:cubicBezTo>
                    <a:pt x="9650" y="22737"/>
                    <a:pt x="9590" y="23134"/>
                    <a:pt x="9531" y="23393"/>
                  </a:cubicBezTo>
                  <a:cubicBezTo>
                    <a:pt x="9730" y="23254"/>
                    <a:pt x="9650" y="23413"/>
                    <a:pt x="9869" y="23115"/>
                  </a:cubicBezTo>
                  <a:cubicBezTo>
                    <a:pt x="9881" y="23109"/>
                    <a:pt x="9892" y="23107"/>
                    <a:pt x="9900" y="23107"/>
                  </a:cubicBezTo>
                  <a:cubicBezTo>
                    <a:pt x="9980" y="23107"/>
                    <a:pt x="9844" y="23360"/>
                    <a:pt x="9789" y="23433"/>
                  </a:cubicBezTo>
                  <a:lnTo>
                    <a:pt x="10346" y="22796"/>
                  </a:lnTo>
                  <a:cubicBezTo>
                    <a:pt x="10187" y="22717"/>
                    <a:pt x="10625" y="22160"/>
                    <a:pt x="10486" y="22100"/>
                  </a:cubicBezTo>
                  <a:lnTo>
                    <a:pt x="10486" y="22100"/>
                  </a:lnTo>
                  <a:lnTo>
                    <a:pt x="10048" y="22955"/>
                  </a:lnTo>
                  <a:cubicBezTo>
                    <a:pt x="9889" y="22876"/>
                    <a:pt x="9988" y="22219"/>
                    <a:pt x="10386" y="21762"/>
                  </a:cubicBezTo>
                  <a:cubicBezTo>
                    <a:pt x="10402" y="21754"/>
                    <a:pt x="10417" y="21750"/>
                    <a:pt x="10430" y="21750"/>
                  </a:cubicBezTo>
                  <a:cubicBezTo>
                    <a:pt x="10550" y="21750"/>
                    <a:pt x="10571" y="22042"/>
                    <a:pt x="10625" y="22060"/>
                  </a:cubicBezTo>
                  <a:cubicBezTo>
                    <a:pt x="10625" y="21961"/>
                    <a:pt x="10884" y="21543"/>
                    <a:pt x="10963" y="21523"/>
                  </a:cubicBezTo>
                  <a:lnTo>
                    <a:pt x="10963" y="21523"/>
                  </a:lnTo>
                  <a:lnTo>
                    <a:pt x="10864" y="21782"/>
                  </a:lnTo>
                  <a:cubicBezTo>
                    <a:pt x="11142" y="21563"/>
                    <a:pt x="11043" y="21205"/>
                    <a:pt x="11421" y="21006"/>
                  </a:cubicBezTo>
                  <a:cubicBezTo>
                    <a:pt x="11520" y="20886"/>
                    <a:pt x="11859" y="20807"/>
                    <a:pt x="11799" y="20727"/>
                  </a:cubicBezTo>
                  <a:lnTo>
                    <a:pt x="11799" y="20727"/>
                  </a:lnTo>
                  <a:cubicBezTo>
                    <a:pt x="11775" y="20732"/>
                    <a:pt x="11750" y="20735"/>
                    <a:pt x="11724" y="20735"/>
                  </a:cubicBezTo>
                  <a:cubicBezTo>
                    <a:pt x="11552" y="20735"/>
                    <a:pt x="11335" y="20629"/>
                    <a:pt x="11162" y="20508"/>
                  </a:cubicBezTo>
                  <a:cubicBezTo>
                    <a:pt x="11262" y="20369"/>
                    <a:pt x="11361" y="20250"/>
                    <a:pt x="11461" y="20130"/>
                  </a:cubicBezTo>
                  <a:lnTo>
                    <a:pt x="11520" y="20190"/>
                  </a:lnTo>
                  <a:lnTo>
                    <a:pt x="11560" y="20110"/>
                  </a:lnTo>
                  <a:lnTo>
                    <a:pt x="11520" y="20070"/>
                  </a:lnTo>
                  <a:cubicBezTo>
                    <a:pt x="11620" y="19951"/>
                    <a:pt x="11719" y="19812"/>
                    <a:pt x="11819" y="19692"/>
                  </a:cubicBezTo>
                  <a:cubicBezTo>
                    <a:pt x="11950" y="19730"/>
                    <a:pt x="11852" y="20136"/>
                    <a:pt x="12005" y="20136"/>
                  </a:cubicBezTo>
                  <a:cubicBezTo>
                    <a:pt x="12015" y="20136"/>
                    <a:pt x="12025" y="20134"/>
                    <a:pt x="12038" y="20130"/>
                  </a:cubicBezTo>
                  <a:cubicBezTo>
                    <a:pt x="12018" y="20090"/>
                    <a:pt x="12038" y="19951"/>
                    <a:pt x="12058" y="19891"/>
                  </a:cubicBezTo>
                  <a:cubicBezTo>
                    <a:pt x="12079" y="19879"/>
                    <a:pt x="12096" y="19874"/>
                    <a:pt x="12110" y="19874"/>
                  </a:cubicBezTo>
                  <a:cubicBezTo>
                    <a:pt x="12150" y="19874"/>
                    <a:pt x="12164" y="19911"/>
                    <a:pt x="12193" y="19911"/>
                  </a:cubicBezTo>
                  <a:cubicBezTo>
                    <a:pt x="12219" y="19911"/>
                    <a:pt x="12257" y="19882"/>
                    <a:pt x="12336" y="19772"/>
                  </a:cubicBezTo>
                  <a:cubicBezTo>
                    <a:pt x="12249" y="19657"/>
                    <a:pt x="12509" y="19447"/>
                    <a:pt x="12482" y="19447"/>
                  </a:cubicBezTo>
                  <a:cubicBezTo>
                    <a:pt x="12473" y="19447"/>
                    <a:pt x="12422" y="19477"/>
                    <a:pt x="12296" y="19553"/>
                  </a:cubicBezTo>
                  <a:cubicBezTo>
                    <a:pt x="12455" y="19295"/>
                    <a:pt x="12535" y="19334"/>
                    <a:pt x="12754" y="19036"/>
                  </a:cubicBezTo>
                  <a:lnTo>
                    <a:pt x="12754" y="19036"/>
                  </a:lnTo>
                  <a:cubicBezTo>
                    <a:pt x="12750" y="19037"/>
                    <a:pt x="12746" y="19037"/>
                    <a:pt x="12743" y="19037"/>
                  </a:cubicBezTo>
                  <a:cubicBezTo>
                    <a:pt x="12654" y="19037"/>
                    <a:pt x="12656" y="18808"/>
                    <a:pt x="12694" y="18578"/>
                  </a:cubicBezTo>
                  <a:cubicBezTo>
                    <a:pt x="12774" y="18479"/>
                    <a:pt x="12873" y="18379"/>
                    <a:pt x="12953" y="18280"/>
                  </a:cubicBezTo>
                  <a:cubicBezTo>
                    <a:pt x="12953" y="18280"/>
                    <a:pt x="12973" y="18260"/>
                    <a:pt x="12973" y="18260"/>
                  </a:cubicBezTo>
                  <a:cubicBezTo>
                    <a:pt x="13391" y="17782"/>
                    <a:pt x="13669" y="17564"/>
                    <a:pt x="14047" y="17086"/>
                  </a:cubicBezTo>
                  <a:cubicBezTo>
                    <a:pt x="14105" y="17072"/>
                    <a:pt x="14235" y="16974"/>
                    <a:pt x="14296" y="16974"/>
                  </a:cubicBezTo>
                  <a:cubicBezTo>
                    <a:pt x="14319" y="16974"/>
                    <a:pt x="14331" y="16988"/>
                    <a:pt x="14326" y="17026"/>
                  </a:cubicBezTo>
                  <a:cubicBezTo>
                    <a:pt x="14346" y="16947"/>
                    <a:pt x="14346" y="16847"/>
                    <a:pt x="14465" y="16688"/>
                  </a:cubicBezTo>
                  <a:cubicBezTo>
                    <a:pt x="14516" y="16661"/>
                    <a:pt x="14546" y="16650"/>
                    <a:pt x="14561" y="16650"/>
                  </a:cubicBezTo>
                  <a:cubicBezTo>
                    <a:pt x="14641" y="16650"/>
                    <a:pt x="14348" y="16940"/>
                    <a:pt x="14480" y="16940"/>
                  </a:cubicBezTo>
                  <a:cubicBezTo>
                    <a:pt x="14495" y="16940"/>
                    <a:pt x="14516" y="16936"/>
                    <a:pt x="14545" y="16927"/>
                  </a:cubicBezTo>
                  <a:cubicBezTo>
                    <a:pt x="14485" y="16847"/>
                    <a:pt x="14724" y="16469"/>
                    <a:pt x="14843" y="16230"/>
                  </a:cubicBezTo>
                  <a:cubicBezTo>
                    <a:pt x="14836" y="16229"/>
                    <a:pt x="14829" y="16228"/>
                    <a:pt x="14822" y="16228"/>
                  </a:cubicBezTo>
                  <a:cubicBezTo>
                    <a:pt x="14647" y="16228"/>
                    <a:pt x="14441" y="16697"/>
                    <a:pt x="14326" y="16927"/>
                  </a:cubicBezTo>
                  <a:cubicBezTo>
                    <a:pt x="14266" y="16887"/>
                    <a:pt x="14246" y="16788"/>
                    <a:pt x="14246" y="16668"/>
                  </a:cubicBezTo>
                  <a:cubicBezTo>
                    <a:pt x="14644" y="16171"/>
                    <a:pt x="15042" y="15673"/>
                    <a:pt x="15440" y="15176"/>
                  </a:cubicBezTo>
                  <a:cubicBezTo>
                    <a:pt x="15758" y="14897"/>
                    <a:pt x="16415" y="13982"/>
                    <a:pt x="16912" y="13564"/>
                  </a:cubicBezTo>
                  <a:cubicBezTo>
                    <a:pt x="16952" y="13465"/>
                    <a:pt x="17012" y="13346"/>
                    <a:pt x="16992" y="13286"/>
                  </a:cubicBezTo>
                  <a:cubicBezTo>
                    <a:pt x="17390" y="12808"/>
                    <a:pt x="17768" y="12351"/>
                    <a:pt x="18166" y="11873"/>
                  </a:cubicBezTo>
                  <a:cubicBezTo>
                    <a:pt x="18305" y="11714"/>
                    <a:pt x="18444" y="11555"/>
                    <a:pt x="18564" y="11396"/>
                  </a:cubicBezTo>
                  <a:cubicBezTo>
                    <a:pt x="18584" y="11416"/>
                    <a:pt x="18584" y="11436"/>
                    <a:pt x="18623" y="11436"/>
                  </a:cubicBezTo>
                  <a:lnTo>
                    <a:pt x="18782" y="11137"/>
                  </a:lnTo>
                  <a:cubicBezTo>
                    <a:pt x="18782" y="11137"/>
                    <a:pt x="18782" y="11137"/>
                    <a:pt x="18802" y="11117"/>
                  </a:cubicBezTo>
                  <a:lnTo>
                    <a:pt x="18802" y="11117"/>
                  </a:lnTo>
                  <a:cubicBezTo>
                    <a:pt x="18818" y="11148"/>
                    <a:pt x="18797" y="11215"/>
                    <a:pt x="18825" y="11215"/>
                  </a:cubicBezTo>
                  <a:cubicBezTo>
                    <a:pt x="18833" y="11215"/>
                    <a:pt x="18844" y="11210"/>
                    <a:pt x="18862" y="11197"/>
                  </a:cubicBezTo>
                  <a:cubicBezTo>
                    <a:pt x="18842" y="11177"/>
                    <a:pt x="18842" y="11117"/>
                    <a:pt x="18862" y="11038"/>
                  </a:cubicBezTo>
                  <a:cubicBezTo>
                    <a:pt x="18981" y="10918"/>
                    <a:pt x="19081" y="10779"/>
                    <a:pt x="19180" y="10660"/>
                  </a:cubicBezTo>
                  <a:cubicBezTo>
                    <a:pt x="19200" y="10640"/>
                    <a:pt x="19220" y="10640"/>
                    <a:pt x="19220" y="10640"/>
                  </a:cubicBezTo>
                  <a:cubicBezTo>
                    <a:pt x="19240" y="10620"/>
                    <a:pt x="19240" y="10600"/>
                    <a:pt x="19240" y="10600"/>
                  </a:cubicBezTo>
                  <a:cubicBezTo>
                    <a:pt x="19320" y="10500"/>
                    <a:pt x="19419" y="10381"/>
                    <a:pt x="19499" y="10282"/>
                  </a:cubicBezTo>
                  <a:cubicBezTo>
                    <a:pt x="19519" y="10282"/>
                    <a:pt x="19539" y="10262"/>
                    <a:pt x="19558" y="10242"/>
                  </a:cubicBezTo>
                  <a:cubicBezTo>
                    <a:pt x="19578" y="10202"/>
                    <a:pt x="19618" y="10182"/>
                    <a:pt x="19638" y="10142"/>
                  </a:cubicBezTo>
                  <a:cubicBezTo>
                    <a:pt x="22324" y="6959"/>
                    <a:pt x="24731" y="4293"/>
                    <a:pt x="26323" y="2840"/>
                  </a:cubicBezTo>
                  <a:cubicBezTo>
                    <a:pt x="26338" y="2846"/>
                    <a:pt x="26350" y="2849"/>
                    <a:pt x="26360" y="2849"/>
                  </a:cubicBezTo>
                  <a:cubicBezTo>
                    <a:pt x="26417" y="2849"/>
                    <a:pt x="26420" y="2778"/>
                    <a:pt x="26407" y="2778"/>
                  </a:cubicBezTo>
                  <a:cubicBezTo>
                    <a:pt x="26406" y="2778"/>
                    <a:pt x="26404" y="2779"/>
                    <a:pt x="26403" y="2781"/>
                  </a:cubicBezTo>
                  <a:cubicBezTo>
                    <a:pt x="26562" y="2621"/>
                    <a:pt x="26741" y="2482"/>
                    <a:pt x="26880" y="2363"/>
                  </a:cubicBezTo>
                  <a:lnTo>
                    <a:pt x="26761" y="2243"/>
                  </a:lnTo>
                  <a:cubicBezTo>
                    <a:pt x="26761" y="2243"/>
                    <a:pt x="26482" y="2064"/>
                    <a:pt x="26144" y="1786"/>
                  </a:cubicBezTo>
                  <a:cubicBezTo>
                    <a:pt x="26124" y="1607"/>
                    <a:pt x="26084" y="1428"/>
                    <a:pt x="26184" y="1368"/>
                  </a:cubicBezTo>
                  <a:cubicBezTo>
                    <a:pt x="26045" y="1328"/>
                    <a:pt x="25925" y="1209"/>
                    <a:pt x="25786" y="950"/>
                  </a:cubicBezTo>
                  <a:cubicBezTo>
                    <a:pt x="25667" y="711"/>
                    <a:pt x="25527" y="333"/>
                    <a:pt x="25368" y="15"/>
                  </a:cubicBezTo>
                  <a:cubicBezTo>
                    <a:pt x="25348" y="5"/>
                    <a:pt x="25333" y="0"/>
                    <a:pt x="253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24"/>
            <p:cNvSpPr/>
            <p:nvPr/>
          </p:nvSpPr>
          <p:spPr>
            <a:xfrm flipH="1">
              <a:off x="7603570" y="2351813"/>
              <a:ext cx="939833" cy="1170414"/>
            </a:xfrm>
            <a:custGeom>
              <a:avLst/>
              <a:gdLst/>
              <a:ahLst/>
              <a:cxn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24"/>
            <p:cNvSpPr/>
            <p:nvPr/>
          </p:nvSpPr>
          <p:spPr>
            <a:xfrm flipH="1">
              <a:off x="7393400" y="2570576"/>
              <a:ext cx="835770" cy="975393"/>
            </a:xfrm>
            <a:custGeom>
              <a:avLst/>
              <a:gdLst/>
              <a:ahLst/>
              <a:cxnLst/>
              <a:rect l="l" t="t" r="r" b="b"/>
              <a:pathLst>
                <a:path w="23339" h="27238" extrusionOk="0">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1" name="Google Shape;2121;p24"/>
          <p:cNvSpPr/>
          <p:nvPr/>
        </p:nvSpPr>
        <p:spPr>
          <a:xfrm>
            <a:off x="600600" y="610263"/>
            <a:ext cx="1041468" cy="1066127"/>
          </a:xfrm>
          <a:custGeom>
            <a:avLst/>
            <a:gdLst/>
            <a:ahLst/>
            <a:cxnLst/>
            <a:rect l="l" t="t" r="r" b="b"/>
            <a:pathLst>
              <a:path w="26861" h="27497" extrusionOk="0">
                <a:moveTo>
                  <a:pt x="26781" y="15479"/>
                </a:moveTo>
                <a:cubicBezTo>
                  <a:pt x="26721" y="14823"/>
                  <a:pt x="26701" y="14186"/>
                  <a:pt x="26582" y="13629"/>
                </a:cubicBezTo>
                <a:cubicBezTo>
                  <a:pt x="26542" y="13430"/>
                  <a:pt x="26443" y="13251"/>
                  <a:pt x="26403" y="13052"/>
                </a:cubicBezTo>
                <a:cubicBezTo>
                  <a:pt x="26224" y="12236"/>
                  <a:pt x="26164" y="11401"/>
                  <a:pt x="25945" y="10605"/>
                </a:cubicBezTo>
                <a:cubicBezTo>
                  <a:pt x="25866" y="10346"/>
                  <a:pt x="25726" y="10088"/>
                  <a:pt x="25647" y="9829"/>
                </a:cubicBezTo>
                <a:cubicBezTo>
                  <a:pt x="25567" y="9570"/>
                  <a:pt x="25567" y="9292"/>
                  <a:pt x="25488" y="9013"/>
                </a:cubicBezTo>
                <a:cubicBezTo>
                  <a:pt x="25408" y="8735"/>
                  <a:pt x="25289" y="8476"/>
                  <a:pt x="25189" y="8217"/>
                </a:cubicBezTo>
                <a:cubicBezTo>
                  <a:pt x="25070" y="7819"/>
                  <a:pt x="24851" y="7422"/>
                  <a:pt x="24712" y="7183"/>
                </a:cubicBezTo>
                <a:cubicBezTo>
                  <a:pt x="24592" y="6964"/>
                  <a:pt x="24553" y="6765"/>
                  <a:pt x="24473" y="6606"/>
                </a:cubicBezTo>
                <a:cubicBezTo>
                  <a:pt x="24334" y="6248"/>
                  <a:pt x="24095" y="5929"/>
                  <a:pt x="23896" y="5611"/>
                </a:cubicBezTo>
                <a:cubicBezTo>
                  <a:pt x="23836" y="5511"/>
                  <a:pt x="23856" y="5372"/>
                  <a:pt x="23797" y="5293"/>
                </a:cubicBezTo>
                <a:cubicBezTo>
                  <a:pt x="23737" y="5193"/>
                  <a:pt x="23598" y="5133"/>
                  <a:pt x="23538" y="5034"/>
                </a:cubicBezTo>
                <a:cubicBezTo>
                  <a:pt x="23538" y="5034"/>
                  <a:pt x="23538" y="4934"/>
                  <a:pt x="23498" y="4895"/>
                </a:cubicBezTo>
                <a:cubicBezTo>
                  <a:pt x="23319" y="4636"/>
                  <a:pt x="23160" y="4338"/>
                  <a:pt x="22961" y="4119"/>
                </a:cubicBezTo>
                <a:cubicBezTo>
                  <a:pt x="22881" y="4019"/>
                  <a:pt x="22782" y="3940"/>
                  <a:pt x="22702" y="3840"/>
                </a:cubicBezTo>
                <a:cubicBezTo>
                  <a:pt x="22603" y="3721"/>
                  <a:pt x="22523" y="3582"/>
                  <a:pt x="22503" y="3562"/>
                </a:cubicBezTo>
                <a:cubicBezTo>
                  <a:pt x="22424" y="3442"/>
                  <a:pt x="22284" y="3422"/>
                  <a:pt x="22185" y="3323"/>
                </a:cubicBezTo>
                <a:cubicBezTo>
                  <a:pt x="22145" y="3263"/>
                  <a:pt x="22165" y="3204"/>
                  <a:pt x="22145" y="3164"/>
                </a:cubicBezTo>
                <a:cubicBezTo>
                  <a:pt x="22105" y="3124"/>
                  <a:pt x="22006" y="3104"/>
                  <a:pt x="21966" y="3044"/>
                </a:cubicBezTo>
                <a:cubicBezTo>
                  <a:pt x="21707" y="2746"/>
                  <a:pt x="21409" y="2388"/>
                  <a:pt x="21051" y="2129"/>
                </a:cubicBezTo>
                <a:cubicBezTo>
                  <a:pt x="20951" y="2069"/>
                  <a:pt x="20832" y="2050"/>
                  <a:pt x="20752" y="1990"/>
                </a:cubicBezTo>
                <a:cubicBezTo>
                  <a:pt x="20633" y="1910"/>
                  <a:pt x="20553" y="1811"/>
                  <a:pt x="20454" y="1731"/>
                </a:cubicBezTo>
                <a:cubicBezTo>
                  <a:pt x="20255" y="1592"/>
                  <a:pt x="20056" y="1492"/>
                  <a:pt x="19837" y="1373"/>
                </a:cubicBezTo>
                <a:cubicBezTo>
                  <a:pt x="19419" y="1134"/>
                  <a:pt x="19002" y="955"/>
                  <a:pt x="18584" y="756"/>
                </a:cubicBezTo>
                <a:cubicBezTo>
                  <a:pt x="17768" y="398"/>
                  <a:pt x="16912" y="140"/>
                  <a:pt x="16077" y="40"/>
                </a:cubicBezTo>
                <a:cubicBezTo>
                  <a:pt x="15321" y="40"/>
                  <a:pt x="14604" y="0"/>
                  <a:pt x="13928" y="40"/>
                </a:cubicBezTo>
                <a:cubicBezTo>
                  <a:pt x="13829" y="40"/>
                  <a:pt x="13749" y="0"/>
                  <a:pt x="13649" y="20"/>
                </a:cubicBezTo>
                <a:cubicBezTo>
                  <a:pt x="13590" y="20"/>
                  <a:pt x="13510" y="80"/>
                  <a:pt x="13451" y="100"/>
                </a:cubicBezTo>
                <a:cubicBezTo>
                  <a:pt x="13271" y="120"/>
                  <a:pt x="13072" y="100"/>
                  <a:pt x="12913" y="120"/>
                </a:cubicBezTo>
                <a:cubicBezTo>
                  <a:pt x="12754" y="159"/>
                  <a:pt x="12595" y="219"/>
                  <a:pt x="12436" y="279"/>
                </a:cubicBezTo>
                <a:cubicBezTo>
                  <a:pt x="12356" y="299"/>
                  <a:pt x="12277" y="299"/>
                  <a:pt x="12197" y="319"/>
                </a:cubicBezTo>
                <a:cubicBezTo>
                  <a:pt x="12197" y="319"/>
                  <a:pt x="12157" y="418"/>
                  <a:pt x="12137" y="418"/>
                </a:cubicBezTo>
                <a:cubicBezTo>
                  <a:pt x="12098" y="458"/>
                  <a:pt x="12018" y="398"/>
                  <a:pt x="11978" y="418"/>
                </a:cubicBezTo>
                <a:cubicBezTo>
                  <a:pt x="11401" y="617"/>
                  <a:pt x="10765" y="756"/>
                  <a:pt x="10168" y="876"/>
                </a:cubicBezTo>
                <a:cubicBezTo>
                  <a:pt x="9790" y="955"/>
                  <a:pt x="9451" y="1055"/>
                  <a:pt x="9113" y="1174"/>
                </a:cubicBezTo>
                <a:cubicBezTo>
                  <a:pt x="6944" y="1393"/>
                  <a:pt x="5034" y="2030"/>
                  <a:pt x="3284" y="3960"/>
                </a:cubicBezTo>
                <a:cubicBezTo>
                  <a:pt x="3204" y="4039"/>
                  <a:pt x="3124" y="4139"/>
                  <a:pt x="3065" y="4238"/>
                </a:cubicBezTo>
                <a:cubicBezTo>
                  <a:pt x="3045" y="4218"/>
                  <a:pt x="3025" y="4198"/>
                  <a:pt x="3025" y="4198"/>
                </a:cubicBezTo>
                <a:cubicBezTo>
                  <a:pt x="2925" y="4079"/>
                  <a:pt x="2826" y="4159"/>
                  <a:pt x="2746" y="4178"/>
                </a:cubicBezTo>
                <a:cubicBezTo>
                  <a:pt x="2707" y="4198"/>
                  <a:pt x="2647" y="4238"/>
                  <a:pt x="2607" y="4278"/>
                </a:cubicBezTo>
                <a:cubicBezTo>
                  <a:pt x="2408" y="4417"/>
                  <a:pt x="2209" y="4636"/>
                  <a:pt x="2070" y="4895"/>
                </a:cubicBezTo>
                <a:cubicBezTo>
                  <a:pt x="2010" y="5034"/>
                  <a:pt x="2010" y="5153"/>
                  <a:pt x="1950" y="5293"/>
                </a:cubicBezTo>
                <a:cubicBezTo>
                  <a:pt x="1692" y="5790"/>
                  <a:pt x="1294" y="6287"/>
                  <a:pt x="1135" y="6765"/>
                </a:cubicBezTo>
                <a:cubicBezTo>
                  <a:pt x="1095" y="6964"/>
                  <a:pt x="1214" y="7262"/>
                  <a:pt x="956" y="7322"/>
                </a:cubicBezTo>
                <a:cubicBezTo>
                  <a:pt x="1055" y="7501"/>
                  <a:pt x="916" y="7800"/>
                  <a:pt x="816" y="8018"/>
                </a:cubicBezTo>
                <a:cubicBezTo>
                  <a:pt x="737" y="8138"/>
                  <a:pt x="677" y="8217"/>
                  <a:pt x="598" y="8277"/>
                </a:cubicBezTo>
                <a:cubicBezTo>
                  <a:pt x="538" y="9033"/>
                  <a:pt x="239" y="9789"/>
                  <a:pt x="160" y="10545"/>
                </a:cubicBezTo>
                <a:cubicBezTo>
                  <a:pt x="80" y="11301"/>
                  <a:pt x="1" y="12018"/>
                  <a:pt x="1" y="12674"/>
                </a:cubicBezTo>
                <a:cubicBezTo>
                  <a:pt x="21" y="13768"/>
                  <a:pt x="40" y="14743"/>
                  <a:pt x="200" y="15798"/>
                </a:cubicBezTo>
                <a:cubicBezTo>
                  <a:pt x="239" y="15957"/>
                  <a:pt x="319" y="16136"/>
                  <a:pt x="359" y="16315"/>
                </a:cubicBezTo>
                <a:cubicBezTo>
                  <a:pt x="418" y="16494"/>
                  <a:pt x="458" y="16673"/>
                  <a:pt x="518" y="16872"/>
                </a:cubicBezTo>
                <a:cubicBezTo>
                  <a:pt x="478" y="16912"/>
                  <a:pt x="498" y="16912"/>
                  <a:pt x="538" y="16932"/>
                </a:cubicBezTo>
                <a:cubicBezTo>
                  <a:pt x="598" y="17151"/>
                  <a:pt x="677" y="17370"/>
                  <a:pt x="757" y="17569"/>
                </a:cubicBezTo>
                <a:cubicBezTo>
                  <a:pt x="757" y="17608"/>
                  <a:pt x="757" y="17648"/>
                  <a:pt x="737" y="17688"/>
                </a:cubicBezTo>
                <a:cubicBezTo>
                  <a:pt x="777" y="17728"/>
                  <a:pt x="816" y="17768"/>
                  <a:pt x="836" y="17807"/>
                </a:cubicBezTo>
                <a:cubicBezTo>
                  <a:pt x="916" y="17986"/>
                  <a:pt x="1015" y="18185"/>
                  <a:pt x="1095" y="18364"/>
                </a:cubicBezTo>
                <a:cubicBezTo>
                  <a:pt x="1095" y="18364"/>
                  <a:pt x="1095" y="18384"/>
                  <a:pt x="1135" y="18424"/>
                </a:cubicBezTo>
                <a:cubicBezTo>
                  <a:pt x="1175" y="18504"/>
                  <a:pt x="1214" y="18583"/>
                  <a:pt x="1254" y="18683"/>
                </a:cubicBezTo>
                <a:cubicBezTo>
                  <a:pt x="1254" y="18742"/>
                  <a:pt x="1294" y="18802"/>
                  <a:pt x="1354" y="18842"/>
                </a:cubicBezTo>
                <a:cubicBezTo>
                  <a:pt x="1473" y="19041"/>
                  <a:pt x="1592" y="19220"/>
                  <a:pt x="1732" y="19419"/>
                </a:cubicBezTo>
                <a:cubicBezTo>
                  <a:pt x="3264" y="21588"/>
                  <a:pt x="5850" y="22841"/>
                  <a:pt x="8476" y="23299"/>
                </a:cubicBezTo>
                <a:cubicBezTo>
                  <a:pt x="10327" y="23637"/>
                  <a:pt x="12197" y="23617"/>
                  <a:pt x="14087" y="23518"/>
                </a:cubicBezTo>
                <a:cubicBezTo>
                  <a:pt x="13988" y="23537"/>
                  <a:pt x="13888" y="23557"/>
                  <a:pt x="13789" y="23577"/>
                </a:cubicBezTo>
                <a:cubicBezTo>
                  <a:pt x="13709" y="23597"/>
                  <a:pt x="13530" y="23617"/>
                  <a:pt x="13451" y="23657"/>
                </a:cubicBezTo>
                <a:cubicBezTo>
                  <a:pt x="13431" y="23657"/>
                  <a:pt x="13411" y="23756"/>
                  <a:pt x="13391" y="23756"/>
                </a:cubicBezTo>
                <a:cubicBezTo>
                  <a:pt x="13331" y="23776"/>
                  <a:pt x="13252" y="23717"/>
                  <a:pt x="13172" y="23717"/>
                </a:cubicBezTo>
                <a:cubicBezTo>
                  <a:pt x="12913" y="23717"/>
                  <a:pt x="12734" y="23736"/>
                  <a:pt x="12535" y="23736"/>
                </a:cubicBezTo>
                <a:cubicBezTo>
                  <a:pt x="12376" y="23736"/>
                  <a:pt x="12217" y="23796"/>
                  <a:pt x="12078" y="23677"/>
                </a:cubicBezTo>
                <a:cubicBezTo>
                  <a:pt x="11899" y="23717"/>
                  <a:pt x="11640" y="23796"/>
                  <a:pt x="11381" y="23836"/>
                </a:cubicBezTo>
                <a:cubicBezTo>
                  <a:pt x="11302" y="23856"/>
                  <a:pt x="11123" y="23876"/>
                  <a:pt x="11123" y="23876"/>
                </a:cubicBezTo>
                <a:cubicBezTo>
                  <a:pt x="11083" y="23876"/>
                  <a:pt x="11083" y="23836"/>
                  <a:pt x="11063" y="23836"/>
                </a:cubicBezTo>
                <a:cubicBezTo>
                  <a:pt x="10944" y="23856"/>
                  <a:pt x="10824" y="23915"/>
                  <a:pt x="10705" y="23915"/>
                </a:cubicBezTo>
                <a:cubicBezTo>
                  <a:pt x="10148" y="23955"/>
                  <a:pt x="9272" y="23537"/>
                  <a:pt x="9093" y="24194"/>
                </a:cubicBezTo>
                <a:cubicBezTo>
                  <a:pt x="9014" y="24492"/>
                  <a:pt x="9073" y="24711"/>
                  <a:pt x="9193" y="24851"/>
                </a:cubicBezTo>
                <a:cubicBezTo>
                  <a:pt x="9213" y="24890"/>
                  <a:pt x="9332" y="24871"/>
                  <a:pt x="9412" y="24930"/>
                </a:cubicBezTo>
                <a:cubicBezTo>
                  <a:pt x="9491" y="24970"/>
                  <a:pt x="9571" y="25010"/>
                  <a:pt x="9611" y="25109"/>
                </a:cubicBezTo>
                <a:cubicBezTo>
                  <a:pt x="10148" y="25109"/>
                  <a:pt x="10745" y="24990"/>
                  <a:pt x="11322" y="24950"/>
                </a:cubicBezTo>
                <a:cubicBezTo>
                  <a:pt x="11381" y="24930"/>
                  <a:pt x="11461" y="24890"/>
                  <a:pt x="11521" y="24890"/>
                </a:cubicBezTo>
                <a:cubicBezTo>
                  <a:pt x="11580" y="24890"/>
                  <a:pt x="11640" y="24950"/>
                  <a:pt x="11720" y="24950"/>
                </a:cubicBezTo>
                <a:cubicBezTo>
                  <a:pt x="11859" y="24930"/>
                  <a:pt x="12018" y="24851"/>
                  <a:pt x="12157" y="24851"/>
                </a:cubicBezTo>
                <a:cubicBezTo>
                  <a:pt x="12197" y="24831"/>
                  <a:pt x="12297" y="24890"/>
                  <a:pt x="12356" y="24890"/>
                </a:cubicBezTo>
                <a:cubicBezTo>
                  <a:pt x="12436" y="24890"/>
                  <a:pt x="12495" y="24851"/>
                  <a:pt x="12575" y="24831"/>
                </a:cubicBezTo>
                <a:cubicBezTo>
                  <a:pt x="12655" y="24831"/>
                  <a:pt x="12714" y="24890"/>
                  <a:pt x="12774" y="24890"/>
                </a:cubicBezTo>
                <a:cubicBezTo>
                  <a:pt x="13013" y="24871"/>
                  <a:pt x="13192" y="24751"/>
                  <a:pt x="13371" y="24910"/>
                </a:cubicBezTo>
                <a:cubicBezTo>
                  <a:pt x="13590" y="24811"/>
                  <a:pt x="13829" y="24771"/>
                  <a:pt x="14027" y="24731"/>
                </a:cubicBezTo>
                <a:cubicBezTo>
                  <a:pt x="14127" y="24691"/>
                  <a:pt x="14127" y="24731"/>
                  <a:pt x="14226" y="24711"/>
                </a:cubicBezTo>
                <a:cubicBezTo>
                  <a:pt x="14525" y="24652"/>
                  <a:pt x="14843" y="24532"/>
                  <a:pt x="15142" y="24492"/>
                </a:cubicBezTo>
                <a:cubicBezTo>
                  <a:pt x="15261" y="24473"/>
                  <a:pt x="15380" y="24532"/>
                  <a:pt x="15500" y="24512"/>
                </a:cubicBezTo>
                <a:cubicBezTo>
                  <a:pt x="15599" y="24512"/>
                  <a:pt x="15679" y="24413"/>
                  <a:pt x="15778" y="24393"/>
                </a:cubicBezTo>
                <a:cubicBezTo>
                  <a:pt x="16534" y="24154"/>
                  <a:pt x="17310" y="24274"/>
                  <a:pt x="18126" y="24055"/>
                </a:cubicBezTo>
                <a:cubicBezTo>
                  <a:pt x="18285" y="24015"/>
                  <a:pt x="18444" y="23935"/>
                  <a:pt x="18604" y="23876"/>
                </a:cubicBezTo>
                <a:cubicBezTo>
                  <a:pt x="18604" y="23876"/>
                  <a:pt x="18663" y="23935"/>
                  <a:pt x="18703" y="23915"/>
                </a:cubicBezTo>
                <a:cubicBezTo>
                  <a:pt x="18822" y="23896"/>
                  <a:pt x="19002" y="23836"/>
                  <a:pt x="19141" y="23796"/>
                </a:cubicBezTo>
                <a:cubicBezTo>
                  <a:pt x="20215" y="23458"/>
                  <a:pt x="21230" y="22960"/>
                  <a:pt x="22066" y="22264"/>
                </a:cubicBezTo>
                <a:cubicBezTo>
                  <a:pt x="22125" y="22204"/>
                  <a:pt x="22185" y="22165"/>
                  <a:pt x="22245" y="22105"/>
                </a:cubicBezTo>
                <a:cubicBezTo>
                  <a:pt x="22563" y="21806"/>
                  <a:pt x="22861" y="21448"/>
                  <a:pt x="23100" y="21170"/>
                </a:cubicBezTo>
                <a:cubicBezTo>
                  <a:pt x="23319" y="20931"/>
                  <a:pt x="23558" y="20414"/>
                  <a:pt x="23797" y="20175"/>
                </a:cubicBezTo>
                <a:cubicBezTo>
                  <a:pt x="23816" y="20155"/>
                  <a:pt x="23777" y="20115"/>
                  <a:pt x="23777" y="20076"/>
                </a:cubicBezTo>
                <a:cubicBezTo>
                  <a:pt x="24015" y="19598"/>
                  <a:pt x="24155" y="19041"/>
                  <a:pt x="24254" y="18782"/>
                </a:cubicBezTo>
                <a:cubicBezTo>
                  <a:pt x="24413" y="18364"/>
                  <a:pt x="24433" y="17867"/>
                  <a:pt x="24533" y="17390"/>
                </a:cubicBezTo>
                <a:cubicBezTo>
                  <a:pt x="24612" y="16872"/>
                  <a:pt x="24771" y="16375"/>
                  <a:pt x="24732" y="15798"/>
                </a:cubicBezTo>
                <a:cubicBezTo>
                  <a:pt x="24712" y="15559"/>
                  <a:pt x="24712" y="15440"/>
                  <a:pt x="24712" y="15320"/>
                </a:cubicBezTo>
                <a:cubicBezTo>
                  <a:pt x="24712" y="15082"/>
                  <a:pt x="24632" y="14843"/>
                  <a:pt x="24612" y="14604"/>
                </a:cubicBezTo>
                <a:cubicBezTo>
                  <a:pt x="24592" y="14505"/>
                  <a:pt x="24652" y="14425"/>
                  <a:pt x="24632" y="14326"/>
                </a:cubicBezTo>
                <a:cubicBezTo>
                  <a:pt x="24573" y="13589"/>
                  <a:pt x="24493" y="12833"/>
                  <a:pt x="24354" y="12097"/>
                </a:cubicBezTo>
                <a:cubicBezTo>
                  <a:pt x="24194" y="11361"/>
                  <a:pt x="24015" y="10665"/>
                  <a:pt x="23797" y="9988"/>
                </a:cubicBezTo>
                <a:cubicBezTo>
                  <a:pt x="23757" y="9909"/>
                  <a:pt x="23816" y="9809"/>
                  <a:pt x="23777" y="9749"/>
                </a:cubicBezTo>
                <a:cubicBezTo>
                  <a:pt x="23757" y="9670"/>
                  <a:pt x="23657" y="9630"/>
                  <a:pt x="23617" y="9550"/>
                </a:cubicBezTo>
                <a:cubicBezTo>
                  <a:pt x="23598" y="9511"/>
                  <a:pt x="23657" y="9471"/>
                  <a:pt x="23637" y="9431"/>
                </a:cubicBezTo>
                <a:cubicBezTo>
                  <a:pt x="23617" y="9312"/>
                  <a:pt x="23419" y="8954"/>
                  <a:pt x="23379" y="8914"/>
                </a:cubicBezTo>
                <a:cubicBezTo>
                  <a:pt x="23339" y="8874"/>
                  <a:pt x="23419" y="8854"/>
                  <a:pt x="23399" y="8834"/>
                </a:cubicBezTo>
                <a:cubicBezTo>
                  <a:pt x="23379" y="8774"/>
                  <a:pt x="23339" y="8774"/>
                  <a:pt x="23319" y="8755"/>
                </a:cubicBezTo>
                <a:cubicBezTo>
                  <a:pt x="23299" y="8695"/>
                  <a:pt x="23359" y="8655"/>
                  <a:pt x="23319" y="8615"/>
                </a:cubicBezTo>
                <a:cubicBezTo>
                  <a:pt x="23279" y="8456"/>
                  <a:pt x="23140" y="8337"/>
                  <a:pt x="23080" y="8197"/>
                </a:cubicBezTo>
                <a:cubicBezTo>
                  <a:pt x="23060" y="8158"/>
                  <a:pt x="23100" y="8118"/>
                  <a:pt x="23100" y="8098"/>
                </a:cubicBezTo>
                <a:cubicBezTo>
                  <a:pt x="23080" y="8058"/>
                  <a:pt x="23021" y="8058"/>
                  <a:pt x="23001" y="8018"/>
                </a:cubicBezTo>
                <a:cubicBezTo>
                  <a:pt x="22941" y="7879"/>
                  <a:pt x="22842" y="7740"/>
                  <a:pt x="22782" y="7581"/>
                </a:cubicBezTo>
                <a:cubicBezTo>
                  <a:pt x="22742" y="7501"/>
                  <a:pt x="22762" y="7402"/>
                  <a:pt x="22722" y="7322"/>
                </a:cubicBezTo>
                <a:cubicBezTo>
                  <a:pt x="22643" y="7163"/>
                  <a:pt x="22503" y="7043"/>
                  <a:pt x="22404" y="6884"/>
                </a:cubicBezTo>
                <a:cubicBezTo>
                  <a:pt x="22245" y="6626"/>
                  <a:pt x="22066" y="6307"/>
                  <a:pt x="21887" y="5969"/>
                </a:cubicBezTo>
                <a:cubicBezTo>
                  <a:pt x="21767" y="5790"/>
                  <a:pt x="21727" y="5591"/>
                  <a:pt x="21648" y="5472"/>
                </a:cubicBezTo>
                <a:cubicBezTo>
                  <a:pt x="21608" y="5412"/>
                  <a:pt x="21469" y="5392"/>
                  <a:pt x="21429" y="5332"/>
                </a:cubicBezTo>
                <a:cubicBezTo>
                  <a:pt x="21389" y="5273"/>
                  <a:pt x="21369" y="5153"/>
                  <a:pt x="21329" y="5094"/>
                </a:cubicBezTo>
                <a:cubicBezTo>
                  <a:pt x="21310" y="5054"/>
                  <a:pt x="21250" y="5094"/>
                  <a:pt x="21230" y="5034"/>
                </a:cubicBezTo>
                <a:cubicBezTo>
                  <a:pt x="21230" y="5014"/>
                  <a:pt x="21270" y="4915"/>
                  <a:pt x="21270" y="4895"/>
                </a:cubicBezTo>
                <a:cubicBezTo>
                  <a:pt x="21210" y="4815"/>
                  <a:pt x="21111" y="4775"/>
                  <a:pt x="21071" y="4716"/>
                </a:cubicBezTo>
                <a:cubicBezTo>
                  <a:pt x="20852" y="4457"/>
                  <a:pt x="20534" y="4298"/>
                  <a:pt x="20295" y="4079"/>
                </a:cubicBezTo>
                <a:cubicBezTo>
                  <a:pt x="20156" y="3960"/>
                  <a:pt x="20036" y="3840"/>
                  <a:pt x="19897" y="3721"/>
                </a:cubicBezTo>
                <a:cubicBezTo>
                  <a:pt x="19857" y="3701"/>
                  <a:pt x="19797" y="3701"/>
                  <a:pt x="19797" y="3701"/>
                </a:cubicBezTo>
                <a:cubicBezTo>
                  <a:pt x="19738" y="3661"/>
                  <a:pt x="19758" y="3601"/>
                  <a:pt x="19738" y="3582"/>
                </a:cubicBezTo>
                <a:cubicBezTo>
                  <a:pt x="19698" y="3542"/>
                  <a:pt x="19579" y="3422"/>
                  <a:pt x="19579" y="3422"/>
                </a:cubicBezTo>
                <a:cubicBezTo>
                  <a:pt x="19081" y="3005"/>
                  <a:pt x="18564" y="2666"/>
                  <a:pt x="18106" y="2189"/>
                </a:cubicBezTo>
                <a:cubicBezTo>
                  <a:pt x="18345" y="2209"/>
                  <a:pt x="18524" y="2328"/>
                  <a:pt x="18723" y="2447"/>
                </a:cubicBezTo>
                <a:cubicBezTo>
                  <a:pt x="19141" y="2706"/>
                  <a:pt x="19559" y="2925"/>
                  <a:pt x="19937" y="3184"/>
                </a:cubicBezTo>
                <a:cubicBezTo>
                  <a:pt x="20016" y="3243"/>
                  <a:pt x="20116" y="3323"/>
                  <a:pt x="20215" y="3383"/>
                </a:cubicBezTo>
                <a:cubicBezTo>
                  <a:pt x="20315" y="3422"/>
                  <a:pt x="20454" y="3422"/>
                  <a:pt x="20534" y="3482"/>
                </a:cubicBezTo>
                <a:cubicBezTo>
                  <a:pt x="20573" y="3522"/>
                  <a:pt x="20633" y="3562"/>
                  <a:pt x="20693" y="3601"/>
                </a:cubicBezTo>
                <a:cubicBezTo>
                  <a:pt x="20733" y="3641"/>
                  <a:pt x="20792" y="3681"/>
                  <a:pt x="20792" y="3681"/>
                </a:cubicBezTo>
                <a:cubicBezTo>
                  <a:pt x="20792" y="3701"/>
                  <a:pt x="20772" y="3761"/>
                  <a:pt x="20812" y="3800"/>
                </a:cubicBezTo>
                <a:cubicBezTo>
                  <a:pt x="20852" y="3820"/>
                  <a:pt x="20971" y="3820"/>
                  <a:pt x="21011" y="3860"/>
                </a:cubicBezTo>
                <a:cubicBezTo>
                  <a:pt x="21031" y="3880"/>
                  <a:pt x="20991" y="3920"/>
                  <a:pt x="21011" y="3940"/>
                </a:cubicBezTo>
                <a:cubicBezTo>
                  <a:pt x="21031" y="3979"/>
                  <a:pt x="21071" y="3960"/>
                  <a:pt x="21111" y="3999"/>
                </a:cubicBezTo>
                <a:cubicBezTo>
                  <a:pt x="21310" y="4198"/>
                  <a:pt x="21389" y="4497"/>
                  <a:pt x="21668" y="4656"/>
                </a:cubicBezTo>
                <a:cubicBezTo>
                  <a:pt x="21707" y="5133"/>
                  <a:pt x="22105" y="5492"/>
                  <a:pt x="22404" y="5949"/>
                </a:cubicBezTo>
                <a:cubicBezTo>
                  <a:pt x="22503" y="6069"/>
                  <a:pt x="22603" y="6208"/>
                  <a:pt x="22682" y="6347"/>
                </a:cubicBezTo>
                <a:cubicBezTo>
                  <a:pt x="22702" y="6407"/>
                  <a:pt x="22643" y="6486"/>
                  <a:pt x="22662" y="6546"/>
                </a:cubicBezTo>
                <a:cubicBezTo>
                  <a:pt x="22682" y="6606"/>
                  <a:pt x="22782" y="6665"/>
                  <a:pt x="22802" y="6725"/>
                </a:cubicBezTo>
                <a:cubicBezTo>
                  <a:pt x="22921" y="6984"/>
                  <a:pt x="23060" y="7223"/>
                  <a:pt x="23200" y="7481"/>
                </a:cubicBezTo>
                <a:cubicBezTo>
                  <a:pt x="23419" y="7939"/>
                  <a:pt x="23498" y="8317"/>
                  <a:pt x="23677" y="8655"/>
                </a:cubicBezTo>
                <a:cubicBezTo>
                  <a:pt x="23856" y="9013"/>
                  <a:pt x="24035" y="9332"/>
                  <a:pt x="24155" y="9670"/>
                </a:cubicBezTo>
                <a:cubicBezTo>
                  <a:pt x="24155" y="9729"/>
                  <a:pt x="24115" y="9809"/>
                  <a:pt x="24135" y="9849"/>
                </a:cubicBezTo>
                <a:cubicBezTo>
                  <a:pt x="24155" y="9928"/>
                  <a:pt x="24214" y="9948"/>
                  <a:pt x="24234" y="10008"/>
                </a:cubicBezTo>
                <a:cubicBezTo>
                  <a:pt x="24274" y="10127"/>
                  <a:pt x="24234" y="10267"/>
                  <a:pt x="24274" y="10366"/>
                </a:cubicBezTo>
                <a:cubicBezTo>
                  <a:pt x="24274" y="10426"/>
                  <a:pt x="24374" y="10426"/>
                  <a:pt x="24393" y="10486"/>
                </a:cubicBezTo>
                <a:cubicBezTo>
                  <a:pt x="24433" y="10525"/>
                  <a:pt x="24374" y="10605"/>
                  <a:pt x="24393" y="10645"/>
                </a:cubicBezTo>
                <a:cubicBezTo>
                  <a:pt x="24393" y="10704"/>
                  <a:pt x="24413" y="10724"/>
                  <a:pt x="24413" y="10784"/>
                </a:cubicBezTo>
                <a:cubicBezTo>
                  <a:pt x="24433" y="11102"/>
                  <a:pt x="24672" y="11202"/>
                  <a:pt x="24752" y="11421"/>
                </a:cubicBezTo>
                <a:cubicBezTo>
                  <a:pt x="24831" y="11659"/>
                  <a:pt x="24851" y="11898"/>
                  <a:pt x="24891" y="12157"/>
                </a:cubicBezTo>
                <a:cubicBezTo>
                  <a:pt x="24931" y="12475"/>
                  <a:pt x="25030" y="12853"/>
                  <a:pt x="24970" y="13072"/>
                </a:cubicBezTo>
                <a:cubicBezTo>
                  <a:pt x="24871" y="13410"/>
                  <a:pt x="25070" y="13729"/>
                  <a:pt x="25130" y="14047"/>
                </a:cubicBezTo>
                <a:cubicBezTo>
                  <a:pt x="25189" y="14266"/>
                  <a:pt x="25150" y="14524"/>
                  <a:pt x="25150" y="14664"/>
                </a:cubicBezTo>
                <a:cubicBezTo>
                  <a:pt x="25150" y="14723"/>
                  <a:pt x="25209" y="14783"/>
                  <a:pt x="25209" y="14863"/>
                </a:cubicBezTo>
                <a:cubicBezTo>
                  <a:pt x="25209" y="14982"/>
                  <a:pt x="25229" y="15101"/>
                  <a:pt x="25229" y="15221"/>
                </a:cubicBezTo>
                <a:cubicBezTo>
                  <a:pt x="25249" y="15360"/>
                  <a:pt x="25309" y="15499"/>
                  <a:pt x="25249" y="15639"/>
                </a:cubicBezTo>
                <a:cubicBezTo>
                  <a:pt x="25269" y="15778"/>
                  <a:pt x="25408" y="15838"/>
                  <a:pt x="25428" y="15977"/>
                </a:cubicBezTo>
                <a:cubicBezTo>
                  <a:pt x="25309" y="16136"/>
                  <a:pt x="25468" y="16335"/>
                  <a:pt x="25468" y="16474"/>
                </a:cubicBezTo>
                <a:cubicBezTo>
                  <a:pt x="25468" y="16534"/>
                  <a:pt x="25408" y="16594"/>
                  <a:pt x="25408" y="16653"/>
                </a:cubicBezTo>
                <a:cubicBezTo>
                  <a:pt x="25428" y="16852"/>
                  <a:pt x="25488" y="17071"/>
                  <a:pt x="25488" y="17230"/>
                </a:cubicBezTo>
                <a:cubicBezTo>
                  <a:pt x="25488" y="17270"/>
                  <a:pt x="25428" y="17350"/>
                  <a:pt x="25428" y="17390"/>
                </a:cubicBezTo>
                <a:cubicBezTo>
                  <a:pt x="25408" y="17668"/>
                  <a:pt x="25428" y="17947"/>
                  <a:pt x="25388" y="18245"/>
                </a:cubicBezTo>
                <a:cubicBezTo>
                  <a:pt x="25368" y="18524"/>
                  <a:pt x="25329" y="18862"/>
                  <a:pt x="25249" y="19160"/>
                </a:cubicBezTo>
                <a:cubicBezTo>
                  <a:pt x="25150" y="19598"/>
                  <a:pt x="24970" y="19996"/>
                  <a:pt x="24851" y="20394"/>
                </a:cubicBezTo>
                <a:cubicBezTo>
                  <a:pt x="24851" y="20394"/>
                  <a:pt x="24771" y="20414"/>
                  <a:pt x="24752" y="20473"/>
                </a:cubicBezTo>
                <a:cubicBezTo>
                  <a:pt x="24712" y="20613"/>
                  <a:pt x="24712" y="20812"/>
                  <a:pt x="24652" y="20931"/>
                </a:cubicBezTo>
                <a:cubicBezTo>
                  <a:pt x="24592" y="21110"/>
                  <a:pt x="24433" y="21229"/>
                  <a:pt x="24453" y="21428"/>
                </a:cubicBezTo>
                <a:cubicBezTo>
                  <a:pt x="24354" y="21627"/>
                  <a:pt x="24155" y="21747"/>
                  <a:pt x="24075" y="21906"/>
                </a:cubicBezTo>
                <a:cubicBezTo>
                  <a:pt x="24035" y="21966"/>
                  <a:pt x="24055" y="22045"/>
                  <a:pt x="23996" y="22105"/>
                </a:cubicBezTo>
                <a:cubicBezTo>
                  <a:pt x="23916" y="22165"/>
                  <a:pt x="23836" y="22165"/>
                  <a:pt x="23757" y="22224"/>
                </a:cubicBezTo>
                <a:cubicBezTo>
                  <a:pt x="23578" y="22324"/>
                  <a:pt x="23518" y="22463"/>
                  <a:pt x="23419" y="22582"/>
                </a:cubicBezTo>
                <a:cubicBezTo>
                  <a:pt x="23339" y="22722"/>
                  <a:pt x="23200" y="22881"/>
                  <a:pt x="23040" y="23000"/>
                </a:cubicBezTo>
                <a:cubicBezTo>
                  <a:pt x="22643" y="23319"/>
                  <a:pt x="22105" y="23557"/>
                  <a:pt x="21747" y="23756"/>
                </a:cubicBezTo>
                <a:cubicBezTo>
                  <a:pt x="21688" y="23816"/>
                  <a:pt x="21648" y="23816"/>
                  <a:pt x="21568" y="23856"/>
                </a:cubicBezTo>
                <a:cubicBezTo>
                  <a:pt x="21409" y="23935"/>
                  <a:pt x="21270" y="24055"/>
                  <a:pt x="21130" y="24114"/>
                </a:cubicBezTo>
                <a:cubicBezTo>
                  <a:pt x="20772" y="24254"/>
                  <a:pt x="20414" y="24274"/>
                  <a:pt x="20096" y="24373"/>
                </a:cubicBezTo>
                <a:cubicBezTo>
                  <a:pt x="19897" y="24433"/>
                  <a:pt x="19718" y="24572"/>
                  <a:pt x="19519" y="24612"/>
                </a:cubicBezTo>
                <a:cubicBezTo>
                  <a:pt x="19280" y="24691"/>
                  <a:pt x="19021" y="24691"/>
                  <a:pt x="18803" y="24711"/>
                </a:cubicBezTo>
                <a:cubicBezTo>
                  <a:pt x="18743" y="24771"/>
                  <a:pt x="18624" y="24791"/>
                  <a:pt x="18584" y="24910"/>
                </a:cubicBezTo>
                <a:cubicBezTo>
                  <a:pt x="18504" y="24930"/>
                  <a:pt x="18484" y="24811"/>
                  <a:pt x="18405" y="24831"/>
                </a:cubicBezTo>
                <a:cubicBezTo>
                  <a:pt x="18405" y="24831"/>
                  <a:pt x="18345" y="24930"/>
                  <a:pt x="18345" y="24930"/>
                </a:cubicBezTo>
                <a:cubicBezTo>
                  <a:pt x="18305" y="24950"/>
                  <a:pt x="18246" y="24950"/>
                  <a:pt x="18206" y="24950"/>
                </a:cubicBezTo>
                <a:cubicBezTo>
                  <a:pt x="18007" y="24990"/>
                  <a:pt x="17768" y="24930"/>
                  <a:pt x="17629" y="25030"/>
                </a:cubicBezTo>
                <a:cubicBezTo>
                  <a:pt x="16912" y="25408"/>
                  <a:pt x="16077" y="25308"/>
                  <a:pt x="15420" y="25646"/>
                </a:cubicBezTo>
                <a:cubicBezTo>
                  <a:pt x="15042" y="25706"/>
                  <a:pt x="14425" y="25786"/>
                  <a:pt x="14067" y="26044"/>
                </a:cubicBezTo>
                <a:cubicBezTo>
                  <a:pt x="13709" y="25945"/>
                  <a:pt x="13351" y="26124"/>
                  <a:pt x="12993" y="26204"/>
                </a:cubicBezTo>
                <a:cubicBezTo>
                  <a:pt x="12774" y="26243"/>
                  <a:pt x="12555" y="26223"/>
                  <a:pt x="12336" y="26263"/>
                </a:cubicBezTo>
                <a:cubicBezTo>
                  <a:pt x="12297" y="26263"/>
                  <a:pt x="12177" y="26363"/>
                  <a:pt x="12157" y="26363"/>
                </a:cubicBezTo>
                <a:cubicBezTo>
                  <a:pt x="12137" y="26363"/>
                  <a:pt x="12137" y="26303"/>
                  <a:pt x="12098" y="26323"/>
                </a:cubicBezTo>
                <a:cubicBezTo>
                  <a:pt x="11978" y="26343"/>
                  <a:pt x="11899" y="26403"/>
                  <a:pt x="11779" y="26422"/>
                </a:cubicBezTo>
                <a:cubicBezTo>
                  <a:pt x="11620" y="26442"/>
                  <a:pt x="11441" y="26422"/>
                  <a:pt x="11282" y="26422"/>
                </a:cubicBezTo>
                <a:cubicBezTo>
                  <a:pt x="11083" y="26403"/>
                  <a:pt x="10904" y="26343"/>
                  <a:pt x="10725" y="26343"/>
                </a:cubicBezTo>
                <a:cubicBezTo>
                  <a:pt x="10347" y="26363"/>
                  <a:pt x="9949" y="26661"/>
                  <a:pt x="9571" y="26482"/>
                </a:cubicBezTo>
                <a:cubicBezTo>
                  <a:pt x="9412" y="26582"/>
                  <a:pt x="9292" y="26522"/>
                  <a:pt x="9173" y="26442"/>
                </a:cubicBezTo>
                <a:cubicBezTo>
                  <a:pt x="8874" y="26582"/>
                  <a:pt x="8576" y="26522"/>
                  <a:pt x="8297" y="26522"/>
                </a:cubicBezTo>
                <a:cubicBezTo>
                  <a:pt x="8118" y="26522"/>
                  <a:pt x="7979" y="26562"/>
                  <a:pt x="7820" y="26562"/>
                </a:cubicBezTo>
                <a:cubicBezTo>
                  <a:pt x="7661" y="26542"/>
                  <a:pt x="7621" y="26462"/>
                  <a:pt x="7502" y="26502"/>
                </a:cubicBezTo>
                <a:cubicBezTo>
                  <a:pt x="7362" y="26542"/>
                  <a:pt x="6885" y="26403"/>
                  <a:pt x="6765" y="26383"/>
                </a:cubicBezTo>
                <a:cubicBezTo>
                  <a:pt x="6686" y="26383"/>
                  <a:pt x="6626" y="26403"/>
                  <a:pt x="6586" y="26383"/>
                </a:cubicBezTo>
                <a:cubicBezTo>
                  <a:pt x="6566" y="26383"/>
                  <a:pt x="6566" y="26323"/>
                  <a:pt x="6566" y="26323"/>
                </a:cubicBezTo>
                <a:cubicBezTo>
                  <a:pt x="6328" y="26303"/>
                  <a:pt x="5890" y="26243"/>
                  <a:pt x="5790" y="26263"/>
                </a:cubicBezTo>
                <a:cubicBezTo>
                  <a:pt x="5651" y="26323"/>
                  <a:pt x="5512" y="26184"/>
                  <a:pt x="5412" y="26144"/>
                </a:cubicBezTo>
                <a:cubicBezTo>
                  <a:pt x="4935" y="25965"/>
                  <a:pt x="4636" y="25925"/>
                  <a:pt x="4219" y="25925"/>
                </a:cubicBezTo>
                <a:cubicBezTo>
                  <a:pt x="4119" y="25885"/>
                  <a:pt x="4079" y="25845"/>
                  <a:pt x="4040" y="25786"/>
                </a:cubicBezTo>
                <a:cubicBezTo>
                  <a:pt x="3980" y="25686"/>
                  <a:pt x="3841" y="25925"/>
                  <a:pt x="3861" y="25766"/>
                </a:cubicBezTo>
                <a:cubicBezTo>
                  <a:pt x="3662" y="25746"/>
                  <a:pt x="3642" y="25666"/>
                  <a:pt x="3443" y="25567"/>
                </a:cubicBezTo>
                <a:cubicBezTo>
                  <a:pt x="3343" y="25746"/>
                  <a:pt x="3204" y="25487"/>
                  <a:pt x="3204" y="25487"/>
                </a:cubicBezTo>
                <a:cubicBezTo>
                  <a:pt x="3144" y="25447"/>
                  <a:pt x="3085" y="25507"/>
                  <a:pt x="3065" y="25487"/>
                </a:cubicBezTo>
                <a:cubicBezTo>
                  <a:pt x="2905" y="25388"/>
                  <a:pt x="2806" y="25209"/>
                  <a:pt x="2647" y="25129"/>
                </a:cubicBezTo>
                <a:cubicBezTo>
                  <a:pt x="2527" y="25089"/>
                  <a:pt x="2408" y="25109"/>
                  <a:pt x="2269" y="25089"/>
                </a:cubicBezTo>
                <a:cubicBezTo>
                  <a:pt x="1931" y="25030"/>
                  <a:pt x="1493" y="24791"/>
                  <a:pt x="1075" y="24552"/>
                </a:cubicBezTo>
                <a:cubicBezTo>
                  <a:pt x="916" y="24691"/>
                  <a:pt x="1155" y="24751"/>
                  <a:pt x="1214" y="24831"/>
                </a:cubicBezTo>
                <a:cubicBezTo>
                  <a:pt x="1354" y="25010"/>
                  <a:pt x="1473" y="25109"/>
                  <a:pt x="1592" y="25169"/>
                </a:cubicBezTo>
                <a:cubicBezTo>
                  <a:pt x="1672" y="25189"/>
                  <a:pt x="1692" y="25288"/>
                  <a:pt x="1712" y="25308"/>
                </a:cubicBezTo>
                <a:cubicBezTo>
                  <a:pt x="2030" y="25567"/>
                  <a:pt x="2508" y="25865"/>
                  <a:pt x="2806" y="25945"/>
                </a:cubicBezTo>
                <a:cubicBezTo>
                  <a:pt x="3284" y="26104"/>
                  <a:pt x="3681" y="26343"/>
                  <a:pt x="4139" y="26522"/>
                </a:cubicBezTo>
                <a:cubicBezTo>
                  <a:pt x="4378" y="26601"/>
                  <a:pt x="4676" y="26701"/>
                  <a:pt x="4855" y="26721"/>
                </a:cubicBezTo>
                <a:cubicBezTo>
                  <a:pt x="4935" y="26741"/>
                  <a:pt x="4955" y="26820"/>
                  <a:pt x="4995" y="26840"/>
                </a:cubicBezTo>
                <a:cubicBezTo>
                  <a:pt x="5174" y="26900"/>
                  <a:pt x="5412" y="26940"/>
                  <a:pt x="5611" y="26980"/>
                </a:cubicBezTo>
                <a:cubicBezTo>
                  <a:pt x="5850" y="27039"/>
                  <a:pt x="6089" y="27099"/>
                  <a:pt x="6228" y="27119"/>
                </a:cubicBezTo>
                <a:cubicBezTo>
                  <a:pt x="6268" y="27119"/>
                  <a:pt x="6268" y="27178"/>
                  <a:pt x="6268" y="27178"/>
                </a:cubicBezTo>
                <a:cubicBezTo>
                  <a:pt x="6507" y="27258"/>
                  <a:pt x="6606" y="27159"/>
                  <a:pt x="6765" y="27198"/>
                </a:cubicBezTo>
                <a:cubicBezTo>
                  <a:pt x="6765" y="27198"/>
                  <a:pt x="6825" y="27258"/>
                  <a:pt x="6885" y="27278"/>
                </a:cubicBezTo>
                <a:cubicBezTo>
                  <a:pt x="6964" y="27298"/>
                  <a:pt x="7024" y="27258"/>
                  <a:pt x="7064" y="27258"/>
                </a:cubicBezTo>
                <a:cubicBezTo>
                  <a:pt x="7322" y="27298"/>
                  <a:pt x="7581" y="27397"/>
                  <a:pt x="7820" y="27417"/>
                </a:cubicBezTo>
                <a:cubicBezTo>
                  <a:pt x="8019" y="27417"/>
                  <a:pt x="8258" y="27338"/>
                  <a:pt x="8437" y="27358"/>
                </a:cubicBezTo>
                <a:cubicBezTo>
                  <a:pt x="8556" y="27358"/>
                  <a:pt x="8596" y="27417"/>
                  <a:pt x="8636" y="27437"/>
                </a:cubicBezTo>
                <a:cubicBezTo>
                  <a:pt x="8656" y="27437"/>
                  <a:pt x="8675" y="27377"/>
                  <a:pt x="8675" y="27377"/>
                </a:cubicBezTo>
                <a:cubicBezTo>
                  <a:pt x="9034" y="27417"/>
                  <a:pt x="9451" y="27457"/>
                  <a:pt x="9670" y="27497"/>
                </a:cubicBezTo>
                <a:cubicBezTo>
                  <a:pt x="9730" y="27497"/>
                  <a:pt x="9750" y="27457"/>
                  <a:pt x="9790" y="27457"/>
                </a:cubicBezTo>
                <a:cubicBezTo>
                  <a:pt x="10008" y="27417"/>
                  <a:pt x="10148" y="27437"/>
                  <a:pt x="10367" y="27437"/>
                </a:cubicBezTo>
                <a:cubicBezTo>
                  <a:pt x="10585" y="27437"/>
                  <a:pt x="10904" y="27377"/>
                  <a:pt x="11162" y="27358"/>
                </a:cubicBezTo>
                <a:cubicBezTo>
                  <a:pt x="11222" y="27358"/>
                  <a:pt x="11302" y="27377"/>
                  <a:pt x="11381" y="27377"/>
                </a:cubicBezTo>
                <a:cubicBezTo>
                  <a:pt x="12018" y="27318"/>
                  <a:pt x="12973" y="27318"/>
                  <a:pt x="13649" y="27178"/>
                </a:cubicBezTo>
                <a:cubicBezTo>
                  <a:pt x="14346" y="27039"/>
                  <a:pt x="14983" y="26860"/>
                  <a:pt x="15599" y="26741"/>
                </a:cubicBezTo>
                <a:cubicBezTo>
                  <a:pt x="15957" y="26661"/>
                  <a:pt x="16256" y="26562"/>
                  <a:pt x="16554" y="26502"/>
                </a:cubicBezTo>
                <a:cubicBezTo>
                  <a:pt x="16952" y="26422"/>
                  <a:pt x="17390" y="26442"/>
                  <a:pt x="17828" y="26323"/>
                </a:cubicBezTo>
                <a:cubicBezTo>
                  <a:pt x="17967" y="26283"/>
                  <a:pt x="18106" y="26223"/>
                  <a:pt x="18246" y="26164"/>
                </a:cubicBezTo>
                <a:cubicBezTo>
                  <a:pt x="18763" y="26005"/>
                  <a:pt x="19101" y="25905"/>
                  <a:pt x="19539" y="25806"/>
                </a:cubicBezTo>
                <a:lnTo>
                  <a:pt x="20116" y="25666"/>
                </a:lnTo>
                <a:cubicBezTo>
                  <a:pt x="20315" y="25607"/>
                  <a:pt x="20534" y="25547"/>
                  <a:pt x="20733" y="25487"/>
                </a:cubicBezTo>
                <a:cubicBezTo>
                  <a:pt x="21130" y="25348"/>
                  <a:pt x="21528" y="25209"/>
                  <a:pt x="21906" y="25030"/>
                </a:cubicBezTo>
                <a:cubicBezTo>
                  <a:pt x="22583" y="24751"/>
                  <a:pt x="23220" y="24333"/>
                  <a:pt x="23797" y="23856"/>
                </a:cubicBezTo>
                <a:cubicBezTo>
                  <a:pt x="24433" y="23279"/>
                  <a:pt x="25010" y="22602"/>
                  <a:pt x="25468" y="21866"/>
                </a:cubicBezTo>
                <a:cubicBezTo>
                  <a:pt x="26105" y="20891"/>
                  <a:pt x="26542" y="19697"/>
                  <a:pt x="26662" y="18563"/>
                </a:cubicBezTo>
                <a:cubicBezTo>
                  <a:pt x="26761" y="17608"/>
                  <a:pt x="26861" y="16474"/>
                  <a:pt x="26781" y="15479"/>
                </a:cubicBez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2" name="Google Shape;2122;p24"/>
          <p:cNvGrpSpPr/>
          <p:nvPr/>
        </p:nvGrpSpPr>
        <p:grpSpPr>
          <a:xfrm rot="10800000">
            <a:off x="7660625" y="917175"/>
            <a:ext cx="887900" cy="452300"/>
            <a:chOff x="2094425" y="748900"/>
            <a:chExt cx="887900" cy="452300"/>
          </a:xfrm>
        </p:grpSpPr>
        <p:sp>
          <p:nvSpPr>
            <p:cNvPr id="2123" name="Google Shape;2123;p24"/>
            <p:cNvSpPr/>
            <p:nvPr/>
          </p:nvSpPr>
          <p:spPr>
            <a:xfrm>
              <a:off x="2094425" y="748900"/>
              <a:ext cx="887900" cy="419450"/>
            </a:xfrm>
            <a:custGeom>
              <a:avLst/>
              <a:gdLst/>
              <a:ahLst/>
              <a:cxnLst/>
              <a:rect l="l" t="t" r="r" b="b"/>
              <a:pathLst>
                <a:path w="35516" h="16778" extrusionOk="0">
                  <a:moveTo>
                    <a:pt x="18732" y="0"/>
                  </a:moveTo>
                  <a:cubicBezTo>
                    <a:pt x="17804" y="0"/>
                    <a:pt x="16865" y="68"/>
                    <a:pt x="15918" y="202"/>
                  </a:cubicBezTo>
                  <a:cubicBezTo>
                    <a:pt x="14724" y="362"/>
                    <a:pt x="13570" y="640"/>
                    <a:pt x="12456" y="1038"/>
                  </a:cubicBezTo>
                  <a:cubicBezTo>
                    <a:pt x="8397" y="2451"/>
                    <a:pt x="5154" y="4918"/>
                    <a:pt x="2766" y="8499"/>
                  </a:cubicBezTo>
                  <a:cubicBezTo>
                    <a:pt x="1234" y="10787"/>
                    <a:pt x="319" y="13314"/>
                    <a:pt x="21" y="16060"/>
                  </a:cubicBezTo>
                  <a:cubicBezTo>
                    <a:pt x="1" y="16159"/>
                    <a:pt x="1" y="16279"/>
                    <a:pt x="1" y="16378"/>
                  </a:cubicBezTo>
                  <a:cubicBezTo>
                    <a:pt x="21" y="16617"/>
                    <a:pt x="200" y="16756"/>
                    <a:pt x="419" y="16776"/>
                  </a:cubicBezTo>
                  <a:cubicBezTo>
                    <a:pt x="431" y="16777"/>
                    <a:pt x="444" y="16778"/>
                    <a:pt x="456" y="16778"/>
                  </a:cubicBezTo>
                  <a:cubicBezTo>
                    <a:pt x="640" y="16778"/>
                    <a:pt x="800" y="16643"/>
                    <a:pt x="856" y="16438"/>
                  </a:cubicBezTo>
                  <a:cubicBezTo>
                    <a:pt x="896" y="16338"/>
                    <a:pt x="896" y="16239"/>
                    <a:pt x="916" y="16139"/>
                  </a:cubicBezTo>
                  <a:cubicBezTo>
                    <a:pt x="1294" y="12737"/>
                    <a:pt x="2627" y="9753"/>
                    <a:pt x="4875" y="7206"/>
                  </a:cubicBezTo>
                  <a:cubicBezTo>
                    <a:pt x="8377" y="3227"/>
                    <a:pt x="12814" y="1138"/>
                    <a:pt x="18106" y="919"/>
                  </a:cubicBezTo>
                  <a:cubicBezTo>
                    <a:pt x="18349" y="908"/>
                    <a:pt x="18591" y="903"/>
                    <a:pt x="18831" y="903"/>
                  </a:cubicBezTo>
                  <a:cubicBezTo>
                    <a:pt x="20902" y="903"/>
                    <a:pt x="22908" y="1286"/>
                    <a:pt x="24851" y="2053"/>
                  </a:cubicBezTo>
                  <a:cubicBezTo>
                    <a:pt x="28492" y="3485"/>
                    <a:pt x="31278" y="5893"/>
                    <a:pt x="33068" y="9394"/>
                  </a:cubicBezTo>
                  <a:cubicBezTo>
                    <a:pt x="33904" y="11006"/>
                    <a:pt x="34401" y="12697"/>
                    <a:pt x="34561" y="14488"/>
                  </a:cubicBezTo>
                  <a:cubicBezTo>
                    <a:pt x="34581" y="14667"/>
                    <a:pt x="34600" y="14846"/>
                    <a:pt x="34620" y="15025"/>
                  </a:cubicBezTo>
                  <a:cubicBezTo>
                    <a:pt x="34620" y="15105"/>
                    <a:pt x="34640" y="15204"/>
                    <a:pt x="34680" y="15284"/>
                  </a:cubicBezTo>
                  <a:cubicBezTo>
                    <a:pt x="34740" y="15463"/>
                    <a:pt x="34899" y="15562"/>
                    <a:pt x="35098" y="15562"/>
                  </a:cubicBezTo>
                  <a:cubicBezTo>
                    <a:pt x="35277" y="15542"/>
                    <a:pt x="35436" y="15443"/>
                    <a:pt x="35456" y="15224"/>
                  </a:cubicBezTo>
                  <a:cubicBezTo>
                    <a:pt x="35496" y="14926"/>
                    <a:pt x="35516" y="14627"/>
                    <a:pt x="35476" y="14309"/>
                  </a:cubicBezTo>
                  <a:cubicBezTo>
                    <a:pt x="35317" y="12836"/>
                    <a:pt x="34939" y="11404"/>
                    <a:pt x="34362" y="10031"/>
                  </a:cubicBezTo>
                  <a:cubicBezTo>
                    <a:pt x="32889" y="6549"/>
                    <a:pt x="30482" y="3923"/>
                    <a:pt x="27159" y="2132"/>
                  </a:cubicBezTo>
                  <a:cubicBezTo>
                    <a:pt x="24485" y="682"/>
                    <a:pt x="21661" y="0"/>
                    <a:pt x="18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24"/>
            <p:cNvSpPr/>
            <p:nvPr/>
          </p:nvSpPr>
          <p:spPr>
            <a:xfrm>
              <a:off x="2180475" y="835350"/>
              <a:ext cx="733700" cy="337425"/>
            </a:xfrm>
            <a:custGeom>
              <a:avLst/>
              <a:gdLst/>
              <a:ahLst/>
              <a:cxnLst/>
              <a:rect l="l" t="t" r="r" b="b"/>
              <a:pathLst>
                <a:path w="29348" h="13497" extrusionOk="0">
                  <a:moveTo>
                    <a:pt x="15085" y="1"/>
                  </a:moveTo>
                  <a:cubicBezTo>
                    <a:pt x="14631" y="1"/>
                    <a:pt x="14172" y="23"/>
                    <a:pt x="13709" y="67"/>
                  </a:cubicBezTo>
                  <a:cubicBezTo>
                    <a:pt x="11362" y="286"/>
                    <a:pt x="9173" y="1102"/>
                    <a:pt x="7223" y="2435"/>
                  </a:cubicBezTo>
                  <a:cubicBezTo>
                    <a:pt x="3483" y="4962"/>
                    <a:pt x="1195" y="8503"/>
                    <a:pt x="41" y="12821"/>
                  </a:cubicBezTo>
                  <a:cubicBezTo>
                    <a:pt x="1" y="12920"/>
                    <a:pt x="1" y="13020"/>
                    <a:pt x="1" y="13099"/>
                  </a:cubicBezTo>
                  <a:cubicBezTo>
                    <a:pt x="31" y="13336"/>
                    <a:pt x="226" y="13496"/>
                    <a:pt x="431" y="13496"/>
                  </a:cubicBezTo>
                  <a:cubicBezTo>
                    <a:pt x="501" y="13496"/>
                    <a:pt x="572" y="13478"/>
                    <a:pt x="638" y="13437"/>
                  </a:cubicBezTo>
                  <a:cubicBezTo>
                    <a:pt x="757" y="13358"/>
                    <a:pt x="837" y="13218"/>
                    <a:pt x="896" y="13079"/>
                  </a:cubicBezTo>
                  <a:cubicBezTo>
                    <a:pt x="976" y="12880"/>
                    <a:pt x="1016" y="12641"/>
                    <a:pt x="1075" y="12423"/>
                  </a:cubicBezTo>
                  <a:cubicBezTo>
                    <a:pt x="2010" y="9378"/>
                    <a:pt x="3562" y="6712"/>
                    <a:pt x="5930" y="4564"/>
                  </a:cubicBezTo>
                  <a:cubicBezTo>
                    <a:pt x="8019" y="2673"/>
                    <a:pt x="10446" y="1480"/>
                    <a:pt x="13292" y="1042"/>
                  </a:cubicBezTo>
                  <a:cubicBezTo>
                    <a:pt x="13899" y="955"/>
                    <a:pt x="14505" y="912"/>
                    <a:pt x="15108" y="912"/>
                  </a:cubicBezTo>
                  <a:cubicBezTo>
                    <a:pt x="16856" y="912"/>
                    <a:pt x="18579" y="1277"/>
                    <a:pt x="20235" y="2017"/>
                  </a:cubicBezTo>
                  <a:cubicBezTo>
                    <a:pt x="23180" y="3350"/>
                    <a:pt x="25349" y="5519"/>
                    <a:pt x="26921" y="8304"/>
                  </a:cubicBezTo>
                  <a:cubicBezTo>
                    <a:pt x="27557" y="9438"/>
                    <a:pt x="28035" y="10632"/>
                    <a:pt x="28413" y="11885"/>
                  </a:cubicBezTo>
                  <a:cubicBezTo>
                    <a:pt x="28433" y="12005"/>
                    <a:pt x="28492" y="12124"/>
                    <a:pt x="28572" y="12224"/>
                  </a:cubicBezTo>
                  <a:cubicBezTo>
                    <a:pt x="28656" y="12350"/>
                    <a:pt x="28771" y="12417"/>
                    <a:pt x="28901" y="12417"/>
                  </a:cubicBezTo>
                  <a:cubicBezTo>
                    <a:pt x="28955" y="12417"/>
                    <a:pt x="29011" y="12406"/>
                    <a:pt x="29069" y="12383"/>
                  </a:cubicBezTo>
                  <a:cubicBezTo>
                    <a:pt x="29228" y="12323"/>
                    <a:pt x="29348" y="12184"/>
                    <a:pt x="29308" y="11965"/>
                  </a:cubicBezTo>
                  <a:cubicBezTo>
                    <a:pt x="29288" y="11706"/>
                    <a:pt x="29268" y="11428"/>
                    <a:pt x="29169" y="11189"/>
                  </a:cubicBezTo>
                  <a:cubicBezTo>
                    <a:pt x="28811" y="10274"/>
                    <a:pt x="28472" y="9339"/>
                    <a:pt x="28035" y="8463"/>
                  </a:cubicBezTo>
                  <a:cubicBezTo>
                    <a:pt x="26622" y="5658"/>
                    <a:pt x="24613" y="3410"/>
                    <a:pt x="21867" y="1838"/>
                  </a:cubicBezTo>
                  <a:cubicBezTo>
                    <a:pt x="19743" y="617"/>
                    <a:pt x="17478" y="1"/>
                    <a:pt x="150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24"/>
            <p:cNvSpPr/>
            <p:nvPr/>
          </p:nvSpPr>
          <p:spPr>
            <a:xfrm>
              <a:off x="2263050" y="935600"/>
              <a:ext cx="563600" cy="236375"/>
            </a:xfrm>
            <a:custGeom>
              <a:avLst/>
              <a:gdLst/>
              <a:ahLst/>
              <a:cxnLst/>
              <a:rect l="l" t="t" r="r" b="b"/>
              <a:pathLst>
                <a:path w="22544" h="9455" extrusionOk="0">
                  <a:moveTo>
                    <a:pt x="11757" y="0"/>
                  </a:moveTo>
                  <a:cubicBezTo>
                    <a:pt x="11389" y="0"/>
                    <a:pt x="11018" y="19"/>
                    <a:pt x="10645" y="56"/>
                  </a:cubicBezTo>
                  <a:cubicBezTo>
                    <a:pt x="8397" y="394"/>
                    <a:pt x="6706" y="1031"/>
                    <a:pt x="5333" y="1946"/>
                  </a:cubicBezTo>
                  <a:cubicBezTo>
                    <a:pt x="2826" y="3598"/>
                    <a:pt x="1135" y="5866"/>
                    <a:pt x="120" y="8671"/>
                  </a:cubicBezTo>
                  <a:cubicBezTo>
                    <a:pt x="80" y="8751"/>
                    <a:pt x="60" y="8811"/>
                    <a:pt x="40" y="8890"/>
                  </a:cubicBezTo>
                  <a:cubicBezTo>
                    <a:pt x="1" y="9129"/>
                    <a:pt x="120" y="9348"/>
                    <a:pt x="319" y="9427"/>
                  </a:cubicBezTo>
                  <a:cubicBezTo>
                    <a:pt x="370" y="9446"/>
                    <a:pt x="421" y="9455"/>
                    <a:pt x="472" y="9455"/>
                  </a:cubicBezTo>
                  <a:cubicBezTo>
                    <a:pt x="641" y="9455"/>
                    <a:pt x="800" y="9357"/>
                    <a:pt x="876" y="9189"/>
                  </a:cubicBezTo>
                  <a:cubicBezTo>
                    <a:pt x="936" y="9069"/>
                    <a:pt x="976" y="8950"/>
                    <a:pt x="1015" y="8830"/>
                  </a:cubicBezTo>
                  <a:cubicBezTo>
                    <a:pt x="1851" y="6582"/>
                    <a:pt x="3184" y="4692"/>
                    <a:pt x="5094" y="3220"/>
                  </a:cubicBezTo>
                  <a:cubicBezTo>
                    <a:pt x="7000" y="1746"/>
                    <a:pt x="9159" y="951"/>
                    <a:pt x="11570" y="951"/>
                  </a:cubicBezTo>
                  <a:cubicBezTo>
                    <a:pt x="11600" y="951"/>
                    <a:pt x="11630" y="951"/>
                    <a:pt x="11660" y="952"/>
                  </a:cubicBezTo>
                  <a:cubicBezTo>
                    <a:pt x="14326" y="971"/>
                    <a:pt x="16634" y="1926"/>
                    <a:pt x="18584" y="3757"/>
                  </a:cubicBezTo>
                  <a:cubicBezTo>
                    <a:pt x="19957" y="5050"/>
                    <a:pt x="20932" y="6602"/>
                    <a:pt x="21509" y="8413"/>
                  </a:cubicBezTo>
                  <a:cubicBezTo>
                    <a:pt x="21568" y="8572"/>
                    <a:pt x="21648" y="8751"/>
                    <a:pt x="21747" y="8890"/>
                  </a:cubicBezTo>
                  <a:cubicBezTo>
                    <a:pt x="21824" y="9005"/>
                    <a:pt x="21967" y="9063"/>
                    <a:pt x="22106" y="9063"/>
                  </a:cubicBezTo>
                  <a:cubicBezTo>
                    <a:pt x="22184" y="9063"/>
                    <a:pt x="22260" y="9045"/>
                    <a:pt x="22324" y="9010"/>
                  </a:cubicBezTo>
                  <a:cubicBezTo>
                    <a:pt x="22464" y="8950"/>
                    <a:pt x="22543" y="8771"/>
                    <a:pt x="22503" y="8552"/>
                  </a:cubicBezTo>
                  <a:cubicBezTo>
                    <a:pt x="22464" y="8333"/>
                    <a:pt x="22404" y="8114"/>
                    <a:pt x="22324" y="7895"/>
                  </a:cubicBezTo>
                  <a:cubicBezTo>
                    <a:pt x="21906" y="6781"/>
                    <a:pt x="21369" y="5707"/>
                    <a:pt x="20653" y="4752"/>
                  </a:cubicBezTo>
                  <a:cubicBezTo>
                    <a:pt x="18232" y="1560"/>
                    <a:pt x="15116" y="0"/>
                    <a:pt x="117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24"/>
            <p:cNvSpPr/>
            <p:nvPr/>
          </p:nvSpPr>
          <p:spPr>
            <a:xfrm>
              <a:off x="2343125" y="1024550"/>
              <a:ext cx="375575" cy="176650"/>
            </a:xfrm>
            <a:custGeom>
              <a:avLst/>
              <a:gdLst/>
              <a:ahLst/>
              <a:cxnLst/>
              <a:rect l="l" t="t" r="r" b="b"/>
              <a:pathLst>
                <a:path w="15023" h="7066" extrusionOk="0">
                  <a:moveTo>
                    <a:pt x="8034" y="1"/>
                  </a:moveTo>
                  <a:cubicBezTo>
                    <a:pt x="7582" y="1"/>
                    <a:pt x="7120" y="46"/>
                    <a:pt x="6646" y="139"/>
                  </a:cubicBezTo>
                  <a:cubicBezTo>
                    <a:pt x="5651" y="318"/>
                    <a:pt x="4756" y="736"/>
                    <a:pt x="3921" y="1293"/>
                  </a:cubicBezTo>
                  <a:cubicBezTo>
                    <a:pt x="2070" y="2567"/>
                    <a:pt x="856" y="4317"/>
                    <a:pt x="61" y="6387"/>
                  </a:cubicBezTo>
                  <a:cubicBezTo>
                    <a:pt x="41" y="6446"/>
                    <a:pt x="21" y="6506"/>
                    <a:pt x="21" y="6566"/>
                  </a:cubicBezTo>
                  <a:cubicBezTo>
                    <a:pt x="1" y="6785"/>
                    <a:pt x="140" y="6984"/>
                    <a:pt x="319" y="7043"/>
                  </a:cubicBezTo>
                  <a:cubicBezTo>
                    <a:pt x="369" y="7058"/>
                    <a:pt x="419" y="7066"/>
                    <a:pt x="467" y="7066"/>
                  </a:cubicBezTo>
                  <a:cubicBezTo>
                    <a:pt x="613" y="7066"/>
                    <a:pt x="747" y="6998"/>
                    <a:pt x="837" y="6864"/>
                  </a:cubicBezTo>
                  <a:cubicBezTo>
                    <a:pt x="896" y="6785"/>
                    <a:pt x="916" y="6685"/>
                    <a:pt x="976" y="6586"/>
                  </a:cubicBezTo>
                  <a:cubicBezTo>
                    <a:pt x="1215" y="6068"/>
                    <a:pt x="1414" y="5551"/>
                    <a:pt x="1692" y="5073"/>
                  </a:cubicBezTo>
                  <a:cubicBezTo>
                    <a:pt x="2528" y="3601"/>
                    <a:pt x="3622" y="2387"/>
                    <a:pt x="5154" y="1631"/>
                  </a:cubicBezTo>
                  <a:cubicBezTo>
                    <a:pt x="6141" y="1138"/>
                    <a:pt x="7102" y="891"/>
                    <a:pt x="8038" y="891"/>
                  </a:cubicBezTo>
                  <a:cubicBezTo>
                    <a:pt x="9330" y="891"/>
                    <a:pt x="10571" y="1362"/>
                    <a:pt x="11760" y="2308"/>
                  </a:cubicBezTo>
                  <a:cubicBezTo>
                    <a:pt x="12794" y="3124"/>
                    <a:pt x="13511" y="4198"/>
                    <a:pt x="14028" y="5392"/>
                  </a:cubicBezTo>
                  <a:cubicBezTo>
                    <a:pt x="14068" y="5511"/>
                    <a:pt x="14107" y="5611"/>
                    <a:pt x="14187" y="5710"/>
                  </a:cubicBezTo>
                  <a:cubicBezTo>
                    <a:pt x="14272" y="5851"/>
                    <a:pt x="14406" y="5932"/>
                    <a:pt x="14548" y="5932"/>
                  </a:cubicBezTo>
                  <a:cubicBezTo>
                    <a:pt x="14606" y="5932"/>
                    <a:pt x="14666" y="5918"/>
                    <a:pt x="14724" y="5889"/>
                  </a:cubicBezTo>
                  <a:cubicBezTo>
                    <a:pt x="14923" y="5810"/>
                    <a:pt x="15023" y="5611"/>
                    <a:pt x="14983" y="5372"/>
                  </a:cubicBezTo>
                  <a:cubicBezTo>
                    <a:pt x="14983" y="5332"/>
                    <a:pt x="14963" y="5272"/>
                    <a:pt x="14943" y="5213"/>
                  </a:cubicBezTo>
                  <a:cubicBezTo>
                    <a:pt x="14366" y="3800"/>
                    <a:pt x="13530" y="2586"/>
                    <a:pt x="12357" y="1612"/>
                  </a:cubicBezTo>
                  <a:cubicBezTo>
                    <a:pt x="11057" y="559"/>
                    <a:pt x="9613" y="1"/>
                    <a:pt x="80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7" name="Google Shape;2127;p24"/>
          <p:cNvSpPr/>
          <p:nvPr/>
        </p:nvSpPr>
        <p:spPr>
          <a:xfrm rot="-7938934">
            <a:off x="4159870" y="668208"/>
            <a:ext cx="939216" cy="809725"/>
          </a:xfrm>
          <a:custGeom>
            <a:avLst/>
            <a:gdLst/>
            <a:ahLst/>
            <a:cxnLst/>
            <a:rect l="l" t="t" r="r" b="b"/>
            <a:pathLst>
              <a:path w="20514" h="17685" extrusionOk="0">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8" name="Google Shape;2128;p24"/>
          <p:cNvGrpSpPr/>
          <p:nvPr/>
        </p:nvGrpSpPr>
        <p:grpSpPr>
          <a:xfrm>
            <a:off x="719995" y="3496756"/>
            <a:ext cx="439697" cy="506486"/>
            <a:chOff x="3150425" y="3024575"/>
            <a:chExt cx="130350" cy="150150"/>
          </a:xfrm>
        </p:grpSpPr>
        <p:sp>
          <p:nvSpPr>
            <p:cNvPr id="2129" name="Google Shape;2129;p24"/>
            <p:cNvSpPr/>
            <p:nvPr/>
          </p:nvSpPr>
          <p:spPr>
            <a:xfrm>
              <a:off x="3259350" y="3087675"/>
              <a:ext cx="21425" cy="20150"/>
            </a:xfrm>
            <a:custGeom>
              <a:avLst/>
              <a:gdLst/>
              <a:ahLst/>
              <a:cxnLst/>
              <a:rect l="l" t="t" r="r" b="b"/>
              <a:pathLst>
                <a:path w="857" h="806" extrusionOk="0">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24"/>
            <p:cNvSpPr/>
            <p:nvPr/>
          </p:nvSpPr>
          <p:spPr>
            <a:xfrm>
              <a:off x="3226525" y="3128500"/>
              <a:ext cx="22425" cy="29025"/>
            </a:xfrm>
            <a:custGeom>
              <a:avLst/>
              <a:gdLst/>
              <a:ahLst/>
              <a:cxnLst/>
              <a:rect l="l" t="t" r="r" b="b"/>
              <a:pathLst>
                <a:path w="897" h="1161" extrusionOk="0">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24"/>
            <p:cNvSpPr/>
            <p:nvPr/>
          </p:nvSpPr>
          <p:spPr>
            <a:xfrm>
              <a:off x="3237625" y="3024575"/>
              <a:ext cx="14800" cy="14075"/>
            </a:xfrm>
            <a:custGeom>
              <a:avLst/>
              <a:gdLst/>
              <a:ahLst/>
              <a:cxnLst/>
              <a:rect l="l" t="t" r="r" b="b"/>
              <a:pathLst>
                <a:path w="592" h="563" extrusionOk="0">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24"/>
            <p:cNvSpPr/>
            <p:nvPr/>
          </p:nvSpPr>
          <p:spPr>
            <a:xfrm>
              <a:off x="3209125" y="3062300"/>
              <a:ext cx="22900" cy="22025"/>
            </a:xfrm>
            <a:custGeom>
              <a:avLst/>
              <a:gdLst/>
              <a:ahLst/>
              <a:cxnLst/>
              <a:rect l="l" t="t" r="r" b="b"/>
              <a:pathLst>
                <a:path w="916" h="881" extrusionOk="0">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24"/>
            <p:cNvSpPr/>
            <p:nvPr/>
          </p:nvSpPr>
          <p:spPr>
            <a:xfrm>
              <a:off x="3205650" y="3094325"/>
              <a:ext cx="22350" cy="22600"/>
            </a:xfrm>
            <a:custGeom>
              <a:avLst/>
              <a:gdLst/>
              <a:ahLst/>
              <a:cxnLst/>
              <a:rect l="l" t="t" r="r" b="b"/>
              <a:pathLst>
                <a:path w="894" h="904" extrusionOk="0">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24"/>
            <p:cNvSpPr/>
            <p:nvPr/>
          </p:nvSpPr>
          <p:spPr>
            <a:xfrm>
              <a:off x="3182750" y="3155225"/>
              <a:ext cx="18425" cy="19500"/>
            </a:xfrm>
            <a:custGeom>
              <a:avLst/>
              <a:gdLst/>
              <a:ahLst/>
              <a:cxnLst/>
              <a:rect l="l" t="t" r="r" b="b"/>
              <a:pathLst>
                <a:path w="737" h="780" extrusionOk="0">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24"/>
            <p:cNvSpPr/>
            <p:nvPr/>
          </p:nvSpPr>
          <p:spPr>
            <a:xfrm>
              <a:off x="3165350" y="3033050"/>
              <a:ext cx="26875" cy="29250"/>
            </a:xfrm>
            <a:custGeom>
              <a:avLst/>
              <a:gdLst/>
              <a:ahLst/>
              <a:cxnLst/>
              <a:rect l="l" t="t" r="r" b="b"/>
              <a:pathLst>
                <a:path w="1075" h="1170" extrusionOk="0">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24"/>
            <p:cNvSpPr/>
            <p:nvPr/>
          </p:nvSpPr>
          <p:spPr>
            <a:xfrm>
              <a:off x="3150425" y="3082275"/>
              <a:ext cx="25900" cy="26450"/>
            </a:xfrm>
            <a:custGeom>
              <a:avLst/>
              <a:gdLst/>
              <a:ahLst/>
              <a:cxnLst/>
              <a:rect l="l" t="t" r="r" b="b"/>
              <a:pathLst>
                <a:path w="1036" h="1058" extrusionOk="0">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7" name="Google Shape;2137;p24"/>
          <p:cNvGrpSpPr/>
          <p:nvPr/>
        </p:nvGrpSpPr>
        <p:grpSpPr>
          <a:xfrm>
            <a:off x="600600" y="519300"/>
            <a:ext cx="7942800" cy="494700"/>
            <a:chOff x="600600" y="519300"/>
            <a:chExt cx="7942800" cy="494700"/>
          </a:xfrm>
        </p:grpSpPr>
        <p:sp>
          <p:nvSpPr>
            <p:cNvPr id="2138" name="Google Shape;2138;p24"/>
            <p:cNvSpPr/>
            <p:nvPr/>
          </p:nvSpPr>
          <p:spPr>
            <a:xfrm>
              <a:off x="600600" y="519300"/>
              <a:ext cx="7942800" cy="494700"/>
            </a:xfrm>
            <a:prstGeom prst="rect">
              <a:avLst/>
            </a:prstGeom>
            <a:solidFill>
              <a:schemeClr val="accent4"/>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9" name="Google Shape;2139;p24"/>
            <p:cNvGrpSpPr/>
            <p:nvPr/>
          </p:nvGrpSpPr>
          <p:grpSpPr>
            <a:xfrm>
              <a:off x="7542569" y="681111"/>
              <a:ext cx="789243" cy="171052"/>
              <a:chOff x="733775" y="310686"/>
              <a:chExt cx="789243" cy="171052"/>
            </a:xfrm>
          </p:grpSpPr>
          <p:sp>
            <p:nvSpPr>
              <p:cNvPr id="2140" name="Google Shape;2140;p24"/>
              <p:cNvSpPr/>
              <p:nvPr/>
            </p:nvSpPr>
            <p:spPr>
              <a:xfrm>
                <a:off x="1364945" y="310686"/>
                <a:ext cx="158072" cy="171052"/>
              </a:xfrm>
              <a:prstGeom prst="rect">
                <a:avLst/>
              </a:prstGeom>
            </p:spPr>
            <p:txBody>
              <a:bodyPr>
                <a:prstTxWarp prst="textPlain">
                  <a:avLst/>
                </a:prstTxWarp>
              </a:bodyPr>
              <a:lstStyle/>
              <a:p>
                <a:pPr lvl="0" algn="ctr"/>
                <a:r>
                  <a:rPr b="0" i="0">
                    <a:ln>
                      <a:noFill/>
                    </a:ln>
                    <a:solidFill>
                      <a:schemeClr val="lt2"/>
                    </a:solidFill>
                    <a:latin typeface="Gaegu;300"/>
                  </a:rPr>
                  <a:t>x</a:t>
                </a:r>
              </a:p>
            </p:txBody>
          </p:sp>
          <p:sp>
            <p:nvSpPr>
              <p:cNvPr id="2141" name="Google Shape;2141;p24"/>
              <p:cNvSpPr/>
              <p:nvPr/>
            </p:nvSpPr>
            <p:spPr>
              <a:xfrm>
                <a:off x="733775" y="385383"/>
                <a:ext cx="155474" cy="21652"/>
              </a:xfrm>
              <a:prstGeom prst="rect">
                <a:avLst/>
              </a:prstGeom>
            </p:spPr>
            <p:txBody>
              <a:bodyPr>
                <a:prstTxWarp prst="textPlain">
                  <a:avLst/>
                </a:prstTxWarp>
              </a:bodyPr>
              <a:lstStyle/>
              <a:p>
                <a:pPr lvl="0" algn="ctr"/>
                <a:r>
                  <a:rPr b="0" i="0">
                    <a:ln>
                      <a:noFill/>
                    </a:ln>
                    <a:solidFill>
                      <a:schemeClr val="lt2"/>
                    </a:solidFill>
                    <a:latin typeface="Gaegu;300"/>
                  </a:rPr>
                  <a:t>-</a:t>
                </a:r>
              </a:p>
            </p:txBody>
          </p:sp>
          <p:grpSp>
            <p:nvGrpSpPr>
              <p:cNvPr id="2142" name="Google Shape;2142;p24"/>
              <p:cNvGrpSpPr/>
              <p:nvPr/>
            </p:nvGrpSpPr>
            <p:grpSpPr>
              <a:xfrm>
                <a:off x="1015525" y="313175"/>
                <a:ext cx="184510" cy="164017"/>
                <a:chOff x="7228702" y="774508"/>
                <a:chExt cx="285046" cy="253347"/>
              </a:xfrm>
            </p:grpSpPr>
            <p:grpSp>
              <p:nvGrpSpPr>
                <p:cNvPr id="2143" name="Google Shape;2143;p24"/>
                <p:cNvGrpSpPr/>
                <p:nvPr/>
              </p:nvGrpSpPr>
              <p:grpSpPr>
                <a:xfrm>
                  <a:off x="7313001" y="774508"/>
                  <a:ext cx="200747" cy="228523"/>
                  <a:chOff x="7313001" y="774508"/>
                  <a:chExt cx="200747" cy="228523"/>
                </a:xfrm>
              </p:grpSpPr>
              <p:sp>
                <p:nvSpPr>
                  <p:cNvPr id="2144" name="Google Shape;2144;p24"/>
                  <p:cNvSpPr/>
                  <p:nvPr/>
                </p:nvSpPr>
                <p:spPr>
                  <a:xfrm>
                    <a:off x="7315737" y="774508"/>
                    <a:ext cx="198011" cy="228523"/>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2145" name="Google Shape;2145;p24"/>
                  <p:cNvSpPr/>
                  <p:nvPr/>
                </p:nvSpPr>
                <p:spPr>
                  <a:xfrm>
                    <a:off x="7313001" y="778289"/>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6" name="Google Shape;2146;p24"/>
                <p:cNvGrpSpPr/>
                <p:nvPr/>
              </p:nvGrpSpPr>
              <p:grpSpPr>
                <a:xfrm>
                  <a:off x="7228702" y="809455"/>
                  <a:ext cx="200757" cy="218400"/>
                  <a:chOff x="7269477" y="781280"/>
                  <a:chExt cx="200757" cy="218400"/>
                </a:xfrm>
              </p:grpSpPr>
              <p:sp>
                <p:nvSpPr>
                  <p:cNvPr id="2147" name="Google Shape;2147;p24"/>
                  <p:cNvSpPr/>
                  <p:nvPr/>
                </p:nvSpPr>
                <p:spPr>
                  <a:xfrm>
                    <a:off x="7269477" y="781280"/>
                    <a:ext cx="200749" cy="217216"/>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2148" name="Google Shape;2148;p24"/>
                  <p:cNvSpPr/>
                  <p:nvPr/>
                </p:nvSpPr>
                <p:spPr>
                  <a:xfrm>
                    <a:off x="7269491" y="782465"/>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149" name="Google Shape;2149;p24"/>
            <p:cNvGrpSpPr/>
            <p:nvPr/>
          </p:nvGrpSpPr>
          <p:grpSpPr>
            <a:xfrm>
              <a:off x="812189" y="664537"/>
              <a:ext cx="800559" cy="204209"/>
              <a:chOff x="747420" y="664537"/>
              <a:chExt cx="800559" cy="204209"/>
            </a:xfrm>
          </p:grpSpPr>
          <p:grpSp>
            <p:nvGrpSpPr>
              <p:cNvPr id="2150" name="Google Shape;2150;p24"/>
              <p:cNvGrpSpPr/>
              <p:nvPr/>
            </p:nvGrpSpPr>
            <p:grpSpPr>
              <a:xfrm>
                <a:off x="1339984" y="664537"/>
                <a:ext cx="207995" cy="204209"/>
                <a:chOff x="1541700" y="658850"/>
                <a:chExt cx="253838" cy="249218"/>
              </a:xfrm>
            </p:grpSpPr>
            <p:sp>
              <p:nvSpPr>
                <p:cNvPr id="2151" name="Google Shape;2151;p24"/>
                <p:cNvSpPr/>
                <p:nvPr/>
              </p:nvSpPr>
              <p:spPr>
                <a:xfrm>
                  <a:off x="1541700" y="658850"/>
                  <a:ext cx="253838" cy="249218"/>
                </a:xfrm>
                <a:custGeom>
                  <a:avLst/>
                  <a:gdLst/>
                  <a:ahLst/>
                  <a:cxn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24"/>
                <p:cNvSpPr/>
                <p:nvPr/>
              </p:nvSpPr>
              <p:spPr>
                <a:xfrm>
                  <a:off x="1610522" y="731473"/>
                  <a:ext cx="118892" cy="100998"/>
                </a:xfrm>
                <a:custGeom>
                  <a:avLst/>
                  <a:gdLst/>
                  <a:ahLst/>
                  <a:cxn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3" name="Google Shape;2153;p24"/>
              <p:cNvSpPr/>
              <p:nvPr/>
            </p:nvSpPr>
            <p:spPr>
              <a:xfrm rot="-5400000">
                <a:off x="71510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sp>
            <p:nvSpPr>
              <p:cNvPr id="2154" name="Google Shape;2154;p24"/>
              <p:cNvSpPr/>
              <p:nvPr/>
            </p:nvSpPr>
            <p:spPr>
              <a:xfrm rot="5400000" flipH="1">
                <a:off x="101138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grpSp>
      </p:grpSp>
      <p:sp>
        <p:nvSpPr>
          <p:cNvPr id="2155" name="Google Shape;2155;p24"/>
          <p:cNvSpPr/>
          <p:nvPr/>
        </p:nvSpPr>
        <p:spPr>
          <a:xfrm>
            <a:off x="600600" y="1014000"/>
            <a:ext cx="7942800" cy="37485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24"/>
          <p:cNvSpPr txBox="1">
            <a:spLocks noGrp="1"/>
          </p:cNvSpPr>
          <p:nvPr>
            <p:ph type="subTitle" idx="1"/>
          </p:nvPr>
        </p:nvSpPr>
        <p:spPr>
          <a:xfrm flipH="1">
            <a:off x="5017702" y="3190524"/>
            <a:ext cx="21147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400"/>
              <a:buFont typeface="Gaegu"/>
              <a:buNone/>
              <a:defRPr sz="2600" b="1">
                <a:solidFill>
                  <a:schemeClr val="accent3"/>
                </a:solidFill>
                <a:latin typeface="Gaegu"/>
                <a:ea typeface="Gaegu"/>
                <a:cs typeface="Gaegu"/>
                <a:sym typeface="Gaegu"/>
              </a:defRPr>
            </a:lvl1pPr>
            <a:lvl2pPr lvl="1" algn="r" rtl="0">
              <a:lnSpc>
                <a:spcPct val="100000"/>
              </a:lnSpc>
              <a:spcBef>
                <a:spcPts val="0"/>
              </a:spcBef>
              <a:spcAft>
                <a:spcPts val="0"/>
              </a:spcAft>
              <a:buSzPts val="2400"/>
              <a:buFont typeface="Gaegu"/>
              <a:buNone/>
              <a:defRPr sz="2400" b="1">
                <a:latin typeface="Gaegu"/>
                <a:ea typeface="Gaegu"/>
                <a:cs typeface="Gaegu"/>
                <a:sym typeface="Gaegu"/>
              </a:defRPr>
            </a:lvl2pPr>
            <a:lvl3pPr lvl="2" algn="r" rtl="0">
              <a:lnSpc>
                <a:spcPct val="100000"/>
              </a:lnSpc>
              <a:spcBef>
                <a:spcPts val="0"/>
              </a:spcBef>
              <a:spcAft>
                <a:spcPts val="0"/>
              </a:spcAft>
              <a:buSzPts val="2400"/>
              <a:buFont typeface="Gaegu"/>
              <a:buNone/>
              <a:defRPr sz="2400" b="1">
                <a:latin typeface="Gaegu"/>
                <a:ea typeface="Gaegu"/>
                <a:cs typeface="Gaegu"/>
                <a:sym typeface="Gaegu"/>
              </a:defRPr>
            </a:lvl3pPr>
            <a:lvl4pPr lvl="3" algn="r" rtl="0">
              <a:lnSpc>
                <a:spcPct val="100000"/>
              </a:lnSpc>
              <a:spcBef>
                <a:spcPts val="0"/>
              </a:spcBef>
              <a:spcAft>
                <a:spcPts val="0"/>
              </a:spcAft>
              <a:buSzPts val="2400"/>
              <a:buFont typeface="Gaegu"/>
              <a:buNone/>
              <a:defRPr sz="2400" b="1">
                <a:latin typeface="Gaegu"/>
                <a:ea typeface="Gaegu"/>
                <a:cs typeface="Gaegu"/>
                <a:sym typeface="Gaegu"/>
              </a:defRPr>
            </a:lvl4pPr>
            <a:lvl5pPr lvl="4" algn="r" rtl="0">
              <a:lnSpc>
                <a:spcPct val="100000"/>
              </a:lnSpc>
              <a:spcBef>
                <a:spcPts val="0"/>
              </a:spcBef>
              <a:spcAft>
                <a:spcPts val="0"/>
              </a:spcAft>
              <a:buSzPts val="2400"/>
              <a:buFont typeface="Gaegu"/>
              <a:buNone/>
              <a:defRPr sz="2400" b="1">
                <a:latin typeface="Gaegu"/>
                <a:ea typeface="Gaegu"/>
                <a:cs typeface="Gaegu"/>
                <a:sym typeface="Gaegu"/>
              </a:defRPr>
            </a:lvl5pPr>
            <a:lvl6pPr lvl="5" algn="r" rtl="0">
              <a:lnSpc>
                <a:spcPct val="100000"/>
              </a:lnSpc>
              <a:spcBef>
                <a:spcPts val="0"/>
              </a:spcBef>
              <a:spcAft>
                <a:spcPts val="0"/>
              </a:spcAft>
              <a:buSzPts val="2400"/>
              <a:buFont typeface="Gaegu"/>
              <a:buNone/>
              <a:defRPr sz="2400" b="1">
                <a:latin typeface="Gaegu"/>
                <a:ea typeface="Gaegu"/>
                <a:cs typeface="Gaegu"/>
                <a:sym typeface="Gaegu"/>
              </a:defRPr>
            </a:lvl6pPr>
            <a:lvl7pPr lvl="6" algn="r" rtl="0">
              <a:lnSpc>
                <a:spcPct val="100000"/>
              </a:lnSpc>
              <a:spcBef>
                <a:spcPts val="0"/>
              </a:spcBef>
              <a:spcAft>
                <a:spcPts val="0"/>
              </a:spcAft>
              <a:buSzPts val="2400"/>
              <a:buFont typeface="Gaegu"/>
              <a:buNone/>
              <a:defRPr sz="2400" b="1">
                <a:latin typeface="Gaegu"/>
                <a:ea typeface="Gaegu"/>
                <a:cs typeface="Gaegu"/>
                <a:sym typeface="Gaegu"/>
              </a:defRPr>
            </a:lvl7pPr>
            <a:lvl8pPr lvl="7" algn="r" rtl="0">
              <a:lnSpc>
                <a:spcPct val="100000"/>
              </a:lnSpc>
              <a:spcBef>
                <a:spcPts val="0"/>
              </a:spcBef>
              <a:spcAft>
                <a:spcPts val="0"/>
              </a:spcAft>
              <a:buSzPts val="2400"/>
              <a:buFont typeface="Gaegu"/>
              <a:buNone/>
              <a:defRPr sz="2400" b="1">
                <a:latin typeface="Gaegu"/>
                <a:ea typeface="Gaegu"/>
                <a:cs typeface="Gaegu"/>
                <a:sym typeface="Gaegu"/>
              </a:defRPr>
            </a:lvl8pPr>
            <a:lvl9pPr lvl="8" algn="r" rtl="0">
              <a:lnSpc>
                <a:spcPct val="100000"/>
              </a:lnSpc>
              <a:spcBef>
                <a:spcPts val="0"/>
              </a:spcBef>
              <a:spcAft>
                <a:spcPts val="0"/>
              </a:spcAft>
              <a:buSzPts val="2400"/>
              <a:buFont typeface="Gaegu"/>
              <a:buNone/>
              <a:defRPr sz="2400" b="1">
                <a:latin typeface="Gaegu"/>
                <a:ea typeface="Gaegu"/>
                <a:cs typeface="Gaegu"/>
                <a:sym typeface="Gaegu"/>
              </a:defRPr>
            </a:lvl9pPr>
          </a:lstStyle>
          <a:p>
            <a:endParaRPr/>
          </a:p>
        </p:txBody>
      </p:sp>
      <p:sp>
        <p:nvSpPr>
          <p:cNvPr id="2157" name="Google Shape;2157;p24"/>
          <p:cNvSpPr txBox="1">
            <a:spLocks noGrp="1"/>
          </p:cNvSpPr>
          <p:nvPr>
            <p:ph type="subTitle" idx="2"/>
          </p:nvPr>
        </p:nvSpPr>
        <p:spPr>
          <a:xfrm flipH="1">
            <a:off x="5017692" y="3660325"/>
            <a:ext cx="2114700" cy="572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endParaRPr/>
          </a:p>
        </p:txBody>
      </p:sp>
      <p:sp>
        <p:nvSpPr>
          <p:cNvPr id="2158" name="Google Shape;2158;p24"/>
          <p:cNvSpPr txBox="1">
            <a:spLocks noGrp="1"/>
          </p:cNvSpPr>
          <p:nvPr>
            <p:ph type="subTitle" idx="3"/>
          </p:nvPr>
        </p:nvSpPr>
        <p:spPr>
          <a:xfrm>
            <a:off x="2011583" y="3190525"/>
            <a:ext cx="21147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400"/>
              <a:buFont typeface="Gaegu"/>
              <a:buNone/>
              <a:defRPr sz="2600" b="1">
                <a:solidFill>
                  <a:schemeClr val="accent3"/>
                </a:solidFill>
                <a:latin typeface="Gaegu"/>
                <a:ea typeface="Gaegu"/>
                <a:cs typeface="Gaegu"/>
                <a:sym typeface="Gaegu"/>
              </a:defRPr>
            </a:lvl1pPr>
            <a:lvl2pPr lvl="1" algn="ctr" rtl="0">
              <a:lnSpc>
                <a:spcPct val="100000"/>
              </a:lnSpc>
              <a:spcBef>
                <a:spcPts val="0"/>
              </a:spcBef>
              <a:spcAft>
                <a:spcPts val="0"/>
              </a:spcAft>
              <a:buSzPts val="2400"/>
              <a:buFont typeface="Gaegu"/>
              <a:buNone/>
              <a:defRPr sz="2400" b="1">
                <a:latin typeface="Gaegu"/>
                <a:ea typeface="Gaegu"/>
                <a:cs typeface="Gaegu"/>
                <a:sym typeface="Gaegu"/>
              </a:defRPr>
            </a:lvl2pPr>
            <a:lvl3pPr lvl="2" algn="ctr" rtl="0">
              <a:lnSpc>
                <a:spcPct val="100000"/>
              </a:lnSpc>
              <a:spcBef>
                <a:spcPts val="0"/>
              </a:spcBef>
              <a:spcAft>
                <a:spcPts val="0"/>
              </a:spcAft>
              <a:buSzPts val="2400"/>
              <a:buFont typeface="Gaegu"/>
              <a:buNone/>
              <a:defRPr sz="2400" b="1">
                <a:latin typeface="Gaegu"/>
                <a:ea typeface="Gaegu"/>
                <a:cs typeface="Gaegu"/>
                <a:sym typeface="Gaegu"/>
              </a:defRPr>
            </a:lvl3pPr>
            <a:lvl4pPr lvl="3" algn="ctr" rtl="0">
              <a:lnSpc>
                <a:spcPct val="100000"/>
              </a:lnSpc>
              <a:spcBef>
                <a:spcPts val="0"/>
              </a:spcBef>
              <a:spcAft>
                <a:spcPts val="0"/>
              </a:spcAft>
              <a:buSzPts val="2400"/>
              <a:buFont typeface="Gaegu"/>
              <a:buNone/>
              <a:defRPr sz="2400" b="1">
                <a:latin typeface="Gaegu"/>
                <a:ea typeface="Gaegu"/>
                <a:cs typeface="Gaegu"/>
                <a:sym typeface="Gaegu"/>
              </a:defRPr>
            </a:lvl4pPr>
            <a:lvl5pPr lvl="4" algn="ctr" rtl="0">
              <a:lnSpc>
                <a:spcPct val="100000"/>
              </a:lnSpc>
              <a:spcBef>
                <a:spcPts val="0"/>
              </a:spcBef>
              <a:spcAft>
                <a:spcPts val="0"/>
              </a:spcAft>
              <a:buSzPts val="2400"/>
              <a:buFont typeface="Gaegu"/>
              <a:buNone/>
              <a:defRPr sz="2400" b="1">
                <a:latin typeface="Gaegu"/>
                <a:ea typeface="Gaegu"/>
                <a:cs typeface="Gaegu"/>
                <a:sym typeface="Gaegu"/>
              </a:defRPr>
            </a:lvl5pPr>
            <a:lvl6pPr lvl="5" algn="ctr" rtl="0">
              <a:lnSpc>
                <a:spcPct val="100000"/>
              </a:lnSpc>
              <a:spcBef>
                <a:spcPts val="0"/>
              </a:spcBef>
              <a:spcAft>
                <a:spcPts val="0"/>
              </a:spcAft>
              <a:buSzPts val="2400"/>
              <a:buFont typeface="Gaegu"/>
              <a:buNone/>
              <a:defRPr sz="2400" b="1">
                <a:latin typeface="Gaegu"/>
                <a:ea typeface="Gaegu"/>
                <a:cs typeface="Gaegu"/>
                <a:sym typeface="Gaegu"/>
              </a:defRPr>
            </a:lvl6pPr>
            <a:lvl7pPr lvl="6" algn="ctr" rtl="0">
              <a:lnSpc>
                <a:spcPct val="100000"/>
              </a:lnSpc>
              <a:spcBef>
                <a:spcPts val="0"/>
              </a:spcBef>
              <a:spcAft>
                <a:spcPts val="0"/>
              </a:spcAft>
              <a:buSzPts val="2400"/>
              <a:buFont typeface="Gaegu"/>
              <a:buNone/>
              <a:defRPr sz="2400" b="1">
                <a:latin typeface="Gaegu"/>
                <a:ea typeface="Gaegu"/>
                <a:cs typeface="Gaegu"/>
                <a:sym typeface="Gaegu"/>
              </a:defRPr>
            </a:lvl7pPr>
            <a:lvl8pPr lvl="7" algn="ctr" rtl="0">
              <a:lnSpc>
                <a:spcPct val="100000"/>
              </a:lnSpc>
              <a:spcBef>
                <a:spcPts val="0"/>
              </a:spcBef>
              <a:spcAft>
                <a:spcPts val="0"/>
              </a:spcAft>
              <a:buSzPts val="2400"/>
              <a:buFont typeface="Gaegu"/>
              <a:buNone/>
              <a:defRPr sz="2400" b="1">
                <a:latin typeface="Gaegu"/>
                <a:ea typeface="Gaegu"/>
                <a:cs typeface="Gaegu"/>
                <a:sym typeface="Gaegu"/>
              </a:defRPr>
            </a:lvl8pPr>
            <a:lvl9pPr lvl="8" algn="ctr" rtl="0">
              <a:lnSpc>
                <a:spcPct val="100000"/>
              </a:lnSpc>
              <a:spcBef>
                <a:spcPts val="0"/>
              </a:spcBef>
              <a:spcAft>
                <a:spcPts val="0"/>
              </a:spcAft>
              <a:buSzPts val="2400"/>
              <a:buFont typeface="Gaegu"/>
              <a:buNone/>
              <a:defRPr sz="2400" b="1">
                <a:latin typeface="Gaegu"/>
                <a:ea typeface="Gaegu"/>
                <a:cs typeface="Gaegu"/>
                <a:sym typeface="Gaegu"/>
              </a:defRPr>
            </a:lvl9pPr>
          </a:lstStyle>
          <a:p>
            <a:endParaRPr/>
          </a:p>
        </p:txBody>
      </p:sp>
      <p:sp>
        <p:nvSpPr>
          <p:cNvPr id="2159" name="Google Shape;2159;p24"/>
          <p:cNvSpPr txBox="1">
            <a:spLocks noGrp="1"/>
          </p:cNvSpPr>
          <p:nvPr>
            <p:ph type="subTitle" idx="4"/>
          </p:nvPr>
        </p:nvSpPr>
        <p:spPr>
          <a:xfrm>
            <a:off x="2011583" y="3660329"/>
            <a:ext cx="2114700" cy="572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160" name="Google Shape;2160;p24"/>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1">
  <p:cSld name="CUSTOM_13">
    <p:spTree>
      <p:nvGrpSpPr>
        <p:cNvPr id="1" name="Shape 2161"/>
        <p:cNvGrpSpPr/>
        <p:nvPr/>
      </p:nvGrpSpPr>
      <p:grpSpPr>
        <a:xfrm>
          <a:off x="0" y="0"/>
          <a:ext cx="0" cy="0"/>
          <a:chOff x="0" y="0"/>
          <a:chExt cx="0" cy="0"/>
        </a:xfrm>
      </p:grpSpPr>
      <p:grpSp>
        <p:nvGrpSpPr>
          <p:cNvPr id="2162" name="Google Shape;2162;p25"/>
          <p:cNvGrpSpPr/>
          <p:nvPr/>
        </p:nvGrpSpPr>
        <p:grpSpPr>
          <a:xfrm>
            <a:off x="-23004" y="-1"/>
            <a:ext cx="9177565" cy="5143390"/>
            <a:chOff x="-23004" y="-1"/>
            <a:chExt cx="9177565" cy="5143390"/>
          </a:xfrm>
        </p:grpSpPr>
        <p:sp>
          <p:nvSpPr>
            <p:cNvPr id="2163" name="Google Shape;2163;p25"/>
            <p:cNvSpPr/>
            <p:nvPr/>
          </p:nvSpPr>
          <p:spPr>
            <a:xfrm>
              <a:off x="-22991"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25"/>
            <p:cNvSpPr/>
            <p:nvPr/>
          </p:nvSpPr>
          <p:spPr>
            <a:xfrm>
              <a:off x="324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25"/>
            <p:cNvSpPr/>
            <p:nvPr/>
          </p:nvSpPr>
          <p:spPr>
            <a:xfrm>
              <a:off x="650686"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25"/>
            <p:cNvSpPr/>
            <p:nvPr/>
          </p:nvSpPr>
          <p:spPr>
            <a:xfrm>
              <a:off x="9986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25"/>
            <p:cNvSpPr/>
            <p:nvPr/>
          </p:nvSpPr>
          <p:spPr>
            <a:xfrm>
              <a:off x="1346531"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25"/>
            <p:cNvSpPr/>
            <p:nvPr/>
          </p:nvSpPr>
          <p:spPr>
            <a:xfrm>
              <a:off x="1672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25"/>
            <p:cNvSpPr/>
            <p:nvPr/>
          </p:nvSpPr>
          <p:spPr>
            <a:xfrm>
              <a:off x="20202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25"/>
            <p:cNvSpPr/>
            <p:nvPr/>
          </p:nvSpPr>
          <p:spPr>
            <a:xfrm>
              <a:off x="236813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25"/>
            <p:cNvSpPr/>
            <p:nvPr/>
          </p:nvSpPr>
          <p:spPr>
            <a:xfrm>
              <a:off x="26941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25"/>
            <p:cNvSpPr/>
            <p:nvPr/>
          </p:nvSpPr>
          <p:spPr>
            <a:xfrm>
              <a:off x="3041740"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25"/>
            <p:cNvSpPr/>
            <p:nvPr/>
          </p:nvSpPr>
          <p:spPr>
            <a:xfrm>
              <a:off x="338966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25"/>
            <p:cNvSpPr/>
            <p:nvPr/>
          </p:nvSpPr>
          <p:spPr>
            <a:xfrm>
              <a:off x="37157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25"/>
            <p:cNvSpPr/>
            <p:nvPr/>
          </p:nvSpPr>
          <p:spPr>
            <a:xfrm>
              <a:off x="406333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25"/>
            <p:cNvSpPr/>
            <p:nvPr/>
          </p:nvSpPr>
          <p:spPr>
            <a:xfrm>
              <a:off x="4411262"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25"/>
            <p:cNvSpPr/>
            <p:nvPr/>
          </p:nvSpPr>
          <p:spPr>
            <a:xfrm>
              <a:off x="-23004" y="176275"/>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25"/>
            <p:cNvSpPr/>
            <p:nvPr/>
          </p:nvSpPr>
          <p:spPr>
            <a:xfrm>
              <a:off x="-23004" y="52386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25"/>
            <p:cNvSpPr/>
            <p:nvPr/>
          </p:nvSpPr>
          <p:spPr>
            <a:xfrm>
              <a:off x="-23004" y="84988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25"/>
            <p:cNvSpPr/>
            <p:nvPr/>
          </p:nvSpPr>
          <p:spPr>
            <a:xfrm>
              <a:off x="-23004" y="119780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25"/>
            <p:cNvSpPr/>
            <p:nvPr/>
          </p:nvSpPr>
          <p:spPr>
            <a:xfrm>
              <a:off x="-23004" y="155450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25"/>
            <p:cNvSpPr/>
            <p:nvPr/>
          </p:nvSpPr>
          <p:spPr>
            <a:xfrm>
              <a:off x="-23004" y="1880590"/>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25"/>
            <p:cNvSpPr/>
            <p:nvPr/>
          </p:nvSpPr>
          <p:spPr>
            <a:xfrm>
              <a:off x="-23004" y="222851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25"/>
            <p:cNvSpPr/>
            <p:nvPr/>
          </p:nvSpPr>
          <p:spPr>
            <a:xfrm>
              <a:off x="-23004" y="257636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25"/>
            <p:cNvSpPr/>
            <p:nvPr/>
          </p:nvSpPr>
          <p:spPr>
            <a:xfrm>
              <a:off x="-23004" y="2902455"/>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25"/>
            <p:cNvSpPr/>
            <p:nvPr/>
          </p:nvSpPr>
          <p:spPr>
            <a:xfrm>
              <a:off x="-23004" y="3250042"/>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25"/>
            <p:cNvSpPr/>
            <p:nvPr/>
          </p:nvSpPr>
          <p:spPr>
            <a:xfrm>
              <a:off x="-23004" y="359796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25"/>
            <p:cNvSpPr/>
            <p:nvPr/>
          </p:nvSpPr>
          <p:spPr>
            <a:xfrm>
              <a:off x="-23004" y="392405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25"/>
            <p:cNvSpPr/>
            <p:nvPr/>
          </p:nvSpPr>
          <p:spPr>
            <a:xfrm>
              <a:off x="-23004" y="4271639"/>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25"/>
            <p:cNvSpPr/>
            <p:nvPr/>
          </p:nvSpPr>
          <p:spPr>
            <a:xfrm>
              <a:off x="-23004" y="461956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25"/>
            <p:cNvSpPr/>
            <p:nvPr/>
          </p:nvSpPr>
          <p:spPr>
            <a:xfrm>
              <a:off x="-23004" y="4945583"/>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25"/>
            <p:cNvSpPr/>
            <p:nvPr/>
          </p:nvSpPr>
          <p:spPr>
            <a:xfrm>
              <a:off x="4732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25"/>
            <p:cNvSpPr/>
            <p:nvPr/>
          </p:nvSpPr>
          <p:spPr>
            <a:xfrm>
              <a:off x="505868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25"/>
            <p:cNvSpPr/>
            <p:nvPr/>
          </p:nvSpPr>
          <p:spPr>
            <a:xfrm>
              <a:off x="5406608"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25"/>
            <p:cNvSpPr/>
            <p:nvPr/>
          </p:nvSpPr>
          <p:spPr>
            <a:xfrm>
              <a:off x="57541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25"/>
            <p:cNvSpPr/>
            <p:nvPr/>
          </p:nvSpPr>
          <p:spPr>
            <a:xfrm>
              <a:off x="6080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25"/>
            <p:cNvSpPr/>
            <p:nvPr/>
          </p:nvSpPr>
          <p:spPr>
            <a:xfrm>
              <a:off x="64282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25"/>
            <p:cNvSpPr/>
            <p:nvPr/>
          </p:nvSpPr>
          <p:spPr>
            <a:xfrm>
              <a:off x="677579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25"/>
            <p:cNvSpPr/>
            <p:nvPr/>
          </p:nvSpPr>
          <p:spPr>
            <a:xfrm>
              <a:off x="710188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25"/>
            <p:cNvSpPr/>
            <p:nvPr/>
          </p:nvSpPr>
          <p:spPr>
            <a:xfrm>
              <a:off x="74498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25"/>
            <p:cNvSpPr/>
            <p:nvPr/>
          </p:nvSpPr>
          <p:spPr>
            <a:xfrm>
              <a:off x="779739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25"/>
            <p:cNvSpPr/>
            <p:nvPr/>
          </p:nvSpPr>
          <p:spPr>
            <a:xfrm>
              <a:off x="8123417"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25"/>
            <p:cNvSpPr/>
            <p:nvPr/>
          </p:nvSpPr>
          <p:spPr>
            <a:xfrm>
              <a:off x="8471339"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25"/>
            <p:cNvSpPr/>
            <p:nvPr/>
          </p:nvSpPr>
          <p:spPr>
            <a:xfrm>
              <a:off x="882837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25"/>
            <p:cNvSpPr/>
            <p:nvPr/>
          </p:nvSpPr>
          <p:spPr>
            <a:xfrm>
              <a:off x="915445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25"/>
            <p:cNvSpPr/>
            <p:nvPr/>
          </p:nvSpPr>
          <p:spPr>
            <a:xfrm>
              <a:off x="4732600" y="176275"/>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25"/>
            <p:cNvSpPr/>
            <p:nvPr/>
          </p:nvSpPr>
          <p:spPr>
            <a:xfrm>
              <a:off x="4732600" y="52386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25"/>
            <p:cNvSpPr/>
            <p:nvPr/>
          </p:nvSpPr>
          <p:spPr>
            <a:xfrm>
              <a:off x="4732600" y="84988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25"/>
            <p:cNvSpPr/>
            <p:nvPr/>
          </p:nvSpPr>
          <p:spPr>
            <a:xfrm>
              <a:off x="4732600" y="119780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25"/>
            <p:cNvSpPr/>
            <p:nvPr/>
          </p:nvSpPr>
          <p:spPr>
            <a:xfrm>
              <a:off x="4732600" y="155450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25"/>
            <p:cNvSpPr/>
            <p:nvPr/>
          </p:nvSpPr>
          <p:spPr>
            <a:xfrm>
              <a:off x="4732600" y="1880590"/>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25"/>
            <p:cNvSpPr/>
            <p:nvPr/>
          </p:nvSpPr>
          <p:spPr>
            <a:xfrm>
              <a:off x="4732600" y="222851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25"/>
            <p:cNvSpPr/>
            <p:nvPr/>
          </p:nvSpPr>
          <p:spPr>
            <a:xfrm>
              <a:off x="4732600" y="257636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25"/>
            <p:cNvSpPr/>
            <p:nvPr/>
          </p:nvSpPr>
          <p:spPr>
            <a:xfrm>
              <a:off x="4732600" y="2902455"/>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25"/>
            <p:cNvSpPr/>
            <p:nvPr/>
          </p:nvSpPr>
          <p:spPr>
            <a:xfrm>
              <a:off x="4732600" y="3250042"/>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25"/>
            <p:cNvSpPr/>
            <p:nvPr/>
          </p:nvSpPr>
          <p:spPr>
            <a:xfrm>
              <a:off x="4732600" y="359796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25"/>
            <p:cNvSpPr/>
            <p:nvPr/>
          </p:nvSpPr>
          <p:spPr>
            <a:xfrm>
              <a:off x="4732600" y="392405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25"/>
            <p:cNvSpPr/>
            <p:nvPr/>
          </p:nvSpPr>
          <p:spPr>
            <a:xfrm>
              <a:off x="4732600" y="4271639"/>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25"/>
            <p:cNvSpPr/>
            <p:nvPr/>
          </p:nvSpPr>
          <p:spPr>
            <a:xfrm>
              <a:off x="4732600" y="461956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25"/>
            <p:cNvSpPr/>
            <p:nvPr/>
          </p:nvSpPr>
          <p:spPr>
            <a:xfrm>
              <a:off x="4732600" y="4945583"/>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1" name="Google Shape;2221;p25"/>
          <p:cNvSpPr/>
          <p:nvPr/>
        </p:nvSpPr>
        <p:spPr>
          <a:xfrm>
            <a:off x="600600" y="1014000"/>
            <a:ext cx="7942800" cy="374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25"/>
          <p:cNvSpPr/>
          <p:nvPr/>
        </p:nvSpPr>
        <p:spPr>
          <a:xfrm>
            <a:off x="560475" y="2957825"/>
            <a:ext cx="2307000" cy="1804675"/>
          </a:xfrm>
          <a:custGeom>
            <a:avLst/>
            <a:gdLst/>
            <a:ahLst/>
            <a:cxnLst/>
            <a:rect l="l" t="t" r="r" b="b"/>
            <a:pathLst>
              <a:path w="92280" h="72187" extrusionOk="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25"/>
          <p:cNvSpPr/>
          <p:nvPr/>
        </p:nvSpPr>
        <p:spPr>
          <a:xfrm rot="1167777">
            <a:off x="3646616" y="888795"/>
            <a:ext cx="959985" cy="827598"/>
          </a:xfrm>
          <a:custGeom>
            <a:avLst/>
            <a:gdLst/>
            <a:ahLst/>
            <a:cxnLst/>
            <a:rect l="l" t="t" r="r" b="b"/>
            <a:pathLst>
              <a:path w="20514" h="17685" extrusionOk="0">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25"/>
          <p:cNvSpPr/>
          <p:nvPr/>
        </p:nvSpPr>
        <p:spPr>
          <a:xfrm>
            <a:off x="6501081" y="714903"/>
            <a:ext cx="2188039" cy="1648209"/>
          </a:xfrm>
          <a:custGeom>
            <a:avLst/>
            <a:gdLst/>
            <a:ahLst/>
            <a:cxnLst/>
            <a:rect l="l" t="t" r="r" b="b"/>
            <a:pathLst>
              <a:path w="13789" h="10387" extrusionOk="0">
                <a:moveTo>
                  <a:pt x="5267" y="0"/>
                </a:moveTo>
                <a:cubicBezTo>
                  <a:pt x="4358" y="0"/>
                  <a:pt x="3499" y="191"/>
                  <a:pt x="2786" y="634"/>
                </a:cubicBezTo>
                <a:cubicBezTo>
                  <a:pt x="1234" y="1649"/>
                  <a:pt x="1" y="4573"/>
                  <a:pt x="1035" y="6623"/>
                </a:cubicBezTo>
                <a:cubicBezTo>
                  <a:pt x="2262" y="8933"/>
                  <a:pt x="5711" y="10386"/>
                  <a:pt x="8376" y="10386"/>
                </a:cubicBezTo>
                <a:cubicBezTo>
                  <a:pt x="8695" y="10386"/>
                  <a:pt x="9002" y="10366"/>
                  <a:pt x="9292" y="10323"/>
                </a:cubicBezTo>
                <a:cubicBezTo>
                  <a:pt x="12615" y="9846"/>
                  <a:pt x="13789" y="5309"/>
                  <a:pt x="11819" y="2942"/>
                </a:cubicBezTo>
                <a:cubicBezTo>
                  <a:pt x="10514" y="1376"/>
                  <a:pt x="7709" y="0"/>
                  <a:pt x="52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5" name="Google Shape;2225;p25"/>
          <p:cNvGrpSpPr/>
          <p:nvPr/>
        </p:nvGrpSpPr>
        <p:grpSpPr>
          <a:xfrm>
            <a:off x="600600" y="519300"/>
            <a:ext cx="7942800" cy="494700"/>
            <a:chOff x="600600" y="519300"/>
            <a:chExt cx="7942800" cy="494700"/>
          </a:xfrm>
        </p:grpSpPr>
        <p:sp>
          <p:nvSpPr>
            <p:cNvPr id="2226" name="Google Shape;2226;p25"/>
            <p:cNvSpPr/>
            <p:nvPr/>
          </p:nvSpPr>
          <p:spPr>
            <a:xfrm>
              <a:off x="600600" y="519300"/>
              <a:ext cx="7942800" cy="494700"/>
            </a:xfrm>
            <a:prstGeom prst="rect">
              <a:avLst/>
            </a:prstGeom>
            <a:solidFill>
              <a:schemeClr val="accent4"/>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7" name="Google Shape;2227;p25"/>
            <p:cNvGrpSpPr/>
            <p:nvPr/>
          </p:nvGrpSpPr>
          <p:grpSpPr>
            <a:xfrm>
              <a:off x="7542569" y="681111"/>
              <a:ext cx="789243" cy="171052"/>
              <a:chOff x="733775" y="310686"/>
              <a:chExt cx="789243" cy="171052"/>
            </a:xfrm>
          </p:grpSpPr>
          <p:sp>
            <p:nvSpPr>
              <p:cNvPr id="2228" name="Google Shape;2228;p25"/>
              <p:cNvSpPr/>
              <p:nvPr/>
            </p:nvSpPr>
            <p:spPr>
              <a:xfrm>
                <a:off x="1364945" y="310686"/>
                <a:ext cx="158072" cy="171052"/>
              </a:xfrm>
              <a:prstGeom prst="rect">
                <a:avLst/>
              </a:prstGeom>
            </p:spPr>
            <p:txBody>
              <a:bodyPr>
                <a:prstTxWarp prst="textPlain">
                  <a:avLst/>
                </a:prstTxWarp>
              </a:bodyPr>
              <a:lstStyle/>
              <a:p>
                <a:pPr lvl="0" algn="ctr"/>
                <a:r>
                  <a:rPr b="0" i="0">
                    <a:ln>
                      <a:noFill/>
                    </a:ln>
                    <a:solidFill>
                      <a:schemeClr val="lt2"/>
                    </a:solidFill>
                    <a:latin typeface="Gaegu;300"/>
                  </a:rPr>
                  <a:t>x</a:t>
                </a:r>
              </a:p>
            </p:txBody>
          </p:sp>
          <p:sp>
            <p:nvSpPr>
              <p:cNvPr id="2229" name="Google Shape;2229;p25"/>
              <p:cNvSpPr/>
              <p:nvPr/>
            </p:nvSpPr>
            <p:spPr>
              <a:xfrm>
                <a:off x="733775" y="385383"/>
                <a:ext cx="155474" cy="21652"/>
              </a:xfrm>
              <a:prstGeom prst="rect">
                <a:avLst/>
              </a:prstGeom>
            </p:spPr>
            <p:txBody>
              <a:bodyPr>
                <a:prstTxWarp prst="textPlain">
                  <a:avLst/>
                </a:prstTxWarp>
              </a:bodyPr>
              <a:lstStyle/>
              <a:p>
                <a:pPr lvl="0" algn="ctr"/>
                <a:r>
                  <a:rPr b="0" i="0">
                    <a:ln>
                      <a:noFill/>
                    </a:ln>
                    <a:solidFill>
                      <a:schemeClr val="lt2"/>
                    </a:solidFill>
                    <a:latin typeface="Gaegu;300"/>
                  </a:rPr>
                  <a:t>-</a:t>
                </a:r>
              </a:p>
            </p:txBody>
          </p:sp>
          <p:grpSp>
            <p:nvGrpSpPr>
              <p:cNvPr id="2230" name="Google Shape;2230;p25"/>
              <p:cNvGrpSpPr/>
              <p:nvPr/>
            </p:nvGrpSpPr>
            <p:grpSpPr>
              <a:xfrm>
                <a:off x="1015525" y="313175"/>
                <a:ext cx="184510" cy="164017"/>
                <a:chOff x="7228702" y="774508"/>
                <a:chExt cx="285046" cy="253347"/>
              </a:xfrm>
            </p:grpSpPr>
            <p:grpSp>
              <p:nvGrpSpPr>
                <p:cNvPr id="2231" name="Google Shape;2231;p25"/>
                <p:cNvGrpSpPr/>
                <p:nvPr/>
              </p:nvGrpSpPr>
              <p:grpSpPr>
                <a:xfrm>
                  <a:off x="7313001" y="774508"/>
                  <a:ext cx="200747" cy="228523"/>
                  <a:chOff x="7313001" y="774508"/>
                  <a:chExt cx="200747" cy="228523"/>
                </a:xfrm>
              </p:grpSpPr>
              <p:sp>
                <p:nvSpPr>
                  <p:cNvPr id="2232" name="Google Shape;2232;p25"/>
                  <p:cNvSpPr/>
                  <p:nvPr/>
                </p:nvSpPr>
                <p:spPr>
                  <a:xfrm>
                    <a:off x="7315737" y="774508"/>
                    <a:ext cx="198011" cy="228523"/>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2233" name="Google Shape;2233;p25"/>
                  <p:cNvSpPr/>
                  <p:nvPr/>
                </p:nvSpPr>
                <p:spPr>
                  <a:xfrm>
                    <a:off x="7313001" y="778289"/>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4" name="Google Shape;2234;p25"/>
                <p:cNvGrpSpPr/>
                <p:nvPr/>
              </p:nvGrpSpPr>
              <p:grpSpPr>
                <a:xfrm>
                  <a:off x="7228702" y="809455"/>
                  <a:ext cx="200757" cy="218400"/>
                  <a:chOff x="7269477" y="781280"/>
                  <a:chExt cx="200757" cy="218400"/>
                </a:xfrm>
              </p:grpSpPr>
              <p:sp>
                <p:nvSpPr>
                  <p:cNvPr id="2235" name="Google Shape;2235;p25"/>
                  <p:cNvSpPr/>
                  <p:nvPr/>
                </p:nvSpPr>
                <p:spPr>
                  <a:xfrm>
                    <a:off x="7269477" y="781280"/>
                    <a:ext cx="200749" cy="217216"/>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2236" name="Google Shape;2236;p25"/>
                  <p:cNvSpPr/>
                  <p:nvPr/>
                </p:nvSpPr>
                <p:spPr>
                  <a:xfrm>
                    <a:off x="7269491" y="782465"/>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237" name="Google Shape;2237;p25"/>
            <p:cNvGrpSpPr/>
            <p:nvPr/>
          </p:nvGrpSpPr>
          <p:grpSpPr>
            <a:xfrm>
              <a:off x="812189" y="664537"/>
              <a:ext cx="800559" cy="204209"/>
              <a:chOff x="747420" y="664537"/>
              <a:chExt cx="800559" cy="204209"/>
            </a:xfrm>
          </p:grpSpPr>
          <p:grpSp>
            <p:nvGrpSpPr>
              <p:cNvPr id="2238" name="Google Shape;2238;p25"/>
              <p:cNvGrpSpPr/>
              <p:nvPr/>
            </p:nvGrpSpPr>
            <p:grpSpPr>
              <a:xfrm>
                <a:off x="1339984" y="664537"/>
                <a:ext cx="207995" cy="204209"/>
                <a:chOff x="1541700" y="658850"/>
                <a:chExt cx="253838" cy="249218"/>
              </a:xfrm>
            </p:grpSpPr>
            <p:sp>
              <p:nvSpPr>
                <p:cNvPr id="2239" name="Google Shape;2239;p25"/>
                <p:cNvSpPr/>
                <p:nvPr/>
              </p:nvSpPr>
              <p:spPr>
                <a:xfrm>
                  <a:off x="1541700" y="658850"/>
                  <a:ext cx="253838" cy="249218"/>
                </a:xfrm>
                <a:custGeom>
                  <a:avLst/>
                  <a:gdLst/>
                  <a:ahLst/>
                  <a:cxn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25"/>
                <p:cNvSpPr/>
                <p:nvPr/>
              </p:nvSpPr>
              <p:spPr>
                <a:xfrm>
                  <a:off x="1610522" y="731473"/>
                  <a:ext cx="118892" cy="100998"/>
                </a:xfrm>
                <a:custGeom>
                  <a:avLst/>
                  <a:gdLst/>
                  <a:ahLst/>
                  <a:cxn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1" name="Google Shape;2241;p25"/>
              <p:cNvSpPr/>
              <p:nvPr/>
            </p:nvSpPr>
            <p:spPr>
              <a:xfrm rot="-5400000">
                <a:off x="71510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sp>
            <p:nvSpPr>
              <p:cNvPr id="2242" name="Google Shape;2242;p25"/>
              <p:cNvSpPr/>
              <p:nvPr/>
            </p:nvSpPr>
            <p:spPr>
              <a:xfrm rot="5400000" flipH="1">
                <a:off x="101138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grpSp>
      </p:grpSp>
      <p:grpSp>
        <p:nvGrpSpPr>
          <p:cNvPr id="2243" name="Google Shape;2243;p25"/>
          <p:cNvGrpSpPr/>
          <p:nvPr/>
        </p:nvGrpSpPr>
        <p:grpSpPr>
          <a:xfrm rot="3340333">
            <a:off x="1060618" y="1126198"/>
            <a:ext cx="388165" cy="447140"/>
            <a:chOff x="3150425" y="3024575"/>
            <a:chExt cx="130350" cy="150150"/>
          </a:xfrm>
        </p:grpSpPr>
        <p:sp>
          <p:nvSpPr>
            <p:cNvPr id="2244" name="Google Shape;2244;p25"/>
            <p:cNvSpPr/>
            <p:nvPr/>
          </p:nvSpPr>
          <p:spPr>
            <a:xfrm>
              <a:off x="3259350" y="3087675"/>
              <a:ext cx="21425" cy="20150"/>
            </a:xfrm>
            <a:custGeom>
              <a:avLst/>
              <a:gdLst/>
              <a:ahLst/>
              <a:cxnLst/>
              <a:rect l="l" t="t" r="r" b="b"/>
              <a:pathLst>
                <a:path w="857" h="806" extrusionOk="0">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25"/>
            <p:cNvSpPr/>
            <p:nvPr/>
          </p:nvSpPr>
          <p:spPr>
            <a:xfrm>
              <a:off x="3226525" y="3128500"/>
              <a:ext cx="22425" cy="29025"/>
            </a:xfrm>
            <a:custGeom>
              <a:avLst/>
              <a:gdLst/>
              <a:ahLst/>
              <a:cxnLst/>
              <a:rect l="l" t="t" r="r" b="b"/>
              <a:pathLst>
                <a:path w="897" h="1161" extrusionOk="0">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25"/>
            <p:cNvSpPr/>
            <p:nvPr/>
          </p:nvSpPr>
          <p:spPr>
            <a:xfrm>
              <a:off x="3237625" y="3024575"/>
              <a:ext cx="14800" cy="14075"/>
            </a:xfrm>
            <a:custGeom>
              <a:avLst/>
              <a:gdLst/>
              <a:ahLst/>
              <a:cxnLst/>
              <a:rect l="l" t="t" r="r" b="b"/>
              <a:pathLst>
                <a:path w="592" h="563" extrusionOk="0">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25"/>
            <p:cNvSpPr/>
            <p:nvPr/>
          </p:nvSpPr>
          <p:spPr>
            <a:xfrm>
              <a:off x="3209125" y="3062300"/>
              <a:ext cx="22900" cy="22025"/>
            </a:xfrm>
            <a:custGeom>
              <a:avLst/>
              <a:gdLst/>
              <a:ahLst/>
              <a:cxnLst/>
              <a:rect l="l" t="t" r="r" b="b"/>
              <a:pathLst>
                <a:path w="916" h="881" extrusionOk="0">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25"/>
            <p:cNvSpPr/>
            <p:nvPr/>
          </p:nvSpPr>
          <p:spPr>
            <a:xfrm>
              <a:off x="3205650" y="3094325"/>
              <a:ext cx="22350" cy="22600"/>
            </a:xfrm>
            <a:custGeom>
              <a:avLst/>
              <a:gdLst/>
              <a:ahLst/>
              <a:cxnLst/>
              <a:rect l="l" t="t" r="r" b="b"/>
              <a:pathLst>
                <a:path w="894" h="904" extrusionOk="0">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25"/>
            <p:cNvSpPr/>
            <p:nvPr/>
          </p:nvSpPr>
          <p:spPr>
            <a:xfrm>
              <a:off x="3182750" y="3155225"/>
              <a:ext cx="18425" cy="19500"/>
            </a:xfrm>
            <a:custGeom>
              <a:avLst/>
              <a:gdLst/>
              <a:ahLst/>
              <a:cxnLst/>
              <a:rect l="l" t="t" r="r" b="b"/>
              <a:pathLst>
                <a:path w="737" h="780" extrusionOk="0">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25"/>
            <p:cNvSpPr/>
            <p:nvPr/>
          </p:nvSpPr>
          <p:spPr>
            <a:xfrm>
              <a:off x="3165350" y="3033050"/>
              <a:ext cx="26875" cy="29250"/>
            </a:xfrm>
            <a:custGeom>
              <a:avLst/>
              <a:gdLst/>
              <a:ahLst/>
              <a:cxnLst/>
              <a:rect l="l" t="t" r="r" b="b"/>
              <a:pathLst>
                <a:path w="1075" h="1170" extrusionOk="0">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25"/>
            <p:cNvSpPr/>
            <p:nvPr/>
          </p:nvSpPr>
          <p:spPr>
            <a:xfrm>
              <a:off x="3150425" y="3082275"/>
              <a:ext cx="25900" cy="26450"/>
            </a:xfrm>
            <a:custGeom>
              <a:avLst/>
              <a:gdLst/>
              <a:ahLst/>
              <a:cxnLst/>
              <a:rect l="l" t="t" r="r" b="b"/>
              <a:pathLst>
                <a:path w="1036" h="1058" extrusionOk="0">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2" name="Google Shape;2252;p25"/>
          <p:cNvSpPr/>
          <p:nvPr/>
        </p:nvSpPr>
        <p:spPr>
          <a:xfrm>
            <a:off x="600600" y="1014000"/>
            <a:ext cx="7942800" cy="37485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25"/>
          <p:cNvSpPr txBox="1">
            <a:spLocks noGrp="1"/>
          </p:cNvSpPr>
          <p:nvPr>
            <p:ph type="subTitle" idx="1"/>
          </p:nvPr>
        </p:nvSpPr>
        <p:spPr>
          <a:xfrm>
            <a:off x="982575" y="2005050"/>
            <a:ext cx="3254100" cy="17664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0" tIns="0" rIns="0" bIns="0" anchor="ctr"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254" name="Google Shape;2254;p25"/>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2">
  <p:cSld name="CUSTOM_13_1">
    <p:spTree>
      <p:nvGrpSpPr>
        <p:cNvPr id="1" name="Shape 2255"/>
        <p:cNvGrpSpPr/>
        <p:nvPr/>
      </p:nvGrpSpPr>
      <p:grpSpPr>
        <a:xfrm>
          <a:off x="0" y="0"/>
          <a:ext cx="0" cy="0"/>
          <a:chOff x="0" y="0"/>
          <a:chExt cx="0" cy="0"/>
        </a:xfrm>
      </p:grpSpPr>
      <p:grpSp>
        <p:nvGrpSpPr>
          <p:cNvPr id="2256" name="Google Shape;2256;p26"/>
          <p:cNvGrpSpPr/>
          <p:nvPr/>
        </p:nvGrpSpPr>
        <p:grpSpPr>
          <a:xfrm>
            <a:off x="-23004" y="-1"/>
            <a:ext cx="9177565" cy="5143390"/>
            <a:chOff x="-23004" y="-1"/>
            <a:chExt cx="9177565" cy="5143390"/>
          </a:xfrm>
        </p:grpSpPr>
        <p:sp>
          <p:nvSpPr>
            <p:cNvPr id="2257" name="Google Shape;2257;p26"/>
            <p:cNvSpPr/>
            <p:nvPr/>
          </p:nvSpPr>
          <p:spPr>
            <a:xfrm>
              <a:off x="-22991"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26"/>
            <p:cNvSpPr/>
            <p:nvPr/>
          </p:nvSpPr>
          <p:spPr>
            <a:xfrm>
              <a:off x="324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26"/>
            <p:cNvSpPr/>
            <p:nvPr/>
          </p:nvSpPr>
          <p:spPr>
            <a:xfrm>
              <a:off x="650686"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26"/>
            <p:cNvSpPr/>
            <p:nvPr/>
          </p:nvSpPr>
          <p:spPr>
            <a:xfrm>
              <a:off x="9986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26"/>
            <p:cNvSpPr/>
            <p:nvPr/>
          </p:nvSpPr>
          <p:spPr>
            <a:xfrm>
              <a:off x="1346531"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26"/>
            <p:cNvSpPr/>
            <p:nvPr/>
          </p:nvSpPr>
          <p:spPr>
            <a:xfrm>
              <a:off x="1672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26"/>
            <p:cNvSpPr/>
            <p:nvPr/>
          </p:nvSpPr>
          <p:spPr>
            <a:xfrm>
              <a:off x="20202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26"/>
            <p:cNvSpPr/>
            <p:nvPr/>
          </p:nvSpPr>
          <p:spPr>
            <a:xfrm>
              <a:off x="236813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26"/>
            <p:cNvSpPr/>
            <p:nvPr/>
          </p:nvSpPr>
          <p:spPr>
            <a:xfrm>
              <a:off x="26941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26"/>
            <p:cNvSpPr/>
            <p:nvPr/>
          </p:nvSpPr>
          <p:spPr>
            <a:xfrm>
              <a:off x="3041740"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26"/>
            <p:cNvSpPr/>
            <p:nvPr/>
          </p:nvSpPr>
          <p:spPr>
            <a:xfrm>
              <a:off x="338966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26"/>
            <p:cNvSpPr/>
            <p:nvPr/>
          </p:nvSpPr>
          <p:spPr>
            <a:xfrm>
              <a:off x="37157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26"/>
            <p:cNvSpPr/>
            <p:nvPr/>
          </p:nvSpPr>
          <p:spPr>
            <a:xfrm>
              <a:off x="406333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26"/>
            <p:cNvSpPr/>
            <p:nvPr/>
          </p:nvSpPr>
          <p:spPr>
            <a:xfrm>
              <a:off x="4411262"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26"/>
            <p:cNvSpPr/>
            <p:nvPr/>
          </p:nvSpPr>
          <p:spPr>
            <a:xfrm>
              <a:off x="-23004" y="176275"/>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26"/>
            <p:cNvSpPr/>
            <p:nvPr/>
          </p:nvSpPr>
          <p:spPr>
            <a:xfrm>
              <a:off x="-23004" y="52386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26"/>
            <p:cNvSpPr/>
            <p:nvPr/>
          </p:nvSpPr>
          <p:spPr>
            <a:xfrm>
              <a:off x="-23004" y="84988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26"/>
            <p:cNvSpPr/>
            <p:nvPr/>
          </p:nvSpPr>
          <p:spPr>
            <a:xfrm>
              <a:off x="-23004" y="119780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26"/>
            <p:cNvSpPr/>
            <p:nvPr/>
          </p:nvSpPr>
          <p:spPr>
            <a:xfrm>
              <a:off x="-23004" y="155450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26"/>
            <p:cNvSpPr/>
            <p:nvPr/>
          </p:nvSpPr>
          <p:spPr>
            <a:xfrm>
              <a:off x="-23004" y="1880590"/>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26"/>
            <p:cNvSpPr/>
            <p:nvPr/>
          </p:nvSpPr>
          <p:spPr>
            <a:xfrm>
              <a:off x="-23004" y="222851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26"/>
            <p:cNvSpPr/>
            <p:nvPr/>
          </p:nvSpPr>
          <p:spPr>
            <a:xfrm>
              <a:off x="-23004" y="257636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26"/>
            <p:cNvSpPr/>
            <p:nvPr/>
          </p:nvSpPr>
          <p:spPr>
            <a:xfrm>
              <a:off x="-23004" y="2902455"/>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26"/>
            <p:cNvSpPr/>
            <p:nvPr/>
          </p:nvSpPr>
          <p:spPr>
            <a:xfrm>
              <a:off x="-23004" y="3250042"/>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26"/>
            <p:cNvSpPr/>
            <p:nvPr/>
          </p:nvSpPr>
          <p:spPr>
            <a:xfrm>
              <a:off x="-23004" y="359796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26"/>
            <p:cNvSpPr/>
            <p:nvPr/>
          </p:nvSpPr>
          <p:spPr>
            <a:xfrm>
              <a:off x="-23004" y="392405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26"/>
            <p:cNvSpPr/>
            <p:nvPr/>
          </p:nvSpPr>
          <p:spPr>
            <a:xfrm>
              <a:off x="-23004" y="4271639"/>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26"/>
            <p:cNvSpPr/>
            <p:nvPr/>
          </p:nvSpPr>
          <p:spPr>
            <a:xfrm>
              <a:off x="-23004" y="461956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26"/>
            <p:cNvSpPr/>
            <p:nvPr/>
          </p:nvSpPr>
          <p:spPr>
            <a:xfrm>
              <a:off x="-23004" y="4945583"/>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26"/>
            <p:cNvSpPr/>
            <p:nvPr/>
          </p:nvSpPr>
          <p:spPr>
            <a:xfrm>
              <a:off x="4732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26"/>
            <p:cNvSpPr/>
            <p:nvPr/>
          </p:nvSpPr>
          <p:spPr>
            <a:xfrm>
              <a:off x="505868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26"/>
            <p:cNvSpPr/>
            <p:nvPr/>
          </p:nvSpPr>
          <p:spPr>
            <a:xfrm>
              <a:off x="5406608"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26"/>
            <p:cNvSpPr/>
            <p:nvPr/>
          </p:nvSpPr>
          <p:spPr>
            <a:xfrm>
              <a:off x="57541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26"/>
            <p:cNvSpPr/>
            <p:nvPr/>
          </p:nvSpPr>
          <p:spPr>
            <a:xfrm>
              <a:off x="6080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26"/>
            <p:cNvSpPr/>
            <p:nvPr/>
          </p:nvSpPr>
          <p:spPr>
            <a:xfrm>
              <a:off x="64282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26"/>
            <p:cNvSpPr/>
            <p:nvPr/>
          </p:nvSpPr>
          <p:spPr>
            <a:xfrm>
              <a:off x="677579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26"/>
            <p:cNvSpPr/>
            <p:nvPr/>
          </p:nvSpPr>
          <p:spPr>
            <a:xfrm>
              <a:off x="710188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26"/>
            <p:cNvSpPr/>
            <p:nvPr/>
          </p:nvSpPr>
          <p:spPr>
            <a:xfrm>
              <a:off x="74498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26"/>
            <p:cNvSpPr/>
            <p:nvPr/>
          </p:nvSpPr>
          <p:spPr>
            <a:xfrm>
              <a:off x="779739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26"/>
            <p:cNvSpPr/>
            <p:nvPr/>
          </p:nvSpPr>
          <p:spPr>
            <a:xfrm>
              <a:off x="8123417"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26"/>
            <p:cNvSpPr/>
            <p:nvPr/>
          </p:nvSpPr>
          <p:spPr>
            <a:xfrm>
              <a:off x="8471339"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26"/>
            <p:cNvSpPr/>
            <p:nvPr/>
          </p:nvSpPr>
          <p:spPr>
            <a:xfrm>
              <a:off x="882837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26"/>
            <p:cNvSpPr/>
            <p:nvPr/>
          </p:nvSpPr>
          <p:spPr>
            <a:xfrm>
              <a:off x="915445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26"/>
            <p:cNvSpPr/>
            <p:nvPr/>
          </p:nvSpPr>
          <p:spPr>
            <a:xfrm>
              <a:off x="4732600" y="176275"/>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26"/>
            <p:cNvSpPr/>
            <p:nvPr/>
          </p:nvSpPr>
          <p:spPr>
            <a:xfrm>
              <a:off x="4732600" y="52386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26"/>
            <p:cNvSpPr/>
            <p:nvPr/>
          </p:nvSpPr>
          <p:spPr>
            <a:xfrm>
              <a:off x="4732600" y="84988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26"/>
            <p:cNvSpPr/>
            <p:nvPr/>
          </p:nvSpPr>
          <p:spPr>
            <a:xfrm>
              <a:off x="4732600" y="119780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26"/>
            <p:cNvSpPr/>
            <p:nvPr/>
          </p:nvSpPr>
          <p:spPr>
            <a:xfrm>
              <a:off x="4732600" y="155450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26"/>
            <p:cNvSpPr/>
            <p:nvPr/>
          </p:nvSpPr>
          <p:spPr>
            <a:xfrm>
              <a:off x="4732600" y="1880590"/>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26"/>
            <p:cNvSpPr/>
            <p:nvPr/>
          </p:nvSpPr>
          <p:spPr>
            <a:xfrm>
              <a:off x="4732600" y="222851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26"/>
            <p:cNvSpPr/>
            <p:nvPr/>
          </p:nvSpPr>
          <p:spPr>
            <a:xfrm>
              <a:off x="4732600" y="257636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26"/>
            <p:cNvSpPr/>
            <p:nvPr/>
          </p:nvSpPr>
          <p:spPr>
            <a:xfrm>
              <a:off x="4732600" y="2902455"/>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26"/>
            <p:cNvSpPr/>
            <p:nvPr/>
          </p:nvSpPr>
          <p:spPr>
            <a:xfrm>
              <a:off x="4732600" y="3250042"/>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26"/>
            <p:cNvSpPr/>
            <p:nvPr/>
          </p:nvSpPr>
          <p:spPr>
            <a:xfrm>
              <a:off x="4732600" y="359796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26"/>
            <p:cNvSpPr/>
            <p:nvPr/>
          </p:nvSpPr>
          <p:spPr>
            <a:xfrm>
              <a:off x="4732600" y="392405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26"/>
            <p:cNvSpPr/>
            <p:nvPr/>
          </p:nvSpPr>
          <p:spPr>
            <a:xfrm>
              <a:off x="4732600" y="4271639"/>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26"/>
            <p:cNvSpPr/>
            <p:nvPr/>
          </p:nvSpPr>
          <p:spPr>
            <a:xfrm>
              <a:off x="4732600" y="461956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26"/>
            <p:cNvSpPr/>
            <p:nvPr/>
          </p:nvSpPr>
          <p:spPr>
            <a:xfrm>
              <a:off x="4732600" y="4945583"/>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5" name="Google Shape;2315;p26"/>
          <p:cNvSpPr/>
          <p:nvPr/>
        </p:nvSpPr>
        <p:spPr>
          <a:xfrm>
            <a:off x="600600" y="1014000"/>
            <a:ext cx="7942800" cy="374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6" name="Google Shape;2316;p26"/>
          <p:cNvGrpSpPr/>
          <p:nvPr/>
        </p:nvGrpSpPr>
        <p:grpSpPr>
          <a:xfrm>
            <a:off x="6829904" y="1017710"/>
            <a:ext cx="1687164" cy="1428675"/>
            <a:chOff x="478350" y="433625"/>
            <a:chExt cx="811800" cy="687425"/>
          </a:xfrm>
        </p:grpSpPr>
        <p:sp>
          <p:nvSpPr>
            <p:cNvPr id="2317" name="Google Shape;2317;p26"/>
            <p:cNvSpPr/>
            <p:nvPr/>
          </p:nvSpPr>
          <p:spPr>
            <a:xfrm>
              <a:off x="505225" y="579850"/>
              <a:ext cx="5000" cy="5000"/>
            </a:xfrm>
            <a:custGeom>
              <a:avLst/>
              <a:gdLst/>
              <a:ahLst/>
              <a:cxnLst/>
              <a:rect l="l" t="t" r="r" b="b"/>
              <a:pathLst>
                <a:path w="200" h="200" extrusionOk="0">
                  <a:moveTo>
                    <a:pt x="120" y="200"/>
                  </a:moveTo>
                  <a:cubicBezTo>
                    <a:pt x="140" y="140"/>
                    <a:pt x="199" y="41"/>
                    <a:pt x="120" y="1"/>
                  </a:cubicBezTo>
                  <a:cubicBezTo>
                    <a:pt x="40" y="41"/>
                    <a:pt x="0" y="140"/>
                    <a:pt x="120" y="20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26"/>
            <p:cNvSpPr/>
            <p:nvPr/>
          </p:nvSpPr>
          <p:spPr>
            <a:xfrm>
              <a:off x="519650" y="589300"/>
              <a:ext cx="5000" cy="5000"/>
            </a:xfrm>
            <a:custGeom>
              <a:avLst/>
              <a:gdLst/>
              <a:ahLst/>
              <a:cxnLst/>
              <a:rect l="l" t="t" r="r" b="b"/>
              <a:pathLst>
                <a:path w="200" h="200" extrusionOk="0">
                  <a:moveTo>
                    <a:pt x="199" y="140"/>
                  </a:moveTo>
                  <a:cubicBezTo>
                    <a:pt x="179" y="120"/>
                    <a:pt x="159" y="100"/>
                    <a:pt x="179" y="41"/>
                  </a:cubicBezTo>
                  <a:lnTo>
                    <a:pt x="40" y="1"/>
                  </a:lnTo>
                  <a:lnTo>
                    <a:pt x="0" y="120"/>
                  </a:lnTo>
                  <a:cubicBezTo>
                    <a:pt x="80" y="140"/>
                    <a:pt x="179" y="200"/>
                    <a:pt x="199" y="14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26"/>
            <p:cNvSpPr/>
            <p:nvPr/>
          </p:nvSpPr>
          <p:spPr>
            <a:xfrm>
              <a:off x="478350" y="590800"/>
              <a:ext cx="58225" cy="311400"/>
            </a:xfrm>
            <a:custGeom>
              <a:avLst/>
              <a:gdLst/>
              <a:ahLst/>
              <a:cxnLst/>
              <a:rect l="l" t="t" r="r" b="b"/>
              <a:pathLst>
                <a:path w="2329" h="12456" extrusionOk="0">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26"/>
            <p:cNvSpPr/>
            <p:nvPr/>
          </p:nvSpPr>
          <p:spPr>
            <a:xfrm>
              <a:off x="618625" y="433625"/>
              <a:ext cx="671525" cy="687425"/>
            </a:xfrm>
            <a:custGeom>
              <a:avLst/>
              <a:gdLst/>
              <a:ahLst/>
              <a:cxnLst/>
              <a:rect l="l" t="t" r="r" b="b"/>
              <a:pathLst>
                <a:path w="26861" h="27497" extrusionOk="0">
                  <a:moveTo>
                    <a:pt x="26781" y="15479"/>
                  </a:moveTo>
                  <a:cubicBezTo>
                    <a:pt x="26721" y="14823"/>
                    <a:pt x="26701" y="14186"/>
                    <a:pt x="26582" y="13629"/>
                  </a:cubicBezTo>
                  <a:cubicBezTo>
                    <a:pt x="26542" y="13430"/>
                    <a:pt x="26443" y="13251"/>
                    <a:pt x="26403" y="13052"/>
                  </a:cubicBezTo>
                  <a:cubicBezTo>
                    <a:pt x="26224" y="12236"/>
                    <a:pt x="26164" y="11401"/>
                    <a:pt x="25945" y="10605"/>
                  </a:cubicBezTo>
                  <a:cubicBezTo>
                    <a:pt x="25866" y="10346"/>
                    <a:pt x="25726" y="10088"/>
                    <a:pt x="25647" y="9829"/>
                  </a:cubicBezTo>
                  <a:cubicBezTo>
                    <a:pt x="25567" y="9570"/>
                    <a:pt x="25567" y="9292"/>
                    <a:pt x="25488" y="9013"/>
                  </a:cubicBezTo>
                  <a:cubicBezTo>
                    <a:pt x="25408" y="8735"/>
                    <a:pt x="25289" y="8476"/>
                    <a:pt x="25189" y="8217"/>
                  </a:cubicBezTo>
                  <a:cubicBezTo>
                    <a:pt x="25070" y="7819"/>
                    <a:pt x="24851" y="7422"/>
                    <a:pt x="24712" y="7183"/>
                  </a:cubicBezTo>
                  <a:cubicBezTo>
                    <a:pt x="24592" y="6964"/>
                    <a:pt x="24553" y="6765"/>
                    <a:pt x="24473" y="6606"/>
                  </a:cubicBezTo>
                  <a:cubicBezTo>
                    <a:pt x="24334" y="6248"/>
                    <a:pt x="24095" y="5929"/>
                    <a:pt x="23896" y="5611"/>
                  </a:cubicBezTo>
                  <a:cubicBezTo>
                    <a:pt x="23836" y="5511"/>
                    <a:pt x="23856" y="5372"/>
                    <a:pt x="23797" y="5293"/>
                  </a:cubicBezTo>
                  <a:cubicBezTo>
                    <a:pt x="23737" y="5193"/>
                    <a:pt x="23598" y="5133"/>
                    <a:pt x="23538" y="5034"/>
                  </a:cubicBezTo>
                  <a:cubicBezTo>
                    <a:pt x="23538" y="5034"/>
                    <a:pt x="23538" y="4934"/>
                    <a:pt x="23498" y="4895"/>
                  </a:cubicBezTo>
                  <a:cubicBezTo>
                    <a:pt x="23319" y="4636"/>
                    <a:pt x="23160" y="4338"/>
                    <a:pt x="22961" y="4119"/>
                  </a:cubicBezTo>
                  <a:cubicBezTo>
                    <a:pt x="22881" y="4019"/>
                    <a:pt x="22782" y="3940"/>
                    <a:pt x="22702" y="3840"/>
                  </a:cubicBezTo>
                  <a:cubicBezTo>
                    <a:pt x="22603" y="3721"/>
                    <a:pt x="22523" y="3582"/>
                    <a:pt x="22503" y="3562"/>
                  </a:cubicBezTo>
                  <a:cubicBezTo>
                    <a:pt x="22424" y="3442"/>
                    <a:pt x="22284" y="3422"/>
                    <a:pt x="22185" y="3323"/>
                  </a:cubicBezTo>
                  <a:cubicBezTo>
                    <a:pt x="22145" y="3263"/>
                    <a:pt x="22165" y="3204"/>
                    <a:pt x="22145" y="3164"/>
                  </a:cubicBezTo>
                  <a:cubicBezTo>
                    <a:pt x="22105" y="3124"/>
                    <a:pt x="22006" y="3104"/>
                    <a:pt x="21966" y="3044"/>
                  </a:cubicBezTo>
                  <a:cubicBezTo>
                    <a:pt x="21707" y="2746"/>
                    <a:pt x="21409" y="2388"/>
                    <a:pt x="21051" y="2129"/>
                  </a:cubicBezTo>
                  <a:cubicBezTo>
                    <a:pt x="20951" y="2069"/>
                    <a:pt x="20832" y="2050"/>
                    <a:pt x="20752" y="1990"/>
                  </a:cubicBezTo>
                  <a:cubicBezTo>
                    <a:pt x="20633" y="1910"/>
                    <a:pt x="20553" y="1811"/>
                    <a:pt x="20454" y="1731"/>
                  </a:cubicBezTo>
                  <a:cubicBezTo>
                    <a:pt x="20255" y="1592"/>
                    <a:pt x="20056" y="1492"/>
                    <a:pt x="19837" y="1373"/>
                  </a:cubicBezTo>
                  <a:cubicBezTo>
                    <a:pt x="19419" y="1134"/>
                    <a:pt x="19002" y="955"/>
                    <a:pt x="18584" y="756"/>
                  </a:cubicBezTo>
                  <a:cubicBezTo>
                    <a:pt x="17768" y="398"/>
                    <a:pt x="16912" y="140"/>
                    <a:pt x="16077" y="40"/>
                  </a:cubicBezTo>
                  <a:cubicBezTo>
                    <a:pt x="15321" y="40"/>
                    <a:pt x="14604" y="0"/>
                    <a:pt x="13928" y="40"/>
                  </a:cubicBezTo>
                  <a:cubicBezTo>
                    <a:pt x="13829" y="40"/>
                    <a:pt x="13749" y="0"/>
                    <a:pt x="13649" y="20"/>
                  </a:cubicBezTo>
                  <a:cubicBezTo>
                    <a:pt x="13590" y="20"/>
                    <a:pt x="13510" y="80"/>
                    <a:pt x="13451" y="100"/>
                  </a:cubicBezTo>
                  <a:cubicBezTo>
                    <a:pt x="13271" y="120"/>
                    <a:pt x="13072" y="100"/>
                    <a:pt x="12913" y="120"/>
                  </a:cubicBezTo>
                  <a:cubicBezTo>
                    <a:pt x="12754" y="159"/>
                    <a:pt x="12595" y="219"/>
                    <a:pt x="12436" y="279"/>
                  </a:cubicBezTo>
                  <a:cubicBezTo>
                    <a:pt x="12356" y="299"/>
                    <a:pt x="12277" y="299"/>
                    <a:pt x="12197" y="319"/>
                  </a:cubicBezTo>
                  <a:cubicBezTo>
                    <a:pt x="12197" y="319"/>
                    <a:pt x="12157" y="418"/>
                    <a:pt x="12137" y="418"/>
                  </a:cubicBezTo>
                  <a:cubicBezTo>
                    <a:pt x="12098" y="458"/>
                    <a:pt x="12018" y="398"/>
                    <a:pt x="11978" y="418"/>
                  </a:cubicBezTo>
                  <a:cubicBezTo>
                    <a:pt x="11401" y="617"/>
                    <a:pt x="10765" y="756"/>
                    <a:pt x="10168" y="876"/>
                  </a:cubicBezTo>
                  <a:cubicBezTo>
                    <a:pt x="9790" y="955"/>
                    <a:pt x="9451" y="1055"/>
                    <a:pt x="9113" y="1174"/>
                  </a:cubicBezTo>
                  <a:cubicBezTo>
                    <a:pt x="6944" y="1393"/>
                    <a:pt x="5034" y="2030"/>
                    <a:pt x="3284" y="3960"/>
                  </a:cubicBezTo>
                  <a:cubicBezTo>
                    <a:pt x="3204" y="4039"/>
                    <a:pt x="3124" y="4139"/>
                    <a:pt x="3065" y="4238"/>
                  </a:cubicBezTo>
                  <a:cubicBezTo>
                    <a:pt x="3045" y="4218"/>
                    <a:pt x="3025" y="4198"/>
                    <a:pt x="3025" y="4198"/>
                  </a:cubicBezTo>
                  <a:cubicBezTo>
                    <a:pt x="2925" y="4079"/>
                    <a:pt x="2826" y="4159"/>
                    <a:pt x="2746" y="4178"/>
                  </a:cubicBezTo>
                  <a:cubicBezTo>
                    <a:pt x="2707" y="4198"/>
                    <a:pt x="2647" y="4238"/>
                    <a:pt x="2607" y="4278"/>
                  </a:cubicBezTo>
                  <a:cubicBezTo>
                    <a:pt x="2408" y="4417"/>
                    <a:pt x="2209" y="4636"/>
                    <a:pt x="2070" y="4895"/>
                  </a:cubicBezTo>
                  <a:cubicBezTo>
                    <a:pt x="2010" y="5034"/>
                    <a:pt x="2010" y="5153"/>
                    <a:pt x="1950" y="5293"/>
                  </a:cubicBezTo>
                  <a:cubicBezTo>
                    <a:pt x="1692" y="5790"/>
                    <a:pt x="1294" y="6287"/>
                    <a:pt x="1135" y="6765"/>
                  </a:cubicBezTo>
                  <a:cubicBezTo>
                    <a:pt x="1095" y="6964"/>
                    <a:pt x="1214" y="7262"/>
                    <a:pt x="956" y="7322"/>
                  </a:cubicBezTo>
                  <a:cubicBezTo>
                    <a:pt x="1055" y="7501"/>
                    <a:pt x="916" y="7800"/>
                    <a:pt x="816" y="8018"/>
                  </a:cubicBezTo>
                  <a:cubicBezTo>
                    <a:pt x="737" y="8138"/>
                    <a:pt x="677" y="8217"/>
                    <a:pt x="598" y="8277"/>
                  </a:cubicBezTo>
                  <a:cubicBezTo>
                    <a:pt x="538" y="9033"/>
                    <a:pt x="239" y="9789"/>
                    <a:pt x="160" y="10545"/>
                  </a:cubicBezTo>
                  <a:cubicBezTo>
                    <a:pt x="80" y="11301"/>
                    <a:pt x="1" y="12018"/>
                    <a:pt x="1" y="12674"/>
                  </a:cubicBezTo>
                  <a:cubicBezTo>
                    <a:pt x="21" y="13768"/>
                    <a:pt x="40" y="14743"/>
                    <a:pt x="200" y="15798"/>
                  </a:cubicBezTo>
                  <a:cubicBezTo>
                    <a:pt x="239" y="15957"/>
                    <a:pt x="319" y="16136"/>
                    <a:pt x="359" y="16315"/>
                  </a:cubicBezTo>
                  <a:cubicBezTo>
                    <a:pt x="418" y="16494"/>
                    <a:pt x="458" y="16673"/>
                    <a:pt x="518" y="16872"/>
                  </a:cubicBezTo>
                  <a:cubicBezTo>
                    <a:pt x="478" y="16912"/>
                    <a:pt x="498" y="16912"/>
                    <a:pt x="538" y="16932"/>
                  </a:cubicBezTo>
                  <a:cubicBezTo>
                    <a:pt x="598" y="17151"/>
                    <a:pt x="677" y="17370"/>
                    <a:pt x="757" y="17569"/>
                  </a:cubicBezTo>
                  <a:cubicBezTo>
                    <a:pt x="757" y="17608"/>
                    <a:pt x="757" y="17648"/>
                    <a:pt x="737" y="17688"/>
                  </a:cubicBezTo>
                  <a:cubicBezTo>
                    <a:pt x="777" y="17728"/>
                    <a:pt x="816" y="17768"/>
                    <a:pt x="836" y="17807"/>
                  </a:cubicBezTo>
                  <a:cubicBezTo>
                    <a:pt x="916" y="17986"/>
                    <a:pt x="1015" y="18185"/>
                    <a:pt x="1095" y="18364"/>
                  </a:cubicBezTo>
                  <a:cubicBezTo>
                    <a:pt x="1095" y="18364"/>
                    <a:pt x="1095" y="18384"/>
                    <a:pt x="1135" y="18424"/>
                  </a:cubicBezTo>
                  <a:cubicBezTo>
                    <a:pt x="1175" y="18504"/>
                    <a:pt x="1214" y="18583"/>
                    <a:pt x="1254" y="18683"/>
                  </a:cubicBezTo>
                  <a:cubicBezTo>
                    <a:pt x="1254" y="18742"/>
                    <a:pt x="1294" y="18802"/>
                    <a:pt x="1354" y="18842"/>
                  </a:cubicBezTo>
                  <a:cubicBezTo>
                    <a:pt x="1473" y="19041"/>
                    <a:pt x="1592" y="19220"/>
                    <a:pt x="1732" y="19419"/>
                  </a:cubicBezTo>
                  <a:cubicBezTo>
                    <a:pt x="3264" y="21588"/>
                    <a:pt x="5850" y="22841"/>
                    <a:pt x="8476" y="23299"/>
                  </a:cubicBezTo>
                  <a:cubicBezTo>
                    <a:pt x="10327" y="23637"/>
                    <a:pt x="12197" y="23617"/>
                    <a:pt x="14087" y="23518"/>
                  </a:cubicBezTo>
                  <a:cubicBezTo>
                    <a:pt x="13988" y="23537"/>
                    <a:pt x="13888" y="23557"/>
                    <a:pt x="13789" y="23577"/>
                  </a:cubicBezTo>
                  <a:cubicBezTo>
                    <a:pt x="13709" y="23597"/>
                    <a:pt x="13530" y="23617"/>
                    <a:pt x="13451" y="23657"/>
                  </a:cubicBezTo>
                  <a:cubicBezTo>
                    <a:pt x="13431" y="23657"/>
                    <a:pt x="13411" y="23756"/>
                    <a:pt x="13391" y="23756"/>
                  </a:cubicBezTo>
                  <a:cubicBezTo>
                    <a:pt x="13331" y="23776"/>
                    <a:pt x="13252" y="23717"/>
                    <a:pt x="13172" y="23717"/>
                  </a:cubicBezTo>
                  <a:cubicBezTo>
                    <a:pt x="12913" y="23717"/>
                    <a:pt x="12734" y="23736"/>
                    <a:pt x="12535" y="23736"/>
                  </a:cubicBezTo>
                  <a:cubicBezTo>
                    <a:pt x="12376" y="23736"/>
                    <a:pt x="12217" y="23796"/>
                    <a:pt x="12078" y="23677"/>
                  </a:cubicBezTo>
                  <a:cubicBezTo>
                    <a:pt x="11899" y="23717"/>
                    <a:pt x="11640" y="23796"/>
                    <a:pt x="11381" y="23836"/>
                  </a:cubicBezTo>
                  <a:cubicBezTo>
                    <a:pt x="11302" y="23856"/>
                    <a:pt x="11123" y="23876"/>
                    <a:pt x="11123" y="23876"/>
                  </a:cubicBezTo>
                  <a:cubicBezTo>
                    <a:pt x="11083" y="23876"/>
                    <a:pt x="11083" y="23836"/>
                    <a:pt x="11063" y="23836"/>
                  </a:cubicBezTo>
                  <a:cubicBezTo>
                    <a:pt x="10944" y="23856"/>
                    <a:pt x="10824" y="23915"/>
                    <a:pt x="10705" y="23915"/>
                  </a:cubicBezTo>
                  <a:cubicBezTo>
                    <a:pt x="10148" y="23955"/>
                    <a:pt x="9272" y="23537"/>
                    <a:pt x="9093" y="24194"/>
                  </a:cubicBezTo>
                  <a:cubicBezTo>
                    <a:pt x="9014" y="24492"/>
                    <a:pt x="9073" y="24711"/>
                    <a:pt x="9193" y="24851"/>
                  </a:cubicBezTo>
                  <a:cubicBezTo>
                    <a:pt x="9213" y="24890"/>
                    <a:pt x="9332" y="24871"/>
                    <a:pt x="9412" y="24930"/>
                  </a:cubicBezTo>
                  <a:cubicBezTo>
                    <a:pt x="9491" y="24970"/>
                    <a:pt x="9571" y="25010"/>
                    <a:pt x="9611" y="25109"/>
                  </a:cubicBezTo>
                  <a:cubicBezTo>
                    <a:pt x="10148" y="25109"/>
                    <a:pt x="10745" y="24990"/>
                    <a:pt x="11322" y="24950"/>
                  </a:cubicBezTo>
                  <a:cubicBezTo>
                    <a:pt x="11381" y="24930"/>
                    <a:pt x="11461" y="24890"/>
                    <a:pt x="11521" y="24890"/>
                  </a:cubicBezTo>
                  <a:cubicBezTo>
                    <a:pt x="11580" y="24890"/>
                    <a:pt x="11640" y="24950"/>
                    <a:pt x="11720" y="24950"/>
                  </a:cubicBezTo>
                  <a:cubicBezTo>
                    <a:pt x="11859" y="24930"/>
                    <a:pt x="12018" y="24851"/>
                    <a:pt x="12157" y="24851"/>
                  </a:cubicBezTo>
                  <a:cubicBezTo>
                    <a:pt x="12197" y="24831"/>
                    <a:pt x="12297" y="24890"/>
                    <a:pt x="12356" y="24890"/>
                  </a:cubicBezTo>
                  <a:cubicBezTo>
                    <a:pt x="12436" y="24890"/>
                    <a:pt x="12495" y="24851"/>
                    <a:pt x="12575" y="24831"/>
                  </a:cubicBezTo>
                  <a:cubicBezTo>
                    <a:pt x="12655" y="24831"/>
                    <a:pt x="12714" y="24890"/>
                    <a:pt x="12774" y="24890"/>
                  </a:cubicBezTo>
                  <a:cubicBezTo>
                    <a:pt x="13013" y="24871"/>
                    <a:pt x="13192" y="24751"/>
                    <a:pt x="13371" y="24910"/>
                  </a:cubicBezTo>
                  <a:cubicBezTo>
                    <a:pt x="13590" y="24811"/>
                    <a:pt x="13829" y="24771"/>
                    <a:pt x="14027" y="24731"/>
                  </a:cubicBezTo>
                  <a:cubicBezTo>
                    <a:pt x="14127" y="24691"/>
                    <a:pt x="14127" y="24731"/>
                    <a:pt x="14226" y="24711"/>
                  </a:cubicBezTo>
                  <a:cubicBezTo>
                    <a:pt x="14525" y="24652"/>
                    <a:pt x="14843" y="24532"/>
                    <a:pt x="15142" y="24492"/>
                  </a:cubicBezTo>
                  <a:cubicBezTo>
                    <a:pt x="15261" y="24473"/>
                    <a:pt x="15380" y="24532"/>
                    <a:pt x="15500" y="24512"/>
                  </a:cubicBezTo>
                  <a:cubicBezTo>
                    <a:pt x="15599" y="24512"/>
                    <a:pt x="15679" y="24413"/>
                    <a:pt x="15778" y="24393"/>
                  </a:cubicBezTo>
                  <a:cubicBezTo>
                    <a:pt x="16534" y="24154"/>
                    <a:pt x="17310" y="24274"/>
                    <a:pt x="18126" y="24055"/>
                  </a:cubicBezTo>
                  <a:cubicBezTo>
                    <a:pt x="18285" y="24015"/>
                    <a:pt x="18444" y="23935"/>
                    <a:pt x="18604" y="23876"/>
                  </a:cubicBezTo>
                  <a:cubicBezTo>
                    <a:pt x="18604" y="23876"/>
                    <a:pt x="18663" y="23935"/>
                    <a:pt x="18703" y="23915"/>
                  </a:cubicBezTo>
                  <a:cubicBezTo>
                    <a:pt x="18822" y="23896"/>
                    <a:pt x="19002" y="23836"/>
                    <a:pt x="19141" y="23796"/>
                  </a:cubicBezTo>
                  <a:cubicBezTo>
                    <a:pt x="20215" y="23458"/>
                    <a:pt x="21230" y="22960"/>
                    <a:pt x="22066" y="22264"/>
                  </a:cubicBezTo>
                  <a:cubicBezTo>
                    <a:pt x="22125" y="22204"/>
                    <a:pt x="22185" y="22165"/>
                    <a:pt x="22245" y="22105"/>
                  </a:cubicBezTo>
                  <a:cubicBezTo>
                    <a:pt x="22563" y="21806"/>
                    <a:pt x="22861" y="21448"/>
                    <a:pt x="23100" y="21170"/>
                  </a:cubicBezTo>
                  <a:cubicBezTo>
                    <a:pt x="23319" y="20931"/>
                    <a:pt x="23558" y="20414"/>
                    <a:pt x="23797" y="20175"/>
                  </a:cubicBezTo>
                  <a:cubicBezTo>
                    <a:pt x="23816" y="20155"/>
                    <a:pt x="23777" y="20115"/>
                    <a:pt x="23777" y="20076"/>
                  </a:cubicBezTo>
                  <a:cubicBezTo>
                    <a:pt x="24015" y="19598"/>
                    <a:pt x="24155" y="19041"/>
                    <a:pt x="24254" y="18782"/>
                  </a:cubicBezTo>
                  <a:cubicBezTo>
                    <a:pt x="24413" y="18364"/>
                    <a:pt x="24433" y="17867"/>
                    <a:pt x="24533" y="17390"/>
                  </a:cubicBezTo>
                  <a:cubicBezTo>
                    <a:pt x="24612" y="16872"/>
                    <a:pt x="24771" y="16375"/>
                    <a:pt x="24732" y="15798"/>
                  </a:cubicBezTo>
                  <a:cubicBezTo>
                    <a:pt x="24712" y="15559"/>
                    <a:pt x="24712" y="15440"/>
                    <a:pt x="24712" y="15320"/>
                  </a:cubicBezTo>
                  <a:cubicBezTo>
                    <a:pt x="24712" y="15082"/>
                    <a:pt x="24632" y="14843"/>
                    <a:pt x="24612" y="14604"/>
                  </a:cubicBezTo>
                  <a:cubicBezTo>
                    <a:pt x="24592" y="14505"/>
                    <a:pt x="24652" y="14425"/>
                    <a:pt x="24632" y="14326"/>
                  </a:cubicBezTo>
                  <a:cubicBezTo>
                    <a:pt x="24573" y="13589"/>
                    <a:pt x="24493" y="12833"/>
                    <a:pt x="24354" y="12097"/>
                  </a:cubicBezTo>
                  <a:cubicBezTo>
                    <a:pt x="24194" y="11361"/>
                    <a:pt x="24015" y="10665"/>
                    <a:pt x="23797" y="9988"/>
                  </a:cubicBezTo>
                  <a:cubicBezTo>
                    <a:pt x="23757" y="9909"/>
                    <a:pt x="23816" y="9809"/>
                    <a:pt x="23777" y="9749"/>
                  </a:cubicBezTo>
                  <a:cubicBezTo>
                    <a:pt x="23757" y="9670"/>
                    <a:pt x="23657" y="9630"/>
                    <a:pt x="23617" y="9550"/>
                  </a:cubicBezTo>
                  <a:cubicBezTo>
                    <a:pt x="23598" y="9511"/>
                    <a:pt x="23657" y="9471"/>
                    <a:pt x="23637" y="9431"/>
                  </a:cubicBezTo>
                  <a:cubicBezTo>
                    <a:pt x="23617" y="9312"/>
                    <a:pt x="23419" y="8954"/>
                    <a:pt x="23379" y="8914"/>
                  </a:cubicBezTo>
                  <a:cubicBezTo>
                    <a:pt x="23339" y="8874"/>
                    <a:pt x="23419" y="8854"/>
                    <a:pt x="23399" y="8834"/>
                  </a:cubicBezTo>
                  <a:cubicBezTo>
                    <a:pt x="23379" y="8774"/>
                    <a:pt x="23339" y="8774"/>
                    <a:pt x="23319" y="8755"/>
                  </a:cubicBezTo>
                  <a:cubicBezTo>
                    <a:pt x="23299" y="8695"/>
                    <a:pt x="23359" y="8655"/>
                    <a:pt x="23319" y="8615"/>
                  </a:cubicBezTo>
                  <a:cubicBezTo>
                    <a:pt x="23279" y="8456"/>
                    <a:pt x="23140" y="8337"/>
                    <a:pt x="23080" y="8197"/>
                  </a:cubicBezTo>
                  <a:cubicBezTo>
                    <a:pt x="23060" y="8158"/>
                    <a:pt x="23100" y="8118"/>
                    <a:pt x="23100" y="8098"/>
                  </a:cubicBezTo>
                  <a:cubicBezTo>
                    <a:pt x="23080" y="8058"/>
                    <a:pt x="23021" y="8058"/>
                    <a:pt x="23001" y="8018"/>
                  </a:cubicBezTo>
                  <a:cubicBezTo>
                    <a:pt x="22941" y="7879"/>
                    <a:pt x="22842" y="7740"/>
                    <a:pt x="22782" y="7581"/>
                  </a:cubicBezTo>
                  <a:cubicBezTo>
                    <a:pt x="22742" y="7501"/>
                    <a:pt x="22762" y="7402"/>
                    <a:pt x="22722" y="7322"/>
                  </a:cubicBezTo>
                  <a:cubicBezTo>
                    <a:pt x="22643" y="7163"/>
                    <a:pt x="22503" y="7043"/>
                    <a:pt x="22404" y="6884"/>
                  </a:cubicBezTo>
                  <a:cubicBezTo>
                    <a:pt x="22245" y="6626"/>
                    <a:pt x="22066" y="6307"/>
                    <a:pt x="21887" y="5969"/>
                  </a:cubicBezTo>
                  <a:cubicBezTo>
                    <a:pt x="21767" y="5790"/>
                    <a:pt x="21727" y="5591"/>
                    <a:pt x="21648" y="5472"/>
                  </a:cubicBezTo>
                  <a:cubicBezTo>
                    <a:pt x="21608" y="5412"/>
                    <a:pt x="21469" y="5392"/>
                    <a:pt x="21429" y="5332"/>
                  </a:cubicBezTo>
                  <a:cubicBezTo>
                    <a:pt x="21389" y="5273"/>
                    <a:pt x="21369" y="5153"/>
                    <a:pt x="21329" y="5094"/>
                  </a:cubicBezTo>
                  <a:cubicBezTo>
                    <a:pt x="21310" y="5054"/>
                    <a:pt x="21250" y="5094"/>
                    <a:pt x="21230" y="5034"/>
                  </a:cubicBezTo>
                  <a:cubicBezTo>
                    <a:pt x="21230" y="5014"/>
                    <a:pt x="21270" y="4915"/>
                    <a:pt x="21270" y="4895"/>
                  </a:cubicBezTo>
                  <a:cubicBezTo>
                    <a:pt x="21210" y="4815"/>
                    <a:pt x="21111" y="4775"/>
                    <a:pt x="21071" y="4716"/>
                  </a:cubicBezTo>
                  <a:cubicBezTo>
                    <a:pt x="20852" y="4457"/>
                    <a:pt x="20534" y="4298"/>
                    <a:pt x="20295" y="4079"/>
                  </a:cubicBezTo>
                  <a:cubicBezTo>
                    <a:pt x="20156" y="3960"/>
                    <a:pt x="20036" y="3840"/>
                    <a:pt x="19897" y="3721"/>
                  </a:cubicBezTo>
                  <a:cubicBezTo>
                    <a:pt x="19857" y="3701"/>
                    <a:pt x="19797" y="3701"/>
                    <a:pt x="19797" y="3701"/>
                  </a:cubicBezTo>
                  <a:cubicBezTo>
                    <a:pt x="19738" y="3661"/>
                    <a:pt x="19758" y="3601"/>
                    <a:pt x="19738" y="3582"/>
                  </a:cubicBezTo>
                  <a:cubicBezTo>
                    <a:pt x="19698" y="3542"/>
                    <a:pt x="19579" y="3422"/>
                    <a:pt x="19579" y="3422"/>
                  </a:cubicBezTo>
                  <a:cubicBezTo>
                    <a:pt x="19081" y="3005"/>
                    <a:pt x="18564" y="2666"/>
                    <a:pt x="18106" y="2189"/>
                  </a:cubicBezTo>
                  <a:cubicBezTo>
                    <a:pt x="18345" y="2209"/>
                    <a:pt x="18524" y="2328"/>
                    <a:pt x="18723" y="2447"/>
                  </a:cubicBezTo>
                  <a:cubicBezTo>
                    <a:pt x="19141" y="2706"/>
                    <a:pt x="19559" y="2925"/>
                    <a:pt x="19937" y="3184"/>
                  </a:cubicBezTo>
                  <a:cubicBezTo>
                    <a:pt x="20016" y="3243"/>
                    <a:pt x="20116" y="3323"/>
                    <a:pt x="20215" y="3383"/>
                  </a:cubicBezTo>
                  <a:cubicBezTo>
                    <a:pt x="20315" y="3422"/>
                    <a:pt x="20454" y="3422"/>
                    <a:pt x="20534" y="3482"/>
                  </a:cubicBezTo>
                  <a:cubicBezTo>
                    <a:pt x="20573" y="3522"/>
                    <a:pt x="20633" y="3562"/>
                    <a:pt x="20693" y="3601"/>
                  </a:cubicBezTo>
                  <a:cubicBezTo>
                    <a:pt x="20733" y="3641"/>
                    <a:pt x="20792" y="3681"/>
                    <a:pt x="20792" y="3681"/>
                  </a:cubicBezTo>
                  <a:cubicBezTo>
                    <a:pt x="20792" y="3701"/>
                    <a:pt x="20772" y="3761"/>
                    <a:pt x="20812" y="3800"/>
                  </a:cubicBezTo>
                  <a:cubicBezTo>
                    <a:pt x="20852" y="3820"/>
                    <a:pt x="20971" y="3820"/>
                    <a:pt x="21011" y="3860"/>
                  </a:cubicBezTo>
                  <a:cubicBezTo>
                    <a:pt x="21031" y="3880"/>
                    <a:pt x="20991" y="3920"/>
                    <a:pt x="21011" y="3940"/>
                  </a:cubicBezTo>
                  <a:cubicBezTo>
                    <a:pt x="21031" y="3979"/>
                    <a:pt x="21071" y="3960"/>
                    <a:pt x="21111" y="3999"/>
                  </a:cubicBezTo>
                  <a:cubicBezTo>
                    <a:pt x="21310" y="4198"/>
                    <a:pt x="21389" y="4497"/>
                    <a:pt x="21668" y="4656"/>
                  </a:cubicBezTo>
                  <a:cubicBezTo>
                    <a:pt x="21707" y="5133"/>
                    <a:pt x="22105" y="5492"/>
                    <a:pt x="22404" y="5949"/>
                  </a:cubicBezTo>
                  <a:cubicBezTo>
                    <a:pt x="22503" y="6069"/>
                    <a:pt x="22603" y="6208"/>
                    <a:pt x="22682" y="6347"/>
                  </a:cubicBezTo>
                  <a:cubicBezTo>
                    <a:pt x="22702" y="6407"/>
                    <a:pt x="22643" y="6486"/>
                    <a:pt x="22662" y="6546"/>
                  </a:cubicBezTo>
                  <a:cubicBezTo>
                    <a:pt x="22682" y="6606"/>
                    <a:pt x="22782" y="6665"/>
                    <a:pt x="22802" y="6725"/>
                  </a:cubicBezTo>
                  <a:cubicBezTo>
                    <a:pt x="22921" y="6984"/>
                    <a:pt x="23060" y="7223"/>
                    <a:pt x="23200" y="7481"/>
                  </a:cubicBezTo>
                  <a:cubicBezTo>
                    <a:pt x="23419" y="7939"/>
                    <a:pt x="23498" y="8317"/>
                    <a:pt x="23677" y="8655"/>
                  </a:cubicBezTo>
                  <a:cubicBezTo>
                    <a:pt x="23856" y="9013"/>
                    <a:pt x="24035" y="9332"/>
                    <a:pt x="24155" y="9670"/>
                  </a:cubicBezTo>
                  <a:cubicBezTo>
                    <a:pt x="24155" y="9729"/>
                    <a:pt x="24115" y="9809"/>
                    <a:pt x="24135" y="9849"/>
                  </a:cubicBezTo>
                  <a:cubicBezTo>
                    <a:pt x="24155" y="9928"/>
                    <a:pt x="24214" y="9948"/>
                    <a:pt x="24234" y="10008"/>
                  </a:cubicBezTo>
                  <a:cubicBezTo>
                    <a:pt x="24274" y="10127"/>
                    <a:pt x="24234" y="10267"/>
                    <a:pt x="24274" y="10366"/>
                  </a:cubicBezTo>
                  <a:cubicBezTo>
                    <a:pt x="24274" y="10426"/>
                    <a:pt x="24374" y="10426"/>
                    <a:pt x="24393" y="10486"/>
                  </a:cubicBezTo>
                  <a:cubicBezTo>
                    <a:pt x="24433" y="10525"/>
                    <a:pt x="24374" y="10605"/>
                    <a:pt x="24393" y="10645"/>
                  </a:cubicBezTo>
                  <a:cubicBezTo>
                    <a:pt x="24393" y="10704"/>
                    <a:pt x="24413" y="10724"/>
                    <a:pt x="24413" y="10784"/>
                  </a:cubicBezTo>
                  <a:cubicBezTo>
                    <a:pt x="24433" y="11102"/>
                    <a:pt x="24672" y="11202"/>
                    <a:pt x="24752" y="11421"/>
                  </a:cubicBezTo>
                  <a:cubicBezTo>
                    <a:pt x="24831" y="11659"/>
                    <a:pt x="24851" y="11898"/>
                    <a:pt x="24891" y="12157"/>
                  </a:cubicBezTo>
                  <a:cubicBezTo>
                    <a:pt x="24931" y="12475"/>
                    <a:pt x="25030" y="12853"/>
                    <a:pt x="24970" y="13072"/>
                  </a:cubicBezTo>
                  <a:cubicBezTo>
                    <a:pt x="24871" y="13410"/>
                    <a:pt x="25070" y="13729"/>
                    <a:pt x="25130" y="14047"/>
                  </a:cubicBezTo>
                  <a:cubicBezTo>
                    <a:pt x="25189" y="14266"/>
                    <a:pt x="25150" y="14524"/>
                    <a:pt x="25150" y="14664"/>
                  </a:cubicBezTo>
                  <a:cubicBezTo>
                    <a:pt x="25150" y="14723"/>
                    <a:pt x="25209" y="14783"/>
                    <a:pt x="25209" y="14863"/>
                  </a:cubicBezTo>
                  <a:cubicBezTo>
                    <a:pt x="25209" y="14982"/>
                    <a:pt x="25229" y="15101"/>
                    <a:pt x="25229" y="15221"/>
                  </a:cubicBezTo>
                  <a:cubicBezTo>
                    <a:pt x="25249" y="15360"/>
                    <a:pt x="25309" y="15499"/>
                    <a:pt x="25249" y="15639"/>
                  </a:cubicBezTo>
                  <a:cubicBezTo>
                    <a:pt x="25269" y="15778"/>
                    <a:pt x="25408" y="15838"/>
                    <a:pt x="25428" y="15977"/>
                  </a:cubicBezTo>
                  <a:cubicBezTo>
                    <a:pt x="25309" y="16136"/>
                    <a:pt x="25468" y="16335"/>
                    <a:pt x="25468" y="16474"/>
                  </a:cubicBezTo>
                  <a:cubicBezTo>
                    <a:pt x="25468" y="16534"/>
                    <a:pt x="25408" y="16594"/>
                    <a:pt x="25408" y="16653"/>
                  </a:cubicBezTo>
                  <a:cubicBezTo>
                    <a:pt x="25428" y="16852"/>
                    <a:pt x="25488" y="17071"/>
                    <a:pt x="25488" y="17230"/>
                  </a:cubicBezTo>
                  <a:cubicBezTo>
                    <a:pt x="25488" y="17270"/>
                    <a:pt x="25428" y="17350"/>
                    <a:pt x="25428" y="17390"/>
                  </a:cubicBezTo>
                  <a:cubicBezTo>
                    <a:pt x="25408" y="17668"/>
                    <a:pt x="25428" y="17947"/>
                    <a:pt x="25388" y="18245"/>
                  </a:cubicBezTo>
                  <a:cubicBezTo>
                    <a:pt x="25368" y="18524"/>
                    <a:pt x="25329" y="18862"/>
                    <a:pt x="25249" y="19160"/>
                  </a:cubicBezTo>
                  <a:cubicBezTo>
                    <a:pt x="25150" y="19598"/>
                    <a:pt x="24970" y="19996"/>
                    <a:pt x="24851" y="20394"/>
                  </a:cubicBezTo>
                  <a:cubicBezTo>
                    <a:pt x="24851" y="20394"/>
                    <a:pt x="24771" y="20414"/>
                    <a:pt x="24752" y="20473"/>
                  </a:cubicBezTo>
                  <a:cubicBezTo>
                    <a:pt x="24712" y="20613"/>
                    <a:pt x="24712" y="20812"/>
                    <a:pt x="24652" y="20931"/>
                  </a:cubicBezTo>
                  <a:cubicBezTo>
                    <a:pt x="24592" y="21110"/>
                    <a:pt x="24433" y="21229"/>
                    <a:pt x="24453" y="21428"/>
                  </a:cubicBezTo>
                  <a:cubicBezTo>
                    <a:pt x="24354" y="21627"/>
                    <a:pt x="24155" y="21747"/>
                    <a:pt x="24075" y="21906"/>
                  </a:cubicBezTo>
                  <a:cubicBezTo>
                    <a:pt x="24035" y="21966"/>
                    <a:pt x="24055" y="22045"/>
                    <a:pt x="23996" y="22105"/>
                  </a:cubicBezTo>
                  <a:cubicBezTo>
                    <a:pt x="23916" y="22165"/>
                    <a:pt x="23836" y="22165"/>
                    <a:pt x="23757" y="22224"/>
                  </a:cubicBezTo>
                  <a:cubicBezTo>
                    <a:pt x="23578" y="22324"/>
                    <a:pt x="23518" y="22463"/>
                    <a:pt x="23419" y="22582"/>
                  </a:cubicBezTo>
                  <a:cubicBezTo>
                    <a:pt x="23339" y="22722"/>
                    <a:pt x="23200" y="22881"/>
                    <a:pt x="23040" y="23000"/>
                  </a:cubicBezTo>
                  <a:cubicBezTo>
                    <a:pt x="22643" y="23319"/>
                    <a:pt x="22105" y="23557"/>
                    <a:pt x="21747" y="23756"/>
                  </a:cubicBezTo>
                  <a:cubicBezTo>
                    <a:pt x="21688" y="23816"/>
                    <a:pt x="21648" y="23816"/>
                    <a:pt x="21568" y="23856"/>
                  </a:cubicBezTo>
                  <a:cubicBezTo>
                    <a:pt x="21409" y="23935"/>
                    <a:pt x="21270" y="24055"/>
                    <a:pt x="21130" y="24114"/>
                  </a:cubicBezTo>
                  <a:cubicBezTo>
                    <a:pt x="20772" y="24254"/>
                    <a:pt x="20414" y="24274"/>
                    <a:pt x="20096" y="24373"/>
                  </a:cubicBezTo>
                  <a:cubicBezTo>
                    <a:pt x="19897" y="24433"/>
                    <a:pt x="19718" y="24572"/>
                    <a:pt x="19519" y="24612"/>
                  </a:cubicBezTo>
                  <a:cubicBezTo>
                    <a:pt x="19280" y="24691"/>
                    <a:pt x="19021" y="24691"/>
                    <a:pt x="18803" y="24711"/>
                  </a:cubicBezTo>
                  <a:cubicBezTo>
                    <a:pt x="18743" y="24771"/>
                    <a:pt x="18624" y="24791"/>
                    <a:pt x="18584" y="24910"/>
                  </a:cubicBezTo>
                  <a:cubicBezTo>
                    <a:pt x="18504" y="24930"/>
                    <a:pt x="18484" y="24811"/>
                    <a:pt x="18405" y="24831"/>
                  </a:cubicBezTo>
                  <a:cubicBezTo>
                    <a:pt x="18405" y="24831"/>
                    <a:pt x="18345" y="24930"/>
                    <a:pt x="18345" y="24930"/>
                  </a:cubicBezTo>
                  <a:cubicBezTo>
                    <a:pt x="18305" y="24950"/>
                    <a:pt x="18246" y="24950"/>
                    <a:pt x="18206" y="24950"/>
                  </a:cubicBezTo>
                  <a:cubicBezTo>
                    <a:pt x="18007" y="24990"/>
                    <a:pt x="17768" y="24930"/>
                    <a:pt x="17629" y="25030"/>
                  </a:cubicBezTo>
                  <a:cubicBezTo>
                    <a:pt x="16912" y="25408"/>
                    <a:pt x="16077" y="25308"/>
                    <a:pt x="15420" y="25646"/>
                  </a:cubicBezTo>
                  <a:cubicBezTo>
                    <a:pt x="15042" y="25706"/>
                    <a:pt x="14425" y="25786"/>
                    <a:pt x="14067" y="26044"/>
                  </a:cubicBezTo>
                  <a:cubicBezTo>
                    <a:pt x="13709" y="25945"/>
                    <a:pt x="13351" y="26124"/>
                    <a:pt x="12993" y="26204"/>
                  </a:cubicBezTo>
                  <a:cubicBezTo>
                    <a:pt x="12774" y="26243"/>
                    <a:pt x="12555" y="26223"/>
                    <a:pt x="12336" y="26263"/>
                  </a:cubicBezTo>
                  <a:cubicBezTo>
                    <a:pt x="12297" y="26263"/>
                    <a:pt x="12177" y="26363"/>
                    <a:pt x="12157" y="26363"/>
                  </a:cubicBezTo>
                  <a:cubicBezTo>
                    <a:pt x="12137" y="26363"/>
                    <a:pt x="12137" y="26303"/>
                    <a:pt x="12098" y="26323"/>
                  </a:cubicBezTo>
                  <a:cubicBezTo>
                    <a:pt x="11978" y="26343"/>
                    <a:pt x="11899" y="26403"/>
                    <a:pt x="11779" y="26422"/>
                  </a:cubicBezTo>
                  <a:cubicBezTo>
                    <a:pt x="11620" y="26442"/>
                    <a:pt x="11441" y="26422"/>
                    <a:pt x="11282" y="26422"/>
                  </a:cubicBezTo>
                  <a:cubicBezTo>
                    <a:pt x="11083" y="26403"/>
                    <a:pt x="10904" y="26343"/>
                    <a:pt x="10725" y="26343"/>
                  </a:cubicBezTo>
                  <a:cubicBezTo>
                    <a:pt x="10347" y="26363"/>
                    <a:pt x="9949" y="26661"/>
                    <a:pt x="9571" y="26482"/>
                  </a:cubicBezTo>
                  <a:cubicBezTo>
                    <a:pt x="9412" y="26582"/>
                    <a:pt x="9292" y="26522"/>
                    <a:pt x="9173" y="26442"/>
                  </a:cubicBezTo>
                  <a:cubicBezTo>
                    <a:pt x="8874" y="26582"/>
                    <a:pt x="8576" y="26522"/>
                    <a:pt x="8297" y="26522"/>
                  </a:cubicBezTo>
                  <a:cubicBezTo>
                    <a:pt x="8118" y="26522"/>
                    <a:pt x="7979" y="26562"/>
                    <a:pt x="7820" y="26562"/>
                  </a:cubicBezTo>
                  <a:cubicBezTo>
                    <a:pt x="7661" y="26542"/>
                    <a:pt x="7621" y="26462"/>
                    <a:pt x="7502" y="26502"/>
                  </a:cubicBezTo>
                  <a:cubicBezTo>
                    <a:pt x="7362" y="26542"/>
                    <a:pt x="6885" y="26403"/>
                    <a:pt x="6765" y="26383"/>
                  </a:cubicBezTo>
                  <a:cubicBezTo>
                    <a:pt x="6686" y="26383"/>
                    <a:pt x="6626" y="26403"/>
                    <a:pt x="6586" y="26383"/>
                  </a:cubicBezTo>
                  <a:cubicBezTo>
                    <a:pt x="6566" y="26383"/>
                    <a:pt x="6566" y="26323"/>
                    <a:pt x="6566" y="26323"/>
                  </a:cubicBezTo>
                  <a:cubicBezTo>
                    <a:pt x="6328" y="26303"/>
                    <a:pt x="5890" y="26243"/>
                    <a:pt x="5790" y="26263"/>
                  </a:cubicBezTo>
                  <a:cubicBezTo>
                    <a:pt x="5651" y="26323"/>
                    <a:pt x="5512" y="26184"/>
                    <a:pt x="5412" y="26144"/>
                  </a:cubicBezTo>
                  <a:cubicBezTo>
                    <a:pt x="4935" y="25965"/>
                    <a:pt x="4636" y="25925"/>
                    <a:pt x="4219" y="25925"/>
                  </a:cubicBezTo>
                  <a:cubicBezTo>
                    <a:pt x="4119" y="25885"/>
                    <a:pt x="4079" y="25845"/>
                    <a:pt x="4040" y="25786"/>
                  </a:cubicBezTo>
                  <a:cubicBezTo>
                    <a:pt x="3980" y="25686"/>
                    <a:pt x="3841" y="25925"/>
                    <a:pt x="3861" y="25766"/>
                  </a:cubicBezTo>
                  <a:cubicBezTo>
                    <a:pt x="3662" y="25746"/>
                    <a:pt x="3642" y="25666"/>
                    <a:pt x="3443" y="25567"/>
                  </a:cubicBezTo>
                  <a:cubicBezTo>
                    <a:pt x="3343" y="25746"/>
                    <a:pt x="3204" y="25487"/>
                    <a:pt x="3204" y="25487"/>
                  </a:cubicBezTo>
                  <a:cubicBezTo>
                    <a:pt x="3144" y="25447"/>
                    <a:pt x="3085" y="25507"/>
                    <a:pt x="3065" y="25487"/>
                  </a:cubicBezTo>
                  <a:cubicBezTo>
                    <a:pt x="2905" y="25388"/>
                    <a:pt x="2806" y="25209"/>
                    <a:pt x="2647" y="25129"/>
                  </a:cubicBezTo>
                  <a:cubicBezTo>
                    <a:pt x="2527" y="25089"/>
                    <a:pt x="2408" y="25109"/>
                    <a:pt x="2269" y="25089"/>
                  </a:cubicBezTo>
                  <a:cubicBezTo>
                    <a:pt x="1931" y="25030"/>
                    <a:pt x="1493" y="24791"/>
                    <a:pt x="1075" y="24552"/>
                  </a:cubicBezTo>
                  <a:cubicBezTo>
                    <a:pt x="916" y="24691"/>
                    <a:pt x="1155" y="24751"/>
                    <a:pt x="1214" y="24831"/>
                  </a:cubicBezTo>
                  <a:cubicBezTo>
                    <a:pt x="1354" y="25010"/>
                    <a:pt x="1473" y="25109"/>
                    <a:pt x="1592" y="25169"/>
                  </a:cubicBezTo>
                  <a:cubicBezTo>
                    <a:pt x="1672" y="25189"/>
                    <a:pt x="1692" y="25288"/>
                    <a:pt x="1712" y="25308"/>
                  </a:cubicBezTo>
                  <a:cubicBezTo>
                    <a:pt x="2030" y="25567"/>
                    <a:pt x="2508" y="25865"/>
                    <a:pt x="2806" y="25945"/>
                  </a:cubicBezTo>
                  <a:cubicBezTo>
                    <a:pt x="3284" y="26104"/>
                    <a:pt x="3681" y="26343"/>
                    <a:pt x="4139" y="26522"/>
                  </a:cubicBezTo>
                  <a:cubicBezTo>
                    <a:pt x="4378" y="26601"/>
                    <a:pt x="4676" y="26701"/>
                    <a:pt x="4855" y="26721"/>
                  </a:cubicBezTo>
                  <a:cubicBezTo>
                    <a:pt x="4935" y="26741"/>
                    <a:pt x="4955" y="26820"/>
                    <a:pt x="4995" y="26840"/>
                  </a:cubicBezTo>
                  <a:cubicBezTo>
                    <a:pt x="5174" y="26900"/>
                    <a:pt x="5412" y="26940"/>
                    <a:pt x="5611" y="26980"/>
                  </a:cubicBezTo>
                  <a:cubicBezTo>
                    <a:pt x="5850" y="27039"/>
                    <a:pt x="6089" y="27099"/>
                    <a:pt x="6228" y="27119"/>
                  </a:cubicBezTo>
                  <a:cubicBezTo>
                    <a:pt x="6268" y="27119"/>
                    <a:pt x="6268" y="27178"/>
                    <a:pt x="6268" y="27178"/>
                  </a:cubicBezTo>
                  <a:cubicBezTo>
                    <a:pt x="6507" y="27258"/>
                    <a:pt x="6606" y="27159"/>
                    <a:pt x="6765" y="27198"/>
                  </a:cubicBezTo>
                  <a:cubicBezTo>
                    <a:pt x="6765" y="27198"/>
                    <a:pt x="6825" y="27258"/>
                    <a:pt x="6885" y="27278"/>
                  </a:cubicBezTo>
                  <a:cubicBezTo>
                    <a:pt x="6964" y="27298"/>
                    <a:pt x="7024" y="27258"/>
                    <a:pt x="7064" y="27258"/>
                  </a:cubicBezTo>
                  <a:cubicBezTo>
                    <a:pt x="7322" y="27298"/>
                    <a:pt x="7581" y="27397"/>
                    <a:pt x="7820" y="27417"/>
                  </a:cubicBezTo>
                  <a:cubicBezTo>
                    <a:pt x="8019" y="27417"/>
                    <a:pt x="8258" y="27338"/>
                    <a:pt x="8437" y="27358"/>
                  </a:cubicBezTo>
                  <a:cubicBezTo>
                    <a:pt x="8556" y="27358"/>
                    <a:pt x="8596" y="27417"/>
                    <a:pt x="8636" y="27437"/>
                  </a:cubicBezTo>
                  <a:cubicBezTo>
                    <a:pt x="8656" y="27437"/>
                    <a:pt x="8675" y="27377"/>
                    <a:pt x="8675" y="27377"/>
                  </a:cubicBezTo>
                  <a:cubicBezTo>
                    <a:pt x="9034" y="27417"/>
                    <a:pt x="9451" y="27457"/>
                    <a:pt x="9670" y="27497"/>
                  </a:cubicBezTo>
                  <a:cubicBezTo>
                    <a:pt x="9730" y="27497"/>
                    <a:pt x="9750" y="27457"/>
                    <a:pt x="9790" y="27457"/>
                  </a:cubicBezTo>
                  <a:cubicBezTo>
                    <a:pt x="10008" y="27417"/>
                    <a:pt x="10148" y="27437"/>
                    <a:pt x="10367" y="27437"/>
                  </a:cubicBezTo>
                  <a:cubicBezTo>
                    <a:pt x="10585" y="27437"/>
                    <a:pt x="10904" y="27377"/>
                    <a:pt x="11162" y="27358"/>
                  </a:cubicBezTo>
                  <a:cubicBezTo>
                    <a:pt x="11222" y="27358"/>
                    <a:pt x="11302" y="27377"/>
                    <a:pt x="11381" y="27377"/>
                  </a:cubicBezTo>
                  <a:cubicBezTo>
                    <a:pt x="12018" y="27318"/>
                    <a:pt x="12973" y="27318"/>
                    <a:pt x="13649" y="27178"/>
                  </a:cubicBezTo>
                  <a:cubicBezTo>
                    <a:pt x="14346" y="27039"/>
                    <a:pt x="14983" y="26860"/>
                    <a:pt x="15599" y="26741"/>
                  </a:cubicBezTo>
                  <a:cubicBezTo>
                    <a:pt x="15957" y="26661"/>
                    <a:pt x="16256" y="26562"/>
                    <a:pt x="16554" y="26502"/>
                  </a:cubicBezTo>
                  <a:cubicBezTo>
                    <a:pt x="16952" y="26422"/>
                    <a:pt x="17390" y="26442"/>
                    <a:pt x="17828" y="26323"/>
                  </a:cubicBezTo>
                  <a:cubicBezTo>
                    <a:pt x="17967" y="26283"/>
                    <a:pt x="18106" y="26223"/>
                    <a:pt x="18246" y="26164"/>
                  </a:cubicBezTo>
                  <a:cubicBezTo>
                    <a:pt x="18763" y="26005"/>
                    <a:pt x="19101" y="25905"/>
                    <a:pt x="19539" y="25806"/>
                  </a:cubicBezTo>
                  <a:lnTo>
                    <a:pt x="20116" y="25666"/>
                  </a:lnTo>
                  <a:cubicBezTo>
                    <a:pt x="20315" y="25607"/>
                    <a:pt x="20534" y="25547"/>
                    <a:pt x="20733" y="25487"/>
                  </a:cubicBezTo>
                  <a:cubicBezTo>
                    <a:pt x="21130" y="25348"/>
                    <a:pt x="21528" y="25209"/>
                    <a:pt x="21906" y="25030"/>
                  </a:cubicBezTo>
                  <a:cubicBezTo>
                    <a:pt x="22583" y="24751"/>
                    <a:pt x="23220" y="24333"/>
                    <a:pt x="23797" y="23856"/>
                  </a:cubicBezTo>
                  <a:cubicBezTo>
                    <a:pt x="24433" y="23279"/>
                    <a:pt x="25010" y="22602"/>
                    <a:pt x="25468" y="21866"/>
                  </a:cubicBezTo>
                  <a:cubicBezTo>
                    <a:pt x="26105" y="20891"/>
                    <a:pt x="26542" y="19697"/>
                    <a:pt x="26662" y="18563"/>
                  </a:cubicBezTo>
                  <a:cubicBezTo>
                    <a:pt x="26761" y="17608"/>
                    <a:pt x="26861" y="16474"/>
                    <a:pt x="26781" y="15479"/>
                  </a:cubicBez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26"/>
            <p:cNvSpPr/>
            <p:nvPr/>
          </p:nvSpPr>
          <p:spPr>
            <a:xfrm>
              <a:off x="549975" y="474400"/>
              <a:ext cx="272625" cy="588450"/>
            </a:xfrm>
            <a:custGeom>
              <a:avLst/>
              <a:gdLst/>
              <a:ahLst/>
              <a:cxnLst/>
              <a:rect l="l" t="t" r="r" b="b"/>
              <a:pathLst>
                <a:path w="10905" h="23538" extrusionOk="0">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2" name="Google Shape;2322;p26"/>
          <p:cNvSpPr/>
          <p:nvPr/>
        </p:nvSpPr>
        <p:spPr>
          <a:xfrm rot="-6502854">
            <a:off x="411685" y="3132218"/>
            <a:ext cx="2102873" cy="1541037"/>
          </a:xfrm>
          <a:custGeom>
            <a:avLst/>
            <a:gdLst/>
            <a:ahLst/>
            <a:cxnLst/>
            <a:rect l="l" t="t" r="r" b="b"/>
            <a:pathLst>
              <a:path w="71687" h="52534" extrusionOk="0">
                <a:moveTo>
                  <a:pt x="45501" y="1"/>
                </a:moveTo>
                <a:cubicBezTo>
                  <a:pt x="44031" y="1"/>
                  <a:pt x="42548" y="114"/>
                  <a:pt x="41066" y="337"/>
                </a:cubicBezTo>
                <a:cubicBezTo>
                  <a:pt x="40808" y="377"/>
                  <a:pt x="40549" y="417"/>
                  <a:pt x="40290" y="476"/>
                </a:cubicBezTo>
                <a:cubicBezTo>
                  <a:pt x="32093" y="1929"/>
                  <a:pt x="24592" y="6127"/>
                  <a:pt x="18325" y="11499"/>
                </a:cubicBezTo>
                <a:cubicBezTo>
                  <a:pt x="10923" y="17826"/>
                  <a:pt x="0" y="29485"/>
                  <a:pt x="3701" y="40249"/>
                </a:cubicBezTo>
                <a:cubicBezTo>
                  <a:pt x="4358" y="42139"/>
                  <a:pt x="5353" y="43910"/>
                  <a:pt x="6626" y="45482"/>
                </a:cubicBezTo>
                <a:cubicBezTo>
                  <a:pt x="10032" y="49704"/>
                  <a:pt x="15304" y="52534"/>
                  <a:pt x="20694" y="52534"/>
                </a:cubicBezTo>
                <a:cubicBezTo>
                  <a:pt x="21349" y="52534"/>
                  <a:pt x="22006" y="52492"/>
                  <a:pt x="22662" y="52406"/>
                </a:cubicBezTo>
                <a:cubicBezTo>
                  <a:pt x="28711" y="51630"/>
                  <a:pt x="34202" y="47113"/>
                  <a:pt x="35794" y="41224"/>
                </a:cubicBezTo>
                <a:cubicBezTo>
                  <a:pt x="40385" y="43315"/>
                  <a:pt x="44956" y="44761"/>
                  <a:pt x="49574" y="44761"/>
                </a:cubicBezTo>
                <a:cubicBezTo>
                  <a:pt x="52821" y="44761"/>
                  <a:pt x="56092" y="44046"/>
                  <a:pt x="59411" y="42338"/>
                </a:cubicBezTo>
                <a:cubicBezTo>
                  <a:pt x="64385" y="39811"/>
                  <a:pt x="69498" y="34897"/>
                  <a:pt x="70433" y="29167"/>
                </a:cubicBezTo>
                <a:cubicBezTo>
                  <a:pt x="71687" y="21547"/>
                  <a:pt x="68841" y="13588"/>
                  <a:pt x="63768" y="7858"/>
                </a:cubicBezTo>
                <a:cubicBezTo>
                  <a:pt x="59042" y="2508"/>
                  <a:pt x="52421" y="1"/>
                  <a:pt x="455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26"/>
          <p:cNvSpPr/>
          <p:nvPr/>
        </p:nvSpPr>
        <p:spPr>
          <a:xfrm>
            <a:off x="4234250" y="1268375"/>
            <a:ext cx="437995" cy="520073"/>
          </a:xfrm>
          <a:custGeom>
            <a:avLst/>
            <a:gdLst/>
            <a:ahLst/>
            <a:cxnLst/>
            <a:rect l="l" t="t" r="r" b="b"/>
            <a:pathLst>
              <a:path w="4776" h="5671" extrusionOk="0">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26"/>
          <p:cNvSpPr/>
          <p:nvPr/>
        </p:nvSpPr>
        <p:spPr>
          <a:xfrm rot="1649890">
            <a:off x="5330686" y="4039067"/>
            <a:ext cx="922467" cy="795254"/>
          </a:xfrm>
          <a:custGeom>
            <a:avLst/>
            <a:gdLst/>
            <a:ahLst/>
            <a:cxnLst/>
            <a:rect l="l" t="t" r="r" b="b"/>
            <a:pathLst>
              <a:path w="20514" h="17685" extrusionOk="0">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26"/>
          <p:cNvSpPr/>
          <p:nvPr/>
        </p:nvSpPr>
        <p:spPr>
          <a:xfrm>
            <a:off x="600600" y="1014000"/>
            <a:ext cx="7942800" cy="37485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6" name="Google Shape;2326;p26"/>
          <p:cNvGrpSpPr/>
          <p:nvPr/>
        </p:nvGrpSpPr>
        <p:grpSpPr>
          <a:xfrm>
            <a:off x="600600" y="519300"/>
            <a:ext cx="7942800" cy="494700"/>
            <a:chOff x="600600" y="519300"/>
            <a:chExt cx="7942800" cy="494700"/>
          </a:xfrm>
        </p:grpSpPr>
        <p:sp>
          <p:nvSpPr>
            <p:cNvPr id="2327" name="Google Shape;2327;p26"/>
            <p:cNvSpPr/>
            <p:nvPr/>
          </p:nvSpPr>
          <p:spPr>
            <a:xfrm>
              <a:off x="600600" y="519300"/>
              <a:ext cx="7942800" cy="494700"/>
            </a:xfrm>
            <a:prstGeom prst="rect">
              <a:avLst/>
            </a:prstGeom>
            <a:solidFill>
              <a:schemeClr val="accent4"/>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8" name="Google Shape;2328;p26"/>
            <p:cNvGrpSpPr/>
            <p:nvPr/>
          </p:nvGrpSpPr>
          <p:grpSpPr>
            <a:xfrm>
              <a:off x="7542569" y="681111"/>
              <a:ext cx="789243" cy="171052"/>
              <a:chOff x="733775" y="310686"/>
              <a:chExt cx="789243" cy="171052"/>
            </a:xfrm>
          </p:grpSpPr>
          <p:sp>
            <p:nvSpPr>
              <p:cNvPr id="2329" name="Google Shape;2329;p26"/>
              <p:cNvSpPr/>
              <p:nvPr/>
            </p:nvSpPr>
            <p:spPr>
              <a:xfrm>
                <a:off x="1364945" y="310686"/>
                <a:ext cx="158072" cy="171052"/>
              </a:xfrm>
              <a:prstGeom prst="rect">
                <a:avLst/>
              </a:prstGeom>
            </p:spPr>
            <p:txBody>
              <a:bodyPr>
                <a:prstTxWarp prst="textPlain">
                  <a:avLst/>
                </a:prstTxWarp>
              </a:bodyPr>
              <a:lstStyle/>
              <a:p>
                <a:pPr lvl="0" algn="ctr"/>
                <a:r>
                  <a:rPr b="0" i="0">
                    <a:ln>
                      <a:noFill/>
                    </a:ln>
                    <a:solidFill>
                      <a:schemeClr val="lt2"/>
                    </a:solidFill>
                    <a:latin typeface="Gaegu;300"/>
                  </a:rPr>
                  <a:t>x</a:t>
                </a:r>
              </a:p>
            </p:txBody>
          </p:sp>
          <p:sp>
            <p:nvSpPr>
              <p:cNvPr id="2330" name="Google Shape;2330;p26"/>
              <p:cNvSpPr/>
              <p:nvPr/>
            </p:nvSpPr>
            <p:spPr>
              <a:xfrm>
                <a:off x="733775" y="385383"/>
                <a:ext cx="155474" cy="21652"/>
              </a:xfrm>
              <a:prstGeom prst="rect">
                <a:avLst/>
              </a:prstGeom>
            </p:spPr>
            <p:txBody>
              <a:bodyPr>
                <a:prstTxWarp prst="textPlain">
                  <a:avLst/>
                </a:prstTxWarp>
              </a:bodyPr>
              <a:lstStyle/>
              <a:p>
                <a:pPr lvl="0" algn="ctr"/>
                <a:r>
                  <a:rPr b="0" i="0">
                    <a:ln>
                      <a:noFill/>
                    </a:ln>
                    <a:solidFill>
                      <a:schemeClr val="lt2"/>
                    </a:solidFill>
                    <a:latin typeface="Gaegu;300"/>
                  </a:rPr>
                  <a:t>-</a:t>
                </a:r>
              </a:p>
            </p:txBody>
          </p:sp>
          <p:grpSp>
            <p:nvGrpSpPr>
              <p:cNvPr id="2331" name="Google Shape;2331;p26"/>
              <p:cNvGrpSpPr/>
              <p:nvPr/>
            </p:nvGrpSpPr>
            <p:grpSpPr>
              <a:xfrm>
                <a:off x="1015525" y="313175"/>
                <a:ext cx="184510" cy="164017"/>
                <a:chOff x="7228702" y="774508"/>
                <a:chExt cx="285046" cy="253347"/>
              </a:xfrm>
            </p:grpSpPr>
            <p:grpSp>
              <p:nvGrpSpPr>
                <p:cNvPr id="2332" name="Google Shape;2332;p26"/>
                <p:cNvGrpSpPr/>
                <p:nvPr/>
              </p:nvGrpSpPr>
              <p:grpSpPr>
                <a:xfrm>
                  <a:off x="7313001" y="774508"/>
                  <a:ext cx="200747" cy="228523"/>
                  <a:chOff x="7313001" y="774508"/>
                  <a:chExt cx="200747" cy="228523"/>
                </a:xfrm>
              </p:grpSpPr>
              <p:sp>
                <p:nvSpPr>
                  <p:cNvPr id="2333" name="Google Shape;2333;p26"/>
                  <p:cNvSpPr/>
                  <p:nvPr/>
                </p:nvSpPr>
                <p:spPr>
                  <a:xfrm>
                    <a:off x="7315737" y="774508"/>
                    <a:ext cx="198011" cy="228523"/>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2334" name="Google Shape;2334;p26"/>
                  <p:cNvSpPr/>
                  <p:nvPr/>
                </p:nvSpPr>
                <p:spPr>
                  <a:xfrm>
                    <a:off x="7313001" y="778289"/>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5" name="Google Shape;2335;p26"/>
                <p:cNvGrpSpPr/>
                <p:nvPr/>
              </p:nvGrpSpPr>
              <p:grpSpPr>
                <a:xfrm>
                  <a:off x="7228702" y="809455"/>
                  <a:ext cx="200757" cy="218400"/>
                  <a:chOff x="7269477" y="781280"/>
                  <a:chExt cx="200757" cy="218400"/>
                </a:xfrm>
              </p:grpSpPr>
              <p:sp>
                <p:nvSpPr>
                  <p:cNvPr id="2336" name="Google Shape;2336;p26"/>
                  <p:cNvSpPr/>
                  <p:nvPr/>
                </p:nvSpPr>
                <p:spPr>
                  <a:xfrm>
                    <a:off x="7269477" y="781280"/>
                    <a:ext cx="200749" cy="217216"/>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2337" name="Google Shape;2337;p26"/>
                  <p:cNvSpPr/>
                  <p:nvPr/>
                </p:nvSpPr>
                <p:spPr>
                  <a:xfrm>
                    <a:off x="7269491" y="782465"/>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338" name="Google Shape;2338;p26"/>
            <p:cNvGrpSpPr/>
            <p:nvPr/>
          </p:nvGrpSpPr>
          <p:grpSpPr>
            <a:xfrm>
              <a:off x="812189" y="664537"/>
              <a:ext cx="800559" cy="204209"/>
              <a:chOff x="747420" y="664537"/>
              <a:chExt cx="800559" cy="204209"/>
            </a:xfrm>
          </p:grpSpPr>
          <p:grpSp>
            <p:nvGrpSpPr>
              <p:cNvPr id="2339" name="Google Shape;2339;p26"/>
              <p:cNvGrpSpPr/>
              <p:nvPr/>
            </p:nvGrpSpPr>
            <p:grpSpPr>
              <a:xfrm>
                <a:off x="1339984" y="664537"/>
                <a:ext cx="207995" cy="204209"/>
                <a:chOff x="1541700" y="658850"/>
                <a:chExt cx="253838" cy="249218"/>
              </a:xfrm>
            </p:grpSpPr>
            <p:sp>
              <p:nvSpPr>
                <p:cNvPr id="2340" name="Google Shape;2340;p26"/>
                <p:cNvSpPr/>
                <p:nvPr/>
              </p:nvSpPr>
              <p:spPr>
                <a:xfrm>
                  <a:off x="1541700" y="658850"/>
                  <a:ext cx="253838" cy="249218"/>
                </a:xfrm>
                <a:custGeom>
                  <a:avLst/>
                  <a:gdLst/>
                  <a:ahLst/>
                  <a:cxn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26"/>
                <p:cNvSpPr/>
                <p:nvPr/>
              </p:nvSpPr>
              <p:spPr>
                <a:xfrm>
                  <a:off x="1610522" y="731473"/>
                  <a:ext cx="118892" cy="100998"/>
                </a:xfrm>
                <a:custGeom>
                  <a:avLst/>
                  <a:gdLst/>
                  <a:ahLst/>
                  <a:cxn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2" name="Google Shape;2342;p26"/>
              <p:cNvSpPr/>
              <p:nvPr/>
            </p:nvSpPr>
            <p:spPr>
              <a:xfrm rot="-5400000">
                <a:off x="71510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sp>
            <p:nvSpPr>
              <p:cNvPr id="2343" name="Google Shape;2343;p26"/>
              <p:cNvSpPr/>
              <p:nvPr/>
            </p:nvSpPr>
            <p:spPr>
              <a:xfrm rot="5400000" flipH="1">
                <a:off x="101138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grpSp>
      </p:grpSp>
      <p:sp>
        <p:nvSpPr>
          <p:cNvPr id="2344" name="Google Shape;2344;p26"/>
          <p:cNvSpPr txBox="1">
            <a:spLocks noGrp="1"/>
          </p:cNvSpPr>
          <p:nvPr>
            <p:ph type="subTitle" idx="1"/>
          </p:nvPr>
        </p:nvSpPr>
        <p:spPr>
          <a:xfrm>
            <a:off x="982575" y="2005050"/>
            <a:ext cx="3254100" cy="17664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0" tIns="0" rIns="0" bIns="0" anchor="ctr"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345" name="Google Shape;2345;p26"/>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CUSTOM_14">
    <p:spTree>
      <p:nvGrpSpPr>
        <p:cNvPr id="1" name="Shape 2346"/>
        <p:cNvGrpSpPr/>
        <p:nvPr/>
      </p:nvGrpSpPr>
      <p:grpSpPr>
        <a:xfrm>
          <a:off x="0" y="0"/>
          <a:ext cx="0" cy="0"/>
          <a:chOff x="0" y="0"/>
          <a:chExt cx="0" cy="0"/>
        </a:xfrm>
      </p:grpSpPr>
      <p:grpSp>
        <p:nvGrpSpPr>
          <p:cNvPr id="2347" name="Google Shape;2347;p27"/>
          <p:cNvGrpSpPr/>
          <p:nvPr/>
        </p:nvGrpSpPr>
        <p:grpSpPr>
          <a:xfrm>
            <a:off x="-23004" y="-1"/>
            <a:ext cx="9177565" cy="5143390"/>
            <a:chOff x="-23004" y="-1"/>
            <a:chExt cx="9177565" cy="5143390"/>
          </a:xfrm>
        </p:grpSpPr>
        <p:sp>
          <p:nvSpPr>
            <p:cNvPr id="2348" name="Google Shape;2348;p27"/>
            <p:cNvSpPr/>
            <p:nvPr/>
          </p:nvSpPr>
          <p:spPr>
            <a:xfrm>
              <a:off x="-22991"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27"/>
            <p:cNvSpPr/>
            <p:nvPr/>
          </p:nvSpPr>
          <p:spPr>
            <a:xfrm>
              <a:off x="324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27"/>
            <p:cNvSpPr/>
            <p:nvPr/>
          </p:nvSpPr>
          <p:spPr>
            <a:xfrm>
              <a:off x="650686"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27"/>
            <p:cNvSpPr/>
            <p:nvPr/>
          </p:nvSpPr>
          <p:spPr>
            <a:xfrm>
              <a:off x="9986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27"/>
            <p:cNvSpPr/>
            <p:nvPr/>
          </p:nvSpPr>
          <p:spPr>
            <a:xfrm>
              <a:off x="1346531"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27"/>
            <p:cNvSpPr/>
            <p:nvPr/>
          </p:nvSpPr>
          <p:spPr>
            <a:xfrm>
              <a:off x="1672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27"/>
            <p:cNvSpPr/>
            <p:nvPr/>
          </p:nvSpPr>
          <p:spPr>
            <a:xfrm>
              <a:off x="20202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27"/>
            <p:cNvSpPr/>
            <p:nvPr/>
          </p:nvSpPr>
          <p:spPr>
            <a:xfrm>
              <a:off x="236813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27"/>
            <p:cNvSpPr/>
            <p:nvPr/>
          </p:nvSpPr>
          <p:spPr>
            <a:xfrm>
              <a:off x="26941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27"/>
            <p:cNvSpPr/>
            <p:nvPr/>
          </p:nvSpPr>
          <p:spPr>
            <a:xfrm>
              <a:off x="3041740"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27"/>
            <p:cNvSpPr/>
            <p:nvPr/>
          </p:nvSpPr>
          <p:spPr>
            <a:xfrm>
              <a:off x="338966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27"/>
            <p:cNvSpPr/>
            <p:nvPr/>
          </p:nvSpPr>
          <p:spPr>
            <a:xfrm>
              <a:off x="37157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27"/>
            <p:cNvSpPr/>
            <p:nvPr/>
          </p:nvSpPr>
          <p:spPr>
            <a:xfrm>
              <a:off x="406333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27"/>
            <p:cNvSpPr/>
            <p:nvPr/>
          </p:nvSpPr>
          <p:spPr>
            <a:xfrm>
              <a:off x="4411262"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27"/>
            <p:cNvSpPr/>
            <p:nvPr/>
          </p:nvSpPr>
          <p:spPr>
            <a:xfrm>
              <a:off x="-23004" y="176275"/>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27"/>
            <p:cNvSpPr/>
            <p:nvPr/>
          </p:nvSpPr>
          <p:spPr>
            <a:xfrm>
              <a:off x="-23004" y="52386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27"/>
            <p:cNvSpPr/>
            <p:nvPr/>
          </p:nvSpPr>
          <p:spPr>
            <a:xfrm>
              <a:off x="-23004" y="84988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27"/>
            <p:cNvSpPr/>
            <p:nvPr/>
          </p:nvSpPr>
          <p:spPr>
            <a:xfrm>
              <a:off x="-23004" y="119780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27"/>
            <p:cNvSpPr/>
            <p:nvPr/>
          </p:nvSpPr>
          <p:spPr>
            <a:xfrm>
              <a:off x="-23004" y="155450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27"/>
            <p:cNvSpPr/>
            <p:nvPr/>
          </p:nvSpPr>
          <p:spPr>
            <a:xfrm>
              <a:off x="-23004" y="1880590"/>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27"/>
            <p:cNvSpPr/>
            <p:nvPr/>
          </p:nvSpPr>
          <p:spPr>
            <a:xfrm>
              <a:off x="-23004" y="222851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27"/>
            <p:cNvSpPr/>
            <p:nvPr/>
          </p:nvSpPr>
          <p:spPr>
            <a:xfrm>
              <a:off x="-23004" y="257636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27"/>
            <p:cNvSpPr/>
            <p:nvPr/>
          </p:nvSpPr>
          <p:spPr>
            <a:xfrm>
              <a:off x="-23004" y="2902455"/>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27"/>
            <p:cNvSpPr/>
            <p:nvPr/>
          </p:nvSpPr>
          <p:spPr>
            <a:xfrm>
              <a:off x="-23004" y="3250042"/>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27"/>
            <p:cNvSpPr/>
            <p:nvPr/>
          </p:nvSpPr>
          <p:spPr>
            <a:xfrm>
              <a:off x="-23004" y="359796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27"/>
            <p:cNvSpPr/>
            <p:nvPr/>
          </p:nvSpPr>
          <p:spPr>
            <a:xfrm>
              <a:off x="-23004" y="392405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27"/>
            <p:cNvSpPr/>
            <p:nvPr/>
          </p:nvSpPr>
          <p:spPr>
            <a:xfrm>
              <a:off x="-23004" y="4271639"/>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27"/>
            <p:cNvSpPr/>
            <p:nvPr/>
          </p:nvSpPr>
          <p:spPr>
            <a:xfrm>
              <a:off x="-23004" y="461956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27"/>
            <p:cNvSpPr/>
            <p:nvPr/>
          </p:nvSpPr>
          <p:spPr>
            <a:xfrm>
              <a:off x="-23004" y="4945583"/>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27"/>
            <p:cNvSpPr/>
            <p:nvPr/>
          </p:nvSpPr>
          <p:spPr>
            <a:xfrm>
              <a:off x="4732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27"/>
            <p:cNvSpPr/>
            <p:nvPr/>
          </p:nvSpPr>
          <p:spPr>
            <a:xfrm>
              <a:off x="505868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27"/>
            <p:cNvSpPr/>
            <p:nvPr/>
          </p:nvSpPr>
          <p:spPr>
            <a:xfrm>
              <a:off x="5406608"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27"/>
            <p:cNvSpPr/>
            <p:nvPr/>
          </p:nvSpPr>
          <p:spPr>
            <a:xfrm>
              <a:off x="57541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27"/>
            <p:cNvSpPr/>
            <p:nvPr/>
          </p:nvSpPr>
          <p:spPr>
            <a:xfrm>
              <a:off x="6080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27"/>
            <p:cNvSpPr/>
            <p:nvPr/>
          </p:nvSpPr>
          <p:spPr>
            <a:xfrm>
              <a:off x="64282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27"/>
            <p:cNvSpPr/>
            <p:nvPr/>
          </p:nvSpPr>
          <p:spPr>
            <a:xfrm>
              <a:off x="677579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27"/>
            <p:cNvSpPr/>
            <p:nvPr/>
          </p:nvSpPr>
          <p:spPr>
            <a:xfrm>
              <a:off x="710188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27"/>
            <p:cNvSpPr/>
            <p:nvPr/>
          </p:nvSpPr>
          <p:spPr>
            <a:xfrm>
              <a:off x="74498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27"/>
            <p:cNvSpPr/>
            <p:nvPr/>
          </p:nvSpPr>
          <p:spPr>
            <a:xfrm>
              <a:off x="779739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27"/>
            <p:cNvSpPr/>
            <p:nvPr/>
          </p:nvSpPr>
          <p:spPr>
            <a:xfrm>
              <a:off x="8123417"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27"/>
            <p:cNvSpPr/>
            <p:nvPr/>
          </p:nvSpPr>
          <p:spPr>
            <a:xfrm>
              <a:off x="8471339"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27"/>
            <p:cNvSpPr/>
            <p:nvPr/>
          </p:nvSpPr>
          <p:spPr>
            <a:xfrm>
              <a:off x="882837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27"/>
            <p:cNvSpPr/>
            <p:nvPr/>
          </p:nvSpPr>
          <p:spPr>
            <a:xfrm>
              <a:off x="915445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27"/>
            <p:cNvSpPr/>
            <p:nvPr/>
          </p:nvSpPr>
          <p:spPr>
            <a:xfrm>
              <a:off x="4732600" y="176275"/>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27"/>
            <p:cNvSpPr/>
            <p:nvPr/>
          </p:nvSpPr>
          <p:spPr>
            <a:xfrm>
              <a:off x="4732600" y="52386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27"/>
            <p:cNvSpPr/>
            <p:nvPr/>
          </p:nvSpPr>
          <p:spPr>
            <a:xfrm>
              <a:off x="4732600" y="84988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27"/>
            <p:cNvSpPr/>
            <p:nvPr/>
          </p:nvSpPr>
          <p:spPr>
            <a:xfrm>
              <a:off x="4732600" y="119780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27"/>
            <p:cNvSpPr/>
            <p:nvPr/>
          </p:nvSpPr>
          <p:spPr>
            <a:xfrm>
              <a:off x="4732600" y="155450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27"/>
            <p:cNvSpPr/>
            <p:nvPr/>
          </p:nvSpPr>
          <p:spPr>
            <a:xfrm>
              <a:off x="4732600" y="1880590"/>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27"/>
            <p:cNvSpPr/>
            <p:nvPr/>
          </p:nvSpPr>
          <p:spPr>
            <a:xfrm>
              <a:off x="4732600" y="222851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27"/>
            <p:cNvSpPr/>
            <p:nvPr/>
          </p:nvSpPr>
          <p:spPr>
            <a:xfrm>
              <a:off x="4732600" y="257636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27"/>
            <p:cNvSpPr/>
            <p:nvPr/>
          </p:nvSpPr>
          <p:spPr>
            <a:xfrm>
              <a:off x="4732600" y="2902455"/>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27"/>
            <p:cNvSpPr/>
            <p:nvPr/>
          </p:nvSpPr>
          <p:spPr>
            <a:xfrm>
              <a:off x="4732600" y="3250042"/>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27"/>
            <p:cNvSpPr/>
            <p:nvPr/>
          </p:nvSpPr>
          <p:spPr>
            <a:xfrm>
              <a:off x="4732600" y="359796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27"/>
            <p:cNvSpPr/>
            <p:nvPr/>
          </p:nvSpPr>
          <p:spPr>
            <a:xfrm>
              <a:off x="4732600" y="392405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27"/>
            <p:cNvSpPr/>
            <p:nvPr/>
          </p:nvSpPr>
          <p:spPr>
            <a:xfrm>
              <a:off x="4732600" y="4271639"/>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27"/>
            <p:cNvSpPr/>
            <p:nvPr/>
          </p:nvSpPr>
          <p:spPr>
            <a:xfrm>
              <a:off x="4732600" y="461956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27"/>
            <p:cNvSpPr/>
            <p:nvPr/>
          </p:nvSpPr>
          <p:spPr>
            <a:xfrm>
              <a:off x="4732600" y="4945583"/>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6" name="Google Shape;2406;p27"/>
          <p:cNvSpPr/>
          <p:nvPr/>
        </p:nvSpPr>
        <p:spPr>
          <a:xfrm>
            <a:off x="600600" y="1014000"/>
            <a:ext cx="7942800" cy="374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27"/>
          <p:cNvSpPr/>
          <p:nvPr/>
        </p:nvSpPr>
        <p:spPr>
          <a:xfrm rot="-6029955">
            <a:off x="6739415" y="640016"/>
            <a:ext cx="1982609" cy="1550917"/>
          </a:xfrm>
          <a:custGeom>
            <a:avLst/>
            <a:gdLst/>
            <a:ahLst/>
            <a:cxnLst/>
            <a:rect l="l" t="t" r="r" b="b"/>
            <a:pathLst>
              <a:path w="92280" h="72187" extrusionOk="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8" name="Google Shape;2408;p27"/>
          <p:cNvGrpSpPr/>
          <p:nvPr/>
        </p:nvGrpSpPr>
        <p:grpSpPr>
          <a:xfrm rot="10800000">
            <a:off x="599996" y="3726518"/>
            <a:ext cx="1242460" cy="1052104"/>
            <a:chOff x="478350" y="433625"/>
            <a:chExt cx="811800" cy="687425"/>
          </a:xfrm>
        </p:grpSpPr>
        <p:sp>
          <p:nvSpPr>
            <p:cNvPr id="2409" name="Google Shape;2409;p27"/>
            <p:cNvSpPr/>
            <p:nvPr/>
          </p:nvSpPr>
          <p:spPr>
            <a:xfrm>
              <a:off x="505225" y="579850"/>
              <a:ext cx="5000" cy="5000"/>
            </a:xfrm>
            <a:custGeom>
              <a:avLst/>
              <a:gdLst/>
              <a:ahLst/>
              <a:cxnLst/>
              <a:rect l="l" t="t" r="r" b="b"/>
              <a:pathLst>
                <a:path w="200" h="200" extrusionOk="0">
                  <a:moveTo>
                    <a:pt x="120" y="200"/>
                  </a:moveTo>
                  <a:cubicBezTo>
                    <a:pt x="140" y="140"/>
                    <a:pt x="199" y="41"/>
                    <a:pt x="120" y="1"/>
                  </a:cubicBezTo>
                  <a:cubicBezTo>
                    <a:pt x="40" y="41"/>
                    <a:pt x="0" y="140"/>
                    <a:pt x="120" y="20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27"/>
            <p:cNvSpPr/>
            <p:nvPr/>
          </p:nvSpPr>
          <p:spPr>
            <a:xfrm>
              <a:off x="519650" y="589300"/>
              <a:ext cx="5000" cy="5000"/>
            </a:xfrm>
            <a:custGeom>
              <a:avLst/>
              <a:gdLst/>
              <a:ahLst/>
              <a:cxnLst/>
              <a:rect l="l" t="t" r="r" b="b"/>
              <a:pathLst>
                <a:path w="200" h="200" extrusionOk="0">
                  <a:moveTo>
                    <a:pt x="199" y="140"/>
                  </a:moveTo>
                  <a:cubicBezTo>
                    <a:pt x="179" y="120"/>
                    <a:pt x="159" y="100"/>
                    <a:pt x="179" y="41"/>
                  </a:cubicBezTo>
                  <a:lnTo>
                    <a:pt x="40" y="1"/>
                  </a:lnTo>
                  <a:lnTo>
                    <a:pt x="0" y="120"/>
                  </a:lnTo>
                  <a:cubicBezTo>
                    <a:pt x="80" y="140"/>
                    <a:pt x="179" y="200"/>
                    <a:pt x="199" y="14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27"/>
            <p:cNvSpPr/>
            <p:nvPr/>
          </p:nvSpPr>
          <p:spPr>
            <a:xfrm>
              <a:off x="478350" y="590800"/>
              <a:ext cx="58225" cy="311400"/>
            </a:xfrm>
            <a:custGeom>
              <a:avLst/>
              <a:gdLst/>
              <a:ahLst/>
              <a:cxnLst/>
              <a:rect l="l" t="t" r="r" b="b"/>
              <a:pathLst>
                <a:path w="2329" h="12456" extrusionOk="0">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27"/>
            <p:cNvSpPr/>
            <p:nvPr/>
          </p:nvSpPr>
          <p:spPr>
            <a:xfrm>
              <a:off x="618625" y="433625"/>
              <a:ext cx="671525" cy="687425"/>
            </a:xfrm>
            <a:custGeom>
              <a:avLst/>
              <a:gdLst/>
              <a:ahLst/>
              <a:cxnLst/>
              <a:rect l="l" t="t" r="r" b="b"/>
              <a:pathLst>
                <a:path w="26861" h="27497" extrusionOk="0">
                  <a:moveTo>
                    <a:pt x="26781" y="15479"/>
                  </a:moveTo>
                  <a:cubicBezTo>
                    <a:pt x="26721" y="14823"/>
                    <a:pt x="26701" y="14186"/>
                    <a:pt x="26582" y="13629"/>
                  </a:cubicBezTo>
                  <a:cubicBezTo>
                    <a:pt x="26542" y="13430"/>
                    <a:pt x="26443" y="13251"/>
                    <a:pt x="26403" y="13052"/>
                  </a:cubicBezTo>
                  <a:cubicBezTo>
                    <a:pt x="26224" y="12236"/>
                    <a:pt x="26164" y="11401"/>
                    <a:pt x="25945" y="10605"/>
                  </a:cubicBezTo>
                  <a:cubicBezTo>
                    <a:pt x="25866" y="10346"/>
                    <a:pt x="25726" y="10088"/>
                    <a:pt x="25647" y="9829"/>
                  </a:cubicBezTo>
                  <a:cubicBezTo>
                    <a:pt x="25567" y="9570"/>
                    <a:pt x="25567" y="9292"/>
                    <a:pt x="25488" y="9013"/>
                  </a:cubicBezTo>
                  <a:cubicBezTo>
                    <a:pt x="25408" y="8735"/>
                    <a:pt x="25289" y="8476"/>
                    <a:pt x="25189" y="8217"/>
                  </a:cubicBezTo>
                  <a:cubicBezTo>
                    <a:pt x="25070" y="7819"/>
                    <a:pt x="24851" y="7422"/>
                    <a:pt x="24712" y="7183"/>
                  </a:cubicBezTo>
                  <a:cubicBezTo>
                    <a:pt x="24592" y="6964"/>
                    <a:pt x="24553" y="6765"/>
                    <a:pt x="24473" y="6606"/>
                  </a:cubicBezTo>
                  <a:cubicBezTo>
                    <a:pt x="24334" y="6248"/>
                    <a:pt x="24095" y="5929"/>
                    <a:pt x="23896" y="5611"/>
                  </a:cubicBezTo>
                  <a:cubicBezTo>
                    <a:pt x="23836" y="5511"/>
                    <a:pt x="23856" y="5372"/>
                    <a:pt x="23797" y="5293"/>
                  </a:cubicBezTo>
                  <a:cubicBezTo>
                    <a:pt x="23737" y="5193"/>
                    <a:pt x="23598" y="5133"/>
                    <a:pt x="23538" y="5034"/>
                  </a:cubicBezTo>
                  <a:cubicBezTo>
                    <a:pt x="23538" y="5034"/>
                    <a:pt x="23538" y="4934"/>
                    <a:pt x="23498" y="4895"/>
                  </a:cubicBezTo>
                  <a:cubicBezTo>
                    <a:pt x="23319" y="4636"/>
                    <a:pt x="23160" y="4338"/>
                    <a:pt x="22961" y="4119"/>
                  </a:cubicBezTo>
                  <a:cubicBezTo>
                    <a:pt x="22881" y="4019"/>
                    <a:pt x="22782" y="3940"/>
                    <a:pt x="22702" y="3840"/>
                  </a:cubicBezTo>
                  <a:cubicBezTo>
                    <a:pt x="22603" y="3721"/>
                    <a:pt x="22523" y="3582"/>
                    <a:pt x="22503" y="3562"/>
                  </a:cubicBezTo>
                  <a:cubicBezTo>
                    <a:pt x="22424" y="3442"/>
                    <a:pt x="22284" y="3422"/>
                    <a:pt x="22185" y="3323"/>
                  </a:cubicBezTo>
                  <a:cubicBezTo>
                    <a:pt x="22145" y="3263"/>
                    <a:pt x="22165" y="3204"/>
                    <a:pt x="22145" y="3164"/>
                  </a:cubicBezTo>
                  <a:cubicBezTo>
                    <a:pt x="22105" y="3124"/>
                    <a:pt x="22006" y="3104"/>
                    <a:pt x="21966" y="3044"/>
                  </a:cubicBezTo>
                  <a:cubicBezTo>
                    <a:pt x="21707" y="2746"/>
                    <a:pt x="21409" y="2388"/>
                    <a:pt x="21051" y="2129"/>
                  </a:cubicBezTo>
                  <a:cubicBezTo>
                    <a:pt x="20951" y="2069"/>
                    <a:pt x="20832" y="2050"/>
                    <a:pt x="20752" y="1990"/>
                  </a:cubicBezTo>
                  <a:cubicBezTo>
                    <a:pt x="20633" y="1910"/>
                    <a:pt x="20553" y="1811"/>
                    <a:pt x="20454" y="1731"/>
                  </a:cubicBezTo>
                  <a:cubicBezTo>
                    <a:pt x="20255" y="1592"/>
                    <a:pt x="20056" y="1492"/>
                    <a:pt x="19837" y="1373"/>
                  </a:cubicBezTo>
                  <a:cubicBezTo>
                    <a:pt x="19419" y="1134"/>
                    <a:pt x="19002" y="955"/>
                    <a:pt x="18584" y="756"/>
                  </a:cubicBezTo>
                  <a:cubicBezTo>
                    <a:pt x="17768" y="398"/>
                    <a:pt x="16912" y="140"/>
                    <a:pt x="16077" y="40"/>
                  </a:cubicBezTo>
                  <a:cubicBezTo>
                    <a:pt x="15321" y="40"/>
                    <a:pt x="14604" y="0"/>
                    <a:pt x="13928" y="40"/>
                  </a:cubicBezTo>
                  <a:cubicBezTo>
                    <a:pt x="13829" y="40"/>
                    <a:pt x="13749" y="0"/>
                    <a:pt x="13649" y="20"/>
                  </a:cubicBezTo>
                  <a:cubicBezTo>
                    <a:pt x="13590" y="20"/>
                    <a:pt x="13510" y="80"/>
                    <a:pt x="13451" y="100"/>
                  </a:cubicBezTo>
                  <a:cubicBezTo>
                    <a:pt x="13271" y="120"/>
                    <a:pt x="13072" y="100"/>
                    <a:pt x="12913" y="120"/>
                  </a:cubicBezTo>
                  <a:cubicBezTo>
                    <a:pt x="12754" y="159"/>
                    <a:pt x="12595" y="219"/>
                    <a:pt x="12436" y="279"/>
                  </a:cubicBezTo>
                  <a:cubicBezTo>
                    <a:pt x="12356" y="299"/>
                    <a:pt x="12277" y="299"/>
                    <a:pt x="12197" y="319"/>
                  </a:cubicBezTo>
                  <a:cubicBezTo>
                    <a:pt x="12197" y="319"/>
                    <a:pt x="12157" y="418"/>
                    <a:pt x="12137" y="418"/>
                  </a:cubicBezTo>
                  <a:cubicBezTo>
                    <a:pt x="12098" y="458"/>
                    <a:pt x="12018" y="398"/>
                    <a:pt x="11978" y="418"/>
                  </a:cubicBezTo>
                  <a:cubicBezTo>
                    <a:pt x="11401" y="617"/>
                    <a:pt x="10765" y="756"/>
                    <a:pt x="10168" y="876"/>
                  </a:cubicBezTo>
                  <a:cubicBezTo>
                    <a:pt x="9790" y="955"/>
                    <a:pt x="9451" y="1055"/>
                    <a:pt x="9113" y="1174"/>
                  </a:cubicBezTo>
                  <a:cubicBezTo>
                    <a:pt x="6944" y="1393"/>
                    <a:pt x="5034" y="2030"/>
                    <a:pt x="3284" y="3960"/>
                  </a:cubicBezTo>
                  <a:cubicBezTo>
                    <a:pt x="3204" y="4039"/>
                    <a:pt x="3124" y="4139"/>
                    <a:pt x="3065" y="4238"/>
                  </a:cubicBezTo>
                  <a:cubicBezTo>
                    <a:pt x="3045" y="4218"/>
                    <a:pt x="3025" y="4198"/>
                    <a:pt x="3025" y="4198"/>
                  </a:cubicBezTo>
                  <a:cubicBezTo>
                    <a:pt x="2925" y="4079"/>
                    <a:pt x="2826" y="4159"/>
                    <a:pt x="2746" y="4178"/>
                  </a:cubicBezTo>
                  <a:cubicBezTo>
                    <a:pt x="2707" y="4198"/>
                    <a:pt x="2647" y="4238"/>
                    <a:pt x="2607" y="4278"/>
                  </a:cubicBezTo>
                  <a:cubicBezTo>
                    <a:pt x="2408" y="4417"/>
                    <a:pt x="2209" y="4636"/>
                    <a:pt x="2070" y="4895"/>
                  </a:cubicBezTo>
                  <a:cubicBezTo>
                    <a:pt x="2010" y="5034"/>
                    <a:pt x="2010" y="5153"/>
                    <a:pt x="1950" y="5293"/>
                  </a:cubicBezTo>
                  <a:cubicBezTo>
                    <a:pt x="1692" y="5790"/>
                    <a:pt x="1294" y="6287"/>
                    <a:pt x="1135" y="6765"/>
                  </a:cubicBezTo>
                  <a:cubicBezTo>
                    <a:pt x="1095" y="6964"/>
                    <a:pt x="1214" y="7262"/>
                    <a:pt x="956" y="7322"/>
                  </a:cubicBezTo>
                  <a:cubicBezTo>
                    <a:pt x="1055" y="7501"/>
                    <a:pt x="916" y="7800"/>
                    <a:pt x="816" y="8018"/>
                  </a:cubicBezTo>
                  <a:cubicBezTo>
                    <a:pt x="737" y="8138"/>
                    <a:pt x="677" y="8217"/>
                    <a:pt x="598" y="8277"/>
                  </a:cubicBezTo>
                  <a:cubicBezTo>
                    <a:pt x="538" y="9033"/>
                    <a:pt x="239" y="9789"/>
                    <a:pt x="160" y="10545"/>
                  </a:cubicBezTo>
                  <a:cubicBezTo>
                    <a:pt x="80" y="11301"/>
                    <a:pt x="1" y="12018"/>
                    <a:pt x="1" y="12674"/>
                  </a:cubicBezTo>
                  <a:cubicBezTo>
                    <a:pt x="21" y="13768"/>
                    <a:pt x="40" y="14743"/>
                    <a:pt x="200" y="15798"/>
                  </a:cubicBezTo>
                  <a:cubicBezTo>
                    <a:pt x="239" y="15957"/>
                    <a:pt x="319" y="16136"/>
                    <a:pt x="359" y="16315"/>
                  </a:cubicBezTo>
                  <a:cubicBezTo>
                    <a:pt x="418" y="16494"/>
                    <a:pt x="458" y="16673"/>
                    <a:pt x="518" y="16872"/>
                  </a:cubicBezTo>
                  <a:cubicBezTo>
                    <a:pt x="478" y="16912"/>
                    <a:pt x="498" y="16912"/>
                    <a:pt x="538" y="16932"/>
                  </a:cubicBezTo>
                  <a:cubicBezTo>
                    <a:pt x="598" y="17151"/>
                    <a:pt x="677" y="17370"/>
                    <a:pt x="757" y="17569"/>
                  </a:cubicBezTo>
                  <a:cubicBezTo>
                    <a:pt x="757" y="17608"/>
                    <a:pt x="757" y="17648"/>
                    <a:pt x="737" y="17688"/>
                  </a:cubicBezTo>
                  <a:cubicBezTo>
                    <a:pt x="777" y="17728"/>
                    <a:pt x="816" y="17768"/>
                    <a:pt x="836" y="17807"/>
                  </a:cubicBezTo>
                  <a:cubicBezTo>
                    <a:pt x="916" y="17986"/>
                    <a:pt x="1015" y="18185"/>
                    <a:pt x="1095" y="18364"/>
                  </a:cubicBezTo>
                  <a:cubicBezTo>
                    <a:pt x="1095" y="18364"/>
                    <a:pt x="1095" y="18384"/>
                    <a:pt x="1135" y="18424"/>
                  </a:cubicBezTo>
                  <a:cubicBezTo>
                    <a:pt x="1175" y="18504"/>
                    <a:pt x="1214" y="18583"/>
                    <a:pt x="1254" y="18683"/>
                  </a:cubicBezTo>
                  <a:cubicBezTo>
                    <a:pt x="1254" y="18742"/>
                    <a:pt x="1294" y="18802"/>
                    <a:pt x="1354" y="18842"/>
                  </a:cubicBezTo>
                  <a:cubicBezTo>
                    <a:pt x="1473" y="19041"/>
                    <a:pt x="1592" y="19220"/>
                    <a:pt x="1732" y="19419"/>
                  </a:cubicBezTo>
                  <a:cubicBezTo>
                    <a:pt x="3264" y="21588"/>
                    <a:pt x="5850" y="22841"/>
                    <a:pt x="8476" y="23299"/>
                  </a:cubicBezTo>
                  <a:cubicBezTo>
                    <a:pt x="10327" y="23637"/>
                    <a:pt x="12197" y="23617"/>
                    <a:pt x="14087" y="23518"/>
                  </a:cubicBezTo>
                  <a:cubicBezTo>
                    <a:pt x="13988" y="23537"/>
                    <a:pt x="13888" y="23557"/>
                    <a:pt x="13789" y="23577"/>
                  </a:cubicBezTo>
                  <a:cubicBezTo>
                    <a:pt x="13709" y="23597"/>
                    <a:pt x="13530" y="23617"/>
                    <a:pt x="13451" y="23657"/>
                  </a:cubicBezTo>
                  <a:cubicBezTo>
                    <a:pt x="13431" y="23657"/>
                    <a:pt x="13411" y="23756"/>
                    <a:pt x="13391" y="23756"/>
                  </a:cubicBezTo>
                  <a:cubicBezTo>
                    <a:pt x="13331" y="23776"/>
                    <a:pt x="13252" y="23717"/>
                    <a:pt x="13172" y="23717"/>
                  </a:cubicBezTo>
                  <a:cubicBezTo>
                    <a:pt x="12913" y="23717"/>
                    <a:pt x="12734" y="23736"/>
                    <a:pt x="12535" y="23736"/>
                  </a:cubicBezTo>
                  <a:cubicBezTo>
                    <a:pt x="12376" y="23736"/>
                    <a:pt x="12217" y="23796"/>
                    <a:pt x="12078" y="23677"/>
                  </a:cubicBezTo>
                  <a:cubicBezTo>
                    <a:pt x="11899" y="23717"/>
                    <a:pt x="11640" y="23796"/>
                    <a:pt x="11381" y="23836"/>
                  </a:cubicBezTo>
                  <a:cubicBezTo>
                    <a:pt x="11302" y="23856"/>
                    <a:pt x="11123" y="23876"/>
                    <a:pt x="11123" y="23876"/>
                  </a:cubicBezTo>
                  <a:cubicBezTo>
                    <a:pt x="11083" y="23876"/>
                    <a:pt x="11083" y="23836"/>
                    <a:pt x="11063" y="23836"/>
                  </a:cubicBezTo>
                  <a:cubicBezTo>
                    <a:pt x="10944" y="23856"/>
                    <a:pt x="10824" y="23915"/>
                    <a:pt x="10705" y="23915"/>
                  </a:cubicBezTo>
                  <a:cubicBezTo>
                    <a:pt x="10148" y="23955"/>
                    <a:pt x="9272" y="23537"/>
                    <a:pt x="9093" y="24194"/>
                  </a:cubicBezTo>
                  <a:cubicBezTo>
                    <a:pt x="9014" y="24492"/>
                    <a:pt x="9073" y="24711"/>
                    <a:pt x="9193" y="24851"/>
                  </a:cubicBezTo>
                  <a:cubicBezTo>
                    <a:pt x="9213" y="24890"/>
                    <a:pt x="9332" y="24871"/>
                    <a:pt x="9412" y="24930"/>
                  </a:cubicBezTo>
                  <a:cubicBezTo>
                    <a:pt x="9491" y="24970"/>
                    <a:pt x="9571" y="25010"/>
                    <a:pt x="9611" y="25109"/>
                  </a:cubicBezTo>
                  <a:cubicBezTo>
                    <a:pt x="10148" y="25109"/>
                    <a:pt x="10745" y="24990"/>
                    <a:pt x="11322" y="24950"/>
                  </a:cubicBezTo>
                  <a:cubicBezTo>
                    <a:pt x="11381" y="24930"/>
                    <a:pt x="11461" y="24890"/>
                    <a:pt x="11521" y="24890"/>
                  </a:cubicBezTo>
                  <a:cubicBezTo>
                    <a:pt x="11580" y="24890"/>
                    <a:pt x="11640" y="24950"/>
                    <a:pt x="11720" y="24950"/>
                  </a:cubicBezTo>
                  <a:cubicBezTo>
                    <a:pt x="11859" y="24930"/>
                    <a:pt x="12018" y="24851"/>
                    <a:pt x="12157" y="24851"/>
                  </a:cubicBezTo>
                  <a:cubicBezTo>
                    <a:pt x="12197" y="24831"/>
                    <a:pt x="12297" y="24890"/>
                    <a:pt x="12356" y="24890"/>
                  </a:cubicBezTo>
                  <a:cubicBezTo>
                    <a:pt x="12436" y="24890"/>
                    <a:pt x="12495" y="24851"/>
                    <a:pt x="12575" y="24831"/>
                  </a:cubicBezTo>
                  <a:cubicBezTo>
                    <a:pt x="12655" y="24831"/>
                    <a:pt x="12714" y="24890"/>
                    <a:pt x="12774" y="24890"/>
                  </a:cubicBezTo>
                  <a:cubicBezTo>
                    <a:pt x="13013" y="24871"/>
                    <a:pt x="13192" y="24751"/>
                    <a:pt x="13371" y="24910"/>
                  </a:cubicBezTo>
                  <a:cubicBezTo>
                    <a:pt x="13590" y="24811"/>
                    <a:pt x="13829" y="24771"/>
                    <a:pt x="14027" y="24731"/>
                  </a:cubicBezTo>
                  <a:cubicBezTo>
                    <a:pt x="14127" y="24691"/>
                    <a:pt x="14127" y="24731"/>
                    <a:pt x="14226" y="24711"/>
                  </a:cubicBezTo>
                  <a:cubicBezTo>
                    <a:pt x="14525" y="24652"/>
                    <a:pt x="14843" y="24532"/>
                    <a:pt x="15142" y="24492"/>
                  </a:cubicBezTo>
                  <a:cubicBezTo>
                    <a:pt x="15261" y="24473"/>
                    <a:pt x="15380" y="24532"/>
                    <a:pt x="15500" y="24512"/>
                  </a:cubicBezTo>
                  <a:cubicBezTo>
                    <a:pt x="15599" y="24512"/>
                    <a:pt x="15679" y="24413"/>
                    <a:pt x="15778" y="24393"/>
                  </a:cubicBezTo>
                  <a:cubicBezTo>
                    <a:pt x="16534" y="24154"/>
                    <a:pt x="17310" y="24274"/>
                    <a:pt x="18126" y="24055"/>
                  </a:cubicBezTo>
                  <a:cubicBezTo>
                    <a:pt x="18285" y="24015"/>
                    <a:pt x="18444" y="23935"/>
                    <a:pt x="18604" y="23876"/>
                  </a:cubicBezTo>
                  <a:cubicBezTo>
                    <a:pt x="18604" y="23876"/>
                    <a:pt x="18663" y="23935"/>
                    <a:pt x="18703" y="23915"/>
                  </a:cubicBezTo>
                  <a:cubicBezTo>
                    <a:pt x="18822" y="23896"/>
                    <a:pt x="19002" y="23836"/>
                    <a:pt x="19141" y="23796"/>
                  </a:cubicBezTo>
                  <a:cubicBezTo>
                    <a:pt x="20215" y="23458"/>
                    <a:pt x="21230" y="22960"/>
                    <a:pt x="22066" y="22264"/>
                  </a:cubicBezTo>
                  <a:cubicBezTo>
                    <a:pt x="22125" y="22204"/>
                    <a:pt x="22185" y="22165"/>
                    <a:pt x="22245" y="22105"/>
                  </a:cubicBezTo>
                  <a:cubicBezTo>
                    <a:pt x="22563" y="21806"/>
                    <a:pt x="22861" y="21448"/>
                    <a:pt x="23100" y="21170"/>
                  </a:cubicBezTo>
                  <a:cubicBezTo>
                    <a:pt x="23319" y="20931"/>
                    <a:pt x="23558" y="20414"/>
                    <a:pt x="23797" y="20175"/>
                  </a:cubicBezTo>
                  <a:cubicBezTo>
                    <a:pt x="23816" y="20155"/>
                    <a:pt x="23777" y="20115"/>
                    <a:pt x="23777" y="20076"/>
                  </a:cubicBezTo>
                  <a:cubicBezTo>
                    <a:pt x="24015" y="19598"/>
                    <a:pt x="24155" y="19041"/>
                    <a:pt x="24254" y="18782"/>
                  </a:cubicBezTo>
                  <a:cubicBezTo>
                    <a:pt x="24413" y="18364"/>
                    <a:pt x="24433" y="17867"/>
                    <a:pt x="24533" y="17390"/>
                  </a:cubicBezTo>
                  <a:cubicBezTo>
                    <a:pt x="24612" y="16872"/>
                    <a:pt x="24771" y="16375"/>
                    <a:pt x="24732" y="15798"/>
                  </a:cubicBezTo>
                  <a:cubicBezTo>
                    <a:pt x="24712" y="15559"/>
                    <a:pt x="24712" y="15440"/>
                    <a:pt x="24712" y="15320"/>
                  </a:cubicBezTo>
                  <a:cubicBezTo>
                    <a:pt x="24712" y="15082"/>
                    <a:pt x="24632" y="14843"/>
                    <a:pt x="24612" y="14604"/>
                  </a:cubicBezTo>
                  <a:cubicBezTo>
                    <a:pt x="24592" y="14505"/>
                    <a:pt x="24652" y="14425"/>
                    <a:pt x="24632" y="14326"/>
                  </a:cubicBezTo>
                  <a:cubicBezTo>
                    <a:pt x="24573" y="13589"/>
                    <a:pt x="24493" y="12833"/>
                    <a:pt x="24354" y="12097"/>
                  </a:cubicBezTo>
                  <a:cubicBezTo>
                    <a:pt x="24194" y="11361"/>
                    <a:pt x="24015" y="10665"/>
                    <a:pt x="23797" y="9988"/>
                  </a:cubicBezTo>
                  <a:cubicBezTo>
                    <a:pt x="23757" y="9909"/>
                    <a:pt x="23816" y="9809"/>
                    <a:pt x="23777" y="9749"/>
                  </a:cubicBezTo>
                  <a:cubicBezTo>
                    <a:pt x="23757" y="9670"/>
                    <a:pt x="23657" y="9630"/>
                    <a:pt x="23617" y="9550"/>
                  </a:cubicBezTo>
                  <a:cubicBezTo>
                    <a:pt x="23598" y="9511"/>
                    <a:pt x="23657" y="9471"/>
                    <a:pt x="23637" y="9431"/>
                  </a:cubicBezTo>
                  <a:cubicBezTo>
                    <a:pt x="23617" y="9312"/>
                    <a:pt x="23419" y="8954"/>
                    <a:pt x="23379" y="8914"/>
                  </a:cubicBezTo>
                  <a:cubicBezTo>
                    <a:pt x="23339" y="8874"/>
                    <a:pt x="23419" y="8854"/>
                    <a:pt x="23399" y="8834"/>
                  </a:cubicBezTo>
                  <a:cubicBezTo>
                    <a:pt x="23379" y="8774"/>
                    <a:pt x="23339" y="8774"/>
                    <a:pt x="23319" y="8755"/>
                  </a:cubicBezTo>
                  <a:cubicBezTo>
                    <a:pt x="23299" y="8695"/>
                    <a:pt x="23359" y="8655"/>
                    <a:pt x="23319" y="8615"/>
                  </a:cubicBezTo>
                  <a:cubicBezTo>
                    <a:pt x="23279" y="8456"/>
                    <a:pt x="23140" y="8337"/>
                    <a:pt x="23080" y="8197"/>
                  </a:cubicBezTo>
                  <a:cubicBezTo>
                    <a:pt x="23060" y="8158"/>
                    <a:pt x="23100" y="8118"/>
                    <a:pt x="23100" y="8098"/>
                  </a:cubicBezTo>
                  <a:cubicBezTo>
                    <a:pt x="23080" y="8058"/>
                    <a:pt x="23021" y="8058"/>
                    <a:pt x="23001" y="8018"/>
                  </a:cubicBezTo>
                  <a:cubicBezTo>
                    <a:pt x="22941" y="7879"/>
                    <a:pt x="22842" y="7740"/>
                    <a:pt x="22782" y="7581"/>
                  </a:cubicBezTo>
                  <a:cubicBezTo>
                    <a:pt x="22742" y="7501"/>
                    <a:pt x="22762" y="7402"/>
                    <a:pt x="22722" y="7322"/>
                  </a:cubicBezTo>
                  <a:cubicBezTo>
                    <a:pt x="22643" y="7163"/>
                    <a:pt x="22503" y="7043"/>
                    <a:pt x="22404" y="6884"/>
                  </a:cubicBezTo>
                  <a:cubicBezTo>
                    <a:pt x="22245" y="6626"/>
                    <a:pt x="22066" y="6307"/>
                    <a:pt x="21887" y="5969"/>
                  </a:cubicBezTo>
                  <a:cubicBezTo>
                    <a:pt x="21767" y="5790"/>
                    <a:pt x="21727" y="5591"/>
                    <a:pt x="21648" y="5472"/>
                  </a:cubicBezTo>
                  <a:cubicBezTo>
                    <a:pt x="21608" y="5412"/>
                    <a:pt x="21469" y="5392"/>
                    <a:pt x="21429" y="5332"/>
                  </a:cubicBezTo>
                  <a:cubicBezTo>
                    <a:pt x="21389" y="5273"/>
                    <a:pt x="21369" y="5153"/>
                    <a:pt x="21329" y="5094"/>
                  </a:cubicBezTo>
                  <a:cubicBezTo>
                    <a:pt x="21310" y="5054"/>
                    <a:pt x="21250" y="5094"/>
                    <a:pt x="21230" y="5034"/>
                  </a:cubicBezTo>
                  <a:cubicBezTo>
                    <a:pt x="21230" y="5014"/>
                    <a:pt x="21270" y="4915"/>
                    <a:pt x="21270" y="4895"/>
                  </a:cubicBezTo>
                  <a:cubicBezTo>
                    <a:pt x="21210" y="4815"/>
                    <a:pt x="21111" y="4775"/>
                    <a:pt x="21071" y="4716"/>
                  </a:cubicBezTo>
                  <a:cubicBezTo>
                    <a:pt x="20852" y="4457"/>
                    <a:pt x="20534" y="4298"/>
                    <a:pt x="20295" y="4079"/>
                  </a:cubicBezTo>
                  <a:cubicBezTo>
                    <a:pt x="20156" y="3960"/>
                    <a:pt x="20036" y="3840"/>
                    <a:pt x="19897" y="3721"/>
                  </a:cubicBezTo>
                  <a:cubicBezTo>
                    <a:pt x="19857" y="3701"/>
                    <a:pt x="19797" y="3701"/>
                    <a:pt x="19797" y="3701"/>
                  </a:cubicBezTo>
                  <a:cubicBezTo>
                    <a:pt x="19738" y="3661"/>
                    <a:pt x="19758" y="3601"/>
                    <a:pt x="19738" y="3582"/>
                  </a:cubicBezTo>
                  <a:cubicBezTo>
                    <a:pt x="19698" y="3542"/>
                    <a:pt x="19579" y="3422"/>
                    <a:pt x="19579" y="3422"/>
                  </a:cubicBezTo>
                  <a:cubicBezTo>
                    <a:pt x="19081" y="3005"/>
                    <a:pt x="18564" y="2666"/>
                    <a:pt x="18106" y="2189"/>
                  </a:cubicBezTo>
                  <a:cubicBezTo>
                    <a:pt x="18345" y="2209"/>
                    <a:pt x="18524" y="2328"/>
                    <a:pt x="18723" y="2447"/>
                  </a:cubicBezTo>
                  <a:cubicBezTo>
                    <a:pt x="19141" y="2706"/>
                    <a:pt x="19559" y="2925"/>
                    <a:pt x="19937" y="3184"/>
                  </a:cubicBezTo>
                  <a:cubicBezTo>
                    <a:pt x="20016" y="3243"/>
                    <a:pt x="20116" y="3323"/>
                    <a:pt x="20215" y="3383"/>
                  </a:cubicBezTo>
                  <a:cubicBezTo>
                    <a:pt x="20315" y="3422"/>
                    <a:pt x="20454" y="3422"/>
                    <a:pt x="20534" y="3482"/>
                  </a:cubicBezTo>
                  <a:cubicBezTo>
                    <a:pt x="20573" y="3522"/>
                    <a:pt x="20633" y="3562"/>
                    <a:pt x="20693" y="3601"/>
                  </a:cubicBezTo>
                  <a:cubicBezTo>
                    <a:pt x="20733" y="3641"/>
                    <a:pt x="20792" y="3681"/>
                    <a:pt x="20792" y="3681"/>
                  </a:cubicBezTo>
                  <a:cubicBezTo>
                    <a:pt x="20792" y="3701"/>
                    <a:pt x="20772" y="3761"/>
                    <a:pt x="20812" y="3800"/>
                  </a:cubicBezTo>
                  <a:cubicBezTo>
                    <a:pt x="20852" y="3820"/>
                    <a:pt x="20971" y="3820"/>
                    <a:pt x="21011" y="3860"/>
                  </a:cubicBezTo>
                  <a:cubicBezTo>
                    <a:pt x="21031" y="3880"/>
                    <a:pt x="20991" y="3920"/>
                    <a:pt x="21011" y="3940"/>
                  </a:cubicBezTo>
                  <a:cubicBezTo>
                    <a:pt x="21031" y="3979"/>
                    <a:pt x="21071" y="3960"/>
                    <a:pt x="21111" y="3999"/>
                  </a:cubicBezTo>
                  <a:cubicBezTo>
                    <a:pt x="21310" y="4198"/>
                    <a:pt x="21389" y="4497"/>
                    <a:pt x="21668" y="4656"/>
                  </a:cubicBezTo>
                  <a:cubicBezTo>
                    <a:pt x="21707" y="5133"/>
                    <a:pt x="22105" y="5492"/>
                    <a:pt x="22404" y="5949"/>
                  </a:cubicBezTo>
                  <a:cubicBezTo>
                    <a:pt x="22503" y="6069"/>
                    <a:pt x="22603" y="6208"/>
                    <a:pt x="22682" y="6347"/>
                  </a:cubicBezTo>
                  <a:cubicBezTo>
                    <a:pt x="22702" y="6407"/>
                    <a:pt x="22643" y="6486"/>
                    <a:pt x="22662" y="6546"/>
                  </a:cubicBezTo>
                  <a:cubicBezTo>
                    <a:pt x="22682" y="6606"/>
                    <a:pt x="22782" y="6665"/>
                    <a:pt x="22802" y="6725"/>
                  </a:cubicBezTo>
                  <a:cubicBezTo>
                    <a:pt x="22921" y="6984"/>
                    <a:pt x="23060" y="7223"/>
                    <a:pt x="23200" y="7481"/>
                  </a:cubicBezTo>
                  <a:cubicBezTo>
                    <a:pt x="23419" y="7939"/>
                    <a:pt x="23498" y="8317"/>
                    <a:pt x="23677" y="8655"/>
                  </a:cubicBezTo>
                  <a:cubicBezTo>
                    <a:pt x="23856" y="9013"/>
                    <a:pt x="24035" y="9332"/>
                    <a:pt x="24155" y="9670"/>
                  </a:cubicBezTo>
                  <a:cubicBezTo>
                    <a:pt x="24155" y="9729"/>
                    <a:pt x="24115" y="9809"/>
                    <a:pt x="24135" y="9849"/>
                  </a:cubicBezTo>
                  <a:cubicBezTo>
                    <a:pt x="24155" y="9928"/>
                    <a:pt x="24214" y="9948"/>
                    <a:pt x="24234" y="10008"/>
                  </a:cubicBezTo>
                  <a:cubicBezTo>
                    <a:pt x="24274" y="10127"/>
                    <a:pt x="24234" y="10267"/>
                    <a:pt x="24274" y="10366"/>
                  </a:cubicBezTo>
                  <a:cubicBezTo>
                    <a:pt x="24274" y="10426"/>
                    <a:pt x="24374" y="10426"/>
                    <a:pt x="24393" y="10486"/>
                  </a:cubicBezTo>
                  <a:cubicBezTo>
                    <a:pt x="24433" y="10525"/>
                    <a:pt x="24374" y="10605"/>
                    <a:pt x="24393" y="10645"/>
                  </a:cubicBezTo>
                  <a:cubicBezTo>
                    <a:pt x="24393" y="10704"/>
                    <a:pt x="24413" y="10724"/>
                    <a:pt x="24413" y="10784"/>
                  </a:cubicBezTo>
                  <a:cubicBezTo>
                    <a:pt x="24433" y="11102"/>
                    <a:pt x="24672" y="11202"/>
                    <a:pt x="24752" y="11421"/>
                  </a:cubicBezTo>
                  <a:cubicBezTo>
                    <a:pt x="24831" y="11659"/>
                    <a:pt x="24851" y="11898"/>
                    <a:pt x="24891" y="12157"/>
                  </a:cubicBezTo>
                  <a:cubicBezTo>
                    <a:pt x="24931" y="12475"/>
                    <a:pt x="25030" y="12853"/>
                    <a:pt x="24970" y="13072"/>
                  </a:cubicBezTo>
                  <a:cubicBezTo>
                    <a:pt x="24871" y="13410"/>
                    <a:pt x="25070" y="13729"/>
                    <a:pt x="25130" y="14047"/>
                  </a:cubicBezTo>
                  <a:cubicBezTo>
                    <a:pt x="25189" y="14266"/>
                    <a:pt x="25150" y="14524"/>
                    <a:pt x="25150" y="14664"/>
                  </a:cubicBezTo>
                  <a:cubicBezTo>
                    <a:pt x="25150" y="14723"/>
                    <a:pt x="25209" y="14783"/>
                    <a:pt x="25209" y="14863"/>
                  </a:cubicBezTo>
                  <a:cubicBezTo>
                    <a:pt x="25209" y="14982"/>
                    <a:pt x="25229" y="15101"/>
                    <a:pt x="25229" y="15221"/>
                  </a:cubicBezTo>
                  <a:cubicBezTo>
                    <a:pt x="25249" y="15360"/>
                    <a:pt x="25309" y="15499"/>
                    <a:pt x="25249" y="15639"/>
                  </a:cubicBezTo>
                  <a:cubicBezTo>
                    <a:pt x="25269" y="15778"/>
                    <a:pt x="25408" y="15838"/>
                    <a:pt x="25428" y="15977"/>
                  </a:cubicBezTo>
                  <a:cubicBezTo>
                    <a:pt x="25309" y="16136"/>
                    <a:pt x="25468" y="16335"/>
                    <a:pt x="25468" y="16474"/>
                  </a:cubicBezTo>
                  <a:cubicBezTo>
                    <a:pt x="25468" y="16534"/>
                    <a:pt x="25408" y="16594"/>
                    <a:pt x="25408" y="16653"/>
                  </a:cubicBezTo>
                  <a:cubicBezTo>
                    <a:pt x="25428" y="16852"/>
                    <a:pt x="25488" y="17071"/>
                    <a:pt x="25488" y="17230"/>
                  </a:cubicBezTo>
                  <a:cubicBezTo>
                    <a:pt x="25488" y="17270"/>
                    <a:pt x="25428" y="17350"/>
                    <a:pt x="25428" y="17390"/>
                  </a:cubicBezTo>
                  <a:cubicBezTo>
                    <a:pt x="25408" y="17668"/>
                    <a:pt x="25428" y="17947"/>
                    <a:pt x="25388" y="18245"/>
                  </a:cubicBezTo>
                  <a:cubicBezTo>
                    <a:pt x="25368" y="18524"/>
                    <a:pt x="25329" y="18862"/>
                    <a:pt x="25249" y="19160"/>
                  </a:cubicBezTo>
                  <a:cubicBezTo>
                    <a:pt x="25150" y="19598"/>
                    <a:pt x="24970" y="19996"/>
                    <a:pt x="24851" y="20394"/>
                  </a:cubicBezTo>
                  <a:cubicBezTo>
                    <a:pt x="24851" y="20394"/>
                    <a:pt x="24771" y="20414"/>
                    <a:pt x="24752" y="20473"/>
                  </a:cubicBezTo>
                  <a:cubicBezTo>
                    <a:pt x="24712" y="20613"/>
                    <a:pt x="24712" y="20812"/>
                    <a:pt x="24652" y="20931"/>
                  </a:cubicBezTo>
                  <a:cubicBezTo>
                    <a:pt x="24592" y="21110"/>
                    <a:pt x="24433" y="21229"/>
                    <a:pt x="24453" y="21428"/>
                  </a:cubicBezTo>
                  <a:cubicBezTo>
                    <a:pt x="24354" y="21627"/>
                    <a:pt x="24155" y="21747"/>
                    <a:pt x="24075" y="21906"/>
                  </a:cubicBezTo>
                  <a:cubicBezTo>
                    <a:pt x="24035" y="21966"/>
                    <a:pt x="24055" y="22045"/>
                    <a:pt x="23996" y="22105"/>
                  </a:cubicBezTo>
                  <a:cubicBezTo>
                    <a:pt x="23916" y="22165"/>
                    <a:pt x="23836" y="22165"/>
                    <a:pt x="23757" y="22224"/>
                  </a:cubicBezTo>
                  <a:cubicBezTo>
                    <a:pt x="23578" y="22324"/>
                    <a:pt x="23518" y="22463"/>
                    <a:pt x="23419" y="22582"/>
                  </a:cubicBezTo>
                  <a:cubicBezTo>
                    <a:pt x="23339" y="22722"/>
                    <a:pt x="23200" y="22881"/>
                    <a:pt x="23040" y="23000"/>
                  </a:cubicBezTo>
                  <a:cubicBezTo>
                    <a:pt x="22643" y="23319"/>
                    <a:pt x="22105" y="23557"/>
                    <a:pt x="21747" y="23756"/>
                  </a:cubicBezTo>
                  <a:cubicBezTo>
                    <a:pt x="21688" y="23816"/>
                    <a:pt x="21648" y="23816"/>
                    <a:pt x="21568" y="23856"/>
                  </a:cubicBezTo>
                  <a:cubicBezTo>
                    <a:pt x="21409" y="23935"/>
                    <a:pt x="21270" y="24055"/>
                    <a:pt x="21130" y="24114"/>
                  </a:cubicBezTo>
                  <a:cubicBezTo>
                    <a:pt x="20772" y="24254"/>
                    <a:pt x="20414" y="24274"/>
                    <a:pt x="20096" y="24373"/>
                  </a:cubicBezTo>
                  <a:cubicBezTo>
                    <a:pt x="19897" y="24433"/>
                    <a:pt x="19718" y="24572"/>
                    <a:pt x="19519" y="24612"/>
                  </a:cubicBezTo>
                  <a:cubicBezTo>
                    <a:pt x="19280" y="24691"/>
                    <a:pt x="19021" y="24691"/>
                    <a:pt x="18803" y="24711"/>
                  </a:cubicBezTo>
                  <a:cubicBezTo>
                    <a:pt x="18743" y="24771"/>
                    <a:pt x="18624" y="24791"/>
                    <a:pt x="18584" y="24910"/>
                  </a:cubicBezTo>
                  <a:cubicBezTo>
                    <a:pt x="18504" y="24930"/>
                    <a:pt x="18484" y="24811"/>
                    <a:pt x="18405" y="24831"/>
                  </a:cubicBezTo>
                  <a:cubicBezTo>
                    <a:pt x="18405" y="24831"/>
                    <a:pt x="18345" y="24930"/>
                    <a:pt x="18345" y="24930"/>
                  </a:cubicBezTo>
                  <a:cubicBezTo>
                    <a:pt x="18305" y="24950"/>
                    <a:pt x="18246" y="24950"/>
                    <a:pt x="18206" y="24950"/>
                  </a:cubicBezTo>
                  <a:cubicBezTo>
                    <a:pt x="18007" y="24990"/>
                    <a:pt x="17768" y="24930"/>
                    <a:pt x="17629" y="25030"/>
                  </a:cubicBezTo>
                  <a:cubicBezTo>
                    <a:pt x="16912" y="25408"/>
                    <a:pt x="16077" y="25308"/>
                    <a:pt x="15420" y="25646"/>
                  </a:cubicBezTo>
                  <a:cubicBezTo>
                    <a:pt x="15042" y="25706"/>
                    <a:pt x="14425" y="25786"/>
                    <a:pt x="14067" y="26044"/>
                  </a:cubicBezTo>
                  <a:cubicBezTo>
                    <a:pt x="13709" y="25945"/>
                    <a:pt x="13351" y="26124"/>
                    <a:pt x="12993" y="26204"/>
                  </a:cubicBezTo>
                  <a:cubicBezTo>
                    <a:pt x="12774" y="26243"/>
                    <a:pt x="12555" y="26223"/>
                    <a:pt x="12336" y="26263"/>
                  </a:cubicBezTo>
                  <a:cubicBezTo>
                    <a:pt x="12297" y="26263"/>
                    <a:pt x="12177" y="26363"/>
                    <a:pt x="12157" y="26363"/>
                  </a:cubicBezTo>
                  <a:cubicBezTo>
                    <a:pt x="12137" y="26363"/>
                    <a:pt x="12137" y="26303"/>
                    <a:pt x="12098" y="26323"/>
                  </a:cubicBezTo>
                  <a:cubicBezTo>
                    <a:pt x="11978" y="26343"/>
                    <a:pt x="11899" y="26403"/>
                    <a:pt x="11779" y="26422"/>
                  </a:cubicBezTo>
                  <a:cubicBezTo>
                    <a:pt x="11620" y="26442"/>
                    <a:pt x="11441" y="26422"/>
                    <a:pt x="11282" y="26422"/>
                  </a:cubicBezTo>
                  <a:cubicBezTo>
                    <a:pt x="11083" y="26403"/>
                    <a:pt x="10904" y="26343"/>
                    <a:pt x="10725" y="26343"/>
                  </a:cubicBezTo>
                  <a:cubicBezTo>
                    <a:pt x="10347" y="26363"/>
                    <a:pt x="9949" y="26661"/>
                    <a:pt x="9571" y="26482"/>
                  </a:cubicBezTo>
                  <a:cubicBezTo>
                    <a:pt x="9412" y="26582"/>
                    <a:pt x="9292" y="26522"/>
                    <a:pt x="9173" y="26442"/>
                  </a:cubicBezTo>
                  <a:cubicBezTo>
                    <a:pt x="8874" y="26582"/>
                    <a:pt x="8576" y="26522"/>
                    <a:pt x="8297" y="26522"/>
                  </a:cubicBezTo>
                  <a:cubicBezTo>
                    <a:pt x="8118" y="26522"/>
                    <a:pt x="7979" y="26562"/>
                    <a:pt x="7820" y="26562"/>
                  </a:cubicBezTo>
                  <a:cubicBezTo>
                    <a:pt x="7661" y="26542"/>
                    <a:pt x="7621" y="26462"/>
                    <a:pt x="7502" y="26502"/>
                  </a:cubicBezTo>
                  <a:cubicBezTo>
                    <a:pt x="7362" y="26542"/>
                    <a:pt x="6885" y="26403"/>
                    <a:pt x="6765" y="26383"/>
                  </a:cubicBezTo>
                  <a:cubicBezTo>
                    <a:pt x="6686" y="26383"/>
                    <a:pt x="6626" y="26403"/>
                    <a:pt x="6586" y="26383"/>
                  </a:cubicBezTo>
                  <a:cubicBezTo>
                    <a:pt x="6566" y="26383"/>
                    <a:pt x="6566" y="26323"/>
                    <a:pt x="6566" y="26323"/>
                  </a:cubicBezTo>
                  <a:cubicBezTo>
                    <a:pt x="6328" y="26303"/>
                    <a:pt x="5890" y="26243"/>
                    <a:pt x="5790" y="26263"/>
                  </a:cubicBezTo>
                  <a:cubicBezTo>
                    <a:pt x="5651" y="26323"/>
                    <a:pt x="5512" y="26184"/>
                    <a:pt x="5412" y="26144"/>
                  </a:cubicBezTo>
                  <a:cubicBezTo>
                    <a:pt x="4935" y="25965"/>
                    <a:pt x="4636" y="25925"/>
                    <a:pt x="4219" y="25925"/>
                  </a:cubicBezTo>
                  <a:cubicBezTo>
                    <a:pt x="4119" y="25885"/>
                    <a:pt x="4079" y="25845"/>
                    <a:pt x="4040" y="25786"/>
                  </a:cubicBezTo>
                  <a:cubicBezTo>
                    <a:pt x="3980" y="25686"/>
                    <a:pt x="3841" y="25925"/>
                    <a:pt x="3861" y="25766"/>
                  </a:cubicBezTo>
                  <a:cubicBezTo>
                    <a:pt x="3662" y="25746"/>
                    <a:pt x="3642" y="25666"/>
                    <a:pt x="3443" y="25567"/>
                  </a:cubicBezTo>
                  <a:cubicBezTo>
                    <a:pt x="3343" y="25746"/>
                    <a:pt x="3204" y="25487"/>
                    <a:pt x="3204" y="25487"/>
                  </a:cubicBezTo>
                  <a:cubicBezTo>
                    <a:pt x="3144" y="25447"/>
                    <a:pt x="3085" y="25507"/>
                    <a:pt x="3065" y="25487"/>
                  </a:cubicBezTo>
                  <a:cubicBezTo>
                    <a:pt x="2905" y="25388"/>
                    <a:pt x="2806" y="25209"/>
                    <a:pt x="2647" y="25129"/>
                  </a:cubicBezTo>
                  <a:cubicBezTo>
                    <a:pt x="2527" y="25089"/>
                    <a:pt x="2408" y="25109"/>
                    <a:pt x="2269" y="25089"/>
                  </a:cubicBezTo>
                  <a:cubicBezTo>
                    <a:pt x="1931" y="25030"/>
                    <a:pt x="1493" y="24791"/>
                    <a:pt x="1075" y="24552"/>
                  </a:cubicBezTo>
                  <a:cubicBezTo>
                    <a:pt x="916" y="24691"/>
                    <a:pt x="1155" y="24751"/>
                    <a:pt x="1214" y="24831"/>
                  </a:cubicBezTo>
                  <a:cubicBezTo>
                    <a:pt x="1354" y="25010"/>
                    <a:pt x="1473" y="25109"/>
                    <a:pt x="1592" y="25169"/>
                  </a:cubicBezTo>
                  <a:cubicBezTo>
                    <a:pt x="1672" y="25189"/>
                    <a:pt x="1692" y="25288"/>
                    <a:pt x="1712" y="25308"/>
                  </a:cubicBezTo>
                  <a:cubicBezTo>
                    <a:pt x="2030" y="25567"/>
                    <a:pt x="2508" y="25865"/>
                    <a:pt x="2806" y="25945"/>
                  </a:cubicBezTo>
                  <a:cubicBezTo>
                    <a:pt x="3284" y="26104"/>
                    <a:pt x="3681" y="26343"/>
                    <a:pt x="4139" y="26522"/>
                  </a:cubicBezTo>
                  <a:cubicBezTo>
                    <a:pt x="4378" y="26601"/>
                    <a:pt x="4676" y="26701"/>
                    <a:pt x="4855" y="26721"/>
                  </a:cubicBezTo>
                  <a:cubicBezTo>
                    <a:pt x="4935" y="26741"/>
                    <a:pt x="4955" y="26820"/>
                    <a:pt x="4995" y="26840"/>
                  </a:cubicBezTo>
                  <a:cubicBezTo>
                    <a:pt x="5174" y="26900"/>
                    <a:pt x="5412" y="26940"/>
                    <a:pt x="5611" y="26980"/>
                  </a:cubicBezTo>
                  <a:cubicBezTo>
                    <a:pt x="5850" y="27039"/>
                    <a:pt x="6089" y="27099"/>
                    <a:pt x="6228" y="27119"/>
                  </a:cubicBezTo>
                  <a:cubicBezTo>
                    <a:pt x="6268" y="27119"/>
                    <a:pt x="6268" y="27178"/>
                    <a:pt x="6268" y="27178"/>
                  </a:cubicBezTo>
                  <a:cubicBezTo>
                    <a:pt x="6507" y="27258"/>
                    <a:pt x="6606" y="27159"/>
                    <a:pt x="6765" y="27198"/>
                  </a:cubicBezTo>
                  <a:cubicBezTo>
                    <a:pt x="6765" y="27198"/>
                    <a:pt x="6825" y="27258"/>
                    <a:pt x="6885" y="27278"/>
                  </a:cubicBezTo>
                  <a:cubicBezTo>
                    <a:pt x="6964" y="27298"/>
                    <a:pt x="7024" y="27258"/>
                    <a:pt x="7064" y="27258"/>
                  </a:cubicBezTo>
                  <a:cubicBezTo>
                    <a:pt x="7322" y="27298"/>
                    <a:pt x="7581" y="27397"/>
                    <a:pt x="7820" y="27417"/>
                  </a:cubicBezTo>
                  <a:cubicBezTo>
                    <a:pt x="8019" y="27417"/>
                    <a:pt x="8258" y="27338"/>
                    <a:pt x="8437" y="27358"/>
                  </a:cubicBezTo>
                  <a:cubicBezTo>
                    <a:pt x="8556" y="27358"/>
                    <a:pt x="8596" y="27417"/>
                    <a:pt x="8636" y="27437"/>
                  </a:cubicBezTo>
                  <a:cubicBezTo>
                    <a:pt x="8656" y="27437"/>
                    <a:pt x="8675" y="27377"/>
                    <a:pt x="8675" y="27377"/>
                  </a:cubicBezTo>
                  <a:cubicBezTo>
                    <a:pt x="9034" y="27417"/>
                    <a:pt x="9451" y="27457"/>
                    <a:pt x="9670" y="27497"/>
                  </a:cubicBezTo>
                  <a:cubicBezTo>
                    <a:pt x="9730" y="27497"/>
                    <a:pt x="9750" y="27457"/>
                    <a:pt x="9790" y="27457"/>
                  </a:cubicBezTo>
                  <a:cubicBezTo>
                    <a:pt x="10008" y="27417"/>
                    <a:pt x="10148" y="27437"/>
                    <a:pt x="10367" y="27437"/>
                  </a:cubicBezTo>
                  <a:cubicBezTo>
                    <a:pt x="10585" y="27437"/>
                    <a:pt x="10904" y="27377"/>
                    <a:pt x="11162" y="27358"/>
                  </a:cubicBezTo>
                  <a:cubicBezTo>
                    <a:pt x="11222" y="27358"/>
                    <a:pt x="11302" y="27377"/>
                    <a:pt x="11381" y="27377"/>
                  </a:cubicBezTo>
                  <a:cubicBezTo>
                    <a:pt x="12018" y="27318"/>
                    <a:pt x="12973" y="27318"/>
                    <a:pt x="13649" y="27178"/>
                  </a:cubicBezTo>
                  <a:cubicBezTo>
                    <a:pt x="14346" y="27039"/>
                    <a:pt x="14983" y="26860"/>
                    <a:pt x="15599" y="26741"/>
                  </a:cubicBezTo>
                  <a:cubicBezTo>
                    <a:pt x="15957" y="26661"/>
                    <a:pt x="16256" y="26562"/>
                    <a:pt x="16554" y="26502"/>
                  </a:cubicBezTo>
                  <a:cubicBezTo>
                    <a:pt x="16952" y="26422"/>
                    <a:pt x="17390" y="26442"/>
                    <a:pt x="17828" y="26323"/>
                  </a:cubicBezTo>
                  <a:cubicBezTo>
                    <a:pt x="17967" y="26283"/>
                    <a:pt x="18106" y="26223"/>
                    <a:pt x="18246" y="26164"/>
                  </a:cubicBezTo>
                  <a:cubicBezTo>
                    <a:pt x="18763" y="26005"/>
                    <a:pt x="19101" y="25905"/>
                    <a:pt x="19539" y="25806"/>
                  </a:cubicBezTo>
                  <a:lnTo>
                    <a:pt x="20116" y="25666"/>
                  </a:lnTo>
                  <a:cubicBezTo>
                    <a:pt x="20315" y="25607"/>
                    <a:pt x="20534" y="25547"/>
                    <a:pt x="20733" y="25487"/>
                  </a:cubicBezTo>
                  <a:cubicBezTo>
                    <a:pt x="21130" y="25348"/>
                    <a:pt x="21528" y="25209"/>
                    <a:pt x="21906" y="25030"/>
                  </a:cubicBezTo>
                  <a:cubicBezTo>
                    <a:pt x="22583" y="24751"/>
                    <a:pt x="23220" y="24333"/>
                    <a:pt x="23797" y="23856"/>
                  </a:cubicBezTo>
                  <a:cubicBezTo>
                    <a:pt x="24433" y="23279"/>
                    <a:pt x="25010" y="22602"/>
                    <a:pt x="25468" y="21866"/>
                  </a:cubicBezTo>
                  <a:cubicBezTo>
                    <a:pt x="26105" y="20891"/>
                    <a:pt x="26542" y="19697"/>
                    <a:pt x="26662" y="18563"/>
                  </a:cubicBezTo>
                  <a:cubicBezTo>
                    <a:pt x="26761" y="17608"/>
                    <a:pt x="26861" y="16474"/>
                    <a:pt x="26781" y="15479"/>
                  </a:cubicBez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27"/>
            <p:cNvSpPr/>
            <p:nvPr/>
          </p:nvSpPr>
          <p:spPr>
            <a:xfrm>
              <a:off x="549975" y="474400"/>
              <a:ext cx="272625" cy="588450"/>
            </a:xfrm>
            <a:custGeom>
              <a:avLst/>
              <a:gdLst/>
              <a:ahLst/>
              <a:cxnLst/>
              <a:rect l="l" t="t" r="r" b="b"/>
              <a:pathLst>
                <a:path w="10905" h="23538" extrusionOk="0">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4" name="Google Shape;2414;p27"/>
          <p:cNvSpPr/>
          <p:nvPr/>
        </p:nvSpPr>
        <p:spPr>
          <a:xfrm rot="4144145">
            <a:off x="890906" y="671673"/>
            <a:ext cx="1318427" cy="993147"/>
          </a:xfrm>
          <a:custGeom>
            <a:avLst/>
            <a:gdLst/>
            <a:ahLst/>
            <a:cxnLst/>
            <a:rect l="l" t="t" r="r" b="b"/>
            <a:pathLst>
              <a:path w="13789" h="10387" extrusionOk="0">
                <a:moveTo>
                  <a:pt x="5267" y="0"/>
                </a:moveTo>
                <a:cubicBezTo>
                  <a:pt x="4358" y="0"/>
                  <a:pt x="3499" y="191"/>
                  <a:pt x="2786" y="634"/>
                </a:cubicBezTo>
                <a:cubicBezTo>
                  <a:pt x="1234" y="1649"/>
                  <a:pt x="1" y="4573"/>
                  <a:pt x="1035" y="6623"/>
                </a:cubicBezTo>
                <a:cubicBezTo>
                  <a:pt x="2262" y="8933"/>
                  <a:pt x="5711" y="10386"/>
                  <a:pt x="8376" y="10386"/>
                </a:cubicBezTo>
                <a:cubicBezTo>
                  <a:pt x="8695" y="10386"/>
                  <a:pt x="9002" y="10366"/>
                  <a:pt x="9292" y="10323"/>
                </a:cubicBezTo>
                <a:cubicBezTo>
                  <a:pt x="12615" y="9846"/>
                  <a:pt x="13789" y="5309"/>
                  <a:pt x="11819" y="2942"/>
                </a:cubicBezTo>
                <a:cubicBezTo>
                  <a:pt x="10514" y="1376"/>
                  <a:pt x="7709" y="0"/>
                  <a:pt x="52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27"/>
          <p:cNvSpPr/>
          <p:nvPr/>
        </p:nvSpPr>
        <p:spPr>
          <a:xfrm>
            <a:off x="7695775" y="2061200"/>
            <a:ext cx="559090" cy="510541"/>
          </a:xfrm>
          <a:custGeom>
            <a:avLst/>
            <a:gdLst/>
            <a:ahLst/>
            <a:cxnLst/>
            <a:rect l="l" t="t" r="r" b="b"/>
            <a:pathLst>
              <a:path w="11919" h="10884" extrusionOk="0">
                <a:moveTo>
                  <a:pt x="3204" y="0"/>
                </a:moveTo>
                <a:lnTo>
                  <a:pt x="5074" y="4238"/>
                </a:lnTo>
                <a:lnTo>
                  <a:pt x="1" y="3940"/>
                </a:lnTo>
                <a:lnTo>
                  <a:pt x="4497" y="5889"/>
                </a:lnTo>
                <a:lnTo>
                  <a:pt x="2607" y="9132"/>
                </a:lnTo>
                <a:lnTo>
                  <a:pt x="5771" y="6208"/>
                </a:lnTo>
                <a:lnTo>
                  <a:pt x="6089" y="10883"/>
                </a:lnTo>
                <a:lnTo>
                  <a:pt x="7163" y="6307"/>
                </a:lnTo>
                <a:lnTo>
                  <a:pt x="11919" y="6964"/>
                </a:lnTo>
                <a:lnTo>
                  <a:pt x="7900" y="4457"/>
                </a:lnTo>
                <a:lnTo>
                  <a:pt x="8974" y="119"/>
                </a:lnTo>
                <a:lnTo>
                  <a:pt x="6348" y="3681"/>
                </a:lnTo>
                <a:lnTo>
                  <a:pt x="32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27"/>
          <p:cNvSpPr/>
          <p:nvPr/>
        </p:nvSpPr>
        <p:spPr>
          <a:xfrm>
            <a:off x="773175" y="3566375"/>
            <a:ext cx="429971" cy="510546"/>
          </a:xfrm>
          <a:custGeom>
            <a:avLst/>
            <a:gdLst/>
            <a:ahLst/>
            <a:cxnLst/>
            <a:rect l="l" t="t" r="r" b="b"/>
            <a:pathLst>
              <a:path w="4776" h="5671" extrusionOk="0">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27"/>
          <p:cNvSpPr/>
          <p:nvPr/>
        </p:nvSpPr>
        <p:spPr>
          <a:xfrm>
            <a:off x="1015250" y="1475600"/>
            <a:ext cx="888513" cy="765982"/>
          </a:xfrm>
          <a:custGeom>
            <a:avLst/>
            <a:gdLst/>
            <a:ahLst/>
            <a:cxnLst/>
            <a:rect l="l" t="t" r="r" b="b"/>
            <a:pathLst>
              <a:path w="20514" h="17685" extrusionOk="0">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8" name="Google Shape;2418;p27"/>
          <p:cNvGrpSpPr/>
          <p:nvPr/>
        </p:nvGrpSpPr>
        <p:grpSpPr>
          <a:xfrm>
            <a:off x="7993745" y="3647770"/>
            <a:ext cx="559096" cy="955702"/>
            <a:chOff x="478350" y="474400"/>
            <a:chExt cx="344250" cy="588450"/>
          </a:xfrm>
        </p:grpSpPr>
        <p:sp>
          <p:nvSpPr>
            <p:cNvPr id="2419" name="Google Shape;2419;p27"/>
            <p:cNvSpPr/>
            <p:nvPr/>
          </p:nvSpPr>
          <p:spPr>
            <a:xfrm>
              <a:off x="478350" y="590800"/>
              <a:ext cx="58225" cy="311400"/>
            </a:xfrm>
            <a:custGeom>
              <a:avLst/>
              <a:gdLst/>
              <a:ahLst/>
              <a:cxnLst/>
              <a:rect l="l" t="t" r="r" b="b"/>
              <a:pathLst>
                <a:path w="2329" h="12456" extrusionOk="0">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27"/>
            <p:cNvSpPr/>
            <p:nvPr/>
          </p:nvSpPr>
          <p:spPr>
            <a:xfrm>
              <a:off x="549975" y="474400"/>
              <a:ext cx="272625" cy="588450"/>
            </a:xfrm>
            <a:custGeom>
              <a:avLst/>
              <a:gdLst/>
              <a:ahLst/>
              <a:cxnLst/>
              <a:rect l="l" t="t" r="r" b="b"/>
              <a:pathLst>
                <a:path w="10905" h="23538" extrusionOk="0">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1" name="Google Shape;2421;p27"/>
          <p:cNvSpPr/>
          <p:nvPr/>
        </p:nvSpPr>
        <p:spPr>
          <a:xfrm>
            <a:off x="600600" y="1014000"/>
            <a:ext cx="7942800" cy="37485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2" name="Google Shape;2422;p27"/>
          <p:cNvGrpSpPr/>
          <p:nvPr/>
        </p:nvGrpSpPr>
        <p:grpSpPr>
          <a:xfrm>
            <a:off x="600600" y="519300"/>
            <a:ext cx="7942800" cy="494700"/>
            <a:chOff x="600600" y="519300"/>
            <a:chExt cx="7942800" cy="494700"/>
          </a:xfrm>
        </p:grpSpPr>
        <p:sp>
          <p:nvSpPr>
            <p:cNvPr id="2423" name="Google Shape;2423;p27"/>
            <p:cNvSpPr/>
            <p:nvPr/>
          </p:nvSpPr>
          <p:spPr>
            <a:xfrm>
              <a:off x="600600" y="519300"/>
              <a:ext cx="7942800" cy="494700"/>
            </a:xfrm>
            <a:prstGeom prst="rect">
              <a:avLst/>
            </a:prstGeom>
            <a:solidFill>
              <a:schemeClr val="accent4"/>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4" name="Google Shape;2424;p27"/>
            <p:cNvGrpSpPr/>
            <p:nvPr/>
          </p:nvGrpSpPr>
          <p:grpSpPr>
            <a:xfrm>
              <a:off x="7542569" y="681111"/>
              <a:ext cx="789243" cy="171052"/>
              <a:chOff x="733775" y="310686"/>
              <a:chExt cx="789243" cy="171052"/>
            </a:xfrm>
          </p:grpSpPr>
          <p:sp>
            <p:nvSpPr>
              <p:cNvPr id="2425" name="Google Shape;2425;p27"/>
              <p:cNvSpPr/>
              <p:nvPr/>
            </p:nvSpPr>
            <p:spPr>
              <a:xfrm>
                <a:off x="1364945" y="310686"/>
                <a:ext cx="158072" cy="171052"/>
              </a:xfrm>
              <a:prstGeom prst="rect">
                <a:avLst/>
              </a:prstGeom>
            </p:spPr>
            <p:txBody>
              <a:bodyPr>
                <a:prstTxWarp prst="textPlain">
                  <a:avLst/>
                </a:prstTxWarp>
              </a:bodyPr>
              <a:lstStyle/>
              <a:p>
                <a:pPr lvl="0" algn="ctr"/>
                <a:r>
                  <a:rPr b="0" i="0">
                    <a:ln>
                      <a:noFill/>
                    </a:ln>
                    <a:solidFill>
                      <a:schemeClr val="lt2"/>
                    </a:solidFill>
                    <a:latin typeface="Gaegu;300"/>
                  </a:rPr>
                  <a:t>x</a:t>
                </a:r>
              </a:p>
            </p:txBody>
          </p:sp>
          <p:sp>
            <p:nvSpPr>
              <p:cNvPr id="2426" name="Google Shape;2426;p27"/>
              <p:cNvSpPr/>
              <p:nvPr/>
            </p:nvSpPr>
            <p:spPr>
              <a:xfrm>
                <a:off x="733775" y="385383"/>
                <a:ext cx="155474" cy="21652"/>
              </a:xfrm>
              <a:prstGeom prst="rect">
                <a:avLst/>
              </a:prstGeom>
            </p:spPr>
            <p:txBody>
              <a:bodyPr>
                <a:prstTxWarp prst="textPlain">
                  <a:avLst/>
                </a:prstTxWarp>
              </a:bodyPr>
              <a:lstStyle/>
              <a:p>
                <a:pPr lvl="0" algn="ctr"/>
                <a:r>
                  <a:rPr b="0" i="0">
                    <a:ln>
                      <a:noFill/>
                    </a:ln>
                    <a:solidFill>
                      <a:schemeClr val="lt2"/>
                    </a:solidFill>
                    <a:latin typeface="Gaegu;300"/>
                  </a:rPr>
                  <a:t>-</a:t>
                </a:r>
              </a:p>
            </p:txBody>
          </p:sp>
          <p:grpSp>
            <p:nvGrpSpPr>
              <p:cNvPr id="2427" name="Google Shape;2427;p27"/>
              <p:cNvGrpSpPr/>
              <p:nvPr/>
            </p:nvGrpSpPr>
            <p:grpSpPr>
              <a:xfrm>
                <a:off x="1015525" y="313175"/>
                <a:ext cx="184510" cy="164017"/>
                <a:chOff x="7228702" y="774508"/>
                <a:chExt cx="285046" cy="253347"/>
              </a:xfrm>
            </p:grpSpPr>
            <p:grpSp>
              <p:nvGrpSpPr>
                <p:cNvPr id="2428" name="Google Shape;2428;p27"/>
                <p:cNvGrpSpPr/>
                <p:nvPr/>
              </p:nvGrpSpPr>
              <p:grpSpPr>
                <a:xfrm>
                  <a:off x="7313001" y="774508"/>
                  <a:ext cx="200747" cy="228523"/>
                  <a:chOff x="7313001" y="774508"/>
                  <a:chExt cx="200747" cy="228523"/>
                </a:xfrm>
              </p:grpSpPr>
              <p:sp>
                <p:nvSpPr>
                  <p:cNvPr id="2429" name="Google Shape;2429;p27"/>
                  <p:cNvSpPr/>
                  <p:nvPr/>
                </p:nvSpPr>
                <p:spPr>
                  <a:xfrm>
                    <a:off x="7315737" y="774508"/>
                    <a:ext cx="198011" cy="228523"/>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2430" name="Google Shape;2430;p27"/>
                  <p:cNvSpPr/>
                  <p:nvPr/>
                </p:nvSpPr>
                <p:spPr>
                  <a:xfrm>
                    <a:off x="7313001" y="778289"/>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1" name="Google Shape;2431;p27"/>
                <p:cNvGrpSpPr/>
                <p:nvPr/>
              </p:nvGrpSpPr>
              <p:grpSpPr>
                <a:xfrm>
                  <a:off x="7228702" y="809455"/>
                  <a:ext cx="200757" cy="218400"/>
                  <a:chOff x="7269477" y="781280"/>
                  <a:chExt cx="200757" cy="218400"/>
                </a:xfrm>
              </p:grpSpPr>
              <p:sp>
                <p:nvSpPr>
                  <p:cNvPr id="2432" name="Google Shape;2432;p27"/>
                  <p:cNvSpPr/>
                  <p:nvPr/>
                </p:nvSpPr>
                <p:spPr>
                  <a:xfrm>
                    <a:off x="7269477" y="781280"/>
                    <a:ext cx="200749" cy="217216"/>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2433" name="Google Shape;2433;p27"/>
                  <p:cNvSpPr/>
                  <p:nvPr/>
                </p:nvSpPr>
                <p:spPr>
                  <a:xfrm>
                    <a:off x="7269491" y="782465"/>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434" name="Google Shape;2434;p27"/>
            <p:cNvGrpSpPr/>
            <p:nvPr/>
          </p:nvGrpSpPr>
          <p:grpSpPr>
            <a:xfrm>
              <a:off x="812189" y="664537"/>
              <a:ext cx="800559" cy="204209"/>
              <a:chOff x="747420" y="664537"/>
              <a:chExt cx="800559" cy="204209"/>
            </a:xfrm>
          </p:grpSpPr>
          <p:grpSp>
            <p:nvGrpSpPr>
              <p:cNvPr id="2435" name="Google Shape;2435;p27"/>
              <p:cNvGrpSpPr/>
              <p:nvPr/>
            </p:nvGrpSpPr>
            <p:grpSpPr>
              <a:xfrm>
                <a:off x="1339984" y="664537"/>
                <a:ext cx="207995" cy="204209"/>
                <a:chOff x="1541700" y="658850"/>
                <a:chExt cx="253838" cy="249218"/>
              </a:xfrm>
            </p:grpSpPr>
            <p:sp>
              <p:nvSpPr>
                <p:cNvPr id="2436" name="Google Shape;2436;p27"/>
                <p:cNvSpPr/>
                <p:nvPr/>
              </p:nvSpPr>
              <p:spPr>
                <a:xfrm>
                  <a:off x="1541700" y="658850"/>
                  <a:ext cx="253838" cy="249218"/>
                </a:xfrm>
                <a:custGeom>
                  <a:avLst/>
                  <a:gdLst/>
                  <a:ahLst/>
                  <a:cxn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27"/>
                <p:cNvSpPr/>
                <p:nvPr/>
              </p:nvSpPr>
              <p:spPr>
                <a:xfrm>
                  <a:off x="1610522" y="731473"/>
                  <a:ext cx="118892" cy="100998"/>
                </a:xfrm>
                <a:custGeom>
                  <a:avLst/>
                  <a:gdLst/>
                  <a:ahLst/>
                  <a:cxn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8" name="Google Shape;2438;p27"/>
              <p:cNvSpPr/>
              <p:nvPr/>
            </p:nvSpPr>
            <p:spPr>
              <a:xfrm rot="-5400000">
                <a:off x="71510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sp>
            <p:nvSpPr>
              <p:cNvPr id="2439" name="Google Shape;2439;p27"/>
              <p:cNvSpPr/>
              <p:nvPr/>
            </p:nvSpPr>
            <p:spPr>
              <a:xfrm rot="5400000" flipH="1">
                <a:off x="101138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grpSp>
      </p:grpSp>
      <p:sp>
        <p:nvSpPr>
          <p:cNvPr id="2440" name="Google Shape;2440;p27"/>
          <p:cNvSpPr txBox="1">
            <a:spLocks noGrp="1"/>
          </p:cNvSpPr>
          <p:nvPr>
            <p:ph type="subTitle" idx="1"/>
          </p:nvPr>
        </p:nvSpPr>
        <p:spPr>
          <a:xfrm>
            <a:off x="3164550" y="2267675"/>
            <a:ext cx="2814900" cy="419100"/>
          </a:xfrm>
          <a:prstGeom prst="rect">
            <a:avLst/>
          </a:prstGeom>
          <a:noFill/>
          <a:ln>
            <a:noFill/>
          </a:ln>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rgbClr val="434343"/>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441" name="Google Shape;2441;p27"/>
          <p:cNvSpPr txBox="1">
            <a:spLocks noGrp="1"/>
          </p:cNvSpPr>
          <p:nvPr>
            <p:ph type="title"/>
          </p:nvPr>
        </p:nvSpPr>
        <p:spPr>
          <a:xfrm>
            <a:off x="720000" y="1035825"/>
            <a:ext cx="7704000" cy="7593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7200">
                <a:solidFill>
                  <a:schemeClr val="accent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42" name="Google Shape;2442;p27"/>
          <p:cNvSpPr txBox="1">
            <a:spLocks noGrp="1"/>
          </p:cNvSpPr>
          <p:nvPr>
            <p:ph type="subTitle" idx="2"/>
          </p:nvPr>
        </p:nvSpPr>
        <p:spPr>
          <a:xfrm>
            <a:off x="3164550" y="2686775"/>
            <a:ext cx="2814900" cy="759300"/>
          </a:xfrm>
          <a:prstGeom prst="rect">
            <a:avLst/>
          </a:prstGeom>
          <a:noFill/>
          <a:ln>
            <a:noFill/>
          </a:ln>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443" name="Google Shape;2443;p27"/>
          <p:cNvSpPr txBox="1"/>
          <p:nvPr/>
        </p:nvSpPr>
        <p:spPr>
          <a:xfrm>
            <a:off x="2214600" y="3595325"/>
            <a:ext cx="4714800" cy="5301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200">
                <a:solidFill>
                  <a:srgbClr val="434343"/>
                </a:solidFill>
                <a:latin typeface="Varela Round"/>
                <a:ea typeface="Varela Round"/>
                <a:cs typeface="Varela Round"/>
                <a:sym typeface="Varela Round"/>
              </a:rPr>
              <a:t>CREDITS: This presentation template was created by </a:t>
            </a:r>
            <a:r>
              <a:rPr lang="en" sz="1200" b="1">
                <a:solidFill>
                  <a:srgbClr val="434343"/>
                </a:solidFill>
                <a:uFill>
                  <a:noFill/>
                </a:uFill>
                <a:latin typeface="Varela Round"/>
                <a:ea typeface="Varela Round"/>
                <a:cs typeface="Varela Round"/>
                <a:sym typeface="Varela Round"/>
                <a:hlinkClick r:id="rId2">
                  <a:extLst>
                    <a:ext uri="{A12FA001-AC4F-418D-AE19-62706E023703}">
                      <ahyp:hlinkClr xmlns:ahyp="http://schemas.microsoft.com/office/drawing/2018/hyperlinkcolor" val="tx"/>
                    </a:ext>
                  </a:extLst>
                </a:hlinkClick>
              </a:rPr>
              <a:t>Slidesgo</a:t>
            </a:r>
            <a:r>
              <a:rPr lang="en" sz="1200">
                <a:solidFill>
                  <a:srgbClr val="434343"/>
                </a:solidFill>
                <a:latin typeface="Varela Round"/>
                <a:ea typeface="Varela Round"/>
                <a:cs typeface="Varela Round"/>
                <a:sym typeface="Varela Round"/>
              </a:rPr>
              <a:t>, including icons by </a:t>
            </a:r>
            <a:r>
              <a:rPr lang="en" sz="1200" b="1">
                <a:solidFill>
                  <a:srgbClr val="434343"/>
                </a:solidFill>
                <a:uFill>
                  <a:noFill/>
                </a:uFill>
                <a:latin typeface="Varela Round"/>
                <a:ea typeface="Varela Round"/>
                <a:cs typeface="Varela Round"/>
                <a:sym typeface="Varela Round"/>
                <a:hlinkClick r:id="rId3">
                  <a:extLst>
                    <a:ext uri="{A12FA001-AC4F-418D-AE19-62706E023703}">
                      <ahyp:hlinkClr xmlns:ahyp="http://schemas.microsoft.com/office/drawing/2018/hyperlinkcolor" val="tx"/>
                    </a:ext>
                  </a:extLst>
                </a:hlinkClick>
              </a:rPr>
              <a:t>Flaticon</a:t>
            </a:r>
            <a:r>
              <a:rPr lang="en" sz="1200">
                <a:solidFill>
                  <a:srgbClr val="434343"/>
                </a:solidFill>
                <a:latin typeface="Varela Round"/>
                <a:ea typeface="Varela Round"/>
                <a:cs typeface="Varela Round"/>
                <a:sym typeface="Varela Round"/>
              </a:rPr>
              <a:t>, infographics &amp; images by </a:t>
            </a:r>
            <a:r>
              <a:rPr lang="en" sz="1200" b="1">
                <a:solidFill>
                  <a:srgbClr val="434343"/>
                </a:solidFill>
                <a:uFill>
                  <a:noFill/>
                </a:uFill>
                <a:latin typeface="Varela Round"/>
                <a:ea typeface="Varela Round"/>
                <a:cs typeface="Varela Round"/>
                <a:sym typeface="Varela Round"/>
                <a:hlinkClick r:id="rId4">
                  <a:extLst>
                    <a:ext uri="{A12FA001-AC4F-418D-AE19-62706E023703}">
                      <ahyp:hlinkClr xmlns:ahyp="http://schemas.microsoft.com/office/drawing/2018/hyperlinkcolor" val="tx"/>
                    </a:ext>
                  </a:extLst>
                </a:hlinkClick>
              </a:rPr>
              <a:t>Freepik</a:t>
            </a:r>
            <a:endParaRPr sz="1200" b="1">
              <a:solidFill>
                <a:schemeClr val="dk2"/>
              </a:solidFill>
              <a:latin typeface="Varela Round"/>
              <a:ea typeface="Varela Round"/>
              <a:cs typeface="Varela Round"/>
              <a:sym typeface="Varela Roun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CUSTOM_15">
    <p:spTree>
      <p:nvGrpSpPr>
        <p:cNvPr id="1" name="Shape 2444"/>
        <p:cNvGrpSpPr/>
        <p:nvPr/>
      </p:nvGrpSpPr>
      <p:grpSpPr>
        <a:xfrm>
          <a:off x="0" y="0"/>
          <a:ext cx="0" cy="0"/>
          <a:chOff x="0" y="0"/>
          <a:chExt cx="0" cy="0"/>
        </a:xfrm>
      </p:grpSpPr>
      <p:grpSp>
        <p:nvGrpSpPr>
          <p:cNvPr id="2445" name="Google Shape;2445;p28"/>
          <p:cNvGrpSpPr/>
          <p:nvPr/>
        </p:nvGrpSpPr>
        <p:grpSpPr>
          <a:xfrm>
            <a:off x="-23004" y="-1"/>
            <a:ext cx="9177565" cy="5143390"/>
            <a:chOff x="-23004" y="-1"/>
            <a:chExt cx="9177565" cy="5143390"/>
          </a:xfrm>
        </p:grpSpPr>
        <p:sp>
          <p:nvSpPr>
            <p:cNvPr id="2446" name="Google Shape;2446;p28"/>
            <p:cNvSpPr/>
            <p:nvPr/>
          </p:nvSpPr>
          <p:spPr>
            <a:xfrm>
              <a:off x="-22991"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28"/>
            <p:cNvSpPr/>
            <p:nvPr/>
          </p:nvSpPr>
          <p:spPr>
            <a:xfrm>
              <a:off x="324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28"/>
            <p:cNvSpPr/>
            <p:nvPr/>
          </p:nvSpPr>
          <p:spPr>
            <a:xfrm>
              <a:off x="650686"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28"/>
            <p:cNvSpPr/>
            <p:nvPr/>
          </p:nvSpPr>
          <p:spPr>
            <a:xfrm>
              <a:off x="9986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28"/>
            <p:cNvSpPr/>
            <p:nvPr/>
          </p:nvSpPr>
          <p:spPr>
            <a:xfrm>
              <a:off x="1346531"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28"/>
            <p:cNvSpPr/>
            <p:nvPr/>
          </p:nvSpPr>
          <p:spPr>
            <a:xfrm>
              <a:off x="1672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8"/>
            <p:cNvSpPr/>
            <p:nvPr/>
          </p:nvSpPr>
          <p:spPr>
            <a:xfrm>
              <a:off x="20202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8"/>
            <p:cNvSpPr/>
            <p:nvPr/>
          </p:nvSpPr>
          <p:spPr>
            <a:xfrm>
              <a:off x="236813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8"/>
            <p:cNvSpPr/>
            <p:nvPr/>
          </p:nvSpPr>
          <p:spPr>
            <a:xfrm>
              <a:off x="26941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8"/>
            <p:cNvSpPr/>
            <p:nvPr/>
          </p:nvSpPr>
          <p:spPr>
            <a:xfrm>
              <a:off x="3041740"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8"/>
            <p:cNvSpPr/>
            <p:nvPr/>
          </p:nvSpPr>
          <p:spPr>
            <a:xfrm>
              <a:off x="338966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8"/>
            <p:cNvSpPr/>
            <p:nvPr/>
          </p:nvSpPr>
          <p:spPr>
            <a:xfrm>
              <a:off x="37157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8"/>
            <p:cNvSpPr/>
            <p:nvPr/>
          </p:nvSpPr>
          <p:spPr>
            <a:xfrm>
              <a:off x="406333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8"/>
            <p:cNvSpPr/>
            <p:nvPr/>
          </p:nvSpPr>
          <p:spPr>
            <a:xfrm>
              <a:off x="4411262"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8"/>
            <p:cNvSpPr/>
            <p:nvPr/>
          </p:nvSpPr>
          <p:spPr>
            <a:xfrm>
              <a:off x="-23004" y="176275"/>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8"/>
            <p:cNvSpPr/>
            <p:nvPr/>
          </p:nvSpPr>
          <p:spPr>
            <a:xfrm>
              <a:off x="-23004" y="52386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8"/>
            <p:cNvSpPr/>
            <p:nvPr/>
          </p:nvSpPr>
          <p:spPr>
            <a:xfrm>
              <a:off x="-23004" y="84988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8"/>
            <p:cNvSpPr/>
            <p:nvPr/>
          </p:nvSpPr>
          <p:spPr>
            <a:xfrm>
              <a:off x="-23004" y="119780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8"/>
            <p:cNvSpPr/>
            <p:nvPr/>
          </p:nvSpPr>
          <p:spPr>
            <a:xfrm>
              <a:off x="-23004" y="155450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8"/>
            <p:cNvSpPr/>
            <p:nvPr/>
          </p:nvSpPr>
          <p:spPr>
            <a:xfrm>
              <a:off x="-23004" y="1880590"/>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8"/>
            <p:cNvSpPr/>
            <p:nvPr/>
          </p:nvSpPr>
          <p:spPr>
            <a:xfrm>
              <a:off x="-23004" y="222851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8"/>
            <p:cNvSpPr/>
            <p:nvPr/>
          </p:nvSpPr>
          <p:spPr>
            <a:xfrm>
              <a:off x="-23004" y="257636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8"/>
            <p:cNvSpPr/>
            <p:nvPr/>
          </p:nvSpPr>
          <p:spPr>
            <a:xfrm>
              <a:off x="-23004" y="2902455"/>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8"/>
            <p:cNvSpPr/>
            <p:nvPr/>
          </p:nvSpPr>
          <p:spPr>
            <a:xfrm>
              <a:off x="-23004" y="3250042"/>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8"/>
            <p:cNvSpPr/>
            <p:nvPr/>
          </p:nvSpPr>
          <p:spPr>
            <a:xfrm>
              <a:off x="-23004" y="359796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8"/>
            <p:cNvSpPr/>
            <p:nvPr/>
          </p:nvSpPr>
          <p:spPr>
            <a:xfrm>
              <a:off x="-23004" y="392405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8"/>
            <p:cNvSpPr/>
            <p:nvPr/>
          </p:nvSpPr>
          <p:spPr>
            <a:xfrm>
              <a:off x="-23004" y="4271639"/>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8"/>
            <p:cNvSpPr/>
            <p:nvPr/>
          </p:nvSpPr>
          <p:spPr>
            <a:xfrm>
              <a:off x="-23004" y="461956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8"/>
            <p:cNvSpPr/>
            <p:nvPr/>
          </p:nvSpPr>
          <p:spPr>
            <a:xfrm>
              <a:off x="-23004" y="4945583"/>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8"/>
            <p:cNvSpPr/>
            <p:nvPr/>
          </p:nvSpPr>
          <p:spPr>
            <a:xfrm>
              <a:off x="4732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8"/>
            <p:cNvSpPr/>
            <p:nvPr/>
          </p:nvSpPr>
          <p:spPr>
            <a:xfrm>
              <a:off x="505868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8"/>
            <p:cNvSpPr/>
            <p:nvPr/>
          </p:nvSpPr>
          <p:spPr>
            <a:xfrm>
              <a:off x="5406608"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8"/>
            <p:cNvSpPr/>
            <p:nvPr/>
          </p:nvSpPr>
          <p:spPr>
            <a:xfrm>
              <a:off x="57541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8"/>
            <p:cNvSpPr/>
            <p:nvPr/>
          </p:nvSpPr>
          <p:spPr>
            <a:xfrm>
              <a:off x="6080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8"/>
            <p:cNvSpPr/>
            <p:nvPr/>
          </p:nvSpPr>
          <p:spPr>
            <a:xfrm>
              <a:off x="64282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8"/>
            <p:cNvSpPr/>
            <p:nvPr/>
          </p:nvSpPr>
          <p:spPr>
            <a:xfrm>
              <a:off x="677579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8"/>
            <p:cNvSpPr/>
            <p:nvPr/>
          </p:nvSpPr>
          <p:spPr>
            <a:xfrm>
              <a:off x="710188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8"/>
            <p:cNvSpPr/>
            <p:nvPr/>
          </p:nvSpPr>
          <p:spPr>
            <a:xfrm>
              <a:off x="74498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8"/>
            <p:cNvSpPr/>
            <p:nvPr/>
          </p:nvSpPr>
          <p:spPr>
            <a:xfrm>
              <a:off x="779739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8"/>
            <p:cNvSpPr/>
            <p:nvPr/>
          </p:nvSpPr>
          <p:spPr>
            <a:xfrm>
              <a:off x="8123417"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8"/>
            <p:cNvSpPr/>
            <p:nvPr/>
          </p:nvSpPr>
          <p:spPr>
            <a:xfrm>
              <a:off x="8471339"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8"/>
            <p:cNvSpPr/>
            <p:nvPr/>
          </p:nvSpPr>
          <p:spPr>
            <a:xfrm>
              <a:off x="882837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8"/>
            <p:cNvSpPr/>
            <p:nvPr/>
          </p:nvSpPr>
          <p:spPr>
            <a:xfrm>
              <a:off x="915445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28"/>
            <p:cNvSpPr/>
            <p:nvPr/>
          </p:nvSpPr>
          <p:spPr>
            <a:xfrm>
              <a:off x="4732600" y="176275"/>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28"/>
            <p:cNvSpPr/>
            <p:nvPr/>
          </p:nvSpPr>
          <p:spPr>
            <a:xfrm>
              <a:off x="4732600" y="52386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8"/>
            <p:cNvSpPr/>
            <p:nvPr/>
          </p:nvSpPr>
          <p:spPr>
            <a:xfrm>
              <a:off x="4732600" y="84988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8"/>
            <p:cNvSpPr/>
            <p:nvPr/>
          </p:nvSpPr>
          <p:spPr>
            <a:xfrm>
              <a:off x="4732600" y="119780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8"/>
            <p:cNvSpPr/>
            <p:nvPr/>
          </p:nvSpPr>
          <p:spPr>
            <a:xfrm>
              <a:off x="4732600" y="155450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8"/>
            <p:cNvSpPr/>
            <p:nvPr/>
          </p:nvSpPr>
          <p:spPr>
            <a:xfrm>
              <a:off x="4732600" y="1880590"/>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28"/>
            <p:cNvSpPr/>
            <p:nvPr/>
          </p:nvSpPr>
          <p:spPr>
            <a:xfrm>
              <a:off x="4732600" y="222851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28"/>
            <p:cNvSpPr/>
            <p:nvPr/>
          </p:nvSpPr>
          <p:spPr>
            <a:xfrm>
              <a:off x="4732600" y="257636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8"/>
            <p:cNvSpPr/>
            <p:nvPr/>
          </p:nvSpPr>
          <p:spPr>
            <a:xfrm>
              <a:off x="4732600" y="2902455"/>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8"/>
            <p:cNvSpPr/>
            <p:nvPr/>
          </p:nvSpPr>
          <p:spPr>
            <a:xfrm>
              <a:off x="4732600" y="3250042"/>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28"/>
            <p:cNvSpPr/>
            <p:nvPr/>
          </p:nvSpPr>
          <p:spPr>
            <a:xfrm>
              <a:off x="4732600" y="359796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8"/>
            <p:cNvSpPr/>
            <p:nvPr/>
          </p:nvSpPr>
          <p:spPr>
            <a:xfrm>
              <a:off x="4732600" y="392405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28"/>
            <p:cNvSpPr/>
            <p:nvPr/>
          </p:nvSpPr>
          <p:spPr>
            <a:xfrm>
              <a:off x="4732600" y="4271639"/>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28"/>
            <p:cNvSpPr/>
            <p:nvPr/>
          </p:nvSpPr>
          <p:spPr>
            <a:xfrm>
              <a:off x="4732600" y="461956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28"/>
            <p:cNvSpPr/>
            <p:nvPr/>
          </p:nvSpPr>
          <p:spPr>
            <a:xfrm>
              <a:off x="4732600" y="4945583"/>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4" name="Google Shape;2504;p28"/>
          <p:cNvSpPr/>
          <p:nvPr/>
        </p:nvSpPr>
        <p:spPr>
          <a:xfrm>
            <a:off x="600600" y="1014000"/>
            <a:ext cx="7942800" cy="374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5" name="Google Shape;2505;p28"/>
          <p:cNvGrpSpPr/>
          <p:nvPr/>
        </p:nvGrpSpPr>
        <p:grpSpPr>
          <a:xfrm rot="-5400000">
            <a:off x="7598805" y="823914"/>
            <a:ext cx="368499" cy="424474"/>
            <a:chOff x="3150425" y="3024575"/>
            <a:chExt cx="130350" cy="150150"/>
          </a:xfrm>
        </p:grpSpPr>
        <p:sp>
          <p:nvSpPr>
            <p:cNvPr id="2506" name="Google Shape;2506;p28"/>
            <p:cNvSpPr/>
            <p:nvPr/>
          </p:nvSpPr>
          <p:spPr>
            <a:xfrm>
              <a:off x="3259350" y="3087675"/>
              <a:ext cx="21425" cy="20150"/>
            </a:xfrm>
            <a:custGeom>
              <a:avLst/>
              <a:gdLst/>
              <a:ahLst/>
              <a:cxnLst/>
              <a:rect l="l" t="t" r="r" b="b"/>
              <a:pathLst>
                <a:path w="857" h="806" extrusionOk="0">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8"/>
            <p:cNvSpPr/>
            <p:nvPr/>
          </p:nvSpPr>
          <p:spPr>
            <a:xfrm>
              <a:off x="3226525" y="3128500"/>
              <a:ext cx="22425" cy="29025"/>
            </a:xfrm>
            <a:custGeom>
              <a:avLst/>
              <a:gdLst/>
              <a:ahLst/>
              <a:cxnLst/>
              <a:rect l="l" t="t" r="r" b="b"/>
              <a:pathLst>
                <a:path w="897" h="1161" extrusionOk="0">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8"/>
            <p:cNvSpPr/>
            <p:nvPr/>
          </p:nvSpPr>
          <p:spPr>
            <a:xfrm>
              <a:off x="3237625" y="3024575"/>
              <a:ext cx="14800" cy="14075"/>
            </a:xfrm>
            <a:custGeom>
              <a:avLst/>
              <a:gdLst/>
              <a:ahLst/>
              <a:cxnLst/>
              <a:rect l="l" t="t" r="r" b="b"/>
              <a:pathLst>
                <a:path w="592" h="563" extrusionOk="0">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8"/>
            <p:cNvSpPr/>
            <p:nvPr/>
          </p:nvSpPr>
          <p:spPr>
            <a:xfrm>
              <a:off x="3209125" y="3062300"/>
              <a:ext cx="22900" cy="22025"/>
            </a:xfrm>
            <a:custGeom>
              <a:avLst/>
              <a:gdLst/>
              <a:ahLst/>
              <a:cxnLst/>
              <a:rect l="l" t="t" r="r" b="b"/>
              <a:pathLst>
                <a:path w="916" h="881" extrusionOk="0">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8"/>
            <p:cNvSpPr/>
            <p:nvPr/>
          </p:nvSpPr>
          <p:spPr>
            <a:xfrm>
              <a:off x="3205650" y="3094325"/>
              <a:ext cx="22350" cy="22600"/>
            </a:xfrm>
            <a:custGeom>
              <a:avLst/>
              <a:gdLst/>
              <a:ahLst/>
              <a:cxnLst/>
              <a:rect l="l" t="t" r="r" b="b"/>
              <a:pathLst>
                <a:path w="894" h="904" extrusionOk="0">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8"/>
            <p:cNvSpPr/>
            <p:nvPr/>
          </p:nvSpPr>
          <p:spPr>
            <a:xfrm>
              <a:off x="3182750" y="3155225"/>
              <a:ext cx="18425" cy="19500"/>
            </a:xfrm>
            <a:custGeom>
              <a:avLst/>
              <a:gdLst/>
              <a:ahLst/>
              <a:cxnLst/>
              <a:rect l="l" t="t" r="r" b="b"/>
              <a:pathLst>
                <a:path w="737" h="780" extrusionOk="0">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8"/>
            <p:cNvSpPr/>
            <p:nvPr/>
          </p:nvSpPr>
          <p:spPr>
            <a:xfrm>
              <a:off x="3165350" y="3033050"/>
              <a:ext cx="26875" cy="29250"/>
            </a:xfrm>
            <a:custGeom>
              <a:avLst/>
              <a:gdLst/>
              <a:ahLst/>
              <a:cxnLst/>
              <a:rect l="l" t="t" r="r" b="b"/>
              <a:pathLst>
                <a:path w="1075" h="1170" extrusionOk="0">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28"/>
            <p:cNvSpPr/>
            <p:nvPr/>
          </p:nvSpPr>
          <p:spPr>
            <a:xfrm>
              <a:off x="3150425" y="3082275"/>
              <a:ext cx="25900" cy="26450"/>
            </a:xfrm>
            <a:custGeom>
              <a:avLst/>
              <a:gdLst/>
              <a:ahLst/>
              <a:cxnLst/>
              <a:rect l="l" t="t" r="r" b="b"/>
              <a:pathLst>
                <a:path w="1036" h="1058" extrusionOk="0">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4" name="Google Shape;2514;p28"/>
          <p:cNvGrpSpPr/>
          <p:nvPr/>
        </p:nvGrpSpPr>
        <p:grpSpPr>
          <a:xfrm rot="9715366" flipH="1">
            <a:off x="8134543" y="833393"/>
            <a:ext cx="578893" cy="989541"/>
            <a:chOff x="478350" y="474400"/>
            <a:chExt cx="344250" cy="588450"/>
          </a:xfrm>
        </p:grpSpPr>
        <p:sp>
          <p:nvSpPr>
            <p:cNvPr id="2515" name="Google Shape;2515;p28"/>
            <p:cNvSpPr/>
            <p:nvPr/>
          </p:nvSpPr>
          <p:spPr>
            <a:xfrm>
              <a:off x="478350" y="590800"/>
              <a:ext cx="58225" cy="311400"/>
            </a:xfrm>
            <a:custGeom>
              <a:avLst/>
              <a:gdLst/>
              <a:ahLst/>
              <a:cxnLst/>
              <a:rect l="l" t="t" r="r" b="b"/>
              <a:pathLst>
                <a:path w="2329" h="12456" extrusionOk="0">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8"/>
            <p:cNvSpPr/>
            <p:nvPr/>
          </p:nvSpPr>
          <p:spPr>
            <a:xfrm>
              <a:off x="549975" y="474400"/>
              <a:ext cx="272625" cy="588450"/>
            </a:xfrm>
            <a:custGeom>
              <a:avLst/>
              <a:gdLst/>
              <a:ahLst/>
              <a:cxnLst/>
              <a:rect l="l" t="t" r="r" b="b"/>
              <a:pathLst>
                <a:path w="10905" h="23538" extrusionOk="0">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7" name="Google Shape;2517;p28"/>
          <p:cNvGrpSpPr/>
          <p:nvPr/>
        </p:nvGrpSpPr>
        <p:grpSpPr>
          <a:xfrm>
            <a:off x="600600" y="519300"/>
            <a:ext cx="7942800" cy="494700"/>
            <a:chOff x="600600" y="519300"/>
            <a:chExt cx="7942800" cy="494700"/>
          </a:xfrm>
        </p:grpSpPr>
        <p:sp>
          <p:nvSpPr>
            <p:cNvPr id="2518" name="Google Shape;2518;p28"/>
            <p:cNvSpPr/>
            <p:nvPr/>
          </p:nvSpPr>
          <p:spPr>
            <a:xfrm>
              <a:off x="600600" y="519300"/>
              <a:ext cx="7942800" cy="494700"/>
            </a:xfrm>
            <a:prstGeom prst="rect">
              <a:avLst/>
            </a:prstGeom>
            <a:solidFill>
              <a:schemeClr val="accent4"/>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19" name="Google Shape;2519;p28"/>
            <p:cNvGrpSpPr/>
            <p:nvPr/>
          </p:nvGrpSpPr>
          <p:grpSpPr>
            <a:xfrm>
              <a:off x="7542569" y="681111"/>
              <a:ext cx="789243" cy="171052"/>
              <a:chOff x="733775" y="310686"/>
              <a:chExt cx="789243" cy="171052"/>
            </a:xfrm>
          </p:grpSpPr>
          <p:sp>
            <p:nvSpPr>
              <p:cNvPr id="2520" name="Google Shape;2520;p28"/>
              <p:cNvSpPr/>
              <p:nvPr/>
            </p:nvSpPr>
            <p:spPr>
              <a:xfrm>
                <a:off x="1364945" y="310686"/>
                <a:ext cx="158072" cy="171052"/>
              </a:xfrm>
              <a:prstGeom prst="rect">
                <a:avLst/>
              </a:prstGeom>
            </p:spPr>
            <p:txBody>
              <a:bodyPr>
                <a:prstTxWarp prst="textPlain">
                  <a:avLst/>
                </a:prstTxWarp>
              </a:bodyPr>
              <a:lstStyle/>
              <a:p>
                <a:pPr lvl="0" algn="ctr"/>
                <a:r>
                  <a:rPr b="0" i="0">
                    <a:ln>
                      <a:noFill/>
                    </a:ln>
                    <a:solidFill>
                      <a:schemeClr val="lt2"/>
                    </a:solidFill>
                    <a:latin typeface="Gaegu;300"/>
                  </a:rPr>
                  <a:t>x</a:t>
                </a:r>
              </a:p>
            </p:txBody>
          </p:sp>
          <p:sp>
            <p:nvSpPr>
              <p:cNvPr id="2521" name="Google Shape;2521;p28"/>
              <p:cNvSpPr/>
              <p:nvPr/>
            </p:nvSpPr>
            <p:spPr>
              <a:xfrm>
                <a:off x="733775" y="385383"/>
                <a:ext cx="155474" cy="21652"/>
              </a:xfrm>
              <a:prstGeom prst="rect">
                <a:avLst/>
              </a:prstGeom>
            </p:spPr>
            <p:txBody>
              <a:bodyPr>
                <a:prstTxWarp prst="textPlain">
                  <a:avLst/>
                </a:prstTxWarp>
              </a:bodyPr>
              <a:lstStyle/>
              <a:p>
                <a:pPr lvl="0" algn="ctr"/>
                <a:r>
                  <a:rPr b="0" i="0">
                    <a:ln>
                      <a:noFill/>
                    </a:ln>
                    <a:solidFill>
                      <a:schemeClr val="lt2"/>
                    </a:solidFill>
                    <a:latin typeface="Gaegu;300"/>
                  </a:rPr>
                  <a:t>-</a:t>
                </a:r>
              </a:p>
            </p:txBody>
          </p:sp>
          <p:grpSp>
            <p:nvGrpSpPr>
              <p:cNvPr id="2522" name="Google Shape;2522;p28"/>
              <p:cNvGrpSpPr/>
              <p:nvPr/>
            </p:nvGrpSpPr>
            <p:grpSpPr>
              <a:xfrm>
                <a:off x="1015525" y="313175"/>
                <a:ext cx="184510" cy="164017"/>
                <a:chOff x="7228702" y="774508"/>
                <a:chExt cx="285046" cy="253347"/>
              </a:xfrm>
            </p:grpSpPr>
            <p:grpSp>
              <p:nvGrpSpPr>
                <p:cNvPr id="2523" name="Google Shape;2523;p28"/>
                <p:cNvGrpSpPr/>
                <p:nvPr/>
              </p:nvGrpSpPr>
              <p:grpSpPr>
                <a:xfrm>
                  <a:off x="7313001" y="774508"/>
                  <a:ext cx="200747" cy="228523"/>
                  <a:chOff x="7313001" y="774508"/>
                  <a:chExt cx="200747" cy="228523"/>
                </a:xfrm>
              </p:grpSpPr>
              <p:sp>
                <p:nvSpPr>
                  <p:cNvPr id="2524" name="Google Shape;2524;p28"/>
                  <p:cNvSpPr/>
                  <p:nvPr/>
                </p:nvSpPr>
                <p:spPr>
                  <a:xfrm>
                    <a:off x="7315737" y="774508"/>
                    <a:ext cx="198011" cy="228523"/>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2525" name="Google Shape;2525;p28"/>
                  <p:cNvSpPr/>
                  <p:nvPr/>
                </p:nvSpPr>
                <p:spPr>
                  <a:xfrm>
                    <a:off x="7313001" y="778289"/>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6" name="Google Shape;2526;p28"/>
                <p:cNvGrpSpPr/>
                <p:nvPr/>
              </p:nvGrpSpPr>
              <p:grpSpPr>
                <a:xfrm>
                  <a:off x="7228702" y="809455"/>
                  <a:ext cx="200757" cy="218400"/>
                  <a:chOff x="7269477" y="781280"/>
                  <a:chExt cx="200757" cy="218400"/>
                </a:xfrm>
              </p:grpSpPr>
              <p:sp>
                <p:nvSpPr>
                  <p:cNvPr id="2527" name="Google Shape;2527;p28"/>
                  <p:cNvSpPr/>
                  <p:nvPr/>
                </p:nvSpPr>
                <p:spPr>
                  <a:xfrm>
                    <a:off x="7269477" y="781280"/>
                    <a:ext cx="200749" cy="217216"/>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2528" name="Google Shape;2528;p28"/>
                  <p:cNvSpPr/>
                  <p:nvPr/>
                </p:nvSpPr>
                <p:spPr>
                  <a:xfrm>
                    <a:off x="7269491" y="782465"/>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529" name="Google Shape;2529;p28"/>
            <p:cNvGrpSpPr/>
            <p:nvPr/>
          </p:nvGrpSpPr>
          <p:grpSpPr>
            <a:xfrm>
              <a:off x="812189" y="664537"/>
              <a:ext cx="800559" cy="204209"/>
              <a:chOff x="747420" y="664537"/>
              <a:chExt cx="800559" cy="204209"/>
            </a:xfrm>
          </p:grpSpPr>
          <p:grpSp>
            <p:nvGrpSpPr>
              <p:cNvPr id="2530" name="Google Shape;2530;p28"/>
              <p:cNvGrpSpPr/>
              <p:nvPr/>
            </p:nvGrpSpPr>
            <p:grpSpPr>
              <a:xfrm>
                <a:off x="1339984" y="664537"/>
                <a:ext cx="207995" cy="204209"/>
                <a:chOff x="1541700" y="658850"/>
                <a:chExt cx="253838" cy="249218"/>
              </a:xfrm>
            </p:grpSpPr>
            <p:sp>
              <p:nvSpPr>
                <p:cNvPr id="2531" name="Google Shape;2531;p28"/>
                <p:cNvSpPr/>
                <p:nvPr/>
              </p:nvSpPr>
              <p:spPr>
                <a:xfrm>
                  <a:off x="1541700" y="658850"/>
                  <a:ext cx="253838" cy="249218"/>
                </a:xfrm>
                <a:custGeom>
                  <a:avLst/>
                  <a:gdLst/>
                  <a:ahLst/>
                  <a:cxn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8"/>
                <p:cNvSpPr/>
                <p:nvPr/>
              </p:nvSpPr>
              <p:spPr>
                <a:xfrm>
                  <a:off x="1610522" y="731473"/>
                  <a:ext cx="118892" cy="100998"/>
                </a:xfrm>
                <a:custGeom>
                  <a:avLst/>
                  <a:gdLst/>
                  <a:ahLst/>
                  <a:cxn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3" name="Google Shape;2533;p28"/>
              <p:cNvSpPr/>
              <p:nvPr/>
            </p:nvSpPr>
            <p:spPr>
              <a:xfrm rot="-5400000">
                <a:off x="71510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sp>
            <p:nvSpPr>
              <p:cNvPr id="2534" name="Google Shape;2534;p28"/>
              <p:cNvSpPr/>
              <p:nvPr/>
            </p:nvSpPr>
            <p:spPr>
              <a:xfrm rot="5400000" flipH="1">
                <a:off x="101138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grpSp>
      </p:grpSp>
      <p:grpSp>
        <p:nvGrpSpPr>
          <p:cNvPr id="2535" name="Google Shape;2535;p28"/>
          <p:cNvGrpSpPr/>
          <p:nvPr/>
        </p:nvGrpSpPr>
        <p:grpSpPr>
          <a:xfrm>
            <a:off x="5622860" y="4267818"/>
            <a:ext cx="971096" cy="494681"/>
            <a:chOff x="2094425" y="748900"/>
            <a:chExt cx="887900" cy="452300"/>
          </a:xfrm>
        </p:grpSpPr>
        <p:sp>
          <p:nvSpPr>
            <p:cNvPr id="2536" name="Google Shape;2536;p28"/>
            <p:cNvSpPr/>
            <p:nvPr/>
          </p:nvSpPr>
          <p:spPr>
            <a:xfrm>
              <a:off x="2094425" y="748900"/>
              <a:ext cx="887900" cy="419450"/>
            </a:xfrm>
            <a:custGeom>
              <a:avLst/>
              <a:gdLst/>
              <a:ahLst/>
              <a:cxnLst/>
              <a:rect l="l" t="t" r="r" b="b"/>
              <a:pathLst>
                <a:path w="35516" h="16778" extrusionOk="0">
                  <a:moveTo>
                    <a:pt x="18732" y="0"/>
                  </a:moveTo>
                  <a:cubicBezTo>
                    <a:pt x="17804" y="0"/>
                    <a:pt x="16865" y="68"/>
                    <a:pt x="15918" y="202"/>
                  </a:cubicBezTo>
                  <a:cubicBezTo>
                    <a:pt x="14724" y="362"/>
                    <a:pt x="13570" y="640"/>
                    <a:pt x="12456" y="1038"/>
                  </a:cubicBezTo>
                  <a:cubicBezTo>
                    <a:pt x="8397" y="2451"/>
                    <a:pt x="5154" y="4918"/>
                    <a:pt x="2766" y="8499"/>
                  </a:cubicBezTo>
                  <a:cubicBezTo>
                    <a:pt x="1234" y="10787"/>
                    <a:pt x="319" y="13314"/>
                    <a:pt x="21" y="16060"/>
                  </a:cubicBezTo>
                  <a:cubicBezTo>
                    <a:pt x="1" y="16159"/>
                    <a:pt x="1" y="16279"/>
                    <a:pt x="1" y="16378"/>
                  </a:cubicBezTo>
                  <a:cubicBezTo>
                    <a:pt x="21" y="16617"/>
                    <a:pt x="200" y="16756"/>
                    <a:pt x="419" y="16776"/>
                  </a:cubicBezTo>
                  <a:cubicBezTo>
                    <a:pt x="431" y="16777"/>
                    <a:pt x="444" y="16778"/>
                    <a:pt x="456" y="16778"/>
                  </a:cubicBezTo>
                  <a:cubicBezTo>
                    <a:pt x="640" y="16778"/>
                    <a:pt x="800" y="16643"/>
                    <a:pt x="856" y="16438"/>
                  </a:cubicBezTo>
                  <a:cubicBezTo>
                    <a:pt x="896" y="16338"/>
                    <a:pt x="896" y="16239"/>
                    <a:pt x="916" y="16139"/>
                  </a:cubicBezTo>
                  <a:cubicBezTo>
                    <a:pt x="1294" y="12737"/>
                    <a:pt x="2627" y="9753"/>
                    <a:pt x="4875" y="7206"/>
                  </a:cubicBezTo>
                  <a:cubicBezTo>
                    <a:pt x="8377" y="3227"/>
                    <a:pt x="12814" y="1138"/>
                    <a:pt x="18106" y="919"/>
                  </a:cubicBezTo>
                  <a:cubicBezTo>
                    <a:pt x="18349" y="908"/>
                    <a:pt x="18591" y="903"/>
                    <a:pt x="18831" y="903"/>
                  </a:cubicBezTo>
                  <a:cubicBezTo>
                    <a:pt x="20902" y="903"/>
                    <a:pt x="22908" y="1286"/>
                    <a:pt x="24851" y="2053"/>
                  </a:cubicBezTo>
                  <a:cubicBezTo>
                    <a:pt x="28492" y="3485"/>
                    <a:pt x="31278" y="5893"/>
                    <a:pt x="33068" y="9394"/>
                  </a:cubicBezTo>
                  <a:cubicBezTo>
                    <a:pt x="33904" y="11006"/>
                    <a:pt x="34401" y="12697"/>
                    <a:pt x="34561" y="14488"/>
                  </a:cubicBezTo>
                  <a:cubicBezTo>
                    <a:pt x="34581" y="14667"/>
                    <a:pt x="34600" y="14846"/>
                    <a:pt x="34620" y="15025"/>
                  </a:cubicBezTo>
                  <a:cubicBezTo>
                    <a:pt x="34620" y="15105"/>
                    <a:pt x="34640" y="15204"/>
                    <a:pt x="34680" y="15284"/>
                  </a:cubicBezTo>
                  <a:cubicBezTo>
                    <a:pt x="34740" y="15463"/>
                    <a:pt x="34899" y="15562"/>
                    <a:pt x="35098" y="15562"/>
                  </a:cubicBezTo>
                  <a:cubicBezTo>
                    <a:pt x="35277" y="15542"/>
                    <a:pt x="35436" y="15443"/>
                    <a:pt x="35456" y="15224"/>
                  </a:cubicBezTo>
                  <a:cubicBezTo>
                    <a:pt x="35496" y="14926"/>
                    <a:pt x="35516" y="14627"/>
                    <a:pt x="35476" y="14309"/>
                  </a:cubicBezTo>
                  <a:cubicBezTo>
                    <a:pt x="35317" y="12836"/>
                    <a:pt x="34939" y="11404"/>
                    <a:pt x="34362" y="10031"/>
                  </a:cubicBezTo>
                  <a:cubicBezTo>
                    <a:pt x="32889" y="6549"/>
                    <a:pt x="30482" y="3923"/>
                    <a:pt x="27159" y="2132"/>
                  </a:cubicBezTo>
                  <a:cubicBezTo>
                    <a:pt x="24485" y="682"/>
                    <a:pt x="21661" y="0"/>
                    <a:pt x="18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8"/>
            <p:cNvSpPr/>
            <p:nvPr/>
          </p:nvSpPr>
          <p:spPr>
            <a:xfrm>
              <a:off x="2180475" y="835350"/>
              <a:ext cx="733700" cy="337425"/>
            </a:xfrm>
            <a:custGeom>
              <a:avLst/>
              <a:gdLst/>
              <a:ahLst/>
              <a:cxnLst/>
              <a:rect l="l" t="t" r="r" b="b"/>
              <a:pathLst>
                <a:path w="29348" h="13497" extrusionOk="0">
                  <a:moveTo>
                    <a:pt x="15085" y="1"/>
                  </a:moveTo>
                  <a:cubicBezTo>
                    <a:pt x="14631" y="1"/>
                    <a:pt x="14172" y="23"/>
                    <a:pt x="13709" y="67"/>
                  </a:cubicBezTo>
                  <a:cubicBezTo>
                    <a:pt x="11362" y="286"/>
                    <a:pt x="9173" y="1102"/>
                    <a:pt x="7223" y="2435"/>
                  </a:cubicBezTo>
                  <a:cubicBezTo>
                    <a:pt x="3483" y="4962"/>
                    <a:pt x="1195" y="8503"/>
                    <a:pt x="41" y="12821"/>
                  </a:cubicBezTo>
                  <a:cubicBezTo>
                    <a:pt x="1" y="12920"/>
                    <a:pt x="1" y="13020"/>
                    <a:pt x="1" y="13099"/>
                  </a:cubicBezTo>
                  <a:cubicBezTo>
                    <a:pt x="31" y="13336"/>
                    <a:pt x="226" y="13496"/>
                    <a:pt x="431" y="13496"/>
                  </a:cubicBezTo>
                  <a:cubicBezTo>
                    <a:pt x="501" y="13496"/>
                    <a:pt x="572" y="13478"/>
                    <a:pt x="638" y="13437"/>
                  </a:cubicBezTo>
                  <a:cubicBezTo>
                    <a:pt x="757" y="13358"/>
                    <a:pt x="837" y="13218"/>
                    <a:pt x="896" y="13079"/>
                  </a:cubicBezTo>
                  <a:cubicBezTo>
                    <a:pt x="976" y="12880"/>
                    <a:pt x="1016" y="12641"/>
                    <a:pt x="1075" y="12423"/>
                  </a:cubicBezTo>
                  <a:cubicBezTo>
                    <a:pt x="2010" y="9378"/>
                    <a:pt x="3562" y="6712"/>
                    <a:pt x="5930" y="4564"/>
                  </a:cubicBezTo>
                  <a:cubicBezTo>
                    <a:pt x="8019" y="2673"/>
                    <a:pt x="10446" y="1480"/>
                    <a:pt x="13292" y="1042"/>
                  </a:cubicBezTo>
                  <a:cubicBezTo>
                    <a:pt x="13899" y="955"/>
                    <a:pt x="14505" y="912"/>
                    <a:pt x="15108" y="912"/>
                  </a:cubicBezTo>
                  <a:cubicBezTo>
                    <a:pt x="16856" y="912"/>
                    <a:pt x="18579" y="1277"/>
                    <a:pt x="20235" y="2017"/>
                  </a:cubicBezTo>
                  <a:cubicBezTo>
                    <a:pt x="23180" y="3350"/>
                    <a:pt x="25349" y="5519"/>
                    <a:pt x="26921" y="8304"/>
                  </a:cubicBezTo>
                  <a:cubicBezTo>
                    <a:pt x="27557" y="9438"/>
                    <a:pt x="28035" y="10632"/>
                    <a:pt x="28413" y="11885"/>
                  </a:cubicBezTo>
                  <a:cubicBezTo>
                    <a:pt x="28433" y="12005"/>
                    <a:pt x="28492" y="12124"/>
                    <a:pt x="28572" y="12224"/>
                  </a:cubicBezTo>
                  <a:cubicBezTo>
                    <a:pt x="28656" y="12350"/>
                    <a:pt x="28771" y="12417"/>
                    <a:pt x="28901" y="12417"/>
                  </a:cubicBezTo>
                  <a:cubicBezTo>
                    <a:pt x="28955" y="12417"/>
                    <a:pt x="29011" y="12406"/>
                    <a:pt x="29069" y="12383"/>
                  </a:cubicBezTo>
                  <a:cubicBezTo>
                    <a:pt x="29228" y="12323"/>
                    <a:pt x="29348" y="12184"/>
                    <a:pt x="29308" y="11965"/>
                  </a:cubicBezTo>
                  <a:cubicBezTo>
                    <a:pt x="29288" y="11706"/>
                    <a:pt x="29268" y="11428"/>
                    <a:pt x="29169" y="11189"/>
                  </a:cubicBezTo>
                  <a:cubicBezTo>
                    <a:pt x="28811" y="10274"/>
                    <a:pt x="28472" y="9339"/>
                    <a:pt x="28035" y="8463"/>
                  </a:cubicBezTo>
                  <a:cubicBezTo>
                    <a:pt x="26622" y="5658"/>
                    <a:pt x="24613" y="3410"/>
                    <a:pt x="21867" y="1838"/>
                  </a:cubicBezTo>
                  <a:cubicBezTo>
                    <a:pt x="19743" y="617"/>
                    <a:pt x="17478" y="1"/>
                    <a:pt x="150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8"/>
            <p:cNvSpPr/>
            <p:nvPr/>
          </p:nvSpPr>
          <p:spPr>
            <a:xfrm>
              <a:off x="2263050" y="935600"/>
              <a:ext cx="563600" cy="236375"/>
            </a:xfrm>
            <a:custGeom>
              <a:avLst/>
              <a:gdLst/>
              <a:ahLst/>
              <a:cxnLst/>
              <a:rect l="l" t="t" r="r" b="b"/>
              <a:pathLst>
                <a:path w="22544" h="9455" extrusionOk="0">
                  <a:moveTo>
                    <a:pt x="11757" y="0"/>
                  </a:moveTo>
                  <a:cubicBezTo>
                    <a:pt x="11389" y="0"/>
                    <a:pt x="11018" y="19"/>
                    <a:pt x="10645" y="56"/>
                  </a:cubicBezTo>
                  <a:cubicBezTo>
                    <a:pt x="8397" y="394"/>
                    <a:pt x="6706" y="1031"/>
                    <a:pt x="5333" y="1946"/>
                  </a:cubicBezTo>
                  <a:cubicBezTo>
                    <a:pt x="2826" y="3598"/>
                    <a:pt x="1135" y="5866"/>
                    <a:pt x="120" y="8671"/>
                  </a:cubicBezTo>
                  <a:cubicBezTo>
                    <a:pt x="80" y="8751"/>
                    <a:pt x="60" y="8811"/>
                    <a:pt x="40" y="8890"/>
                  </a:cubicBezTo>
                  <a:cubicBezTo>
                    <a:pt x="1" y="9129"/>
                    <a:pt x="120" y="9348"/>
                    <a:pt x="319" y="9427"/>
                  </a:cubicBezTo>
                  <a:cubicBezTo>
                    <a:pt x="370" y="9446"/>
                    <a:pt x="421" y="9455"/>
                    <a:pt x="472" y="9455"/>
                  </a:cubicBezTo>
                  <a:cubicBezTo>
                    <a:pt x="641" y="9455"/>
                    <a:pt x="800" y="9357"/>
                    <a:pt x="876" y="9189"/>
                  </a:cubicBezTo>
                  <a:cubicBezTo>
                    <a:pt x="936" y="9069"/>
                    <a:pt x="976" y="8950"/>
                    <a:pt x="1015" y="8830"/>
                  </a:cubicBezTo>
                  <a:cubicBezTo>
                    <a:pt x="1851" y="6582"/>
                    <a:pt x="3184" y="4692"/>
                    <a:pt x="5094" y="3220"/>
                  </a:cubicBezTo>
                  <a:cubicBezTo>
                    <a:pt x="7000" y="1746"/>
                    <a:pt x="9159" y="951"/>
                    <a:pt x="11570" y="951"/>
                  </a:cubicBezTo>
                  <a:cubicBezTo>
                    <a:pt x="11600" y="951"/>
                    <a:pt x="11630" y="951"/>
                    <a:pt x="11660" y="952"/>
                  </a:cubicBezTo>
                  <a:cubicBezTo>
                    <a:pt x="14326" y="971"/>
                    <a:pt x="16634" y="1926"/>
                    <a:pt x="18584" y="3757"/>
                  </a:cubicBezTo>
                  <a:cubicBezTo>
                    <a:pt x="19957" y="5050"/>
                    <a:pt x="20932" y="6602"/>
                    <a:pt x="21509" y="8413"/>
                  </a:cubicBezTo>
                  <a:cubicBezTo>
                    <a:pt x="21568" y="8572"/>
                    <a:pt x="21648" y="8751"/>
                    <a:pt x="21747" y="8890"/>
                  </a:cubicBezTo>
                  <a:cubicBezTo>
                    <a:pt x="21824" y="9005"/>
                    <a:pt x="21967" y="9063"/>
                    <a:pt x="22106" y="9063"/>
                  </a:cubicBezTo>
                  <a:cubicBezTo>
                    <a:pt x="22184" y="9063"/>
                    <a:pt x="22260" y="9045"/>
                    <a:pt x="22324" y="9010"/>
                  </a:cubicBezTo>
                  <a:cubicBezTo>
                    <a:pt x="22464" y="8950"/>
                    <a:pt x="22543" y="8771"/>
                    <a:pt x="22503" y="8552"/>
                  </a:cubicBezTo>
                  <a:cubicBezTo>
                    <a:pt x="22464" y="8333"/>
                    <a:pt x="22404" y="8114"/>
                    <a:pt x="22324" y="7895"/>
                  </a:cubicBezTo>
                  <a:cubicBezTo>
                    <a:pt x="21906" y="6781"/>
                    <a:pt x="21369" y="5707"/>
                    <a:pt x="20653" y="4752"/>
                  </a:cubicBezTo>
                  <a:cubicBezTo>
                    <a:pt x="18232" y="1560"/>
                    <a:pt x="15116" y="0"/>
                    <a:pt x="117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8"/>
            <p:cNvSpPr/>
            <p:nvPr/>
          </p:nvSpPr>
          <p:spPr>
            <a:xfrm>
              <a:off x="2343125" y="1024550"/>
              <a:ext cx="375575" cy="176650"/>
            </a:xfrm>
            <a:custGeom>
              <a:avLst/>
              <a:gdLst/>
              <a:ahLst/>
              <a:cxnLst/>
              <a:rect l="l" t="t" r="r" b="b"/>
              <a:pathLst>
                <a:path w="15023" h="7066" extrusionOk="0">
                  <a:moveTo>
                    <a:pt x="8034" y="1"/>
                  </a:moveTo>
                  <a:cubicBezTo>
                    <a:pt x="7582" y="1"/>
                    <a:pt x="7120" y="46"/>
                    <a:pt x="6646" y="139"/>
                  </a:cubicBezTo>
                  <a:cubicBezTo>
                    <a:pt x="5651" y="318"/>
                    <a:pt x="4756" y="736"/>
                    <a:pt x="3921" y="1293"/>
                  </a:cubicBezTo>
                  <a:cubicBezTo>
                    <a:pt x="2070" y="2567"/>
                    <a:pt x="856" y="4317"/>
                    <a:pt x="61" y="6387"/>
                  </a:cubicBezTo>
                  <a:cubicBezTo>
                    <a:pt x="41" y="6446"/>
                    <a:pt x="21" y="6506"/>
                    <a:pt x="21" y="6566"/>
                  </a:cubicBezTo>
                  <a:cubicBezTo>
                    <a:pt x="1" y="6785"/>
                    <a:pt x="140" y="6984"/>
                    <a:pt x="319" y="7043"/>
                  </a:cubicBezTo>
                  <a:cubicBezTo>
                    <a:pt x="369" y="7058"/>
                    <a:pt x="419" y="7066"/>
                    <a:pt x="467" y="7066"/>
                  </a:cubicBezTo>
                  <a:cubicBezTo>
                    <a:pt x="613" y="7066"/>
                    <a:pt x="747" y="6998"/>
                    <a:pt x="837" y="6864"/>
                  </a:cubicBezTo>
                  <a:cubicBezTo>
                    <a:pt x="896" y="6785"/>
                    <a:pt x="916" y="6685"/>
                    <a:pt x="976" y="6586"/>
                  </a:cubicBezTo>
                  <a:cubicBezTo>
                    <a:pt x="1215" y="6068"/>
                    <a:pt x="1414" y="5551"/>
                    <a:pt x="1692" y="5073"/>
                  </a:cubicBezTo>
                  <a:cubicBezTo>
                    <a:pt x="2528" y="3601"/>
                    <a:pt x="3622" y="2387"/>
                    <a:pt x="5154" y="1631"/>
                  </a:cubicBezTo>
                  <a:cubicBezTo>
                    <a:pt x="6141" y="1138"/>
                    <a:pt x="7102" y="891"/>
                    <a:pt x="8038" y="891"/>
                  </a:cubicBezTo>
                  <a:cubicBezTo>
                    <a:pt x="9330" y="891"/>
                    <a:pt x="10571" y="1362"/>
                    <a:pt x="11760" y="2308"/>
                  </a:cubicBezTo>
                  <a:cubicBezTo>
                    <a:pt x="12794" y="3124"/>
                    <a:pt x="13511" y="4198"/>
                    <a:pt x="14028" y="5392"/>
                  </a:cubicBezTo>
                  <a:cubicBezTo>
                    <a:pt x="14068" y="5511"/>
                    <a:pt x="14107" y="5611"/>
                    <a:pt x="14187" y="5710"/>
                  </a:cubicBezTo>
                  <a:cubicBezTo>
                    <a:pt x="14272" y="5851"/>
                    <a:pt x="14406" y="5932"/>
                    <a:pt x="14548" y="5932"/>
                  </a:cubicBezTo>
                  <a:cubicBezTo>
                    <a:pt x="14606" y="5932"/>
                    <a:pt x="14666" y="5918"/>
                    <a:pt x="14724" y="5889"/>
                  </a:cubicBezTo>
                  <a:cubicBezTo>
                    <a:pt x="14923" y="5810"/>
                    <a:pt x="15023" y="5611"/>
                    <a:pt x="14983" y="5372"/>
                  </a:cubicBezTo>
                  <a:cubicBezTo>
                    <a:pt x="14983" y="5332"/>
                    <a:pt x="14963" y="5272"/>
                    <a:pt x="14943" y="5213"/>
                  </a:cubicBezTo>
                  <a:cubicBezTo>
                    <a:pt x="14366" y="3800"/>
                    <a:pt x="13530" y="2586"/>
                    <a:pt x="12357" y="1612"/>
                  </a:cubicBezTo>
                  <a:cubicBezTo>
                    <a:pt x="11057" y="559"/>
                    <a:pt x="9613" y="1"/>
                    <a:pt x="80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0" name="Google Shape;2540;p28"/>
          <p:cNvSpPr/>
          <p:nvPr/>
        </p:nvSpPr>
        <p:spPr>
          <a:xfrm>
            <a:off x="720000" y="4202949"/>
            <a:ext cx="393256" cy="466950"/>
          </a:xfrm>
          <a:custGeom>
            <a:avLst/>
            <a:gdLst/>
            <a:ahLst/>
            <a:cxnLst/>
            <a:rect l="l" t="t" r="r" b="b"/>
            <a:pathLst>
              <a:path w="4776" h="5671" extrusionOk="0">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8"/>
          <p:cNvSpPr/>
          <p:nvPr/>
        </p:nvSpPr>
        <p:spPr>
          <a:xfrm>
            <a:off x="600600" y="1014000"/>
            <a:ext cx="7942800" cy="37485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CUSTOM_15_1">
    <p:spTree>
      <p:nvGrpSpPr>
        <p:cNvPr id="1" name="Shape 2542"/>
        <p:cNvGrpSpPr/>
        <p:nvPr/>
      </p:nvGrpSpPr>
      <p:grpSpPr>
        <a:xfrm>
          <a:off x="0" y="0"/>
          <a:ext cx="0" cy="0"/>
          <a:chOff x="0" y="0"/>
          <a:chExt cx="0" cy="0"/>
        </a:xfrm>
      </p:grpSpPr>
      <p:grpSp>
        <p:nvGrpSpPr>
          <p:cNvPr id="2543" name="Google Shape;2543;p29"/>
          <p:cNvGrpSpPr/>
          <p:nvPr/>
        </p:nvGrpSpPr>
        <p:grpSpPr>
          <a:xfrm>
            <a:off x="-23004" y="-1"/>
            <a:ext cx="9177565" cy="5143390"/>
            <a:chOff x="-23004" y="-1"/>
            <a:chExt cx="9177565" cy="5143390"/>
          </a:xfrm>
        </p:grpSpPr>
        <p:sp>
          <p:nvSpPr>
            <p:cNvPr id="2544" name="Google Shape;2544;p29"/>
            <p:cNvSpPr/>
            <p:nvPr/>
          </p:nvSpPr>
          <p:spPr>
            <a:xfrm>
              <a:off x="-22991"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9"/>
            <p:cNvSpPr/>
            <p:nvPr/>
          </p:nvSpPr>
          <p:spPr>
            <a:xfrm>
              <a:off x="324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9"/>
            <p:cNvSpPr/>
            <p:nvPr/>
          </p:nvSpPr>
          <p:spPr>
            <a:xfrm>
              <a:off x="650686"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9"/>
            <p:cNvSpPr/>
            <p:nvPr/>
          </p:nvSpPr>
          <p:spPr>
            <a:xfrm>
              <a:off x="9986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9"/>
            <p:cNvSpPr/>
            <p:nvPr/>
          </p:nvSpPr>
          <p:spPr>
            <a:xfrm>
              <a:off x="1346531"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9"/>
            <p:cNvSpPr/>
            <p:nvPr/>
          </p:nvSpPr>
          <p:spPr>
            <a:xfrm>
              <a:off x="1672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9"/>
            <p:cNvSpPr/>
            <p:nvPr/>
          </p:nvSpPr>
          <p:spPr>
            <a:xfrm>
              <a:off x="20202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9"/>
            <p:cNvSpPr/>
            <p:nvPr/>
          </p:nvSpPr>
          <p:spPr>
            <a:xfrm>
              <a:off x="236813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9"/>
            <p:cNvSpPr/>
            <p:nvPr/>
          </p:nvSpPr>
          <p:spPr>
            <a:xfrm>
              <a:off x="26941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9"/>
            <p:cNvSpPr/>
            <p:nvPr/>
          </p:nvSpPr>
          <p:spPr>
            <a:xfrm>
              <a:off x="3041740"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9"/>
            <p:cNvSpPr/>
            <p:nvPr/>
          </p:nvSpPr>
          <p:spPr>
            <a:xfrm>
              <a:off x="338966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9"/>
            <p:cNvSpPr/>
            <p:nvPr/>
          </p:nvSpPr>
          <p:spPr>
            <a:xfrm>
              <a:off x="37157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9"/>
            <p:cNvSpPr/>
            <p:nvPr/>
          </p:nvSpPr>
          <p:spPr>
            <a:xfrm>
              <a:off x="406333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9"/>
            <p:cNvSpPr/>
            <p:nvPr/>
          </p:nvSpPr>
          <p:spPr>
            <a:xfrm>
              <a:off x="4411262"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9"/>
            <p:cNvSpPr/>
            <p:nvPr/>
          </p:nvSpPr>
          <p:spPr>
            <a:xfrm>
              <a:off x="-23004" y="176275"/>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9"/>
            <p:cNvSpPr/>
            <p:nvPr/>
          </p:nvSpPr>
          <p:spPr>
            <a:xfrm>
              <a:off x="-23004" y="52386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9"/>
            <p:cNvSpPr/>
            <p:nvPr/>
          </p:nvSpPr>
          <p:spPr>
            <a:xfrm>
              <a:off x="-23004" y="84988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9"/>
            <p:cNvSpPr/>
            <p:nvPr/>
          </p:nvSpPr>
          <p:spPr>
            <a:xfrm>
              <a:off x="-23004" y="119780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9"/>
            <p:cNvSpPr/>
            <p:nvPr/>
          </p:nvSpPr>
          <p:spPr>
            <a:xfrm>
              <a:off x="-23004" y="155450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9"/>
            <p:cNvSpPr/>
            <p:nvPr/>
          </p:nvSpPr>
          <p:spPr>
            <a:xfrm>
              <a:off x="-23004" y="1880590"/>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9"/>
            <p:cNvSpPr/>
            <p:nvPr/>
          </p:nvSpPr>
          <p:spPr>
            <a:xfrm>
              <a:off x="-23004" y="222851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9"/>
            <p:cNvSpPr/>
            <p:nvPr/>
          </p:nvSpPr>
          <p:spPr>
            <a:xfrm>
              <a:off x="-23004" y="257636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9"/>
            <p:cNvSpPr/>
            <p:nvPr/>
          </p:nvSpPr>
          <p:spPr>
            <a:xfrm>
              <a:off x="-23004" y="2902455"/>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9"/>
            <p:cNvSpPr/>
            <p:nvPr/>
          </p:nvSpPr>
          <p:spPr>
            <a:xfrm>
              <a:off x="-23004" y="3250042"/>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9"/>
            <p:cNvSpPr/>
            <p:nvPr/>
          </p:nvSpPr>
          <p:spPr>
            <a:xfrm>
              <a:off x="-23004" y="359796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9"/>
            <p:cNvSpPr/>
            <p:nvPr/>
          </p:nvSpPr>
          <p:spPr>
            <a:xfrm>
              <a:off x="-23004" y="392405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9"/>
            <p:cNvSpPr/>
            <p:nvPr/>
          </p:nvSpPr>
          <p:spPr>
            <a:xfrm>
              <a:off x="-23004" y="4271639"/>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9"/>
            <p:cNvSpPr/>
            <p:nvPr/>
          </p:nvSpPr>
          <p:spPr>
            <a:xfrm>
              <a:off x="-23004" y="461956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9"/>
            <p:cNvSpPr/>
            <p:nvPr/>
          </p:nvSpPr>
          <p:spPr>
            <a:xfrm>
              <a:off x="-23004" y="4945583"/>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9"/>
            <p:cNvSpPr/>
            <p:nvPr/>
          </p:nvSpPr>
          <p:spPr>
            <a:xfrm>
              <a:off x="4732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9"/>
            <p:cNvSpPr/>
            <p:nvPr/>
          </p:nvSpPr>
          <p:spPr>
            <a:xfrm>
              <a:off x="505868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9"/>
            <p:cNvSpPr/>
            <p:nvPr/>
          </p:nvSpPr>
          <p:spPr>
            <a:xfrm>
              <a:off x="5406608"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9"/>
            <p:cNvSpPr/>
            <p:nvPr/>
          </p:nvSpPr>
          <p:spPr>
            <a:xfrm>
              <a:off x="57541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9"/>
            <p:cNvSpPr/>
            <p:nvPr/>
          </p:nvSpPr>
          <p:spPr>
            <a:xfrm>
              <a:off x="6080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9"/>
            <p:cNvSpPr/>
            <p:nvPr/>
          </p:nvSpPr>
          <p:spPr>
            <a:xfrm>
              <a:off x="64282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9"/>
            <p:cNvSpPr/>
            <p:nvPr/>
          </p:nvSpPr>
          <p:spPr>
            <a:xfrm>
              <a:off x="677579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9"/>
            <p:cNvSpPr/>
            <p:nvPr/>
          </p:nvSpPr>
          <p:spPr>
            <a:xfrm>
              <a:off x="710188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9"/>
            <p:cNvSpPr/>
            <p:nvPr/>
          </p:nvSpPr>
          <p:spPr>
            <a:xfrm>
              <a:off x="74498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9"/>
            <p:cNvSpPr/>
            <p:nvPr/>
          </p:nvSpPr>
          <p:spPr>
            <a:xfrm>
              <a:off x="779739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9"/>
            <p:cNvSpPr/>
            <p:nvPr/>
          </p:nvSpPr>
          <p:spPr>
            <a:xfrm>
              <a:off x="8123417"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9"/>
            <p:cNvSpPr/>
            <p:nvPr/>
          </p:nvSpPr>
          <p:spPr>
            <a:xfrm>
              <a:off x="8471339"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9"/>
            <p:cNvSpPr/>
            <p:nvPr/>
          </p:nvSpPr>
          <p:spPr>
            <a:xfrm>
              <a:off x="882837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9"/>
            <p:cNvSpPr/>
            <p:nvPr/>
          </p:nvSpPr>
          <p:spPr>
            <a:xfrm>
              <a:off x="915445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9"/>
            <p:cNvSpPr/>
            <p:nvPr/>
          </p:nvSpPr>
          <p:spPr>
            <a:xfrm>
              <a:off x="4732600" y="176275"/>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9"/>
            <p:cNvSpPr/>
            <p:nvPr/>
          </p:nvSpPr>
          <p:spPr>
            <a:xfrm>
              <a:off x="4732600" y="52386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9"/>
            <p:cNvSpPr/>
            <p:nvPr/>
          </p:nvSpPr>
          <p:spPr>
            <a:xfrm>
              <a:off x="4732600" y="84988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9"/>
            <p:cNvSpPr/>
            <p:nvPr/>
          </p:nvSpPr>
          <p:spPr>
            <a:xfrm>
              <a:off x="4732600" y="119780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9"/>
            <p:cNvSpPr/>
            <p:nvPr/>
          </p:nvSpPr>
          <p:spPr>
            <a:xfrm>
              <a:off x="4732600" y="155450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9"/>
            <p:cNvSpPr/>
            <p:nvPr/>
          </p:nvSpPr>
          <p:spPr>
            <a:xfrm>
              <a:off x="4732600" y="1880590"/>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29"/>
            <p:cNvSpPr/>
            <p:nvPr/>
          </p:nvSpPr>
          <p:spPr>
            <a:xfrm>
              <a:off x="4732600" y="222851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9"/>
            <p:cNvSpPr/>
            <p:nvPr/>
          </p:nvSpPr>
          <p:spPr>
            <a:xfrm>
              <a:off x="4732600" y="257636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9"/>
            <p:cNvSpPr/>
            <p:nvPr/>
          </p:nvSpPr>
          <p:spPr>
            <a:xfrm>
              <a:off x="4732600" y="2902455"/>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9"/>
            <p:cNvSpPr/>
            <p:nvPr/>
          </p:nvSpPr>
          <p:spPr>
            <a:xfrm>
              <a:off x="4732600" y="3250042"/>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9"/>
            <p:cNvSpPr/>
            <p:nvPr/>
          </p:nvSpPr>
          <p:spPr>
            <a:xfrm>
              <a:off x="4732600" y="359796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9"/>
            <p:cNvSpPr/>
            <p:nvPr/>
          </p:nvSpPr>
          <p:spPr>
            <a:xfrm>
              <a:off x="4732600" y="392405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9"/>
            <p:cNvSpPr/>
            <p:nvPr/>
          </p:nvSpPr>
          <p:spPr>
            <a:xfrm>
              <a:off x="4732600" y="4271639"/>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9"/>
            <p:cNvSpPr/>
            <p:nvPr/>
          </p:nvSpPr>
          <p:spPr>
            <a:xfrm>
              <a:off x="4732600" y="461956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9"/>
            <p:cNvSpPr/>
            <p:nvPr/>
          </p:nvSpPr>
          <p:spPr>
            <a:xfrm>
              <a:off x="4732600" y="4945583"/>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2" name="Google Shape;2602;p29"/>
          <p:cNvGrpSpPr/>
          <p:nvPr/>
        </p:nvGrpSpPr>
        <p:grpSpPr>
          <a:xfrm>
            <a:off x="-23004" y="-1"/>
            <a:ext cx="9177565" cy="5143390"/>
            <a:chOff x="-23004" y="-1"/>
            <a:chExt cx="9177565" cy="5143390"/>
          </a:xfrm>
        </p:grpSpPr>
        <p:sp>
          <p:nvSpPr>
            <p:cNvPr id="2603" name="Google Shape;2603;p29"/>
            <p:cNvSpPr/>
            <p:nvPr/>
          </p:nvSpPr>
          <p:spPr>
            <a:xfrm>
              <a:off x="-22991"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9"/>
            <p:cNvSpPr/>
            <p:nvPr/>
          </p:nvSpPr>
          <p:spPr>
            <a:xfrm>
              <a:off x="324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9"/>
            <p:cNvSpPr/>
            <p:nvPr/>
          </p:nvSpPr>
          <p:spPr>
            <a:xfrm>
              <a:off x="650686"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9"/>
            <p:cNvSpPr/>
            <p:nvPr/>
          </p:nvSpPr>
          <p:spPr>
            <a:xfrm>
              <a:off x="9986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9"/>
            <p:cNvSpPr/>
            <p:nvPr/>
          </p:nvSpPr>
          <p:spPr>
            <a:xfrm>
              <a:off x="1346531"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9"/>
            <p:cNvSpPr/>
            <p:nvPr/>
          </p:nvSpPr>
          <p:spPr>
            <a:xfrm>
              <a:off x="1672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9"/>
            <p:cNvSpPr/>
            <p:nvPr/>
          </p:nvSpPr>
          <p:spPr>
            <a:xfrm>
              <a:off x="20202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9"/>
            <p:cNvSpPr/>
            <p:nvPr/>
          </p:nvSpPr>
          <p:spPr>
            <a:xfrm>
              <a:off x="236813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9"/>
            <p:cNvSpPr/>
            <p:nvPr/>
          </p:nvSpPr>
          <p:spPr>
            <a:xfrm>
              <a:off x="26941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9"/>
            <p:cNvSpPr/>
            <p:nvPr/>
          </p:nvSpPr>
          <p:spPr>
            <a:xfrm>
              <a:off x="3041740"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9"/>
            <p:cNvSpPr/>
            <p:nvPr/>
          </p:nvSpPr>
          <p:spPr>
            <a:xfrm>
              <a:off x="338966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9"/>
            <p:cNvSpPr/>
            <p:nvPr/>
          </p:nvSpPr>
          <p:spPr>
            <a:xfrm>
              <a:off x="37157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9"/>
            <p:cNvSpPr/>
            <p:nvPr/>
          </p:nvSpPr>
          <p:spPr>
            <a:xfrm>
              <a:off x="406333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9"/>
            <p:cNvSpPr/>
            <p:nvPr/>
          </p:nvSpPr>
          <p:spPr>
            <a:xfrm>
              <a:off x="4411262"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9"/>
            <p:cNvSpPr/>
            <p:nvPr/>
          </p:nvSpPr>
          <p:spPr>
            <a:xfrm>
              <a:off x="-23004" y="176275"/>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9"/>
            <p:cNvSpPr/>
            <p:nvPr/>
          </p:nvSpPr>
          <p:spPr>
            <a:xfrm>
              <a:off x="-23004" y="52386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9"/>
            <p:cNvSpPr/>
            <p:nvPr/>
          </p:nvSpPr>
          <p:spPr>
            <a:xfrm>
              <a:off x="-23004" y="84988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9"/>
            <p:cNvSpPr/>
            <p:nvPr/>
          </p:nvSpPr>
          <p:spPr>
            <a:xfrm>
              <a:off x="-23004" y="119780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29"/>
            <p:cNvSpPr/>
            <p:nvPr/>
          </p:nvSpPr>
          <p:spPr>
            <a:xfrm>
              <a:off x="-23004" y="155450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29"/>
            <p:cNvSpPr/>
            <p:nvPr/>
          </p:nvSpPr>
          <p:spPr>
            <a:xfrm>
              <a:off x="-23004" y="1880590"/>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9"/>
            <p:cNvSpPr/>
            <p:nvPr/>
          </p:nvSpPr>
          <p:spPr>
            <a:xfrm>
              <a:off x="-23004" y="222851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9"/>
            <p:cNvSpPr/>
            <p:nvPr/>
          </p:nvSpPr>
          <p:spPr>
            <a:xfrm>
              <a:off x="-23004" y="257636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29"/>
            <p:cNvSpPr/>
            <p:nvPr/>
          </p:nvSpPr>
          <p:spPr>
            <a:xfrm>
              <a:off x="-23004" y="2902455"/>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29"/>
            <p:cNvSpPr/>
            <p:nvPr/>
          </p:nvSpPr>
          <p:spPr>
            <a:xfrm>
              <a:off x="-23004" y="3250042"/>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29"/>
            <p:cNvSpPr/>
            <p:nvPr/>
          </p:nvSpPr>
          <p:spPr>
            <a:xfrm>
              <a:off x="-23004" y="359796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29"/>
            <p:cNvSpPr/>
            <p:nvPr/>
          </p:nvSpPr>
          <p:spPr>
            <a:xfrm>
              <a:off x="-23004" y="392405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9"/>
            <p:cNvSpPr/>
            <p:nvPr/>
          </p:nvSpPr>
          <p:spPr>
            <a:xfrm>
              <a:off x="-23004" y="4271639"/>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9"/>
            <p:cNvSpPr/>
            <p:nvPr/>
          </p:nvSpPr>
          <p:spPr>
            <a:xfrm>
              <a:off x="-23004" y="461956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9"/>
            <p:cNvSpPr/>
            <p:nvPr/>
          </p:nvSpPr>
          <p:spPr>
            <a:xfrm>
              <a:off x="-23004" y="4945583"/>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9"/>
            <p:cNvSpPr/>
            <p:nvPr/>
          </p:nvSpPr>
          <p:spPr>
            <a:xfrm>
              <a:off x="4732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9"/>
            <p:cNvSpPr/>
            <p:nvPr/>
          </p:nvSpPr>
          <p:spPr>
            <a:xfrm>
              <a:off x="505868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9"/>
            <p:cNvSpPr/>
            <p:nvPr/>
          </p:nvSpPr>
          <p:spPr>
            <a:xfrm>
              <a:off x="5406608"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9"/>
            <p:cNvSpPr/>
            <p:nvPr/>
          </p:nvSpPr>
          <p:spPr>
            <a:xfrm>
              <a:off x="57541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9"/>
            <p:cNvSpPr/>
            <p:nvPr/>
          </p:nvSpPr>
          <p:spPr>
            <a:xfrm>
              <a:off x="6080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9"/>
            <p:cNvSpPr/>
            <p:nvPr/>
          </p:nvSpPr>
          <p:spPr>
            <a:xfrm>
              <a:off x="64282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29"/>
            <p:cNvSpPr/>
            <p:nvPr/>
          </p:nvSpPr>
          <p:spPr>
            <a:xfrm>
              <a:off x="677579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29"/>
            <p:cNvSpPr/>
            <p:nvPr/>
          </p:nvSpPr>
          <p:spPr>
            <a:xfrm>
              <a:off x="710188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9"/>
            <p:cNvSpPr/>
            <p:nvPr/>
          </p:nvSpPr>
          <p:spPr>
            <a:xfrm>
              <a:off x="74498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9"/>
            <p:cNvSpPr/>
            <p:nvPr/>
          </p:nvSpPr>
          <p:spPr>
            <a:xfrm>
              <a:off x="779739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9"/>
            <p:cNvSpPr/>
            <p:nvPr/>
          </p:nvSpPr>
          <p:spPr>
            <a:xfrm>
              <a:off x="8123417"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9"/>
            <p:cNvSpPr/>
            <p:nvPr/>
          </p:nvSpPr>
          <p:spPr>
            <a:xfrm>
              <a:off x="8471339"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9"/>
            <p:cNvSpPr/>
            <p:nvPr/>
          </p:nvSpPr>
          <p:spPr>
            <a:xfrm>
              <a:off x="882837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9"/>
            <p:cNvSpPr/>
            <p:nvPr/>
          </p:nvSpPr>
          <p:spPr>
            <a:xfrm>
              <a:off x="915445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9"/>
            <p:cNvSpPr/>
            <p:nvPr/>
          </p:nvSpPr>
          <p:spPr>
            <a:xfrm>
              <a:off x="4732600" y="176275"/>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9"/>
            <p:cNvSpPr/>
            <p:nvPr/>
          </p:nvSpPr>
          <p:spPr>
            <a:xfrm>
              <a:off x="4732600" y="52386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9"/>
            <p:cNvSpPr/>
            <p:nvPr/>
          </p:nvSpPr>
          <p:spPr>
            <a:xfrm>
              <a:off x="4732600" y="84988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29"/>
            <p:cNvSpPr/>
            <p:nvPr/>
          </p:nvSpPr>
          <p:spPr>
            <a:xfrm>
              <a:off x="4732600" y="119780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29"/>
            <p:cNvSpPr/>
            <p:nvPr/>
          </p:nvSpPr>
          <p:spPr>
            <a:xfrm>
              <a:off x="4732600" y="155450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29"/>
            <p:cNvSpPr/>
            <p:nvPr/>
          </p:nvSpPr>
          <p:spPr>
            <a:xfrm>
              <a:off x="4732600" y="1880590"/>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29"/>
            <p:cNvSpPr/>
            <p:nvPr/>
          </p:nvSpPr>
          <p:spPr>
            <a:xfrm>
              <a:off x="4732600" y="222851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29"/>
            <p:cNvSpPr/>
            <p:nvPr/>
          </p:nvSpPr>
          <p:spPr>
            <a:xfrm>
              <a:off x="4732600" y="257636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29"/>
            <p:cNvSpPr/>
            <p:nvPr/>
          </p:nvSpPr>
          <p:spPr>
            <a:xfrm>
              <a:off x="4732600" y="2902455"/>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29"/>
            <p:cNvSpPr/>
            <p:nvPr/>
          </p:nvSpPr>
          <p:spPr>
            <a:xfrm>
              <a:off x="4732600" y="3250042"/>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29"/>
            <p:cNvSpPr/>
            <p:nvPr/>
          </p:nvSpPr>
          <p:spPr>
            <a:xfrm>
              <a:off x="4732600" y="359796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29"/>
            <p:cNvSpPr/>
            <p:nvPr/>
          </p:nvSpPr>
          <p:spPr>
            <a:xfrm>
              <a:off x="4732600" y="392405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29"/>
            <p:cNvSpPr/>
            <p:nvPr/>
          </p:nvSpPr>
          <p:spPr>
            <a:xfrm>
              <a:off x="4732600" y="4271639"/>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29"/>
            <p:cNvSpPr/>
            <p:nvPr/>
          </p:nvSpPr>
          <p:spPr>
            <a:xfrm>
              <a:off x="4732600" y="461956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29"/>
            <p:cNvSpPr/>
            <p:nvPr/>
          </p:nvSpPr>
          <p:spPr>
            <a:xfrm>
              <a:off x="4732600" y="4945583"/>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61" name="Google Shape;2661;p29"/>
          <p:cNvSpPr/>
          <p:nvPr/>
        </p:nvSpPr>
        <p:spPr>
          <a:xfrm>
            <a:off x="600600" y="1014000"/>
            <a:ext cx="7942800" cy="374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29"/>
          <p:cNvSpPr/>
          <p:nvPr/>
        </p:nvSpPr>
        <p:spPr>
          <a:xfrm>
            <a:off x="5975076" y="4136476"/>
            <a:ext cx="2588600" cy="644575"/>
          </a:xfrm>
          <a:custGeom>
            <a:avLst/>
            <a:gdLst/>
            <a:ahLst/>
            <a:cxnLst/>
            <a:rect l="l" t="t" r="r" b="b"/>
            <a:pathLst>
              <a:path w="103544" h="25783" extrusionOk="0">
                <a:moveTo>
                  <a:pt x="5928" y="25504"/>
                </a:moveTo>
                <a:cubicBezTo>
                  <a:pt x="19744" y="26038"/>
                  <a:pt x="75739" y="25735"/>
                  <a:pt x="91923" y="25183"/>
                </a:cubicBezTo>
                <a:cubicBezTo>
                  <a:pt x="108107" y="24631"/>
                  <a:pt x="101894" y="26323"/>
                  <a:pt x="103033" y="22192"/>
                </a:cubicBezTo>
                <a:cubicBezTo>
                  <a:pt x="104173" y="18061"/>
                  <a:pt x="103674" y="2660"/>
                  <a:pt x="98760" y="399"/>
                </a:cubicBezTo>
                <a:cubicBezTo>
                  <a:pt x="93846" y="-1862"/>
                  <a:pt x="79638" y="6115"/>
                  <a:pt x="73549" y="8625"/>
                </a:cubicBezTo>
                <a:cubicBezTo>
                  <a:pt x="67460" y="11136"/>
                  <a:pt x="68458" y="14981"/>
                  <a:pt x="62226" y="15462"/>
                </a:cubicBezTo>
                <a:cubicBezTo>
                  <a:pt x="55995" y="15943"/>
                  <a:pt x="42944" y="10833"/>
                  <a:pt x="36160" y="11509"/>
                </a:cubicBezTo>
                <a:cubicBezTo>
                  <a:pt x="29377" y="12186"/>
                  <a:pt x="26047" y="17776"/>
                  <a:pt x="21525" y="19521"/>
                </a:cubicBezTo>
                <a:cubicBezTo>
                  <a:pt x="17003" y="21266"/>
                  <a:pt x="11626" y="20981"/>
                  <a:pt x="9026" y="21978"/>
                </a:cubicBezTo>
                <a:cubicBezTo>
                  <a:pt x="6427" y="22975"/>
                  <a:pt x="-7888" y="24970"/>
                  <a:pt x="5928" y="25504"/>
                </a:cubicBezTo>
                <a:close/>
              </a:path>
            </a:pathLst>
          </a:custGeom>
          <a:solidFill>
            <a:schemeClr val="accent6"/>
          </a:solidFill>
          <a:ln>
            <a:noFill/>
          </a:ln>
        </p:spPr>
      </p:sp>
      <p:grpSp>
        <p:nvGrpSpPr>
          <p:cNvPr id="2663" name="Google Shape;2663;p29"/>
          <p:cNvGrpSpPr/>
          <p:nvPr/>
        </p:nvGrpSpPr>
        <p:grpSpPr>
          <a:xfrm>
            <a:off x="584625" y="540000"/>
            <a:ext cx="1265537" cy="1405864"/>
            <a:chOff x="600600" y="540000"/>
            <a:chExt cx="1265537" cy="1405864"/>
          </a:xfrm>
        </p:grpSpPr>
        <p:sp>
          <p:nvSpPr>
            <p:cNvPr id="2664" name="Google Shape;2664;p29"/>
            <p:cNvSpPr/>
            <p:nvPr/>
          </p:nvSpPr>
          <p:spPr>
            <a:xfrm>
              <a:off x="702549" y="636668"/>
              <a:ext cx="1059313" cy="1309196"/>
            </a:xfrm>
            <a:custGeom>
              <a:avLst/>
              <a:gdLst/>
              <a:ahLst/>
              <a:cxnLst/>
              <a:rect l="l" t="t" r="r" b="b"/>
              <a:pathLst>
                <a:path w="26881" h="33222" extrusionOk="0">
                  <a:moveTo>
                    <a:pt x="9335" y="18405"/>
                  </a:moveTo>
                  <a:cubicBezTo>
                    <a:pt x="9327" y="18416"/>
                    <a:pt x="9319" y="18428"/>
                    <a:pt x="9312" y="18439"/>
                  </a:cubicBezTo>
                  <a:cubicBezTo>
                    <a:pt x="9319" y="18429"/>
                    <a:pt x="9327" y="18417"/>
                    <a:pt x="9335" y="18405"/>
                  </a:cubicBezTo>
                  <a:close/>
                  <a:moveTo>
                    <a:pt x="8914" y="18817"/>
                  </a:moveTo>
                  <a:lnTo>
                    <a:pt x="8914" y="18817"/>
                  </a:lnTo>
                  <a:cubicBezTo>
                    <a:pt x="8904" y="18836"/>
                    <a:pt x="8895" y="18854"/>
                    <a:pt x="8887" y="18871"/>
                  </a:cubicBezTo>
                  <a:lnTo>
                    <a:pt x="8887" y="18871"/>
                  </a:lnTo>
                  <a:lnTo>
                    <a:pt x="8914" y="18817"/>
                  </a:lnTo>
                  <a:close/>
                  <a:moveTo>
                    <a:pt x="7761" y="25656"/>
                  </a:moveTo>
                  <a:lnTo>
                    <a:pt x="7760" y="25661"/>
                  </a:lnTo>
                  <a:cubicBezTo>
                    <a:pt x="7760" y="25660"/>
                    <a:pt x="7761" y="25658"/>
                    <a:pt x="7761" y="25656"/>
                  </a:cubicBezTo>
                  <a:close/>
                  <a:moveTo>
                    <a:pt x="7641" y="25801"/>
                  </a:moveTo>
                  <a:lnTo>
                    <a:pt x="7641" y="25801"/>
                  </a:lnTo>
                  <a:cubicBezTo>
                    <a:pt x="7633" y="25805"/>
                    <a:pt x="7626" y="25810"/>
                    <a:pt x="7619" y="25814"/>
                  </a:cubicBezTo>
                  <a:lnTo>
                    <a:pt x="7619" y="25814"/>
                  </a:lnTo>
                  <a:cubicBezTo>
                    <a:pt x="7626" y="25811"/>
                    <a:pt x="7633" y="25807"/>
                    <a:pt x="7641" y="25801"/>
                  </a:cubicBezTo>
                  <a:close/>
                  <a:moveTo>
                    <a:pt x="2945" y="27653"/>
                  </a:moveTo>
                  <a:cubicBezTo>
                    <a:pt x="2938" y="27674"/>
                    <a:pt x="2932" y="27694"/>
                    <a:pt x="2925" y="27711"/>
                  </a:cubicBezTo>
                  <a:cubicBezTo>
                    <a:pt x="2934" y="27689"/>
                    <a:pt x="2941" y="27670"/>
                    <a:pt x="2945" y="27653"/>
                  </a:cubicBezTo>
                  <a:close/>
                  <a:moveTo>
                    <a:pt x="3400" y="31173"/>
                  </a:moveTo>
                  <a:cubicBezTo>
                    <a:pt x="3395" y="31179"/>
                    <a:pt x="3389" y="31186"/>
                    <a:pt x="3383" y="31192"/>
                  </a:cubicBezTo>
                  <a:cubicBezTo>
                    <a:pt x="3389" y="31186"/>
                    <a:pt x="3395" y="31180"/>
                    <a:pt x="3400" y="31173"/>
                  </a:cubicBezTo>
                  <a:close/>
                  <a:moveTo>
                    <a:pt x="2686" y="31829"/>
                  </a:moveTo>
                  <a:cubicBezTo>
                    <a:pt x="2666" y="31909"/>
                    <a:pt x="2587" y="31988"/>
                    <a:pt x="2468" y="32068"/>
                  </a:cubicBezTo>
                  <a:cubicBezTo>
                    <a:pt x="2507" y="31968"/>
                    <a:pt x="2587" y="31889"/>
                    <a:pt x="2686" y="31829"/>
                  </a:cubicBezTo>
                  <a:close/>
                  <a:moveTo>
                    <a:pt x="2249" y="31929"/>
                  </a:moveTo>
                  <a:cubicBezTo>
                    <a:pt x="2288" y="31968"/>
                    <a:pt x="2308" y="32048"/>
                    <a:pt x="2288" y="32147"/>
                  </a:cubicBezTo>
                  <a:cubicBezTo>
                    <a:pt x="2229" y="32187"/>
                    <a:pt x="2149" y="32227"/>
                    <a:pt x="2090" y="32247"/>
                  </a:cubicBezTo>
                  <a:cubicBezTo>
                    <a:pt x="2090" y="32207"/>
                    <a:pt x="2090" y="32187"/>
                    <a:pt x="2090" y="32147"/>
                  </a:cubicBezTo>
                  <a:cubicBezTo>
                    <a:pt x="2149" y="32088"/>
                    <a:pt x="2189" y="32008"/>
                    <a:pt x="2249" y="31929"/>
                  </a:cubicBezTo>
                  <a:close/>
                  <a:moveTo>
                    <a:pt x="25318" y="0"/>
                  </a:moveTo>
                  <a:cubicBezTo>
                    <a:pt x="25303" y="0"/>
                    <a:pt x="25289" y="5"/>
                    <a:pt x="25269" y="15"/>
                  </a:cubicBezTo>
                  <a:cubicBezTo>
                    <a:pt x="25265" y="11"/>
                    <a:pt x="25261" y="10"/>
                    <a:pt x="25257" y="10"/>
                  </a:cubicBezTo>
                  <a:cubicBezTo>
                    <a:pt x="25241" y="10"/>
                    <a:pt x="25225" y="39"/>
                    <a:pt x="25209" y="55"/>
                  </a:cubicBezTo>
                  <a:lnTo>
                    <a:pt x="25149" y="115"/>
                  </a:lnTo>
                  <a:cubicBezTo>
                    <a:pt x="25070" y="214"/>
                    <a:pt x="24990" y="333"/>
                    <a:pt x="24911" y="473"/>
                  </a:cubicBezTo>
                  <a:cubicBezTo>
                    <a:pt x="24897" y="478"/>
                    <a:pt x="24887" y="481"/>
                    <a:pt x="24880" y="481"/>
                  </a:cubicBezTo>
                  <a:cubicBezTo>
                    <a:pt x="24814" y="481"/>
                    <a:pt x="25002" y="254"/>
                    <a:pt x="24930" y="254"/>
                  </a:cubicBezTo>
                  <a:cubicBezTo>
                    <a:pt x="24791" y="532"/>
                    <a:pt x="24632" y="711"/>
                    <a:pt x="24274" y="1010"/>
                  </a:cubicBezTo>
                  <a:lnTo>
                    <a:pt x="24294" y="930"/>
                  </a:lnTo>
                  <a:lnTo>
                    <a:pt x="24294" y="930"/>
                  </a:lnTo>
                  <a:cubicBezTo>
                    <a:pt x="24035" y="1209"/>
                    <a:pt x="23936" y="1308"/>
                    <a:pt x="23796" y="1448"/>
                  </a:cubicBezTo>
                  <a:cubicBezTo>
                    <a:pt x="23657" y="1587"/>
                    <a:pt x="23518" y="1706"/>
                    <a:pt x="23379" y="1806"/>
                  </a:cubicBezTo>
                  <a:cubicBezTo>
                    <a:pt x="23100" y="2044"/>
                    <a:pt x="22821" y="2283"/>
                    <a:pt x="22423" y="2641"/>
                  </a:cubicBezTo>
                  <a:lnTo>
                    <a:pt x="22563" y="2681"/>
                  </a:lnTo>
                  <a:cubicBezTo>
                    <a:pt x="22404" y="2840"/>
                    <a:pt x="22344" y="2840"/>
                    <a:pt x="22244" y="2900"/>
                  </a:cubicBezTo>
                  <a:cubicBezTo>
                    <a:pt x="22237" y="2956"/>
                    <a:pt x="22247" y="2978"/>
                    <a:pt x="22268" y="2978"/>
                  </a:cubicBezTo>
                  <a:cubicBezTo>
                    <a:pt x="22344" y="2978"/>
                    <a:pt x="22566" y="2682"/>
                    <a:pt x="22650" y="2682"/>
                  </a:cubicBezTo>
                  <a:cubicBezTo>
                    <a:pt x="22673" y="2682"/>
                    <a:pt x="22686" y="2705"/>
                    <a:pt x="22682" y="2761"/>
                  </a:cubicBezTo>
                  <a:cubicBezTo>
                    <a:pt x="22291" y="2800"/>
                    <a:pt x="21593" y="3896"/>
                    <a:pt x="21248" y="3896"/>
                  </a:cubicBezTo>
                  <a:cubicBezTo>
                    <a:pt x="21241" y="3896"/>
                    <a:pt x="21236" y="3896"/>
                    <a:pt x="21230" y="3895"/>
                  </a:cubicBezTo>
                  <a:lnTo>
                    <a:pt x="21230" y="3895"/>
                  </a:lnTo>
                  <a:cubicBezTo>
                    <a:pt x="20991" y="4153"/>
                    <a:pt x="21389" y="3915"/>
                    <a:pt x="21150" y="4173"/>
                  </a:cubicBezTo>
                  <a:lnTo>
                    <a:pt x="21031" y="4193"/>
                  </a:lnTo>
                  <a:lnTo>
                    <a:pt x="21051" y="4333"/>
                  </a:lnTo>
                  <a:cubicBezTo>
                    <a:pt x="20922" y="4447"/>
                    <a:pt x="20814" y="4489"/>
                    <a:pt x="20741" y="4489"/>
                  </a:cubicBezTo>
                  <a:cubicBezTo>
                    <a:pt x="20712" y="4489"/>
                    <a:pt x="20689" y="4483"/>
                    <a:pt x="20673" y="4472"/>
                  </a:cubicBezTo>
                  <a:cubicBezTo>
                    <a:pt x="20712" y="4432"/>
                    <a:pt x="20772" y="4333"/>
                    <a:pt x="20812" y="4293"/>
                  </a:cubicBezTo>
                  <a:lnTo>
                    <a:pt x="20812" y="4293"/>
                  </a:lnTo>
                  <a:cubicBezTo>
                    <a:pt x="20553" y="4432"/>
                    <a:pt x="20295" y="4870"/>
                    <a:pt x="20195" y="4989"/>
                  </a:cubicBezTo>
                  <a:lnTo>
                    <a:pt x="20434" y="4790"/>
                  </a:lnTo>
                  <a:lnTo>
                    <a:pt x="20434" y="4790"/>
                  </a:lnTo>
                  <a:cubicBezTo>
                    <a:pt x="20135" y="5168"/>
                    <a:pt x="19777" y="5566"/>
                    <a:pt x="19419" y="5964"/>
                  </a:cubicBezTo>
                  <a:cubicBezTo>
                    <a:pt x="19081" y="6362"/>
                    <a:pt x="18743" y="6780"/>
                    <a:pt x="18504" y="7178"/>
                  </a:cubicBezTo>
                  <a:lnTo>
                    <a:pt x="18584" y="7178"/>
                  </a:lnTo>
                  <a:cubicBezTo>
                    <a:pt x="18205" y="7775"/>
                    <a:pt x="18166" y="7556"/>
                    <a:pt x="17708" y="8192"/>
                  </a:cubicBezTo>
                  <a:lnTo>
                    <a:pt x="17708" y="8153"/>
                  </a:lnTo>
                  <a:cubicBezTo>
                    <a:pt x="17648" y="8312"/>
                    <a:pt x="17549" y="8491"/>
                    <a:pt x="17410" y="8650"/>
                  </a:cubicBezTo>
                  <a:cubicBezTo>
                    <a:pt x="17422" y="8607"/>
                    <a:pt x="17414" y="8592"/>
                    <a:pt x="17394" y="8592"/>
                  </a:cubicBezTo>
                  <a:cubicBezTo>
                    <a:pt x="17345" y="8592"/>
                    <a:pt x="17221" y="8689"/>
                    <a:pt x="17174" y="8689"/>
                  </a:cubicBezTo>
                  <a:cubicBezTo>
                    <a:pt x="17152" y="8689"/>
                    <a:pt x="17146" y="8669"/>
                    <a:pt x="17171" y="8610"/>
                  </a:cubicBezTo>
                  <a:lnTo>
                    <a:pt x="17171" y="8610"/>
                  </a:lnTo>
                  <a:cubicBezTo>
                    <a:pt x="16773" y="9267"/>
                    <a:pt x="16992" y="8968"/>
                    <a:pt x="16833" y="9486"/>
                  </a:cubicBezTo>
                  <a:lnTo>
                    <a:pt x="16693" y="9525"/>
                  </a:lnTo>
                  <a:cubicBezTo>
                    <a:pt x="16634" y="9705"/>
                    <a:pt x="16673" y="9744"/>
                    <a:pt x="16435" y="10063"/>
                  </a:cubicBezTo>
                  <a:cubicBezTo>
                    <a:pt x="16479" y="9968"/>
                    <a:pt x="16467" y="9943"/>
                    <a:pt x="16435" y="9943"/>
                  </a:cubicBezTo>
                  <a:cubicBezTo>
                    <a:pt x="16401" y="9943"/>
                    <a:pt x="16346" y="9970"/>
                    <a:pt x="16311" y="9970"/>
                  </a:cubicBezTo>
                  <a:cubicBezTo>
                    <a:pt x="16274" y="9970"/>
                    <a:pt x="16260" y="9941"/>
                    <a:pt x="16315" y="9824"/>
                  </a:cubicBezTo>
                  <a:lnTo>
                    <a:pt x="16315" y="9824"/>
                  </a:lnTo>
                  <a:cubicBezTo>
                    <a:pt x="15619" y="10321"/>
                    <a:pt x="15718" y="10898"/>
                    <a:pt x="15221" y="10998"/>
                  </a:cubicBezTo>
                  <a:cubicBezTo>
                    <a:pt x="15217" y="11091"/>
                    <a:pt x="15239" y="11128"/>
                    <a:pt x="15275" y="11128"/>
                  </a:cubicBezTo>
                  <a:cubicBezTo>
                    <a:pt x="15398" y="11128"/>
                    <a:pt x="15690" y="10710"/>
                    <a:pt x="15709" y="10710"/>
                  </a:cubicBezTo>
                  <a:cubicBezTo>
                    <a:pt x="15712" y="10710"/>
                    <a:pt x="15709" y="10719"/>
                    <a:pt x="15699" y="10739"/>
                  </a:cubicBezTo>
                  <a:cubicBezTo>
                    <a:pt x="15713" y="10733"/>
                    <a:pt x="15725" y="10730"/>
                    <a:pt x="15735" y="10730"/>
                  </a:cubicBezTo>
                  <a:cubicBezTo>
                    <a:pt x="15842" y="10730"/>
                    <a:pt x="15644" y="11112"/>
                    <a:pt x="15480" y="11276"/>
                  </a:cubicBezTo>
                  <a:cubicBezTo>
                    <a:pt x="15321" y="11475"/>
                    <a:pt x="14942" y="11416"/>
                    <a:pt x="14525" y="11933"/>
                  </a:cubicBezTo>
                  <a:cubicBezTo>
                    <a:pt x="14564" y="11873"/>
                    <a:pt x="14564" y="11873"/>
                    <a:pt x="14604" y="11814"/>
                  </a:cubicBezTo>
                  <a:lnTo>
                    <a:pt x="14604" y="11814"/>
                  </a:lnTo>
                  <a:cubicBezTo>
                    <a:pt x="14385" y="11973"/>
                    <a:pt x="14365" y="12251"/>
                    <a:pt x="14087" y="12410"/>
                  </a:cubicBezTo>
                  <a:cubicBezTo>
                    <a:pt x="14107" y="12649"/>
                    <a:pt x="13848" y="12709"/>
                    <a:pt x="13968" y="12888"/>
                  </a:cubicBezTo>
                  <a:lnTo>
                    <a:pt x="14306" y="12391"/>
                  </a:lnTo>
                  <a:lnTo>
                    <a:pt x="14306" y="12391"/>
                  </a:lnTo>
                  <a:cubicBezTo>
                    <a:pt x="14147" y="12689"/>
                    <a:pt x="14127" y="13087"/>
                    <a:pt x="13689" y="13465"/>
                  </a:cubicBezTo>
                  <a:cubicBezTo>
                    <a:pt x="13689" y="13405"/>
                    <a:pt x="13749" y="13226"/>
                    <a:pt x="13789" y="13127"/>
                  </a:cubicBezTo>
                  <a:lnTo>
                    <a:pt x="13789" y="13127"/>
                  </a:lnTo>
                  <a:cubicBezTo>
                    <a:pt x="13649" y="13206"/>
                    <a:pt x="13629" y="13405"/>
                    <a:pt x="13470" y="13485"/>
                  </a:cubicBezTo>
                  <a:cubicBezTo>
                    <a:pt x="13351" y="13326"/>
                    <a:pt x="13888" y="12888"/>
                    <a:pt x="13987" y="12490"/>
                  </a:cubicBezTo>
                  <a:lnTo>
                    <a:pt x="13987" y="12490"/>
                  </a:lnTo>
                  <a:cubicBezTo>
                    <a:pt x="13846" y="12569"/>
                    <a:pt x="13741" y="12935"/>
                    <a:pt x="13674" y="12935"/>
                  </a:cubicBezTo>
                  <a:cubicBezTo>
                    <a:pt x="13657" y="12935"/>
                    <a:pt x="13642" y="12910"/>
                    <a:pt x="13629" y="12848"/>
                  </a:cubicBezTo>
                  <a:lnTo>
                    <a:pt x="13629" y="12848"/>
                  </a:lnTo>
                  <a:cubicBezTo>
                    <a:pt x="13689" y="13246"/>
                    <a:pt x="13192" y="13346"/>
                    <a:pt x="13092" y="13823"/>
                  </a:cubicBezTo>
                  <a:lnTo>
                    <a:pt x="13013" y="13724"/>
                  </a:lnTo>
                  <a:cubicBezTo>
                    <a:pt x="12993" y="13803"/>
                    <a:pt x="12933" y="13942"/>
                    <a:pt x="12853" y="14042"/>
                  </a:cubicBezTo>
                  <a:lnTo>
                    <a:pt x="12873" y="13763"/>
                  </a:lnTo>
                  <a:lnTo>
                    <a:pt x="12873" y="13763"/>
                  </a:lnTo>
                  <a:cubicBezTo>
                    <a:pt x="12754" y="14141"/>
                    <a:pt x="12356" y="14241"/>
                    <a:pt x="12197" y="14559"/>
                  </a:cubicBezTo>
                  <a:cubicBezTo>
                    <a:pt x="12360" y="14344"/>
                    <a:pt x="12432" y="14284"/>
                    <a:pt x="12472" y="14284"/>
                  </a:cubicBezTo>
                  <a:cubicBezTo>
                    <a:pt x="12521" y="14284"/>
                    <a:pt x="12519" y="14379"/>
                    <a:pt x="12584" y="14379"/>
                  </a:cubicBezTo>
                  <a:cubicBezTo>
                    <a:pt x="12605" y="14379"/>
                    <a:pt x="12634" y="14368"/>
                    <a:pt x="12674" y="14340"/>
                  </a:cubicBezTo>
                  <a:lnTo>
                    <a:pt x="12674" y="14340"/>
                  </a:lnTo>
                  <a:cubicBezTo>
                    <a:pt x="12256" y="15136"/>
                    <a:pt x="12097" y="14559"/>
                    <a:pt x="11560" y="15335"/>
                  </a:cubicBezTo>
                  <a:cubicBezTo>
                    <a:pt x="11629" y="15252"/>
                    <a:pt x="11766" y="15140"/>
                    <a:pt x="11816" y="15140"/>
                  </a:cubicBezTo>
                  <a:cubicBezTo>
                    <a:pt x="11838" y="15140"/>
                    <a:pt x="11843" y="15161"/>
                    <a:pt x="11819" y="15216"/>
                  </a:cubicBezTo>
                  <a:cubicBezTo>
                    <a:pt x="11699" y="15355"/>
                    <a:pt x="11500" y="15534"/>
                    <a:pt x="11381" y="15574"/>
                  </a:cubicBezTo>
                  <a:cubicBezTo>
                    <a:pt x="11241" y="15780"/>
                    <a:pt x="11227" y="15833"/>
                    <a:pt x="11259" y="15833"/>
                  </a:cubicBezTo>
                  <a:cubicBezTo>
                    <a:pt x="11293" y="15833"/>
                    <a:pt x="11384" y="15769"/>
                    <a:pt x="11428" y="15769"/>
                  </a:cubicBezTo>
                  <a:cubicBezTo>
                    <a:pt x="11453" y="15769"/>
                    <a:pt x="11463" y="15789"/>
                    <a:pt x="11441" y="15852"/>
                  </a:cubicBezTo>
                  <a:cubicBezTo>
                    <a:pt x="11182" y="15932"/>
                    <a:pt x="11282" y="16151"/>
                    <a:pt x="11142" y="16410"/>
                  </a:cubicBezTo>
                  <a:lnTo>
                    <a:pt x="11043" y="16330"/>
                  </a:lnTo>
                  <a:lnTo>
                    <a:pt x="11043" y="16330"/>
                  </a:lnTo>
                  <a:cubicBezTo>
                    <a:pt x="10526" y="16887"/>
                    <a:pt x="11142" y="16648"/>
                    <a:pt x="10645" y="17146"/>
                  </a:cubicBezTo>
                  <a:lnTo>
                    <a:pt x="10685" y="16807"/>
                  </a:lnTo>
                  <a:lnTo>
                    <a:pt x="10685" y="16807"/>
                  </a:lnTo>
                  <a:lnTo>
                    <a:pt x="10506" y="17106"/>
                  </a:lnTo>
                  <a:lnTo>
                    <a:pt x="10426" y="16967"/>
                  </a:lnTo>
                  <a:cubicBezTo>
                    <a:pt x="10287" y="17345"/>
                    <a:pt x="10187" y="17424"/>
                    <a:pt x="9929" y="17703"/>
                  </a:cubicBezTo>
                  <a:cubicBezTo>
                    <a:pt x="9934" y="17702"/>
                    <a:pt x="9939" y="17701"/>
                    <a:pt x="9945" y="17701"/>
                  </a:cubicBezTo>
                  <a:cubicBezTo>
                    <a:pt x="10051" y="17701"/>
                    <a:pt x="10079" y="17894"/>
                    <a:pt x="9889" y="18141"/>
                  </a:cubicBezTo>
                  <a:cubicBezTo>
                    <a:pt x="9848" y="18169"/>
                    <a:pt x="9823" y="18179"/>
                    <a:pt x="9807" y="18179"/>
                  </a:cubicBezTo>
                  <a:cubicBezTo>
                    <a:pt x="9778" y="18179"/>
                    <a:pt x="9778" y="18150"/>
                    <a:pt x="9766" y="18150"/>
                  </a:cubicBezTo>
                  <a:cubicBezTo>
                    <a:pt x="9751" y="18150"/>
                    <a:pt x="9721" y="18189"/>
                    <a:pt x="9610" y="18359"/>
                  </a:cubicBezTo>
                  <a:cubicBezTo>
                    <a:pt x="9610" y="18240"/>
                    <a:pt x="9590" y="18081"/>
                    <a:pt x="9809" y="17981"/>
                  </a:cubicBezTo>
                  <a:cubicBezTo>
                    <a:pt x="9789" y="17942"/>
                    <a:pt x="9809" y="17842"/>
                    <a:pt x="9789" y="17802"/>
                  </a:cubicBezTo>
                  <a:cubicBezTo>
                    <a:pt x="9587" y="17931"/>
                    <a:pt x="9435" y="18248"/>
                    <a:pt x="9335" y="18405"/>
                  </a:cubicBezTo>
                  <a:lnTo>
                    <a:pt x="9335" y="18405"/>
                  </a:lnTo>
                  <a:cubicBezTo>
                    <a:pt x="9367" y="18358"/>
                    <a:pt x="9399" y="18316"/>
                    <a:pt x="9431" y="18300"/>
                  </a:cubicBezTo>
                  <a:lnTo>
                    <a:pt x="9431" y="18300"/>
                  </a:lnTo>
                  <a:lnTo>
                    <a:pt x="9173" y="18956"/>
                  </a:lnTo>
                  <a:cubicBezTo>
                    <a:pt x="9151" y="18969"/>
                    <a:pt x="9136" y="18974"/>
                    <a:pt x="9124" y="18974"/>
                  </a:cubicBezTo>
                  <a:cubicBezTo>
                    <a:pt x="9082" y="18974"/>
                    <a:pt x="9097" y="18900"/>
                    <a:pt x="9113" y="18837"/>
                  </a:cubicBezTo>
                  <a:lnTo>
                    <a:pt x="9113" y="18837"/>
                  </a:lnTo>
                  <a:cubicBezTo>
                    <a:pt x="9033" y="18956"/>
                    <a:pt x="9033" y="19076"/>
                    <a:pt x="8914" y="19235"/>
                  </a:cubicBezTo>
                  <a:cubicBezTo>
                    <a:pt x="8877" y="19143"/>
                    <a:pt x="8789" y="19085"/>
                    <a:pt x="8887" y="18871"/>
                  </a:cubicBezTo>
                  <a:lnTo>
                    <a:pt x="8887" y="18871"/>
                  </a:lnTo>
                  <a:lnTo>
                    <a:pt x="8615" y="19414"/>
                  </a:lnTo>
                  <a:cubicBezTo>
                    <a:pt x="8567" y="19430"/>
                    <a:pt x="8397" y="19554"/>
                    <a:pt x="8349" y="19554"/>
                  </a:cubicBezTo>
                  <a:cubicBezTo>
                    <a:pt x="8338" y="19554"/>
                    <a:pt x="8333" y="19548"/>
                    <a:pt x="8337" y="19533"/>
                  </a:cubicBezTo>
                  <a:lnTo>
                    <a:pt x="8337" y="19533"/>
                  </a:lnTo>
                  <a:cubicBezTo>
                    <a:pt x="8078" y="19792"/>
                    <a:pt x="7979" y="20369"/>
                    <a:pt x="7621" y="20707"/>
                  </a:cubicBezTo>
                  <a:cubicBezTo>
                    <a:pt x="7621" y="20747"/>
                    <a:pt x="7601" y="20787"/>
                    <a:pt x="7561" y="20886"/>
                  </a:cubicBezTo>
                  <a:cubicBezTo>
                    <a:pt x="7282" y="21244"/>
                    <a:pt x="6944" y="21483"/>
                    <a:pt x="6745" y="22020"/>
                  </a:cubicBezTo>
                  <a:lnTo>
                    <a:pt x="6427" y="22160"/>
                  </a:lnTo>
                  <a:cubicBezTo>
                    <a:pt x="6363" y="22264"/>
                    <a:pt x="6372" y="22291"/>
                    <a:pt x="6408" y="22291"/>
                  </a:cubicBezTo>
                  <a:cubicBezTo>
                    <a:pt x="6446" y="22291"/>
                    <a:pt x="6512" y="22263"/>
                    <a:pt x="6558" y="22263"/>
                  </a:cubicBezTo>
                  <a:cubicBezTo>
                    <a:pt x="6620" y="22263"/>
                    <a:pt x="6644" y="22314"/>
                    <a:pt x="6506" y="22557"/>
                  </a:cubicBezTo>
                  <a:cubicBezTo>
                    <a:pt x="6413" y="22729"/>
                    <a:pt x="6356" y="22775"/>
                    <a:pt x="6313" y="22775"/>
                  </a:cubicBezTo>
                  <a:cubicBezTo>
                    <a:pt x="6263" y="22775"/>
                    <a:pt x="6231" y="22712"/>
                    <a:pt x="6183" y="22712"/>
                  </a:cubicBezTo>
                  <a:cubicBezTo>
                    <a:pt x="6167" y="22712"/>
                    <a:pt x="6149" y="22719"/>
                    <a:pt x="6128" y="22737"/>
                  </a:cubicBezTo>
                  <a:cubicBezTo>
                    <a:pt x="6069" y="22995"/>
                    <a:pt x="5969" y="23453"/>
                    <a:pt x="5591" y="23731"/>
                  </a:cubicBezTo>
                  <a:cubicBezTo>
                    <a:pt x="5651" y="23592"/>
                    <a:pt x="5731" y="23513"/>
                    <a:pt x="5810" y="23393"/>
                  </a:cubicBezTo>
                  <a:lnTo>
                    <a:pt x="5810" y="23393"/>
                  </a:lnTo>
                  <a:lnTo>
                    <a:pt x="5512" y="23612"/>
                  </a:lnTo>
                  <a:cubicBezTo>
                    <a:pt x="5587" y="23278"/>
                    <a:pt x="5744" y="23072"/>
                    <a:pt x="5673" y="23072"/>
                  </a:cubicBezTo>
                  <a:cubicBezTo>
                    <a:pt x="5651" y="23072"/>
                    <a:pt x="5607" y="23092"/>
                    <a:pt x="5532" y="23134"/>
                  </a:cubicBezTo>
                  <a:cubicBezTo>
                    <a:pt x="5810" y="23393"/>
                    <a:pt x="4795" y="24269"/>
                    <a:pt x="5054" y="24507"/>
                  </a:cubicBezTo>
                  <a:lnTo>
                    <a:pt x="4875" y="24666"/>
                  </a:lnTo>
                  <a:cubicBezTo>
                    <a:pt x="4915" y="24607"/>
                    <a:pt x="4895" y="24587"/>
                    <a:pt x="4935" y="24527"/>
                  </a:cubicBezTo>
                  <a:lnTo>
                    <a:pt x="4935" y="24527"/>
                  </a:lnTo>
                  <a:cubicBezTo>
                    <a:pt x="4537" y="24806"/>
                    <a:pt x="4955" y="24945"/>
                    <a:pt x="4596" y="25403"/>
                  </a:cubicBezTo>
                  <a:cubicBezTo>
                    <a:pt x="4504" y="25495"/>
                    <a:pt x="4421" y="25569"/>
                    <a:pt x="4387" y="25569"/>
                  </a:cubicBezTo>
                  <a:cubicBezTo>
                    <a:pt x="4369" y="25569"/>
                    <a:pt x="4364" y="25549"/>
                    <a:pt x="4378" y="25502"/>
                  </a:cubicBezTo>
                  <a:lnTo>
                    <a:pt x="4378" y="25502"/>
                  </a:lnTo>
                  <a:lnTo>
                    <a:pt x="4199" y="25920"/>
                  </a:lnTo>
                  <a:cubicBezTo>
                    <a:pt x="4172" y="25955"/>
                    <a:pt x="4150" y="25971"/>
                    <a:pt x="4137" y="25971"/>
                  </a:cubicBezTo>
                  <a:cubicBezTo>
                    <a:pt x="4119" y="25971"/>
                    <a:pt x="4116" y="25945"/>
                    <a:pt x="4139" y="25900"/>
                  </a:cubicBezTo>
                  <a:lnTo>
                    <a:pt x="4139" y="25900"/>
                  </a:lnTo>
                  <a:lnTo>
                    <a:pt x="3820" y="26437"/>
                  </a:lnTo>
                  <a:lnTo>
                    <a:pt x="3801" y="26417"/>
                  </a:lnTo>
                  <a:cubicBezTo>
                    <a:pt x="3801" y="26537"/>
                    <a:pt x="3741" y="26756"/>
                    <a:pt x="3721" y="26875"/>
                  </a:cubicBezTo>
                  <a:cubicBezTo>
                    <a:pt x="3693" y="26895"/>
                    <a:pt x="3677" y="26903"/>
                    <a:pt x="3669" y="26903"/>
                  </a:cubicBezTo>
                  <a:cubicBezTo>
                    <a:pt x="3639" y="26903"/>
                    <a:pt x="3718" y="26794"/>
                    <a:pt x="3688" y="26794"/>
                  </a:cubicBezTo>
                  <a:cubicBezTo>
                    <a:pt x="3686" y="26794"/>
                    <a:pt x="3684" y="26794"/>
                    <a:pt x="3681" y="26795"/>
                  </a:cubicBezTo>
                  <a:lnTo>
                    <a:pt x="3522" y="27154"/>
                  </a:lnTo>
                  <a:cubicBezTo>
                    <a:pt x="3508" y="27159"/>
                    <a:pt x="3496" y="27161"/>
                    <a:pt x="3486" y="27161"/>
                  </a:cubicBezTo>
                  <a:cubicBezTo>
                    <a:pt x="3381" y="27161"/>
                    <a:pt x="3476" y="26897"/>
                    <a:pt x="3622" y="26716"/>
                  </a:cubicBezTo>
                  <a:lnTo>
                    <a:pt x="3622" y="26716"/>
                  </a:lnTo>
                  <a:cubicBezTo>
                    <a:pt x="3124" y="26795"/>
                    <a:pt x="3522" y="27014"/>
                    <a:pt x="2925" y="27532"/>
                  </a:cubicBezTo>
                  <a:lnTo>
                    <a:pt x="3084" y="27213"/>
                  </a:lnTo>
                  <a:lnTo>
                    <a:pt x="3084" y="27213"/>
                  </a:lnTo>
                  <a:cubicBezTo>
                    <a:pt x="2786" y="27273"/>
                    <a:pt x="2706" y="27551"/>
                    <a:pt x="2368" y="27810"/>
                  </a:cubicBezTo>
                  <a:cubicBezTo>
                    <a:pt x="2438" y="27782"/>
                    <a:pt x="2763" y="27558"/>
                    <a:pt x="2895" y="27558"/>
                  </a:cubicBezTo>
                  <a:cubicBezTo>
                    <a:pt x="2940" y="27558"/>
                    <a:pt x="2963" y="27584"/>
                    <a:pt x="2945" y="27653"/>
                  </a:cubicBezTo>
                  <a:lnTo>
                    <a:pt x="2945" y="27653"/>
                  </a:lnTo>
                  <a:cubicBezTo>
                    <a:pt x="2980" y="27544"/>
                    <a:pt x="3024" y="27389"/>
                    <a:pt x="3124" y="27372"/>
                  </a:cubicBezTo>
                  <a:lnTo>
                    <a:pt x="3124" y="27372"/>
                  </a:lnTo>
                  <a:cubicBezTo>
                    <a:pt x="3164" y="27551"/>
                    <a:pt x="3064" y="27591"/>
                    <a:pt x="2925" y="27711"/>
                  </a:cubicBezTo>
                  <a:cubicBezTo>
                    <a:pt x="2846" y="27790"/>
                    <a:pt x="2746" y="27910"/>
                    <a:pt x="2686" y="28128"/>
                  </a:cubicBezTo>
                  <a:cubicBezTo>
                    <a:pt x="2672" y="28121"/>
                    <a:pt x="2658" y="28118"/>
                    <a:pt x="2644" y="28118"/>
                  </a:cubicBezTo>
                  <a:cubicBezTo>
                    <a:pt x="2547" y="28118"/>
                    <a:pt x="2470" y="28294"/>
                    <a:pt x="2348" y="28487"/>
                  </a:cubicBezTo>
                  <a:lnTo>
                    <a:pt x="2209" y="28387"/>
                  </a:lnTo>
                  <a:cubicBezTo>
                    <a:pt x="2090" y="28646"/>
                    <a:pt x="2169" y="28686"/>
                    <a:pt x="2149" y="28865"/>
                  </a:cubicBezTo>
                  <a:cubicBezTo>
                    <a:pt x="1977" y="29089"/>
                    <a:pt x="1849" y="29104"/>
                    <a:pt x="1728" y="29104"/>
                  </a:cubicBezTo>
                  <a:cubicBezTo>
                    <a:pt x="1709" y="29104"/>
                    <a:pt x="1690" y="29103"/>
                    <a:pt x="1672" y="29103"/>
                  </a:cubicBezTo>
                  <a:cubicBezTo>
                    <a:pt x="1581" y="29230"/>
                    <a:pt x="1580" y="29263"/>
                    <a:pt x="1614" y="29263"/>
                  </a:cubicBezTo>
                  <a:cubicBezTo>
                    <a:pt x="1652" y="29263"/>
                    <a:pt x="1733" y="29222"/>
                    <a:pt x="1781" y="29222"/>
                  </a:cubicBezTo>
                  <a:cubicBezTo>
                    <a:pt x="1832" y="29222"/>
                    <a:pt x="1846" y="29269"/>
                    <a:pt x="1731" y="29461"/>
                  </a:cubicBezTo>
                  <a:cubicBezTo>
                    <a:pt x="1433" y="29780"/>
                    <a:pt x="1333" y="30078"/>
                    <a:pt x="1134" y="30556"/>
                  </a:cubicBezTo>
                  <a:cubicBezTo>
                    <a:pt x="1077" y="30613"/>
                    <a:pt x="1046" y="30634"/>
                    <a:pt x="1029" y="30634"/>
                  </a:cubicBezTo>
                  <a:cubicBezTo>
                    <a:pt x="987" y="30634"/>
                    <a:pt x="1034" y="30508"/>
                    <a:pt x="996" y="30508"/>
                  </a:cubicBezTo>
                  <a:cubicBezTo>
                    <a:pt x="991" y="30508"/>
                    <a:pt x="984" y="30511"/>
                    <a:pt x="975" y="30516"/>
                  </a:cubicBezTo>
                  <a:lnTo>
                    <a:pt x="936" y="30814"/>
                  </a:lnTo>
                  <a:cubicBezTo>
                    <a:pt x="920" y="30838"/>
                    <a:pt x="907" y="30846"/>
                    <a:pt x="898" y="30846"/>
                  </a:cubicBezTo>
                  <a:cubicBezTo>
                    <a:pt x="883" y="30846"/>
                    <a:pt x="876" y="30827"/>
                    <a:pt x="876" y="30814"/>
                  </a:cubicBezTo>
                  <a:lnTo>
                    <a:pt x="876" y="30814"/>
                  </a:lnTo>
                  <a:cubicBezTo>
                    <a:pt x="796" y="31033"/>
                    <a:pt x="995" y="30914"/>
                    <a:pt x="836" y="31232"/>
                  </a:cubicBezTo>
                  <a:cubicBezTo>
                    <a:pt x="936" y="31411"/>
                    <a:pt x="219" y="31690"/>
                    <a:pt x="160" y="32187"/>
                  </a:cubicBezTo>
                  <a:lnTo>
                    <a:pt x="140" y="32187"/>
                  </a:lnTo>
                  <a:lnTo>
                    <a:pt x="359" y="32844"/>
                  </a:lnTo>
                  <a:cubicBezTo>
                    <a:pt x="398" y="32884"/>
                    <a:pt x="359" y="32904"/>
                    <a:pt x="339" y="32923"/>
                  </a:cubicBezTo>
                  <a:lnTo>
                    <a:pt x="319" y="32923"/>
                  </a:lnTo>
                  <a:lnTo>
                    <a:pt x="80" y="32147"/>
                  </a:lnTo>
                  <a:cubicBezTo>
                    <a:pt x="60" y="32108"/>
                    <a:pt x="60" y="32068"/>
                    <a:pt x="20" y="32068"/>
                  </a:cubicBezTo>
                  <a:cubicBezTo>
                    <a:pt x="20" y="32088"/>
                    <a:pt x="0" y="32108"/>
                    <a:pt x="20" y="32108"/>
                  </a:cubicBezTo>
                  <a:lnTo>
                    <a:pt x="319" y="32983"/>
                  </a:lnTo>
                  <a:cubicBezTo>
                    <a:pt x="836" y="33043"/>
                    <a:pt x="936" y="33102"/>
                    <a:pt x="1493" y="33102"/>
                  </a:cubicBezTo>
                  <a:lnTo>
                    <a:pt x="1711" y="33222"/>
                  </a:lnTo>
                  <a:lnTo>
                    <a:pt x="1950" y="33023"/>
                  </a:lnTo>
                  <a:lnTo>
                    <a:pt x="1950" y="33023"/>
                  </a:lnTo>
                  <a:cubicBezTo>
                    <a:pt x="1905" y="33057"/>
                    <a:pt x="1873" y="33071"/>
                    <a:pt x="1851" y="33071"/>
                  </a:cubicBezTo>
                  <a:cubicBezTo>
                    <a:pt x="1794" y="33071"/>
                    <a:pt x="1802" y="32978"/>
                    <a:pt x="1831" y="32864"/>
                  </a:cubicBezTo>
                  <a:cubicBezTo>
                    <a:pt x="1871" y="32685"/>
                    <a:pt x="1970" y="32466"/>
                    <a:pt x="2030" y="32287"/>
                  </a:cubicBezTo>
                  <a:cubicBezTo>
                    <a:pt x="2010" y="32287"/>
                    <a:pt x="1990" y="32287"/>
                    <a:pt x="1970" y="32307"/>
                  </a:cubicBezTo>
                  <a:cubicBezTo>
                    <a:pt x="1990" y="32267"/>
                    <a:pt x="2030" y="32227"/>
                    <a:pt x="2050" y="32207"/>
                  </a:cubicBezTo>
                  <a:lnTo>
                    <a:pt x="2050" y="32207"/>
                  </a:lnTo>
                  <a:cubicBezTo>
                    <a:pt x="2030" y="32227"/>
                    <a:pt x="2030" y="32247"/>
                    <a:pt x="2030" y="32287"/>
                  </a:cubicBezTo>
                  <a:cubicBezTo>
                    <a:pt x="2050" y="32267"/>
                    <a:pt x="2070" y="32267"/>
                    <a:pt x="2090" y="32247"/>
                  </a:cubicBezTo>
                  <a:lnTo>
                    <a:pt x="2090" y="32247"/>
                  </a:lnTo>
                  <a:cubicBezTo>
                    <a:pt x="2090" y="32426"/>
                    <a:pt x="2050" y="32645"/>
                    <a:pt x="2149" y="32685"/>
                  </a:cubicBezTo>
                  <a:cubicBezTo>
                    <a:pt x="2169" y="32645"/>
                    <a:pt x="2209" y="32545"/>
                    <a:pt x="2269" y="32466"/>
                  </a:cubicBezTo>
                  <a:lnTo>
                    <a:pt x="2269" y="32466"/>
                  </a:lnTo>
                  <a:cubicBezTo>
                    <a:pt x="2249" y="32525"/>
                    <a:pt x="2249" y="32565"/>
                    <a:pt x="2288" y="32565"/>
                  </a:cubicBezTo>
                  <a:cubicBezTo>
                    <a:pt x="2308" y="32545"/>
                    <a:pt x="2328" y="32446"/>
                    <a:pt x="2348" y="32366"/>
                  </a:cubicBezTo>
                  <a:lnTo>
                    <a:pt x="2567" y="32366"/>
                  </a:lnTo>
                  <a:lnTo>
                    <a:pt x="2527" y="32307"/>
                  </a:lnTo>
                  <a:lnTo>
                    <a:pt x="3064" y="31809"/>
                  </a:lnTo>
                  <a:cubicBezTo>
                    <a:pt x="3224" y="31272"/>
                    <a:pt x="3283" y="30755"/>
                    <a:pt x="3721" y="30058"/>
                  </a:cubicBezTo>
                  <a:lnTo>
                    <a:pt x="3721" y="30058"/>
                  </a:lnTo>
                  <a:cubicBezTo>
                    <a:pt x="3701" y="30297"/>
                    <a:pt x="3880" y="30237"/>
                    <a:pt x="4000" y="30337"/>
                  </a:cubicBezTo>
                  <a:cubicBezTo>
                    <a:pt x="3727" y="30415"/>
                    <a:pt x="3664" y="30874"/>
                    <a:pt x="3400" y="31173"/>
                  </a:cubicBezTo>
                  <a:lnTo>
                    <a:pt x="3400" y="31173"/>
                  </a:lnTo>
                  <a:cubicBezTo>
                    <a:pt x="3450" y="31120"/>
                    <a:pt x="3485" y="31101"/>
                    <a:pt x="3509" y="31101"/>
                  </a:cubicBezTo>
                  <a:cubicBezTo>
                    <a:pt x="3545" y="31101"/>
                    <a:pt x="3553" y="31147"/>
                    <a:pt x="3542" y="31192"/>
                  </a:cubicBezTo>
                  <a:lnTo>
                    <a:pt x="3880" y="30496"/>
                  </a:lnTo>
                  <a:cubicBezTo>
                    <a:pt x="3899" y="30511"/>
                    <a:pt x="3917" y="30518"/>
                    <a:pt x="3935" y="30518"/>
                  </a:cubicBezTo>
                  <a:cubicBezTo>
                    <a:pt x="4013" y="30518"/>
                    <a:pt x="4093" y="30394"/>
                    <a:pt x="4238" y="30297"/>
                  </a:cubicBezTo>
                  <a:cubicBezTo>
                    <a:pt x="3920" y="30257"/>
                    <a:pt x="4437" y="29740"/>
                    <a:pt x="4557" y="29461"/>
                  </a:cubicBezTo>
                  <a:lnTo>
                    <a:pt x="4557" y="29461"/>
                  </a:lnTo>
                  <a:cubicBezTo>
                    <a:pt x="4636" y="29501"/>
                    <a:pt x="4676" y="29601"/>
                    <a:pt x="4417" y="29899"/>
                  </a:cubicBezTo>
                  <a:cubicBezTo>
                    <a:pt x="4835" y="29680"/>
                    <a:pt x="4497" y="29282"/>
                    <a:pt x="4875" y="29064"/>
                  </a:cubicBezTo>
                  <a:lnTo>
                    <a:pt x="4875" y="29064"/>
                  </a:lnTo>
                  <a:cubicBezTo>
                    <a:pt x="4835" y="29123"/>
                    <a:pt x="4795" y="29163"/>
                    <a:pt x="4795" y="29223"/>
                  </a:cubicBezTo>
                  <a:cubicBezTo>
                    <a:pt x="4863" y="29037"/>
                    <a:pt x="5132" y="28735"/>
                    <a:pt x="5211" y="28735"/>
                  </a:cubicBezTo>
                  <a:cubicBezTo>
                    <a:pt x="5225" y="28735"/>
                    <a:pt x="5233" y="28744"/>
                    <a:pt x="5233" y="28765"/>
                  </a:cubicBezTo>
                  <a:lnTo>
                    <a:pt x="5173" y="28845"/>
                  </a:lnTo>
                  <a:cubicBezTo>
                    <a:pt x="5571" y="28387"/>
                    <a:pt x="6308" y="27372"/>
                    <a:pt x="6188" y="27173"/>
                  </a:cubicBezTo>
                  <a:lnTo>
                    <a:pt x="6188" y="27173"/>
                  </a:lnTo>
                  <a:cubicBezTo>
                    <a:pt x="6208" y="27193"/>
                    <a:pt x="6347" y="27392"/>
                    <a:pt x="6367" y="27452"/>
                  </a:cubicBezTo>
                  <a:lnTo>
                    <a:pt x="6407" y="26537"/>
                  </a:lnTo>
                  <a:cubicBezTo>
                    <a:pt x="6487" y="26457"/>
                    <a:pt x="6546" y="26358"/>
                    <a:pt x="6626" y="26278"/>
                  </a:cubicBezTo>
                  <a:cubicBezTo>
                    <a:pt x="6825" y="26378"/>
                    <a:pt x="7044" y="26457"/>
                    <a:pt x="6885" y="26795"/>
                  </a:cubicBezTo>
                  <a:cubicBezTo>
                    <a:pt x="7004" y="26696"/>
                    <a:pt x="7143" y="26577"/>
                    <a:pt x="7282" y="26278"/>
                  </a:cubicBezTo>
                  <a:lnTo>
                    <a:pt x="7282" y="26278"/>
                  </a:lnTo>
                  <a:cubicBezTo>
                    <a:pt x="7251" y="26297"/>
                    <a:pt x="7200" y="26306"/>
                    <a:pt x="7149" y="26306"/>
                  </a:cubicBezTo>
                  <a:cubicBezTo>
                    <a:pt x="7039" y="26306"/>
                    <a:pt x="6924" y="26266"/>
                    <a:pt x="6964" y="26198"/>
                  </a:cubicBezTo>
                  <a:cubicBezTo>
                    <a:pt x="7355" y="26042"/>
                    <a:pt x="7228" y="26059"/>
                    <a:pt x="7619" y="25814"/>
                  </a:cubicBezTo>
                  <a:lnTo>
                    <a:pt x="7619" y="25814"/>
                  </a:lnTo>
                  <a:cubicBezTo>
                    <a:pt x="7610" y="25818"/>
                    <a:pt x="7602" y="25819"/>
                    <a:pt x="7594" y="25819"/>
                  </a:cubicBezTo>
                  <a:cubicBezTo>
                    <a:pt x="7490" y="25819"/>
                    <a:pt x="7403" y="25558"/>
                    <a:pt x="7541" y="25403"/>
                  </a:cubicBezTo>
                  <a:lnTo>
                    <a:pt x="7541" y="25403"/>
                  </a:lnTo>
                  <a:cubicBezTo>
                    <a:pt x="7561" y="25461"/>
                    <a:pt x="7771" y="25577"/>
                    <a:pt x="7761" y="25656"/>
                  </a:cubicBezTo>
                  <a:lnTo>
                    <a:pt x="7761" y="25656"/>
                  </a:lnTo>
                  <a:lnTo>
                    <a:pt x="7875" y="25048"/>
                  </a:lnTo>
                  <a:lnTo>
                    <a:pt x="7875" y="25048"/>
                  </a:lnTo>
                  <a:cubicBezTo>
                    <a:pt x="7868" y="25130"/>
                    <a:pt x="7960" y="25171"/>
                    <a:pt x="8067" y="25171"/>
                  </a:cubicBezTo>
                  <a:cubicBezTo>
                    <a:pt x="8117" y="25171"/>
                    <a:pt x="8170" y="25162"/>
                    <a:pt x="8218" y="25144"/>
                  </a:cubicBezTo>
                  <a:lnTo>
                    <a:pt x="8218" y="25144"/>
                  </a:lnTo>
                  <a:cubicBezTo>
                    <a:pt x="8216" y="25144"/>
                    <a:pt x="8214" y="25145"/>
                    <a:pt x="8213" y="25145"/>
                  </a:cubicBezTo>
                  <a:cubicBezTo>
                    <a:pt x="8156" y="25145"/>
                    <a:pt x="8537" y="24743"/>
                    <a:pt x="8596" y="24607"/>
                  </a:cubicBezTo>
                  <a:lnTo>
                    <a:pt x="8596" y="24607"/>
                  </a:lnTo>
                  <a:lnTo>
                    <a:pt x="8397" y="24766"/>
                  </a:lnTo>
                  <a:cubicBezTo>
                    <a:pt x="8834" y="24269"/>
                    <a:pt x="8476" y="23990"/>
                    <a:pt x="8874" y="23493"/>
                  </a:cubicBezTo>
                  <a:cubicBezTo>
                    <a:pt x="8874" y="23564"/>
                    <a:pt x="8965" y="23726"/>
                    <a:pt x="9105" y="23726"/>
                  </a:cubicBezTo>
                  <a:cubicBezTo>
                    <a:pt x="9160" y="23726"/>
                    <a:pt x="9224" y="23700"/>
                    <a:pt x="9292" y="23632"/>
                  </a:cubicBezTo>
                  <a:cubicBezTo>
                    <a:pt x="9272" y="23532"/>
                    <a:pt x="9232" y="23254"/>
                    <a:pt x="9232" y="22936"/>
                  </a:cubicBezTo>
                  <a:cubicBezTo>
                    <a:pt x="9391" y="22756"/>
                    <a:pt x="9551" y="22557"/>
                    <a:pt x="9690" y="22359"/>
                  </a:cubicBezTo>
                  <a:lnTo>
                    <a:pt x="9690" y="22359"/>
                  </a:lnTo>
                  <a:cubicBezTo>
                    <a:pt x="9650" y="22737"/>
                    <a:pt x="9590" y="23134"/>
                    <a:pt x="9531" y="23393"/>
                  </a:cubicBezTo>
                  <a:cubicBezTo>
                    <a:pt x="9730" y="23254"/>
                    <a:pt x="9650" y="23413"/>
                    <a:pt x="9869" y="23115"/>
                  </a:cubicBezTo>
                  <a:cubicBezTo>
                    <a:pt x="9881" y="23109"/>
                    <a:pt x="9892" y="23107"/>
                    <a:pt x="9900" y="23107"/>
                  </a:cubicBezTo>
                  <a:cubicBezTo>
                    <a:pt x="9980" y="23107"/>
                    <a:pt x="9844" y="23360"/>
                    <a:pt x="9789" y="23433"/>
                  </a:cubicBezTo>
                  <a:lnTo>
                    <a:pt x="10346" y="22796"/>
                  </a:lnTo>
                  <a:cubicBezTo>
                    <a:pt x="10187" y="22717"/>
                    <a:pt x="10625" y="22160"/>
                    <a:pt x="10486" y="22100"/>
                  </a:cubicBezTo>
                  <a:lnTo>
                    <a:pt x="10486" y="22100"/>
                  </a:lnTo>
                  <a:lnTo>
                    <a:pt x="10048" y="22955"/>
                  </a:lnTo>
                  <a:cubicBezTo>
                    <a:pt x="9889" y="22876"/>
                    <a:pt x="9988" y="22219"/>
                    <a:pt x="10386" y="21762"/>
                  </a:cubicBezTo>
                  <a:cubicBezTo>
                    <a:pt x="10402" y="21754"/>
                    <a:pt x="10417" y="21750"/>
                    <a:pt x="10430" y="21750"/>
                  </a:cubicBezTo>
                  <a:cubicBezTo>
                    <a:pt x="10550" y="21750"/>
                    <a:pt x="10571" y="22042"/>
                    <a:pt x="10625" y="22060"/>
                  </a:cubicBezTo>
                  <a:cubicBezTo>
                    <a:pt x="10625" y="21961"/>
                    <a:pt x="10884" y="21543"/>
                    <a:pt x="10963" y="21523"/>
                  </a:cubicBezTo>
                  <a:lnTo>
                    <a:pt x="10963" y="21523"/>
                  </a:lnTo>
                  <a:lnTo>
                    <a:pt x="10864" y="21782"/>
                  </a:lnTo>
                  <a:cubicBezTo>
                    <a:pt x="11142" y="21563"/>
                    <a:pt x="11043" y="21205"/>
                    <a:pt x="11421" y="21006"/>
                  </a:cubicBezTo>
                  <a:cubicBezTo>
                    <a:pt x="11520" y="20886"/>
                    <a:pt x="11859" y="20807"/>
                    <a:pt x="11799" y="20727"/>
                  </a:cubicBezTo>
                  <a:lnTo>
                    <a:pt x="11799" y="20727"/>
                  </a:lnTo>
                  <a:cubicBezTo>
                    <a:pt x="11775" y="20732"/>
                    <a:pt x="11750" y="20735"/>
                    <a:pt x="11724" y="20735"/>
                  </a:cubicBezTo>
                  <a:cubicBezTo>
                    <a:pt x="11552" y="20735"/>
                    <a:pt x="11335" y="20629"/>
                    <a:pt x="11162" y="20508"/>
                  </a:cubicBezTo>
                  <a:cubicBezTo>
                    <a:pt x="11262" y="20369"/>
                    <a:pt x="11361" y="20250"/>
                    <a:pt x="11461" y="20130"/>
                  </a:cubicBezTo>
                  <a:lnTo>
                    <a:pt x="11520" y="20190"/>
                  </a:lnTo>
                  <a:lnTo>
                    <a:pt x="11560" y="20110"/>
                  </a:lnTo>
                  <a:lnTo>
                    <a:pt x="11520" y="20070"/>
                  </a:lnTo>
                  <a:cubicBezTo>
                    <a:pt x="11620" y="19951"/>
                    <a:pt x="11719" y="19812"/>
                    <a:pt x="11819" y="19692"/>
                  </a:cubicBezTo>
                  <a:cubicBezTo>
                    <a:pt x="11950" y="19730"/>
                    <a:pt x="11852" y="20136"/>
                    <a:pt x="12005" y="20136"/>
                  </a:cubicBezTo>
                  <a:cubicBezTo>
                    <a:pt x="12015" y="20136"/>
                    <a:pt x="12025" y="20134"/>
                    <a:pt x="12038" y="20130"/>
                  </a:cubicBezTo>
                  <a:cubicBezTo>
                    <a:pt x="12018" y="20090"/>
                    <a:pt x="12038" y="19951"/>
                    <a:pt x="12058" y="19891"/>
                  </a:cubicBezTo>
                  <a:cubicBezTo>
                    <a:pt x="12079" y="19879"/>
                    <a:pt x="12096" y="19874"/>
                    <a:pt x="12110" y="19874"/>
                  </a:cubicBezTo>
                  <a:cubicBezTo>
                    <a:pt x="12150" y="19874"/>
                    <a:pt x="12164" y="19911"/>
                    <a:pt x="12193" y="19911"/>
                  </a:cubicBezTo>
                  <a:cubicBezTo>
                    <a:pt x="12219" y="19911"/>
                    <a:pt x="12257" y="19882"/>
                    <a:pt x="12336" y="19772"/>
                  </a:cubicBezTo>
                  <a:cubicBezTo>
                    <a:pt x="12249" y="19657"/>
                    <a:pt x="12509" y="19447"/>
                    <a:pt x="12482" y="19447"/>
                  </a:cubicBezTo>
                  <a:cubicBezTo>
                    <a:pt x="12473" y="19447"/>
                    <a:pt x="12422" y="19477"/>
                    <a:pt x="12296" y="19553"/>
                  </a:cubicBezTo>
                  <a:cubicBezTo>
                    <a:pt x="12455" y="19295"/>
                    <a:pt x="12535" y="19334"/>
                    <a:pt x="12754" y="19036"/>
                  </a:cubicBezTo>
                  <a:lnTo>
                    <a:pt x="12754" y="19036"/>
                  </a:lnTo>
                  <a:cubicBezTo>
                    <a:pt x="12750" y="19037"/>
                    <a:pt x="12746" y="19037"/>
                    <a:pt x="12743" y="19037"/>
                  </a:cubicBezTo>
                  <a:cubicBezTo>
                    <a:pt x="12654" y="19037"/>
                    <a:pt x="12656" y="18808"/>
                    <a:pt x="12694" y="18578"/>
                  </a:cubicBezTo>
                  <a:cubicBezTo>
                    <a:pt x="12774" y="18479"/>
                    <a:pt x="12873" y="18379"/>
                    <a:pt x="12953" y="18280"/>
                  </a:cubicBezTo>
                  <a:cubicBezTo>
                    <a:pt x="12953" y="18280"/>
                    <a:pt x="12973" y="18260"/>
                    <a:pt x="12973" y="18260"/>
                  </a:cubicBezTo>
                  <a:cubicBezTo>
                    <a:pt x="13391" y="17782"/>
                    <a:pt x="13669" y="17564"/>
                    <a:pt x="14047" y="17086"/>
                  </a:cubicBezTo>
                  <a:cubicBezTo>
                    <a:pt x="14105" y="17072"/>
                    <a:pt x="14235" y="16974"/>
                    <a:pt x="14296" y="16974"/>
                  </a:cubicBezTo>
                  <a:cubicBezTo>
                    <a:pt x="14319" y="16974"/>
                    <a:pt x="14331" y="16988"/>
                    <a:pt x="14326" y="17026"/>
                  </a:cubicBezTo>
                  <a:cubicBezTo>
                    <a:pt x="14346" y="16947"/>
                    <a:pt x="14346" y="16847"/>
                    <a:pt x="14465" y="16688"/>
                  </a:cubicBezTo>
                  <a:cubicBezTo>
                    <a:pt x="14516" y="16661"/>
                    <a:pt x="14546" y="16650"/>
                    <a:pt x="14561" y="16650"/>
                  </a:cubicBezTo>
                  <a:cubicBezTo>
                    <a:pt x="14641" y="16650"/>
                    <a:pt x="14348" y="16940"/>
                    <a:pt x="14480" y="16940"/>
                  </a:cubicBezTo>
                  <a:cubicBezTo>
                    <a:pt x="14495" y="16940"/>
                    <a:pt x="14516" y="16936"/>
                    <a:pt x="14545" y="16927"/>
                  </a:cubicBezTo>
                  <a:cubicBezTo>
                    <a:pt x="14485" y="16847"/>
                    <a:pt x="14724" y="16469"/>
                    <a:pt x="14843" y="16230"/>
                  </a:cubicBezTo>
                  <a:cubicBezTo>
                    <a:pt x="14836" y="16229"/>
                    <a:pt x="14829" y="16228"/>
                    <a:pt x="14822" y="16228"/>
                  </a:cubicBezTo>
                  <a:cubicBezTo>
                    <a:pt x="14647" y="16228"/>
                    <a:pt x="14441" y="16697"/>
                    <a:pt x="14326" y="16927"/>
                  </a:cubicBezTo>
                  <a:cubicBezTo>
                    <a:pt x="14266" y="16887"/>
                    <a:pt x="14246" y="16788"/>
                    <a:pt x="14246" y="16668"/>
                  </a:cubicBezTo>
                  <a:cubicBezTo>
                    <a:pt x="14644" y="16171"/>
                    <a:pt x="15042" y="15673"/>
                    <a:pt x="15440" y="15176"/>
                  </a:cubicBezTo>
                  <a:cubicBezTo>
                    <a:pt x="15758" y="14897"/>
                    <a:pt x="16415" y="13982"/>
                    <a:pt x="16912" y="13564"/>
                  </a:cubicBezTo>
                  <a:cubicBezTo>
                    <a:pt x="16952" y="13465"/>
                    <a:pt x="17012" y="13346"/>
                    <a:pt x="16992" y="13286"/>
                  </a:cubicBezTo>
                  <a:cubicBezTo>
                    <a:pt x="17390" y="12808"/>
                    <a:pt x="17768" y="12351"/>
                    <a:pt x="18166" y="11873"/>
                  </a:cubicBezTo>
                  <a:cubicBezTo>
                    <a:pt x="18305" y="11714"/>
                    <a:pt x="18444" y="11555"/>
                    <a:pt x="18564" y="11396"/>
                  </a:cubicBezTo>
                  <a:cubicBezTo>
                    <a:pt x="18584" y="11416"/>
                    <a:pt x="18584" y="11436"/>
                    <a:pt x="18623" y="11436"/>
                  </a:cubicBezTo>
                  <a:lnTo>
                    <a:pt x="18782" y="11137"/>
                  </a:lnTo>
                  <a:cubicBezTo>
                    <a:pt x="18782" y="11137"/>
                    <a:pt x="18782" y="11137"/>
                    <a:pt x="18802" y="11117"/>
                  </a:cubicBezTo>
                  <a:lnTo>
                    <a:pt x="18802" y="11117"/>
                  </a:lnTo>
                  <a:cubicBezTo>
                    <a:pt x="18818" y="11148"/>
                    <a:pt x="18797" y="11215"/>
                    <a:pt x="18825" y="11215"/>
                  </a:cubicBezTo>
                  <a:cubicBezTo>
                    <a:pt x="18833" y="11215"/>
                    <a:pt x="18844" y="11210"/>
                    <a:pt x="18862" y="11197"/>
                  </a:cubicBezTo>
                  <a:cubicBezTo>
                    <a:pt x="18842" y="11177"/>
                    <a:pt x="18842" y="11117"/>
                    <a:pt x="18862" y="11038"/>
                  </a:cubicBezTo>
                  <a:cubicBezTo>
                    <a:pt x="18981" y="10918"/>
                    <a:pt x="19081" y="10779"/>
                    <a:pt x="19180" y="10660"/>
                  </a:cubicBezTo>
                  <a:cubicBezTo>
                    <a:pt x="19200" y="10640"/>
                    <a:pt x="19220" y="10640"/>
                    <a:pt x="19220" y="10640"/>
                  </a:cubicBezTo>
                  <a:cubicBezTo>
                    <a:pt x="19240" y="10620"/>
                    <a:pt x="19240" y="10600"/>
                    <a:pt x="19240" y="10600"/>
                  </a:cubicBezTo>
                  <a:cubicBezTo>
                    <a:pt x="19320" y="10500"/>
                    <a:pt x="19419" y="10381"/>
                    <a:pt x="19499" y="10282"/>
                  </a:cubicBezTo>
                  <a:cubicBezTo>
                    <a:pt x="19519" y="10282"/>
                    <a:pt x="19539" y="10262"/>
                    <a:pt x="19558" y="10242"/>
                  </a:cubicBezTo>
                  <a:cubicBezTo>
                    <a:pt x="19578" y="10202"/>
                    <a:pt x="19618" y="10182"/>
                    <a:pt x="19638" y="10142"/>
                  </a:cubicBezTo>
                  <a:cubicBezTo>
                    <a:pt x="22324" y="6959"/>
                    <a:pt x="24731" y="4293"/>
                    <a:pt x="26323" y="2840"/>
                  </a:cubicBezTo>
                  <a:cubicBezTo>
                    <a:pt x="26338" y="2846"/>
                    <a:pt x="26350" y="2849"/>
                    <a:pt x="26360" y="2849"/>
                  </a:cubicBezTo>
                  <a:cubicBezTo>
                    <a:pt x="26417" y="2849"/>
                    <a:pt x="26420" y="2778"/>
                    <a:pt x="26407" y="2778"/>
                  </a:cubicBezTo>
                  <a:cubicBezTo>
                    <a:pt x="26406" y="2778"/>
                    <a:pt x="26404" y="2779"/>
                    <a:pt x="26403" y="2781"/>
                  </a:cubicBezTo>
                  <a:cubicBezTo>
                    <a:pt x="26562" y="2621"/>
                    <a:pt x="26741" y="2482"/>
                    <a:pt x="26880" y="2363"/>
                  </a:cubicBezTo>
                  <a:lnTo>
                    <a:pt x="26761" y="2243"/>
                  </a:lnTo>
                  <a:cubicBezTo>
                    <a:pt x="26761" y="2243"/>
                    <a:pt x="26482" y="2064"/>
                    <a:pt x="26144" y="1786"/>
                  </a:cubicBezTo>
                  <a:cubicBezTo>
                    <a:pt x="26124" y="1607"/>
                    <a:pt x="26084" y="1428"/>
                    <a:pt x="26184" y="1368"/>
                  </a:cubicBezTo>
                  <a:cubicBezTo>
                    <a:pt x="26045" y="1328"/>
                    <a:pt x="25925" y="1209"/>
                    <a:pt x="25786" y="950"/>
                  </a:cubicBezTo>
                  <a:cubicBezTo>
                    <a:pt x="25667" y="711"/>
                    <a:pt x="25527" y="333"/>
                    <a:pt x="25368" y="15"/>
                  </a:cubicBezTo>
                  <a:cubicBezTo>
                    <a:pt x="25348" y="5"/>
                    <a:pt x="25333" y="0"/>
                    <a:pt x="253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29"/>
            <p:cNvSpPr/>
            <p:nvPr/>
          </p:nvSpPr>
          <p:spPr>
            <a:xfrm>
              <a:off x="600600" y="540000"/>
              <a:ext cx="1034250" cy="1287995"/>
            </a:xfrm>
            <a:custGeom>
              <a:avLst/>
              <a:gdLst/>
              <a:ahLst/>
              <a:cxn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29"/>
            <p:cNvSpPr/>
            <p:nvPr/>
          </p:nvSpPr>
          <p:spPr>
            <a:xfrm>
              <a:off x="946406" y="780744"/>
              <a:ext cx="919732" cy="1073381"/>
            </a:xfrm>
            <a:custGeom>
              <a:avLst/>
              <a:gdLst/>
              <a:ahLst/>
              <a:cxnLst/>
              <a:rect l="l" t="t" r="r" b="b"/>
              <a:pathLst>
                <a:path w="23339" h="27238" extrusionOk="0">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7" name="Google Shape;2667;p29"/>
          <p:cNvGrpSpPr/>
          <p:nvPr/>
        </p:nvGrpSpPr>
        <p:grpSpPr>
          <a:xfrm>
            <a:off x="600600" y="519300"/>
            <a:ext cx="7942800" cy="494700"/>
            <a:chOff x="600600" y="519300"/>
            <a:chExt cx="7942800" cy="494700"/>
          </a:xfrm>
        </p:grpSpPr>
        <p:sp>
          <p:nvSpPr>
            <p:cNvPr id="2668" name="Google Shape;2668;p29"/>
            <p:cNvSpPr/>
            <p:nvPr/>
          </p:nvSpPr>
          <p:spPr>
            <a:xfrm>
              <a:off x="600600" y="519300"/>
              <a:ext cx="7942800" cy="494700"/>
            </a:xfrm>
            <a:prstGeom prst="rect">
              <a:avLst/>
            </a:prstGeom>
            <a:solidFill>
              <a:schemeClr val="accent4"/>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9" name="Google Shape;2669;p29"/>
            <p:cNvGrpSpPr/>
            <p:nvPr/>
          </p:nvGrpSpPr>
          <p:grpSpPr>
            <a:xfrm>
              <a:off x="7542569" y="681111"/>
              <a:ext cx="789243" cy="171052"/>
              <a:chOff x="733775" y="310686"/>
              <a:chExt cx="789243" cy="171052"/>
            </a:xfrm>
          </p:grpSpPr>
          <p:sp>
            <p:nvSpPr>
              <p:cNvPr id="2670" name="Google Shape;2670;p29"/>
              <p:cNvSpPr/>
              <p:nvPr/>
            </p:nvSpPr>
            <p:spPr>
              <a:xfrm>
                <a:off x="1364945" y="310686"/>
                <a:ext cx="158072" cy="171052"/>
              </a:xfrm>
              <a:prstGeom prst="rect">
                <a:avLst/>
              </a:prstGeom>
            </p:spPr>
            <p:txBody>
              <a:bodyPr>
                <a:prstTxWarp prst="textPlain">
                  <a:avLst/>
                </a:prstTxWarp>
              </a:bodyPr>
              <a:lstStyle/>
              <a:p>
                <a:pPr lvl="0" algn="ctr"/>
                <a:r>
                  <a:rPr b="0" i="0">
                    <a:ln>
                      <a:noFill/>
                    </a:ln>
                    <a:solidFill>
                      <a:schemeClr val="lt2"/>
                    </a:solidFill>
                    <a:latin typeface="Gaegu;300"/>
                  </a:rPr>
                  <a:t>x</a:t>
                </a:r>
              </a:p>
            </p:txBody>
          </p:sp>
          <p:sp>
            <p:nvSpPr>
              <p:cNvPr id="2671" name="Google Shape;2671;p29"/>
              <p:cNvSpPr/>
              <p:nvPr/>
            </p:nvSpPr>
            <p:spPr>
              <a:xfrm>
                <a:off x="733775" y="385383"/>
                <a:ext cx="155474" cy="21652"/>
              </a:xfrm>
              <a:prstGeom prst="rect">
                <a:avLst/>
              </a:prstGeom>
            </p:spPr>
            <p:txBody>
              <a:bodyPr>
                <a:prstTxWarp prst="textPlain">
                  <a:avLst/>
                </a:prstTxWarp>
              </a:bodyPr>
              <a:lstStyle/>
              <a:p>
                <a:pPr lvl="0" algn="ctr"/>
                <a:r>
                  <a:rPr b="0" i="0">
                    <a:ln>
                      <a:noFill/>
                    </a:ln>
                    <a:solidFill>
                      <a:schemeClr val="lt2"/>
                    </a:solidFill>
                    <a:latin typeface="Gaegu;300"/>
                  </a:rPr>
                  <a:t>-</a:t>
                </a:r>
              </a:p>
            </p:txBody>
          </p:sp>
          <p:grpSp>
            <p:nvGrpSpPr>
              <p:cNvPr id="2672" name="Google Shape;2672;p29"/>
              <p:cNvGrpSpPr/>
              <p:nvPr/>
            </p:nvGrpSpPr>
            <p:grpSpPr>
              <a:xfrm>
                <a:off x="1015525" y="313175"/>
                <a:ext cx="184510" cy="164017"/>
                <a:chOff x="7228702" y="774508"/>
                <a:chExt cx="285046" cy="253347"/>
              </a:xfrm>
            </p:grpSpPr>
            <p:grpSp>
              <p:nvGrpSpPr>
                <p:cNvPr id="2673" name="Google Shape;2673;p29"/>
                <p:cNvGrpSpPr/>
                <p:nvPr/>
              </p:nvGrpSpPr>
              <p:grpSpPr>
                <a:xfrm>
                  <a:off x="7313001" y="774508"/>
                  <a:ext cx="200747" cy="228523"/>
                  <a:chOff x="7313001" y="774508"/>
                  <a:chExt cx="200747" cy="228523"/>
                </a:xfrm>
              </p:grpSpPr>
              <p:sp>
                <p:nvSpPr>
                  <p:cNvPr id="2674" name="Google Shape;2674;p29"/>
                  <p:cNvSpPr/>
                  <p:nvPr/>
                </p:nvSpPr>
                <p:spPr>
                  <a:xfrm>
                    <a:off x="7315737" y="774508"/>
                    <a:ext cx="198011" cy="228523"/>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2675" name="Google Shape;2675;p29"/>
                  <p:cNvSpPr/>
                  <p:nvPr/>
                </p:nvSpPr>
                <p:spPr>
                  <a:xfrm>
                    <a:off x="7313001" y="778289"/>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6" name="Google Shape;2676;p29"/>
                <p:cNvGrpSpPr/>
                <p:nvPr/>
              </p:nvGrpSpPr>
              <p:grpSpPr>
                <a:xfrm>
                  <a:off x="7228702" y="809455"/>
                  <a:ext cx="200757" cy="218400"/>
                  <a:chOff x="7269477" y="781280"/>
                  <a:chExt cx="200757" cy="218400"/>
                </a:xfrm>
              </p:grpSpPr>
              <p:sp>
                <p:nvSpPr>
                  <p:cNvPr id="2677" name="Google Shape;2677;p29"/>
                  <p:cNvSpPr/>
                  <p:nvPr/>
                </p:nvSpPr>
                <p:spPr>
                  <a:xfrm>
                    <a:off x="7269477" y="781280"/>
                    <a:ext cx="200749" cy="217216"/>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2678" name="Google Shape;2678;p29"/>
                  <p:cNvSpPr/>
                  <p:nvPr/>
                </p:nvSpPr>
                <p:spPr>
                  <a:xfrm>
                    <a:off x="7269491" y="782465"/>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679" name="Google Shape;2679;p29"/>
            <p:cNvGrpSpPr/>
            <p:nvPr/>
          </p:nvGrpSpPr>
          <p:grpSpPr>
            <a:xfrm>
              <a:off x="812189" y="664537"/>
              <a:ext cx="800559" cy="204209"/>
              <a:chOff x="747420" y="664537"/>
              <a:chExt cx="800559" cy="204209"/>
            </a:xfrm>
          </p:grpSpPr>
          <p:grpSp>
            <p:nvGrpSpPr>
              <p:cNvPr id="2680" name="Google Shape;2680;p29"/>
              <p:cNvGrpSpPr/>
              <p:nvPr/>
            </p:nvGrpSpPr>
            <p:grpSpPr>
              <a:xfrm>
                <a:off x="1339984" y="664537"/>
                <a:ext cx="207995" cy="204209"/>
                <a:chOff x="1541700" y="658850"/>
                <a:chExt cx="253838" cy="249218"/>
              </a:xfrm>
            </p:grpSpPr>
            <p:sp>
              <p:nvSpPr>
                <p:cNvPr id="2681" name="Google Shape;2681;p29"/>
                <p:cNvSpPr/>
                <p:nvPr/>
              </p:nvSpPr>
              <p:spPr>
                <a:xfrm>
                  <a:off x="1541700" y="658850"/>
                  <a:ext cx="253838" cy="249218"/>
                </a:xfrm>
                <a:custGeom>
                  <a:avLst/>
                  <a:gdLst/>
                  <a:ahLst/>
                  <a:cxn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29"/>
                <p:cNvSpPr/>
                <p:nvPr/>
              </p:nvSpPr>
              <p:spPr>
                <a:xfrm>
                  <a:off x="1610522" y="731473"/>
                  <a:ext cx="118892" cy="100998"/>
                </a:xfrm>
                <a:custGeom>
                  <a:avLst/>
                  <a:gdLst/>
                  <a:ahLst/>
                  <a:cxn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3" name="Google Shape;2683;p29"/>
              <p:cNvSpPr/>
              <p:nvPr/>
            </p:nvSpPr>
            <p:spPr>
              <a:xfrm rot="-5400000">
                <a:off x="71510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sp>
            <p:nvSpPr>
              <p:cNvPr id="2684" name="Google Shape;2684;p29"/>
              <p:cNvSpPr/>
              <p:nvPr/>
            </p:nvSpPr>
            <p:spPr>
              <a:xfrm rot="5400000" flipH="1">
                <a:off x="101138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grpSp>
      </p:grpSp>
      <p:sp>
        <p:nvSpPr>
          <p:cNvPr id="2685" name="Google Shape;2685;p29"/>
          <p:cNvSpPr/>
          <p:nvPr/>
        </p:nvSpPr>
        <p:spPr>
          <a:xfrm>
            <a:off x="7499500" y="4196474"/>
            <a:ext cx="540148" cy="434668"/>
          </a:xfrm>
          <a:custGeom>
            <a:avLst/>
            <a:gdLst/>
            <a:ahLst/>
            <a:cxnLst/>
            <a:rect l="l" t="t" r="r" b="b"/>
            <a:pathLst>
              <a:path w="23956" h="19280" extrusionOk="0">
                <a:moveTo>
                  <a:pt x="14843" y="0"/>
                </a:moveTo>
                <a:lnTo>
                  <a:pt x="10546" y="7402"/>
                </a:lnTo>
                <a:lnTo>
                  <a:pt x="4119" y="995"/>
                </a:lnTo>
                <a:lnTo>
                  <a:pt x="8795" y="7402"/>
                </a:lnTo>
                <a:lnTo>
                  <a:pt x="1" y="7163"/>
                </a:lnTo>
                <a:lnTo>
                  <a:pt x="7999" y="9551"/>
                </a:lnTo>
                <a:lnTo>
                  <a:pt x="637" y="14942"/>
                </a:lnTo>
                <a:lnTo>
                  <a:pt x="8854" y="12356"/>
                </a:lnTo>
                <a:lnTo>
                  <a:pt x="8854" y="12356"/>
                </a:lnTo>
                <a:cubicBezTo>
                  <a:pt x="8854" y="12356"/>
                  <a:pt x="8158" y="19240"/>
                  <a:pt x="8417" y="19280"/>
                </a:cubicBezTo>
                <a:cubicBezTo>
                  <a:pt x="8417" y="19280"/>
                  <a:pt x="8418" y="19280"/>
                  <a:pt x="8418" y="19280"/>
                </a:cubicBezTo>
                <a:cubicBezTo>
                  <a:pt x="8702" y="19280"/>
                  <a:pt x="11063" y="12436"/>
                  <a:pt x="11063" y="12436"/>
                </a:cubicBezTo>
                <a:lnTo>
                  <a:pt x="19220" y="17867"/>
                </a:lnTo>
                <a:lnTo>
                  <a:pt x="19220" y="17867"/>
                </a:lnTo>
                <a:lnTo>
                  <a:pt x="13252" y="10824"/>
                </a:lnTo>
                <a:lnTo>
                  <a:pt x="23956" y="10864"/>
                </a:lnTo>
                <a:lnTo>
                  <a:pt x="13351" y="8337"/>
                </a:lnTo>
                <a:lnTo>
                  <a:pt x="148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29"/>
          <p:cNvSpPr/>
          <p:nvPr/>
        </p:nvSpPr>
        <p:spPr>
          <a:xfrm>
            <a:off x="600600" y="1014000"/>
            <a:ext cx="7942800" cy="37485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6"/>
        <p:cNvGrpSpPr/>
        <p:nvPr/>
      </p:nvGrpSpPr>
      <p:grpSpPr>
        <a:xfrm>
          <a:off x="0" y="0"/>
          <a:ext cx="0" cy="0"/>
          <a:chOff x="0" y="0"/>
          <a:chExt cx="0" cy="0"/>
        </a:xfrm>
      </p:grpSpPr>
      <p:grpSp>
        <p:nvGrpSpPr>
          <p:cNvPr id="197" name="Google Shape;197;p4"/>
          <p:cNvGrpSpPr/>
          <p:nvPr/>
        </p:nvGrpSpPr>
        <p:grpSpPr>
          <a:xfrm>
            <a:off x="-23004" y="-1"/>
            <a:ext cx="9177565" cy="5143390"/>
            <a:chOff x="-23004" y="-1"/>
            <a:chExt cx="9177565" cy="5143390"/>
          </a:xfrm>
        </p:grpSpPr>
        <p:sp>
          <p:nvSpPr>
            <p:cNvPr id="198" name="Google Shape;198;p4"/>
            <p:cNvSpPr/>
            <p:nvPr/>
          </p:nvSpPr>
          <p:spPr>
            <a:xfrm>
              <a:off x="-22991"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a:off x="324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a:off x="650686"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9986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a:off x="1346531"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a:off x="1672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a:off x="20202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a:off x="236813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a:off x="26941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a:off x="3041740"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a:off x="338966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a:off x="37157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a:off x="406333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a:off x="4411262"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a:off x="-23004" y="176275"/>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a:off x="-23004" y="52386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a:off x="-23004" y="84988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a:off x="-23004" y="119780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a:off x="-23004" y="155450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a:off x="-23004" y="1880590"/>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a:off x="-23004" y="222851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a:off x="-23004" y="257636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a:off x="-23004" y="2902455"/>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a:off x="-23004" y="3250042"/>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a:off x="-23004" y="359796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a:off x="-23004" y="392405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a:off x="-23004" y="4271639"/>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a:off x="-23004" y="461956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a:off x="-23004" y="4945583"/>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a:off x="4732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a:off x="505868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a:off x="5406608"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a:off x="57541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a:off x="6080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64282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677579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710188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74498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a:off x="779739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a:off x="8123417"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8471339"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882837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915445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4732600" y="176275"/>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4732600" y="52386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4732600" y="84988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4732600" y="119780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4732600" y="155450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4732600" y="1880590"/>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4732600" y="222851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4732600" y="257636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4732600" y="2902455"/>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4732600" y="3250042"/>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4732600" y="359796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4732600" y="392405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a:off x="4732600" y="4271639"/>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4732600" y="461956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4732600" y="4945583"/>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4"/>
          <p:cNvSpPr/>
          <p:nvPr/>
        </p:nvSpPr>
        <p:spPr>
          <a:xfrm>
            <a:off x="600600" y="1014000"/>
            <a:ext cx="7942800" cy="3748500"/>
          </a:xfrm>
          <a:prstGeom prst="rect">
            <a:avLst/>
          </a:prstGeom>
          <a:solidFill>
            <a:schemeClr val="accent2"/>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526450" y="540000"/>
            <a:ext cx="1792175" cy="1313350"/>
          </a:xfrm>
          <a:custGeom>
            <a:avLst/>
            <a:gdLst/>
            <a:ahLst/>
            <a:cxnLst/>
            <a:rect l="l" t="t" r="r" b="b"/>
            <a:pathLst>
              <a:path w="71687" h="52534" extrusionOk="0">
                <a:moveTo>
                  <a:pt x="45501" y="1"/>
                </a:moveTo>
                <a:cubicBezTo>
                  <a:pt x="44031" y="1"/>
                  <a:pt x="42548" y="114"/>
                  <a:pt x="41066" y="337"/>
                </a:cubicBezTo>
                <a:cubicBezTo>
                  <a:pt x="40808" y="377"/>
                  <a:pt x="40549" y="417"/>
                  <a:pt x="40290" y="476"/>
                </a:cubicBezTo>
                <a:cubicBezTo>
                  <a:pt x="32093" y="1929"/>
                  <a:pt x="24592" y="6127"/>
                  <a:pt x="18325" y="11499"/>
                </a:cubicBezTo>
                <a:cubicBezTo>
                  <a:pt x="10923" y="17826"/>
                  <a:pt x="0" y="29485"/>
                  <a:pt x="3701" y="40249"/>
                </a:cubicBezTo>
                <a:cubicBezTo>
                  <a:pt x="4358" y="42139"/>
                  <a:pt x="5353" y="43910"/>
                  <a:pt x="6626" y="45482"/>
                </a:cubicBezTo>
                <a:cubicBezTo>
                  <a:pt x="10032" y="49704"/>
                  <a:pt x="15304" y="52534"/>
                  <a:pt x="20694" y="52534"/>
                </a:cubicBezTo>
                <a:cubicBezTo>
                  <a:pt x="21349" y="52534"/>
                  <a:pt x="22006" y="52492"/>
                  <a:pt x="22662" y="52406"/>
                </a:cubicBezTo>
                <a:cubicBezTo>
                  <a:pt x="28711" y="51630"/>
                  <a:pt x="34202" y="47113"/>
                  <a:pt x="35794" y="41224"/>
                </a:cubicBezTo>
                <a:cubicBezTo>
                  <a:pt x="40385" y="43315"/>
                  <a:pt x="44956" y="44761"/>
                  <a:pt x="49574" y="44761"/>
                </a:cubicBezTo>
                <a:cubicBezTo>
                  <a:pt x="52821" y="44761"/>
                  <a:pt x="56092" y="44046"/>
                  <a:pt x="59411" y="42338"/>
                </a:cubicBezTo>
                <a:cubicBezTo>
                  <a:pt x="64385" y="39811"/>
                  <a:pt x="69498" y="34897"/>
                  <a:pt x="70433" y="29167"/>
                </a:cubicBezTo>
                <a:cubicBezTo>
                  <a:pt x="71687" y="21547"/>
                  <a:pt x="68841" y="13588"/>
                  <a:pt x="63768" y="7858"/>
                </a:cubicBezTo>
                <a:cubicBezTo>
                  <a:pt x="59042" y="2508"/>
                  <a:pt x="52421" y="1"/>
                  <a:pt x="455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 name="Google Shape;258;p4"/>
          <p:cNvGrpSpPr/>
          <p:nvPr/>
        </p:nvGrpSpPr>
        <p:grpSpPr>
          <a:xfrm>
            <a:off x="7053032" y="3466663"/>
            <a:ext cx="1487786" cy="1259844"/>
            <a:chOff x="478350" y="433625"/>
            <a:chExt cx="811800" cy="687425"/>
          </a:xfrm>
        </p:grpSpPr>
        <p:sp>
          <p:nvSpPr>
            <p:cNvPr id="259" name="Google Shape;259;p4"/>
            <p:cNvSpPr/>
            <p:nvPr/>
          </p:nvSpPr>
          <p:spPr>
            <a:xfrm>
              <a:off x="505225" y="579850"/>
              <a:ext cx="5000" cy="5000"/>
            </a:xfrm>
            <a:custGeom>
              <a:avLst/>
              <a:gdLst/>
              <a:ahLst/>
              <a:cxnLst/>
              <a:rect l="l" t="t" r="r" b="b"/>
              <a:pathLst>
                <a:path w="200" h="200" extrusionOk="0">
                  <a:moveTo>
                    <a:pt x="120" y="200"/>
                  </a:moveTo>
                  <a:cubicBezTo>
                    <a:pt x="140" y="140"/>
                    <a:pt x="199" y="41"/>
                    <a:pt x="120" y="1"/>
                  </a:cubicBezTo>
                  <a:cubicBezTo>
                    <a:pt x="40" y="41"/>
                    <a:pt x="0" y="140"/>
                    <a:pt x="120" y="20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519650" y="589300"/>
              <a:ext cx="5000" cy="5000"/>
            </a:xfrm>
            <a:custGeom>
              <a:avLst/>
              <a:gdLst/>
              <a:ahLst/>
              <a:cxnLst/>
              <a:rect l="l" t="t" r="r" b="b"/>
              <a:pathLst>
                <a:path w="200" h="200" extrusionOk="0">
                  <a:moveTo>
                    <a:pt x="199" y="140"/>
                  </a:moveTo>
                  <a:cubicBezTo>
                    <a:pt x="179" y="120"/>
                    <a:pt x="159" y="100"/>
                    <a:pt x="179" y="41"/>
                  </a:cubicBezTo>
                  <a:lnTo>
                    <a:pt x="40" y="1"/>
                  </a:lnTo>
                  <a:lnTo>
                    <a:pt x="0" y="120"/>
                  </a:lnTo>
                  <a:cubicBezTo>
                    <a:pt x="80" y="140"/>
                    <a:pt x="179" y="200"/>
                    <a:pt x="199" y="14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478350" y="590800"/>
              <a:ext cx="58225" cy="311400"/>
            </a:xfrm>
            <a:custGeom>
              <a:avLst/>
              <a:gdLst/>
              <a:ahLst/>
              <a:cxnLst/>
              <a:rect l="l" t="t" r="r" b="b"/>
              <a:pathLst>
                <a:path w="2329" h="12456" extrusionOk="0">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618625" y="433625"/>
              <a:ext cx="671525" cy="687425"/>
            </a:xfrm>
            <a:custGeom>
              <a:avLst/>
              <a:gdLst/>
              <a:ahLst/>
              <a:cxnLst/>
              <a:rect l="l" t="t" r="r" b="b"/>
              <a:pathLst>
                <a:path w="26861" h="27497" extrusionOk="0">
                  <a:moveTo>
                    <a:pt x="26781" y="15479"/>
                  </a:moveTo>
                  <a:cubicBezTo>
                    <a:pt x="26721" y="14823"/>
                    <a:pt x="26701" y="14186"/>
                    <a:pt x="26582" y="13629"/>
                  </a:cubicBezTo>
                  <a:cubicBezTo>
                    <a:pt x="26542" y="13430"/>
                    <a:pt x="26443" y="13251"/>
                    <a:pt x="26403" y="13052"/>
                  </a:cubicBezTo>
                  <a:cubicBezTo>
                    <a:pt x="26224" y="12236"/>
                    <a:pt x="26164" y="11401"/>
                    <a:pt x="25945" y="10605"/>
                  </a:cubicBezTo>
                  <a:cubicBezTo>
                    <a:pt x="25866" y="10346"/>
                    <a:pt x="25726" y="10088"/>
                    <a:pt x="25647" y="9829"/>
                  </a:cubicBezTo>
                  <a:cubicBezTo>
                    <a:pt x="25567" y="9570"/>
                    <a:pt x="25567" y="9292"/>
                    <a:pt x="25488" y="9013"/>
                  </a:cubicBezTo>
                  <a:cubicBezTo>
                    <a:pt x="25408" y="8735"/>
                    <a:pt x="25289" y="8476"/>
                    <a:pt x="25189" y="8217"/>
                  </a:cubicBezTo>
                  <a:cubicBezTo>
                    <a:pt x="25070" y="7819"/>
                    <a:pt x="24851" y="7422"/>
                    <a:pt x="24712" y="7183"/>
                  </a:cubicBezTo>
                  <a:cubicBezTo>
                    <a:pt x="24592" y="6964"/>
                    <a:pt x="24553" y="6765"/>
                    <a:pt x="24473" y="6606"/>
                  </a:cubicBezTo>
                  <a:cubicBezTo>
                    <a:pt x="24334" y="6248"/>
                    <a:pt x="24095" y="5929"/>
                    <a:pt x="23896" y="5611"/>
                  </a:cubicBezTo>
                  <a:cubicBezTo>
                    <a:pt x="23836" y="5511"/>
                    <a:pt x="23856" y="5372"/>
                    <a:pt x="23797" y="5293"/>
                  </a:cubicBezTo>
                  <a:cubicBezTo>
                    <a:pt x="23737" y="5193"/>
                    <a:pt x="23598" y="5133"/>
                    <a:pt x="23538" y="5034"/>
                  </a:cubicBezTo>
                  <a:cubicBezTo>
                    <a:pt x="23538" y="5034"/>
                    <a:pt x="23538" y="4934"/>
                    <a:pt x="23498" y="4895"/>
                  </a:cubicBezTo>
                  <a:cubicBezTo>
                    <a:pt x="23319" y="4636"/>
                    <a:pt x="23160" y="4338"/>
                    <a:pt x="22961" y="4119"/>
                  </a:cubicBezTo>
                  <a:cubicBezTo>
                    <a:pt x="22881" y="4019"/>
                    <a:pt x="22782" y="3940"/>
                    <a:pt x="22702" y="3840"/>
                  </a:cubicBezTo>
                  <a:cubicBezTo>
                    <a:pt x="22603" y="3721"/>
                    <a:pt x="22523" y="3582"/>
                    <a:pt x="22503" y="3562"/>
                  </a:cubicBezTo>
                  <a:cubicBezTo>
                    <a:pt x="22424" y="3442"/>
                    <a:pt x="22284" y="3422"/>
                    <a:pt x="22185" y="3323"/>
                  </a:cubicBezTo>
                  <a:cubicBezTo>
                    <a:pt x="22145" y="3263"/>
                    <a:pt x="22165" y="3204"/>
                    <a:pt x="22145" y="3164"/>
                  </a:cubicBezTo>
                  <a:cubicBezTo>
                    <a:pt x="22105" y="3124"/>
                    <a:pt x="22006" y="3104"/>
                    <a:pt x="21966" y="3044"/>
                  </a:cubicBezTo>
                  <a:cubicBezTo>
                    <a:pt x="21707" y="2746"/>
                    <a:pt x="21409" y="2388"/>
                    <a:pt x="21051" y="2129"/>
                  </a:cubicBezTo>
                  <a:cubicBezTo>
                    <a:pt x="20951" y="2069"/>
                    <a:pt x="20832" y="2050"/>
                    <a:pt x="20752" y="1990"/>
                  </a:cubicBezTo>
                  <a:cubicBezTo>
                    <a:pt x="20633" y="1910"/>
                    <a:pt x="20553" y="1811"/>
                    <a:pt x="20454" y="1731"/>
                  </a:cubicBezTo>
                  <a:cubicBezTo>
                    <a:pt x="20255" y="1592"/>
                    <a:pt x="20056" y="1492"/>
                    <a:pt x="19837" y="1373"/>
                  </a:cubicBezTo>
                  <a:cubicBezTo>
                    <a:pt x="19419" y="1134"/>
                    <a:pt x="19002" y="955"/>
                    <a:pt x="18584" y="756"/>
                  </a:cubicBezTo>
                  <a:cubicBezTo>
                    <a:pt x="17768" y="398"/>
                    <a:pt x="16912" y="140"/>
                    <a:pt x="16077" y="40"/>
                  </a:cubicBezTo>
                  <a:cubicBezTo>
                    <a:pt x="15321" y="40"/>
                    <a:pt x="14604" y="0"/>
                    <a:pt x="13928" y="40"/>
                  </a:cubicBezTo>
                  <a:cubicBezTo>
                    <a:pt x="13829" y="40"/>
                    <a:pt x="13749" y="0"/>
                    <a:pt x="13649" y="20"/>
                  </a:cubicBezTo>
                  <a:cubicBezTo>
                    <a:pt x="13590" y="20"/>
                    <a:pt x="13510" y="80"/>
                    <a:pt x="13451" y="100"/>
                  </a:cubicBezTo>
                  <a:cubicBezTo>
                    <a:pt x="13271" y="120"/>
                    <a:pt x="13072" y="100"/>
                    <a:pt x="12913" y="120"/>
                  </a:cubicBezTo>
                  <a:cubicBezTo>
                    <a:pt x="12754" y="159"/>
                    <a:pt x="12595" y="219"/>
                    <a:pt x="12436" y="279"/>
                  </a:cubicBezTo>
                  <a:cubicBezTo>
                    <a:pt x="12356" y="299"/>
                    <a:pt x="12277" y="299"/>
                    <a:pt x="12197" y="319"/>
                  </a:cubicBezTo>
                  <a:cubicBezTo>
                    <a:pt x="12197" y="319"/>
                    <a:pt x="12157" y="418"/>
                    <a:pt x="12137" y="418"/>
                  </a:cubicBezTo>
                  <a:cubicBezTo>
                    <a:pt x="12098" y="458"/>
                    <a:pt x="12018" y="398"/>
                    <a:pt x="11978" y="418"/>
                  </a:cubicBezTo>
                  <a:cubicBezTo>
                    <a:pt x="11401" y="617"/>
                    <a:pt x="10765" y="756"/>
                    <a:pt x="10168" y="876"/>
                  </a:cubicBezTo>
                  <a:cubicBezTo>
                    <a:pt x="9790" y="955"/>
                    <a:pt x="9451" y="1055"/>
                    <a:pt x="9113" y="1174"/>
                  </a:cubicBezTo>
                  <a:cubicBezTo>
                    <a:pt x="6944" y="1393"/>
                    <a:pt x="5034" y="2030"/>
                    <a:pt x="3284" y="3960"/>
                  </a:cubicBezTo>
                  <a:cubicBezTo>
                    <a:pt x="3204" y="4039"/>
                    <a:pt x="3124" y="4139"/>
                    <a:pt x="3065" y="4238"/>
                  </a:cubicBezTo>
                  <a:cubicBezTo>
                    <a:pt x="3045" y="4218"/>
                    <a:pt x="3025" y="4198"/>
                    <a:pt x="3025" y="4198"/>
                  </a:cubicBezTo>
                  <a:cubicBezTo>
                    <a:pt x="2925" y="4079"/>
                    <a:pt x="2826" y="4159"/>
                    <a:pt x="2746" y="4178"/>
                  </a:cubicBezTo>
                  <a:cubicBezTo>
                    <a:pt x="2707" y="4198"/>
                    <a:pt x="2647" y="4238"/>
                    <a:pt x="2607" y="4278"/>
                  </a:cubicBezTo>
                  <a:cubicBezTo>
                    <a:pt x="2408" y="4417"/>
                    <a:pt x="2209" y="4636"/>
                    <a:pt x="2070" y="4895"/>
                  </a:cubicBezTo>
                  <a:cubicBezTo>
                    <a:pt x="2010" y="5034"/>
                    <a:pt x="2010" y="5153"/>
                    <a:pt x="1950" y="5293"/>
                  </a:cubicBezTo>
                  <a:cubicBezTo>
                    <a:pt x="1692" y="5790"/>
                    <a:pt x="1294" y="6287"/>
                    <a:pt x="1135" y="6765"/>
                  </a:cubicBezTo>
                  <a:cubicBezTo>
                    <a:pt x="1095" y="6964"/>
                    <a:pt x="1214" y="7262"/>
                    <a:pt x="956" y="7322"/>
                  </a:cubicBezTo>
                  <a:cubicBezTo>
                    <a:pt x="1055" y="7501"/>
                    <a:pt x="916" y="7800"/>
                    <a:pt x="816" y="8018"/>
                  </a:cubicBezTo>
                  <a:cubicBezTo>
                    <a:pt x="737" y="8138"/>
                    <a:pt x="677" y="8217"/>
                    <a:pt x="598" y="8277"/>
                  </a:cubicBezTo>
                  <a:cubicBezTo>
                    <a:pt x="538" y="9033"/>
                    <a:pt x="239" y="9789"/>
                    <a:pt x="160" y="10545"/>
                  </a:cubicBezTo>
                  <a:cubicBezTo>
                    <a:pt x="80" y="11301"/>
                    <a:pt x="1" y="12018"/>
                    <a:pt x="1" y="12674"/>
                  </a:cubicBezTo>
                  <a:cubicBezTo>
                    <a:pt x="21" y="13768"/>
                    <a:pt x="40" y="14743"/>
                    <a:pt x="200" y="15798"/>
                  </a:cubicBezTo>
                  <a:cubicBezTo>
                    <a:pt x="239" y="15957"/>
                    <a:pt x="319" y="16136"/>
                    <a:pt x="359" y="16315"/>
                  </a:cubicBezTo>
                  <a:cubicBezTo>
                    <a:pt x="418" y="16494"/>
                    <a:pt x="458" y="16673"/>
                    <a:pt x="518" y="16872"/>
                  </a:cubicBezTo>
                  <a:cubicBezTo>
                    <a:pt x="478" y="16912"/>
                    <a:pt x="498" y="16912"/>
                    <a:pt x="538" y="16932"/>
                  </a:cubicBezTo>
                  <a:cubicBezTo>
                    <a:pt x="598" y="17151"/>
                    <a:pt x="677" y="17370"/>
                    <a:pt x="757" y="17569"/>
                  </a:cubicBezTo>
                  <a:cubicBezTo>
                    <a:pt x="757" y="17608"/>
                    <a:pt x="757" y="17648"/>
                    <a:pt x="737" y="17688"/>
                  </a:cubicBezTo>
                  <a:cubicBezTo>
                    <a:pt x="777" y="17728"/>
                    <a:pt x="816" y="17768"/>
                    <a:pt x="836" y="17807"/>
                  </a:cubicBezTo>
                  <a:cubicBezTo>
                    <a:pt x="916" y="17986"/>
                    <a:pt x="1015" y="18185"/>
                    <a:pt x="1095" y="18364"/>
                  </a:cubicBezTo>
                  <a:cubicBezTo>
                    <a:pt x="1095" y="18364"/>
                    <a:pt x="1095" y="18384"/>
                    <a:pt x="1135" y="18424"/>
                  </a:cubicBezTo>
                  <a:cubicBezTo>
                    <a:pt x="1175" y="18504"/>
                    <a:pt x="1214" y="18583"/>
                    <a:pt x="1254" y="18683"/>
                  </a:cubicBezTo>
                  <a:cubicBezTo>
                    <a:pt x="1254" y="18742"/>
                    <a:pt x="1294" y="18802"/>
                    <a:pt x="1354" y="18842"/>
                  </a:cubicBezTo>
                  <a:cubicBezTo>
                    <a:pt x="1473" y="19041"/>
                    <a:pt x="1592" y="19220"/>
                    <a:pt x="1732" y="19419"/>
                  </a:cubicBezTo>
                  <a:cubicBezTo>
                    <a:pt x="3264" y="21588"/>
                    <a:pt x="5850" y="22841"/>
                    <a:pt x="8476" y="23299"/>
                  </a:cubicBezTo>
                  <a:cubicBezTo>
                    <a:pt x="10327" y="23637"/>
                    <a:pt x="12197" y="23617"/>
                    <a:pt x="14087" y="23518"/>
                  </a:cubicBezTo>
                  <a:cubicBezTo>
                    <a:pt x="13988" y="23537"/>
                    <a:pt x="13888" y="23557"/>
                    <a:pt x="13789" y="23577"/>
                  </a:cubicBezTo>
                  <a:cubicBezTo>
                    <a:pt x="13709" y="23597"/>
                    <a:pt x="13530" y="23617"/>
                    <a:pt x="13451" y="23657"/>
                  </a:cubicBezTo>
                  <a:cubicBezTo>
                    <a:pt x="13431" y="23657"/>
                    <a:pt x="13411" y="23756"/>
                    <a:pt x="13391" y="23756"/>
                  </a:cubicBezTo>
                  <a:cubicBezTo>
                    <a:pt x="13331" y="23776"/>
                    <a:pt x="13252" y="23717"/>
                    <a:pt x="13172" y="23717"/>
                  </a:cubicBezTo>
                  <a:cubicBezTo>
                    <a:pt x="12913" y="23717"/>
                    <a:pt x="12734" y="23736"/>
                    <a:pt x="12535" y="23736"/>
                  </a:cubicBezTo>
                  <a:cubicBezTo>
                    <a:pt x="12376" y="23736"/>
                    <a:pt x="12217" y="23796"/>
                    <a:pt x="12078" y="23677"/>
                  </a:cubicBezTo>
                  <a:cubicBezTo>
                    <a:pt x="11899" y="23717"/>
                    <a:pt x="11640" y="23796"/>
                    <a:pt x="11381" y="23836"/>
                  </a:cubicBezTo>
                  <a:cubicBezTo>
                    <a:pt x="11302" y="23856"/>
                    <a:pt x="11123" y="23876"/>
                    <a:pt x="11123" y="23876"/>
                  </a:cubicBezTo>
                  <a:cubicBezTo>
                    <a:pt x="11083" y="23876"/>
                    <a:pt x="11083" y="23836"/>
                    <a:pt x="11063" y="23836"/>
                  </a:cubicBezTo>
                  <a:cubicBezTo>
                    <a:pt x="10944" y="23856"/>
                    <a:pt x="10824" y="23915"/>
                    <a:pt x="10705" y="23915"/>
                  </a:cubicBezTo>
                  <a:cubicBezTo>
                    <a:pt x="10148" y="23955"/>
                    <a:pt x="9272" y="23537"/>
                    <a:pt x="9093" y="24194"/>
                  </a:cubicBezTo>
                  <a:cubicBezTo>
                    <a:pt x="9014" y="24492"/>
                    <a:pt x="9073" y="24711"/>
                    <a:pt x="9193" y="24851"/>
                  </a:cubicBezTo>
                  <a:cubicBezTo>
                    <a:pt x="9213" y="24890"/>
                    <a:pt x="9332" y="24871"/>
                    <a:pt x="9412" y="24930"/>
                  </a:cubicBezTo>
                  <a:cubicBezTo>
                    <a:pt x="9491" y="24970"/>
                    <a:pt x="9571" y="25010"/>
                    <a:pt x="9611" y="25109"/>
                  </a:cubicBezTo>
                  <a:cubicBezTo>
                    <a:pt x="10148" y="25109"/>
                    <a:pt x="10745" y="24990"/>
                    <a:pt x="11322" y="24950"/>
                  </a:cubicBezTo>
                  <a:cubicBezTo>
                    <a:pt x="11381" y="24930"/>
                    <a:pt x="11461" y="24890"/>
                    <a:pt x="11521" y="24890"/>
                  </a:cubicBezTo>
                  <a:cubicBezTo>
                    <a:pt x="11580" y="24890"/>
                    <a:pt x="11640" y="24950"/>
                    <a:pt x="11720" y="24950"/>
                  </a:cubicBezTo>
                  <a:cubicBezTo>
                    <a:pt x="11859" y="24930"/>
                    <a:pt x="12018" y="24851"/>
                    <a:pt x="12157" y="24851"/>
                  </a:cubicBezTo>
                  <a:cubicBezTo>
                    <a:pt x="12197" y="24831"/>
                    <a:pt x="12297" y="24890"/>
                    <a:pt x="12356" y="24890"/>
                  </a:cubicBezTo>
                  <a:cubicBezTo>
                    <a:pt x="12436" y="24890"/>
                    <a:pt x="12495" y="24851"/>
                    <a:pt x="12575" y="24831"/>
                  </a:cubicBezTo>
                  <a:cubicBezTo>
                    <a:pt x="12655" y="24831"/>
                    <a:pt x="12714" y="24890"/>
                    <a:pt x="12774" y="24890"/>
                  </a:cubicBezTo>
                  <a:cubicBezTo>
                    <a:pt x="13013" y="24871"/>
                    <a:pt x="13192" y="24751"/>
                    <a:pt x="13371" y="24910"/>
                  </a:cubicBezTo>
                  <a:cubicBezTo>
                    <a:pt x="13590" y="24811"/>
                    <a:pt x="13829" y="24771"/>
                    <a:pt x="14027" y="24731"/>
                  </a:cubicBezTo>
                  <a:cubicBezTo>
                    <a:pt x="14127" y="24691"/>
                    <a:pt x="14127" y="24731"/>
                    <a:pt x="14226" y="24711"/>
                  </a:cubicBezTo>
                  <a:cubicBezTo>
                    <a:pt x="14525" y="24652"/>
                    <a:pt x="14843" y="24532"/>
                    <a:pt x="15142" y="24492"/>
                  </a:cubicBezTo>
                  <a:cubicBezTo>
                    <a:pt x="15261" y="24473"/>
                    <a:pt x="15380" y="24532"/>
                    <a:pt x="15500" y="24512"/>
                  </a:cubicBezTo>
                  <a:cubicBezTo>
                    <a:pt x="15599" y="24512"/>
                    <a:pt x="15679" y="24413"/>
                    <a:pt x="15778" y="24393"/>
                  </a:cubicBezTo>
                  <a:cubicBezTo>
                    <a:pt x="16534" y="24154"/>
                    <a:pt x="17310" y="24274"/>
                    <a:pt x="18126" y="24055"/>
                  </a:cubicBezTo>
                  <a:cubicBezTo>
                    <a:pt x="18285" y="24015"/>
                    <a:pt x="18444" y="23935"/>
                    <a:pt x="18604" y="23876"/>
                  </a:cubicBezTo>
                  <a:cubicBezTo>
                    <a:pt x="18604" y="23876"/>
                    <a:pt x="18663" y="23935"/>
                    <a:pt x="18703" y="23915"/>
                  </a:cubicBezTo>
                  <a:cubicBezTo>
                    <a:pt x="18822" y="23896"/>
                    <a:pt x="19002" y="23836"/>
                    <a:pt x="19141" y="23796"/>
                  </a:cubicBezTo>
                  <a:cubicBezTo>
                    <a:pt x="20215" y="23458"/>
                    <a:pt x="21230" y="22960"/>
                    <a:pt x="22066" y="22264"/>
                  </a:cubicBezTo>
                  <a:cubicBezTo>
                    <a:pt x="22125" y="22204"/>
                    <a:pt x="22185" y="22165"/>
                    <a:pt x="22245" y="22105"/>
                  </a:cubicBezTo>
                  <a:cubicBezTo>
                    <a:pt x="22563" y="21806"/>
                    <a:pt x="22861" y="21448"/>
                    <a:pt x="23100" y="21170"/>
                  </a:cubicBezTo>
                  <a:cubicBezTo>
                    <a:pt x="23319" y="20931"/>
                    <a:pt x="23558" y="20414"/>
                    <a:pt x="23797" y="20175"/>
                  </a:cubicBezTo>
                  <a:cubicBezTo>
                    <a:pt x="23816" y="20155"/>
                    <a:pt x="23777" y="20115"/>
                    <a:pt x="23777" y="20076"/>
                  </a:cubicBezTo>
                  <a:cubicBezTo>
                    <a:pt x="24015" y="19598"/>
                    <a:pt x="24155" y="19041"/>
                    <a:pt x="24254" y="18782"/>
                  </a:cubicBezTo>
                  <a:cubicBezTo>
                    <a:pt x="24413" y="18364"/>
                    <a:pt x="24433" y="17867"/>
                    <a:pt x="24533" y="17390"/>
                  </a:cubicBezTo>
                  <a:cubicBezTo>
                    <a:pt x="24612" y="16872"/>
                    <a:pt x="24771" y="16375"/>
                    <a:pt x="24732" y="15798"/>
                  </a:cubicBezTo>
                  <a:cubicBezTo>
                    <a:pt x="24712" y="15559"/>
                    <a:pt x="24712" y="15440"/>
                    <a:pt x="24712" y="15320"/>
                  </a:cubicBezTo>
                  <a:cubicBezTo>
                    <a:pt x="24712" y="15082"/>
                    <a:pt x="24632" y="14843"/>
                    <a:pt x="24612" y="14604"/>
                  </a:cubicBezTo>
                  <a:cubicBezTo>
                    <a:pt x="24592" y="14505"/>
                    <a:pt x="24652" y="14425"/>
                    <a:pt x="24632" y="14326"/>
                  </a:cubicBezTo>
                  <a:cubicBezTo>
                    <a:pt x="24573" y="13589"/>
                    <a:pt x="24493" y="12833"/>
                    <a:pt x="24354" y="12097"/>
                  </a:cubicBezTo>
                  <a:cubicBezTo>
                    <a:pt x="24194" y="11361"/>
                    <a:pt x="24015" y="10665"/>
                    <a:pt x="23797" y="9988"/>
                  </a:cubicBezTo>
                  <a:cubicBezTo>
                    <a:pt x="23757" y="9909"/>
                    <a:pt x="23816" y="9809"/>
                    <a:pt x="23777" y="9749"/>
                  </a:cubicBezTo>
                  <a:cubicBezTo>
                    <a:pt x="23757" y="9670"/>
                    <a:pt x="23657" y="9630"/>
                    <a:pt x="23617" y="9550"/>
                  </a:cubicBezTo>
                  <a:cubicBezTo>
                    <a:pt x="23598" y="9511"/>
                    <a:pt x="23657" y="9471"/>
                    <a:pt x="23637" y="9431"/>
                  </a:cubicBezTo>
                  <a:cubicBezTo>
                    <a:pt x="23617" y="9312"/>
                    <a:pt x="23419" y="8954"/>
                    <a:pt x="23379" y="8914"/>
                  </a:cubicBezTo>
                  <a:cubicBezTo>
                    <a:pt x="23339" y="8874"/>
                    <a:pt x="23419" y="8854"/>
                    <a:pt x="23399" y="8834"/>
                  </a:cubicBezTo>
                  <a:cubicBezTo>
                    <a:pt x="23379" y="8774"/>
                    <a:pt x="23339" y="8774"/>
                    <a:pt x="23319" y="8755"/>
                  </a:cubicBezTo>
                  <a:cubicBezTo>
                    <a:pt x="23299" y="8695"/>
                    <a:pt x="23359" y="8655"/>
                    <a:pt x="23319" y="8615"/>
                  </a:cubicBezTo>
                  <a:cubicBezTo>
                    <a:pt x="23279" y="8456"/>
                    <a:pt x="23140" y="8337"/>
                    <a:pt x="23080" y="8197"/>
                  </a:cubicBezTo>
                  <a:cubicBezTo>
                    <a:pt x="23060" y="8158"/>
                    <a:pt x="23100" y="8118"/>
                    <a:pt x="23100" y="8098"/>
                  </a:cubicBezTo>
                  <a:cubicBezTo>
                    <a:pt x="23080" y="8058"/>
                    <a:pt x="23021" y="8058"/>
                    <a:pt x="23001" y="8018"/>
                  </a:cubicBezTo>
                  <a:cubicBezTo>
                    <a:pt x="22941" y="7879"/>
                    <a:pt x="22842" y="7740"/>
                    <a:pt x="22782" y="7581"/>
                  </a:cubicBezTo>
                  <a:cubicBezTo>
                    <a:pt x="22742" y="7501"/>
                    <a:pt x="22762" y="7402"/>
                    <a:pt x="22722" y="7322"/>
                  </a:cubicBezTo>
                  <a:cubicBezTo>
                    <a:pt x="22643" y="7163"/>
                    <a:pt x="22503" y="7043"/>
                    <a:pt x="22404" y="6884"/>
                  </a:cubicBezTo>
                  <a:cubicBezTo>
                    <a:pt x="22245" y="6626"/>
                    <a:pt x="22066" y="6307"/>
                    <a:pt x="21887" y="5969"/>
                  </a:cubicBezTo>
                  <a:cubicBezTo>
                    <a:pt x="21767" y="5790"/>
                    <a:pt x="21727" y="5591"/>
                    <a:pt x="21648" y="5472"/>
                  </a:cubicBezTo>
                  <a:cubicBezTo>
                    <a:pt x="21608" y="5412"/>
                    <a:pt x="21469" y="5392"/>
                    <a:pt x="21429" y="5332"/>
                  </a:cubicBezTo>
                  <a:cubicBezTo>
                    <a:pt x="21389" y="5273"/>
                    <a:pt x="21369" y="5153"/>
                    <a:pt x="21329" y="5094"/>
                  </a:cubicBezTo>
                  <a:cubicBezTo>
                    <a:pt x="21310" y="5054"/>
                    <a:pt x="21250" y="5094"/>
                    <a:pt x="21230" y="5034"/>
                  </a:cubicBezTo>
                  <a:cubicBezTo>
                    <a:pt x="21230" y="5014"/>
                    <a:pt x="21270" y="4915"/>
                    <a:pt x="21270" y="4895"/>
                  </a:cubicBezTo>
                  <a:cubicBezTo>
                    <a:pt x="21210" y="4815"/>
                    <a:pt x="21111" y="4775"/>
                    <a:pt x="21071" y="4716"/>
                  </a:cubicBezTo>
                  <a:cubicBezTo>
                    <a:pt x="20852" y="4457"/>
                    <a:pt x="20534" y="4298"/>
                    <a:pt x="20295" y="4079"/>
                  </a:cubicBezTo>
                  <a:cubicBezTo>
                    <a:pt x="20156" y="3960"/>
                    <a:pt x="20036" y="3840"/>
                    <a:pt x="19897" y="3721"/>
                  </a:cubicBezTo>
                  <a:cubicBezTo>
                    <a:pt x="19857" y="3701"/>
                    <a:pt x="19797" y="3701"/>
                    <a:pt x="19797" y="3701"/>
                  </a:cubicBezTo>
                  <a:cubicBezTo>
                    <a:pt x="19738" y="3661"/>
                    <a:pt x="19758" y="3601"/>
                    <a:pt x="19738" y="3582"/>
                  </a:cubicBezTo>
                  <a:cubicBezTo>
                    <a:pt x="19698" y="3542"/>
                    <a:pt x="19579" y="3422"/>
                    <a:pt x="19579" y="3422"/>
                  </a:cubicBezTo>
                  <a:cubicBezTo>
                    <a:pt x="19081" y="3005"/>
                    <a:pt x="18564" y="2666"/>
                    <a:pt x="18106" y="2189"/>
                  </a:cubicBezTo>
                  <a:cubicBezTo>
                    <a:pt x="18345" y="2209"/>
                    <a:pt x="18524" y="2328"/>
                    <a:pt x="18723" y="2447"/>
                  </a:cubicBezTo>
                  <a:cubicBezTo>
                    <a:pt x="19141" y="2706"/>
                    <a:pt x="19559" y="2925"/>
                    <a:pt x="19937" y="3184"/>
                  </a:cubicBezTo>
                  <a:cubicBezTo>
                    <a:pt x="20016" y="3243"/>
                    <a:pt x="20116" y="3323"/>
                    <a:pt x="20215" y="3383"/>
                  </a:cubicBezTo>
                  <a:cubicBezTo>
                    <a:pt x="20315" y="3422"/>
                    <a:pt x="20454" y="3422"/>
                    <a:pt x="20534" y="3482"/>
                  </a:cubicBezTo>
                  <a:cubicBezTo>
                    <a:pt x="20573" y="3522"/>
                    <a:pt x="20633" y="3562"/>
                    <a:pt x="20693" y="3601"/>
                  </a:cubicBezTo>
                  <a:cubicBezTo>
                    <a:pt x="20733" y="3641"/>
                    <a:pt x="20792" y="3681"/>
                    <a:pt x="20792" y="3681"/>
                  </a:cubicBezTo>
                  <a:cubicBezTo>
                    <a:pt x="20792" y="3701"/>
                    <a:pt x="20772" y="3761"/>
                    <a:pt x="20812" y="3800"/>
                  </a:cubicBezTo>
                  <a:cubicBezTo>
                    <a:pt x="20852" y="3820"/>
                    <a:pt x="20971" y="3820"/>
                    <a:pt x="21011" y="3860"/>
                  </a:cubicBezTo>
                  <a:cubicBezTo>
                    <a:pt x="21031" y="3880"/>
                    <a:pt x="20991" y="3920"/>
                    <a:pt x="21011" y="3940"/>
                  </a:cubicBezTo>
                  <a:cubicBezTo>
                    <a:pt x="21031" y="3979"/>
                    <a:pt x="21071" y="3960"/>
                    <a:pt x="21111" y="3999"/>
                  </a:cubicBezTo>
                  <a:cubicBezTo>
                    <a:pt x="21310" y="4198"/>
                    <a:pt x="21389" y="4497"/>
                    <a:pt x="21668" y="4656"/>
                  </a:cubicBezTo>
                  <a:cubicBezTo>
                    <a:pt x="21707" y="5133"/>
                    <a:pt x="22105" y="5492"/>
                    <a:pt x="22404" y="5949"/>
                  </a:cubicBezTo>
                  <a:cubicBezTo>
                    <a:pt x="22503" y="6069"/>
                    <a:pt x="22603" y="6208"/>
                    <a:pt x="22682" y="6347"/>
                  </a:cubicBezTo>
                  <a:cubicBezTo>
                    <a:pt x="22702" y="6407"/>
                    <a:pt x="22643" y="6486"/>
                    <a:pt x="22662" y="6546"/>
                  </a:cubicBezTo>
                  <a:cubicBezTo>
                    <a:pt x="22682" y="6606"/>
                    <a:pt x="22782" y="6665"/>
                    <a:pt x="22802" y="6725"/>
                  </a:cubicBezTo>
                  <a:cubicBezTo>
                    <a:pt x="22921" y="6984"/>
                    <a:pt x="23060" y="7223"/>
                    <a:pt x="23200" y="7481"/>
                  </a:cubicBezTo>
                  <a:cubicBezTo>
                    <a:pt x="23419" y="7939"/>
                    <a:pt x="23498" y="8317"/>
                    <a:pt x="23677" y="8655"/>
                  </a:cubicBezTo>
                  <a:cubicBezTo>
                    <a:pt x="23856" y="9013"/>
                    <a:pt x="24035" y="9332"/>
                    <a:pt x="24155" y="9670"/>
                  </a:cubicBezTo>
                  <a:cubicBezTo>
                    <a:pt x="24155" y="9729"/>
                    <a:pt x="24115" y="9809"/>
                    <a:pt x="24135" y="9849"/>
                  </a:cubicBezTo>
                  <a:cubicBezTo>
                    <a:pt x="24155" y="9928"/>
                    <a:pt x="24214" y="9948"/>
                    <a:pt x="24234" y="10008"/>
                  </a:cubicBezTo>
                  <a:cubicBezTo>
                    <a:pt x="24274" y="10127"/>
                    <a:pt x="24234" y="10267"/>
                    <a:pt x="24274" y="10366"/>
                  </a:cubicBezTo>
                  <a:cubicBezTo>
                    <a:pt x="24274" y="10426"/>
                    <a:pt x="24374" y="10426"/>
                    <a:pt x="24393" y="10486"/>
                  </a:cubicBezTo>
                  <a:cubicBezTo>
                    <a:pt x="24433" y="10525"/>
                    <a:pt x="24374" y="10605"/>
                    <a:pt x="24393" y="10645"/>
                  </a:cubicBezTo>
                  <a:cubicBezTo>
                    <a:pt x="24393" y="10704"/>
                    <a:pt x="24413" y="10724"/>
                    <a:pt x="24413" y="10784"/>
                  </a:cubicBezTo>
                  <a:cubicBezTo>
                    <a:pt x="24433" y="11102"/>
                    <a:pt x="24672" y="11202"/>
                    <a:pt x="24752" y="11421"/>
                  </a:cubicBezTo>
                  <a:cubicBezTo>
                    <a:pt x="24831" y="11659"/>
                    <a:pt x="24851" y="11898"/>
                    <a:pt x="24891" y="12157"/>
                  </a:cubicBezTo>
                  <a:cubicBezTo>
                    <a:pt x="24931" y="12475"/>
                    <a:pt x="25030" y="12853"/>
                    <a:pt x="24970" y="13072"/>
                  </a:cubicBezTo>
                  <a:cubicBezTo>
                    <a:pt x="24871" y="13410"/>
                    <a:pt x="25070" y="13729"/>
                    <a:pt x="25130" y="14047"/>
                  </a:cubicBezTo>
                  <a:cubicBezTo>
                    <a:pt x="25189" y="14266"/>
                    <a:pt x="25150" y="14524"/>
                    <a:pt x="25150" y="14664"/>
                  </a:cubicBezTo>
                  <a:cubicBezTo>
                    <a:pt x="25150" y="14723"/>
                    <a:pt x="25209" y="14783"/>
                    <a:pt x="25209" y="14863"/>
                  </a:cubicBezTo>
                  <a:cubicBezTo>
                    <a:pt x="25209" y="14982"/>
                    <a:pt x="25229" y="15101"/>
                    <a:pt x="25229" y="15221"/>
                  </a:cubicBezTo>
                  <a:cubicBezTo>
                    <a:pt x="25249" y="15360"/>
                    <a:pt x="25309" y="15499"/>
                    <a:pt x="25249" y="15639"/>
                  </a:cubicBezTo>
                  <a:cubicBezTo>
                    <a:pt x="25269" y="15778"/>
                    <a:pt x="25408" y="15838"/>
                    <a:pt x="25428" y="15977"/>
                  </a:cubicBezTo>
                  <a:cubicBezTo>
                    <a:pt x="25309" y="16136"/>
                    <a:pt x="25468" y="16335"/>
                    <a:pt x="25468" y="16474"/>
                  </a:cubicBezTo>
                  <a:cubicBezTo>
                    <a:pt x="25468" y="16534"/>
                    <a:pt x="25408" y="16594"/>
                    <a:pt x="25408" y="16653"/>
                  </a:cubicBezTo>
                  <a:cubicBezTo>
                    <a:pt x="25428" y="16852"/>
                    <a:pt x="25488" y="17071"/>
                    <a:pt x="25488" y="17230"/>
                  </a:cubicBezTo>
                  <a:cubicBezTo>
                    <a:pt x="25488" y="17270"/>
                    <a:pt x="25428" y="17350"/>
                    <a:pt x="25428" y="17390"/>
                  </a:cubicBezTo>
                  <a:cubicBezTo>
                    <a:pt x="25408" y="17668"/>
                    <a:pt x="25428" y="17947"/>
                    <a:pt x="25388" y="18245"/>
                  </a:cubicBezTo>
                  <a:cubicBezTo>
                    <a:pt x="25368" y="18524"/>
                    <a:pt x="25329" y="18862"/>
                    <a:pt x="25249" y="19160"/>
                  </a:cubicBezTo>
                  <a:cubicBezTo>
                    <a:pt x="25150" y="19598"/>
                    <a:pt x="24970" y="19996"/>
                    <a:pt x="24851" y="20394"/>
                  </a:cubicBezTo>
                  <a:cubicBezTo>
                    <a:pt x="24851" y="20394"/>
                    <a:pt x="24771" y="20414"/>
                    <a:pt x="24752" y="20473"/>
                  </a:cubicBezTo>
                  <a:cubicBezTo>
                    <a:pt x="24712" y="20613"/>
                    <a:pt x="24712" y="20812"/>
                    <a:pt x="24652" y="20931"/>
                  </a:cubicBezTo>
                  <a:cubicBezTo>
                    <a:pt x="24592" y="21110"/>
                    <a:pt x="24433" y="21229"/>
                    <a:pt x="24453" y="21428"/>
                  </a:cubicBezTo>
                  <a:cubicBezTo>
                    <a:pt x="24354" y="21627"/>
                    <a:pt x="24155" y="21747"/>
                    <a:pt x="24075" y="21906"/>
                  </a:cubicBezTo>
                  <a:cubicBezTo>
                    <a:pt x="24035" y="21966"/>
                    <a:pt x="24055" y="22045"/>
                    <a:pt x="23996" y="22105"/>
                  </a:cubicBezTo>
                  <a:cubicBezTo>
                    <a:pt x="23916" y="22165"/>
                    <a:pt x="23836" y="22165"/>
                    <a:pt x="23757" y="22224"/>
                  </a:cubicBezTo>
                  <a:cubicBezTo>
                    <a:pt x="23578" y="22324"/>
                    <a:pt x="23518" y="22463"/>
                    <a:pt x="23419" y="22582"/>
                  </a:cubicBezTo>
                  <a:cubicBezTo>
                    <a:pt x="23339" y="22722"/>
                    <a:pt x="23200" y="22881"/>
                    <a:pt x="23040" y="23000"/>
                  </a:cubicBezTo>
                  <a:cubicBezTo>
                    <a:pt x="22643" y="23319"/>
                    <a:pt x="22105" y="23557"/>
                    <a:pt x="21747" y="23756"/>
                  </a:cubicBezTo>
                  <a:cubicBezTo>
                    <a:pt x="21688" y="23816"/>
                    <a:pt x="21648" y="23816"/>
                    <a:pt x="21568" y="23856"/>
                  </a:cubicBezTo>
                  <a:cubicBezTo>
                    <a:pt x="21409" y="23935"/>
                    <a:pt x="21270" y="24055"/>
                    <a:pt x="21130" y="24114"/>
                  </a:cubicBezTo>
                  <a:cubicBezTo>
                    <a:pt x="20772" y="24254"/>
                    <a:pt x="20414" y="24274"/>
                    <a:pt x="20096" y="24373"/>
                  </a:cubicBezTo>
                  <a:cubicBezTo>
                    <a:pt x="19897" y="24433"/>
                    <a:pt x="19718" y="24572"/>
                    <a:pt x="19519" y="24612"/>
                  </a:cubicBezTo>
                  <a:cubicBezTo>
                    <a:pt x="19280" y="24691"/>
                    <a:pt x="19021" y="24691"/>
                    <a:pt x="18803" y="24711"/>
                  </a:cubicBezTo>
                  <a:cubicBezTo>
                    <a:pt x="18743" y="24771"/>
                    <a:pt x="18624" y="24791"/>
                    <a:pt x="18584" y="24910"/>
                  </a:cubicBezTo>
                  <a:cubicBezTo>
                    <a:pt x="18504" y="24930"/>
                    <a:pt x="18484" y="24811"/>
                    <a:pt x="18405" y="24831"/>
                  </a:cubicBezTo>
                  <a:cubicBezTo>
                    <a:pt x="18405" y="24831"/>
                    <a:pt x="18345" y="24930"/>
                    <a:pt x="18345" y="24930"/>
                  </a:cubicBezTo>
                  <a:cubicBezTo>
                    <a:pt x="18305" y="24950"/>
                    <a:pt x="18246" y="24950"/>
                    <a:pt x="18206" y="24950"/>
                  </a:cubicBezTo>
                  <a:cubicBezTo>
                    <a:pt x="18007" y="24990"/>
                    <a:pt x="17768" y="24930"/>
                    <a:pt x="17629" y="25030"/>
                  </a:cubicBezTo>
                  <a:cubicBezTo>
                    <a:pt x="16912" y="25408"/>
                    <a:pt x="16077" y="25308"/>
                    <a:pt x="15420" y="25646"/>
                  </a:cubicBezTo>
                  <a:cubicBezTo>
                    <a:pt x="15042" y="25706"/>
                    <a:pt x="14425" y="25786"/>
                    <a:pt x="14067" y="26044"/>
                  </a:cubicBezTo>
                  <a:cubicBezTo>
                    <a:pt x="13709" y="25945"/>
                    <a:pt x="13351" y="26124"/>
                    <a:pt x="12993" y="26204"/>
                  </a:cubicBezTo>
                  <a:cubicBezTo>
                    <a:pt x="12774" y="26243"/>
                    <a:pt x="12555" y="26223"/>
                    <a:pt x="12336" y="26263"/>
                  </a:cubicBezTo>
                  <a:cubicBezTo>
                    <a:pt x="12297" y="26263"/>
                    <a:pt x="12177" y="26363"/>
                    <a:pt x="12157" y="26363"/>
                  </a:cubicBezTo>
                  <a:cubicBezTo>
                    <a:pt x="12137" y="26363"/>
                    <a:pt x="12137" y="26303"/>
                    <a:pt x="12098" y="26323"/>
                  </a:cubicBezTo>
                  <a:cubicBezTo>
                    <a:pt x="11978" y="26343"/>
                    <a:pt x="11899" y="26403"/>
                    <a:pt x="11779" y="26422"/>
                  </a:cubicBezTo>
                  <a:cubicBezTo>
                    <a:pt x="11620" y="26442"/>
                    <a:pt x="11441" y="26422"/>
                    <a:pt x="11282" y="26422"/>
                  </a:cubicBezTo>
                  <a:cubicBezTo>
                    <a:pt x="11083" y="26403"/>
                    <a:pt x="10904" y="26343"/>
                    <a:pt x="10725" y="26343"/>
                  </a:cubicBezTo>
                  <a:cubicBezTo>
                    <a:pt x="10347" y="26363"/>
                    <a:pt x="9949" y="26661"/>
                    <a:pt x="9571" y="26482"/>
                  </a:cubicBezTo>
                  <a:cubicBezTo>
                    <a:pt x="9412" y="26582"/>
                    <a:pt x="9292" y="26522"/>
                    <a:pt x="9173" y="26442"/>
                  </a:cubicBezTo>
                  <a:cubicBezTo>
                    <a:pt x="8874" y="26582"/>
                    <a:pt x="8576" y="26522"/>
                    <a:pt x="8297" y="26522"/>
                  </a:cubicBezTo>
                  <a:cubicBezTo>
                    <a:pt x="8118" y="26522"/>
                    <a:pt x="7979" y="26562"/>
                    <a:pt x="7820" y="26562"/>
                  </a:cubicBezTo>
                  <a:cubicBezTo>
                    <a:pt x="7661" y="26542"/>
                    <a:pt x="7621" y="26462"/>
                    <a:pt x="7502" y="26502"/>
                  </a:cubicBezTo>
                  <a:cubicBezTo>
                    <a:pt x="7362" y="26542"/>
                    <a:pt x="6885" y="26403"/>
                    <a:pt x="6765" y="26383"/>
                  </a:cubicBezTo>
                  <a:cubicBezTo>
                    <a:pt x="6686" y="26383"/>
                    <a:pt x="6626" y="26403"/>
                    <a:pt x="6586" y="26383"/>
                  </a:cubicBezTo>
                  <a:cubicBezTo>
                    <a:pt x="6566" y="26383"/>
                    <a:pt x="6566" y="26323"/>
                    <a:pt x="6566" y="26323"/>
                  </a:cubicBezTo>
                  <a:cubicBezTo>
                    <a:pt x="6328" y="26303"/>
                    <a:pt x="5890" y="26243"/>
                    <a:pt x="5790" y="26263"/>
                  </a:cubicBezTo>
                  <a:cubicBezTo>
                    <a:pt x="5651" y="26323"/>
                    <a:pt x="5512" y="26184"/>
                    <a:pt x="5412" y="26144"/>
                  </a:cubicBezTo>
                  <a:cubicBezTo>
                    <a:pt x="4935" y="25965"/>
                    <a:pt x="4636" y="25925"/>
                    <a:pt x="4219" y="25925"/>
                  </a:cubicBezTo>
                  <a:cubicBezTo>
                    <a:pt x="4119" y="25885"/>
                    <a:pt x="4079" y="25845"/>
                    <a:pt x="4040" y="25786"/>
                  </a:cubicBezTo>
                  <a:cubicBezTo>
                    <a:pt x="3980" y="25686"/>
                    <a:pt x="3841" y="25925"/>
                    <a:pt x="3861" y="25766"/>
                  </a:cubicBezTo>
                  <a:cubicBezTo>
                    <a:pt x="3662" y="25746"/>
                    <a:pt x="3642" y="25666"/>
                    <a:pt x="3443" y="25567"/>
                  </a:cubicBezTo>
                  <a:cubicBezTo>
                    <a:pt x="3343" y="25746"/>
                    <a:pt x="3204" y="25487"/>
                    <a:pt x="3204" y="25487"/>
                  </a:cubicBezTo>
                  <a:cubicBezTo>
                    <a:pt x="3144" y="25447"/>
                    <a:pt x="3085" y="25507"/>
                    <a:pt x="3065" y="25487"/>
                  </a:cubicBezTo>
                  <a:cubicBezTo>
                    <a:pt x="2905" y="25388"/>
                    <a:pt x="2806" y="25209"/>
                    <a:pt x="2647" y="25129"/>
                  </a:cubicBezTo>
                  <a:cubicBezTo>
                    <a:pt x="2527" y="25089"/>
                    <a:pt x="2408" y="25109"/>
                    <a:pt x="2269" y="25089"/>
                  </a:cubicBezTo>
                  <a:cubicBezTo>
                    <a:pt x="1931" y="25030"/>
                    <a:pt x="1493" y="24791"/>
                    <a:pt x="1075" y="24552"/>
                  </a:cubicBezTo>
                  <a:cubicBezTo>
                    <a:pt x="916" y="24691"/>
                    <a:pt x="1155" y="24751"/>
                    <a:pt x="1214" y="24831"/>
                  </a:cubicBezTo>
                  <a:cubicBezTo>
                    <a:pt x="1354" y="25010"/>
                    <a:pt x="1473" y="25109"/>
                    <a:pt x="1592" y="25169"/>
                  </a:cubicBezTo>
                  <a:cubicBezTo>
                    <a:pt x="1672" y="25189"/>
                    <a:pt x="1692" y="25288"/>
                    <a:pt x="1712" y="25308"/>
                  </a:cubicBezTo>
                  <a:cubicBezTo>
                    <a:pt x="2030" y="25567"/>
                    <a:pt x="2508" y="25865"/>
                    <a:pt x="2806" y="25945"/>
                  </a:cubicBezTo>
                  <a:cubicBezTo>
                    <a:pt x="3284" y="26104"/>
                    <a:pt x="3681" y="26343"/>
                    <a:pt x="4139" y="26522"/>
                  </a:cubicBezTo>
                  <a:cubicBezTo>
                    <a:pt x="4378" y="26601"/>
                    <a:pt x="4676" y="26701"/>
                    <a:pt x="4855" y="26721"/>
                  </a:cubicBezTo>
                  <a:cubicBezTo>
                    <a:pt x="4935" y="26741"/>
                    <a:pt x="4955" y="26820"/>
                    <a:pt x="4995" y="26840"/>
                  </a:cubicBezTo>
                  <a:cubicBezTo>
                    <a:pt x="5174" y="26900"/>
                    <a:pt x="5412" y="26940"/>
                    <a:pt x="5611" y="26980"/>
                  </a:cubicBezTo>
                  <a:cubicBezTo>
                    <a:pt x="5850" y="27039"/>
                    <a:pt x="6089" y="27099"/>
                    <a:pt x="6228" y="27119"/>
                  </a:cubicBezTo>
                  <a:cubicBezTo>
                    <a:pt x="6268" y="27119"/>
                    <a:pt x="6268" y="27178"/>
                    <a:pt x="6268" y="27178"/>
                  </a:cubicBezTo>
                  <a:cubicBezTo>
                    <a:pt x="6507" y="27258"/>
                    <a:pt x="6606" y="27159"/>
                    <a:pt x="6765" y="27198"/>
                  </a:cubicBezTo>
                  <a:cubicBezTo>
                    <a:pt x="6765" y="27198"/>
                    <a:pt x="6825" y="27258"/>
                    <a:pt x="6885" y="27278"/>
                  </a:cubicBezTo>
                  <a:cubicBezTo>
                    <a:pt x="6964" y="27298"/>
                    <a:pt x="7024" y="27258"/>
                    <a:pt x="7064" y="27258"/>
                  </a:cubicBezTo>
                  <a:cubicBezTo>
                    <a:pt x="7322" y="27298"/>
                    <a:pt x="7581" y="27397"/>
                    <a:pt x="7820" y="27417"/>
                  </a:cubicBezTo>
                  <a:cubicBezTo>
                    <a:pt x="8019" y="27417"/>
                    <a:pt x="8258" y="27338"/>
                    <a:pt x="8437" y="27358"/>
                  </a:cubicBezTo>
                  <a:cubicBezTo>
                    <a:pt x="8556" y="27358"/>
                    <a:pt x="8596" y="27417"/>
                    <a:pt x="8636" y="27437"/>
                  </a:cubicBezTo>
                  <a:cubicBezTo>
                    <a:pt x="8656" y="27437"/>
                    <a:pt x="8675" y="27377"/>
                    <a:pt x="8675" y="27377"/>
                  </a:cubicBezTo>
                  <a:cubicBezTo>
                    <a:pt x="9034" y="27417"/>
                    <a:pt x="9451" y="27457"/>
                    <a:pt x="9670" y="27497"/>
                  </a:cubicBezTo>
                  <a:cubicBezTo>
                    <a:pt x="9730" y="27497"/>
                    <a:pt x="9750" y="27457"/>
                    <a:pt x="9790" y="27457"/>
                  </a:cubicBezTo>
                  <a:cubicBezTo>
                    <a:pt x="10008" y="27417"/>
                    <a:pt x="10148" y="27437"/>
                    <a:pt x="10367" y="27437"/>
                  </a:cubicBezTo>
                  <a:cubicBezTo>
                    <a:pt x="10585" y="27437"/>
                    <a:pt x="10904" y="27377"/>
                    <a:pt x="11162" y="27358"/>
                  </a:cubicBezTo>
                  <a:cubicBezTo>
                    <a:pt x="11222" y="27358"/>
                    <a:pt x="11302" y="27377"/>
                    <a:pt x="11381" y="27377"/>
                  </a:cubicBezTo>
                  <a:cubicBezTo>
                    <a:pt x="12018" y="27318"/>
                    <a:pt x="12973" y="27318"/>
                    <a:pt x="13649" y="27178"/>
                  </a:cubicBezTo>
                  <a:cubicBezTo>
                    <a:pt x="14346" y="27039"/>
                    <a:pt x="14983" y="26860"/>
                    <a:pt x="15599" y="26741"/>
                  </a:cubicBezTo>
                  <a:cubicBezTo>
                    <a:pt x="15957" y="26661"/>
                    <a:pt x="16256" y="26562"/>
                    <a:pt x="16554" y="26502"/>
                  </a:cubicBezTo>
                  <a:cubicBezTo>
                    <a:pt x="16952" y="26422"/>
                    <a:pt x="17390" y="26442"/>
                    <a:pt x="17828" y="26323"/>
                  </a:cubicBezTo>
                  <a:cubicBezTo>
                    <a:pt x="17967" y="26283"/>
                    <a:pt x="18106" y="26223"/>
                    <a:pt x="18246" y="26164"/>
                  </a:cubicBezTo>
                  <a:cubicBezTo>
                    <a:pt x="18763" y="26005"/>
                    <a:pt x="19101" y="25905"/>
                    <a:pt x="19539" y="25806"/>
                  </a:cubicBezTo>
                  <a:lnTo>
                    <a:pt x="20116" y="25666"/>
                  </a:lnTo>
                  <a:cubicBezTo>
                    <a:pt x="20315" y="25607"/>
                    <a:pt x="20534" y="25547"/>
                    <a:pt x="20733" y="25487"/>
                  </a:cubicBezTo>
                  <a:cubicBezTo>
                    <a:pt x="21130" y="25348"/>
                    <a:pt x="21528" y="25209"/>
                    <a:pt x="21906" y="25030"/>
                  </a:cubicBezTo>
                  <a:cubicBezTo>
                    <a:pt x="22583" y="24751"/>
                    <a:pt x="23220" y="24333"/>
                    <a:pt x="23797" y="23856"/>
                  </a:cubicBezTo>
                  <a:cubicBezTo>
                    <a:pt x="24433" y="23279"/>
                    <a:pt x="25010" y="22602"/>
                    <a:pt x="25468" y="21866"/>
                  </a:cubicBezTo>
                  <a:cubicBezTo>
                    <a:pt x="26105" y="20891"/>
                    <a:pt x="26542" y="19697"/>
                    <a:pt x="26662" y="18563"/>
                  </a:cubicBezTo>
                  <a:cubicBezTo>
                    <a:pt x="26761" y="17608"/>
                    <a:pt x="26861" y="16474"/>
                    <a:pt x="26781" y="15479"/>
                  </a:cubicBez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549975" y="474400"/>
              <a:ext cx="272625" cy="588450"/>
            </a:xfrm>
            <a:custGeom>
              <a:avLst/>
              <a:gdLst/>
              <a:ahLst/>
              <a:cxnLst/>
              <a:rect l="l" t="t" r="r" b="b"/>
              <a:pathLst>
                <a:path w="10905" h="23538" extrusionOk="0">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 name="Google Shape;264;p4"/>
          <p:cNvSpPr/>
          <p:nvPr/>
        </p:nvSpPr>
        <p:spPr>
          <a:xfrm>
            <a:off x="600600" y="1014000"/>
            <a:ext cx="7942800" cy="37485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txBox="1">
            <a:spLocks noGrp="1"/>
          </p:cNvSpPr>
          <p:nvPr>
            <p:ph type="body" idx="1"/>
          </p:nvPr>
        </p:nvSpPr>
        <p:spPr>
          <a:xfrm>
            <a:off x="861300" y="1243050"/>
            <a:ext cx="7421400" cy="3290400"/>
          </a:xfrm>
          <a:prstGeom prst="rect">
            <a:avLst/>
          </a:prstGeom>
        </p:spPr>
        <p:txBody>
          <a:bodyPr spcFirstLastPara="1" wrap="square" lIns="0" tIns="0" rIns="0" bIns="0" anchor="ctr" anchorCtr="0">
            <a:noAutofit/>
          </a:bodyPr>
          <a:lstStyle>
            <a:lvl1pPr marL="457200" lvl="0" indent="-304800">
              <a:lnSpc>
                <a:spcPct val="100000"/>
              </a:lnSpc>
              <a:spcBef>
                <a:spcPts val="0"/>
              </a:spcBef>
              <a:spcAft>
                <a:spcPts val="0"/>
              </a:spcAft>
              <a:buClr>
                <a:srgbClr val="434343"/>
              </a:buClr>
              <a:buSzPts val="1200"/>
              <a:buAutoNum type="arabicPeriod"/>
              <a:defRPr sz="1200"/>
            </a:lvl1pPr>
            <a:lvl2pPr marL="914400" lvl="1" indent="-304800">
              <a:spcBef>
                <a:spcPts val="1600"/>
              </a:spcBef>
              <a:spcAft>
                <a:spcPts val="0"/>
              </a:spcAft>
              <a:buClr>
                <a:srgbClr val="434343"/>
              </a:buClr>
              <a:buSzPts val="1200"/>
              <a:buFont typeface="Roboto Condensed Light"/>
              <a:buAutoNum type="alphaLcPeriod"/>
              <a:defRPr/>
            </a:lvl2pPr>
            <a:lvl3pPr marL="1371600" lvl="2" indent="-304800">
              <a:spcBef>
                <a:spcPts val="1600"/>
              </a:spcBef>
              <a:spcAft>
                <a:spcPts val="0"/>
              </a:spcAft>
              <a:buClr>
                <a:srgbClr val="434343"/>
              </a:buClr>
              <a:buSzPts val="1200"/>
              <a:buFont typeface="Roboto Condensed Light"/>
              <a:buAutoNum type="romanLcPeriod"/>
              <a:defRPr/>
            </a:lvl3pPr>
            <a:lvl4pPr marL="1828800" lvl="3" indent="-304800">
              <a:spcBef>
                <a:spcPts val="1600"/>
              </a:spcBef>
              <a:spcAft>
                <a:spcPts val="0"/>
              </a:spcAft>
              <a:buClr>
                <a:srgbClr val="434343"/>
              </a:buClr>
              <a:buSzPts val="1200"/>
              <a:buFont typeface="Roboto Condensed Light"/>
              <a:buAutoNum type="arabicPeriod"/>
              <a:defRPr/>
            </a:lvl4pPr>
            <a:lvl5pPr marL="2286000" lvl="4" indent="-304800">
              <a:spcBef>
                <a:spcPts val="1600"/>
              </a:spcBef>
              <a:spcAft>
                <a:spcPts val="0"/>
              </a:spcAft>
              <a:buClr>
                <a:srgbClr val="434343"/>
              </a:buClr>
              <a:buSzPts val="1200"/>
              <a:buFont typeface="Roboto Condensed Light"/>
              <a:buAutoNum type="alphaLcPeriod"/>
              <a:defRPr/>
            </a:lvl5pPr>
            <a:lvl6pPr marL="2743200" lvl="5" indent="-304800">
              <a:spcBef>
                <a:spcPts val="1600"/>
              </a:spcBef>
              <a:spcAft>
                <a:spcPts val="0"/>
              </a:spcAft>
              <a:buClr>
                <a:srgbClr val="434343"/>
              </a:buClr>
              <a:buSzPts val="1200"/>
              <a:buFont typeface="Roboto Condensed Light"/>
              <a:buAutoNum type="romanLcPeriod"/>
              <a:defRPr/>
            </a:lvl6pPr>
            <a:lvl7pPr marL="3200400" lvl="6" indent="-304800">
              <a:spcBef>
                <a:spcPts val="1600"/>
              </a:spcBef>
              <a:spcAft>
                <a:spcPts val="0"/>
              </a:spcAft>
              <a:buClr>
                <a:srgbClr val="434343"/>
              </a:buClr>
              <a:buSzPts val="1200"/>
              <a:buFont typeface="Roboto Condensed Light"/>
              <a:buAutoNum type="arabicPeriod"/>
              <a:defRPr/>
            </a:lvl7pPr>
            <a:lvl8pPr marL="3657600" lvl="7" indent="-304800">
              <a:spcBef>
                <a:spcPts val="1600"/>
              </a:spcBef>
              <a:spcAft>
                <a:spcPts val="0"/>
              </a:spcAft>
              <a:buClr>
                <a:srgbClr val="434343"/>
              </a:buClr>
              <a:buSzPts val="1200"/>
              <a:buFont typeface="Roboto Condensed Light"/>
              <a:buAutoNum type="alphaLcPeriod"/>
              <a:defRPr/>
            </a:lvl8pPr>
            <a:lvl9pPr marL="4114800" lvl="8" indent="-304800">
              <a:spcBef>
                <a:spcPts val="1600"/>
              </a:spcBef>
              <a:spcAft>
                <a:spcPts val="1600"/>
              </a:spcAft>
              <a:buClr>
                <a:srgbClr val="434343"/>
              </a:buClr>
              <a:buSzPts val="1200"/>
              <a:buFont typeface="Roboto Condensed Light"/>
              <a:buAutoNum type="romanLcPeriod"/>
              <a:defRPr/>
            </a:lvl9pPr>
          </a:lstStyle>
          <a:p>
            <a:endParaRPr/>
          </a:p>
        </p:txBody>
      </p:sp>
      <p:grpSp>
        <p:nvGrpSpPr>
          <p:cNvPr id="266" name="Google Shape;266;p4"/>
          <p:cNvGrpSpPr/>
          <p:nvPr/>
        </p:nvGrpSpPr>
        <p:grpSpPr>
          <a:xfrm>
            <a:off x="600600" y="519300"/>
            <a:ext cx="7942800" cy="494700"/>
            <a:chOff x="600600" y="519300"/>
            <a:chExt cx="7942800" cy="494700"/>
          </a:xfrm>
        </p:grpSpPr>
        <p:sp>
          <p:nvSpPr>
            <p:cNvPr id="267" name="Google Shape;267;p4"/>
            <p:cNvSpPr/>
            <p:nvPr/>
          </p:nvSpPr>
          <p:spPr>
            <a:xfrm>
              <a:off x="600600" y="519300"/>
              <a:ext cx="7942800" cy="494700"/>
            </a:xfrm>
            <a:prstGeom prst="rect">
              <a:avLst/>
            </a:prstGeom>
            <a:solidFill>
              <a:schemeClr val="accent4"/>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 name="Google Shape;268;p4"/>
            <p:cNvGrpSpPr/>
            <p:nvPr/>
          </p:nvGrpSpPr>
          <p:grpSpPr>
            <a:xfrm>
              <a:off x="7542569" y="681111"/>
              <a:ext cx="789243" cy="171052"/>
              <a:chOff x="733775" y="310686"/>
              <a:chExt cx="789243" cy="171052"/>
            </a:xfrm>
          </p:grpSpPr>
          <p:sp>
            <p:nvSpPr>
              <p:cNvPr id="269" name="Google Shape;269;p4"/>
              <p:cNvSpPr/>
              <p:nvPr/>
            </p:nvSpPr>
            <p:spPr>
              <a:xfrm>
                <a:off x="1364945" y="310686"/>
                <a:ext cx="158072" cy="171052"/>
              </a:xfrm>
              <a:prstGeom prst="rect">
                <a:avLst/>
              </a:prstGeom>
            </p:spPr>
            <p:txBody>
              <a:bodyPr>
                <a:prstTxWarp prst="textPlain">
                  <a:avLst/>
                </a:prstTxWarp>
              </a:bodyPr>
              <a:lstStyle/>
              <a:p>
                <a:pPr lvl="0" algn="ctr"/>
                <a:r>
                  <a:rPr b="0" i="0">
                    <a:ln>
                      <a:noFill/>
                    </a:ln>
                    <a:solidFill>
                      <a:schemeClr val="lt2"/>
                    </a:solidFill>
                    <a:latin typeface="Gaegu;300"/>
                  </a:rPr>
                  <a:t>x</a:t>
                </a:r>
              </a:p>
            </p:txBody>
          </p:sp>
          <p:sp>
            <p:nvSpPr>
              <p:cNvPr id="270" name="Google Shape;270;p4"/>
              <p:cNvSpPr/>
              <p:nvPr/>
            </p:nvSpPr>
            <p:spPr>
              <a:xfrm>
                <a:off x="733775" y="385383"/>
                <a:ext cx="155474" cy="21652"/>
              </a:xfrm>
              <a:prstGeom prst="rect">
                <a:avLst/>
              </a:prstGeom>
            </p:spPr>
            <p:txBody>
              <a:bodyPr>
                <a:prstTxWarp prst="textPlain">
                  <a:avLst/>
                </a:prstTxWarp>
              </a:bodyPr>
              <a:lstStyle/>
              <a:p>
                <a:pPr lvl="0" algn="ctr"/>
                <a:r>
                  <a:rPr b="0" i="0">
                    <a:ln>
                      <a:noFill/>
                    </a:ln>
                    <a:solidFill>
                      <a:schemeClr val="lt2"/>
                    </a:solidFill>
                    <a:latin typeface="Gaegu;300"/>
                  </a:rPr>
                  <a:t>-</a:t>
                </a:r>
              </a:p>
            </p:txBody>
          </p:sp>
          <p:grpSp>
            <p:nvGrpSpPr>
              <p:cNvPr id="271" name="Google Shape;271;p4"/>
              <p:cNvGrpSpPr/>
              <p:nvPr/>
            </p:nvGrpSpPr>
            <p:grpSpPr>
              <a:xfrm>
                <a:off x="1015525" y="313175"/>
                <a:ext cx="184510" cy="164017"/>
                <a:chOff x="7228702" y="774508"/>
                <a:chExt cx="285046" cy="253347"/>
              </a:xfrm>
            </p:grpSpPr>
            <p:grpSp>
              <p:nvGrpSpPr>
                <p:cNvPr id="272" name="Google Shape;272;p4"/>
                <p:cNvGrpSpPr/>
                <p:nvPr/>
              </p:nvGrpSpPr>
              <p:grpSpPr>
                <a:xfrm>
                  <a:off x="7313001" y="774508"/>
                  <a:ext cx="200747" cy="228523"/>
                  <a:chOff x="7313001" y="774508"/>
                  <a:chExt cx="200747" cy="228523"/>
                </a:xfrm>
              </p:grpSpPr>
              <p:sp>
                <p:nvSpPr>
                  <p:cNvPr id="273" name="Google Shape;273;p4"/>
                  <p:cNvSpPr/>
                  <p:nvPr/>
                </p:nvSpPr>
                <p:spPr>
                  <a:xfrm>
                    <a:off x="7315737" y="774508"/>
                    <a:ext cx="198011" cy="228523"/>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274" name="Google Shape;274;p4"/>
                  <p:cNvSpPr/>
                  <p:nvPr/>
                </p:nvSpPr>
                <p:spPr>
                  <a:xfrm>
                    <a:off x="7313001" y="778289"/>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 name="Google Shape;275;p4"/>
                <p:cNvGrpSpPr/>
                <p:nvPr/>
              </p:nvGrpSpPr>
              <p:grpSpPr>
                <a:xfrm>
                  <a:off x="7228702" y="809455"/>
                  <a:ext cx="200757" cy="218400"/>
                  <a:chOff x="7269477" y="781280"/>
                  <a:chExt cx="200757" cy="218400"/>
                </a:xfrm>
              </p:grpSpPr>
              <p:sp>
                <p:nvSpPr>
                  <p:cNvPr id="276" name="Google Shape;276;p4"/>
                  <p:cNvSpPr/>
                  <p:nvPr/>
                </p:nvSpPr>
                <p:spPr>
                  <a:xfrm>
                    <a:off x="7269477" y="781280"/>
                    <a:ext cx="200749" cy="217216"/>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277" name="Google Shape;277;p4"/>
                  <p:cNvSpPr/>
                  <p:nvPr/>
                </p:nvSpPr>
                <p:spPr>
                  <a:xfrm>
                    <a:off x="7269491" y="782465"/>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78" name="Google Shape;278;p4"/>
            <p:cNvGrpSpPr/>
            <p:nvPr/>
          </p:nvGrpSpPr>
          <p:grpSpPr>
            <a:xfrm>
              <a:off x="812189" y="664537"/>
              <a:ext cx="800559" cy="204209"/>
              <a:chOff x="747420" y="664537"/>
              <a:chExt cx="800559" cy="204209"/>
            </a:xfrm>
          </p:grpSpPr>
          <p:grpSp>
            <p:nvGrpSpPr>
              <p:cNvPr id="279" name="Google Shape;279;p4"/>
              <p:cNvGrpSpPr/>
              <p:nvPr/>
            </p:nvGrpSpPr>
            <p:grpSpPr>
              <a:xfrm>
                <a:off x="1339984" y="664537"/>
                <a:ext cx="207995" cy="204209"/>
                <a:chOff x="1541700" y="658850"/>
                <a:chExt cx="253838" cy="249218"/>
              </a:xfrm>
            </p:grpSpPr>
            <p:sp>
              <p:nvSpPr>
                <p:cNvPr id="280" name="Google Shape;280;p4"/>
                <p:cNvSpPr/>
                <p:nvPr/>
              </p:nvSpPr>
              <p:spPr>
                <a:xfrm>
                  <a:off x="1541700" y="658850"/>
                  <a:ext cx="253838" cy="249218"/>
                </a:xfrm>
                <a:custGeom>
                  <a:avLst/>
                  <a:gdLst/>
                  <a:ahLst/>
                  <a:cxn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a:off x="1610522" y="731473"/>
                  <a:ext cx="118892" cy="100998"/>
                </a:xfrm>
                <a:custGeom>
                  <a:avLst/>
                  <a:gdLst/>
                  <a:ahLst/>
                  <a:cxn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 name="Google Shape;282;p4"/>
              <p:cNvSpPr/>
              <p:nvPr/>
            </p:nvSpPr>
            <p:spPr>
              <a:xfrm rot="-5400000">
                <a:off x="71510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sp>
            <p:nvSpPr>
              <p:cNvPr id="283" name="Google Shape;283;p4"/>
              <p:cNvSpPr/>
              <p:nvPr/>
            </p:nvSpPr>
            <p:spPr>
              <a:xfrm rot="5400000" flipH="1">
                <a:off x="101138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grpSp>
      </p:grpSp>
      <p:sp>
        <p:nvSpPr>
          <p:cNvPr id="284" name="Google Shape;284;p4"/>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5"/>
        <p:cNvGrpSpPr/>
        <p:nvPr/>
      </p:nvGrpSpPr>
      <p:grpSpPr>
        <a:xfrm>
          <a:off x="0" y="0"/>
          <a:ext cx="0" cy="0"/>
          <a:chOff x="0" y="0"/>
          <a:chExt cx="0" cy="0"/>
        </a:xfrm>
      </p:grpSpPr>
      <p:grpSp>
        <p:nvGrpSpPr>
          <p:cNvPr id="286" name="Google Shape;286;p5"/>
          <p:cNvGrpSpPr/>
          <p:nvPr/>
        </p:nvGrpSpPr>
        <p:grpSpPr>
          <a:xfrm>
            <a:off x="-23004" y="-1"/>
            <a:ext cx="9177565" cy="5143390"/>
            <a:chOff x="-23004" y="-1"/>
            <a:chExt cx="9177565" cy="5143390"/>
          </a:xfrm>
        </p:grpSpPr>
        <p:sp>
          <p:nvSpPr>
            <p:cNvPr id="287" name="Google Shape;287;p5"/>
            <p:cNvSpPr/>
            <p:nvPr/>
          </p:nvSpPr>
          <p:spPr>
            <a:xfrm>
              <a:off x="-22991"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324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650686"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9986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1346531"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1672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20202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236813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26941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3041740"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338966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37157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406333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4411262"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23004" y="176275"/>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23004" y="52386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23004" y="84988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23004" y="119780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23004" y="155450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23004" y="1880590"/>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23004" y="222851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23004" y="257636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23004" y="2902455"/>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23004" y="3250042"/>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23004" y="359796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23004" y="392405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23004" y="4271639"/>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23004" y="461956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23004" y="4945583"/>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4732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505868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5406608"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57541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6080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64282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677579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710188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74498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779739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8123417"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a:off x="8471339"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a:off x="882837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a:off x="915445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a:off x="4732600" y="176275"/>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a:off x="4732600" y="52386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a:off x="4732600" y="84988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a:off x="4732600" y="119780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a:off x="4732600" y="155450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a:off x="4732600" y="1880590"/>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a:off x="4732600" y="222851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a:off x="4732600" y="257636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a:off x="4732600" y="2902455"/>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a:off x="4732600" y="3250042"/>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a:off x="4732600" y="359796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a:off x="4732600" y="392405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a:off x="4732600" y="4271639"/>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a:off x="4732600" y="461956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a:off x="4732600" y="4945583"/>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5" name="Google Shape;345;p5"/>
          <p:cNvSpPr/>
          <p:nvPr/>
        </p:nvSpPr>
        <p:spPr>
          <a:xfrm>
            <a:off x="600600" y="1014000"/>
            <a:ext cx="7942800" cy="374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5"/>
          <p:cNvGrpSpPr/>
          <p:nvPr/>
        </p:nvGrpSpPr>
        <p:grpSpPr>
          <a:xfrm rot="-729013">
            <a:off x="452654" y="586542"/>
            <a:ext cx="860671" cy="1228255"/>
            <a:chOff x="6107000" y="691500"/>
            <a:chExt cx="590450" cy="842625"/>
          </a:xfrm>
        </p:grpSpPr>
        <p:sp>
          <p:nvSpPr>
            <p:cNvPr id="347" name="Google Shape;347;p5"/>
            <p:cNvSpPr/>
            <p:nvPr/>
          </p:nvSpPr>
          <p:spPr>
            <a:xfrm>
              <a:off x="6107000" y="691500"/>
              <a:ext cx="590450" cy="842625"/>
            </a:xfrm>
            <a:custGeom>
              <a:avLst/>
              <a:gdLst/>
              <a:ahLst/>
              <a:cxnLst/>
              <a:rect l="l" t="t" r="r" b="b"/>
              <a:pathLst>
                <a:path w="23618" h="33705" extrusionOk="0">
                  <a:moveTo>
                    <a:pt x="14676" y="1"/>
                  </a:moveTo>
                  <a:cubicBezTo>
                    <a:pt x="14518" y="1"/>
                    <a:pt x="14375" y="83"/>
                    <a:pt x="14286" y="230"/>
                  </a:cubicBezTo>
                  <a:cubicBezTo>
                    <a:pt x="14187" y="409"/>
                    <a:pt x="14227" y="628"/>
                    <a:pt x="14406" y="787"/>
                  </a:cubicBezTo>
                  <a:cubicBezTo>
                    <a:pt x="14485" y="847"/>
                    <a:pt x="14565" y="907"/>
                    <a:pt x="14664" y="966"/>
                  </a:cubicBezTo>
                  <a:cubicBezTo>
                    <a:pt x="17530" y="2817"/>
                    <a:pt x="19619" y="5324"/>
                    <a:pt x="20912" y="8447"/>
                  </a:cubicBezTo>
                  <a:cubicBezTo>
                    <a:pt x="22941" y="13362"/>
                    <a:pt x="22862" y="18256"/>
                    <a:pt x="20713" y="23111"/>
                  </a:cubicBezTo>
                  <a:cubicBezTo>
                    <a:pt x="19778" y="25240"/>
                    <a:pt x="18445" y="27090"/>
                    <a:pt x="16714" y="28662"/>
                  </a:cubicBezTo>
                  <a:cubicBezTo>
                    <a:pt x="13829" y="31288"/>
                    <a:pt x="10446" y="32721"/>
                    <a:pt x="6507" y="32800"/>
                  </a:cubicBezTo>
                  <a:cubicBezTo>
                    <a:pt x="6451" y="32801"/>
                    <a:pt x="6395" y="32801"/>
                    <a:pt x="6339" y="32801"/>
                  </a:cubicBezTo>
                  <a:cubicBezTo>
                    <a:pt x="4607" y="32801"/>
                    <a:pt x="2913" y="32502"/>
                    <a:pt x="1274" y="31885"/>
                  </a:cubicBezTo>
                  <a:cubicBezTo>
                    <a:pt x="1115" y="31806"/>
                    <a:pt x="936" y="31746"/>
                    <a:pt x="777" y="31686"/>
                  </a:cubicBezTo>
                  <a:cubicBezTo>
                    <a:pt x="697" y="31666"/>
                    <a:pt x="618" y="31646"/>
                    <a:pt x="518" y="31626"/>
                  </a:cubicBezTo>
                  <a:cubicBezTo>
                    <a:pt x="319" y="31626"/>
                    <a:pt x="160" y="31706"/>
                    <a:pt x="80" y="31885"/>
                  </a:cubicBezTo>
                  <a:cubicBezTo>
                    <a:pt x="1" y="32064"/>
                    <a:pt x="41" y="32243"/>
                    <a:pt x="220" y="32363"/>
                  </a:cubicBezTo>
                  <a:cubicBezTo>
                    <a:pt x="478" y="32522"/>
                    <a:pt x="757" y="32681"/>
                    <a:pt x="1036" y="32780"/>
                  </a:cubicBezTo>
                  <a:cubicBezTo>
                    <a:pt x="2428" y="33278"/>
                    <a:pt x="3881" y="33596"/>
                    <a:pt x="5373" y="33676"/>
                  </a:cubicBezTo>
                  <a:cubicBezTo>
                    <a:pt x="5707" y="33695"/>
                    <a:pt x="6039" y="33705"/>
                    <a:pt x="6368" y="33705"/>
                  </a:cubicBezTo>
                  <a:cubicBezTo>
                    <a:pt x="9742" y="33705"/>
                    <a:pt x="12848" y="32685"/>
                    <a:pt x="15639" y="30691"/>
                  </a:cubicBezTo>
                  <a:cubicBezTo>
                    <a:pt x="18902" y="28383"/>
                    <a:pt x="21091" y="25240"/>
                    <a:pt x="22344" y="21459"/>
                  </a:cubicBezTo>
                  <a:cubicBezTo>
                    <a:pt x="22703" y="20325"/>
                    <a:pt x="22961" y="19171"/>
                    <a:pt x="23100" y="17978"/>
                  </a:cubicBezTo>
                  <a:cubicBezTo>
                    <a:pt x="23618" y="13720"/>
                    <a:pt x="22862" y="9721"/>
                    <a:pt x="20693" y="6000"/>
                  </a:cubicBezTo>
                  <a:cubicBezTo>
                    <a:pt x="19320" y="3613"/>
                    <a:pt x="17450" y="1663"/>
                    <a:pt x="15122" y="190"/>
                  </a:cubicBezTo>
                  <a:cubicBezTo>
                    <a:pt x="15023" y="131"/>
                    <a:pt x="14943" y="71"/>
                    <a:pt x="14844" y="31"/>
                  </a:cubicBezTo>
                  <a:cubicBezTo>
                    <a:pt x="14787" y="11"/>
                    <a:pt x="14730" y="1"/>
                    <a:pt x="146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
            <p:cNvSpPr/>
            <p:nvPr/>
          </p:nvSpPr>
          <p:spPr>
            <a:xfrm>
              <a:off x="6130400" y="766775"/>
              <a:ext cx="473550" cy="680625"/>
            </a:xfrm>
            <a:custGeom>
              <a:avLst/>
              <a:gdLst/>
              <a:ahLst/>
              <a:cxnLst/>
              <a:rect l="l" t="t" r="r" b="b"/>
              <a:pathLst>
                <a:path w="18942" h="27225" extrusionOk="0">
                  <a:moveTo>
                    <a:pt x="12068" y="0"/>
                  </a:moveTo>
                  <a:cubicBezTo>
                    <a:pt x="11822" y="0"/>
                    <a:pt x="11606" y="197"/>
                    <a:pt x="11639" y="462"/>
                  </a:cubicBezTo>
                  <a:cubicBezTo>
                    <a:pt x="11659" y="602"/>
                    <a:pt x="11739" y="741"/>
                    <a:pt x="11838" y="840"/>
                  </a:cubicBezTo>
                  <a:cubicBezTo>
                    <a:pt x="11997" y="1000"/>
                    <a:pt x="12196" y="1159"/>
                    <a:pt x="12356" y="1318"/>
                  </a:cubicBezTo>
                  <a:cubicBezTo>
                    <a:pt x="14683" y="3487"/>
                    <a:pt x="16375" y="6053"/>
                    <a:pt x="17250" y="9117"/>
                  </a:cubicBezTo>
                  <a:cubicBezTo>
                    <a:pt x="18046" y="11823"/>
                    <a:pt x="18046" y="14529"/>
                    <a:pt x="17190" y="17295"/>
                  </a:cubicBezTo>
                  <a:cubicBezTo>
                    <a:pt x="16434" y="19563"/>
                    <a:pt x="15121" y="21513"/>
                    <a:pt x="13231" y="23084"/>
                  </a:cubicBezTo>
                  <a:cubicBezTo>
                    <a:pt x="10744" y="25134"/>
                    <a:pt x="7839" y="26128"/>
                    <a:pt x="4636" y="26308"/>
                  </a:cubicBezTo>
                  <a:cubicBezTo>
                    <a:pt x="4363" y="26324"/>
                    <a:pt x="4090" y="26332"/>
                    <a:pt x="3817" y="26332"/>
                  </a:cubicBezTo>
                  <a:cubicBezTo>
                    <a:pt x="2797" y="26332"/>
                    <a:pt x="1780" y="26221"/>
                    <a:pt x="776" y="26049"/>
                  </a:cubicBezTo>
                  <a:cubicBezTo>
                    <a:pt x="716" y="26039"/>
                    <a:pt x="652" y="26034"/>
                    <a:pt x="587" y="26034"/>
                  </a:cubicBezTo>
                  <a:cubicBezTo>
                    <a:pt x="522" y="26034"/>
                    <a:pt x="458" y="26039"/>
                    <a:pt x="398" y="26049"/>
                  </a:cubicBezTo>
                  <a:cubicBezTo>
                    <a:pt x="179" y="26089"/>
                    <a:pt x="60" y="26228"/>
                    <a:pt x="20" y="26427"/>
                  </a:cubicBezTo>
                  <a:cubicBezTo>
                    <a:pt x="0" y="26606"/>
                    <a:pt x="100" y="26765"/>
                    <a:pt x="298" y="26845"/>
                  </a:cubicBezTo>
                  <a:cubicBezTo>
                    <a:pt x="557" y="26924"/>
                    <a:pt x="816" y="27024"/>
                    <a:pt x="1074" y="27044"/>
                  </a:cubicBezTo>
                  <a:cubicBezTo>
                    <a:pt x="1976" y="27117"/>
                    <a:pt x="2878" y="27225"/>
                    <a:pt x="3795" y="27225"/>
                  </a:cubicBezTo>
                  <a:cubicBezTo>
                    <a:pt x="3870" y="27225"/>
                    <a:pt x="3944" y="27224"/>
                    <a:pt x="4019" y="27223"/>
                  </a:cubicBezTo>
                  <a:cubicBezTo>
                    <a:pt x="7143" y="27203"/>
                    <a:pt x="10068" y="26387"/>
                    <a:pt x="12674" y="24636"/>
                  </a:cubicBezTo>
                  <a:cubicBezTo>
                    <a:pt x="15101" y="23005"/>
                    <a:pt x="16832" y="20816"/>
                    <a:pt x="17867" y="18090"/>
                  </a:cubicBezTo>
                  <a:cubicBezTo>
                    <a:pt x="18703" y="15882"/>
                    <a:pt x="18941" y="13574"/>
                    <a:pt x="18623" y="11226"/>
                  </a:cubicBezTo>
                  <a:cubicBezTo>
                    <a:pt x="17986" y="6750"/>
                    <a:pt x="15818" y="3128"/>
                    <a:pt x="12455" y="184"/>
                  </a:cubicBezTo>
                  <a:cubicBezTo>
                    <a:pt x="12376" y="124"/>
                    <a:pt x="12296" y="64"/>
                    <a:pt x="12216" y="25"/>
                  </a:cubicBezTo>
                  <a:cubicBezTo>
                    <a:pt x="12167" y="8"/>
                    <a:pt x="12117" y="0"/>
                    <a:pt x="120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
            <p:cNvSpPr/>
            <p:nvPr/>
          </p:nvSpPr>
          <p:spPr>
            <a:xfrm>
              <a:off x="6154750" y="842225"/>
              <a:ext cx="351700" cy="515475"/>
            </a:xfrm>
            <a:custGeom>
              <a:avLst/>
              <a:gdLst/>
              <a:ahLst/>
              <a:cxnLst/>
              <a:rect l="l" t="t" r="r" b="b"/>
              <a:pathLst>
                <a:path w="14068" h="20619" extrusionOk="0">
                  <a:moveTo>
                    <a:pt x="9655" y="1"/>
                  </a:moveTo>
                  <a:cubicBezTo>
                    <a:pt x="9544" y="1"/>
                    <a:pt x="9437" y="46"/>
                    <a:pt x="9352" y="130"/>
                  </a:cubicBezTo>
                  <a:cubicBezTo>
                    <a:pt x="9173" y="289"/>
                    <a:pt x="9173" y="528"/>
                    <a:pt x="9312" y="727"/>
                  </a:cubicBezTo>
                  <a:cubicBezTo>
                    <a:pt x="9392" y="827"/>
                    <a:pt x="9491" y="926"/>
                    <a:pt x="9571" y="1006"/>
                  </a:cubicBezTo>
                  <a:cubicBezTo>
                    <a:pt x="11222" y="2757"/>
                    <a:pt x="12337" y="4786"/>
                    <a:pt x="12814" y="7134"/>
                  </a:cubicBezTo>
                  <a:cubicBezTo>
                    <a:pt x="13292" y="9521"/>
                    <a:pt x="13033" y="11849"/>
                    <a:pt x="11959" y="14038"/>
                  </a:cubicBezTo>
                  <a:cubicBezTo>
                    <a:pt x="10765" y="16425"/>
                    <a:pt x="8875" y="18077"/>
                    <a:pt x="6368" y="19012"/>
                  </a:cubicBezTo>
                  <a:cubicBezTo>
                    <a:pt x="5131" y="19476"/>
                    <a:pt x="3854" y="19711"/>
                    <a:pt x="2551" y="19711"/>
                  </a:cubicBezTo>
                  <a:cubicBezTo>
                    <a:pt x="2010" y="19711"/>
                    <a:pt x="1465" y="19671"/>
                    <a:pt x="916" y="19589"/>
                  </a:cubicBezTo>
                  <a:cubicBezTo>
                    <a:pt x="813" y="19577"/>
                    <a:pt x="709" y="19566"/>
                    <a:pt x="606" y="19566"/>
                  </a:cubicBezTo>
                  <a:cubicBezTo>
                    <a:pt x="530" y="19566"/>
                    <a:pt x="455" y="19572"/>
                    <a:pt x="379" y="19589"/>
                  </a:cubicBezTo>
                  <a:cubicBezTo>
                    <a:pt x="160" y="19629"/>
                    <a:pt x="1" y="19828"/>
                    <a:pt x="1" y="20046"/>
                  </a:cubicBezTo>
                  <a:cubicBezTo>
                    <a:pt x="1" y="20206"/>
                    <a:pt x="120" y="20345"/>
                    <a:pt x="359" y="20405"/>
                  </a:cubicBezTo>
                  <a:cubicBezTo>
                    <a:pt x="558" y="20464"/>
                    <a:pt x="777" y="20504"/>
                    <a:pt x="996" y="20524"/>
                  </a:cubicBezTo>
                  <a:cubicBezTo>
                    <a:pt x="1513" y="20584"/>
                    <a:pt x="2033" y="20618"/>
                    <a:pt x="2553" y="20618"/>
                  </a:cubicBezTo>
                  <a:cubicBezTo>
                    <a:pt x="3233" y="20618"/>
                    <a:pt x="3912" y="20560"/>
                    <a:pt x="4577" y="20424"/>
                  </a:cubicBezTo>
                  <a:cubicBezTo>
                    <a:pt x="8934" y="19589"/>
                    <a:pt x="11879" y="17082"/>
                    <a:pt x="13192" y="13520"/>
                  </a:cubicBezTo>
                  <a:cubicBezTo>
                    <a:pt x="13908" y="11352"/>
                    <a:pt x="14068" y="9561"/>
                    <a:pt x="13849" y="7910"/>
                  </a:cubicBezTo>
                  <a:cubicBezTo>
                    <a:pt x="13471" y="4945"/>
                    <a:pt x="12177" y="2418"/>
                    <a:pt x="10108" y="270"/>
                  </a:cubicBezTo>
                  <a:cubicBezTo>
                    <a:pt x="10068" y="210"/>
                    <a:pt x="10009" y="150"/>
                    <a:pt x="9949" y="110"/>
                  </a:cubicBezTo>
                  <a:cubicBezTo>
                    <a:pt x="9856" y="36"/>
                    <a:pt x="9754" y="1"/>
                    <a:pt x="96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
            <p:cNvSpPr/>
            <p:nvPr/>
          </p:nvSpPr>
          <p:spPr>
            <a:xfrm>
              <a:off x="6193050" y="900900"/>
              <a:ext cx="226350" cy="351800"/>
            </a:xfrm>
            <a:custGeom>
              <a:avLst/>
              <a:gdLst/>
              <a:ahLst/>
              <a:cxnLst/>
              <a:rect l="l" t="t" r="r" b="b"/>
              <a:pathLst>
                <a:path w="9054" h="14072" extrusionOk="0">
                  <a:moveTo>
                    <a:pt x="5665" y="1"/>
                  </a:moveTo>
                  <a:cubicBezTo>
                    <a:pt x="5547" y="1"/>
                    <a:pt x="5436" y="48"/>
                    <a:pt x="5353" y="131"/>
                  </a:cubicBezTo>
                  <a:cubicBezTo>
                    <a:pt x="5214" y="270"/>
                    <a:pt x="5174" y="469"/>
                    <a:pt x="5273" y="668"/>
                  </a:cubicBezTo>
                  <a:cubicBezTo>
                    <a:pt x="5333" y="748"/>
                    <a:pt x="5413" y="827"/>
                    <a:pt x="5472" y="907"/>
                  </a:cubicBezTo>
                  <a:cubicBezTo>
                    <a:pt x="5831" y="1345"/>
                    <a:pt x="6209" y="1763"/>
                    <a:pt x="6527" y="2240"/>
                  </a:cubicBezTo>
                  <a:cubicBezTo>
                    <a:pt x="7462" y="3633"/>
                    <a:pt x="8079" y="5165"/>
                    <a:pt x="8079" y="6856"/>
                  </a:cubicBezTo>
                  <a:cubicBezTo>
                    <a:pt x="8079" y="9462"/>
                    <a:pt x="6905" y="11353"/>
                    <a:pt x="4557" y="12487"/>
                  </a:cubicBezTo>
                  <a:cubicBezTo>
                    <a:pt x="3508" y="12976"/>
                    <a:pt x="2396" y="13174"/>
                    <a:pt x="1251" y="13174"/>
                  </a:cubicBezTo>
                  <a:cubicBezTo>
                    <a:pt x="1093" y="13174"/>
                    <a:pt x="935" y="13170"/>
                    <a:pt x="777" y="13163"/>
                  </a:cubicBezTo>
                  <a:cubicBezTo>
                    <a:pt x="658" y="13143"/>
                    <a:pt x="538" y="13143"/>
                    <a:pt x="419" y="13143"/>
                  </a:cubicBezTo>
                  <a:cubicBezTo>
                    <a:pt x="200" y="13163"/>
                    <a:pt x="21" y="13342"/>
                    <a:pt x="21" y="13561"/>
                  </a:cubicBezTo>
                  <a:cubicBezTo>
                    <a:pt x="1" y="13760"/>
                    <a:pt x="140" y="13959"/>
                    <a:pt x="379" y="14019"/>
                  </a:cubicBezTo>
                  <a:cubicBezTo>
                    <a:pt x="419" y="14039"/>
                    <a:pt x="478" y="14039"/>
                    <a:pt x="538" y="14039"/>
                  </a:cubicBezTo>
                  <a:cubicBezTo>
                    <a:pt x="812" y="14060"/>
                    <a:pt x="1085" y="14071"/>
                    <a:pt x="1357" y="14071"/>
                  </a:cubicBezTo>
                  <a:cubicBezTo>
                    <a:pt x="2582" y="14071"/>
                    <a:pt x="3775" y="13843"/>
                    <a:pt x="4915" y="13322"/>
                  </a:cubicBezTo>
                  <a:cubicBezTo>
                    <a:pt x="6865" y="12427"/>
                    <a:pt x="8178" y="10955"/>
                    <a:pt x="8755" y="8846"/>
                  </a:cubicBezTo>
                  <a:cubicBezTo>
                    <a:pt x="9014" y="7871"/>
                    <a:pt x="9054" y="6876"/>
                    <a:pt x="8914" y="5881"/>
                  </a:cubicBezTo>
                  <a:cubicBezTo>
                    <a:pt x="8596" y="3673"/>
                    <a:pt x="7562" y="1822"/>
                    <a:pt x="6049" y="191"/>
                  </a:cubicBezTo>
                  <a:cubicBezTo>
                    <a:pt x="6010" y="151"/>
                    <a:pt x="5950" y="111"/>
                    <a:pt x="5910" y="71"/>
                  </a:cubicBezTo>
                  <a:cubicBezTo>
                    <a:pt x="5829" y="23"/>
                    <a:pt x="5745" y="1"/>
                    <a:pt x="56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5"/>
          <p:cNvSpPr/>
          <p:nvPr/>
        </p:nvSpPr>
        <p:spPr>
          <a:xfrm rot="-1265962" flipH="1">
            <a:off x="5767650" y="2693403"/>
            <a:ext cx="2807596" cy="2196272"/>
          </a:xfrm>
          <a:custGeom>
            <a:avLst/>
            <a:gdLst/>
            <a:ahLst/>
            <a:cxnLst/>
            <a:rect l="l" t="t" r="r" b="b"/>
            <a:pathLst>
              <a:path w="92280" h="72187" extrusionOk="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2" name="Google Shape;352;p5"/>
          <p:cNvGrpSpPr/>
          <p:nvPr/>
        </p:nvGrpSpPr>
        <p:grpSpPr>
          <a:xfrm>
            <a:off x="1720546" y="3068048"/>
            <a:ext cx="1562427" cy="1693601"/>
            <a:chOff x="2683071" y="3068048"/>
            <a:chExt cx="1562427" cy="1693601"/>
          </a:xfrm>
        </p:grpSpPr>
        <p:sp>
          <p:nvSpPr>
            <p:cNvPr id="353" name="Google Shape;353;p5"/>
            <p:cNvSpPr/>
            <p:nvPr/>
          </p:nvSpPr>
          <p:spPr>
            <a:xfrm>
              <a:off x="2863164" y="3199452"/>
              <a:ext cx="1264012" cy="1562181"/>
            </a:xfrm>
            <a:custGeom>
              <a:avLst/>
              <a:gdLst/>
              <a:ahLst/>
              <a:cxnLst/>
              <a:rect l="l" t="t" r="r" b="b"/>
              <a:pathLst>
                <a:path w="26881" h="33222" extrusionOk="0">
                  <a:moveTo>
                    <a:pt x="9335" y="18405"/>
                  </a:moveTo>
                  <a:cubicBezTo>
                    <a:pt x="9327" y="18416"/>
                    <a:pt x="9319" y="18428"/>
                    <a:pt x="9312" y="18439"/>
                  </a:cubicBezTo>
                  <a:cubicBezTo>
                    <a:pt x="9319" y="18429"/>
                    <a:pt x="9327" y="18417"/>
                    <a:pt x="9335" y="18405"/>
                  </a:cubicBezTo>
                  <a:close/>
                  <a:moveTo>
                    <a:pt x="8914" y="18817"/>
                  </a:moveTo>
                  <a:lnTo>
                    <a:pt x="8914" y="18817"/>
                  </a:lnTo>
                  <a:cubicBezTo>
                    <a:pt x="8904" y="18836"/>
                    <a:pt x="8895" y="18854"/>
                    <a:pt x="8887" y="18871"/>
                  </a:cubicBezTo>
                  <a:lnTo>
                    <a:pt x="8887" y="18871"/>
                  </a:lnTo>
                  <a:lnTo>
                    <a:pt x="8914" y="18817"/>
                  </a:lnTo>
                  <a:close/>
                  <a:moveTo>
                    <a:pt x="7761" y="25656"/>
                  </a:moveTo>
                  <a:lnTo>
                    <a:pt x="7760" y="25661"/>
                  </a:lnTo>
                  <a:cubicBezTo>
                    <a:pt x="7760" y="25660"/>
                    <a:pt x="7761" y="25658"/>
                    <a:pt x="7761" y="25656"/>
                  </a:cubicBezTo>
                  <a:close/>
                  <a:moveTo>
                    <a:pt x="7641" y="25801"/>
                  </a:moveTo>
                  <a:lnTo>
                    <a:pt x="7641" y="25801"/>
                  </a:lnTo>
                  <a:cubicBezTo>
                    <a:pt x="7633" y="25805"/>
                    <a:pt x="7626" y="25810"/>
                    <a:pt x="7619" y="25814"/>
                  </a:cubicBezTo>
                  <a:lnTo>
                    <a:pt x="7619" y="25814"/>
                  </a:lnTo>
                  <a:cubicBezTo>
                    <a:pt x="7626" y="25811"/>
                    <a:pt x="7633" y="25807"/>
                    <a:pt x="7641" y="25801"/>
                  </a:cubicBezTo>
                  <a:close/>
                  <a:moveTo>
                    <a:pt x="2945" y="27653"/>
                  </a:moveTo>
                  <a:cubicBezTo>
                    <a:pt x="2938" y="27674"/>
                    <a:pt x="2932" y="27694"/>
                    <a:pt x="2925" y="27711"/>
                  </a:cubicBezTo>
                  <a:cubicBezTo>
                    <a:pt x="2934" y="27689"/>
                    <a:pt x="2941" y="27670"/>
                    <a:pt x="2945" y="27653"/>
                  </a:cubicBezTo>
                  <a:close/>
                  <a:moveTo>
                    <a:pt x="3400" y="31173"/>
                  </a:moveTo>
                  <a:cubicBezTo>
                    <a:pt x="3395" y="31179"/>
                    <a:pt x="3389" y="31186"/>
                    <a:pt x="3383" y="31192"/>
                  </a:cubicBezTo>
                  <a:cubicBezTo>
                    <a:pt x="3389" y="31186"/>
                    <a:pt x="3395" y="31180"/>
                    <a:pt x="3400" y="31173"/>
                  </a:cubicBezTo>
                  <a:close/>
                  <a:moveTo>
                    <a:pt x="2686" y="31829"/>
                  </a:moveTo>
                  <a:cubicBezTo>
                    <a:pt x="2666" y="31909"/>
                    <a:pt x="2587" y="31988"/>
                    <a:pt x="2468" y="32068"/>
                  </a:cubicBezTo>
                  <a:cubicBezTo>
                    <a:pt x="2507" y="31968"/>
                    <a:pt x="2587" y="31889"/>
                    <a:pt x="2686" y="31829"/>
                  </a:cubicBezTo>
                  <a:close/>
                  <a:moveTo>
                    <a:pt x="2249" y="31929"/>
                  </a:moveTo>
                  <a:cubicBezTo>
                    <a:pt x="2288" y="31968"/>
                    <a:pt x="2308" y="32048"/>
                    <a:pt x="2288" y="32147"/>
                  </a:cubicBezTo>
                  <a:cubicBezTo>
                    <a:pt x="2229" y="32187"/>
                    <a:pt x="2149" y="32227"/>
                    <a:pt x="2090" y="32247"/>
                  </a:cubicBezTo>
                  <a:cubicBezTo>
                    <a:pt x="2090" y="32207"/>
                    <a:pt x="2090" y="32187"/>
                    <a:pt x="2090" y="32147"/>
                  </a:cubicBezTo>
                  <a:cubicBezTo>
                    <a:pt x="2149" y="32088"/>
                    <a:pt x="2189" y="32008"/>
                    <a:pt x="2249" y="31929"/>
                  </a:cubicBezTo>
                  <a:close/>
                  <a:moveTo>
                    <a:pt x="25318" y="0"/>
                  </a:moveTo>
                  <a:cubicBezTo>
                    <a:pt x="25303" y="0"/>
                    <a:pt x="25289" y="5"/>
                    <a:pt x="25269" y="15"/>
                  </a:cubicBezTo>
                  <a:cubicBezTo>
                    <a:pt x="25265" y="11"/>
                    <a:pt x="25261" y="10"/>
                    <a:pt x="25257" y="10"/>
                  </a:cubicBezTo>
                  <a:cubicBezTo>
                    <a:pt x="25241" y="10"/>
                    <a:pt x="25225" y="39"/>
                    <a:pt x="25209" y="55"/>
                  </a:cubicBezTo>
                  <a:lnTo>
                    <a:pt x="25149" y="115"/>
                  </a:lnTo>
                  <a:cubicBezTo>
                    <a:pt x="25070" y="214"/>
                    <a:pt x="24990" y="333"/>
                    <a:pt x="24911" y="473"/>
                  </a:cubicBezTo>
                  <a:cubicBezTo>
                    <a:pt x="24897" y="478"/>
                    <a:pt x="24887" y="481"/>
                    <a:pt x="24880" y="481"/>
                  </a:cubicBezTo>
                  <a:cubicBezTo>
                    <a:pt x="24814" y="481"/>
                    <a:pt x="25002" y="254"/>
                    <a:pt x="24930" y="254"/>
                  </a:cubicBezTo>
                  <a:cubicBezTo>
                    <a:pt x="24791" y="532"/>
                    <a:pt x="24632" y="711"/>
                    <a:pt x="24274" y="1010"/>
                  </a:cubicBezTo>
                  <a:lnTo>
                    <a:pt x="24294" y="930"/>
                  </a:lnTo>
                  <a:lnTo>
                    <a:pt x="24294" y="930"/>
                  </a:lnTo>
                  <a:cubicBezTo>
                    <a:pt x="24035" y="1209"/>
                    <a:pt x="23936" y="1308"/>
                    <a:pt x="23796" y="1448"/>
                  </a:cubicBezTo>
                  <a:cubicBezTo>
                    <a:pt x="23657" y="1587"/>
                    <a:pt x="23518" y="1706"/>
                    <a:pt x="23379" y="1806"/>
                  </a:cubicBezTo>
                  <a:cubicBezTo>
                    <a:pt x="23100" y="2044"/>
                    <a:pt x="22821" y="2283"/>
                    <a:pt x="22423" y="2641"/>
                  </a:cubicBezTo>
                  <a:lnTo>
                    <a:pt x="22563" y="2681"/>
                  </a:lnTo>
                  <a:cubicBezTo>
                    <a:pt x="22404" y="2840"/>
                    <a:pt x="22344" y="2840"/>
                    <a:pt x="22244" y="2900"/>
                  </a:cubicBezTo>
                  <a:cubicBezTo>
                    <a:pt x="22237" y="2956"/>
                    <a:pt x="22247" y="2978"/>
                    <a:pt x="22268" y="2978"/>
                  </a:cubicBezTo>
                  <a:cubicBezTo>
                    <a:pt x="22344" y="2978"/>
                    <a:pt x="22566" y="2682"/>
                    <a:pt x="22650" y="2682"/>
                  </a:cubicBezTo>
                  <a:cubicBezTo>
                    <a:pt x="22673" y="2682"/>
                    <a:pt x="22686" y="2705"/>
                    <a:pt x="22682" y="2761"/>
                  </a:cubicBezTo>
                  <a:cubicBezTo>
                    <a:pt x="22291" y="2800"/>
                    <a:pt x="21593" y="3896"/>
                    <a:pt x="21248" y="3896"/>
                  </a:cubicBezTo>
                  <a:cubicBezTo>
                    <a:pt x="21241" y="3896"/>
                    <a:pt x="21236" y="3896"/>
                    <a:pt x="21230" y="3895"/>
                  </a:cubicBezTo>
                  <a:lnTo>
                    <a:pt x="21230" y="3895"/>
                  </a:lnTo>
                  <a:cubicBezTo>
                    <a:pt x="20991" y="4153"/>
                    <a:pt x="21389" y="3915"/>
                    <a:pt x="21150" y="4173"/>
                  </a:cubicBezTo>
                  <a:lnTo>
                    <a:pt x="21031" y="4193"/>
                  </a:lnTo>
                  <a:lnTo>
                    <a:pt x="21051" y="4333"/>
                  </a:lnTo>
                  <a:cubicBezTo>
                    <a:pt x="20922" y="4447"/>
                    <a:pt x="20814" y="4489"/>
                    <a:pt x="20741" y="4489"/>
                  </a:cubicBezTo>
                  <a:cubicBezTo>
                    <a:pt x="20712" y="4489"/>
                    <a:pt x="20689" y="4483"/>
                    <a:pt x="20673" y="4472"/>
                  </a:cubicBezTo>
                  <a:cubicBezTo>
                    <a:pt x="20712" y="4432"/>
                    <a:pt x="20772" y="4333"/>
                    <a:pt x="20812" y="4293"/>
                  </a:cubicBezTo>
                  <a:lnTo>
                    <a:pt x="20812" y="4293"/>
                  </a:lnTo>
                  <a:cubicBezTo>
                    <a:pt x="20553" y="4432"/>
                    <a:pt x="20295" y="4870"/>
                    <a:pt x="20195" y="4989"/>
                  </a:cubicBezTo>
                  <a:lnTo>
                    <a:pt x="20434" y="4790"/>
                  </a:lnTo>
                  <a:lnTo>
                    <a:pt x="20434" y="4790"/>
                  </a:lnTo>
                  <a:cubicBezTo>
                    <a:pt x="20135" y="5168"/>
                    <a:pt x="19777" y="5566"/>
                    <a:pt x="19419" y="5964"/>
                  </a:cubicBezTo>
                  <a:cubicBezTo>
                    <a:pt x="19081" y="6362"/>
                    <a:pt x="18743" y="6780"/>
                    <a:pt x="18504" y="7178"/>
                  </a:cubicBezTo>
                  <a:lnTo>
                    <a:pt x="18584" y="7178"/>
                  </a:lnTo>
                  <a:cubicBezTo>
                    <a:pt x="18205" y="7775"/>
                    <a:pt x="18166" y="7556"/>
                    <a:pt x="17708" y="8192"/>
                  </a:cubicBezTo>
                  <a:lnTo>
                    <a:pt x="17708" y="8153"/>
                  </a:lnTo>
                  <a:cubicBezTo>
                    <a:pt x="17648" y="8312"/>
                    <a:pt x="17549" y="8491"/>
                    <a:pt x="17410" y="8650"/>
                  </a:cubicBezTo>
                  <a:cubicBezTo>
                    <a:pt x="17422" y="8607"/>
                    <a:pt x="17414" y="8592"/>
                    <a:pt x="17394" y="8592"/>
                  </a:cubicBezTo>
                  <a:cubicBezTo>
                    <a:pt x="17345" y="8592"/>
                    <a:pt x="17221" y="8689"/>
                    <a:pt x="17174" y="8689"/>
                  </a:cubicBezTo>
                  <a:cubicBezTo>
                    <a:pt x="17152" y="8689"/>
                    <a:pt x="17146" y="8669"/>
                    <a:pt x="17171" y="8610"/>
                  </a:cubicBezTo>
                  <a:lnTo>
                    <a:pt x="17171" y="8610"/>
                  </a:lnTo>
                  <a:cubicBezTo>
                    <a:pt x="16773" y="9267"/>
                    <a:pt x="16992" y="8968"/>
                    <a:pt x="16833" y="9486"/>
                  </a:cubicBezTo>
                  <a:lnTo>
                    <a:pt x="16693" y="9525"/>
                  </a:lnTo>
                  <a:cubicBezTo>
                    <a:pt x="16634" y="9705"/>
                    <a:pt x="16673" y="9744"/>
                    <a:pt x="16435" y="10063"/>
                  </a:cubicBezTo>
                  <a:cubicBezTo>
                    <a:pt x="16479" y="9968"/>
                    <a:pt x="16467" y="9943"/>
                    <a:pt x="16435" y="9943"/>
                  </a:cubicBezTo>
                  <a:cubicBezTo>
                    <a:pt x="16401" y="9943"/>
                    <a:pt x="16346" y="9970"/>
                    <a:pt x="16311" y="9970"/>
                  </a:cubicBezTo>
                  <a:cubicBezTo>
                    <a:pt x="16274" y="9970"/>
                    <a:pt x="16260" y="9941"/>
                    <a:pt x="16315" y="9824"/>
                  </a:cubicBezTo>
                  <a:lnTo>
                    <a:pt x="16315" y="9824"/>
                  </a:lnTo>
                  <a:cubicBezTo>
                    <a:pt x="15619" y="10321"/>
                    <a:pt x="15718" y="10898"/>
                    <a:pt x="15221" y="10998"/>
                  </a:cubicBezTo>
                  <a:cubicBezTo>
                    <a:pt x="15217" y="11091"/>
                    <a:pt x="15239" y="11128"/>
                    <a:pt x="15275" y="11128"/>
                  </a:cubicBezTo>
                  <a:cubicBezTo>
                    <a:pt x="15398" y="11128"/>
                    <a:pt x="15690" y="10710"/>
                    <a:pt x="15709" y="10710"/>
                  </a:cubicBezTo>
                  <a:cubicBezTo>
                    <a:pt x="15712" y="10710"/>
                    <a:pt x="15709" y="10719"/>
                    <a:pt x="15699" y="10739"/>
                  </a:cubicBezTo>
                  <a:cubicBezTo>
                    <a:pt x="15713" y="10733"/>
                    <a:pt x="15725" y="10730"/>
                    <a:pt x="15735" y="10730"/>
                  </a:cubicBezTo>
                  <a:cubicBezTo>
                    <a:pt x="15842" y="10730"/>
                    <a:pt x="15644" y="11112"/>
                    <a:pt x="15480" y="11276"/>
                  </a:cubicBezTo>
                  <a:cubicBezTo>
                    <a:pt x="15321" y="11475"/>
                    <a:pt x="14942" y="11416"/>
                    <a:pt x="14525" y="11933"/>
                  </a:cubicBezTo>
                  <a:cubicBezTo>
                    <a:pt x="14564" y="11873"/>
                    <a:pt x="14564" y="11873"/>
                    <a:pt x="14604" y="11814"/>
                  </a:cubicBezTo>
                  <a:lnTo>
                    <a:pt x="14604" y="11814"/>
                  </a:lnTo>
                  <a:cubicBezTo>
                    <a:pt x="14385" y="11973"/>
                    <a:pt x="14365" y="12251"/>
                    <a:pt x="14087" y="12410"/>
                  </a:cubicBezTo>
                  <a:cubicBezTo>
                    <a:pt x="14107" y="12649"/>
                    <a:pt x="13848" y="12709"/>
                    <a:pt x="13968" y="12888"/>
                  </a:cubicBezTo>
                  <a:lnTo>
                    <a:pt x="14306" y="12391"/>
                  </a:lnTo>
                  <a:lnTo>
                    <a:pt x="14306" y="12391"/>
                  </a:lnTo>
                  <a:cubicBezTo>
                    <a:pt x="14147" y="12689"/>
                    <a:pt x="14127" y="13087"/>
                    <a:pt x="13689" y="13465"/>
                  </a:cubicBezTo>
                  <a:cubicBezTo>
                    <a:pt x="13689" y="13405"/>
                    <a:pt x="13749" y="13226"/>
                    <a:pt x="13789" y="13127"/>
                  </a:cubicBezTo>
                  <a:lnTo>
                    <a:pt x="13789" y="13127"/>
                  </a:lnTo>
                  <a:cubicBezTo>
                    <a:pt x="13649" y="13206"/>
                    <a:pt x="13629" y="13405"/>
                    <a:pt x="13470" y="13485"/>
                  </a:cubicBezTo>
                  <a:cubicBezTo>
                    <a:pt x="13351" y="13326"/>
                    <a:pt x="13888" y="12888"/>
                    <a:pt x="13987" y="12490"/>
                  </a:cubicBezTo>
                  <a:lnTo>
                    <a:pt x="13987" y="12490"/>
                  </a:lnTo>
                  <a:cubicBezTo>
                    <a:pt x="13846" y="12569"/>
                    <a:pt x="13741" y="12935"/>
                    <a:pt x="13674" y="12935"/>
                  </a:cubicBezTo>
                  <a:cubicBezTo>
                    <a:pt x="13657" y="12935"/>
                    <a:pt x="13642" y="12910"/>
                    <a:pt x="13629" y="12848"/>
                  </a:cubicBezTo>
                  <a:lnTo>
                    <a:pt x="13629" y="12848"/>
                  </a:lnTo>
                  <a:cubicBezTo>
                    <a:pt x="13689" y="13246"/>
                    <a:pt x="13192" y="13346"/>
                    <a:pt x="13092" y="13823"/>
                  </a:cubicBezTo>
                  <a:lnTo>
                    <a:pt x="13013" y="13724"/>
                  </a:lnTo>
                  <a:cubicBezTo>
                    <a:pt x="12993" y="13803"/>
                    <a:pt x="12933" y="13942"/>
                    <a:pt x="12853" y="14042"/>
                  </a:cubicBezTo>
                  <a:lnTo>
                    <a:pt x="12873" y="13763"/>
                  </a:lnTo>
                  <a:lnTo>
                    <a:pt x="12873" y="13763"/>
                  </a:lnTo>
                  <a:cubicBezTo>
                    <a:pt x="12754" y="14141"/>
                    <a:pt x="12356" y="14241"/>
                    <a:pt x="12197" y="14559"/>
                  </a:cubicBezTo>
                  <a:cubicBezTo>
                    <a:pt x="12360" y="14344"/>
                    <a:pt x="12432" y="14284"/>
                    <a:pt x="12472" y="14284"/>
                  </a:cubicBezTo>
                  <a:cubicBezTo>
                    <a:pt x="12521" y="14284"/>
                    <a:pt x="12519" y="14379"/>
                    <a:pt x="12584" y="14379"/>
                  </a:cubicBezTo>
                  <a:cubicBezTo>
                    <a:pt x="12605" y="14379"/>
                    <a:pt x="12634" y="14368"/>
                    <a:pt x="12674" y="14340"/>
                  </a:cubicBezTo>
                  <a:lnTo>
                    <a:pt x="12674" y="14340"/>
                  </a:lnTo>
                  <a:cubicBezTo>
                    <a:pt x="12256" y="15136"/>
                    <a:pt x="12097" y="14559"/>
                    <a:pt x="11560" y="15335"/>
                  </a:cubicBezTo>
                  <a:cubicBezTo>
                    <a:pt x="11629" y="15252"/>
                    <a:pt x="11766" y="15140"/>
                    <a:pt x="11816" y="15140"/>
                  </a:cubicBezTo>
                  <a:cubicBezTo>
                    <a:pt x="11838" y="15140"/>
                    <a:pt x="11843" y="15161"/>
                    <a:pt x="11819" y="15216"/>
                  </a:cubicBezTo>
                  <a:cubicBezTo>
                    <a:pt x="11699" y="15355"/>
                    <a:pt x="11500" y="15534"/>
                    <a:pt x="11381" y="15574"/>
                  </a:cubicBezTo>
                  <a:cubicBezTo>
                    <a:pt x="11241" y="15780"/>
                    <a:pt x="11227" y="15833"/>
                    <a:pt x="11259" y="15833"/>
                  </a:cubicBezTo>
                  <a:cubicBezTo>
                    <a:pt x="11293" y="15833"/>
                    <a:pt x="11384" y="15769"/>
                    <a:pt x="11428" y="15769"/>
                  </a:cubicBezTo>
                  <a:cubicBezTo>
                    <a:pt x="11453" y="15769"/>
                    <a:pt x="11463" y="15789"/>
                    <a:pt x="11441" y="15852"/>
                  </a:cubicBezTo>
                  <a:cubicBezTo>
                    <a:pt x="11182" y="15932"/>
                    <a:pt x="11282" y="16151"/>
                    <a:pt x="11142" y="16410"/>
                  </a:cubicBezTo>
                  <a:lnTo>
                    <a:pt x="11043" y="16330"/>
                  </a:lnTo>
                  <a:lnTo>
                    <a:pt x="11043" y="16330"/>
                  </a:lnTo>
                  <a:cubicBezTo>
                    <a:pt x="10526" y="16887"/>
                    <a:pt x="11142" y="16648"/>
                    <a:pt x="10645" y="17146"/>
                  </a:cubicBezTo>
                  <a:lnTo>
                    <a:pt x="10685" y="16807"/>
                  </a:lnTo>
                  <a:lnTo>
                    <a:pt x="10685" y="16807"/>
                  </a:lnTo>
                  <a:lnTo>
                    <a:pt x="10506" y="17106"/>
                  </a:lnTo>
                  <a:lnTo>
                    <a:pt x="10426" y="16967"/>
                  </a:lnTo>
                  <a:cubicBezTo>
                    <a:pt x="10287" y="17345"/>
                    <a:pt x="10187" y="17424"/>
                    <a:pt x="9929" y="17703"/>
                  </a:cubicBezTo>
                  <a:cubicBezTo>
                    <a:pt x="9934" y="17702"/>
                    <a:pt x="9939" y="17701"/>
                    <a:pt x="9945" y="17701"/>
                  </a:cubicBezTo>
                  <a:cubicBezTo>
                    <a:pt x="10051" y="17701"/>
                    <a:pt x="10079" y="17894"/>
                    <a:pt x="9889" y="18141"/>
                  </a:cubicBezTo>
                  <a:cubicBezTo>
                    <a:pt x="9848" y="18169"/>
                    <a:pt x="9823" y="18179"/>
                    <a:pt x="9807" y="18179"/>
                  </a:cubicBezTo>
                  <a:cubicBezTo>
                    <a:pt x="9778" y="18179"/>
                    <a:pt x="9778" y="18150"/>
                    <a:pt x="9766" y="18150"/>
                  </a:cubicBezTo>
                  <a:cubicBezTo>
                    <a:pt x="9751" y="18150"/>
                    <a:pt x="9721" y="18189"/>
                    <a:pt x="9610" y="18359"/>
                  </a:cubicBezTo>
                  <a:cubicBezTo>
                    <a:pt x="9610" y="18240"/>
                    <a:pt x="9590" y="18081"/>
                    <a:pt x="9809" y="17981"/>
                  </a:cubicBezTo>
                  <a:cubicBezTo>
                    <a:pt x="9789" y="17942"/>
                    <a:pt x="9809" y="17842"/>
                    <a:pt x="9789" y="17802"/>
                  </a:cubicBezTo>
                  <a:cubicBezTo>
                    <a:pt x="9587" y="17931"/>
                    <a:pt x="9435" y="18248"/>
                    <a:pt x="9335" y="18405"/>
                  </a:cubicBezTo>
                  <a:lnTo>
                    <a:pt x="9335" y="18405"/>
                  </a:lnTo>
                  <a:cubicBezTo>
                    <a:pt x="9367" y="18358"/>
                    <a:pt x="9399" y="18316"/>
                    <a:pt x="9431" y="18300"/>
                  </a:cubicBezTo>
                  <a:lnTo>
                    <a:pt x="9431" y="18300"/>
                  </a:lnTo>
                  <a:lnTo>
                    <a:pt x="9173" y="18956"/>
                  </a:lnTo>
                  <a:cubicBezTo>
                    <a:pt x="9151" y="18969"/>
                    <a:pt x="9136" y="18974"/>
                    <a:pt x="9124" y="18974"/>
                  </a:cubicBezTo>
                  <a:cubicBezTo>
                    <a:pt x="9082" y="18974"/>
                    <a:pt x="9097" y="18900"/>
                    <a:pt x="9113" y="18837"/>
                  </a:cubicBezTo>
                  <a:lnTo>
                    <a:pt x="9113" y="18837"/>
                  </a:lnTo>
                  <a:cubicBezTo>
                    <a:pt x="9033" y="18956"/>
                    <a:pt x="9033" y="19076"/>
                    <a:pt x="8914" y="19235"/>
                  </a:cubicBezTo>
                  <a:cubicBezTo>
                    <a:pt x="8877" y="19143"/>
                    <a:pt x="8789" y="19085"/>
                    <a:pt x="8887" y="18871"/>
                  </a:cubicBezTo>
                  <a:lnTo>
                    <a:pt x="8887" y="18871"/>
                  </a:lnTo>
                  <a:lnTo>
                    <a:pt x="8615" y="19414"/>
                  </a:lnTo>
                  <a:cubicBezTo>
                    <a:pt x="8567" y="19430"/>
                    <a:pt x="8397" y="19554"/>
                    <a:pt x="8349" y="19554"/>
                  </a:cubicBezTo>
                  <a:cubicBezTo>
                    <a:pt x="8338" y="19554"/>
                    <a:pt x="8333" y="19548"/>
                    <a:pt x="8337" y="19533"/>
                  </a:cubicBezTo>
                  <a:lnTo>
                    <a:pt x="8337" y="19533"/>
                  </a:lnTo>
                  <a:cubicBezTo>
                    <a:pt x="8078" y="19792"/>
                    <a:pt x="7979" y="20369"/>
                    <a:pt x="7621" y="20707"/>
                  </a:cubicBezTo>
                  <a:cubicBezTo>
                    <a:pt x="7621" y="20747"/>
                    <a:pt x="7601" y="20787"/>
                    <a:pt x="7561" y="20886"/>
                  </a:cubicBezTo>
                  <a:cubicBezTo>
                    <a:pt x="7282" y="21244"/>
                    <a:pt x="6944" y="21483"/>
                    <a:pt x="6745" y="22020"/>
                  </a:cubicBezTo>
                  <a:lnTo>
                    <a:pt x="6427" y="22160"/>
                  </a:lnTo>
                  <a:cubicBezTo>
                    <a:pt x="6363" y="22264"/>
                    <a:pt x="6372" y="22291"/>
                    <a:pt x="6408" y="22291"/>
                  </a:cubicBezTo>
                  <a:cubicBezTo>
                    <a:pt x="6446" y="22291"/>
                    <a:pt x="6512" y="22263"/>
                    <a:pt x="6558" y="22263"/>
                  </a:cubicBezTo>
                  <a:cubicBezTo>
                    <a:pt x="6620" y="22263"/>
                    <a:pt x="6644" y="22314"/>
                    <a:pt x="6506" y="22557"/>
                  </a:cubicBezTo>
                  <a:cubicBezTo>
                    <a:pt x="6413" y="22729"/>
                    <a:pt x="6356" y="22775"/>
                    <a:pt x="6313" y="22775"/>
                  </a:cubicBezTo>
                  <a:cubicBezTo>
                    <a:pt x="6263" y="22775"/>
                    <a:pt x="6231" y="22712"/>
                    <a:pt x="6183" y="22712"/>
                  </a:cubicBezTo>
                  <a:cubicBezTo>
                    <a:pt x="6167" y="22712"/>
                    <a:pt x="6149" y="22719"/>
                    <a:pt x="6128" y="22737"/>
                  </a:cubicBezTo>
                  <a:cubicBezTo>
                    <a:pt x="6069" y="22995"/>
                    <a:pt x="5969" y="23453"/>
                    <a:pt x="5591" y="23731"/>
                  </a:cubicBezTo>
                  <a:cubicBezTo>
                    <a:pt x="5651" y="23592"/>
                    <a:pt x="5731" y="23513"/>
                    <a:pt x="5810" y="23393"/>
                  </a:cubicBezTo>
                  <a:lnTo>
                    <a:pt x="5810" y="23393"/>
                  </a:lnTo>
                  <a:lnTo>
                    <a:pt x="5512" y="23612"/>
                  </a:lnTo>
                  <a:cubicBezTo>
                    <a:pt x="5587" y="23278"/>
                    <a:pt x="5744" y="23072"/>
                    <a:pt x="5673" y="23072"/>
                  </a:cubicBezTo>
                  <a:cubicBezTo>
                    <a:pt x="5651" y="23072"/>
                    <a:pt x="5607" y="23092"/>
                    <a:pt x="5532" y="23134"/>
                  </a:cubicBezTo>
                  <a:cubicBezTo>
                    <a:pt x="5810" y="23393"/>
                    <a:pt x="4795" y="24269"/>
                    <a:pt x="5054" y="24507"/>
                  </a:cubicBezTo>
                  <a:lnTo>
                    <a:pt x="4875" y="24666"/>
                  </a:lnTo>
                  <a:cubicBezTo>
                    <a:pt x="4915" y="24607"/>
                    <a:pt x="4895" y="24587"/>
                    <a:pt x="4935" y="24527"/>
                  </a:cubicBezTo>
                  <a:lnTo>
                    <a:pt x="4935" y="24527"/>
                  </a:lnTo>
                  <a:cubicBezTo>
                    <a:pt x="4537" y="24806"/>
                    <a:pt x="4955" y="24945"/>
                    <a:pt x="4596" y="25403"/>
                  </a:cubicBezTo>
                  <a:cubicBezTo>
                    <a:pt x="4504" y="25495"/>
                    <a:pt x="4421" y="25569"/>
                    <a:pt x="4387" y="25569"/>
                  </a:cubicBezTo>
                  <a:cubicBezTo>
                    <a:pt x="4369" y="25569"/>
                    <a:pt x="4364" y="25549"/>
                    <a:pt x="4378" y="25502"/>
                  </a:cubicBezTo>
                  <a:lnTo>
                    <a:pt x="4378" y="25502"/>
                  </a:lnTo>
                  <a:lnTo>
                    <a:pt x="4199" y="25920"/>
                  </a:lnTo>
                  <a:cubicBezTo>
                    <a:pt x="4172" y="25955"/>
                    <a:pt x="4150" y="25971"/>
                    <a:pt x="4137" y="25971"/>
                  </a:cubicBezTo>
                  <a:cubicBezTo>
                    <a:pt x="4119" y="25971"/>
                    <a:pt x="4116" y="25945"/>
                    <a:pt x="4139" y="25900"/>
                  </a:cubicBezTo>
                  <a:lnTo>
                    <a:pt x="4139" y="25900"/>
                  </a:lnTo>
                  <a:lnTo>
                    <a:pt x="3820" y="26437"/>
                  </a:lnTo>
                  <a:lnTo>
                    <a:pt x="3801" y="26417"/>
                  </a:lnTo>
                  <a:cubicBezTo>
                    <a:pt x="3801" y="26537"/>
                    <a:pt x="3741" y="26756"/>
                    <a:pt x="3721" y="26875"/>
                  </a:cubicBezTo>
                  <a:cubicBezTo>
                    <a:pt x="3693" y="26895"/>
                    <a:pt x="3677" y="26903"/>
                    <a:pt x="3669" y="26903"/>
                  </a:cubicBezTo>
                  <a:cubicBezTo>
                    <a:pt x="3639" y="26903"/>
                    <a:pt x="3718" y="26794"/>
                    <a:pt x="3688" y="26794"/>
                  </a:cubicBezTo>
                  <a:cubicBezTo>
                    <a:pt x="3686" y="26794"/>
                    <a:pt x="3684" y="26794"/>
                    <a:pt x="3681" y="26795"/>
                  </a:cubicBezTo>
                  <a:lnTo>
                    <a:pt x="3522" y="27154"/>
                  </a:lnTo>
                  <a:cubicBezTo>
                    <a:pt x="3508" y="27159"/>
                    <a:pt x="3496" y="27161"/>
                    <a:pt x="3486" y="27161"/>
                  </a:cubicBezTo>
                  <a:cubicBezTo>
                    <a:pt x="3381" y="27161"/>
                    <a:pt x="3476" y="26897"/>
                    <a:pt x="3622" y="26716"/>
                  </a:cubicBezTo>
                  <a:lnTo>
                    <a:pt x="3622" y="26716"/>
                  </a:lnTo>
                  <a:cubicBezTo>
                    <a:pt x="3124" y="26795"/>
                    <a:pt x="3522" y="27014"/>
                    <a:pt x="2925" y="27532"/>
                  </a:cubicBezTo>
                  <a:lnTo>
                    <a:pt x="3084" y="27213"/>
                  </a:lnTo>
                  <a:lnTo>
                    <a:pt x="3084" y="27213"/>
                  </a:lnTo>
                  <a:cubicBezTo>
                    <a:pt x="2786" y="27273"/>
                    <a:pt x="2706" y="27551"/>
                    <a:pt x="2368" y="27810"/>
                  </a:cubicBezTo>
                  <a:cubicBezTo>
                    <a:pt x="2438" y="27782"/>
                    <a:pt x="2763" y="27558"/>
                    <a:pt x="2895" y="27558"/>
                  </a:cubicBezTo>
                  <a:cubicBezTo>
                    <a:pt x="2940" y="27558"/>
                    <a:pt x="2963" y="27584"/>
                    <a:pt x="2945" y="27653"/>
                  </a:cubicBezTo>
                  <a:lnTo>
                    <a:pt x="2945" y="27653"/>
                  </a:lnTo>
                  <a:cubicBezTo>
                    <a:pt x="2980" y="27544"/>
                    <a:pt x="3024" y="27389"/>
                    <a:pt x="3124" y="27372"/>
                  </a:cubicBezTo>
                  <a:lnTo>
                    <a:pt x="3124" y="27372"/>
                  </a:lnTo>
                  <a:cubicBezTo>
                    <a:pt x="3164" y="27551"/>
                    <a:pt x="3064" y="27591"/>
                    <a:pt x="2925" y="27711"/>
                  </a:cubicBezTo>
                  <a:cubicBezTo>
                    <a:pt x="2846" y="27790"/>
                    <a:pt x="2746" y="27910"/>
                    <a:pt x="2686" y="28128"/>
                  </a:cubicBezTo>
                  <a:cubicBezTo>
                    <a:pt x="2672" y="28121"/>
                    <a:pt x="2658" y="28118"/>
                    <a:pt x="2644" y="28118"/>
                  </a:cubicBezTo>
                  <a:cubicBezTo>
                    <a:pt x="2547" y="28118"/>
                    <a:pt x="2470" y="28294"/>
                    <a:pt x="2348" y="28487"/>
                  </a:cubicBezTo>
                  <a:lnTo>
                    <a:pt x="2209" y="28387"/>
                  </a:lnTo>
                  <a:cubicBezTo>
                    <a:pt x="2090" y="28646"/>
                    <a:pt x="2169" y="28686"/>
                    <a:pt x="2149" y="28865"/>
                  </a:cubicBezTo>
                  <a:cubicBezTo>
                    <a:pt x="1977" y="29089"/>
                    <a:pt x="1849" y="29104"/>
                    <a:pt x="1728" y="29104"/>
                  </a:cubicBezTo>
                  <a:cubicBezTo>
                    <a:pt x="1709" y="29104"/>
                    <a:pt x="1690" y="29103"/>
                    <a:pt x="1672" y="29103"/>
                  </a:cubicBezTo>
                  <a:cubicBezTo>
                    <a:pt x="1581" y="29230"/>
                    <a:pt x="1580" y="29263"/>
                    <a:pt x="1614" y="29263"/>
                  </a:cubicBezTo>
                  <a:cubicBezTo>
                    <a:pt x="1652" y="29263"/>
                    <a:pt x="1733" y="29222"/>
                    <a:pt x="1781" y="29222"/>
                  </a:cubicBezTo>
                  <a:cubicBezTo>
                    <a:pt x="1832" y="29222"/>
                    <a:pt x="1846" y="29269"/>
                    <a:pt x="1731" y="29461"/>
                  </a:cubicBezTo>
                  <a:cubicBezTo>
                    <a:pt x="1433" y="29780"/>
                    <a:pt x="1333" y="30078"/>
                    <a:pt x="1134" y="30556"/>
                  </a:cubicBezTo>
                  <a:cubicBezTo>
                    <a:pt x="1077" y="30613"/>
                    <a:pt x="1046" y="30634"/>
                    <a:pt x="1029" y="30634"/>
                  </a:cubicBezTo>
                  <a:cubicBezTo>
                    <a:pt x="987" y="30634"/>
                    <a:pt x="1034" y="30508"/>
                    <a:pt x="996" y="30508"/>
                  </a:cubicBezTo>
                  <a:cubicBezTo>
                    <a:pt x="991" y="30508"/>
                    <a:pt x="984" y="30511"/>
                    <a:pt x="975" y="30516"/>
                  </a:cubicBezTo>
                  <a:lnTo>
                    <a:pt x="936" y="30814"/>
                  </a:lnTo>
                  <a:cubicBezTo>
                    <a:pt x="920" y="30838"/>
                    <a:pt x="907" y="30846"/>
                    <a:pt x="898" y="30846"/>
                  </a:cubicBezTo>
                  <a:cubicBezTo>
                    <a:pt x="883" y="30846"/>
                    <a:pt x="876" y="30827"/>
                    <a:pt x="876" y="30814"/>
                  </a:cubicBezTo>
                  <a:lnTo>
                    <a:pt x="876" y="30814"/>
                  </a:lnTo>
                  <a:cubicBezTo>
                    <a:pt x="796" y="31033"/>
                    <a:pt x="995" y="30914"/>
                    <a:pt x="836" y="31232"/>
                  </a:cubicBezTo>
                  <a:cubicBezTo>
                    <a:pt x="936" y="31411"/>
                    <a:pt x="219" y="31690"/>
                    <a:pt x="160" y="32187"/>
                  </a:cubicBezTo>
                  <a:lnTo>
                    <a:pt x="140" y="32187"/>
                  </a:lnTo>
                  <a:lnTo>
                    <a:pt x="359" y="32844"/>
                  </a:lnTo>
                  <a:cubicBezTo>
                    <a:pt x="398" y="32884"/>
                    <a:pt x="359" y="32904"/>
                    <a:pt x="339" y="32923"/>
                  </a:cubicBezTo>
                  <a:lnTo>
                    <a:pt x="319" y="32923"/>
                  </a:lnTo>
                  <a:lnTo>
                    <a:pt x="80" y="32147"/>
                  </a:lnTo>
                  <a:cubicBezTo>
                    <a:pt x="60" y="32108"/>
                    <a:pt x="60" y="32068"/>
                    <a:pt x="20" y="32068"/>
                  </a:cubicBezTo>
                  <a:cubicBezTo>
                    <a:pt x="20" y="32088"/>
                    <a:pt x="0" y="32108"/>
                    <a:pt x="20" y="32108"/>
                  </a:cubicBezTo>
                  <a:lnTo>
                    <a:pt x="319" y="32983"/>
                  </a:lnTo>
                  <a:cubicBezTo>
                    <a:pt x="836" y="33043"/>
                    <a:pt x="936" y="33102"/>
                    <a:pt x="1493" y="33102"/>
                  </a:cubicBezTo>
                  <a:lnTo>
                    <a:pt x="1711" y="33222"/>
                  </a:lnTo>
                  <a:lnTo>
                    <a:pt x="1950" y="33023"/>
                  </a:lnTo>
                  <a:lnTo>
                    <a:pt x="1950" y="33023"/>
                  </a:lnTo>
                  <a:cubicBezTo>
                    <a:pt x="1905" y="33057"/>
                    <a:pt x="1873" y="33071"/>
                    <a:pt x="1851" y="33071"/>
                  </a:cubicBezTo>
                  <a:cubicBezTo>
                    <a:pt x="1794" y="33071"/>
                    <a:pt x="1802" y="32978"/>
                    <a:pt x="1831" y="32864"/>
                  </a:cubicBezTo>
                  <a:cubicBezTo>
                    <a:pt x="1871" y="32685"/>
                    <a:pt x="1970" y="32466"/>
                    <a:pt x="2030" y="32287"/>
                  </a:cubicBezTo>
                  <a:cubicBezTo>
                    <a:pt x="2010" y="32287"/>
                    <a:pt x="1990" y="32287"/>
                    <a:pt x="1970" y="32307"/>
                  </a:cubicBezTo>
                  <a:cubicBezTo>
                    <a:pt x="1990" y="32267"/>
                    <a:pt x="2030" y="32227"/>
                    <a:pt x="2050" y="32207"/>
                  </a:cubicBezTo>
                  <a:lnTo>
                    <a:pt x="2050" y="32207"/>
                  </a:lnTo>
                  <a:cubicBezTo>
                    <a:pt x="2030" y="32227"/>
                    <a:pt x="2030" y="32247"/>
                    <a:pt x="2030" y="32287"/>
                  </a:cubicBezTo>
                  <a:cubicBezTo>
                    <a:pt x="2050" y="32267"/>
                    <a:pt x="2070" y="32267"/>
                    <a:pt x="2090" y="32247"/>
                  </a:cubicBezTo>
                  <a:lnTo>
                    <a:pt x="2090" y="32247"/>
                  </a:lnTo>
                  <a:cubicBezTo>
                    <a:pt x="2090" y="32426"/>
                    <a:pt x="2050" y="32645"/>
                    <a:pt x="2149" y="32685"/>
                  </a:cubicBezTo>
                  <a:cubicBezTo>
                    <a:pt x="2169" y="32645"/>
                    <a:pt x="2209" y="32545"/>
                    <a:pt x="2269" y="32466"/>
                  </a:cubicBezTo>
                  <a:lnTo>
                    <a:pt x="2269" y="32466"/>
                  </a:lnTo>
                  <a:cubicBezTo>
                    <a:pt x="2249" y="32525"/>
                    <a:pt x="2249" y="32565"/>
                    <a:pt x="2288" y="32565"/>
                  </a:cubicBezTo>
                  <a:cubicBezTo>
                    <a:pt x="2308" y="32545"/>
                    <a:pt x="2328" y="32446"/>
                    <a:pt x="2348" y="32366"/>
                  </a:cubicBezTo>
                  <a:lnTo>
                    <a:pt x="2567" y="32366"/>
                  </a:lnTo>
                  <a:lnTo>
                    <a:pt x="2527" y="32307"/>
                  </a:lnTo>
                  <a:lnTo>
                    <a:pt x="3064" y="31809"/>
                  </a:lnTo>
                  <a:cubicBezTo>
                    <a:pt x="3224" y="31272"/>
                    <a:pt x="3283" y="30755"/>
                    <a:pt x="3721" y="30058"/>
                  </a:cubicBezTo>
                  <a:lnTo>
                    <a:pt x="3721" y="30058"/>
                  </a:lnTo>
                  <a:cubicBezTo>
                    <a:pt x="3701" y="30297"/>
                    <a:pt x="3880" y="30237"/>
                    <a:pt x="4000" y="30337"/>
                  </a:cubicBezTo>
                  <a:cubicBezTo>
                    <a:pt x="3727" y="30415"/>
                    <a:pt x="3664" y="30874"/>
                    <a:pt x="3400" y="31173"/>
                  </a:cubicBezTo>
                  <a:lnTo>
                    <a:pt x="3400" y="31173"/>
                  </a:lnTo>
                  <a:cubicBezTo>
                    <a:pt x="3450" y="31120"/>
                    <a:pt x="3485" y="31101"/>
                    <a:pt x="3509" y="31101"/>
                  </a:cubicBezTo>
                  <a:cubicBezTo>
                    <a:pt x="3545" y="31101"/>
                    <a:pt x="3553" y="31147"/>
                    <a:pt x="3542" y="31192"/>
                  </a:cubicBezTo>
                  <a:lnTo>
                    <a:pt x="3880" y="30496"/>
                  </a:lnTo>
                  <a:cubicBezTo>
                    <a:pt x="3899" y="30511"/>
                    <a:pt x="3917" y="30518"/>
                    <a:pt x="3935" y="30518"/>
                  </a:cubicBezTo>
                  <a:cubicBezTo>
                    <a:pt x="4013" y="30518"/>
                    <a:pt x="4093" y="30394"/>
                    <a:pt x="4238" y="30297"/>
                  </a:cubicBezTo>
                  <a:cubicBezTo>
                    <a:pt x="3920" y="30257"/>
                    <a:pt x="4437" y="29740"/>
                    <a:pt x="4557" y="29461"/>
                  </a:cubicBezTo>
                  <a:lnTo>
                    <a:pt x="4557" y="29461"/>
                  </a:lnTo>
                  <a:cubicBezTo>
                    <a:pt x="4636" y="29501"/>
                    <a:pt x="4676" y="29601"/>
                    <a:pt x="4417" y="29899"/>
                  </a:cubicBezTo>
                  <a:cubicBezTo>
                    <a:pt x="4835" y="29680"/>
                    <a:pt x="4497" y="29282"/>
                    <a:pt x="4875" y="29064"/>
                  </a:cubicBezTo>
                  <a:lnTo>
                    <a:pt x="4875" y="29064"/>
                  </a:lnTo>
                  <a:cubicBezTo>
                    <a:pt x="4835" y="29123"/>
                    <a:pt x="4795" y="29163"/>
                    <a:pt x="4795" y="29223"/>
                  </a:cubicBezTo>
                  <a:cubicBezTo>
                    <a:pt x="4863" y="29037"/>
                    <a:pt x="5132" y="28735"/>
                    <a:pt x="5211" y="28735"/>
                  </a:cubicBezTo>
                  <a:cubicBezTo>
                    <a:pt x="5225" y="28735"/>
                    <a:pt x="5233" y="28744"/>
                    <a:pt x="5233" y="28765"/>
                  </a:cubicBezTo>
                  <a:lnTo>
                    <a:pt x="5173" y="28845"/>
                  </a:lnTo>
                  <a:cubicBezTo>
                    <a:pt x="5571" y="28387"/>
                    <a:pt x="6308" y="27372"/>
                    <a:pt x="6188" y="27173"/>
                  </a:cubicBezTo>
                  <a:lnTo>
                    <a:pt x="6188" y="27173"/>
                  </a:lnTo>
                  <a:cubicBezTo>
                    <a:pt x="6208" y="27193"/>
                    <a:pt x="6347" y="27392"/>
                    <a:pt x="6367" y="27452"/>
                  </a:cubicBezTo>
                  <a:lnTo>
                    <a:pt x="6407" y="26537"/>
                  </a:lnTo>
                  <a:cubicBezTo>
                    <a:pt x="6487" y="26457"/>
                    <a:pt x="6546" y="26358"/>
                    <a:pt x="6626" y="26278"/>
                  </a:cubicBezTo>
                  <a:cubicBezTo>
                    <a:pt x="6825" y="26378"/>
                    <a:pt x="7044" y="26457"/>
                    <a:pt x="6885" y="26795"/>
                  </a:cubicBezTo>
                  <a:cubicBezTo>
                    <a:pt x="7004" y="26696"/>
                    <a:pt x="7143" y="26577"/>
                    <a:pt x="7282" y="26278"/>
                  </a:cubicBezTo>
                  <a:lnTo>
                    <a:pt x="7282" y="26278"/>
                  </a:lnTo>
                  <a:cubicBezTo>
                    <a:pt x="7251" y="26297"/>
                    <a:pt x="7200" y="26306"/>
                    <a:pt x="7149" y="26306"/>
                  </a:cubicBezTo>
                  <a:cubicBezTo>
                    <a:pt x="7039" y="26306"/>
                    <a:pt x="6924" y="26266"/>
                    <a:pt x="6964" y="26198"/>
                  </a:cubicBezTo>
                  <a:cubicBezTo>
                    <a:pt x="7355" y="26042"/>
                    <a:pt x="7228" y="26059"/>
                    <a:pt x="7619" y="25814"/>
                  </a:cubicBezTo>
                  <a:lnTo>
                    <a:pt x="7619" y="25814"/>
                  </a:lnTo>
                  <a:cubicBezTo>
                    <a:pt x="7610" y="25818"/>
                    <a:pt x="7602" y="25819"/>
                    <a:pt x="7594" y="25819"/>
                  </a:cubicBezTo>
                  <a:cubicBezTo>
                    <a:pt x="7490" y="25819"/>
                    <a:pt x="7403" y="25558"/>
                    <a:pt x="7541" y="25403"/>
                  </a:cubicBezTo>
                  <a:lnTo>
                    <a:pt x="7541" y="25403"/>
                  </a:lnTo>
                  <a:cubicBezTo>
                    <a:pt x="7561" y="25461"/>
                    <a:pt x="7771" y="25577"/>
                    <a:pt x="7761" y="25656"/>
                  </a:cubicBezTo>
                  <a:lnTo>
                    <a:pt x="7761" y="25656"/>
                  </a:lnTo>
                  <a:lnTo>
                    <a:pt x="7875" y="25048"/>
                  </a:lnTo>
                  <a:lnTo>
                    <a:pt x="7875" y="25048"/>
                  </a:lnTo>
                  <a:cubicBezTo>
                    <a:pt x="7868" y="25130"/>
                    <a:pt x="7960" y="25171"/>
                    <a:pt x="8067" y="25171"/>
                  </a:cubicBezTo>
                  <a:cubicBezTo>
                    <a:pt x="8117" y="25171"/>
                    <a:pt x="8170" y="25162"/>
                    <a:pt x="8218" y="25144"/>
                  </a:cubicBezTo>
                  <a:lnTo>
                    <a:pt x="8218" y="25144"/>
                  </a:lnTo>
                  <a:cubicBezTo>
                    <a:pt x="8216" y="25144"/>
                    <a:pt x="8214" y="25145"/>
                    <a:pt x="8213" y="25145"/>
                  </a:cubicBezTo>
                  <a:cubicBezTo>
                    <a:pt x="8156" y="25145"/>
                    <a:pt x="8537" y="24743"/>
                    <a:pt x="8596" y="24607"/>
                  </a:cubicBezTo>
                  <a:lnTo>
                    <a:pt x="8596" y="24607"/>
                  </a:lnTo>
                  <a:lnTo>
                    <a:pt x="8397" y="24766"/>
                  </a:lnTo>
                  <a:cubicBezTo>
                    <a:pt x="8834" y="24269"/>
                    <a:pt x="8476" y="23990"/>
                    <a:pt x="8874" y="23493"/>
                  </a:cubicBezTo>
                  <a:cubicBezTo>
                    <a:pt x="8874" y="23564"/>
                    <a:pt x="8965" y="23726"/>
                    <a:pt x="9105" y="23726"/>
                  </a:cubicBezTo>
                  <a:cubicBezTo>
                    <a:pt x="9160" y="23726"/>
                    <a:pt x="9224" y="23700"/>
                    <a:pt x="9292" y="23632"/>
                  </a:cubicBezTo>
                  <a:cubicBezTo>
                    <a:pt x="9272" y="23532"/>
                    <a:pt x="9232" y="23254"/>
                    <a:pt x="9232" y="22936"/>
                  </a:cubicBezTo>
                  <a:cubicBezTo>
                    <a:pt x="9391" y="22756"/>
                    <a:pt x="9551" y="22557"/>
                    <a:pt x="9690" y="22359"/>
                  </a:cubicBezTo>
                  <a:lnTo>
                    <a:pt x="9690" y="22359"/>
                  </a:lnTo>
                  <a:cubicBezTo>
                    <a:pt x="9650" y="22737"/>
                    <a:pt x="9590" y="23134"/>
                    <a:pt x="9531" y="23393"/>
                  </a:cubicBezTo>
                  <a:cubicBezTo>
                    <a:pt x="9730" y="23254"/>
                    <a:pt x="9650" y="23413"/>
                    <a:pt x="9869" y="23115"/>
                  </a:cubicBezTo>
                  <a:cubicBezTo>
                    <a:pt x="9881" y="23109"/>
                    <a:pt x="9892" y="23107"/>
                    <a:pt x="9900" y="23107"/>
                  </a:cubicBezTo>
                  <a:cubicBezTo>
                    <a:pt x="9980" y="23107"/>
                    <a:pt x="9844" y="23360"/>
                    <a:pt x="9789" y="23433"/>
                  </a:cubicBezTo>
                  <a:lnTo>
                    <a:pt x="10346" y="22796"/>
                  </a:lnTo>
                  <a:cubicBezTo>
                    <a:pt x="10187" y="22717"/>
                    <a:pt x="10625" y="22160"/>
                    <a:pt x="10486" y="22100"/>
                  </a:cubicBezTo>
                  <a:lnTo>
                    <a:pt x="10486" y="22100"/>
                  </a:lnTo>
                  <a:lnTo>
                    <a:pt x="10048" y="22955"/>
                  </a:lnTo>
                  <a:cubicBezTo>
                    <a:pt x="9889" y="22876"/>
                    <a:pt x="9988" y="22219"/>
                    <a:pt x="10386" y="21762"/>
                  </a:cubicBezTo>
                  <a:cubicBezTo>
                    <a:pt x="10402" y="21754"/>
                    <a:pt x="10417" y="21750"/>
                    <a:pt x="10430" y="21750"/>
                  </a:cubicBezTo>
                  <a:cubicBezTo>
                    <a:pt x="10550" y="21750"/>
                    <a:pt x="10571" y="22042"/>
                    <a:pt x="10625" y="22060"/>
                  </a:cubicBezTo>
                  <a:cubicBezTo>
                    <a:pt x="10625" y="21961"/>
                    <a:pt x="10884" y="21543"/>
                    <a:pt x="10963" y="21523"/>
                  </a:cubicBezTo>
                  <a:lnTo>
                    <a:pt x="10963" y="21523"/>
                  </a:lnTo>
                  <a:lnTo>
                    <a:pt x="10864" y="21782"/>
                  </a:lnTo>
                  <a:cubicBezTo>
                    <a:pt x="11142" y="21563"/>
                    <a:pt x="11043" y="21205"/>
                    <a:pt x="11421" y="21006"/>
                  </a:cubicBezTo>
                  <a:cubicBezTo>
                    <a:pt x="11520" y="20886"/>
                    <a:pt x="11859" y="20807"/>
                    <a:pt x="11799" y="20727"/>
                  </a:cubicBezTo>
                  <a:lnTo>
                    <a:pt x="11799" y="20727"/>
                  </a:lnTo>
                  <a:cubicBezTo>
                    <a:pt x="11775" y="20732"/>
                    <a:pt x="11750" y="20735"/>
                    <a:pt x="11724" y="20735"/>
                  </a:cubicBezTo>
                  <a:cubicBezTo>
                    <a:pt x="11552" y="20735"/>
                    <a:pt x="11335" y="20629"/>
                    <a:pt x="11162" y="20508"/>
                  </a:cubicBezTo>
                  <a:cubicBezTo>
                    <a:pt x="11262" y="20369"/>
                    <a:pt x="11361" y="20250"/>
                    <a:pt x="11461" y="20130"/>
                  </a:cubicBezTo>
                  <a:lnTo>
                    <a:pt x="11520" y="20190"/>
                  </a:lnTo>
                  <a:lnTo>
                    <a:pt x="11560" y="20110"/>
                  </a:lnTo>
                  <a:lnTo>
                    <a:pt x="11520" y="20070"/>
                  </a:lnTo>
                  <a:cubicBezTo>
                    <a:pt x="11620" y="19951"/>
                    <a:pt x="11719" y="19812"/>
                    <a:pt x="11819" y="19692"/>
                  </a:cubicBezTo>
                  <a:cubicBezTo>
                    <a:pt x="11950" y="19730"/>
                    <a:pt x="11852" y="20136"/>
                    <a:pt x="12005" y="20136"/>
                  </a:cubicBezTo>
                  <a:cubicBezTo>
                    <a:pt x="12015" y="20136"/>
                    <a:pt x="12025" y="20134"/>
                    <a:pt x="12038" y="20130"/>
                  </a:cubicBezTo>
                  <a:cubicBezTo>
                    <a:pt x="12018" y="20090"/>
                    <a:pt x="12038" y="19951"/>
                    <a:pt x="12058" y="19891"/>
                  </a:cubicBezTo>
                  <a:cubicBezTo>
                    <a:pt x="12079" y="19879"/>
                    <a:pt x="12096" y="19874"/>
                    <a:pt x="12110" y="19874"/>
                  </a:cubicBezTo>
                  <a:cubicBezTo>
                    <a:pt x="12150" y="19874"/>
                    <a:pt x="12164" y="19911"/>
                    <a:pt x="12193" y="19911"/>
                  </a:cubicBezTo>
                  <a:cubicBezTo>
                    <a:pt x="12219" y="19911"/>
                    <a:pt x="12257" y="19882"/>
                    <a:pt x="12336" y="19772"/>
                  </a:cubicBezTo>
                  <a:cubicBezTo>
                    <a:pt x="12249" y="19657"/>
                    <a:pt x="12509" y="19447"/>
                    <a:pt x="12482" y="19447"/>
                  </a:cubicBezTo>
                  <a:cubicBezTo>
                    <a:pt x="12473" y="19447"/>
                    <a:pt x="12422" y="19477"/>
                    <a:pt x="12296" y="19553"/>
                  </a:cubicBezTo>
                  <a:cubicBezTo>
                    <a:pt x="12455" y="19295"/>
                    <a:pt x="12535" y="19334"/>
                    <a:pt x="12754" y="19036"/>
                  </a:cubicBezTo>
                  <a:lnTo>
                    <a:pt x="12754" y="19036"/>
                  </a:lnTo>
                  <a:cubicBezTo>
                    <a:pt x="12750" y="19037"/>
                    <a:pt x="12746" y="19037"/>
                    <a:pt x="12743" y="19037"/>
                  </a:cubicBezTo>
                  <a:cubicBezTo>
                    <a:pt x="12654" y="19037"/>
                    <a:pt x="12656" y="18808"/>
                    <a:pt x="12694" y="18578"/>
                  </a:cubicBezTo>
                  <a:cubicBezTo>
                    <a:pt x="12774" y="18479"/>
                    <a:pt x="12873" y="18379"/>
                    <a:pt x="12953" y="18280"/>
                  </a:cubicBezTo>
                  <a:cubicBezTo>
                    <a:pt x="12953" y="18280"/>
                    <a:pt x="12973" y="18260"/>
                    <a:pt x="12973" y="18260"/>
                  </a:cubicBezTo>
                  <a:cubicBezTo>
                    <a:pt x="13391" y="17782"/>
                    <a:pt x="13669" y="17564"/>
                    <a:pt x="14047" y="17086"/>
                  </a:cubicBezTo>
                  <a:cubicBezTo>
                    <a:pt x="14105" y="17072"/>
                    <a:pt x="14235" y="16974"/>
                    <a:pt x="14296" y="16974"/>
                  </a:cubicBezTo>
                  <a:cubicBezTo>
                    <a:pt x="14319" y="16974"/>
                    <a:pt x="14331" y="16988"/>
                    <a:pt x="14326" y="17026"/>
                  </a:cubicBezTo>
                  <a:cubicBezTo>
                    <a:pt x="14346" y="16947"/>
                    <a:pt x="14346" y="16847"/>
                    <a:pt x="14465" y="16688"/>
                  </a:cubicBezTo>
                  <a:cubicBezTo>
                    <a:pt x="14516" y="16661"/>
                    <a:pt x="14546" y="16650"/>
                    <a:pt x="14561" y="16650"/>
                  </a:cubicBezTo>
                  <a:cubicBezTo>
                    <a:pt x="14641" y="16650"/>
                    <a:pt x="14348" y="16940"/>
                    <a:pt x="14480" y="16940"/>
                  </a:cubicBezTo>
                  <a:cubicBezTo>
                    <a:pt x="14495" y="16940"/>
                    <a:pt x="14516" y="16936"/>
                    <a:pt x="14545" y="16927"/>
                  </a:cubicBezTo>
                  <a:cubicBezTo>
                    <a:pt x="14485" y="16847"/>
                    <a:pt x="14724" y="16469"/>
                    <a:pt x="14843" y="16230"/>
                  </a:cubicBezTo>
                  <a:cubicBezTo>
                    <a:pt x="14836" y="16229"/>
                    <a:pt x="14829" y="16228"/>
                    <a:pt x="14822" y="16228"/>
                  </a:cubicBezTo>
                  <a:cubicBezTo>
                    <a:pt x="14647" y="16228"/>
                    <a:pt x="14441" y="16697"/>
                    <a:pt x="14326" y="16927"/>
                  </a:cubicBezTo>
                  <a:cubicBezTo>
                    <a:pt x="14266" y="16887"/>
                    <a:pt x="14246" y="16788"/>
                    <a:pt x="14246" y="16668"/>
                  </a:cubicBezTo>
                  <a:cubicBezTo>
                    <a:pt x="14644" y="16171"/>
                    <a:pt x="15042" y="15673"/>
                    <a:pt x="15440" y="15176"/>
                  </a:cubicBezTo>
                  <a:cubicBezTo>
                    <a:pt x="15758" y="14897"/>
                    <a:pt x="16415" y="13982"/>
                    <a:pt x="16912" y="13564"/>
                  </a:cubicBezTo>
                  <a:cubicBezTo>
                    <a:pt x="16952" y="13465"/>
                    <a:pt x="17012" y="13346"/>
                    <a:pt x="16992" y="13286"/>
                  </a:cubicBezTo>
                  <a:cubicBezTo>
                    <a:pt x="17390" y="12808"/>
                    <a:pt x="17768" y="12351"/>
                    <a:pt x="18166" y="11873"/>
                  </a:cubicBezTo>
                  <a:cubicBezTo>
                    <a:pt x="18305" y="11714"/>
                    <a:pt x="18444" y="11555"/>
                    <a:pt x="18564" y="11396"/>
                  </a:cubicBezTo>
                  <a:cubicBezTo>
                    <a:pt x="18584" y="11416"/>
                    <a:pt x="18584" y="11436"/>
                    <a:pt x="18623" y="11436"/>
                  </a:cubicBezTo>
                  <a:lnTo>
                    <a:pt x="18782" y="11137"/>
                  </a:lnTo>
                  <a:cubicBezTo>
                    <a:pt x="18782" y="11137"/>
                    <a:pt x="18782" y="11137"/>
                    <a:pt x="18802" y="11117"/>
                  </a:cubicBezTo>
                  <a:lnTo>
                    <a:pt x="18802" y="11117"/>
                  </a:lnTo>
                  <a:cubicBezTo>
                    <a:pt x="18818" y="11148"/>
                    <a:pt x="18797" y="11215"/>
                    <a:pt x="18825" y="11215"/>
                  </a:cubicBezTo>
                  <a:cubicBezTo>
                    <a:pt x="18833" y="11215"/>
                    <a:pt x="18844" y="11210"/>
                    <a:pt x="18862" y="11197"/>
                  </a:cubicBezTo>
                  <a:cubicBezTo>
                    <a:pt x="18842" y="11177"/>
                    <a:pt x="18842" y="11117"/>
                    <a:pt x="18862" y="11038"/>
                  </a:cubicBezTo>
                  <a:cubicBezTo>
                    <a:pt x="18981" y="10918"/>
                    <a:pt x="19081" y="10779"/>
                    <a:pt x="19180" y="10660"/>
                  </a:cubicBezTo>
                  <a:cubicBezTo>
                    <a:pt x="19200" y="10640"/>
                    <a:pt x="19220" y="10640"/>
                    <a:pt x="19220" y="10640"/>
                  </a:cubicBezTo>
                  <a:cubicBezTo>
                    <a:pt x="19240" y="10620"/>
                    <a:pt x="19240" y="10600"/>
                    <a:pt x="19240" y="10600"/>
                  </a:cubicBezTo>
                  <a:cubicBezTo>
                    <a:pt x="19320" y="10500"/>
                    <a:pt x="19419" y="10381"/>
                    <a:pt x="19499" y="10282"/>
                  </a:cubicBezTo>
                  <a:cubicBezTo>
                    <a:pt x="19519" y="10282"/>
                    <a:pt x="19539" y="10262"/>
                    <a:pt x="19558" y="10242"/>
                  </a:cubicBezTo>
                  <a:cubicBezTo>
                    <a:pt x="19578" y="10202"/>
                    <a:pt x="19618" y="10182"/>
                    <a:pt x="19638" y="10142"/>
                  </a:cubicBezTo>
                  <a:cubicBezTo>
                    <a:pt x="22324" y="6959"/>
                    <a:pt x="24731" y="4293"/>
                    <a:pt x="26323" y="2840"/>
                  </a:cubicBezTo>
                  <a:cubicBezTo>
                    <a:pt x="26338" y="2846"/>
                    <a:pt x="26350" y="2849"/>
                    <a:pt x="26360" y="2849"/>
                  </a:cubicBezTo>
                  <a:cubicBezTo>
                    <a:pt x="26417" y="2849"/>
                    <a:pt x="26420" y="2778"/>
                    <a:pt x="26407" y="2778"/>
                  </a:cubicBezTo>
                  <a:cubicBezTo>
                    <a:pt x="26406" y="2778"/>
                    <a:pt x="26404" y="2779"/>
                    <a:pt x="26403" y="2781"/>
                  </a:cubicBezTo>
                  <a:cubicBezTo>
                    <a:pt x="26562" y="2621"/>
                    <a:pt x="26741" y="2482"/>
                    <a:pt x="26880" y="2363"/>
                  </a:cubicBezTo>
                  <a:lnTo>
                    <a:pt x="26761" y="2243"/>
                  </a:lnTo>
                  <a:cubicBezTo>
                    <a:pt x="26761" y="2243"/>
                    <a:pt x="26482" y="2064"/>
                    <a:pt x="26144" y="1786"/>
                  </a:cubicBezTo>
                  <a:cubicBezTo>
                    <a:pt x="26124" y="1607"/>
                    <a:pt x="26084" y="1428"/>
                    <a:pt x="26184" y="1368"/>
                  </a:cubicBezTo>
                  <a:cubicBezTo>
                    <a:pt x="26045" y="1328"/>
                    <a:pt x="25925" y="1209"/>
                    <a:pt x="25786" y="950"/>
                  </a:cubicBezTo>
                  <a:cubicBezTo>
                    <a:pt x="25667" y="711"/>
                    <a:pt x="25527" y="333"/>
                    <a:pt x="25368" y="15"/>
                  </a:cubicBezTo>
                  <a:cubicBezTo>
                    <a:pt x="25348" y="5"/>
                    <a:pt x="25333" y="0"/>
                    <a:pt x="253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
            <p:cNvSpPr/>
            <p:nvPr/>
          </p:nvSpPr>
          <p:spPr>
            <a:xfrm>
              <a:off x="2683071" y="3068048"/>
              <a:ext cx="1234106" cy="1536883"/>
            </a:xfrm>
            <a:custGeom>
              <a:avLst/>
              <a:gdLst/>
              <a:ahLst/>
              <a:cxn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
            <p:cNvSpPr/>
            <p:nvPr/>
          </p:nvSpPr>
          <p:spPr>
            <a:xfrm>
              <a:off x="3148041" y="3480850"/>
              <a:ext cx="1097458" cy="1280799"/>
            </a:xfrm>
            <a:custGeom>
              <a:avLst/>
              <a:gdLst/>
              <a:ahLst/>
              <a:cxnLst/>
              <a:rect l="l" t="t" r="r" b="b"/>
              <a:pathLst>
                <a:path w="23339" h="27238" extrusionOk="0">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 name="Google Shape;356;p5"/>
          <p:cNvGrpSpPr/>
          <p:nvPr/>
        </p:nvGrpSpPr>
        <p:grpSpPr>
          <a:xfrm>
            <a:off x="600600" y="519300"/>
            <a:ext cx="7942800" cy="494700"/>
            <a:chOff x="600600" y="519300"/>
            <a:chExt cx="7942800" cy="494700"/>
          </a:xfrm>
        </p:grpSpPr>
        <p:sp>
          <p:nvSpPr>
            <p:cNvPr id="357" name="Google Shape;357;p5"/>
            <p:cNvSpPr/>
            <p:nvPr/>
          </p:nvSpPr>
          <p:spPr>
            <a:xfrm>
              <a:off x="600600" y="519300"/>
              <a:ext cx="7942800" cy="494700"/>
            </a:xfrm>
            <a:prstGeom prst="rect">
              <a:avLst/>
            </a:prstGeom>
            <a:solidFill>
              <a:schemeClr val="accent4"/>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 name="Google Shape;358;p5"/>
            <p:cNvGrpSpPr/>
            <p:nvPr/>
          </p:nvGrpSpPr>
          <p:grpSpPr>
            <a:xfrm>
              <a:off x="7542569" y="681111"/>
              <a:ext cx="789243" cy="171052"/>
              <a:chOff x="733775" y="310686"/>
              <a:chExt cx="789243" cy="171052"/>
            </a:xfrm>
          </p:grpSpPr>
          <p:sp>
            <p:nvSpPr>
              <p:cNvPr id="359" name="Google Shape;359;p5"/>
              <p:cNvSpPr/>
              <p:nvPr/>
            </p:nvSpPr>
            <p:spPr>
              <a:xfrm>
                <a:off x="1364945" y="310686"/>
                <a:ext cx="158072" cy="171052"/>
              </a:xfrm>
              <a:prstGeom prst="rect">
                <a:avLst/>
              </a:prstGeom>
            </p:spPr>
            <p:txBody>
              <a:bodyPr>
                <a:prstTxWarp prst="textPlain">
                  <a:avLst/>
                </a:prstTxWarp>
              </a:bodyPr>
              <a:lstStyle/>
              <a:p>
                <a:pPr lvl="0" algn="ctr"/>
                <a:r>
                  <a:rPr b="0" i="0">
                    <a:ln>
                      <a:noFill/>
                    </a:ln>
                    <a:solidFill>
                      <a:schemeClr val="lt2"/>
                    </a:solidFill>
                    <a:latin typeface="Gaegu;300"/>
                  </a:rPr>
                  <a:t>x</a:t>
                </a:r>
              </a:p>
            </p:txBody>
          </p:sp>
          <p:sp>
            <p:nvSpPr>
              <p:cNvPr id="360" name="Google Shape;360;p5"/>
              <p:cNvSpPr/>
              <p:nvPr/>
            </p:nvSpPr>
            <p:spPr>
              <a:xfrm>
                <a:off x="733775" y="385383"/>
                <a:ext cx="155474" cy="21652"/>
              </a:xfrm>
              <a:prstGeom prst="rect">
                <a:avLst/>
              </a:prstGeom>
            </p:spPr>
            <p:txBody>
              <a:bodyPr>
                <a:prstTxWarp prst="textPlain">
                  <a:avLst/>
                </a:prstTxWarp>
              </a:bodyPr>
              <a:lstStyle/>
              <a:p>
                <a:pPr lvl="0" algn="ctr"/>
                <a:r>
                  <a:rPr b="0" i="0">
                    <a:ln>
                      <a:noFill/>
                    </a:ln>
                    <a:solidFill>
                      <a:schemeClr val="lt2"/>
                    </a:solidFill>
                    <a:latin typeface="Gaegu;300"/>
                  </a:rPr>
                  <a:t>-</a:t>
                </a:r>
              </a:p>
            </p:txBody>
          </p:sp>
          <p:grpSp>
            <p:nvGrpSpPr>
              <p:cNvPr id="361" name="Google Shape;361;p5"/>
              <p:cNvGrpSpPr/>
              <p:nvPr/>
            </p:nvGrpSpPr>
            <p:grpSpPr>
              <a:xfrm>
                <a:off x="1015525" y="313175"/>
                <a:ext cx="184510" cy="164017"/>
                <a:chOff x="7228702" y="774508"/>
                <a:chExt cx="285046" cy="253347"/>
              </a:xfrm>
            </p:grpSpPr>
            <p:grpSp>
              <p:nvGrpSpPr>
                <p:cNvPr id="362" name="Google Shape;362;p5"/>
                <p:cNvGrpSpPr/>
                <p:nvPr/>
              </p:nvGrpSpPr>
              <p:grpSpPr>
                <a:xfrm>
                  <a:off x="7313001" y="774508"/>
                  <a:ext cx="200747" cy="228523"/>
                  <a:chOff x="7313001" y="774508"/>
                  <a:chExt cx="200747" cy="228523"/>
                </a:xfrm>
              </p:grpSpPr>
              <p:sp>
                <p:nvSpPr>
                  <p:cNvPr id="363" name="Google Shape;363;p5"/>
                  <p:cNvSpPr/>
                  <p:nvPr/>
                </p:nvSpPr>
                <p:spPr>
                  <a:xfrm>
                    <a:off x="7315737" y="774508"/>
                    <a:ext cx="198011" cy="228523"/>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364" name="Google Shape;364;p5"/>
                  <p:cNvSpPr/>
                  <p:nvPr/>
                </p:nvSpPr>
                <p:spPr>
                  <a:xfrm>
                    <a:off x="7313001" y="778289"/>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5"/>
                <p:cNvGrpSpPr/>
                <p:nvPr/>
              </p:nvGrpSpPr>
              <p:grpSpPr>
                <a:xfrm>
                  <a:off x="7228702" y="809455"/>
                  <a:ext cx="200757" cy="218400"/>
                  <a:chOff x="7269477" y="781280"/>
                  <a:chExt cx="200757" cy="218400"/>
                </a:xfrm>
              </p:grpSpPr>
              <p:sp>
                <p:nvSpPr>
                  <p:cNvPr id="366" name="Google Shape;366;p5"/>
                  <p:cNvSpPr/>
                  <p:nvPr/>
                </p:nvSpPr>
                <p:spPr>
                  <a:xfrm>
                    <a:off x="7269477" y="781280"/>
                    <a:ext cx="200749" cy="217216"/>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367" name="Google Shape;367;p5"/>
                  <p:cNvSpPr/>
                  <p:nvPr/>
                </p:nvSpPr>
                <p:spPr>
                  <a:xfrm>
                    <a:off x="7269491" y="782465"/>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68" name="Google Shape;368;p5"/>
            <p:cNvGrpSpPr/>
            <p:nvPr/>
          </p:nvGrpSpPr>
          <p:grpSpPr>
            <a:xfrm>
              <a:off x="812189" y="664537"/>
              <a:ext cx="800559" cy="204209"/>
              <a:chOff x="747420" y="664537"/>
              <a:chExt cx="800559" cy="204209"/>
            </a:xfrm>
          </p:grpSpPr>
          <p:grpSp>
            <p:nvGrpSpPr>
              <p:cNvPr id="369" name="Google Shape;369;p5"/>
              <p:cNvGrpSpPr/>
              <p:nvPr/>
            </p:nvGrpSpPr>
            <p:grpSpPr>
              <a:xfrm>
                <a:off x="1339984" y="664537"/>
                <a:ext cx="207995" cy="204209"/>
                <a:chOff x="1541700" y="658850"/>
                <a:chExt cx="253838" cy="249218"/>
              </a:xfrm>
            </p:grpSpPr>
            <p:sp>
              <p:nvSpPr>
                <p:cNvPr id="370" name="Google Shape;370;p5"/>
                <p:cNvSpPr/>
                <p:nvPr/>
              </p:nvSpPr>
              <p:spPr>
                <a:xfrm>
                  <a:off x="1541700" y="658850"/>
                  <a:ext cx="253838" cy="249218"/>
                </a:xfrm>
                <a:custGeom>
                  <a:avLst/>
                  <a:gdLst/>
                  <a:ahLst/>
                  <a:cxn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
                <p:cNvSpPr/>
                <p:nvPr/>
              </p:nvSpPr>
              <p:spPr>
                <a:xfrm>
                  <a:off x="1610522" y="731473"/>
                  <a:ext cx="118892" cy="100998"/>
                </a:xfrm>
                <a:custGeom>
                  <a:avLst/>
                  <a:gdLst/>
                  <a:ahLst/>
                  <a:cxn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2" name="Google Shape;372;p5"/>
              <p:cNvSpPr/>
              <p:nvPr/>
            </p:nvSpPr>
            <p:spPr>
              <a:xfrm rot="-5400000">
                <a:off x="71510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sp>
            <p:nvSpPr>
              <p:cNvPr id="373" name="Google Shape;373;p5"/>
              <p:cNvSpPr/>
              <p:nvPr/>
            </p:nvSpPr>
            <p:spPr>
              <a:xfrm rot="5400000" flipH="1">
                <a:off x="101138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grpSp>
      </p:grpSp>
      <p:sp>
        <p:nvSpPr>
          <p:cNvPr id="374" name="Google Shape;374;p5"/>
          <p:cNvSpPr/>
          <p:nvPr/>
        </p:nvSpPr>
        <p:spPr>
          <a:xfrm>
            <a:off x="600600" y="1014000"/>
            <a:ext cx="7942800" cy="37485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
          <p:cNvSpPr txBox="1">
            <a:spLocks noGrp="1"/>
          </p:cNvSpPr>
          <p:nvPr>
            <p:ph type="subTitle" idx="1"/>
          </p:nvPr>
        </p:nvSpPr>
        <p:spPr>
          <a:xfrm>
            <a:off x="1514800" y="2737163"/>
            <a:ext cx="25185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400"/>
              <a:buFont typeface="Gaegu"/>
              <a:buNone/>
              <a:defRPr sz="2600" b="1">
                <a:solidFill>
                  <a:schemeClr val="accent3"/>
                </a:solidFill>
                <a:latin typeface="Gaegu"/>
                <a:ea typeface="Gaegu"/>
                <a:cs typeface="Gaegu"/>
                <a:sym typeface="Gaegu"/>
              </a:defRPr>
            </a:lvl1pPr>
            <a:lvl2pPr lvl="1" algn="ctr" rtl="0">
              <a:lnSpc>
                <a:spcPct val="100000"/>
              </a:lnSpc>
              <a:spcBef>
                <a:spcPts val="0"/>
              </a:spcBef>
              <a:spcAft>
                <a:spcPts val="0"/>
              </a:spcAft>
              <a:buSzPts val="2400"/>
              <a:buFont typeface="Gaegu"/>
              <a:buNone/>
              <a:defRPr sz="2400" b="1">
                <a:latin typeface="Gaegu"/>
                <a:ea typeface="Gaegu"/>
                <a:cs typeface="Gaegu"/>
                <a:sym typeface="Gaegu"/>
              </a:defRPr>
            </a:lvl2pPr>
            <a:lvl3pPr lvl="2" algn="ctr" rtl="0">
              <a:lnSpc>
                <a:spcPct val="100000"/>
              </a:lnSpc>
              <a:spcBef>
                <a:spcPts val="0"/>
              </a:spcBef>
              <a:spcAft>
                <a:spcPts val="0"/>
              </a:spcAft>
              <a:buSzPts val="2400"/>
              <a:buFont typeface="Gaegu"/>
              <a:buNone/>
              <a:defRPr sz="2400" b="1">
                <a:latin typeface="Gaegu"/>
                <a:ea typeface="Gaegu"/>
                <a:cs typeface="Gaegu"/>
                <a:sym typeface="Gaegu"/>
              </a:defRPr>
            </a:lvl3pPr>
            <a:lvl4pPr lvl="3" algn="ctr" rtl="0">
              <a:lnSpc>
                <a:spcPct val="100000"/>
              </a:lnSpc>
              <a:spcBef>
                <a:spcPts val="0"/>
              </a:spcBef>
              <a:spcAft>
                <a:spcPts val="0"/>
              </a:spcAft>
              <a:buSzPts val="2400"/>
              <a:buFont typeface="Gaegu"/>
              <a:buNone/>
              <a:defRPr sz="2400" b="1">
                <a:latin typeface="Gaegu"/>
                <a:ea typeface="Gaegu"/>
                <a:cs typeface="Gaegu"/>
                <a:sym typeface="Gaegu"/>
              </a:defRPr>
            </a:lvl4pPr>
            <a:lvl5pPr lvl="4" algn="ctr" rtl="0">
              <a:lnSpc>
                <a:spcPct val="100000"/>
              </a:lnSpc>
              <a:spcBef>
                <a:spcPts val="0"/>
              </a:spcBef>
              <a:spcAft>
                <a:spcPts val="0"/>
              </a:spcAft>
              <a:buSzPts val="2400"/>
              <a:buFont typeface="Gaegu"/>
              <a:buNone/>
              <a:defRPr sz="2400" b="1">
                <a:latin typeface="Gaegu"/>
                <a:ea typeface="Gaegu"/>
                <a:cs typeface="Gaegu"/>
                <a:sym typeface="Gaegu"/>
              </a:defRPr>
            </a:lvl5pPr>
            <a:lvl6pPr lvl="5" algn="ctr" rtl="0">
              <a:lnSpc>
                <a:spcPct val="100000"/>
              </a:lnSpc>
              <a:spcBef>
                <a:spcPts val="0"/>
              </a:spcBef>
              <a:spcAft>
                <a:spcPts val="0"/>
              </a:spcAft>
              <a:buSzPts val="2400"/>
              <a:buFont typeface="Gaegu"/>
              <a:buNone/>
              <a:defRPr sz="2400" b="1">
                <a:latin typeface="Gaegu"/>
                <a:ea typeface="Gaegu"/>
                <a:cs typeface="Gaegu"/>
                <a:sym typeface="Gaegu"/>
              </a:defRPr>
            </a:lvl6pPr>
            <a:lvl7pPr lvl="6" algn="ctr" rtl="0">
              <a:lnSpc>
                <a:spcPct val="100000"/>
              </a:lnSpc>
              <a:spcBef>
                <a:spcPts val="0"/>
              </a:spcBef>
              <a:spcAft>
                <a:spcPts val="0"/>
              </a:spcAft>
              <a:buSzPts val="2400"/>
              <a:buFont typeface="Gaegu"/>
              <a:buNone/>
              <a:defRPr sz="2400" b="1">
                <a:latin typeface="Gaegu"/>
                <a:ea typeface="Gaegu"/>
                <a:cs typeface="Gaegu"/>
                <a:sym typeface="Gaegu"/>
              </a:defRPr>
            </a:lvl7pPr>
            <a:lvl8pPr lvl="7" algn="ctr" rtl="0">
              <a:lnSpc>
                <a:spcPct val="100000"/>
              </a:lnSpc>
              <a:spcBef>
                <a:spcPts val="0"/>
              </a:spcBef>
              <a:spcAft>
                <a:spcPts val="0"/>
              </a:spcAft>
              <a:buSzPts val="2400"/>
              <a:buFont typeface="Gaegu"/>
              <a:buNone/>
              <a:defRPr sz="2400" b="1">
                <a:latin typeface="Gaegu"/>
                <a:ea typeface="Gaegu"/>
                <a:cs typeface="Gaegu"/>
                <a:sym typeface="Gaegu"/>
              </a:defRPr>
            </a:lvl8pPr>
            <a:lvl9pPr lvl="8" algn="ctr" rtl="0">
              <a:lnSpc>
                <a:spcPct val="100000"/>
              </a:lnSpc>
              <a:spcBef>
                <a:spcPts val="0"/>
              </a:spcBef>
              <a:spcAft>
                <a:spcPts val="0"/>
              </a:spcAft>
              <a:buSzPts val="2400"/>
              <a:buFont typeface="Gaegu"/>
              <a:buNone/>
              <a:defRPr sz="2400" b="1">
                <a:latin typeface="Gaegu"/>
                <a:ea typeface="Gaegu"/>
                <a:cs typeface="Gaegu"/>
                <a:sym typeface="Gaegu"/>
              </a:defRPr>
            </a:lvl9pPr>
          </a:lstStyle>
          <a:p>
            <a:endParaRPr/>
          </a:p>
        </p:txBody>
      </p:sp>
      <p:sp>
        <p:nvSpPr>
          <p:cNvPr id="376" name="Google Shape;376;p5"/>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77" name="Google Shape;377;p5"/>
          <p:cNvSpPr txBox="1">
            <a:spLocks noGrp="1"/>
          </p:cNvSpPr>
          <p:nvPr>
            <p:ph type="subTitle" idx="2"/>
          </p:nvPr>
        </p:nvSpPr>
        <p:spPr>
          <a:xfrm>
            <a:off x="1514800" y="3206963"/>
            <a:ext cx="2518500" cy="8595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78" name="Google Shape;378;p5"/>
          <p:cNvSpPr txBox="1">
            <a:spLocks noGrp="1"/>
          </p:cNvSpPr>
          <p:nvPr>
            <p:ph type="subTitle" idx="3"/>
          </p:nvPr>
        </p:nvSpPr>
        <p:spPr>
          <a:xfrm>
            <a:off x="5110663" y="2737163"/>
            <a:ext cx="25185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400"/>
              <a:buFont typeface="Gaegu"/>
              <a:buNone/>
              <a:defRPr sz="2600" b="1">
                <a:solidFill>
                  <a:schemeClr val="accent3"/>
                </a:solidFill>
                <a:latin typeface="Gaegu"/>
                <a:ea typeface="Gaegu"/>
                <a:cs typeface="Gaegu"/>
                <a:sym typeface="Gaegu"/>
              </a:defRPr>
            </a:lvl1pPr>
            <a:lvl2pPr lvl="1" algn="ctr" rtl="0">
              <a:lnSpc>
                <a:spcPct val="100000"/>
              </a:lnSpc>
              <a:spcBef>
                <a:spcPts val="0"/>
              </a:spcBef>
              <a:spcAft>
                <a:spcPts val="0"/>
              </a:spcAft>
              <a:buSzPts val="2400"/>
              <a:buFont typeface="Gaegu"/>
              <a:buNone/>
              <a:defRPr sz="2400" b="1">
                <a:latin typeface="Gaegu"/>
                <a:ea typeface="Gaegu"/>
                <a:cs typeface="Gaegu"/>
                <a:sym typeface="Gaegu"/>
              </a:defRPr>
            </a:lvl2pPr>
            <a:lvl3pPr lvl="2" algn="ctr" rtl="0">
              <a:lnSpc>
                <a:spcPct val="100000"/>
              </a:lnSpc>
              <a:spcBef>
                <a:spcPts val="0"/>
              </a:spcBef>
              <a:spcAft>
                <a:spcPts val="0"/>
              </a:spcAft>
              <a:buSzPts val="2400"/>
              <a:buFont typeface="Gaegu"/>
              <a:buNone/>
              <a:defRPr sz="2400" b="1">
                <a:latin typeface="Gaegu"/>
                <a:ea typeface="Gaegu"/>
                <a:cs typeface="Gaegu"/>
                <a:sym typeface="Gaegu"/>
              </a:defRPr>
            </a:lvl3pPr>
            <a:lvl4pPr lvl="3" algn="ctr" rtl="0">
              <a:lnSpc>
                <a:spcPct val="100000"/>
              </a:lnSpc>
              <a:spcBef>
                <a:spcPts val="0"/>
              </a:spcBef>
              <a:spcAft>
                <a:spcPts val="0"/>
              </a:spcAft>
              <a:buSzPts val="2400"/>
              <a:buFont typeface="Gaegu"/>
              <a:buNone/>
              <a:defRPr sz="2400" b="1">
                <a:latin typeface="Gaegu"/>
                <a:ea typeface="Gaegu"/>
                <a:cs typeface="Gaegu"/>
                <a:sym typeface="Gaegu"/>
              </a:defRPr>
            </a:lvl4pPr>
            <a:lvl5pPr lvl="4" algn="ctr" rtl="0">
              <a:lnSpc>
                <a:spcPct val="100000"/>
              </a:lnSpc>
              <a:spcBef>
                <a:spcPts val="0"/>
              </a:spcBef>
              <a:spcAft>
                <a:spcPts val="0"/>
              </a:spcAft>
              <a:buSzPts val="2400"/>
              <a:buFont typeface="Gaegu"/>
              <a:buNone/>
              <a:defRPr sz="2400" b="1">
                <a:latin typeface="Gaegu"/>
                <a:ea typeface="Gaegu"/>
                <a:cs typeface="Gaegu"/>
                <a:sym typeface="Gaegu"/>
              </a:defRPr>
            </a:lvl5pPr>
            <a:lvl6pPr lvl="5" algn="ctr" rtl="0">
              <a:lnSpc>
                <a:spcPct val="100000"/>
              </a:lnSpc>
              <a:spcBef>
                <a:spcPts val="0"/>
              </a:spcBef>
              <a:spcAft>
                <a:spcPts val="0"/>
              </a:spcAft>
              <a:buSzPts val="2400"/>
              <a:buFont typeface="Gaegu"/>
              <a:buNone/>
              <a:defRPr sz="2400" b="1">
                <a:latin typeface="Gaegu"/>
                <a:ea typeface="Gaegu"/>
                <a:cs typeface="Gaegu"/>
                <a:sym typeface="Gaegu"/>
              </a:defRPr>
            </a:lvl6pPr>
            <a:lvl7pPr lvl="6" algn="ctr" rtl="0">
              <a:lnSpc>
                <a:spcPct val="100000"/>
              </a:lnSpc>
              <a:spcBef>
                <a:spcPts val="0"/>
              </a:spcBef>
              <a:spcAft>
                <a:spcPts val="0"/>
              </a:spcAft>
              <a:buSzPts val="2400"/>
              <a:buFont typeface="Gaegu"/>
              <a:buNone/>
              <a:defRPr sz="2400" b="1">
                <a:latin typeface="Gaegu"/>
                <a:ea typeface="Gaegu"/>
                <a:cs typeface="Gaegu"/>
                <a:sym typeface="Gaegu"/>
              </a:defRPr>
            </a:lvl7pPr>
            <a:lvl8pPr lvl="7" algn="ctr" rtl="0">
              <a:lnSpc>
                <a:spcPct val="100000"/>
              </a:lnSpc>
              <a:spcBef>
                <a:spcPts val="0"/>
              </a:spcBef>
              <a:spcAft>
                <a:spcPts val="0"/>
              </a:spcAft>
              <a:buSzPts val="2400"/>
              <a:buFont typeface="Gaegu"/>
              <a:buNone/>
              <a:defRPr sz="2400" b="1">
                <a:latin typeface="Gaegu"/>
                <a:ea typeface="Gaegu"/>
                <a:cs typeface="Gaegu"/>
                <a:sym typeface="Gaegu"/>
              </a:defRPr>
            </a:lvl8pPr>
            <a:lvl9pPr lvl="8" algn="ctr" rtl="0">
              <a:lnSpc>
                <a:spcPct val="100000"/>
              </a:lnSpc>
              <a:spcBef>
                <a:spcPts val="0"/>
              </a:spcBef>
              <a:spcAft>
                <a:spcPts val="0"/>
              </a:spcAft>
              <a:buSzPts val="2400"/>
              <a:buFont typeface="Gaegu"/>
              <a:buNone/>
              <a:defRPr sz="2400" b="1">
                <a:latin typeface="Gaegu"/>
                <a:ea typeface="Gaegu"/>
                <a:cs typeface="Gaegu"/>
                <a:sym typeface="Gaegu"/>
              </a:defRPr>
            </a:lvl9pPr>
          </a:lstStyle>
          <a:p>
            <a:endParaRPr/>
          </a:p>
        </p:txBody>
      </p:sp>
      <p:sp>
        <p:nvSpPr>
          <p:cNvPr id="379" name="Google Shape;379;p5"/>
          <p:cNvSpPr txBox="1">
            <a:spLocks noGrp="1"/>
          </p:cNvSpPr>
          <p:nvPr>
            <p:ph type="subTitle" idx="4"/>
          </p:nvPr>
        </p:nvSpPr>
        <p:spPr>
          <a:xfrm>
            <a:off x="5110670" y="3206963"/>
            <a:ext cx="2518500" cy="8595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0"/>
        <p:cNvGrpSpPr/>
        <p:nvPr/>
      </p:nvGrpSpPr>
      <p:grpSpPr>
        <a:xfrm>
          <a:off x="0" y="0"/>
          <a:ext cx="0" cy="0"/>
          <a:chOff x="0" y="0"/>
          <a:chExt cx="0" cy="0"/>
        </a:xfrm>
      </p:grpSpPr>
      <p:grpSp>
        <p:nvGrpSpPr>
          <p:cNvPr id="381" name="Google Shape;381;p6"/>
          <p:cNvGrpSpPr/>
          <p:nvPr/>
        </p:nvGrpSpPr>
        <p:grpSpPr>
          <a:xfrm>
            <a:off x="-23004" y="-1"/>
            <a:ext cx="9177565" cy="5143390"/>
            <a:chOff x="-23004" y="-1"/>
            <a:chExt cx="9177565" cy="5143390"/>
          </a:xfrm>
        </p:grpSpPr>
        <p:sp>
          <p:nvSpPr>
            <p:cNvPr id="382" name="Google Shape;382;p6"/>
            <p:cNvSpPr/>
            <p:nvPr/>
          </p:nvSpPr>
          <p:spPr>
            <a:xfrm>
              <a:off x="-22991"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6"/>
            <p:cNvSpPr/>
            <p:nvPr/>
          </p:nvSpPr>
          <p:spPr>
            <a:xfrm>
              <a:off x="324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6"/>
            <p:cNvSpPr/>
            <p:nvPr/>
          </p:nvSpPr>
          <p:spPr>
            <a:xfrm>
              <a:off x="650686"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6"/>
            <p:cNvSpPr/>
            <p:nvPr/>
          </p:nvSpPr>
          <p:spPr>
            <a:xfrm>
              <a:off x="9986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6"/>
            <p:cNvSpPr/>
            <p:nvPr/>
          </p:nvSpPr>
          <p:spPr>
            <a:xfrm>
              <a:off x="1346531"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6"/>
            <p:cNvSpPr/>
            <p:nvPr/>
          </p:nvSpPr>
          <p:spPr>
            <a:xfrm>
              <a:off x="1672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6"/>
            <p:cNvSpPr/>
            <p:nvPr/>
          </p:nvSpPr>
          <p:spPr>
            <a:xfrm>
              <a:off x="20202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6"/>
            <p:cNvSpPr/>
            <p:nvPr/>
          </p:nvSpPr>
          <p:spPr>
            <a:xfrm>
              <a:off x="236813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6"/>
            <p:cNvSpPr/>
            <p:nvPr/>
          </p:nvSpPr>
          <p:spPr>
            <a:xfrm>
              <a:off x="26941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6"/>
            <p:cNvSpPr/>
            <p:nvPr/>
          </p:nvSpPr>
          <p:spPr>
            <a:xfrm>
              <a:off x="3041740"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6"/>
            <p:cNvSpPr/>
            <p:nvPr/>
          </p:nvSpPr>
          <p:spPr>
            <a:xfrm>
              <a:off x="338966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6"/>
            <p:cNvSpPr/>
            <p:nvPr/>
          </p:nvSpPr>
          <p:spPr>
            <a:xfrm>
              <a:off x="37157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6"/>
            <p:cNvSpPr/>
            <p:nvPr/>
          </p:nvSpPr>
          <p:spPr>
            <a:xfrm>
              <a:off x="406333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6"/>
            <p:cNvSpPr/>
            <p:nvPr/>
          </p:nvSpPr>
          <p:spPr>
            <a:xfrm>
              <a:off x="4411262"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6"/>
            <p:cNvSpPr/>
            <p:nvPr/>
          </p:nvSpPr>
          <p:spPr>
            <a:xfrm>
              <a:off x="-23004" y="176275"/>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6"/>
            <p:cNvSpPr/>
            <p:nvPr/>
          </p:nvSpPr>
          <p:spPr>
            <a:xfrm>
              <a:off x="-23004" y="52386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6"/>
            <p:cNvSpPr/>
            <p:nvPr/>
          </p:nvSpPr>
          <p:spPr>
            <a:xfrm>
              <a:off x="-23004" y="84988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6"/>
            <p:cNvSpPr/>
            <p:nvPr/>
          </p:nvSpPr>
          <p:spPr>
            <a:xfrm>
              <a:off x="-23004" y="119780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6"/>
            <p:cNvSpPr/>
            <p:nvPr/>
          </p:nvSpPr>
          <p:spPr>
            <a:xfrm>
              <a:off x="-23004" y="155450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6"/>
            <p:cNvSpPr/>
            <p:nvPr/>
          </p:nvSpPr>
          <p:spPr>
            <a:xfrm>
              <a:off x="-23004" y="1880590"/>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6"/>
            <p:cNvSpPr/>
            <p:nvPr/>
          </p:nvSpPr>
          <p:spPr>
            <a:xfrm>
              <a:off x="-23004" y="222851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6"/>
            <p:cNvSpPr/>
            <p:nvPr/>
          </p:nvSpPr>
          <p:spPr>
            <a:xfrm>
              <a:off x="-23004" y="257636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6"/>
            <p:cNvSpPr/>
            <p:nvPr/>
          </p:nvSpPr>
          <p:spPr>
            <a:xfrm>
              <a:off x="-23004" y="2902455"/>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6"/>
            <p:cNvSpPr/>
            <p:nvPr/>
          </p:nvSpPr>
          <p:spPr>
            <a:xfrm>
              <a:off x="-23004" y="3250042"/>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6"/>
            <p:cNvSpPr/>
            <p:nvPr/>
          </p:nvSpPr>
          <p:spPr>
            <a:xfrm>
              <a:off x="-23004" y="359796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6"/>
            <p:cNvSpPr/>
            <p:nvPr/>
          </p:nvSpPr>
          <p:spPr>
            <a:xfrm>
              <a:off x="-23004" y="392405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6"/>
            <p:cNvSpPr/>
            <p:nvPr/>
          </p:nvSpPr>
          <p:spPr>
            <a:xfrm>
              <a:off x="-23004" y="4271639"/>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6"/>
            <p:cNvSpPr/>
            <p:nvPr/>
          </p:nvSpPr>
          <p:spPr>
            <a:xfrm>
              <a:off x="-23004" y="461956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6"/>
            <p:cNvSpPr/>
            <p:nvPr/>
          </p:nvSpPr>
          <p:spPr>
            <a:xfrm>
              <a:off x="-23004" y="4945583"/>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a:off x="4732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a:off x="505868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
            <p:cNvSpPr/>
            <p:nvPr/>
          </p:nvSpPr>
          <p:spPr>
            <a:xfrm>
              <a:off x="5406608"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
            <p:cNvSpPr/>
            <p:nvPr/>
          </p:nvSpPr>
          <p:spPr>
            <a:xfrm>
              <a:off x="57541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6"/>
            <p:cNvSpPr/>
            <p:nvPr/>
          </p:nvSpPr>
          <p:spPr>
            <a:xfrm>
              <a:off x="6080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6"/>
            <p:cNvSpPr/>
            <p:nvPr/>
          </p:nvSpPr>
          <p:spPr>
            <a:xfrm>
              <a:off x="64282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6"/>
            <p:cNvSpPr/>
            <p:nvPr/>
          </p:nvSpPr>
          <p:spPr>
            <a:xfrm>
              <a:off x="677579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6"/>
            <p:cNvSpPr/>
            <p:nvPr/>
          </p:nvSpPr>
          <p:spPr>
            <a:xfrm>
              <a:off x="710188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6"/>
            <p:cNvSpPr/>
            <p:nvPr/>
          </p:nvSpPr>
          <p:spPr>
            <a:xfrm>
              <a:off x="74498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6"/>
            <p:cNvSpPr/>
            <p:nvPr/>
          </p:nvSpPr>
          <p:spPr>
            <a:xfrm>
              <a:off x="779739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6"/>
            <p:cNvSpPr/>
            <p:nvPr/>
          </p:nvSpPr>
          <p:spPr>
            <a:xfrm>
              <a:off x="8123417"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
            <p:cNvSpPr/>
            <p:nvPr/>
          </p:nvSpPr>
          <p:spPr>
            <a:xfrm>
              <a:off x="8471339"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a:off x="882837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
            <p:cNvSpPr/>
            <p:nvPr/>
          </p:nvSpPr>
          <p:spPr>
            <a:xfrm>
              <a:off x="915445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
            <p:cNvSpPr/>
            <p:nvPr/>
          </p:nvSpPr>
          <p:spPr>
            <a:xfrm>
              <a:off x="4732600" y="176275"/>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
            <p:cNvSpPr/>
            <p:nvPr/>
          </p:nvSpPr>
          <p:spPr>
            <a:xfrm>
              <a:off x="4732600" y="52386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6"/>
            <p:cNvSpPr/>
            <p:nvPr/>
          </p:nvSpPr>
          <p:spPr>
            <a:xfrm>
              <a:off x="4732600" y="84988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6"/>
            <p:cNvSpPr/>
            <p:nvPr/>
          </p:nvSpPr>
          <p:spPr>
            <a:xfrm>
              <a:off x="4732600" y="119780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a:off x="4732600" y="155450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
            <p:cNvSpPr/>
            <p:nvPr/>
          </p:nvSpPr>
          <p:spPr>
            <a:xfrm>
              <a:off x="4732600" y="1880590"/>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
            <p:cNvSpPr/>
            <p:nvPr/>
          </p:nvSpPr>
          <p:spPr>
            <a:xfrm>
              <a:off x="4732600" y="222851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a:off x="4732600" y="257636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a:off x="4732600" y="2902455"/>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a:off x="4732600" y="3250042"/>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6"/>
            <p:cNvSpPr/>
            <p:nvPr/>
          </p:nvSpPr>
          <p:spPr>
            <a:xfrm>
              <a:off x="4732600" y="359796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6"/>
            <p:cNvSpPr/>
            <p:nvPr/>
          </p:nvSpPr>
          <p:spPr>
            <a:xfrm>
              <a:off x="4732600" y="392405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6"/>
            <p:cNvSpPr/>
            <p:nvPr/>
          </p:nvSpPr>
          <p:spPr>
            <a:xfrm>
              <a:off x="4732600" y="4271639"/>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
            <p:cNvSpPr/>
            <p:nvPr/>
          </p:nvSpPr>
          <p:spPr>
            <a:xfrm>
              <a:off x="4732600" y="461956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4732600" y="4945583"/>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0" name="Google Shape;440;p6"/>
          <p:cNvSpPr/>
          <p:nvPr/>
        </p:nvSpPr>
        <p:spPr>
          <a:xfrm>
            <a:off x="600600" y="1014000"/>
            <a:ext cx="7942800" cy="374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6"/>
          <p:cNvSpPr/>
          <p:nvPr/>
        </p:nvSpPr>
        <p:spPr>
          <a:xfrm rot="8987260" flipH="1">
            <a:off x="3021212" y="772784"/>
            <a:ext cx="695478" cy="599568"/>
          </a:xfrm>
          <a:custGeom>
            <a:avLst/>
            <a:gdLst/>
            <a:ahLst/>
            <a:cxnLst/>
            <a:rect l="l" t="t" r="r" b="b"/>
            <a:pathLst>
              <a:path w="20514" h="17685" extrusionOk="0">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6"/>
          <p:cNvGrpSpPr/>
          <p:nvPr/>
        </p:nvGrpSpPr>
        <p:grpSpPr>
          <a:xfrm rot="-6079203">
            <a:off x="8131508" y="1259594"/>
            <a:ext cx="344269" cy="588482"/>
            <a:chOff x="478350" y="474400"/>
            <a:chExt cx="344250" cy="588450"/>
          </a:xfrm>
        </p:grpSpPr>
        <p:sp>
          <p:nvSpPr>
            <p:cNvPr id="443" name="Google Shape;443;p6"/>
            <p:cNvSpPr/>
            <p:nvPr/>
          </p:nvSpPr>
          <p:spPr>
            <a:xfrm>
              <a:off x="478350" y="590800"/>
              <a:ext cx="58225" cy="311400"/>
            </a:xfrm>
            <a:custGeom>
              <a:avLst/>
              <a:gdLst/>
              <a:ahLst/>
              <a:cxnLst/>
              <a:rect l="l" t="t" r="r" b="b"/>
              <a:pathLst>
                <a:path w="2329" h="12456" extrusionOk="0">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6"/>
            <p:cNvSpPr/>
            <p:nvPr/>
          </p:nvSpPr>
          <p:spPr>
            <a:xfrm>
              <a:off x="549975" y="474400"/>
              <a:ext cx="272625" cy="588450"/>
            </a:xfrm>
            <a:custGeom>
              <a:avLst/>
              <a:gdLst/>
              <a:ahLst/>
              <a:cxnLst/>
              <a:rect l="l" t="t" r="r" b="b"/>
              <a:pathLst>
                <a:path w="10905" h="23538" extrusionOk="0">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 name="Google Shape;445;p6"/>
          <p:cNvSpPr/>
          <p:nvPr/>
        </p:nvSpPr>
        <p:spPr>
          <a:xfrm>
            <a:off x="7307301" y="567324"/>
            <a:ext cx="1341463" cy="1010499"/>
          </a:xfrm>
          <a:custGeom>
            <a:avLst/>
            <a:gdLst/>
            <a:ahLst/>
            <a:cxnLst/>
            <a:rect l="l" t="t" r="r" b="b"/>
            <a:pathLst>
              <a:path w="13789" h="10387" extrusionOk="0">
                <a:moveTo>
                  <a:pt x="5267" y="0"/>
                </a:moveTo>
                <a:cubicBezTo>
                  <a:pt x="4358" y="0"/>
                  <a:pt x="3499" y="191"/>
                  <a:pt x="2786" y="634"/>
                </a:cubicBezTo>
                <a:cubicBezTo>
                  <a:pt x="1234" y="1649"/>
                  <a:pt x="1" y="4573"/>
                  <a:pt x="1035" y="6623"/>
                </a:cubicBezTo>
                <a:cubicBezTo>
                  <a:pt x="2262" y="8933"/>
                  <a:pt x="5711" y="10386"/>
                  <a:pt x="8376" y="10386"/>
                </a:cubicBezTo>
                <a:cubicBezTo>
                  <a:pt x="8695" y="10386"/>
                  <a:pt x="9002" y="10366"/>
                  <a:pt x="9292" y="10323"/>
                </a:cubicBezTo>
                <a:cubicBezTo>
                  <a:pt x="12615" y="9846"/>
                  <a:pt x="13789" y="5309"/>
                  <a:pt x="11819" y="2942"/>
                </a:cubicBezTo>
                <a:cubicBezTo>
                  <a:pt x="10514" y="1376"/>
                  <a:pt x="7709" y="0"/>
                  <a:pt x="52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6" name="Google Shape;446;p6"/>
          <p:cNvGrpSpPr/>
          <p:nvPr/>
        </p:nvGrpSpPr>
        <p:grpSpPr>
          <a:xfrm>
            <a:off x="600600" y="519300"/>
            <a:ext cx="7942800" cy="494700"/>
            <a:chOff x="600600" y="519300"/>
            <a:chExt cx="7942800" cy="494700"/>
          </a:xfrm>
        </p:grpSpPr>
        <p:sp>
          <p:nvSpPr>
            <p:cNvPr id="447" name="Google Shape;447;p6"/>
            <p:cNvSpPr/>
            <p:nvPr/>
          </p:nvSpPr>
          <p:spPr>
            <a:xfrm>
              <a:off x="600600" y="519300"/>
              <a:ext cx="7942800" cy="494700"/>
            </a:xfrm>
            <a:prstGeom prst="rect">
              <a:avLst/>
            </a:prstGeom>
            <a:solidFill>
              <a:schemeClr val="accent4"/>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8" name="Google Shape;448;p6"/>
            <p:cNvGrpSpPr/>
            <p:nvPr/>
          </p:nvGrpSpPr>
          <p:grpSpPr>
            <a:xfrm>
              <a:off x="7542569" y="681111"/>
              <a:ext cx="789243" cy="171052"/>
              <a:chOff x="733775" y="310686"/>
              <a:chExt cx="789243" cy="171052"/>
            </a:xfrm>
          </p:grpSpPr>
          <p:sp>
            <p:nvSpPr>
              <p:cNvPr id="449" name="Google Shape;449;p6"/>
              <p:cNvSpPr/>
              <p:nvPr/>
            </p:nvSpPr>
            <p:spPr>
              <a:xfrm>
                <a:off x="1364945" y="310686"/>
                <a:ext cx="158072" cy="171052"/>
              </a:xfrm>
              <a:prstGeom prst="rect">
                <a:avLst/>
              </a:prstGeom>
            </p:spPr>
            <p:txBody>
              <a:bodyPr>
                <a:prstTxWarp prst="textPlain">
                  <a:avLst/>
                </a:prstTxWarp>
              </a:bodyPr>
              <a:lstStyle/>
              <a:p>
                <a:pPr lvl="0" algn="ctr"/>
                <a:r>
                  <a:rPr b="0" i="0">
                    <a:ln>
                      <a:noFill/>
                    </a:ln>
                    <a:solidFill>
                      <a:schemeClr val="lt2"/>
                    </a:solidFill>
                    <a:latin typeface="Gaegu;300"/>
                  </a:rPr>
                  <a:t>x</a:t>
                </a:r>
              </a:p>
            </p:txBody>
          </p:sp>
          <p:sp>
            <p:nvSpPr>
              <p:cNvPr id="450" name="Google Shape;450;p6"/>
              <p:cNvSpPr/>
              <p:nvPr/>
            </p:nvSpPr>
            <p:spPr>
              <a:xfrm>
                <a:off x="733775" y="385383"/>
                <a:ext cx="155474" cy="21652"/>
              </a:xfrm>
              <a:prstGeom prst="rect">
                <a:avLst/>
              </a:prstGeom>
            </p:spPr>
            <p:txBody>
              <a:bodyPr>
                <a:prstTxWarp prst="textPlain">
                  <a:avLst/>
                </a:prstTxWarp>
              </a:bodyPr>
              <a:lstStyle/>
              <a:p>
                <a:pPr lvl="0" algn="ctr"/>
                <a:r>
                  <a:rPr b="0" i="0">
                    <a:ln>
                      <a:noFill/>
                    </a:ln>
                    <a:solidFill>
                      <a:schemeClr val="lt2"/>
                    </a:solidFill>
                    <a:latin typeface="Gaegu;300"/>
                  </a:rPr>
                  <a:t>-</a:t>
                </a:r>
              </a:p>
            </p:txBody>
          </p:sp>
          <p:grpSp>
            <p:nvGrpSpPr>
              <p:cNvPr id="451" name="Google Shape;451;p6"/>
              <p:cNvGrpSpPr/>
              <p:nvPr/>
            </p:nvGrpSpPr>
            <p:grpSpPr>
              <a:xfrm>
                <a:off x="1015525" y="313175"/>
                <a:ext cx="184510" cy="164017"/>
                <a:chOff x="7228702" y="774508"/>
                <a:chExt cx="285046" cy="253347"/>
              </a:xfrm>
            </p:grpSpPr>
            <p:grpSp>
              <p:nvGrpSpPr>
                <p:cNvPr id="452" name="Google Shape;452;p6"/>
                <p:cNvGrpSpPr/>
                <p:nvPr/>
              </p:nvGrpSpPr>
              <p:grpSpPr>
                <a:xfrm>
                  <a:off x="7313001" y="774508"/>
                  <a:ext cx="200747" cy="228523"/>
                  <a:chOff x="7313001" y="774508"/>
                  <a:chExt cx="200747" cy="228523"/>
                </a:xfrm>
              </p:grpSpPr>
              <p:sp>
                <p:nvSpPr>
                  <p:cNvPr id="453" name="Google Shape;453;p6"/>
                  <p:cNvSpPr/>
                  <p:nvPr/>
                </p:nvSpPr>
                <p:spPr>
                  <a:xfrm>
                    <a:off x="7315737" y="774508"/>
                    <a:ext cx="198011" cy="228523"/>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454" name="Google Shape;454;p6"/>
                  <p:cNvSpPr/>
                  <p:nvPr/>
                </p:nvSpPr>
                <p:spPr>
                  <a:xfrm>
                    <a:off x="7313001" y="778289"/>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 name="Google Shape;455;p6"/>
                <p:cNvGrpSpPr/>
                <p:nvPr/>
              </p:nvGrpSpPr>
              <p:grpSpPr>
                <a:xfrm>
                  <a:off x="7228702" y="809455"/>
                  <a:ext cx="200757" cy="218400"/>
                  <a:chOff x="7269477" y="781280"/>
                  <a:chExt cx="200757" cy="218400"/>
                </a:xfrm>
              </p:grpSpPr>
              <p:sp>
                <p:nvSpPr>
                  <p:cNvPr id="456" name="Google Shape;456;p6"/>
                  <p:cNvSpPr/>
                  <p:nvPr/>
                </p:nvSpPr>
                <p:spPr>
                  <a:xfrm>
                    <a:off x="7269477" y="781280"/>
                    <a:ext cx="200749" cy="217216"/>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457" name="Google Shape;457;p6"/>
                  <p:cNvSpPr/>
                  <p:nvPr/>
                </p:nvSpPr>
                <p:spPr>
                  <a:xfrm>
                    <a:off x="7269491" y="782465"/>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58" name="Google Shape;458;p6"/>
            <p:cNvGrpSpPr/>
            <p:nvPr/>
          </p:nvGrpSpPr>
          <p:grpSpPr>
            <a:xfrm>
              <a:off x="812189" y="664537"/>
              <a:ext cx="800559" cy="204209"/>
              <a:chOff x="747420" y="664537"/>
              <a:chExt cx="800559" cy="204209"/>
            </a:xfrm>
          </p:grpSpPr>
          <p:grpSp>
            <p:nvGrpSpPr>
              <p:cNvPr id="459" name="Google Shape;459;p6"/>
              <p:cNvGrpSpPr/>
              <p:nvPr/>
            </p:nvGrpSpPr>
            <p:grpSpPr>
              <a:xfrm>
                <a:off x="1339984" y="664537"/>
                <a:ext cx="207995" cy="204209"/>
                <a:chOff x="1541700" y="658850"/>
                <a:chExt cx="253838" cy="249218"/>
              </a:xfrm>
            </p:grpSpPr>
            <p:sp>
              <p:nvSpPr>
                <p:cNvPr id="460" name="Google Shape;460;p6"/>
                <p:cNvSpPr/>
                <p:nvPr/>
              </p:nvSpPr>
              <p:spPr>
                <a:xfrm>
                  <a:off x="1541700" y="658850"/>
                  <a:ext cx="253838" cy="249218"/>
                </a:xfrm>
                <a:custGeom>
                  <a:avLst/>
                  <a:gdLst/>
                  <a:ahLst/>
                  <a:cxn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
                <p:cNvSpPr/>
                <p:nvPr/>
              </p:nvSpPr>
              <p:spPr>
                <a:xfrm>
                  <a:off x="1610522" y="731473"/>
                  <a:ext cx="118892" cy="100998"/>
                </a:xfrm>
                <a:custGeom>
                  <a:avLst/>
                  <a:gdLst/>
                  <a:ahLst/>
                  <a:cxn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2" name="Google Shape;462;p6"/>
              <p:cNvSpPr/>
              <p:nvPr/>
            </p:nvSpPr>
            <p:spPr>
              <a:xfrm rot="-5400000">
                <a:off x="71510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sp>
            <p:nvSpPr>
              <p:cNvPr id="463" name="Google Shape;463;p6"/>
              <p:cNvSpPr/>
              <p:nvPr/>
            </p:nvSpPr>
            <p:spPr>
              <a:xfrm rot="5400000" flipH="1">
                <a:off x="101138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grpSp>
      </p:grpSp>
      <p:grpSp>
        <p:nvGrpSpPr>
          <p:cNvPr id="464" name="Google Shape;464;p6"/>
          <p:cNvGrpSpPr/>
          <p:nvPr/>
        </p:nvGrpSpPr>
        <p:grpSpPr>
          <a:xfrm>
            <a:off x="4642612" y="4198877"/>
            <a:ext cx="1124259" cy="572702"/>
            <a:chOff x="2094425" y="748900"/>
            <a:chExt cx="887900" cy="452300"/>
          </a:xfrm>
        </p:grpSpPr>
        <p:sp>
          <p:nvSpPr>
            <p:cNvPr id="465" name="Google Shape;465;p6"/>
            <p:cNvSpPr/>
            <p:nvPr/>
          </p:nvSpPr>
          <p:spPr>
            <a:xfrm>
              <a:off x="2094425" y="748900"/>
              <a:ext cx="887900" cy="419450"/>
            </a:xfrm>
            <a:custGeom>
              <a:avLst/>
              <a:gdLst/>
              <a:ahLst/>
              <a:cxnLst/>
              <a:rect l="l" t="t" r="r" b="b"/>
              <a:pathLst>
                <a:path w="35516" h="16778" extrusionOk="0">
                  <a:moveTo>
                    <a:pt x="18732" y="0"/>
                  </a:moveTo>
                  <a:cubicBezTo>
                    <a:pt x="17804" y="0"/>
                    <a:pt x="16865" y="68"/>
                    <a:pt x="15918" y="202"/>
                  </a:cubicBezTo>
                  <a:cubicBezTo>
                    <a:pt x="14724" y="362"/>
                    <a:pt x="13570" y="640"/>
                    <a:pt x="12456" y="1038"/>
                  </a:cubicBezTo>
                  <a:cubicBezTo>
                    <a:pt x="8397" y="2451"/>
                    <a:pt x="5154" y="4918"/>
                    <a:pt x="2766" y="8499"/>
                  </a:cubicBezTo>
                  <a:cubicBezTo>
                    <a:pt x="1234" y="10787"/>
                    <a:pt x="319" y="13314"/>
                    <a:pt x="21" y="16060"/>
                  </a:cubicBezTo>
                  <a:cubicBezTo>
                    <a:pt x="1" y="16159"/>
                    <a:pt x="1" y="16279"/>
                    <a:pt x="1" y="16378"/>
                  </a:cubicBezTo>
                  <a:cubicBezTo>
                    <a:pt x="21" y="16617"/>
                    <a:pt x="200" y="16756"/>
                    <a:pt x="419" y="16776"/>
                  </a:cubicBezTo>
                  <a:cubicBezTo>
                    <a:pt x="431" y="16777"/>
                    <a:pt x="444" y="16778"/>
                    <a:pt x="456" y="16778"/>
                  </a:cubicBezTo>
                  <a:cubicBezTo>
                    <a:pt x="640" y="16778"/>
                    <a:pt x="800" y="16643"/>
                    <a:pt x="856" y="16438"/>
                  </a:cubicBezTo>
                  <a:cubicBezTo>
                    <a:pt x="896" y="16338"/>
                    <a:pt x="896" y="16239"/>
                    <a:pt x="916" y="16139"/>
                  </a:cubicBezTo>
                  <a:cubicBezTo>
                    <a:pt x="1294" y="12737"/>
                    <a:pt x="2627" y="9753"/>
                    <a:pt x="4875" y="7206"/>
                  </a:cubicBezTo>
                  <a:cubicBezTo>
                    <a:pt x="8377" y="3227"/>
                    <a:pt x="12814" y="1138"/>
                    <a:pt x="18106" y="919"/>
                  </a:cubicBezTo>
                  <a:cubicBezTo>
                    <a:pt x="18349" y="908"/>
                    <a:pt x="18591" y="903"/>
                    <a:pt x="18831" y="903"/>
                  </a:cubicBezTo>
                  <a:cubicBezTo>
                    <a:pt x="20902" y="903"/>
                    <a:pt x="22908" y="1286"/>
                    <a:pt x="24851" y="2053"/>
                  </a:cubicBezTo>
                  <a:cubicBezTo>
                    <a:pt x="28492" y="3485"/>
                    <a:pt x="31278" y="5893"/>
                    <a:pt x="33068" y="9394"/>
                  </a:cubicBezTo>
                  <a:cubicBezTo>
                    <a:pt x="33904" y="11006"/>
                    <a:pt x="34401" y="12697"/>
                    <a:pt x="34561" y="14488"/>
                  </a:cubicBezTo>
                  <a:cubicBezTo>
                    <a:pt x="34581" y="14667"/>
                    <a:pt x="34600" y="14846"/>
                    <a:pt x="34620" y="15025"/>
                  </a:cubicBezTo>
                  <a:cubicBezTo>
                    <a:pt x="34620" y="15105"/>
                    <a:pt x="34640" y="15204"/>
                    <a:pt x="34680" y="15284"/>
                  </a:cubicBezTo>
                  <a:cubicBezTo>
                    <a:pt x="34740" y="15463"/>
                    <a:pt x="34899" y="15562"/>
                    <a:pt x="35098" y="15562"/>
                  </a:cubicBezTo>
                  <a:cubicBezTo>
                    <a:pt x="35277" y="15542"/>
                    <a:pt x="35436" y="15443"/>
                    <a:pt x="35456" y="15224"/>
                  </a:cubicBezTo>
                  <a:cubicBezTo>
                    <a:pt x="35496" y="14926"/>
                    <a:pt x="35516" y="14627"/>
                    <a:pt x="35476" y="14309"/>
                  </a:cubicBezTo>
                  <a:cubicBezTo>
                    <a:pt x="35317" y="12836"/>
                    <a:pt x="34939" y="11404"/>
                    <a:pt x="34362" y="10031"/>
                  </a:cubicBezTo>
                  <a:cubicBezTo>
                    <a:pt x="32889" y="6549"/>
                    <a:pt x="30482" y="3923"/>
                    <a:pt x="27159" y="2132"/>
                  </a:cubicBezTo>
                  <a:cubicBezTo>
                    <a:pt x="24485" y="682"/>
                    <a:pt x="21661" y="0"/>
                    <a:pt x="18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6"/>
            <p:cNvSpPr/>
            <p:nvPr/>
          </p:nvSpPr>
          <p:spPr>
            <a:xfrm>
              <a:off x="2180475" y="835350"/>
              <a:ext cx="733700" cy="337425"/>
            </a:xfrm>
            <a:custGeom>
              <a:avLst/>
              <a:gdLst/>
              <a:ahLst/>
              <a:cxnLst/>
              <a:rect l="l" t="t" r="r" b="b"/>
              <a:pathLst>
                <a:path w="29348" h="13497" extrusionOk="0">
                  <a:moveTo>
                    <a:pt x="15085" y="1"/>
                  </a:moveTo>
                  <a:cubicBezTo>
                    <a:pt x="14631" y="1"/>
                    <a:pt x="14172" y="23"/>
                    <a:pt x="13709" y="67"/>
                  </a:cubicBezTo>
                  <a:cubicBezTo>
                    <a:pt x="11362" y="286"/>
                    <a:pt x="9173" y="1102"/>
                    <a:pt x="7223" y="2435"/>
                  </a:cubicBezTo>
                  <a:cubicBezTo>
                    <a:pt x="3483" y="4962"/>
                    <a:pt x="1195" y="8503"/>
                    <a:pt x="41" y="12821"/>
                  </a:cubicBezTo>
                  <a:cubicBezTo>
                    <a:pt x="1" y="12920"/>
                    <a:pt x="1" y="13020"/>
                    <a:pt x="1" y="13099"/>
                  </a:cubicBezTo>
                  <a:cubicBezTo>
                    <a:pt x="31" y="13336"/>
                    <a:pt x="226" y="13496"/>
                    <a:pt x="431" y="13496"/>
                  </a:cubicBezTo>
                  <a:cubicBezTo>
                    <a:pt x="501" y="13496"/>
                    <a:pt x="572" y="13478"/>
                    <a:pt x="638" y="13437"/>
                  </a:cubicBezTo>
                  <a:cubicBezTo>
                    <a:pt x="757" y="13358"/>
                    <a:pt x="837" y="13218"/>
                    <a:pt x="896" y="13079"/>
                  </a:cubicBezTo>
                  <a:cubicBezTo>
                    <a:pt x="976" y="12880"/>
                    <a:pt x="1016" y="12641"/>
                    <a:pt x="1075" y="12423"/>
                  </a:cubicBezTo>
                  <a:cubicBezTo>
                    <a:pt x="2010" y="9378"/>
                    <a:pt x="3562" y="6712"/>
                    <a:pt x="5930" y="4564"/>
                  </a:cubicBezTo>
                  <a:cubicBezTo>
                    <a:pt x="8019" y="2673"/>
                    <a:pt x="10446" y="1480"/>
                    <a:pt x="13292" y="1042"/>
                  </a:cubicBezTo>
                  <a:cubicBezTo>
                    <a:pt x="13899" y="955"/>
                    <a:pt x="14505" y="912"/>
                    <a:pt x="15108" y="912"/>
                  </a:cubicBezTo>
                  <a:cubicBezTo>
                    <a:pt x="16856" y="912"/>
                    <a:pt x="18579" y="1277"/>
                    <a:pt x="20235" y="2017"/>
                  </a:cubicBezTo>
                  <a:cubicBezTo>
                    <a:pt x="23180" y="3350"/>
                    <a:pt x="25349" y="5519"/>
                    <a:pt x="26921" y="8304"/>
                  </a:cubicBezTo>
                  <a:cubicBezTo>
                    <a:pt x="27557" y="9438"/>
                    <a:pt x="28035" y="10632"/>
                    <a:pt x="28413" y="11885"/>
                  </a:cubicBezTo>
                  <a:cubicBezTo>
                    <a:pt x="28433" y="12005"/>
                    <a:pt x="28492" y="12124"/>
                    <a:pt x="28572" y="12224"/>
                  </a:cubicBezTo>
                  <a:cubicBezTo>
                    <a:pt x="28656" y="12350"/>
                    <a:pt x="28771" y="12417"/>
                    <a:pt x="28901" y="12417"/>
                  </a:cubicBezTo>
                  <a:cubicBezTo>
                    <a:pt x="28955" y="12417"/>
                    <a:pt x="29011" y="12406"/>
                    <a:pt x="29069" y="12383"/>
                  </a:cubicBezTo>
                  <a:cubicBezTo>
                    <a:pt x="29228" y="12323"/>
                    <a:pt x="29348" y="12184"/>
                    <a:pt x="29308" y="11965"/>
                  </a:cubicBezTo>
                  <a:cubicBezTo>
                    <a:pt x="29288" y="11706"/>
                    <a:pt x="29268" y="11428"/>
                    <a:pt x="29169" y="11189"/>
                  </a:cubicBezTo>
                  <a:cubicBezTo>
                    <a:pt x="28811" y="10274"/>
                    <a:pt x="28472" y="9339"/>
                    <a:pt x="28035" y="8463"/>
                  </a:cubicBezTo>
                  <a:cubicBezTo>
                    <a:pt x="26622" y="5658"/>
                    <a:pt x="24613" y="3410"/>
                    <a:pt x="21867" y="1838"/>
                  </a:cubicBezTo>
                  <a:cubicBezTo>
                    <a:pt x="19743" y="617"/>
                    <a:pt x="17478" y="1"/>
                    <a:pt x="150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6"/>
            <p:cNvSpPr/>
            <p:nvPr/>
          </p:nvSpPr>
          <p:spPr>
            <a:xfrm>
              <a:off x="2263050" y="935600"/>
              <a:ext cx="563600" cy="236375"/>
            </a:xfrm>
            <a:custGeom>
              <a:avLst/>
              <a:gdLst/>
              <a:ahLst/>
              <a:cxnLst/>
              <a:rect l="l" t="t" r="r" b="b"/>
              <a:pathLst>
                <a:path w="22544" h="9455" extrusionOk="0">
                  <a:moveTo>
                    <a:pt x="11757" y="0"/>
                  </a:moveTo>
                  <a:cubicBezTo>
                    <a:pt x="11389" y="0"/>
                    <a:pt x="11018" y="19"/>
                    <a:pt x="10645" y="56"/>
                  </a:cubicBezTo>
                  <a:cubicBezTo>
                    <a:pt x="8397" y="394"/>
                    <a:pt x="6706" y="1031"/>
                    <a:pt x="5333" y="1946"/>
                  </a:cubicBezTo>
                  <a:cubicBezTo>
                    <a:pt x="2826" y="3598"/>
                    <a:pt x="1135" y="5866"/>
                    <a:pt x="120" y="8671"/>
                  </a:cubicBezTo>
                  <a:cubicBezTo>
                    <a:pt x="80" y="8751"/>
                    <a:pt x="60" y="8811"/>
                    <a:pt x="40" y="8890"/>
                  </a:cubicBezTo>
                  <a:cubicBezTo>
                    <a:pt x="1" y="9129"/>
                    <a:pt x="120" y="9348"/>
                    <a:pt x="319" y="9427"/>
                  </a:cubicBezTo>
                  <a:cubicBezTo>
                    <a:pt x="370" y="9446"/>
                    <a:pt x="421" y="9455"/>
                    <a:pt x="472" y="9455"/>
                  </a:cubicBezTo>
                  <a:cubicBezTo>
                    <a:pt x="641" y="9455"/>
                    <a:pt x="800" y="9357"/>
                    <a:pt x="876" y="9189"/>
                  </a:cubicBezTo>
                  <a:cubicBezTo>
                    <a:pt x="936" y="9069"/>
                    <a:pt x="976" y="8950"/>
                    <a:pt x="1015" y="8830"/>
                  </a:cubicBezTo>
                  <a:cubicBezTo>
                    <a:pt x="1851" y="6582"/>
                    <a:pt x="3184" y="4692"/>
                    <a:pt x="5094" y="3220"/>
                  </a:cubicBezTo>
                  <a:cubicBezTo>
                    <a:pt x="7000" y="1746"/>
                    <a:pt x="9159" y="951"/>
                    <a:pt x="11570" y="951"/>
                  </a:cubicBezTo>
                  <a:cubicBezTo>
                    <a:pt x="11600" y="951"/>
                    <a:pt x="11630" y="951"/>
                    <a:pt x="11660" y="952"/>
                  </a:cubicBezTo>
                  <a:cubicBezTo>
                    <a:pt x="14326" y="971"/>
                    <a:pt x="16634" y="1926"/>
                    <a:pt x="18584" y="3757"/>
                  </a:cubicBezTo>
                  <a:cubicBezTo>
                    <a:pt x="19957" y="5050"/>
                    <a:pt x="20932" y="6602"/>
                    <a:pt x="21509" y="8413"/>
                  </a:cubicBezTo>
                  <a:cubicBezTo>
                    <a:pt x="21568" y="8572"/>
                    <a:pt x="21648" y="8751"/>
                    <a:pt x="21747" y="8890"/>
                  </a:cubicBezTo>
                  <a:cubicBezTo>
                    <a:pt x="21824" y="9005"/>
                    <a:pt x="21967" y="9063"/>
                    <a:pt x="22106" y="9063"/>
                  </a:cubicBezTo>
                  <a:cubicBezTo>
                    <a:pt x="22184" y="9063"/>
                    <a:pt x="22260" y="9045"/>
                    <a:pt x="22324" y="9010"/>
                  </a:cubicBezTo>
                  <a:cubicBezTo>
                    <a:pt x="22464" y="8950"/>
                    <a:pt x="22543" y="8771"/>
                    <a:pt x="22503" y="8552"/>
                  </a:cubicBezTo>
                  <a:cubicBezTo>
                    <a:pt x="22464" y="8333"/>
                    <a:pt x="22404" y="8114"/>
                    <a:pt x="22324" y="7895"/>
                  </a:cubicBezTo>
                  <a:cubicBezTo>
                    <a:pt x="21906" y="6781"/>
                    <a:pt x="21369" y="5707"/>
                    <a:pt x="20653" y="4752"/>
                  </a:cubicBezTo>
                  <a:cubicBezTo>
                    <a:pt x="18232" y="1560"/>
                    <a:pt x="15116" y="0"/>
                    <a:pt x="117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6"/>
            <p:cNvSpPr/>
            <p:nvPr/>
          </p:nvSpPr>
          <p:spPr>
            <a:xfrm>
              <a:off x="2343125" y="1024550"/>
              <a:ext cx="375575" cy="176650"/>
            </a:xfrm>
            <a:custGeom>
              <a:avLst/>
              <a:gdLst/>
              <a:ahLst/>
              <a:cxnLst/>
              <a:rect l="l" t="t" r="r" b="b"/>
              <a:pathLst>
                <a:path w="15023" h="7066" extrusionOk="0">
                  <a:moveTo>
                    <a:pt x="8034" y="1"/>
                  </a:moveTo>
                  <a:cubicBezTo>
                    <a:pt x="7582" y="1"/>
                    <a:pt x="7120" y="46"/>
                    <a:pt x="6646" y="139"/>
                  </a:cubicBezTo>
                  <a:cubicBezTo>
                    <a:pt x="5651" y="318"/>
                    <a:pt x="4756" y="736"/>
                    <a:pt x="3921" y="1293"/>
                  </a:cubicBezTo>
                  <a:cubicBezTo>
                    <a:pt x="2070" y="2567"/>
                    <a:pt x="856" y="4317"/>
                    <a:pt x="61" y="6387"/>
                  </a:cubicBezTo>
                  <a:cubicBezTo>
                    <a:pt x="41" y="6446"/>
                    <a:pt x="21" y="6506"/>
                    <a:pt x="21" y="6566"/>
                  </a:cubicBezTo>
                  <a:cubicBezTo>
                    <a:pt x="1" y="6785"/>
                    <a:pt x="140" y="6984"/>
                    <a:pt x="319" y="7043"/>
                  </a:cubicBezTo>
                  <a:cubicBezTo>
                    <a:pt x="369" y="7058"/>
                    <a:pt x="419" y="7066"/>
                    <a:pt x="467" y="7066"/>
                  </a:cubicBezTo>
                  <a:cubicBezTo>
                    <a:pt x="613" y="7066"/>
                    <a:pt x="747" y="6998"/>
                    <a:pt x="837" y="6864"/>
                  </a:cubicBezTo>
                  <a:cubicBezTo>
                    <a:pt x="896" y="6785"/>
                    <a:pt x="916" y="6685"/>
                    <a:pt x="976" y="6586"/>
                  </a:cubicBezTo>
                  <a:cubicBezTo>
                    <a:pt x="1215" y="6068"/>
                    <a:pt x="1414" y="5551"/>
                    <a:pt x="1692" y="5073"/>
                  </a:cubicBezTo>
                  <a:cubicBezTo>
                    <a:pt x="2528" y="3601"/>
                    <a:pt x="3622" y="2387"/>
                    <a:pt x="5154" y="1631"/>
                  </a:cubicBezTo>
                  <a:cubicBezTo>
                    <a:pt x="6141" y="1138"/>
                    <a:pt x="7102" y="891"/>
                    <a:pt x="8038" y="891"/>
                  </a:cubicBezTo>
                  <a:cubicBezTo>
                    <a:pt x="9330" y="891"/>
                    <a:pt x="10571" y="1362"/>
                    <a:pt x="11760" y="2308"/>
                  </a:cubicBezTo>
                  <a:cubicBezTo>
                    <a:pt x="12794" y="3124"/>
                    <a:pt x="13511" y="4198"/>
                    <a:pt x="14028" y="5392"/>
                  </a:cubicBezTo>
                  <a:cubicBezTo>
                    <a:pt x="14068" y="5511"/>
                    <a:pt x="14107" y="5611"/>
                    <a:pt x="14187" y="5710"/>
                  </a:cubicBezTo>
                  <a:cubicBezTo>
                    <a:pt x="14272" y="5851"/>
                    <a:pt x="14406" y="5932"/>
                    <a:pt x="14548" y="5932"/>
                  </a:cubicBezTo>
                  <a:cubicBezTo>
                    <a:pt x="14606" y="5932"/>
                    <a:pt x="14666" y="5918"/>
                    <a:pt x="14724" y="5889"/>
                  </a:cubicBezTo>
                  <a:cubicBezTo>
                    <a:pt x="14923" y="5810"/>
                    <a:pt x="15023" y="5611"/>
                    <a:pt x="14983" y="5372"/>
                  </a:cubicBezTo>
                  <a:cubicBezTo>
                    <a:pt x="14983" y="5332"/>
                    <a:pt x="14963" y="5272"/>
                    <a:pt x="14943" y="5213"/>
                  </a:cubicBezTo>
                  <a:cubicBezTo>
                    <a:pt x="14366" y="3800"/>
                    <a:pt x="13530" y="2586"/>
                    <a:pt x="12357" y="1612"/>
                  </a:cubicBezTo>
                  <a:cubicBezTo>
                    <a:pt x="11057" y="559"/>
                    <a:pt x="9613" y="1"/>
                    <a:pt x="80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9" name="Google Shape;469;p6"/>
          <p:cNvSpPr/>
          <p:nvPr/>
        </p:nvSpPr>
        <p:spPr>
          <a:xfrm>
            <a:off x="720000" y="4148525"/>
            <a:ext cx="644596" cy="518777"/>
          </a:xfrm>
          <a:custGeom>
            <a:avLst/>
            <a:gdLst/>
            <a:ahLst/>
            <a:cxnLst/>
            <a:rect l="l" t="t" r="r" b="b"/>
            <a:pathLst>
              <a:path w="23956" h="19280" extrusionOk="0">
                <a:moveTo>
                  <a:pt x="14843" y="0"/>
                </a:moveTo>
                <a:lnTo>
                  <a:pt x="10546" y="7402"/>
                </a:lnTo>
                <a:lnTo>
                  <a:pt x="4119" y="995"/>
                </a:lnTo>
                <a:lnTo>
                  <a:pt x="8795" y="7402"/>
                </a:lnTo>
                <a:lnTo>
                  <a:pt x="1" y="7163"/>
                </a:lnTo>
                <a:lnTo>
                  <a:pt x="7999" y="9551"/>
                </a:lnTo>
                <a:lnTo>
                  <a:pt x="637" y="14942"/>
                </a:lnTo>
                <a:lnTo>
                  <a:pt x="8854" y="12356"/>
                </a:lnTo>
                <a:lnTo>
                  <a:pt x="8854" y="12356"/>
                </a:lnTo>
                <a:cubicBezTo>
                  <a:pt x="8854" y="12356"/>
                  <a:pt x="8158" y="19240"/>
                  <a:pt x="8417" y="19280"/>
                </a:cubicBezTo>
                <a:cubicBezTo>
                  <a:pt x="8417" y="19280"/>
                  <a:pt x="8418" y="19280"/>
                  <a:pt x="8418" y="19280"/>
                </a:cubicBezTo>
                <a:cubicBezTo>
                  <a:pt x="8702" y="19280"/>
                  <a:pt x="11063" y="12436"/>
                  <a:pt x="11063" y="12436"/>
                </a:cubicBezTo>
                <a:lnTo>
                  <a:pt x="19220" y="17867"/>
                </a:lnTo>
                <a:lnTo>
                  <a:pt x="19220" y="17867"/>
                </a:lnTo>
                <a:lnTo>
                  <a:pt x="13252" y="10824"/>
                </a:lnTo>
                <a:lnTo>
                  <a:pt x="23956" y="10864"/>
                </a:lnTo>
                <a:lnTo>
                  <a:pt x="13351" y="8337"/>
                </a:lnTo>
                <a:lnTo>
                  <a:pt x="1484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6"/>
          <p:cNvSpPr/>
          <p:nvPr/>
        </p:nvSpPr>
        <p:spPr>
          <a:xfrm>
            <a:off x="600600" y="1014000"/>
            <a:ext cx="7942800" cy="37485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6"/>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2"/>
        <p:cNvGrpSpPr/>
        <p:nvPr/>
      </p:nvGrpSpPr>
      <p:grpSpPr>
        <a:xfrm>
          <a:off x="0" y="0"/>
          <a:ext cx="0" cy="0"/>
          <a:chOff x="0" y="0"/>
          <a:chExt cx="0" cy="0"/>
        </a:xfrm>
      </p:grpSpPr>
      <p:grpSp>
        <p:nvGrpSpPr>
          <p:cNvPr id="473" name="Google Shape;473;p7"/>
          <p:cNvGrpSpPr/>
          <p:nvPr/>
        </p:nvGrpSpPr>
        <p:grpSpPr>
          <a:xfrm>
            <a:off x="-23004" y="-1"/>
            <a:ext cx="9177565" cy="5143390"/>
            <a:chOff x="-23004" y="-1"/>
            <a:chExt cx="9177565" cy="5143390"/>
          </a:xfrm>
        </p:grpSpPr>
        <p:sp>
          <p:nvSpPr>
            <p:cNvPr id="474" name="Google Shape;474;p7"/>
            <p:cNvSpPr/>
            <p:nvPr/>
          </p:nvSpPr>
          <p:spPr>
            <a:xfrm>
              <a:off x="-22991"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7"/>
            <p:cNvSpPr/>
            <p:nvPr/>
          </p:nvSpPr>
          <p:spPr>
            <a:xfrm>
              <a:off x="324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7"/>
            <p:cNvSpPr/>
            <p:nvPr/>
          </p:nvSpPr>
          <p:spPr>
            <a:xfrm>
              <a:off x="650686"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7"/>
            <p:cNvSpPr/>
            <p:nvPr/>
          </p:nvSpPr>
          <p:spPr>
            <a:xfrm>
              <a:off x="9986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7"/>
            <p:cNvSpPr/>
            <p:nvPr/>
          </p:nvSpPr>
          <p:spPr>
            <a:xfrm>
              <a:off x="1346531"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7"/>
            <p:cNvSpPr/>
            <p:nvPr/>
          </p:nvSpPr>
          <p:spPr>
            <a:xfrm>
              <a:off x="1672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7"/>
            <p:cNvSpPr/>
            <p:nvPr/>
          </p:nvSpPr>
          <p:spPr>
            <a:xfrm>
              <a:off x="20202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7"/>
            <p:cNvSpPr/>
            <p:nvPr/>
          </p:nvSpPr>
          <p:spPr>
            <a:xfrm>
              <a:off x="236813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7"/>
            <p:cNvSpPr/>
            <p:nvPr/>
          </p:nvSpPr>
          <p:spPr>
            <a:xfrm>
              <a:off x="26941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7"/>
            <p:cNvSpPr/>
            <p:nvPr/>
          </p:nvSpPr>
          <p:spPr>
            <a:xfrm>
              <a:off x="3041740"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7"/>
            <p:cNvSpPr/>
            <p:nvPr/>
          </p:nvSpPr>
          <p:spPr>
            <a:xfrm>
              <a:off x="338966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7"/>
            <p:cNvSpPr/>
            <p:nvPr/>
          </p:nvSpPr>
          <p:spPr>
            <a:xfrm>
              <a:off x="37157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7"/>
            <p:cNvSpPr/>
            <p:nvPr/>
          </p:nvSpPr>
          <p:spPr>
            <a:xfrm>
              <a:off x="406333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7"/>
            <p:cNvSpPr/>
            <p:nvPr/>
          </p:nvSpPr>
          <p:spPr>
            <a:xfrm>
              <a:off x="4411262"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7"/>
            <p:cNvSpPr/>
            <p:nvPr/>
          </p:nvSpPr>
          <p:spPr>
            <a:xfrm>
              <a:off x="-23004" y="176275"/>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7"/>
            <p:cNvSpPr/>
            <p:nvPr/>
          </p:nvSpPr>
          <p:spPr>
            <a:xfrm>
              <a:off x="-23004" y="52386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7"/>
            <p:cNvSpPr/>
            <p:nvPr/>
          </p:nvSpPr>
          <p:spPr>
            <a:xfrm>
              <a:off x="-23004" y="84988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7"/>
            <p:cNvSpPr/>
            <p:nvPr/>
          </p:nvSpPr>
          <p:spPr>
            <a:xfrm>
              <a:off x="-23004" y="119780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7"/>
            <p:cNvSpPr/>
            <p:nvPr/>
          </p:nvSpPr>
          <p:spPr>
            <a:xfrm>
              <a:off x="-23004" y="155450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7"/>
            <p:cNvSpPr/>
            <p:nvPr/>
          </p:nvSpPr>
          <p:spPr>
            <a:xfrm>
              <a:off x="-23004" y="1880590"/>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7"/>
            <p:cNvSpPr/>
            <p:nvPr/>
          </p:nvSpPr>
          <p:spPr>
            <a:xfrm>
              <a:off x="-23004" y="222851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7"/>
            <p:cNvSpPr/>
            <p:nvPr/>
          </p:nvSpPr>
          <p:spPr>
            <a:xfrm>
              <a:off x="-23004" y="257636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7"/>
            <p:cNvSpPr/>
            <p:nvPr/>
          </p:nvSpPr>
          <p:spPr>
            <a:xfrm>
              <a:off x="-23004" y="2902455"/>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7"/>
            <p:cNvSpPr/>
            <p:nvPr/>
          </p:nvSpPr>
          <p:spPr>
            <a:xfrm>
              <a:off x="-23004" y="3250042"/>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7"/>
            <p:cNvSpPr/>
            <p:nvPr/>
          </p:nvSpPr>
          <p:spPr>
            <a:xfrm>
              <a:off x="-23004" y="359796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7"/>
            <p:cNvSpPr/>
            <p:nvPr/>
          </p:nvSpPr>
          <p:spPr>
            <a:xfrm>
              <a:off x="-23004" y="392405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7"/>
            <p:cNvSpPr/>
            <p:nvPr/>
          </p:nvSpPr>
          <p:spPr>
            <a:xfrm>
              <a:off x="-23004" y="4271639"/>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7"/>
            <p:cNvSpPr/>
            <p:nvPr/>
          </p:nvSpPr>
          <p:spPr>
            <a:xfrm>
              <a:off x="-23004" y="461956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7"/>
            <p:cNvSpPr/>
            <p:nvPr/>
          </p:nvSpPr>
          <p:spPr>
            <a:xfrm>
              <a:off x="-23004" y="4945583"/>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7"/>
            <p:cNvSpPr/>
            <p:nvPr/>
          </p:nvSpPr>
          <p:spPr>
            <a:xfrm>
              <a:off x="4732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7"/>
            <p:cNvSpPr/>
            <p:nvPr/>
          </p:nvSpPr>
          <p:spPr>
            <a:xfrm>
              <a:off x="505868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7"/>
            <p:cNvSpPr/>
            <p:nvPr/>
          </p:nvSpPr>
          <p:spPr>
            <a:xfrm>
              <a:off x="5406608"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7"/>
            <p:cNvSpPr/>
            <p:nvPr/>
          </p:nvSpPr>
          <p:spPr>
            <a:xfrm>
              <a:off x="57541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7"/>
            <p:cNvSpPr/>
            <p:nvPr/>
          </p:nvSpPr>
          <p:spPr>
            <a:xfrm>
              <a:off x="6080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7"/>
            <p:cNvSpPr/>
            <p:nvPr/>
          </p:nvSpPr>
          <p:spPr>
            <a:xfrm>
              <a:off x="64282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7"/>
            <p:cNvSpPr/>
            <p:nvPr/>
          </p:nvSpPr>
          <p:spPr>
            <a:xfrm>
              <a:off x="677579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7"/>
            <p:cNvSpPr/>
            <p:nvPr/>
          </p:nvSpPr>
          <p:spPr>
            <a:xfrm>
              <a:off x="710188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7"/>
            <p:cNvSpPr/>
            <p:nvPr/>
          </p:nvSpPr>
          <p:spPr>
            <a:xfrm>
              <a:off x="74498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7"/>
            <p:cNvSpPr/>
            <p:nvPr/>
          </p:nvSpPr>
          <p:spPr>
            <a:xfrm>
              <a:off x="779739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7"/>
            <p:cNvSpPr/>
            <p:nvPr/>
          </p:nvSpPr>
          <p:spPr>
            <a:xfrm>
              <a:off x="8123417"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7"/>
            <p:cNvSpPr/>
            <p:nvPr/>
          </p:nvSpPr>
          <p:spPr>
            <a:xfrm>
              <a:off x="8471339"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7"/>
            <p:cNvSpPr/>
            <p:nvPr/>
          </p:nvSpPr>
          <p:spPr>
            <a:xfrm>
              <a:off x="882837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7"/>
            <p:cNvSpPr/>
            <p:nvPr/>
          </p:nvSpPr>
          <p:spPr>
            <a:xfrm>
              <a:off x="915445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7"/>
            <p:cNvSpPr/>
            <p:nvPr/>
          </p:nvSpPr>
          <p:spPr>
            <a:xfrm>
              <a:off x="4732600" y="176275"/>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
            <p:cNvSpPr/>
            <p:nvPr/>
          </p:nvSpPr>
          <p:spPr>
            <a:xfrm>
              <a:off x="4732600" y="52386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7"/>
            <p:cNvSpPr/>
            <p:nvPr/>
          </p:nvSpPr>
          <p:spPr>
            <a:xfrm>
              <a:off x="4732600" y="84988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7"/>
            <p:cNvSpPr/>
            <p:nvPr/>
          </p:nvSpPr>
          <p:spPr>
            <a:xfrm>
              <a:off x="4732600" y="119780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7"/>
            <p:cNvSpPr/>
            <p:nvPr/>
          </p:nvSpPr>
          <p:spPr>
            <a:xfrm>
              <a:off x="4732600" y="155450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
            <p:cNvSpPr/>
            <p:nvPr/>
          </p:nvSpPr>
          <p:spPr>
            <a:xfrm>
              <a:off x="4732600" y="1880590"/>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7"/>
            <p:cNvSpPr/>
            <p:nvPr/>
          </p:nvSpPr>
          <p:spPr>
            <a:xfrm>
              <a:off x="4732600" y="222851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4732600" y="257636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4732600" y="2902455"/>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4732600" y="3250042"/>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4732600" y="359796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a:off x="4732600" y="392405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7"/>
            <p:cNvSpPr/>
            <p:nvPr/>
          </p:nvSpPr>
          <p:spPr>
            <a:xfrm>
              <a:off x="4732600" y="4271639"/>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7"/>
            <p:cNvSpPr/>
            <p:nvPr/>
          </p:nvSpPr>
          <p:spPr>
            <a:xfrm>
              <a:off x="4732600" y="461956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7"/>
            <p:cNvSpPr/>
            <p:nvPr/>
          </p:nvSpPr>
          <p:spPr>
            <a:xfrm>
              <a:off x="4732600" y="4945583"/>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2" name="Google Shape;532;p7"/>
          <p:cNvSpPr/>
          <p:nvPr/>
        </p:nvSpPr>
        <p:spPr>
          <a:xfrm>
            <a:off x="600600" y="1014000"/>
            <a:ext cx="7942800" cy="374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7"/>
          <p:cNvSpPr/>
          <p:nvPr/>
        </p:nvSpPr>
        <p:spPr>
          <a:xfrm rot="-168325">
            <a:off x="530038" y="732059"/>
            <a:ext cx="1744607" cy="1314180"/>
          </a:xfrm>
          <a:custGeom>
            <a:avLst/>
            <a:gdLst/>
            <a:ahLst/>
            <a:cxnLst/>
            <a:rect l="l" t="t" r="r" b="b"/>
            <a:pathLst>
              <a:path w="13789" h="10387" extrusionOk="0">
                <a:moveTo>
                  <a:pt x="5267" y="0"/>
                </a:moveTo>
                <a:cubicBezTo>
                  <a:pt x="4358" y="0"/>
                  <a:pt x="3499" y="191"/>
                  <a:pt x="2786" y="634"/>
                </a:cubicBezTo>
                <a:cubicBezTo>
                  <a:pt x="1234" y="1649"/>
                  <a:pt x="1" y="4573"/>
                  <a:pt x="1035" y="6623"/>
                </a:cubicBezTo>
                <a:cubicBezTo>
                  <a:pt x="2262" y="8933"/>
                  <a:pt x="5711" y="10386"/>
                  <a:pt x="8376" y="10386"/>
                </a:cubicBezTo>
                <a:cubicBezTo>
                  <a:pt x="8695" y="10386"/>
                  <a:pt x="9002" y="10366"/>
                  <a:pt x="9292" y="10323"/>
                </a:cubicBezTo>
                <a:cubicBezTo>
                  <a:pt x="12615" y="9846"/>
                  <a:pt x="13789" y="5309"/>
                  <a:pt x="11819" y="2942"/>
                </a:cubicBezTo>
                <a:cubicBezTo>
                  <a:pt x="10514" y="1376"/>
                  <a:pt x="7709" y="0"/>
                  <a:pt x="52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7"/>
          <p:cNvSpPr/>
          <p:nvPr/>
        </p:nvSpPr>
        <p:spPr>
          <a:xfrm>
            <a:off x="5386200" y="2245899"/>
            <a:ext cx="3217342" cy="2516800"/>
          </a:xfrm>
          <a:custGeom>
            <a:avLst/>
            <a:gdLst/>
            <a:ahLst/>
            <a:cxnLst/>
            <a:rect l="l" t="t" r="r" b="b"/>
            <a:pathLst>
              <a:path w="92280" h="72187" extrusionOk="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5" name="Google Shape;535;p7"/>
          <p:cNvGrpSpPr/>
          <p:nvPr/>
        </p:nvGrpSpPr>
        <p:grpSpPr>
          <a:xfrm>
            <a:off x="4724885" y="1014010"/>
            <a:ext cx="661304" cy="1130412"/>
            <a:chOff x="478350" y="474400"/>
            <a:chExt cx="344250" cy="588450"/>
          </a:xfrm>
        </p:grpSpPr>
        <p:sp>
          <p:nvSpPr>
            <p:cNvPr id="536" name="Google Shape;536;p7"/>
            <p:cNvSpPr/>
            <p:nvPr/>
          </p:nvSpPr>
          <p:spPr>
            <a:xfrm>
              <a:off x="478350" y="590800"/>
              <a:ext cx="58225" cy="311400"/>
            </a:xfrm>
            <a:custGeom>
              <a:avLst/>
              <a:gdLst/>
              <a:ahLst/>
              <a:cxnLst/>
              <a:rect l="l" t="t" r="r" b="b"/>
              <a:pathLst>
                <a:path w="2329" h="12456" extrusionOk="0">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7"/>
            <p:cNvSpPr/>
            <p:nvPr/>
          </p:nvSpPr>
          <p:spPr>
            <a:xfrm>
              <a:off x="549975" y="474400"/>
              <a:ext cx="272625" cy="588450"/>
            </a:xfrm>
            <a:custGeom>
              <a:avLst/>
              <a:gdLst/>
              <a:ahLst/>
              <a:cxnLst/>
              <a:rect l="l" t="t" r="r" b="b"/>
              <a:pathLst>
                <a:path w="10905" h="23538" extrusionOk="0">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 name="Google Shape;538;p7"/>
          <p:cNvGrpSpPr/>
          <p:nvPr/>
        </p:nvGrpSpPr>
        <p:grpSpPr>
          <a:xfrm>
            <a:off x="600600" y="519300"/>
            <a:ext cx="7942800" cy="494700"/>
            <a:chOff x="600600" y="519300"/>
            <a:chExt cx="7942800" cy="494700"/>
          </a:xfrm>
        </p:grpSpPr>
        <p:sp>
          <p:nvSpPr>
            <p:cNvPr id="539" name="Google Shape;539;p7"/>
            <p:cNvSpPr/>
            <p:nvPr/>
          </p:nvSpPr>
          <p:spPr>
            <a:xfrm>
              <a:off x="600600" y="519300"/>
              <a:ext cx="7942800" cy="494700"/>
            </a:xfrm>
            <a:prstGeom prst="rect">
              <a:avLst/>
            </a:prstGeom>
            <a:solidFill>
              <a:schemeClr val="accent4"/>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0" name="Google Shape;540;p7"/>
            <p:cNvGrpSpPr/>
            <p:nvPr/>
          </p:nvGrpSpPr>
          <p:grpSpPr>
            <a:xfrm>
              <a:off x="7542569" y="681111"/>
              <a:ext cx="789243" cy="171052"/>
              <a:chOff x="733775" y="310686"/>
              <a:chExt cx="789243" cy="171052"/>
            </a:xfrm>
          </p:grpSpPr>
          <p:sp>
            <p:nvSpPr>
              <p:cNvPr id="541" name="Google Shape;541;p7"/>
              <p:cNvSpPr/>
              <p:nvPr/>
            </p:nvSpPr>
            <p:spPr>
              <a:xfrm>
                <a:off x="1364945" y="310686"/>
                <a:ext cx="158072" cy="171052"/>
              </a:xfrm>
              <a:prstGeom prst="rect">
                <a:avLst/>
              </a:prstGeom>
            </p:spPr>
            <p:txBody>
              <a:bodyPr>
                <a:prstTxWarp prst="textPlain">
                  <a:avLst/>
                </a:prstTxWarp>
              </a:bodyPr>
              <a:lstStyle/>
              <a:p>
                <a:pPr lvl="0" algn="ctr"/>
                <a:r>
                  <a:rPr b="0" i="0">
                    <a:ln>
                      <a:noFill/>
                    </a:ln>
                    <a:solidFill>
                      <a:schemeClr val="lt2"/>
                    </a:solidFill>
                    <a:latin typeface="Gaegu;300"/>
                  </a:rPr>
                  <a:t>x</a:t>
                </a:r>
              </a:p>
            </p:txBody>
          </p:sp>
          <p:sp>
            <p:nvSpPr>
              <p:cNvPr id="542" name="Google Shape;542;p7"/>
              <p:cNvSpPr/>
              <p:nvPr/>
            </p:nvSpPr>
            <p:spPr>
              <a:xfrm>
                <a:off x="733775" y="385383"/>
                <a:ext cx="155474" cy="21652"/>
              </a:xfrm>
              <a:prstGeom prst="rect">
                <a:avLst/>
              </a:prstGeom>
            </p:spPr>
            <p:txBody>
              <a:bodyPr>
                <a:prstTxWarp prst="textPlain">
                  <a:avLst/>
                </a:prstTxWarp>
              </a:bodyPr>
              <a:lstStyle/>
              <a:p>
                <a:pPr lvl="0" algn="ctr"/>
                <a:r>
                  <a:rPr b="0" i="0">
                    <a:ln>
                      <a:noFill/>
                    </a:ln>
                    <a:solidFill>
                      <a:schemeClr val="lt2"/>
                    </a:solidFill>
                    <a:latin typeface="Gaegu;300"/>
                  </a:rPr>
                  <a:t>-</a:t>
                </a:r>
              </a:p>
            </p:txBody>
          </p:sp>
          <p:grpSp>
            <p:nvGrpSpPr>
              <p:cNvPr id="543" name="Google Shape;543;p7"/>
              <p:cNvGrpSpPr/>
              <p:nvPr/>
            </p:nvGrpSpPr>
            <p:grpSpPr>
              <a:xfrm>
                <a:off x="1015525" y="313175"/>
                <a:ext cx="184510" cy="164017"/>
                <a:chOff x="7228702" y="774508"/>
                <a:chExt cx="285046" cy="253347"/>
              </a:xfrm>
            </p:grpSpPr>
            <p:grpSp>
              <p:nvGrpSpPr>
                <p:cNvPr id="544" name="Google Shape;544;p7"/>
                <p:cNvGrpSpPr/>
                <p:nvPr/>
              </p:nvGrpSpPr>
              <p:grpSpPr>
                <a:xfrm>
                  <a:off x="7313001" y="774508"/>
                  <a:ext cx="200747" cy="228523"/>
                  <a:chOff x="7313001" y="774508"/>
                  <a:chExt cx="200747" cy="228523"/>
                </a:xfrm>
              </p:grpSpPr>
              <p:sp>
                <p:nvSpPr>
                  <p:cNvPr id="545" name="Google Shape;545;p7"/>
                  <p:cNvSpPr/>
                  <p:nvPr/>
                </p:nvSpPr>
                <p:spPr>
                  <a:xfrm>
                    <a:off x="7315737" y="774508"/>
                    <a:ext cx="198011" cy="228523"/>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546" name="Google Shape;546;p7"/>
                  <p:cNvSpPr/>
                  <p:nvPr/>
                </p:nvSpPr>
                <p:spPr>
                  <a:xfrm>
                    <a:off x="7313001" y="778289"/>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7"/>
                <p:cNvGrpSpPr/>
                <p:nvPr/>
              </p:nvGrpSpPr>
              <p:grpSpPr>
                <a:xfrm>
                  <a:off x="7228702" y="809455"/>
                  <a:ext cx="200757" cy="218400"/>
                  <a:chOff x="7269477" y="781280"/>
                  <a:chExt cx="200757" cy="218400"/>
                </a:xfrm>
              </p:grpSpPr>
              <p:sp>
                <p:nvSpPr>
                  <p:cNvPr id="548" name="Google Shape;548;p7"/>
                  <p:cNvSpPr/>
                  <p:nvPr/>
                </p:nvSpPr>
                <p:spPr>
                  <a:xfrm>
                    <a:off x="7269477" y="781280"/>
                    <a:ext cx="200749" cy="217216"/>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549" name="Google Shape;549;p7"/>
                  <p:cNvSpPr/>
                  <p:nvPr/>
                </p:nvSpPr>
                <p:spPr>
                  <a:xfrm>
                    <a:off x="7269491" y="782465"/>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50" name="Google Shape;550;p7"/>
            <p:cNvGrpSpPr/>
            <p:nvPr/>
          </p:nvGrpSpPr>
          <p:grpSpPr>
            <a:xfrm>
              <a:off x="812189" y="664537"/>
              <a:ext cx="800559" cy="204209"/>
              <a:chOff x="747420" y="664537"/>
              <a:chExt cx="800559" cy="204209"/>
            </a:xfrm>
          </p:grpSpPr>
          <p:grpSp>
            <p:nvGrpSpPr>
              <p:cNvPr id="551" name="Google Shape;551;p7"/>
              <p:cNvGrpSpPr/>
              <p:nvPr/>
            </p:nvGrpSpPr>
            <p:grpSpPr>
              <a:xfrm>
                <a:off x="1339984" y="664537"/>
                <a:ext cx="207995" cy="204209"/>
                <a:chOff x="1541700" y="658850"/>
                <a:chExt cx="253838" cy="249218"/>
              </a:xfrm>
            </p:grpSpPr>
            <p:sp>
              <p:nvSpPr>
                <p:cNvPr id="552" name="Google Shape;552;p7"/>
                <p:cNvSpPr/>
                <p:nvPr/>
              </p:nvSpPr>
              <p:spPr>
                <a:xfrm>
                  <a:off x="1541700" y="658850"/>
                  <a:ext cx="253838" cy="249218"/>
                </a:xfrm>
                <a:custGeom>
                  <a:avLst/>
                  <a:gdLst/>
                  <a:ahLst/>
                  <a:cxn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7"/>
                <p:cNvSpPr/>
                <p:nvPr/>
              </p:nvSpPr>
              <p:spPr>
                <a:xfrm>
                  <a:off x="1610522" y="731473"/>
                  <a:ext cx="118892" cy="100998"/>
                </a:xfrm>
                <a:custGeom>
                  <a:avLst/>
                  <a:gdLst/>
                  <a:ahLst/>
                  <a:cxn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 name="Google Shape;554;p7"/>
              <p:cNvSpPr/>
              <p:nvPr/>
            </p:nvSpPr>
            <p:spPr>
              <a:xfrm rot="-5400000">
                <a:off x="71510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sp>
            <p:nvSpPr>
              <p:cNvPr id="555" name="Google Shape;555;p7"/>
              <p:cNvSpPr/>
              <p:nvPr/>
            </p:nvSpPr>
            <p:spPr>
              <a:xfrm rot="5400000" flipH="1">
                <a:off x="101138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grpSp>
      </p:grpSp>
      <p:sp>
        <p:nvSpPr>
          <p:cNvPr id="556" name="Google Shape;556;p7"/>
          <p:cNvSpPr/>
          <p:nvPr/>
        </p:nvSpPr>
        <p:spPr>
          <a:xfrm>
            <a:off x="600600" y="1014000"/>
            <a:ext cx="7942800" cy="37485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7"/>
          <p:cNvSpPr txBox="1">
            <a:spLocks noGrp="1"/>
          </p:cNvSpPr>
          <p:nvPr>
            <p:ph type="title"/>
          </p:nvPr>
        </p:nvSpPr>
        <p:spPr>
          <a:xfrm>
            <a:off x="1107800" y="1420900"/>
            <a:ext cx="3464100" cy="14415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0" tIns="0" rIns="0" bIns="0" anchor="ctr" anchorCtr="0">
            <a:noAutofit/>
          </a:bodyPr>
          <a:lstStyle>
            <a:lvl1pPr lvl="0" algn="l">
              <a:spcBef>
                <a:spcPts val="0"/>
              </a:spcBef>
              <a:spcAft>
                <a:spcPts val="0"/>
              </a:spcAft>
              <a:buSzPts val="3000"/>
              <a:buNone/>
              <a:defRPr>
                <a:solidFill>
                  <a:schemeClr val="accent3"/>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558" name="Google Shape;558;p7"/>
          <p:cNvSpPr txBox="1">
            <a:spLocks noGrp="1"/>
          </p:cNvSpPr>
          <p:nvPr>
            <p:ph type="subTitle" idx="1"/>
          </p:nvPr>
        </p:nvSpPr>
        <p:spPr>
          <a:xfrm>
            <a:off x="1107800" y="3225200"/>
            <a:ext cx="3464100" cy="1130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sz="18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59"/>
        <p:cNvGrpSpPr/>
        <p:nvPr/>
      </p:nvGrpSpPr>
      <p:grpSpPr>
        <a:xfrm>
          <a:off x="0" y="0"/>
          <a:ext cx="0" cy="0"/>
          <a:chOff x="0" y="0"/>
          <a:chExt cx="0" cy="0"/>
        </a:xfrm>
      </p:grpSpPr>
      <p:grpSp>
        <p:nvGrpSpPr>
          <p:cNvPr id="560" name="Google Shape;560;p8"/>
          <p:cNvGrpSpPr/>
          <p:nvPr/>
        </p:nvGrpSpPr>
        <p:grpSpPr>
          <a:xfrm>
            <a:off x="-23004" y="-1"/>
            <a:ext cx="9177565" cy="5143390"/>
            <a:chOff x="-23004" y="-1"/>
            <a:chExt cx="9177565" cy="5143390"/>
          </a:xfrm>
        </p:grpSpPr>
        <p:sp>
          <p:nvSpPr>
            <p:cNvPr id="561" name="Google Shape;561;p8"/>
            <p:cNvSpPr/>
            <p:nvPr/>
          </p:nvSpPr>
          <p:spPr>
            <a:xfrm>
              <a:off x="-22991"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8"/>
            <p:cNvSpPr/>
            <p:nvPr/>
          </p:nvSpPr>
          <p:spPr>
            <a:xfrm>
              <a:off x="324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8"/>
            <p:cNvSpPr/>
            <p:nvPr/>
          </p:nvSpPr>
          <p:spPr>
            <a:xfrm>
              <a:off x="650686"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8"/>
            <p:cNvSpPr/>
            <p:nvPr/>
          </p:nvSpPr>
          <p:spPr>
            <a:xfrm>
              <a:off x="9986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8"/>
            <p:cNvSpPr/>
            <p:nvPr/>
          </p:nvSpPr>
          <p:spPr>
            <a:xfrm>
              <a:off x="1346531"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8"/>
            <p:cNvSpPr/>
            <p:nvPr/>
          </p:nvSpPr>
          <p:spPr>
            <a:xfrm>
              <a:off x="1672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8"/>
            <p:cNvSpPr/>
            <p:nvPr/>
          </p:nvSpPr>
          <p:spPr>
            <a:xfrm>
              <a:off x="20202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8"/>
            <p:cNvSpPr/>
            <p:nvPr/>
          </p:nvSpPr>
          <p:spPr>
            <a:xfrm>
              <a:off x="236813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8"/>
            <p:cNvSpPr/>
            <p:nvPr/>
          </p:nvSpPr>
          <p:spPr>
            <a:xfrm>
              <a:off x="26941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8"/>
            <p:cNvSpPr/>
            <p:nvPr/>
          </p:nvSpPr>
          <p:spPr>
            <a:xfrm>
              <a:off x="3041740"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8"/>
            <p:cNvSpPr/>
            <p:nvPr/>
          </p:nvSpPr>
          <p:spPr>
            <a:xfrm>
              <a:off x="338966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8"/>
            <p:cNvSpPr/>
            <p:nvPr/>
          </p:nvSpPr>
          <p:spPr>
            <a:xfrm>
              <a:off x="37157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8"/>
            <p:cNvSpPr/>
            <p:nvPr/>
          </p:nvSpPr>
          <p:spPr>
            <a:xfrm>
              <a:off x="406333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8"/>
            <p:cNvSpPr/>
            <p:nvPr/>
          </p:nvSpPr>
          <p:spPr>
            <a:xfrm>
              <a:off x="4411262"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8"/>
            <p:cNvSpPr/>
            <p:nvPr/>
          </p:nvSpPr>
          <p:spPr>
            <a:xfrm>
              <a:off x="-23004" y="176275"/>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8"/>
            <p:cNvSpPr/>
            <p:nvPr/>
          </p:nvSpPr>
          <p:spPr>
            <a:xfrm>
              <a:off x="-23004" y="52386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8"/>
            <p:cNvSpPr/>
            <p:nvPr/>
          </p:nvSpPr>
          <p:spPr>
            <a:xfrm>
              <a:off x="-23004" y="84988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8"/>
            <p:cNvSpPr/>
            <p:nvPr/>
          </p:nvSpPr>
          <p:spPr>
            <a:xfrm>
              <a:off x="-23004" y="119780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8"/>
            <p:cNvSpPr/>
            <p:nvPr/>
          </p:nvSpPr>
          <p:spPr>
            <a:xfrm>
              <a:off x="-23004" y="155450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8"/>
            <p:cNvSpPr/>
            <p:nvPr/>
          </p:nvSpPr>
          <p:spPr>
            <a:xfrm>
              <a:off x="-23004" y="1880590"/>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8"/>
            <p:cNvSpPr/>
            <p:nvPr/>
          </p:nvSpPr>
          <p:spPr>
            <a:xfrm>
              <a:off x="-23004" y="222851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8"/>
            <p:cNvSpPr/>
            <p:nvPr/>
          </p:nvSpPr>
          <p:spPr>
            <a:xfrm>
              <a:off x="-23004" y="257636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8"/>
            <p:cNvSpPr/>
            <p:nvPr/>
          </p:nvSpPr>
          <p:spPr>
            <a:xfrm>
              <a:off x="-23004" y="2902455"/>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8"/>
            <p:cNvSpPr/>
            <p:nvPr/>
          </p:nvSpPr>
          <p:spPr>
            <a:xfrm>
              <a:off x="-23004" y="3250042"/>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8"/>
            <p:cNvSpPr/>
            <p:nvPr/>
          </p:nvSpPr>
          <p:spPr>
            <a:xfrm>
              <a:off x="-23004" y="359796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8"/>
            <p:cNvSpPr/>
            <p:nvPr/>
          </p:nvSpPr>
          <p:spPr>
            <a:xfrm>
              <a:off x="-23004" y="392405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8"/>
            <p:cNvSpPr/>
            <p:nvPr/>
          </p:nvSpPr>
          <p:spPr>
            <a:xfrm>
              <a:off x="-23004" y="4271639"/>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8"/>
            <p:cNvSpPr/>
            <p:nvPr/>
          </p:nvSpPr>
          <p:spPr>
            <a:xfrm>
              <a:off x="-23004" y="461956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8"/>
            <p:cNvSpPr/>
            <p:nvPr/>
          </p:nvSpPr>
          <p:spPr>
            <a:xfrm>
              <a:off x="-23004" y="4945583"/>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8"/>
            <p:cNvSpPr/>
            <p:nvPr/>
          </p:nvSpPr>
          <p:spPr>
            <a:xfrm>
              <a:off x="4732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8"/>
            <p:cNvSpPr/>
            <p:nvPr/>
          </p:nvSpPr>
          <p:spPr>
            <a:xfrm>
              <a:off x="505868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8"/>
            <p:cNvSpPr/>
            <p:nvPr/>
          </p:nvSpPr>
          <p:spPr>
            <a:xfrm>
              <a:off x="5406608"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8"/>
            <p:cNvSpPr/>
            <p:nvPr/>
          </p:nvSpPr>
          <p:spPr>
            <a:xfrm>
              <a:off x="57541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8"/>
            <p:cNvSpPr/>
            <p:nvPr/>
          </p:nvSpPr>
          <p:spPr>
            <a:xfrm>
              <a:off x="6080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8"/>
            <p:cNvSpPr/>
            <p:nvPr/>
          </p:nvSpPr>
          <p:spPr>
            <a:xfrm>
              <a:off x="64282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8"/>
            <p:cNvSpPr/>
            <p:nvPr/>
          </p:nvSpPr>
          <p:spPr>
            <a:xfrm>
              <a:off x="677579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8"/>
            <p:cNvSpPr/>
            <p:nvPr/>
          </p:nvSpPr>
          <p:spPr>
            <a:xfrm>
              <a:off x="710188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8"/>
            <p:cNvSpPr/>
            <p:nvPr/>
          </p:nvSpPr>
          <p:spPr>
            <a:xfrm>
              <a:off x="74498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8"/>
            <p:cNvSpPr/>
            <p:nvPr/>
          </p:nvSpPr>
          <p:spPr>
            <a:xfrm>
              <a:off x="779739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8"/>
            <p:cNvSpPr/>
            <p:nvPr/>
          </p:nvSpPr>
          <p:spPr>
            <a:xfrm>
              <a:off x="8123417"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8"/>
            <p:cNvSpPr/>
            <p:nvPr/>
          </p:nvSpPr>
          <p:spPr>
            <a:xfrm>
              <a:off x="8471339"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8"/>
            <p:cNvSpPr/>
            <p:nvPr/>
          </p:nvSpPr>
          <p:spPr>
            <a:xfrm>
              <a:off x="882837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8"/>
            <p:cNvSpPr/>
            <p:nvPr/>
          </p:nvSpPr>
          <p:spPr>
            <a:xfrm>
              <a:off x="915445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8"/>
            <p:cNvSpPr/>
            <p:nvPr/>
          </p:nvSpPr>
          <p:spPr>
            <a:xfrm>
              <a:off x="4732600" y="176275"/>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8"/>
            <p:cNvSpPr/>
            <p:nvPr/>
          </p:nvSpPr>
          <p:spPr>
            <a:xfrm>
              <a:off x="4732600" y="52386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8"/>
            <p:cNvSpPr/>
            <p:nvPr/>
          </p:nvSpPr>
          <p:spPr>
            <a:xfrm>
              <a:off x="4732600" y="84988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8"/>
            <p:cNvSpPr/>
            <p:nvPr/>
          </p:nvSpPr>
          <p:spPr>
            <a:xfrm>
              <a:off x="4732600" y="119780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8"/>
            <p:cNvSpPr/>
            <p:nvPr/>
          </p:nvSpPr>
          <p:spPr>
            <a:xfrm>
              <a:off x="4732600" y="155450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8"/>
            <p:cNvSpPr/>
            <p:nvPr/>
          </p:nvSpPr>
          <p:spPr>
            <a:xfrm>
              <a:off x="4732600" y="1880590"/>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8"/>
            <p:cNvSpPr/>
            <p:nvPr/>
          </p:nvSpPr>
          <p:spPr>
            <a:xfrm>
              <a:off x="4732600" y="222851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8"/>
            <p:cNvSpPr/>
            <p:nvPr/>
          </p:nvSpPr>
          <p:spPr>
            <a:xfrm>
              <a:off x="4732600" y="257636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8"/>
            <p:cNvSpPr/>
            <p:nvPr/>
          </p:nvSpPr>
          <p:spPr>
            <a:xfrm>
              <a:off x="4732600" y="2902455"/>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8"/>
            <p:cNvSpPr/>
            <p:nvPr/>
          </p:nvSpPr>
          <p:spPr>
            <a:xfrm>
              <a:off x="4732600" y="3250042"/>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8"/>
            <p:cNvSpPr/>
            <p:nvPr/>
          </p:nvSpPr>
          <p:spPr>
            <a:xfrm>
              <a:off x="4732600" y="359796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8"/>
            <p:cNvSpPr/>
            <p:nvPr/>
          </p:nvSpPr>
          <p:spPr>
            <a:xfrm>
              <a:off x="4732600" y="392405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8"/>
            <p:cNvSpPr/>
            <p:nvPr/>
          </p:nvSpPr>
          <p:spPr>
            <a:xfrm>
              <a:off x="4732600" y="4271639"/>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8"/>
            <p:cNvSpPr/>
            <p:nvPr/>
          </p:nvSpPr>
          <p:spPr>
            <a:xfrm>
              <a:off x="4732600" y="461956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8"/>
            <p:cNvSpPr/>
            <p:nvPr/>
          </p:nvSpPr>
          <p:spPr>
            <a:xfrm>
              <a:off x="4732600" y="4945583"/>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9" name="Google Shape;619;p8"/>
          <p:cNvSpPr/>
          <p:nvPr/>
        </p:nvSpPr>
        <p:spPr>
          <a:xfrm>
            <a:off x="946050" y="1089175"/>
            <a:ext cx="7251900" cy="3381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8"/>
          <p:cNvSpPr/>
          <p:nvPr/>
        </p:nvSpPr>
        <p:spPr>
          <a:xfrm rot="10411114">
            <a:off x="6721849" y="3323610"/>
            <a:ext cx="1549562" cy="1135557"/>
          </a:xfrm>
          <a:custGeom>
            <a:avLst/>
            <a:gdLst/>
            <a:ahLst/>
            <a:cxnLst/>
            <a:rect l="l" t="t" r="r" b="b"/>
            <a:pathLst>
              <a:path w="71687" h="52534" extrusionOk="0">
                <a:moveTo>
                  <a:pt x="45501" y="1"/>
                </a:moveTo>
                <a:cubicBezTo>
                  <a:pt x="44031" y="1"/>
                  <a:pt x="42548" y="114"/>
                  <a:pt x="41066" y="337"/>
                </a:cubicBezTo>
                <a:cubicBezTo>
                  <a:pt x="40808" y="377"/>
                  <a:pt x="40549" y="417"/>
                  <a:pt x="40290" y="476"/>
                </a:cubicBezTo>
                <a:cubicBezTo>
                  <a:pt x="32093" y="1929"/>
                  <a:pt x="24592" y="6127"/>
                  <a:pt x="18325" y="11499"/>
                </a:cubicBezTo>
                <a:cubicBezTo>
                  <a:pt x="10923" y="17826"/>
                  <a:pt x="0" y="29485"/>
                  <a:pt x="3701" y="40249"/>
                </a:cubicBezTo>
                <a:cubicBezTo>
                  <a:pt x="4358" y="42139"/>
                  <a:pt x="5353" y="43910"/>
                  <a:pt x="6626" y="45482"/>
                </a:cubicBezTo>
                <a:cubicBezTo>
                  <a:pt x="10032" y="49704"/>
                  <a:pt x="15304" y="52534"/>
                  <a:pt x="20694" y="52534"/>
                </a:cubicBezTo>
                <a:cubicBezTo>
                  <a:pt x="21349" y="52534"/>
                  <a:pt x="22006" y="52492"/>
                  <a:pt x="22662" y="52406"/>
                </a:cubicBezTo>
                <a:cubicBezTo>
                  <a:pt x="28711" y="51630"/>
                  <a:pt x="34202" y="47113"/>
                  <a:pt x="35794" y="41224"/>
                </a:cubicBezTo>
                <a:cubicBezTo>
                  <a:pt x="40385" y="43315"/>
                  <a:pt x="44956" y="44761"/>
                  <a:pt x="49574" y="44761"/>
                </a:cubicBezTo>
                <a:cubicBezTo>
                  <a:pt x="52821" y="44761"/>
                  <a:pt x="56092" y="44046"/>
                  <a:pt x="59411" y="42338"/>
                </a:cubicBezTo>
                <a:cubicBezTo>
                  <a:pt x="64385" y="39811"/>
                  <a:pt x="69498" y="34897"/>
                  <a:pt x="70433" y="29167"/>
                </a:cubicBezTo>
                <a:cubicBezTo>
                  <a:pt x="71687" y="21547"/>
                  <a:pt x="68841" y="13588"/>
                  <a:pt x="63768" y="7858"/>
                </a:cubicBezTo>
                <a:cubicBezTo>
                  <a:pt x="59042" y="2508"/>
                  <a:pt x="52421" y="1"/>
                  <a:pt x="455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8"/>
          <p:cNvSpPr/>
          <p:nvPr/>
        </p:nvSpPr>
        <p:spPr>
          <a:xfrm rot="1939918">
            <a:off x="821244" y="767908"/>
            <a:ext cx="1415514" cy="1066325"/>
          </a:xfrm>
          <a:custGeom>
            <a:avLst/>
            <a:gdLst/>
            <a:ahLst/>
            <a:cxnLst/>
            <a:rect l="l" t="t" r="r" b="b"/>
            <a:pathLst>
              <a:path w="13789" h="10387" extrusionOk="0">
                <a:moveTo>
                  <a:pt x="5267" y="0"/>
                </a:moveTo>
                <a:cubicBezTo>
                  <a:pt x="4358" y="0"/>
                  <a:pt x="3499" y="191"/>
                  <a:pt x="2786" y="634"/>
                </a:cubicBezTo>
                <a:cubicBezTo>
                  <a:pt x="1234" y="1649"/>
                  <a:pt x="1" y="4573"/>
                  <a:pt x="1035" y="6623"/>
                </a:cubicBezTo>
                <a:cubicBezTo>
                  <a:pt x="2262" y="8933"/>
                  <a:pt x="5711" y="10386"/>
                  <a:pt x="8376" y="10386"/>
                </a:cubicBezTo>
                <a:cubicBezTo>
                  <a:pt x="8695" y="10386"/>
                  <a:pt x="9002" y="10366"/>
                  <a:pt x="9292" y="10323"/>
                </a:cubicBezTo>
                <a:cubicBezTo>
                  <a:pt x="12615" y="9846"/>
                  <a:pt x="13789" y="5309"/>
                  <a:pt x="11819" y="2942"/>
                </a:cubicBezTo>
                <a:cubicBezTo>
                  <a:pt x="10514" y="1376"/>
                  <a:pt x="7709" y="0"/>
                  <a:pt x="52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8"/>
          <p:cNvSpPr/>
          <p:nvPr/>
        </p:nvSpPr>
        <p:spPr>
          <a:xfrm rot="-1587840">
            <a:off x="644592" y="1357097"/>
            <a:ext cx="1056515" cy="1305738"/>
          </a:xfrm>
          <a:custGeom>
            <a:avLst/>
            <a:gdLst/>
            <a:ahLst/>
            <a:cxnLst/>
            <a:rect l="l" t="t" r="r" b="b"/>
            <a:pathLst>
              <a:path w="26881" h="33222" extrusionOk="0">
                <a:moveTo>
                  <a:pt x="9335" y="18405"/>
                </a:moveTo>
                <a:cubicBezTo>
                  <a:pt x="9327" y="18416"/>
                  <a:pt x="9319" y="18428"/>
                  <a:pt x="9312" y="18439"/>
                </a:cubicBezTo>
                <a:cubicBezTo>
                  <a:pt x="9319" y="18429"/>
                  <a:pt x="9327" y="18417"/>
                  <a:pt x="9335" y="18405"/>
                </a:cubicBezTo>
                <a:close/>
                <a:moveTo>
                  <a:pt x="8914" y="18817"/>
                </a:moveTo>
                <a:lnTo>
                  <a:pt x="8914" y="18817"/>
                </a:lnTo>
                <a:cubicBezTo>
                  <a:pt x="8904" y="18836"/>
                  <a:pt x="8895" y="18854"/>
                  <a:pt x="8887" y="18871"/>
                </a:cubicBezTo>
                <a:lnTo>
                  <a:pt x="8887" y="18871"/>
                </a:lnTo>
                <a:lnTo>
                  <a:pt x="8914" y="18817"/>
                </a:lnTo>
                <a:close/>
                <a:moveTo>
                  <a:pt x="7761" y="25656"/>
                </a:moveTo>
                <a:lnTo>
                  <a:pt x="7760" y="25661"/>
                </a:lnTo>
                <a:cubicBezTo>
                  <a:pt x="7760" y="25660"/>
                  <a:pt x="7761" y="25658"/>
                  <a:pt x="7761" y="25656"/>
                </a:cubicBezTo>
                <a:close/>
                <a:moveTo>
                  <a:pt x="7641" y="25801"/>
                </a:moveTo>
                <a:lnTo>
                  <a:pt x="7641" y="25801"/>
                </a:lnTo>
                <a:cubicBezTo>
                  <a:pt x="7633" y="25805"/>
                  <a:pt x="7626" y="25810"/>
                  <a:pt x="7619" y="25814"/>
                </a:cubicBezTo>
                <a:lnTo>
                  <a:pt x="7619" y="25814"/>
                </a:lnTo>
                <a:cubicBezTo>
                  <a:pt x="7626" y="25811"/>
                  <a:pt x="7633" y="25807"/>
                  <a:pt x="7641" y="25801"/>
                </a:cubicBezTo>
                <a:close/>
                <a:moveTo>
                  <a:pt x="2945" y="27653"/>
                </a:moveTo>
                <a:cubicBezTo>
                  <a:pt x="2938" y="27674"/>
                  <a:pt x="2932" y="27694"/>
                  <a:pt x="2925" y="27711"/>
                </a:cubicBezTo>
                <a:cubicBezTo>
                  <a:pt x="2934" y="27689"/>
                  <a:pt x="2941" y="27670"/>
                  <a:pt x="2945" y="27653"/>
                </a:cubicBezTo>
                <a:close/>
                <a:moveTo>
                  <a:pt x="3400" y="31173"/>
                </a:moveTo>
                <a:cubicBezTo>
                  <a:pt x="3395" y="31179"/>
                  <a:pt x="3389" y="31186"/>
                  <a:pt x="3383" y="31192"/>
                </a:cubicBezTo>
                <a:cubicBezTo>
                  <a:pt x="3389" y="31186"/>
                  <a:pt x="3395" y="31180"/>
                  <a:pt x="3400" y="31173"/>
                </a:cubicBezTo>
                <a:close/>
                <a:moveTo>
                  <a:pt x="2686" y="31829"/>
                </a:moveTo>
                <a:cubicBezTo>
                  <a:pt x="2666" y="31909"/>
                  <a:pt x="2587" y="31988"/>
                  <a:pt x="2468" y="32068"/>
                </a:cubicBezTo>
                <a:cubicBezTo>
                  <a:pt x="2507" y="31968"/>
                  <a:pt x="2587" y="31889"/>
                  <a:pt x="2686" y="31829"/>
                </a:cubicBezTo>
                <a:close/>
                <a:moveTo>
                  <a:pt x="2249" y="31929"/>
                </a:moveTo>
                <a:cubicBezTo>
                  <a:pt x="2288" y="31968"/>
                  <a:pt x="2308" y="32048"/>
                  <a:pt x="2288" y="32147"/>
                </a:cubicBezTo>
                <a:cubicBezTo>
                  <a:pt x="2229" y="32187"/>
                  <a:pt x="2149" y="32227"/>
                  <a:pt x="2090" y="32247"/>
                </a:cubicBezTo>
                <a:cubicBezTo>
                  <a:pt x="2090" y="32207"/>
                  <a:pt x="2090" y="32187"/>
                  <a:pt x="2090" y="32147"/>
                </a:cubicBezTo>
                <a:cubicBezTo>
                  <a:pt x="2149" y="32088"/>
                  <a:pt x="2189" y="32008"/>
                  <a:pt x="2249" y="31929"/>
                </a:cubicBezTo>
                <a:close/>
                <a:moveTo>
                  <a:pt x="25318" y="0"/>
                </a:moveTo>
                <a:cubicBezTo>
                  <a:pt x="25303" y="0"/>
                  <a:pt x="25289" y="5"/>
                  <a:pt x="25269" y="15"/>
                </a:cubicBezTo>
                <a:cubicBezTo>
                  <a:pt x="25265" y="11"/>
                  <a:pt x="25261" y="10"/>
                  <a:pt x="25257" y="10"/>
                </a:cubicBezTo>
                <a:cubicBezTo>
                  <a:pt x="25241" y="10"/>
                  <a:pt x="25225" y="39"/>
                  <a:pt x="25209" y="55"/>
                </a:cubicBezTo>
                <a:lnTo>
                  <a:pt x="25149" y="115"/>
                </a:lnTo>
                <a:cubicBezTo>
                  <a:pt x="25070" y="214"/>
                  <a:pt x="24990" y="333"/>
                  <a:pt x="24911" y="473"/>
                </a:cubicBezTo>
                <a:cubicBezTo>
                  <a:pt x="24897" y="478"/>
                  <a:pt x="24887" y="481"/>
                  <a:pt x="24880" y="481"/>
                </a:cubicBezTo>
                <a:cubicBezTo>
                  <a:pt x="24814" y="481"/>
                  <a:pt x="25002" y="254"/>
                  <a:pt x="24930" y="254"/>
                </a:cubicBezTo>
                <a:cubicBezTo>
                  <a:pt x="24791" y="532"/>
                  <a:pt x="24632" y="711"/>
                  <a:pt x="24274" y="1010"/>
                </a:cubicBezTo>
                <a:lnTo>
                  <a:pt x="24294" y="930"/>
                </a:lnTo>
                <a:lnTo>
                  <a:pt x="24294" y="930"/>
                </a:lnTo>
                <a:cubicBezTo>
                  <a:pt x="24035" y="1209"/>
                  <a:pt x="23936" y="1308"/>
                  <a:pt x="23796" y="1448"/>
                </a:cubicBezTo>
                <a:cubicBezTo>
                  <a:pt x="23657" y="1587"/>
                  <a:pt x="23518" y="1706"/>
                  <a:pt x="23379" y="1806"/>
                </a:cubicBezTo>
                <a:cubicBezTo>
                  <a:pt x="23100" y="2044"/>
                  <a:pt x="22821" y="2283"/>
                  <a:pt x="22423" y="2641"/>
                </a:cubicBezTo>
                <a:lnTo>
                  <a:pt x="22563" y="2681"/>
                </a:lnTo>
                <a:cubicBezTo>
                  <a:pt x="22404" y="2840"/>
                  <a:pt x="22344" y="2840"/>
                  <a:pt x="22244" y="2900"/>
                </a:cubicBezTo>
                <a:cubicBezTo>
                  <a:pt x="22237" y="2956"/>
                  <a:pt x="22247" y="2978"/>
                  <a:pt x="22268" y="2978"/>
                </a:cubicBezTo>
                <a:cubicBezTo>
                  <a:pt x="22344" y="2978"/>
                  <a:pt x="22566" y="2682"/>
                  <a:pt x="22650" y="2682"/>
                </a:cubicBezTo>
                <a:cubicBezTo>
                  <a:pt x="22673" y="2682"/>
                  <a:pt x="22686" y="2705"/>
                  <a:pt x="22682" y="2761"/>
                </a:cubicBezTo>
                <a:cubicBezTo>
                  <a:pt x="22291" y="2800"/>
                  <a:pt x="21593" y="3896"/>
                  <a:pt x="21248" y="3896"/>
                </a:cubicBezTo>
                <a:cubicBezTo>
                  <a:pt x="21241" y="3896"/>
                  <a:pt x="21236" y="3896"/>
                  <a:pt x="21230" y="3895"/>
                </a:cubicBezTo>
                <a:lnTo>
                  <a:pt x="21230" y="3895"/>
                </a:lnTo>
                <a:cubicBezTo>
                  <a:pt x="20991" y="4153"/>
                  <a:pt x="21389" y="3915"/>
                  <a:pt x="21150" y="4173"/>
                </a:cubicBezTo>
                <a:lnTo>
                  <a:pt x="21031" y="4193"/>
                </a:lnTo>
                <a:lnTo>
                  <a:pt x="21051" y="4333"/>
                </a:lnTo>
                <a:cubicBezTo>
                  <a:pt x="20922" y="4447"/>
                  <a:pt x="20814" y="4489"/>
                  <a:pt x="20741" y="4489"/>
                </a:cubicBezTo>
                <a:cubicBezTo>
                  <a:pt x="20712" y="4489"/>
                  <a:pt x="20689" y="4483"/>
                  <a:pt x="20673" y="4472"/>
                </a:cubicBezTo>
                <a:cubicBezTo>
                  <a:pt x="20712" y="4432"/>
                  <a:pt x="20772" y="4333"/>
                  <a:pt x="20812" y="4293"/>
                </a:cubicBezTo>
                <a:lnTo>
                  <a:pt x="20812" y="4293"/>
                </a:lnTo>
                <a:cubicBezTo>
                  <a:pt x="20553" y="4432"/>
                  <a:pt x="20295" y="4870"/>
                  <a:pt x="20195" y="4989"/>
                </a:cubicBezTo>
                <a:lnTo>
                  <a:pt x="20434" y="4790"/>
                </a:lnTo>
                <a:lnTo>
                  <a:pt x="20434" y="4790"/>
                </a:lnTo>
                <a:cubicBezTo>
                  <a:pt x="20135" y="5168"/>
                  <a:pt x="19777" y="5566"/>
                  <a:pt x="19419" y="5964"/>
                </a:cubicBezTo>
                <a:cubicBezTo>
                  <a:pt x="19081" y="6362"/>
                  <a:pt x="18743" y="6780"/>
                  <a:pt x="18504" y="7178"/>
                </a:cubicBezTo>
                <a:lnTo>
                  <a:pt x="18584" y="7178"/>
                </a:lnTo>
                <a:cubicBezTo>
                  <a:pt x="18205" y="7775"/>
                  <a:pt x="18166" y="7556"/>
                  <a:pt x="17708" y="8192"/>
                </a:cubicBezTo>
                <a:lnTo>
                  <a:pt x="17708" y="8153"/>
                </a:lnTo>
                <a:cubicBezTo>
                  <a:pt x="17648" y="8312"/>
                  <a:pt x="17549" y="8491"/>
                  <a:pt x="17410" y="8650"/>
                </a:cubicBezTo>
                <a:cubicBezTo>
                  <a:pt x="17422" y="8607"/>
                  <a:pt x="17414" y="8592"/>
                  <a:pt x="17394" y="8592"/>
                </a:cubicBezTo>
                <a:cubicBezTo>
                  <a:pt x="17345" y="8592"/>
                  <a:pt x="17221" y="8689"/>
                  <a:pt x="17174" y="8689"/>
                </a:cubicBezTo>
                <a:cubicBezTo>
                  <a:pt x="17152" y="8689"/>
                  <a:pt x="17146" y="8669"/>
                  <a:pt x="17171" y="8610"/>
                </a:cubicBezTo>
                <a:lnTo>
                  <a:pt x="17171" y="8610"/>
                </a:lnTo>
                <a:cubicBezTo>
                  <a:pt x="16773" y="9267"/>
                  <a:pt x="16992" y="8968"/>
                  <a:pt x="16833" y="9486"/>
                </a:cubicBezTo>
                <a:lnTo>
                  <a:pt x="16693" y="9525"/>
                </a:lnTo>
                <a:cubicBezTo>
                  <a:pt x="16634" y="9705"/>
                  <a:pt x="16673" y="9744"/>
                  <a:pt x="16435" y="10063"/>
                </a:cubicBezTo>
                <a:cubicBezTo>
                  <a:pt x="16479" y="9968"/>
                  <a:pt x="16467" y="9943"/>
                  <a:pt x="16435" y="9943"/>
                </a:cubicBezTo>
                <a:cubicBezTo>
                  <a:pt x="16401" y="9943"/>
                  <a:pt x="16346" y="9970"/>
                  <a:pt x="16311" y="9970"/>
                </a:cubicBezTo>
                <a:cubicBezTo>
                  <a:pt x="16274" y="9970"/>
                  <a:pt x="16260" y="9941"/>
                  <a:pt x="16315" y="9824"/>
                </a:cubicBezTo>
                <a:lnTo>
                  <a:pt x="16315" y="9824"/>
                </a:lnTo>
                <a:cubicBezTo>
                  <a:pt x="15619" y="10321"/>
                  <a:pt x="15718" y="10898"/>
                  <a:pt x="15221" y="10998"/>
                </a:cubicBezTo>
                <a:cubicBezTo>
                  <a:pt x="15217" y="11091"/>
                  <a:pt x="15239" y="11128"/>
                  <a:pt x="15275" y="11128"/>
                </a:cubicBezTo>
                <a:cubicBezTo>
                  <a:pt x="15398" y="11128"/>
                  <a:pt x="15690" y="10710"/>
                  <a:pt x="15709" y="10710"/>
                </a:cubicBezTo>
                <a:cubicBezTo>
                  <a:pt x="15712" y="10710"/>
                  <a:pt x="15709" y="10719"/>
                  <a:pt x="15699" y="10739"/>
                </a:cubicBezTo>
                <a:cubicBezTo>
                  <a:pt x="15713" y="10733"/>
                  <a:pt x="15725" y="10730"/>
                  <a:pt x="15735" y="10730"/>
                </a:cubicBezTo>
                <a:cubicBezTo>
                  <a:pt x="15842" y="10730"/>
                  <a:pt x="15644" y="11112"/>
                  <a:pt x="15480" y="11276"/>
                </a:cubicBezTo>
                <a:cubicBezTo>
                  <a:pt x="15321" y="11475"/>
                  <a:pt x="14942" y="11416"/>
                  <a:pt x="14525" y="11933"/>
                </a:cubicBezTo>
                <a:cubicBezTo>
                  <a:pt x="14564" y="11873"/>
                  <a:pt x="14564" y="11873"/>
                  <a:pt x="14604" y="11814"/>
                </a:cubicBezTo>
                <a:lnTo>
                  <a:pt x="14604" y="11814"/>
                </a:lnTo>
                <a:cubicBezTo>
                  <a:pt x="14385" y="11973"/>
                  <a:pt x="14365" y="12251"/>
                  <a:pt x="14087" y="12410"/>
                </a:cubicBezTo>
                <a:cubicBezTo>
                  <a:pt x="14107" y="12649"/>
                  <a:pt x="13848" y="12709"/>
                  <a:pt x="13968" y="12888"/>
                </a:cubicBezTo>
                <a:lnTo>
                  <a:pt x="14306" y="12391"/>
                </a:lnTo>
                <a:lnTo>
                  <a:pt x="14306" y="12391"/>
                </a:lnTo>
                <a:cubicBezTo>
                  <a:pt x="14147" y="12689"/>
                  <a:pt x="14127" y="13087"/>
                  <a:pt x="13689" y="13465"/>
                </a:cubicBezTo>
                <a:cubicBezTo>
                  <a:pt x="13689" y="13405"/>
                  <a:pt x="13749" y="13226"/>
                  <a:pt x="13789" y="13127"/>
                </a:cubicBezTo>
                <a:lnTo>
                  <a:pt x="13789" y="13127"/>
                </a:lnTo>
                <a:cubicBezTo>
                  <a:pt x="13649" y="13206"/>
                  <a:pt x="13629" y="13405"/>
                  <a:pt x="13470" y="13485"/>
                </a:cubicBezTo>
                <a:cubicBezTo>
                  <a:pt x="13351" y="13326"/>
                  <a:pt x="13888" y="12888"/>
                  <a:pt x="13987" y="12490"/>
                </a:cubicBezTo>
                <a:lnTo>
                  <a:pt x="13987" y="12490"/>
                </a:lnTo>
                <a:cubicBezTo>
                  <a:pt x="13846" y="12569"/>
                  <a:pt x="13741" y="12935"/>
                  <a:pt x="13674" y="12935"/>
                </a:cubicBezTo>
                <a:cubicBezTo>
                  <a:pt x="13657" y="12935"/>
                  <a:pt x="13642" y="12910"/>
                  <a:pt x="13629" y="12848"/>
                </a:cubicBezTo>
                <a:lnTo>
                  <a:pt x="13629" y="12848"/>
                </a:lnTo>
                <a:cubicBezTo>
                  <a:pt x="13689" y="13246"/>
                  <a:pt x="13192" y="13346"/>
                  <a:pt x="13092" y="13823"/>
                </a:cubicBezTo>
                <a:lnTo>
                  <a:pt x="13013" y="13724"/>
                </a:lnTo>
                <a:cubicBezTo>
                  <a:pt x="12993" y="13803"/>
                  <a:pt x="12933" y="13942"/>
                  <a:pt x="12853" y="14042"/>
                </a:cubicBezTo>
                <a:lnTo>
                  <a:pt x="12873" y="13763"/>
                </a:lnTo>
                <a:lnTo>
                  <a:pt x="12873" y="13763"/>
                </a:lnTo>
                <a:cubicBezTo>
                  <a:pt x="12754" y="14141"/>
                  <a:pt x="12356" y="14241"/>
                  <a:pt x="12197" y="14559"/>
                </a:cubicBezTo>
                <a:cubicBezTo>
                  <a:pt x="12360" y="14344"/>
                  <a:pt x="12432" y="14284"/>
                  <a:pt x="12472" y="14284"/>
                </a:cubicBezTo>
                <a:cubicBezTo>
                  <a:pt x="12521" y="14284"/>
                  <a:pt x="12519" y="14379"/>
                  <a:pt x="12584" y="14379"/>
                </a:cubicBezTo>
                <a:cubicBezTo>
                  <a:pt x="12605" y="14379"/>
                  <a:pt x="12634" y="14368"/>
                  <a:pt x="12674" y="14340"/>
                </a:cubicBezTo>
                <a:lnTo>
                  <a:pt x="12674" y="14340"/>
                </a:lnTo>
                <a:cubicBezTo>
                  <a:pt x="12256" y="15136"/>
                  <a:pt x="12097" y="14559"/>
                  <a:pt x="11560" y="15335"/>
                </a:cubicBezTo>
                <a:cubicBezTo>
                  <a:pt x="11629" y="15252"/>
                  <a:pt x="11766" y="15140"/>
                  <a:pt x="11816" y="15140"/>
                </a:cubicBezTo>
                <a:cubicBezTo>
                  <a:pt x="11838" y="15140"/>
                  <a:pt x="11843" y="15161"/>
                  <a:pt x="11819" y="15216"/>
                </a:cubicBezTo>
                <a:cubicBezTo>
                  <a:pt x="11699" y="15355"/>
                  <a:pt x="11500" y="15534"/>
                  <a:pt x="11381" y="15574"/>
                </a:cubicBezTo>
                <a:cubicBezTo>
                  <a:pt x="11241" y="15780"/>
                  <a:pt x="11227" y="15833"/>
                  <a:pt x="11259" y="15833"/>
                </a:cubicBezTo>
                <a:cubicBezTo>
                  <a:pt x="11293" y="15833"/>
                  <a:pt x="11384" y="15769"/>
                  <a:pt x="11428" y="15769"/>
                </a:cubicBezTo>
                <a:cubicBezTo>
                  <a:pt x="11453" y="15769"/>
                  <a:pt x="11463" y="15789"/>
                  <a:pt x="11441" y="15852"/>
                </a:cubicBezTo>
                <a:cubicBezTo>
                  <a:pt x="11182" y="15932"/>
                  <a:pt x="11282" y="16151"/>
                  <a:pt x="11142" y="16410"/>
                </a:cubicBezTo>
                <a:lnTo>
                  <a:pt x="11043" y="16330"/>
                </a:lnTo>
                <a:lnTo>
                  <a:pt x="11043" y="16330"/>
                </a:lnTo>
                <a:cubicBezTo>
                  <a:pt x="10526" y="16887"/>
                  <a:pt x="11142" y="16648"/>
                  <a:pt x="10645" y="17146"/>
                </a:cubicBezTo>
                <a:lnTo>
                  <a:pt x="10685" y="16807"/>
                </a:lnTo>
                <a:lnTo>
                  <a:pt x="10685" y="16807"/>
                </a:lnTo>
                <a:lnTo>
                  <a:pt x="10506" y="17106"/>
                </a:lnTo>
                <a:lnTo>
                  <a:pt x="10426" y="16967"/>
                </a:lnTo>
                <a:cubicBezTo>
                  <a:pt x="10287" y="17345"/>
                  <a:pt x="10187" y="17424"/>
                  <a:pt x="9929" y="17703"/>
                </a:cubicBezTo>
                <a:cubicBezTo>
                  <a:pt x="9934" y="17702"/>
                  <a:pt x="9939" y="17701"/>
                  <a:pt x="9945" y="17701"/>
                </a:cubicBezTo>
                <a:cubicBezTo>
                  <a:pt x="10051" y="17701"/>
                  <a:pt x="10079" y="17894"/>
                  <a:pt x="9889" y="18141"/>
                </a:cubicBezTo>
                <a:cubicBezTo>
                  <a:pt x="9848" y="18169"/>
                  <a:pt x="9823" y="18179"/>
                  <a:pt x="9807" y="18179"/>
                </a:cubicBezTo>
                <a:cubicBezTo>
                  <a:pt x="9778" y="18179"/>
                  <a:pt x="9778" y="18150"/>
                  <a:pt x="9766" y="18150"/>
                </a:cubicBezTo>
                <a:cubicBezTo>
                  <a:pt x="9751" y="18150"/>
                  <a:pt x="9721" y="18189"/>
                  <a:pt x="9610" y="18359"/>
                </a:cubicBezTo>
                <a:cubicBezTo>
                  <a:pt x="9610" y="18240"/>
                  <a:pt x="9590" y="18081"/>
                  <a:pt x="9809" y="17981"/>
                </a:cubicBezTo>
                <a:cubicBezTo>
                  <a:pt x="9789" y="17942"/>
                  <a:pt x="9809" y="17842"/>
                  <a:pt x="9789" y="17802"/>
                </a:cubicBezTo>
                <a:cubicBezTo>
                  <a:pt x="9587" y="17931"/>
                  <a:pt x="9435" y="18248"/>
                  <a:pt x="9335" y="18405"/>
                </a:cubicBezTo>
                <a:lnTo>
                  <a:pt x="9335" y="18405"/>
                </a:lnTo>
                <a:cubicBezTo>
                  <a:pt x="9367" y="18358"/>
                  <a:pt x="9399" y="18316"/>
                  <a:pt x="9431" y="18300"/>
                </a:cubicBezTo>
                <a:lnTo>
                  <a:pt x="9431" y="18300"/>
                </a:lnTo>
                <a:lnTo>
                  <a:pt x="9173" y="18956"/>
                </a:lnTo>
                <a:cubicBezTo>
                  <a:pt x="9151" y="18969"/>
                  <a:pt x="9136" y="18974"/>
                  <a:pt x="9124" y="18974"/>
                </a:cubicBezTo>
                <a:cubicBezTo>
                  <a:pt x="9082" y="18974"/>
                  <a:pt x="9097" y="18900"/>
                  <a:pt x="9113" y="18837"/>
                </a:cubicBezTo>
                <a:lnTo>
                  <a:pt x="9113" y="18837"/>
                </a:lnTo>
                <a:cubicBezTo>
                  <a:pt x="9033" y="18956"/>
                  <a:pt x="9033" y="19076"/>
                  <a:pt x="8914" y="19235"/>
                </a:cubicBezTo>
                <a:cubicBezTo>
                  <a:pt x="8877" y="19143"/>
                  <a:pt x="8789" y="19085"/>
                  <a:pt x="8887" y="18871"/>
                </a:cubicBezTo>
                <a:lnTo>
                  <a:pt x="8887" y="18871"/>
                </a:lnTo>
                <a:lnTo>
                  <a:pt x="8615" y="19414"/>
                </a:lnTo>
                <a:cubicBezTo>
                  <a:pt x="8567" y="19430"/>
                  <a:pt x="8397" y="19554"/>
                  <a:pt x="8349" y="19554"/>
                </a:cubicBezTo>
                <a:cubicBezTo>
                  <a:pt x="8338" y="19554"/>
                  <a:pt x="8333" y="19548"/>
                  <a:pt x="8337" y="19533"/>
                </a:cubicBezTo>
                <a:lnTo>
                  <a:pt x="8337" y="19533"/>
                </a:lnTo>
                <a:cubicBezTo>
                  <a:pt x="8078" y="19792"/>
                  <a:pt x="7979" y="20369"/>
                  <a:pt x="7621" y="20707"/>
                </a:cubicBezTo>
                <a:cubicBezTo>
                  <a:pt x="7621" y="20747"/>
                  <a:pt x="7601" y="20787"/>
                  <a:pt x="7561" y="20886"/>
                </a:cubicBezTo>
                <a:cubicBezTo>
                  <a:pt x="7282" y="21244"/>
                  <a:pt x="6944" y="21483"/>
                  <a:pt x="6745" y="22020"/>
                </a:cubicBezTo>
                <a:lnTo>
                  <a:pt x="6427" y="22160"/>
                </a:lnTo>
                <a:cubicBezTo>
                  <a:pt x="6363" y="22264"/>
                  <a:pt x="6372" y="22291"/>
                  <a:pt x="6408" y="22291"/>
                </a:cubicBezTo>
                <a:cubicBezTo>
                  <a:pt x="6446" y="22291"/>
                  <a:pt x="6512" y="22263"/>
                  <a:pt x="6558" y="22263"/>
                </a:cubicBezTo>
                <a:cubicBezTo>
                  <a:pt x="6620" y="22263"/>
                  <a:pt x="6644" y="22314"/>
                  <a:pt x="6506" y="22557"/>
                </a:cubicBezTo>
                <a:cubicBezTo>
                  <a:pt x="6413" y="22729"/>
                  <a:pt x="6356" y="22775"/>
                  <a:pt x="6313" y="22775"/>
                </a:cubicBezTo>
                <a:cubicBezTo>
                  <a:pt x="6263" y="22775"/>
                  <a:pt x="6231" y="22712"/>
                  <a:pt x="6183" y="22712"/>
                </a:cubicBezTo>
                <a:cubicBezTo>
                  <a:pt x="6167" y="22712"/>
                  <a:pt x="6149" y="22719"/>
                  <a:pt x="6128" y="22737"/>
                </a:cubicBezTo>
                <a:cubicBezTo>
                  <a:pt x="6069" y="22995"/>
                  <a:pt x="5969" y="23453"/>
                  <a:pt x="5591" y="23731"/>
                </a:cubicBezTo>
                <a:cubicBezTo>
                  <a:pt x="5651" y="23592"/>
                  <a:pt x="5731" y="23513"/>
                  <a:pt x="5810" y="23393"/>
                </a:cubicBezTo>
                <a:lnTo>
                  <a:pt x="5810" y="23393"/>
                </a:lnTo>
                <a:lnTo>
                  <a:pt x="5512" y="23612"/>
                </a:lnTo>
                <a:cubicBezTo>
                  <a:pt x="5587" y="23278"/>
                  <a:pt x="5744" y="23072"/>
                  <a:pt x="5673" y="23072"/>
                </a:cubicBezTo>
                <a:cubicBezTo>
                  <a:pt x="5651" y="23072"/>
                  <a:pt x="5607" y="23092"/>
                  <a:pt x="5532" y="23134"/>
                </a:cubicBezTo>
                <a:cubicBezTo>
                  <a:pt x="5810" y="23393"/>
                  <a:pt x="4795" y="24269"/>
                  <a:pt x="5054" y="24507"/>
                </a:cubicBezTo>
                <a:lnTo>
                  <a:pt x="4875" y="24666"/>
                </a:lnTo>
                <a:cubicBezTo>
                  <a:pt x="4915" y="24607"/>
                  <a:pt x="4895" y="24587"/>
                  <a:pt x="4935" y="24527"/>
                </a:cubicBezTo>
                <a:lnTo>
                  <a:pt x="4935" y="24527"/>
                </a:lnTo>
                <a:cubicBezTo>
                  <a:pt x="4537" y="24806"/>
                  <a:pt x="4955" y="24945"/>
                  <a:pt x="4596" y="25403"/>
                </a:cubicBezTo>
                <a:cubicBezTo>
                  <a:pt x="4504" y="25495"/>
                  <a:pt x="4421" y="25569"/>
                  <a:pt x="4387" y="25569"/>
                </a:cubicBezTo>
                <a:cubicBezTo>
                  <a:pt x="4369" y="25569"/>
                  <a:pt x="4364" y="25549"/>
                  <a:pt x="4378" y="25502"/>
                </a:cubicBezTo>
                <a:lnTo>
                  <a:pt x="4378" y="25502"/>
                </a:lnTo>
                <a:lnTo>
                  <a:pt x="4199" y="25920"/>
                </a:lnTo>
                <a:cubicBezTo>
                  <a:pt x="4172" y="25955"/>
                  <a:pt x="4150" y="25971"/>
                  <a:pt x="4137" y="25971"/>
                </a:cubicBezTo>
                <a:cubicBezTo>
                  <a:pt x="4119" y="25971"/>
                  <a:pt x="4116" y="25945"/>
                  <a:pt x="4139" y="25900"/>
                </a:cubicBezTo>
                <a:lnTo>
                  <a:pt x="4139" y="25900"/>
                </a:lnTo>
                <a:lnTo>
                  <a:pt x="3820" y="26437"/>
                </a:lnTo>
                <a:lnTo>
                  <a:pt x="3801" y="26417"/>
                </a:lnTo>
                <a:cubicBezTo>
                  <a:pt x="3801" y="26537"/>
                  <a:pt x="3741" y="26756"/>
                  <a:pt x="3721" y="26875"/>
                </a:cubicBezTo>
                <a:cubicBezTo>
                  <a:pt x="3693" y="26895"/>
                  <a:pt x="3677" y="26903"/>
                  <a:pt x="3669" y="26903"/>
                </a:cubicBezTo>
                <a:cubicBezTo>
                  <a:pt x="3639" y="26903"/>
                  <a:pt x="3718" y="26794"/>
                  <a:pt x="3688" y="26794"/>
                </a:cubicBezTo>
                <a:cubicBezTo>
                  <a:pt x="3686" y="26794"/>
                  <a:pt x="3684" y="26794"/>
                  <a:pt x="3681" y="26795"/>
                </a:cubicBezTo>
                <a:lnTo>
                  <a:pt x="3522" y="27154"/>
                </a:lnTo>
                <a:cubicBezTo>
                  <a:pt x="3508" y="27159"/>
                  <a:pt x="3496" y="27161"/>
                  <a:pt x="3486" y="27161"/>
                </a:cubicBezTo>
                <a:cubicBezTo>
                  <a:pt x="3381" y="27161"/>
                  <a:pt x="3476" y="26897"/>
                  <a:pt x="3622" y="26716"/>
                </a:cubicBezTo>
                <a:lnTo>
                  <a:pt x="3622" y="26716"/>
                </a:lnTo>
                <a:cubicBezTo>
                  <a:pt x="3124" y="26795"/>
                  <a:pt x="3522" y="27014"/>
                  <a:pt x="2925" y="27532"/>
                </a:cubicBezTo>
                <a:lnTo>
                  <a:pt x="3084" y="27213"/>
                </a:lnTo>
                <a:lnTo>
                  <a:pt x="3084" y="27213"/>
                </a:lnTo>
                <a:cubicBezTo>
                  <a:pt x="2786" y="27273"/>
                  <a:pt x="2706" y="27551"/>
                  <a:pt x="2368" y="27810"/>
                </a:cubicBezTo>
                <a:cubicBezTo>
                  <a:pt x="2438" y="27782"/>
                  <a:pt x="2763" y="27558"/>
                  <a:pt x="2895" y="27558"/>
                </a:cubicBezTo>
                <a:cubicBezTo>
                  <a:pt x="2940" y="27558"/>
                  <a:pt x="2963" y="27584"/>
                  <a:pt x="2945" y="27653"/>
                </a:cubicBezTo>
                <a:lnTo>
                  <a:pt x="2945" y="27653"/>
                </a:lnTo>
                <a:cubicBezTo>
                  <a:pt x="2980" y="27544"/>
                  <a:pt x="3024" y="27389"/>
                  <a:pt x="3124" y="27372"/>
                </a:cubicBezTo>
                <a:lnTo>
                  <a:pt x="3124" y="27372"/>
                </a:lnTo>
                <a:cubicBezTo>
                  <a:pt x="3164" y="27551"/>
                  <a:pt x="3064" y="27591"/>
                  <a:pt x="2925" y="27711"/>
                </a:cubicBezTo>
                <a:cubicBezTo>
                  <a:pt x="2846" y="27790"/>
                  <a:pt x="2746" y="27910"/>
                  <a:pt x="2686" y="28128"/>
                </a:cubicBezTo>
                <a:cubicBezTo>
                  <a:pt x="2672" y="28121"/>
                  <a:pt x="2658" y="28118"/>
                  <a:pt x="2644" y="28118"/>
                </a:cubicBezTo>
                <a:cubicBezTo>
                  <a:pt x="2547" y="28118"/>
                  <a:pt x="2470" y="28294"/>
                  <a:pt x="2348" y="28487"/>
                </a:cubicBezTo>
                <a:lnTo>
                  <a:pt x="2209" y="28387"/>
                </a:lnTo>
                <a:cubicBezTo>
                  <a:pt x="2090" y="28646"/>
                  <a:pt x="2169" y="28686"/>
                  <a:pt x="2149" y="28865"/>
                </a:cubicBezTo>
                <a:cubicBezTo>
                  <a:pt x="1977" y="29089"/>
                  <a:pt x="1849" y="29104"/>
                  <a:pt x="1728" y="29104"/>
                </a:cubicBezTo>
                <a:cubicBezTo>
                  <a:pt x="1709" y="29104"/>
                  <a:pt x="1690" y="29103"/>
                  <a:pt x="1672" y="29103"/>
                </a:cubicBezTo>
                <a:cubicBezTo>
                  <a:pt x="1581" y="29230"/>
                  <a:pt x="1580" y="29263"/>
                  <a:pt x="1614" y="29263"/>
                </a:cubicBezTo>
                <a:cubicBezTo>
                  <a:pt x="1652" y="29263"/>
                  <a:pt x="1733" y="29222"/>
                  <a:pt x="1781" y="29222"/>
                </a:cubicBezTo>
                <a:cubicBezTo>
                  <a:pt x="1832" y="29222"/>
                  <a:pt x="1846" y="29269"/>
                  <a:pt x="1731" y="29461"/>
                </a:cubicBezTo>
                <a:cubicBezTo>
                  <a:pt x="1433" y="29780"/>
                  <a:pt x="1333" y="30078"/>
                  <a:pt x="1134" y="30556"/>
                </a:cubicBezTo>
                <a:cubicBezTo>
                  <a:pt x="1077" y="30613"/>
                  <a:pt x="1046" y="30634"/>
                  <a:pt x="1029" y="30634"/>
                </a:cubicBezTo>
                <a:cubicBezTo>
                  <a:pt x="987" y="30634"/>
                  <a:pt x="1034" y="30508"/>
                  <a:pt x="996" y="30508"/>
                </a:cubicBezTo>
                <a:cubicBezTo>
                  <a:pt x="991" y="30508"/>
                  <a:pt x="984" y="30511"/>
                  <a:pt x="975" y="30516"/>
                </a:cubicBezTo>
                <a:lnTo>
                  <a:pt x="936" y="30814"/>
                </a:lnTo>
                <a:cubicBezTo>
                  <a:pt x="920" y="30838"/>
                  <a:pt x="907" y="30846"/>
                  <a:pt x="898" y="30846"/>
                </a:cubicBezTo>
                <a:cubicBezTo>
                  <a:pt x="883" y="30846"/>
                  <a:pt x="876" y="30827"/>
                  <a:pt x="876" y="30814"/>
                </a:cubicBezTo>
                <a:lnTo>
                  <a:pt x="876" y="30814"/>
                </a:lnTo>
                <a:cubicBezTo>
                  <a:pt x="796" y="31033"/>
                  <a:pt x="995" y="30914"/>
                  <a:pt x="836" y="31232"/>
                </a:cubicBezTo>
                <a:cubicBezTo>
                  <a:pt x="936" y="31411"/>
                  <a:pt x="219" y="31690"/>
                  <a:pt x="160" y="32187"/>
                </a:cubicBezTo>
                <a:lnTo>
                  <a:pt x="140" y="32187"/>
                </a:lnTo>
                <a:lnTo>
                  <a:pt x="359" y="32844"/>
                </a:lnTo>
                <a:cubicBezTo>
                  <a:pt x="398" y="32884"/>
                  <a:pt x="359" y="32904"/>
                  <a:pt x="339" y="32923"/>
                </a:cubicBezTo>
                <a:lnTo>
                  <a:pt x="319" y="32923"/>
                </a:lnTo>
                <a:lnTo>
                  <a:pt x="80" y="32147"/>
                </a:lnTo>
                <a:cubicBezTo>
                  <a:pt x="60" y="32108"/>
                  <a:pt x="60" y="32068"/>
                  <a:pt x="20" y="32068"/>
                </a:cubicBezTo>
                <a:cubicBezTo>
                  <a:pt x="20" y="32088"/>
                  <a:pt x="0" y="32108"/>
                  <a:pt x="20" y="32108"/>
                </a:cubicBezTo>
                <a:lnTo>
                  <a:pt x="319" y="32983"/>
                </a:lnTo>
                <a:cubicBezTo>
                  <a:pt x="836" y="33043"/>
                  <a:pt x="936" y="33102"/>
                  <a:pt x="1493" y="33102"/>
                </a:cubicBezTo>
                <a:lnTo>
                  <a:pt x="1711" y="33222"/>
                </a:lnTo>
                <a:lnTo>
                  <a:pt x="1950" y="33023"/>
                </a:lnTo>
                <a:lnTo>
                  <a:pt x="1950" y="33023"/>
                </a:lnTo>
                <a:cubicBezTo>
                  <a:pt x="1905" y="33057"/>
                  <a:pt x="1873" y="33071"/>
                  <a:pt x="1851" y="33071"/>
                </a:cubicBezTo>
                <a:cubicBezTo>
                  <a:pt x="1794" y="33071"/>
                  <a:pt x="1802" y="32978"/>
                  <a:pt x="1831" y="32864"/>
                </a:cubicBezTo>
                <a:cubicBezTo>
                  <a:pt x="1871" y="32685"/>
                  <a:pt x="1970" y="32466"/>
                  <a:pt x="2030" y="32287"/>
                </a:cubicBezTo>
                <a:cubicBezTo>
                  <a:pt x="2010" y="32287"/>
                  <a:pt x="1990" y="32287"/>
                  <a:pt x="1970" y="32307"/>
                </a:cubicBezTo>
                <a:cubicBezTo>
                  <a:pt x="1990" y="32267"/>
                  <a:pt x="2030" y="32227"/>
                  <a:pt x="2050" y="32207"/>
                </a:cubicBezTo>
                <a:lnTo>
                  <a:pt x="2050" y="32207"/>
                </a:lnTo>
                <a:cubicBezTo>
                  <a:pt x="2030" y="32227"/>
                  <a:pt x="2030" y="32247"/>
                  <a:pt x="2030" y="32287"/>
                </a:cubicBezTo>
                <a:cubicBezTo>
                  <a:pt x="2050" y="32267"/>
                  <a:pt x="2070" y="32267"/>
                  <a:pt x="2090" y="32247"/>
                </a:cubicBezTo>
                <a:lnTo>
                  <a:pt x="2090" y="32247"/>
                </a:lnTo>
                <a:cubicBezTo>
                  <a:pt x="2090" y="32426"/>
                  <a:pt x="2050" y="32645"/>
                  <a:pt x="2149" y="32685"/>
                </a:cubicBezTo>
                <a:cubicBezTo>
                  <a:pt x="2169" y="32645"/>
                  <a:pt x="2209" y="32545"/>
                  <a:pt x="2269" y="32466"/>
                </a:cubicBezTo>
                <a:lnTo>
                  <a:pt x="2269" y="32466"/>
                </a:lnTo>
                <a:cubicBezTo>
                  <a:pt x="2249" y="32525"/>
                  <a:pt x="2249" y="32565"/>
                  <a:pt x="2288" y="32565"/>
                </a:cubicBezTo>
                <a:cubicBezTo>
                  <a:pt x="2308" y="32545"/>
                  <a:pt x="2328" y="32446"/>
                  <a:pt x="2348" y="32366"/>
                </a:cubicBezTo>
                <a:lnTo>
                  <a:pt x="2567" y="32366"/>
                </a:lnTo>
                <a:lnTo>
                  <a:pt x="2527" y="32307"/>
                </a:lnTo>
                <a:lnTo>
                  <a:pt x="3064" y="31809"/>
                </a:lnTo>
                <a:cubicBezTo>
                  <a:pt x="3224" y="31272"/>
                  <a:pt x="3283" y="30755"/>
                  <a:pt x="3721" y="30058"/>
                </a:cubicBezTo>
                <a:lnTo>
                  <a:pt x="3721" y="30058"/>
                </a:lnTo>
                <a:cubicBezTo>
                  <a:pt x="3701" y="30297"/>
                  <a:pt x="3880" y="30237"/>
                  <a:pt x="4000" y="30337"/>
                </a:cubicBezTo>
                <a:cubicBezTo>
                  <a:pt x="3727" y="30415"/>
                  <a:pt x="3664" y="30874"/>
                  <a:pt x="3400" y="31173"/>
                </a:cubicBezTo>
                <a:lnTo>
                  <a:pt x="3400" y="31173"/>
                </a:lnTo>
                <a:cubicBezTo>
                  <a:pt x="3450" y="31120"/>
                  <a:pt x="3485" y="31101"/>
                  <a:pt x="3509" y="31101"/>
                </a:cubicBezTo>
                <a:cubicBezTo>
                  <a:pt x="3545" y="31101"/>
                  <a:pt x="3553" y="31147"/>
                  <a:pt x="3542" y="31192"/>
                </a:cubicBezTo>
                <a:lnTo>
                  <a:pt x="3880" y="30496"/>
                </a:lnTo>
                <a:cubicBezTo>
                  <a:pt x="3899" y="30511"/>
                  <a:pt x="3917" y="30518"/>
                  <a:pt x="3935" y="30518"/>
                </a:cubicBezTo>
                <a:cubicBezTo>
                  <a:pt x="4013" y="30518"/>
                  <a:pt x="4093" y="30394"/>
                  <a:pt x="4238" y="30297"/>
                </a:cubicBezTo>
                <a:cubicBezTo>
                  <a:pt x="3920" y="30257"/>
                  <a:pt x="4437" y="29740"/>
                  <a:pt x="4557" y="29461"/>
                </a:cubicBezTo>
                <a:lnTo>
                  <a:pt x="4557" y="29461"/>
                </a:lnTo>
                <a:cubicBezTo>
                  <a:pt x="4636" y="29501"/>
                  <a:pt x="4676" y="29601"/>
                  <a:pt x="4417" y="29899"/>
                </a:cubicBezTo>
                <a:cubicBezTo>
                  <a:pt x="4835" y="29680"/>
                  <a:pt x="4497" y="29282"/>
                  <a:pt x="4875" y="29064"/>
                </a:cubicBezTo>
                <a:lnTo>
                  <a:pt x="4875" y="29064"/>
                </a:lnTo>
                <a:cubicBezTo>
                  <a:pt x="4835" y="29123"/>
                  <a:pt x="4795" y="29163"/>
                  <a:pt x="4795" y="29223"/>
                </a:cubicBezTo>
                <a:cubicBezTo>
                  <a:pt x="4863" y="29037"/>
                  <a:pt x="5132" y="28735"/>
                  <a:pt x="5211" y="28735"/>
                </a:cubicBezTo>
                <a:cubicBezTo>
                  <a:pt x="5225" y="28735"/>
                  <a:pt x="5233" y="28744"/>
                  <a:pt x="5233" y="28765"/>
                </a:cubicBezTo>
                <a:lnTo>
                  <a:pt x="5173" y="28845"/>
                </a:lnTo>
                <a:cubicBezTo>
                  <a:pt x="5571" y="28387"/>
                  <a:pt x="6308" y="27372"/>
                  <a:pt x="6188" y="27173"/>
                </a:cubicBezTo>
                <a:lnTo>
                  <a:pt x="6188" y="27173"/>
                </a:lnTo>
                <a:cubicBezTo>
                  <a:pt x="6208" y="27193"/>
                  <a:pt x="6347" y="27392"/>
                  <a:pt x="6367" y="27452"/>
                </a:cubicBezTo>
                <a:lnTo>
                  <a:pt x="6407" y="26537"/>
                </a:lnTo>
                <a:cubicBezTo>
                  <a:pt x="6487" y="26457"/>
                  <a:pt x="6546" y="26358"/>
                  <a:pt x="6626" y="26278"/>
                </a:cubicBezTo>
                <a:cubicBezTo>
                  <a:pt x="6825" y="26378"/>
                  <a:pt x="7044" y="26457"/>
                  <a:pt x="6885" y="26795"/>
                </a:cubicBezTo>
                <a:cubicBezTo>
                  <a:pt x="7004" y="26696"/>
                  <a:pt x="7143" y="26577"/>
                  <a:pt x="7282" y="26278"/>
                </a:cubicBezTo>
                <a:lnTo>
                  <a:pt x="7282" y="26278"/>
                </a:lnTo>
                <a:cubicBezTo>
                  <a:pt x="7251" y="26297"/>
                  <a:pt x="7200" y="26306"/>
                  <a:pt x="7149" y="26306"/>
                </a:cubicBezTo>
                <a:cubicBezTo>
                  <a:pt x="7039" y="26306"/>
                  <a:pt x="6924" y="26266"/>
                  <a:pt x="6964" y="26198"/>
                </a:cubicBezTo>
                <a:cubicBezTo>
                  <a:pt x="7355" y="26042"/>
                  <a:pt x="7228" y="26059"/>
                  <a:pt x="7619" y="25814"/>
                </a:cubicBezTo>
                <a:lnTo>
                  <a:pt x="7619" y="25814"/>
                </a:lnTo>
                <a:cubicBezTo>
                  <a:pt x="7610" y="25818"/>
                  <a:pt x="7602" y="25819"/>
                  <a:pt x="7594" y="25819"/>
                </a:cubicBezTo>
                <a:cubicBezTo>
                  <a:pt x="7490" y="25819"/>
                  <a:pt x="7403" y="25558"/>
                  <a:pt x="7541" y="25403"/>
                </a:cubicBezTo>
                <a:lnTo>
                  <a:pt x="7541" y="25403"/>
                </a:lnTo>
                <a:cubicBezTo>
                  <a:pt x="7561" y="25461"/>
                  <a:pt x="7771" y="25577"/>
                  <a:pt x="7761" y="25656"/>
                </a:cubicBezTo>
                <a:lnTo>
                  <a:pt x="7761" y="25656"/>
                </a:lnTo>
                <a:lnTo>
                  <a:pt x="7875" y="25048"/>
                </a:lnTo>
                <a:lnTo>
                  <a:pt x="7875" y="25048"/>
                </a:lnTo>
                <a:cubicBezTo>
                  <a:pt x="7868" y="25130"/>
                  <a:pt x="7960" y="25171"/>
                  <a:pt x="8067" y="25171"/>
                </a:cubicBezTo>
                <a:cubicBezTo>
                  <a:pt x="8117" y="25171"/>
                  <a:pt x="8170" y="25162"/>
                  <a:pt x="8218" y="25144"/>
                </a:cubicBezTo>
                <a:lnTo>
                  <a:pt x="8218" y="25144"/>
                </a:lnTo>
                <a:cubicBezTo>
                  <a:pt x="8216" y="25144"/>
                  <a:pt x="8214" y="25145"/>
                  <a:pt x="8213" y="25145"/>
                </a:cubicBezTo>
                <a:cubicBezTo>
                  <a:pt x="8156" y="25145"/>
                  <a:pt x="8537" y="24743"/>
                  <a:pt x="8596" y="24607"/>
                </a:cubicBezTo>
                <a:lnTo>
                  <a:pt x="8596" y="24607"/>
                </a:lnTo>
                <a:lnTo>
                  <a:pt x="8397" y="24766"/>
                </a:lnTo>
                <a:cubicBezTo>
                  <a:pt x="8834" y="24269"/>
                  <a:pt x="8476" y="23990"/>
                  <a:pt x="8874" y="23493"/>
                </a:cubicBezTo>
                <a:cubicBezTo>
                  <a:pt x="8874" y="23564"/>
                  <a:pt x="8965" y="23726"/>
                  <a:pt x="9105" y="23726"/>
                </a:cubicBezTo>
                <a:cubicBezTo>
                  <a:pt x="9160" y="23726"/>
                  <a:pt x="9224" y="23700"/>
                  <a:pt x="9292" y="23632"/>
                </a:cubicBezTo>
                <a:cubicBezTo>
                  <a:pt x="9272" y="23532"/>
                  <a:pt x="9232" y="23254"/>
                  <a:pt x="9232" y="22936"/>
                </a:cubicBezTo>
                <a:cubicBezTo>
                  <a:pt x="9391" y="22756"/>
                  <a:pt x="9551" y="22557"/>
                  <a:pt x="9690" y="22359"/>
                </a:cubicBezTo>
                <a:lnTo>
                  <a:pt x="9690" y="22359"/>
                </a:lnTo>
                <a:cubicBezTo>
                  <a:pt x="9650" y="22737"/>
                  <a:pt x="9590" y="23134"/>
                  <a:pt x="9531" y="23393"/>
                </a:cubicBezTo>
                <a:cubicBezTo>
                  <a:pt x="9730" y="23254"/>
                  <a:pt x="9650" y="23413"/>
                  <a:pt x="9869" y="23115"/>
                </a:cubicBezTo>
                <a:cubicBezTo>
                  <a:pt x="9881" y="23109"/>
                  <a:pt x="9892" y="23107"/>
                  <a:pt x="9900" y="23107"/>
                </a:cubicBezTo>
                <a:cubicBezTo>
                  <a:pt x="9980" y="23107"/>
                  <a:pt x="9844" y="23360"/>
                  <a:pt x="9789" y="23433"/>
                </a:cubicBezTo>
                <a:lnTo>
                  <a:pt x="10346" y="22796"/>
                </a:lnTo>
                <a:cubicBezTo>
                  <a:pt x="10187" y="22717"/>
                  <a:pt x="10625" y="22160"/>
                  <a:pt x="10486" y="22100"/>
                </a:cubicBezTo>
                <a:lnTo>
                  <a:pt x="10486" y="22100"/>
                </a:lnTo>
                <a:lnTo>
                  <a:pt x="10048" y="22955"/>
                </a:lnTo>
                <a:cubicBezTo>
                  <a:pt x="9889" y="22876"/>
                  <a:pt x="9988" y="22219"/>
                  <a:pt x="10386" y="21762"/>
                </a:cubicBezTo>
                <a:cubicBezTo>
                  <a:pt x="10402" y="21754"/>
                  <a:pt x="10417" y="21750"/>
                  <a:pt x="10430" y="21750"/>
                </a:cubicBezTo>
                <a:cubicBezTo>
                  <a:pt x="10550" y="21750"/>
                  <a:pt x="10571" y="22042"/>
                  <a:pt x="10625" y="22060"/>
                </a:cubicBezTo>
                <a:cubicBezTo>
                  <a:pt x="10625" y="21961"/>
                  <a:pt x="10884" y="21543"/>
                  <a:pt x="10963" y="21523"/>
                </a:cubicBezTo>
                <a:lnTo>
                  <a:pt x="10963" y="21523"/>
                </a:lnTo>
                <a:lnTo>
                  <a:pt x="10864" y="21782"/>
                </a:lnTo>
                <a:cubicBezTo>
                  <a:pt x="11142" y="21563"/>
                  <a:pt x="11043" y="21205"/>
                  <a:pt x="11421" y="21006"/>
                </a:cubicBezTo>
                <a:cubicBezTo>
                  <a:pt x="11520" y="20886"/>
                  <a:pt x="11859" y="20807"/>
                  <a:pt x="11799" y="20727"/>
                </a:cubicBezTo>
                <a:lnTo>
                  <a:pt x="11799" y="20727"/>
                </a:lnTo>
                <a:cubicBezTo>
                  <a:pt x="11775" y="20732"/>
                  <a:pt x="11750" y="20735"/>
                  <a:pt x="11724" y="20735"/>
                </a:cubicBezTo>
                <a:cubicBezTo>
                  <a:pt x="11552" y="20735"/>
                  <a:pt x="11335" y="20629"/>
                  <a:pt x="11162" y="20508"/>
                </a:cubicBezTo>
                <a:cubicBezTo>
                  <a:pt x="11262" y="20369"/>
                  <a:pt x="11361" y="20250"/>
                  <a:pt x="11461" y="20130"/>
                </a:cubicBezTo>
                <a:lnTo>
                  <a:pt x="11520" y="20190"/>
                </a:lnTo>
                <a:lnTo>
                  <a:pt x="11560" y="20110"/>
                </a:lnTo>
                <a:lnTo>
                  <a:pt x="11520" y="20070"/>
                </a:lnTo>
                <a:cubicBezTo>
                  <a:pt x="11620" y="19951"/>
                  <a:pt x="11719" y="19812"/>
                  <a:pt x="11819" y="19692"/>
                </a:cubicBezTo>
                <a:cubicBezTo>
                  <a:pt x="11950" y="19730"/>
                  <a:pt x="11852" y="20136"/>
                  <a:pt x="12005" y="20136"/>
                </a:cubicBezTo>
                <a:cubicBezTo>
                  <a:pt x="12015" y="20136"/>
                  <a:pt x="12025" y="20134"/>
                  <a:pt x="12038" y="20130"/>
                </a:cubicBezTo>
                <a:cubicBezTo>
                  <a:pt x="12018" y="20090"/>
                  <a:pt x="12038" y="19951"/>
                  <a:pt x="12058" y="19891"/>
                </a:cubicBezTo>
                <a:cubicBezTo>
                  <a:pt x="12079" y="19879"/>
                  <a:pt x="12096" y="19874"/>
                  <a:pt x="12110" y="19874"/>
                </a:cubicBezTo>
                <a:cubicBezTo>
                  <a:pt x="12150" y="19874"/>
                  <a:pt x="12164" y="19911"/>
                  <a:pt x="12193" y="19911"/>
                </a:cubicBezTo>
                <a:cubicBezTo>
                  <a:pt x="12219" y="19911"/>
                  <a:pt x="12257" y="19882"/>
                  <a:pt x="12336" y="19772"/>
                </a:cubicBezTo>
                <a:cubicBezTo>
                  <a:pt x="12249" y="19657"/>
                  <a:pt x="12509" y="19447"/>
                  <a:pt x="12482" y="19447"/>
                </a:cubicBezTo>
                <a:cubicBezTo>
                  <a:pt x="12473" y="19447"/>
                  <a:pt x="12422" y="19477"/>
                  <a:pt x="12296" y="19553"/>
                </a:cubicBezTo>
                <a:cubicBezTo>
                  <a:pt x="12455" y="19295"/>
                  <a:pt x="12535" y="19334"/>
                  <a:pt x="12754" y="19036"/>
                </a:cubicBezTo>
                <a:lnTo>
                  <a:pt x="12754" y="19036"/>
                </a:lnTo>
                <a:cubicBezTo>
                  <a:pt x="12750" y="19037"/>
                  <a:pt x="12746" y="19037"/>
                  <a:pt x="12743" y="19037"/>
                </a:cubicBezTo>
                <a:cubicBezTo>
                  <a:pt x="12654" y="19037"/>
                  <a:pt x="12656" y="18808"/>
                  <a:pt x="12694" y="18578"/>
                </a:cubicBezTo>
                <a:cubicBezTo>
                  <a:pt x="12774" y="18479"/>
                  <a:pt x="12873" y="18379"/>
                  <a:pt x="12953" y="18280"/>
                </a:cubicBezTo>
                <a:cubicBezTo>
                  <a:pt x="12953" y="18280"/>
                  <a:pt x="12973" y="18260"/>
                  <a:pt x="12973" y="18260"/>
                </a:cubicBezTo>
                <a:cubicBezTo>
                  <a:pt x="13391" y="17782"/>
                  <a:pt x="13669" y="17564"/>
                  <a:pt x="14047" y="17086"/>
                </a:cubicBezTo>
                <a:cubicBezTo>
                  <a:pt x="14105" y="17072"/>
                  <a:pt x="14235" y="16974"/>
                  <a:pt x="14296" y="16974"/>
                </a:cubicBezTo>
                <a:cubicBezTo>
                  <a:pt x="14319" y="16974"/>
                  <a:pt x="14331" y="16988"/>
                  <a:pt x="14326" y="17026"/>
                </a:cubicBezTo>
                <a:cubicBezTo>
                  <a:pt x="14346" y="16947"/>
                  <a:pt x="14346" y="16847"/>
                  <a:pt x="14465" y="16688"/>
                </a:cubicBezTo>
                <a:cubicBezTo>
                  <a:pt x="14516" y="16661"/>
                  <a:pt x="14546" y="16650"/>
                  <a:pt x="14561" y="16650"/>
                </a:cubicBezTo>
                <a:cubicBezTo>
                  <a:pt x="14641" y="16650"/>
                  <a:pt x="14348" y="16940"/>
                  <a:pt x="14480" y="16940"/>
                </a:cubicBezTo>
                <a:cubicBezTo>
                  <a:pt x="14495" y="16940"/>
                  <a:pt x="14516" y="16936"/>
                  <a:pt x="14545" y="16927"/>
                </a:cubicBezTo>
                <a:cubicBezTo>
                  <a:pt x="14485" y="16847"/>
                  <a:pt x="14724" y="16469"/>
                  <a:pt x="14843" y="16230"/>
                </a:cubicBezTo>
                <a:cubicBezTo>
                  <a:pt x="14836" y="16229"/>
                  <a:pt x="14829" y="16228"/>
                  <a:pt x="14822" y="16228"/>
                </a:cubicBezTo>
                <a:cubicBezTo>
                  <a:pt x="14647" y="16228"/>
                  <a:pt x="14441" y="16697"/>
                  <a:pt x="14326" y="16927"/>
                </a:cubicBezTo>
                <a:cubicBezTo>
                  <a:pt x="14266" y="16887"/>
                  <a:pt x="14246" y="16788"/>
                  <a:pt x="14246" y="16668"/>
                </a:cubicBezTo>
                <a:cubicBezTo>
                  <a:pt x="14644" y="16171"/>
                  <a:pt x="15042" y="15673"/>
                  <a:pt x="15440" y="15176"/>
                </a:cubicBezTo>
                <a:cubicBezTo>
                  <a:pt x="15758" y="14897"/>
                  <a:pt x="16415" y="13982"/>
                  <a:pt x="16912" y="13564"/>
                </a:cubicBezTo>
                <a:cubicBezTo>
                  <a:pt x="16952" y="13465"/>
                  <a:pt x="17012" y="13346"/>
                  <a:pt x="16992" y="13286"/>
                </a:cubicBezTo>
                <a:cubicBezTo>
                  <a:pt x="17390" y="12808"/>
                  <a:pt x="17768" y="12351"/>
                  <a:pt x="18166" y="11873"/>
                </a:cubicBezTo>
                <a:cubicBezTo>
                  <a:pt x="18305" y="11714"/>
                  <a:pt x="18444" y="11555"/>
                  <a:pt x="18564" y="11396"/>
                </a:cubicBezTo>
                <a:cubicBezTo>
                  <a:pt x="18584" y="11416"/>
                  <a:pt x="18584" y="11436"/>
                  <a:pt x="18623" y="11436"/>
                </a:cubicBezTo>
                <a:lnTo>
                  <a:pt x="18782" y="11137"/>
                </a:lnTo>
                <a:cubicBezTo>
                  <a:pt x="18782" y="11137"/>
                  <a:pt x="18782" y="11137"/>
                  <a:pt x="18802" y="11117"/>
                </a:cubicBezTo>
                <a:lnTo>
                  <a:pt x="18802" y="11117"/>
                </a:lnTo>
                <a:cubicBezTo>
                  <a:pt x="18818" y="11148"/>
                  <a:pt x="18797" y="11215"/>
                  <a:pt x="18825" y="11215"/>
                </a:cubicBezTo>
                <a:cubicBezTo>
                  <a:pt x="18833" y="11215"/>
                  <a:pt x="18844" y="11210"/>
                  <a:pt x="18862" y="11197"/>
                </a:cubicBezTo>
                <a:cubicBezTo>
                  <a:pt x="18842" y="11177"/>
                  <a:pt x="18842" y="11117"/>
                  <a:pt x="18862" y="11038"/>
                </a:cubicBezTo>
                <a:cubicBezTo>
                  <a:pt x="18981" y="10918"/>
                  <a:pt x="19081" y="10779"/>
                  <a:pt x="19180" y="10660"/>
                </a:cubicBezTo>
                <a:cubicBezTo>
                  <a:pt x="19200" y="10640"/>
                  <a:pt x="19220" y="10640"/>
                  <a:pt x="19220" y="10640"/>
                </a:cubicBezTo>
                <a:cubicBezTo>
                  <a:pt x="19240" y="10620"/>
                  <a:pt x="19240" y="10600"/>
                  <a:pt x="19240" y="10600"/>
                </a:cubicBezTo>
                <a:cubicBezTo>
                  <a:pt x="19320" y="10500"/>
                  <a:pt x="19419" y="10381"/>
                  <a:pt x="19499" y="10282"/>
                </a:cubicBezTo>
                <a:cubicBezTo>
                  <a:pt x="19519" y="10282"/>
                  <a:pt x="19539" y="10262"/>
                  <a:pt x="19558" y="10242"/>
                </a:cubicBezTo>
                <a:cubicBezTo>
                  <a:pt x="19578" y="10202"/>
                  <a:pt x="19618" y="10182"/>
                  <a:pt x="19638" y="10142"/>
                </a:cubicBezTo>
                <a:cubicBezTo>
                  <a:pt x="22324" y="6959"/>
                  <a:pt x="24731" y="4293"/>
                  <a:pt x="26323" y="2840"/>
                </a:cubicBezTo>
                <a:cubicBezTo>
                  <a:pt x="26338" y="2846"/>
                  <a:pt x="26350" y="2849"/>
                  <a:pt x="26360" y="2849"/>
                </a:cubicBezTo>
                <a:cubicBezTo>
                  <a:pt x="26417" y="2849"/>
                  <a:pt x="26420" y="2778"/>
                  <a:pt x="26407" y="2778"/>
                </a:cubicBezTo>
                <a:cubicBezTo>
                  <a:pt x="26406" y="2778"/>
                  <a:pt x="26404" y="2779"/>
                  <a:pt x="26403" y="2781"/>
                </a:cubicBezTo>
                <a:cubicBezTo>
                  <a:pt x="26562" y="2621"/>
                  <a:pt x="26741" y="2482"/>
                  <a:pt x="26880" y="2363"/>
                </a:cubicBezTo>
                <a:lnTo>
                  <a:pt x="26761" y="2243"/>
                </a:lnTo>
                <a:cubicBezTo>
                  <a:pt x="26761" y="2243"/>
                  <a:pt x="26482" y="2064"/>
                  <a:pt x="26144" y="1786"/>
                </a:cubicBezTo>
                <a:cubicBezTo>
                  <a:pt x="26124" y="1607"/>
                  <a:pt x="26084" y="1428"/>
                  <a:pt x="26184" y="1368"/>
                </a:cubicBezTo>
                <a:cubicBezTo>
                  <a:pt x="26045" y="1328"/>
                  <a:pt x="25925" y="1209"/>
                  <a:pt x="25786" y="950"/>
                </a:cubicBezTo>
                <a:cubicBezTo>
                  <a:pt x="25667" y="711"/>
                  <a:pt x="25527" y="333"/>
                  <a:pt x="25368" y="15"/>
                </a:cubicBezTo>
                <a:cubicBezTo>
                  <a:pt x="25348" y="5"/>
                  <a:pt x="25333" y="0"/>
                  <a:pt x="253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8"/>
          <p:cNvSpPr/>
          <p:nvPr/>
        </p:nvSpPr>
        <p:spPr>
          <a:xfrm rot="-1662243">
            <a:off x="1053152" y="1448485"/>
            <a:ext cx="662913" cy="773659"/>
          </a:xfrm>
          <a:custGeom>
            <a:avLst/>
            <a:gdLst/>
            <a:ahLst/>
            <a:cxnLst/>
            <a:rect l="l" t="t" r="r" b="b"/>
            <a:pathLst>
              <a:path w="23339" h="27238" extrusionOk="0">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4" name="Google Shape;624;p8"/>
          <p:cNvGrpSpPr/>
          <p:nvPr/>
        </p:nvGrpSpPr>
        <p:grpSpPr>
          <a:xfrm rot="-5400000">
            <a:off x="7454887" y="3245981"/>
            <a:ext cx="993205" cy="505943"/>
            <a:chOff x="2094425" y="748900"/>
            <a:chExt cx="887900" cy="452300"/>
          </a:xfrm>
        </p:grpSpPr>
        <p:sp>
          <p:nvSpPr>
            <p:cNvPr id="625" name="Google Shape;625;p8"/>
            <p:cNvSpPr/>
            <p:nvPr/>
          </p:nvSpPr>
          <p:spPr>
            <a:xfrm>
              <a:off x="2094425" y="748900"/>
              <a:ext cx="887900" cy="419450"/>
            </a:xfrm>
            <a:custGeom>
              <a:avLst/>
              <a:gdLst/>
              <a:ahLst/>
              <a:cxnLst/>
              <a:rect l="l" t="t" r="r" b="b"/>
              <a:pathLst>
                <a:path w="35516" h="16778" extrusionOk="0">
                  <a:moveTo>
                    <a:pt x="18732" y="0"/>
                  </a:moveTo>
                  <a:cubicBezTo>
                    <a:pt x="17804" y="0"/>
                    <a:pt x="16865" y="68"/>
                    <a:pt x="15918" y="202"/>
                  </a:cubicBezTo>
                  <a:cubicBezTo>
                    <a:pt x="14724" y="362"/>
                    <a:pt x="13570" y="640"/>
                    <a:pt x="12456" y="1038"/>
                  </a:cubicBezTo>
                  <a:cubicBezTo>
                    <a:pt x="8397" y="2451"/>
                    <a:pt x="5154" y="4918"/>
                    <a:pt x="2766" y="8499"/>
                  </a:cubicBezTo>
                  <a:cubicBezTo>
                    <a:pt x="1234" y="10787"/>
                    <a:pt x="319" y="13314"/>
                    <a:pt x="21" y="16060"/>
                  </a:cubicBezTo>
                  <a:cubicBezTo>
                    <a:pt x="1" y="16159"/>
                    <a:pt x="1" y="16279"/>
                    <a:pt x="1" y="16378"/>
                  </a:cubicBezTo>
                  <a:cubicBezTo>
                    <a:pt x="21" y="16617"/>
                    <a:pt x="200" y="16756"/>
                    <a:pt x="419" y="16776"/>
                  </a:cubicBezTo>
                  <a:cubicBezTo>
                    <a:pt x="431" y="16777"/>
                    <a:pt x="444" y="16778"/>
                    <a:pt x="456" y="16778"/>
                  </a:cubicBezTo>
                  <a:cubicBezTo>
                    <a:pt x="640" y="16778"/>
                    <a:pt x="800" y="16643"/>
                    <a:pt x="856" y="16438"/>
                  </a:cubicBezTo>
                  <a:cubicBezTo>
                    <a:pt x="896" y="16338"/>
                    <a:pt x="896" y="16239"/>
                    <a:pt x="916" y="16139"/>
                  </a:cubicBezTo>
                  <a:cubicBezTo>
                    <a:pt x="1294" y="12737"/>
                    <a:pt x="2627" y="9753"/>
                    <a:pt x="4875" y="7206"/>
                  </a:cubicBezTo>
                  <a:cubicBezTo>
                    <a:pt x="8377" y="3227"/>
                    <a:pt x="12814" y="1138"/>
                    <a:pt x="18106" y="919"/>
                  </a:cubicBezTo>
                  <a:cubicBezTo>
                    <a:pt x="18349" y="908"/>
                    <a:pt x="18591" y="903"/>
                    <a:pt x="18831" y="903"/>
                  </a:cubicBezTo>
                  <a:cubicBezTo>
                    <a:pt x="20902" y="903"/>
                    <a:pt x="22908" y="1286"/>
                    <a:pt x="24851" y="2053"/>
                  </a:cubicBezTo>
                  <a:cubicBezTo>
                    <a:pt x="28492" y="3485"/>
                    <a:pt x="31278" y="5893"/>
                    <a:pt x="33068" y="9394"/>
                  </a:cubicBezTo>
                  <a:cubicBezTo>
                    <a:pt x="33904" y="11006"/>
                    <a:pt x="34401" y="12697"/>
                    <a:pt x="34561" y="14488"/>
                  </a:cubicBezTo>
                  <a:cubicBezTo>
                    <a:pt x="34581" y="14667"/>
                    <a:pt x="34600" y="14846"/>
                    <a:pt x="34620" y="15025"/>
                  </a:cubicBezTo>
                  <a:cubicBezTo>
                    <a:pt x="34620" y="15105"/>
                    <a:pt x="34640" y="15204"/>
                    <a:pt x="34680" y="15284"/>
                  </a:cubicBezTo>
                  <a:cubicBezTo>
                    <a:pt x="34740" y="15463"/>
                    <a:pt x="34899" y="15562"/>
                    <a:pt x="35098" y="15562"/>
                  </a:cubicBezTo>
                  <a:cubicBezTo>
                    <a:pt x="35277" y="15542"/>
                    <a:pt x="35436" y="15443"/>
                    <a:pt x="35456" y="15224"/>
                  </a:cubicBezTo>
                  <a:cubicBezTo>
                    <a:pt x="35496" y="14926"/>
                    <a:pt x="35516" y="14627"/>
                    <a:pt x="35476" y="14309"/>
                  </a:cubicBezTo>
                  <a:cubicBezTo>
                    <a:pt x="35317" y="12836"/>
                    <a:pt x="34939" y="11404"/>
                    <a:pt x="34362" y="10031"/>
                  </a:cubicBezTo>
                  <a:cubicBezTo>
                    <a:pt x="32889" y="6549"/>
                    <a:pt x="30482" y="3923"/>
                    <a:pt x="27159" y="2132"/>
                  </a:cubicBezTo>
                  <a:cubicBezTo>
                    <a:pt x="24485" y="682"/>
                    <a:pt x="21661" y="0"/>
                    <a:pt x="187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8"/>
            <p:cNvSpPr/>
            <p:nvPr/>
          </p:nvSpPr>
          <p:spPr>
            <a:xfrm>
              <a:off x="2180475" y="835350"/>
              <a:ext cx="733700" cy="337425"/>
            </a:xfrm>
            <a:custGeom>
              <a:avLst/>
              <a:gdLst/>
              <a:ahLst/>
              <a:cxnLst/>
              <a:rect l="l" t="t" r="r" b="b"/>
              <a:pathLst>
                <a:path w="29348" h="13497" extrusionOk="0">
                  <a:moveTo>
                    <a:pt x="15085" y="1"/>
                  </a:moveTo>
                  <a:cubicBezTo>
                    <a:pt x="14631" y="1"/>
                    <a:pt x="14172" y="23"/>
                    <a:pt x="13709" y="67"/>
                  </a:cubicBezTo>
                  <a:cubicBezTo>
                    <a:pt x="11362" y="286"/>
                    <a:pt x="9173" y="1102"/>
                    <a:pt x="7223" y="2435"/>
                  </a:cubicBezTo>
                  <a:cubicBezTo>
                    <a:pt x="3483" y="4962"/>
                    <a:pt x="1195" y="8503"/>
                    <a:pt x="41" y="12821"/>
                  </a:cubicBezTo>
                  <a:cubicBezTo>
                    <a:pt x="1" y="12920"/>
                    <a:pt x="1" y="13020"/>
                    <a:pt x="1" y="13099"/>
                  </a:cubicBezTo>
                  <a:cubicBezTo>
                    <a:pt x="31" y="13336"/>
                    <a:pt x="226" y="13496"/>
                    <a:pt x="431" y="13496"/>
                  </a:cubicBezTo>
                  <a:cubicBezTo>
                    <a:pt x="501" y="13496"/>
                    <a:pt x="572" y="13478"/>
                    <a:pt x="638" y="13437"/>
                  </a:cubicBezTo>
                  <a:cubicBezTo>
                    <a:pt x="757" y="13358"/>
                    <a:pt x="837" y="13218"/>
                    <a:pt x="896" y="13079"/>
                  </a:cubicBezTo>
                  <a:cubicBezTo>
                    <a:pt x="976" y="12880"/>
                    <a:pt x="1016" y="12641"/>
                    <a:pt x="1075" y="12423"/>
                  </a:cubicBezTo>
                  <a:cubicBezTo>
                    <a:pt x="2010" y="9378"/>
                    <a:pt x="3562" y="6712"/>
                    <a:pt x="5930" y="4564"/>
                  </a:cubicBezTo>
                  <a:cubicBezTo>
                    <a:pt x="8019" y="2673"/>
                    <a:pt x="10446" y="1480"/>
                    <a:pt x="13292" y="1042"/>
                  </a:cubicBezTo>
                  <a:cubicBezTo>
                    <a:pt x="13899" y="955"/>
                    <a:pt x="14505" y="912"/>
                    <a:pt x="15108" y="912"/>
                  </a:cubicBezTo>
                  <a:cubicBezTo>
                    <a:pt x="16856" y="912"/>
                    <a:pt x="18579" y="1277"/>
                    <a:pt x="20235" y="2017"/>
                  </a:cubicBezTo>
                  <a:cubicBezTo>
                    <a:pt x="23180" y="3350"/>
                    <a:pt x="25349" y="5519"/>
                    <a:pt x="26921" y="8304"/>
                  </a:cubicBezTo>
                  <a:cubicBezTo>
                    <a:pt x="27557" y="9438"/>
                    <a:pt x="28035" y="10632"/>
                    <a:pt x="28413" y="11885"/>
                  </a:cubicBezTo>
                  <a:cubicBezTo>
                    <a:pt x="28433" y="12005"/>
                    <a:pt x="28492" y="12124"/>
                    <a:pt x="28572" y="12224"/>
                  </a:cubicBezTo>
                  <a:cubicBezTo>
                    <a:pt x="28656" y="12350"/>
                    <a:pt x="28771" y="12417"/>
                    <a:pt x="28901" y="12417"/>
                  </a:cubicBezTo>
                  <a:cubicBezTo>
                    <a:pt x="28955" y="12417"/>
                    <a:pt x="29011" y="12406"/>
                    <a:pt x="29069" y="12383"/>
                  </a:cubicBezTo>
                  <a:cubicBezTo>
                    <a:pt x="29228" y="12323"/>
                    <a:pt x="29348" y="12184"/>
                    <a:pt x="29308" y="11965"/>
                  </a:cubicBezTo>
                  <a:cubicBezTo>
                    <a:pt x="29288" y="11706"/>
                    <a:pt x="29268" y="11428"/>
                    <a:pt x="29169" y="11189"/>
                  </a:cubicBezTo>
                  <a:cubicBezTo>
                    <a:pt x="28811" y="10274"/>
                    <a:pt x="28472" y="9339"/>
                    <a:pt x="28035" y="8463"/>
                  </a:cubicBezTo>
                  <a:cubicBezTo>
                    <a:pt x="26622" y="5658"/>
                    <a:pt x="24613" y="3410"/>
                    <a:pt x="21867" y="1838"/>
                  </a:cubicBezTo>
                  <a:cubicBezTo>
                    <a:pt x="19743" y="617"/>
                    <a:pt x="17478" y="1"/>
                    <a:pt x="150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8"/>
            <p:cNvSpPr/>
            <p:nvPr/>
          </p:nvSpPr>
          <p:spPr>
            <a:xfrm>
              <a:off x="2263050" y="935600"/>
              <a:ext cx="563600" cy="236375"/>
            </a:xfrm>
            <a:custGeom>
              <a:avLst/>
              <a:gdLst/>
              <a:ahLst/>
              <a:cxnLst/>
              <a:rect l="l" t="t" r="r" b="b"/>
              <a:pathLst>
                <a:path w="22544" h="9455" extrusionOk="0">
                  <a:moveTo>
                    <a:pt x="11757" y="0"/>
                  </a:moveTo>
                  <a:cubicBezTo>
                    <a:pt x="11389" y="0"/>
                    <a:pt x="11018" y="19"/>
                    <a:pt x="10645" y="56"/>
                  </a:cubicBezTo>
                  <a:cubicBezTo>
                    <a:pt x="8397" y="394"/>
                    <a:pt x="6706" y="1031"/>
                    <a:pt x="5333" y="1946"/>
                  </a:cubicBezTo>
                  <a:cubicBezTo>
                    <a:pt x="2826" y="3598"/>
                    <a:pt x="1135" y="5866"/>
                    <a:pt x="120" y="8671"/>
                  </a:cubicBezTo>
                  <a:cubicBezTo>
                    <a:pt x="80" y="8751"/>
                    <a:pt x="60" y="8811"/>
                    <a:pt x="40" y="8890"/>
                  </a:cubicBezTo>
                  <a:cubicBezTo>
                    <a:pt x="1" y="9129"/>
                    <a:pt x="120" y="9348"/>
                    <a:pt x="319" y="9427"/>
                  </a:cubicBezTo>
                  <a:cubicBezTo>
                    <a:pt x="370" y="9446"/>
                    <a:pt x="421" y="9455"/>
                    <a:pt x="472" y="9455"/>
                  </a:cubicBezTo>
                  <a:cubicBezTo>
                    <a:pt x="641" y="9455"/>
                    <a:pt x="800" y="9357"/>
                    <a:pt x="876" y="9189"/>
                  </a:cubicBezTo>
                  <a:cubicBezTo>
                    <a:pt x="936" y="9069"/>
                    <a:pt x="976" y="8950"/>
                    <a:pt x="1015" y="8830"/>
                  </a:cubicBezTo>
                  <a:cubicBezTo>
                    <a:pt x="1851" y="6582"/>
                    <a:pt x="3184" y="4692"/>
                    <a:pt x="5094" y="3220"/>
                  </a:cubicBezTo>
                  <a:cubicBezTo>
                    <a:pt x="7000" y="1746"/>
                    <a:pt x="9159" y="951"/>
                    <a:pt x="11570" y="951"/>
                  </a:cubicBezTo>
                  <a:cubicBezTo>
                    <a:pt x="11600" y="951"/>
                    <a:pt x="11630" y="951"/>
                    <a:pt x="11660" y="952"/>
                  </a:cubicBezTo>
                  <a:cubicBezTo>
                    <a:pt x="14326" y="971"/>
                    <a:pt x="16634" y="1926"/>
                    <a:pt x="18584" y="3757"/>
                  </a:cubicBezTo>
                  <a:cubicBezTo>
                    <a:pt x="19957" y="5050"/>
                    <a:pt x="20932" y="6602"/>
                    <a:pt x="21509" y="8413"/>
                  </a:cubicBezTo>
                  <a:cubicBezTo>
                    <a:pt x="21568" y="8572"/>
                    <a:pt x="21648" y="8751"/>
                    <a:pt x="21747" y="8890"/>
                  </a:cubicBezTo>
                  <a:cubicBezTo>
                    <a:pt x="21824" y="9005"/>
                    <a:pt x="21967" y="9063"/>
                    <a:pt x="22106" y="9063"/>
                  </a:cubicBezTo>
                  <a:cubicBezTo>
                    <a:pt x="22184" y="9063"/>
                    <a:pt x="22260" y="9045"/>
                    <a:pt x="22324" y="9010"/>
                  </a:cubicBezTo>
                  <a:cubicBezTo>
                    <a:pt x="22464" y="8950"/>
                    <a:pt x="22543" y="8771"/>
                    <a:pt x="22503" y="8552"/>
                  </a:cubicBezTo>
                  <a:cubicBezTo>
                    <a:pt x="22464" y="8333"/>
                    <a:pt x="22404" y="8114"/>
                    <a:pt x="22324" y="7895"/>
                  </a:cubicBezTo>
                  <a:cubicBezTo>
                    <a:pt x="21906" y="6781"/>
                    <a:pt x="21369" y="5707"/>
                    <a:pt x="20653" y="4752"/>
                  </a:cubicBezTo>
                  <a:cubicBezTo>
                    <a:pt x="18232" y="1560"/>
                    <a:pt x="15116" y="0"/>
                    <a:pt x="11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8"/>
            <p:cNvSpPr/>
            <p:nvPr/>
          </p:nvSpPr>
          <p:spPr>
            <a:xfrm>
              <a:off x="2343125" y="1024550"/>
              <a:ext cx="375575" cy="176650"/>
            </a:xfrm>
            <a:custGeom>
              <a:avLst/>
              <a:gdLst/>
              <a:ahLst/>
              <a:cxnLst/>
              <a:rect l="l" t="t" r="r" b="b"/>
              <a:pathLst>
                <a:path w="15023" h="7066" extrusionOk="0">
                  <a:moveTo>
                    <a:pt x="8034" y="1"/>
                  </a:moveTo>
                  <a:cubicBezTo>
                    <a:pt x="7582" y="1"/>
                    <a:pt x="7120" y="46"/>
                    <a:pt x="6646" y="139"/>
                  </a:cubicBezTo>
                  <a:cubicBezTo>
                    <a:pt x="5651" y="318"/>
                    <a:pt x="4756" y="736"/>
                    <a:pt x="3921" y="1293"/>
                  </a:cubicBezTo>
                  <a:cubicBezTo>
                    <a:pt x="2070" y="2567"/>
                    <a:pt x="856" y="4317"/>
                    <a:pt x="61" y="6387"/>
                  </a:cubicBezTo>
                  <a:cubicBezTo>
                    <a:pt x="41" y="6446"/>
                    <a:pt x="21" y="6506"/>
                    <a:pt x="21" y="6566"/>
                  </a:cubicBezTo>
                  <a:cubicBezTo>
                    <a:pt x="1" y="6785"/>
                    <a:pt x="140" y="6984"/>
                    <a:pt x="319" y="7043"/>
                  </a:cubicBezTo>
                  <a:cubicBezTo>
                    <a:pt x="369" y="7058"/>
                    <a:pt x="419" y="7066"/>
                    <a:pt x="467" y="7066"/>
                  </a:cubicBezTo>
                  <a:cubicBezTo>
                    <a:pt x="613" y="7066"/>
                    <a:pt x="747" y="6998"/>
                    <a:pt x="837" y="6864"/>
                  </a:cubicBezTo>
                  <a:cubicBezTo>
                    <a:pt x="896" y="6785"/>
                    <a:pt x="916" y="6685"/>
                    <a:pt x="976" y="6586"/>
                  </a:cubicBezTo>
                  <a:cubicBezTo>
                    <a:pt x="1215" y="6068"/>
                    <a:pt x="1414" y="5551"/>
                    <a:pt x="1692" y="5073"/>
                  </a:cubicBezTo>
                  <a:cubicBezTo>
                    <a:pt x="2528" y="3601"/>
                    <a:pt x="3622" y="2387"/>
                    <a:pt x="5154" y="1631"/>
                  </a:cubicBezTo>
                  <a:cubicBezTo>
                    <a:pt x="6141" y="1138"/>
                    <a:pt x="7102" y="891"/>
                    <a:pt x="8038" y="891"/>
                  </a:cubicBezTo>
                  <a:cubicBezTo>
                    <a:pt x="9330" y="891"/>
                    <a:pt x="10571" y="1362"/>
                    <a:pt x="11760" y="2308"/>
                  </a:cubicBezTo>
                  <a:cubicBezTo>
                    <a:pt x="12794" y="3124"/>
                    <a:pt x="13511" y="4198"/>
                    <a:pt x="14028" y="5392"/>
                  </a:cubicBezTo>
                  <a:cubicBezTo>
                    <a:pt x="14068" y="5511"/>
                    <a:pt x="14107" y="5611"/>
                    <a:pt x="14187" y="5710"/>
                  </a:cubicBezTo>
                  <a:cubicBezTo>
                    <a:pt x="14272" y="5851"/>
                    <a:pt x="14406" y="5932"/>
                    <a:pt x="14548" y="5932"/>
                  </a:cubicBezTo>
                  <a:cubicBezTo>
                    <a:pt x="14606" y="5932"/>
                    <a:pt x="14666" y="5918"/>
                    <a:pt x="14724" y="5889"/>
                  </a:cubicBezTo>
                  <a:cubicBezTo>
                    <a:pt x="14923" y="5810"/>
                    <a:pt x="15023" y="5611"/>
                    <a:pt x="14983" y="5372"/>
                  </a:cubicBezTo>
                  <a:cubicBezTo>
                    <a:pt x="14983" y="5332"/>
                    <a:pt x="14963" y="5272"/>
                    <a:pt x="14943" y="5213"/>
                  </a:cubicBezTo>
                  <a:cubicBezTo>
                    <a:pt x="14366" y="3800"/>
                    <a:pt x="13530" y="2586"/>
                    <a:pt x="12357" y="1612"/>
                  </a:cubicBezTo>
                  <a:cubicBezTo>
                    <a:pt x="11057" y="559"/>
                    <a:pt x="9613" y="1"/>
                    <a:pt x="80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9" name="Google Shape;629;p8"/>
          <p:cNvSpPr/>
          <p:nvPr/>
        </p:nvSpPr>
        <p:spPr>
          <a:xfrm rot="1262237">
            <a:off x="7201702" y="975249"/>
            <a:ext cx="925479" cy="797850"/>
          </a:xfrm>
          <a:custGeom>
            <a:avLst/>
            <a:gdLst/>
            <a:ahLst/>
            <a:cxnLst/>
            <a:rect l="l" t="t" r="r" b="b"/>
            <a:pathLst>
              <a:path w="20514" h="17685" extrusionOk="0">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0" name="Google Shape;630;p8"/>
          <p:cNvGrpSpPr/>
          <p:nvPr/>
        </p:nvGrpSpPr>
        <p:grpSpPr>
          <a:xfrm>
            <a:off x="946050" y="672163"/>
            <a:ext cx="7251900" cy="417000"/>
            <a:chOff x="946050" y="672163"/>
            <a:chExt cx="7251900" cy="417000"/>
          </a:xfrm>
        </p:grpSpPr>
        <p:sp>
          <p:nvSpPr>
            <p:cNvPr id="631" name="Google Shape;631;p8"/>
            <p:cNvSpPr/>
            <p:nvPr/>
          </p:nvSpPr>
          <p:spPr>
            <a:xfrm>
              <a:off x="946050" y="672163"/>
              <a:ext cx="7251900" cy="417000"/>
            </a:xfrm>
            <a:prstGeom prst="rect">
              <a:avLst/>
            </a:prstGeom>
            <a:solidFill>
              <a:schemeClr val="accent4"/>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2" name="Google Shape;632;p8"/>
            <p:cNvGrpSpPr/>
            <p:nvPr/>
          </p:nvGrpSpPr>
          <p:grpSpPr>
            <a:xfrm>
              <a:off x="7209519" y="794061"/>
              <a:ext cx="789243" cy="171052"/>
              <a:chOff x="733775" y="310686"/>
              <a:chExt cx="789243" cy="171052"/>
            </a:xfrm>
          </p:grpSpPr>
          <p:sp>
            <p:nvSpPr>
              <p:cNvPr id="633" name="Google Shape;633;p8"/>
              <p:cNvSpPr/>
              <p:nvPr/>
            </p:nvSpPr>
            <p:spPr>
              <a:xfrm>
                <a:off x="1364945" y="310686"/>
                <a:ext cx="158072" cy="171052"/>
              </a:xfrm>
              <a:prstGeom prst="rect">
                <a:avLst/>
              </a:prstGeom>
            </p:spPr>
            <p:txBody>
              <a:bodyPr>
                <a:prstTxWarp prst="textPlain">
                  <a:avLst/>
                </a:prstTxWarp>
              </a:bodyPr>
              <a:lstStyle/>
              <a:p>
                <a:pPr lvl="0" algn="ctr"/>
                <a:r>
                  <a:rPr b="0" i="0">
                    <a:ln>
                      <a:noFill/>
                    </a:ln>
                    <a:solidFill>
                      <a:schemeClr val="lt2"/>
                    </a:solidFill>
                    <a:latin typeface="Gaegu;300"/>
                  </a:rPr>
                  <a:t>x</a:t>
                </a:r>
              </a:p>
            </p:txBody>
          </p:sp>
          <p:sp>
            <p:nvSpPr>
              <p:cNvPr id="634" name="Google Shape;634;p8"/>
              <p:cNvSpPr/>
              <p:nvPr/>
            </p:nvSpPr>
            <p:spPr>
              <a:xfrm>
                <a:off x="733775" y="385383"/>
                <a:ext cx="155474" cy="21652"/>
              </a:xfrm>
              <a:prstGeom prst="rect">
                <a:avLst/>
              </a:prstGeom>
            </p:spPr>
            <p:txBody>
              <a:bodyPr>
                <a:prstTxWarp prst="textPlain">
                  <a:avLst/>
                </a:prstTxWarp>
              </a:bodyPr>
              <a:lstStyle/>
              <a:p>
                <a:pPr lvl="0" algn="ctr"/>
                <a:r>
                  <a:rPr b="0" i="0">
                    <a:ln>
                      <a:noFill/>
                    </a:ln>
                    <a:solidFill>
                      <a:schemeClr val="lt2"/>
                    </a:solidFill>
                    <a:latin typeface="Gaegu;300"/>
                  </a:rPr>
                  <a:t>-</a:t>
                </a:r>
              </a:p>
            </p:txBody>
          </p:sp>
          <p:grpSp>
            <p:nvGrpSpPr>
              <p:cNvPr id="635" name="Google Shape;635;p8"/>
              <p:cNvGrpSpPr/>
              <p:nvPr/>
            </p:nvGrpSpPr>
            <p:grpSpPr>
              <a:xfrm>
                <a:off x="1015525" y="313175"/>
                <a:ext cx="184510" cy="164017"/>
                <a:chOff x="7228702" y="774508"/>
                <a:chExt cx="285046" cy="253347"/>
              </a:xfrm>
            </p:grpSpPr>
            <p:grpSp>
              <p:nvGrpSpPr>
                <p:cNvPr id="636" name="Google Shape;636;p8"/>
                <p:cNvGrpSpPr/>
                <p:nvPr/>
              </p:nvGrpSpPr>
              <p:grpSpPr>
                <a:xfrm>
                  <a:off x="7313001" y="774508"/>
                  <a:ext cx="200747" cy="228523"/>
                  <a:chOff x="7313001" y="774508"/>
                  <a:chExt cx="200747" cy="228523"/>
                </a:xfrm>
              </p:grpSpPr>
              <p:sp>
                <p:nvSpPr>
                  <p:cNvPr id="637" name="Google Shape;637;p8"/>
                  <p:cNvSpPr/>
                  <p:nvPr/>
                </p:nvSpPr>
                <p:spPr>
                  <a:xfrm>
                    <a:off x="7315737" y="774508"/>
                    <a:ext cx="198011" cy="228523"/>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638" name="Google Shape;638;p8"/>
                  <p:cNvSpPr/>
                  <p:nvPr/>
                </p:nvSpPr>
                <p:spPr>
                  <a:xfrm>
                    <a:off x="7313001" y="778289"/>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8"/>
                <p:cNvGrpSpPr/>
                <p:nvPr/>
              </p:nvGrpSpPr>
              <p:grpSpPr>
                <a:xfrm>
                  <a:off x="7228702" y="809455"/>
                  <a:ext cx="200757" cy="218400"/>
                  <a:chOff x="7269477" y="781280"/>
                  <a:chExt cx="200757" cy="218400"/>
                </a:xfrm>
              </p:grpSpPr>
              <p:sp>
                <p:nvSpPr>
                  <p:cNvPr id="640" name="Google Shape;640;p8"/>
                  <p:cNvSpPr/>
                  <p:nvPr/>
                </p:nvSpPr>
                <p:spPr>
                  <a:xfrm>
                    <a:off x="7269477" y="781280"/>
                    <a:ext cx="200749" cy="217216"/>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641" name="Google Shape;641;p8"/>
                  <p:cNvSpPr/>
                  <p:nvPr/>
                </p:nvSpPr>
                <p:spPr>
                  <a:xfrm>
                    <a:off x="7269491" y="782465"/>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642" name="Google Shape;642;p8"/>
            <p:cNvGrpSpPr/>
            <p:nvPr/>
          </p:nvGrpSpPr>
          <p:grpSpPr>
            <a:xfrm>
              <a:off x="1145239" y="777487"/>
              <a:ext cx="800559" cy="204209"/>
              <a:chOff x="747420" y="664537"/>
              <a:chExt cx="800559" cy="204209"/>
            </a:xfrm>
          </p:grpSpPr>
          <p:grpSp>
            <p:nvGrpSpPr>
              <p:cNvPr id="643" name="Google Shape;643;p8"/>
              <p:cNvGrpSpPr/>
              <p:nvPr/>
            </p:nvGrpSpPr>
            <p:grpSpPr>
              <a:xfrm>
                <a:off x="1339984" y="664537"/>
                <a:ext cx="207995" cy="204209"/>
                <a:chOff x="1541700" y="658850"/>
                <a:chExt cx="253838" cy="249218"/>
              </a:xfrm>
            </p:grpSpPr>
            <p:sp>
              <p:nvSpPr>
                <p:cNvPr id="644" name="Google Shape;644;p8"/>
                <p:cNvSpPr/>
                <p:nvPr/>
              </p:nvSpPr>
              <p:spPr>
                <a:xfrm>
                  <a:off x="1541700" y="658850"/>
                  <a:ext cx="253838" cy="249218"/>
                </a:xfrm>
                <a:custGeom>
                  <a:avLst/>
                  <a:gdLst/>
                  <a:ahLst/>
                  <a:cxn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8"/>
                <p:cNvSpPr/>
                <p:nvPr/>
              </p:nvSpPr>
              <p:spPr>
                <a:xfrm>
                  <a:off x="1610522" y="731473"/>
                  <a:ext cx="118892" cy="100998"/>
                </a:xfrm>
                <a:custGeom>
                  <a:avLst/>
                  <a:gdLst/>
                  <a:ahLst/>
                  <a:cxn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6" name="Google Shape;646;p8"/>
              <p:cNvSpPr/>
              <p:nvPr/>
            </p:nvSpPr>
            <p:spPr>
              <a:xfrm rot="-5400000">
                <a:off x="71510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sp>
            <p:nvSpPr>
              <p:cNvPr id="647" name="Google Shape;647;p8"/>
              <p:cNvSpPr/>
              <p:nvPr/>
            </p:nvSpPr>
            <p:spPr>
              <a:xfrm rot="5400000" flipH="1">
                <a:off x="101138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grpSp>
      </p:grpSp>
      <p:sp>
        <p:nvSpPr>
          <p:cNvPr id="648" name="Google Shape;648;p8"/>
          <p:cNvSpPr/>
          <p:nvPr/>
        </p:nvSpPr>
        <p:spPr>
          <a:xfrm>
            <a:off x="946050" y="1089176"/>
            <a:ext cx="7251900" cy="33819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8"/>
          <p:cNvSpPr txBox="1">
            <a:spLocks noGrp="1"/>
          </p:cNvSpPr>
          <p:nvPr>
            <p:ph type="title"/>
          </p:nvPr>
        </p:nvSpPr>
        <p:spPr>
          <a:xfrm>
            <a:off x="2106600" y="1544325"/>
            <a:ext cx="4930800" cy="2451300"/>
          </a:xfrm>
          <a:prstGeom prst="rect">
            <a:avLst/>
          </a:prstGeom>
        </p:spPr>
        <p:txBody>
          <a:bodyPr spcFirstLastPara="1" wrap="square" lIns="0" tIns="0" rIns="0" bIns="0" anchor="ctr" anchorCtr="0">
            <a:noAutofit/>
          </a:bodyPr>
          <a:lstStyle>
            <a:lvl1pPr lvl="0" algn="ctr">
              <a:lnSpc>
                <a:spcPct val="70000"/>
              </a:lnSpc>
              <a:spcBef>
                <a:spcPts val="0"/>
              </a:spcBef>
              <a:spcAft>
                <a:spcPts val="0"/>
              </a:spcAft>
              <a:buSzPts val="4800"/>
              <a:buNone/>
              <a:defRPr sz="9100">
                <a:solidFill>
                  <a:schemeClr val="accent3"/>
                </a:solidFill>
              </a:defRPr>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0"/>
        <p:cNvGrpSpPr/>
        <p:nvPr/>
      </p:nvGrpSpPr>
      <p:grpSpPr>
        <a:xfrm>
          <a:off x="0" y="0"/>
          <a:ext cx="0" cy="0"/>
          <a:chOff x="0" y="0"/>
          <a:chExt cx="0" cy="0"/>
        </a:xfrm>
      </p:grpSpPr>
      <p:grpSp>
        <p:nvGrpSpPr>
          <p:cNvPr id="651" name="Google Shape;651;p9"/>
          <p:cNvGrpSpPr/>
          <p:nvPr/>
        </p:nvGrpSpPr>
        <p:grpSpPr>
          <a:xfrm>
            <a:off x="-23004" y="-1"/>
            <a:ext cx="9177565" cy="5143390"/>
            <a:chOff x="-23004" y="-1"/>
            <a:chExt cx="9177565" cy="5143390"/>
          </a:xfrm>
        </p:grpSpPr>
        <p:sp>
          <p:nvSpPr>
            <p:cNvPr id="652" name="Google Shape;652;p9"/>
            <p:cNvSpPr/>
            <p:nvPr/>
          </p:nvSpPr>
          <p:spPr>
            <a:xfrm>
              <a:off x="-22991"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9"/>
            <p:cNvSpPr/>
            <p:nvPr/>
          </p:nvSpPr>
          <p:spPr>
            <a:xfrm>
              <a:off x="324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9"/>
            <p:cNvSpPr/>
            <p:nvPr/>
          </p:nvSpPr>
          <p:spPr>
            <a:xfrm>
              <a:off x="650686"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9"/>
            <p:cNvSpPr/>
            <p:nvPr/>
          </p:nvSpPr>
          <p:spPr>
            <a:xfrm>
              <a:off x="9986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9"/>
            <p:cNvSpPr/>
            <p:nvPr/>
          </p:nvSpPr>
          <p:spPr>
            <a:xfrm>
              <a:off x="1346531"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9"/>
            <p:cNvSpPr/>
            <p:nvPr/>
          </p:nvSpPr>
          <p:spPr>
            <a:xfrm>
              <a:off x="1672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9"/>
            <p:cNvSpPr/>
            <p:nvPr/>
          </p:nvSpPr>
          <p:spPr>
            <a:xfrm>
              <a:off x="20202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9"/>
            <p:cNvSpPr/>
            <p:nvPr/>
          </p:nvSpPr>
          <p:spPr>
            <a:xfrm>
              <a:off x="236813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9"/>
            <p:cNvSpPr/>
            <p:nvPr/>
          </p:nvSpPr>
          <p:spPr>
            <a:xfrm>
              <a:off x="26941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9"/>
            <p:cNvSpPr/>
            <p:nvPr/>
          </p:nvSpPr>
          <p:spPr>
            <a:xfrm>
              <a:off x="3041740"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9"/>
            <p:cNvSpPr/>
            <p:nvPr/>
          </p:nvSpPr>
          <p:spPr>
            <a:xfrm>
              <a:off x="338966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9"/>
            <p:cNvSpPr/>
            <p:nvPr/>
          </p:nvSpPr>
          <p:spPr>
            <a:xfrm>
              <a:off x="37157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9"/>
            <p:cNvSpPr/>
            <p:nvPr/>
          </p:nvSpPr>
          <p:spPr>
            <a:xfrm>
              <a:off x="406333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9"/>
            <p:cNvSpPr/>
            <p:nvPr/>
          </p:nvSpPr>
          <p:spPr>
            <a:xfrm>
              <a:off x="4411262"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9"/>
            <p:cNvSpPr/>
            <p:nvPr/>
          </p:nvSpPr>
          <p:spPr>
            <a:xfrm>
              <a:off x="-23004" y="176275"/>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9"/>
            <p:cNvSpPr/>
            <p:nvPr/>
          </p:nvSpPr>
          <p:spPr>
            <a:xfrm>
              <a:off x="-23004" y="52386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9"/>
            <p:cNvSpPr/>
            <p:nvPr/>
          </p:nvSpPr>
          <p:spPr>
            <a:xfrm>
              <a:off x="-23004" y="84988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9"/>
            <p:cNvSpPr/>
            <p:nvPr/>
          </p:nvSpPr>
          <p:spPr>
            <a:xfrm>
              <a:off x="-23004" y="119780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9"/>
            <p:cNvSpPr/>
            <p:nvPr/>
          </p:nvSpPr>
          <p:spPr>
            <a:xfrm>
              <a:off x="-23004" y="155450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9"/>
            <p:cNvSpPr/>
            <p:nvPr/>
          </p:nvSpPr>
          <p:spPr>
            <a:xfrm>
              <a:off x="-23004" y="1880590"/>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9"/>
            <p:cNvSpPr/>
            <p:nvPr/>
          </p:nvSpPr>
          <p:spPr>
            <a:xfrm>
              <a:off x="-23004" y="222851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9"/>
            <p:cNvSpPr/>
            <p:nvPr/>
          </p:nvSpPr>
          <p:spPr>
            <a:xfrm>
              <a:off x="-23004" y="257636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9"/>
            <p:cNvSpPr/>
            <p:nvPr/>
          </p:nvSpPr>
          <p:spPr>
            <a:xfrm>
              <a:off x="-23004" y="2902455"/>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9"/>
            <p:cNvSpPr/>
            <p:nvPr/>
          </p:nvSpPr>
          <p:spPr>
            <a:xfrm>
              <a:off x="-23004" y="3250042"/>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9"/>
            <p:cNvSpPr/>
            <p:nvPr/>
          </p:nvSpPr>
          <p:spPr>
            <a:xfrm>
              <a:off x="-23004" y="359796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9"/>
            <p:cNvSpPr/>
            <p:nvPr/>
          </p:nvSpPr>
          <p:spPr>
            <a:xfrm>
              <a:off x="-23004" y="392405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9"/>
            <p:cNvSpPr/>
            <p:nvPr/>
          </p:nvSpPr>
          <p:spPr>
            <a:xfrm>
              <a:off x="-23004" y="4271639"/>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9"/>
            <p:cNvSpPr/>
            <p:nvPr/>
          </p:nvSpPr>
          <p:spPr>
            <a:xfrm>
              <a:off x="-23004" y="461956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9"/>
            <p:cNvSpPr/>
            <p:nvPr/>
          </p:nvSpPr>
          <p:spPr>
            <a:xfrm>
              <a:off x="-23004" y="4945583"/>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4732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505868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5406608"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57541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6080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64282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677579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710188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74498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9"/>
            <p:cNvSpPr/>
            <p:nvPr/>
          </p:nvSpPr>
          <p:spPr>
            <a:xfrm>
              <a:off x="779739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9"/>
            <p:cNvSpPr/>
            <p:nvPr/>
          </p:nvSpPr>
          <p:spPr>
            <a:xfrm>
              <a:off x="8123417"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8471339"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882837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9"/>
            <p:cNvSpPr/>
            <p:nvPr/>
          </p:nvSpPr>
          <p:spPr>
            <a:xfrm>
              <a:off x="915445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9"/>
            <p:cNvSpPr/>
            <p:nvPr/>
          </p:nvSpPr>
          <p:spPr>
            <a:xfrm>
              <a:off x="4732600" y="176275"/>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9"/>
            <p:cNvSpPr/>
            <p:nvPr/>
          </p:nvSpPr>
          <p:spPr>
            <a:xfrm>
              <a:off x="4732600" y="52386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4732600" y="84988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9"/>
            <p:cNvSpPr/>
            <p:nvPr/>
          </p:nvSpPr>
          <p:spPr>
            <a:xfrm>
              <a:off x="4732600" y="119780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9"/>
            <p:cNvSpPr/>
            <p:nvPr/>
          </p:nvSpPr>
          <p:spPr>
            <a:xfrm>
              <a:off x="4732600" y="155450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4732600" y="1880590"/>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4732600" y="222851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a:off x="4732600" y="257636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9"/>
            <p:cNvSpPr/>
            <p:nvPr/>
          </p:nvSpPr>
          <p:spPr>
            <a:xfrm>
              <a:off x="4732600" y="2902455"/>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9"/>
            <p:cNvSpPr/>
            <p:nvPr/>
          </p:nvSpPr>
          <p:spPr>
            <a:xfrm>
              <a:off x="4732600" y="3250042"/>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4732600" y="359796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4732600" y="392405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4732600" y="4271639"/>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9"/>
            <p:cNvSpPr/>
            <p:nvPr/>
          </p:nvSpPr>
          <p:spPr>
            <a:xfrm>
              <a:off x="4732600" y="461956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9"/>
            <p:cNvSpPr/>
            <p:nvPr/>
          </p:nvSpPr>
          <p:spPr>
            <a:xfrm>
              <a:off x="4732600" y="4945583"/>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0" name="Google Shape;710;p9"/>
          <p:cNvSpPr/>
          <p:nvPr/>
        </p:nvSpPr>
        <p:spPr>
          <a:xfrm>
            <a:off x="946175" y="1068675"/>
            <a:ext cx="7251900" cy="3402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9"/>
          <p:cNvSpPr/>
          <p:nvPr/>
        </p:nvSpPr>
        <p:spPr>
          <a:xfrm rot="1888520">
            <a:off x="806999" y="808085"/>
            <a:ext cx="1884485" cy="1419556"/>
          </a:xfrm>
          <a:custGeom>
            <a:avLst/>
            <a:gdLst/>
            <a:ahLst/>
            <a:cxnLst/>
            <a:rect l="l" t="t" r="r" b="b"/>
            <a:pathLst>
              <a:path w="13789" h="10387" extrusionOk="0">
                <a:moveTo>
                  <a:pt x="5267" y="0"/>
                </a:moveTo>
                <a:cubicBezTo>
                  <a:pt x="4358" y="0"/>
                  <a:pt x="3499" y="191"/>
                  <a:pt x="2786" y="634"/>
                </a:cubicBezTo>
                <a:cubicBezTo>
                  <a:pt x="1234" y="1649"/>
                  <a:pt x="1" y="4573"/>
                  <a:pt x="1035" y="6623"/>
                </a:cubicBezTo>
                <a:cubicBezTo>
                  <a:pt x="2262" y="8933"/>
                  <a:pt x="5711" y="10386"/>
                  <a:pt x="8376" y="10386"/>
                </a:cubicBezTo>
                <a:cubicBezTo>
                  <a:pt x="8695" y="10386"/>
                  <a:pt x="9002" y="10366"/>
                  <a:pt x="9292" y="10323"/>
                </a:cubicBezTo>
                <a:cubicBezTo>
                  <a:pt x="12615" y="9846"/>
                  <a:pt x="13789" y="5309"/>
                  <a:pt x="11819" y="2942"/>
                </a:cubicBezTo>
                <a:cubicBezTo>
                  <a:pt x="10514" y="1376"/>
                  <a:pt x="7709" y="0"/>
                  <a:pt x="52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2" name="Google Shape;712;p9"/>
          <p:cNvGrpSpPr/>
          <p:nvPr/>
        </p:nvGrpSpPr>
        <p:grpSpPr>
          <a:xfrm>
            <a:off x="946050" y="672163"/>
            <a:ext cx="7251900" cy="417000"/>
            <a:chOff x="946050" y="672163"/>
            <a:chExt cx="7251900" cy="417000"/>
          </a:xfrm>
        </p:grpSpPr>
        <p:sp>
          <p:nvSpPr>
            <p:cNvPr id="713" name="Google Shape;713;p9"/>
            <p:cNvSpPr/>
            <p:nvPr/>
          </p:nvSpPr>
          <p:spPr>
            <a:xfrm>
              <a:off x="946050" y="672163"/>
              <a:ext cx="7251900" cy="417000"/>
            </a:xfrm>
            <a:prstGeom prst="rect">
              <a:avLst/>
            </a:prstGeom>
            <a:solidFill>
              <a:schemeClr val="accent4"/>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4" name="Google Shape;714;p9"/>
            <p:cNvGrpSpPr/>
            <p:nvPr/>
          </p:nvGrpSpPr>
          <p:grpSpPr>
            <a:xfrm>
              <a:off x="7209519" y="794061"/>
              <a:ext cx="789243" cy="171052"/>
              <a:chOff x="733775" y="310686"/>
              <a:chExt cx="789243" cy="171052"/>
            </a:xfrm>
          </p:grpSpPr>
          <p:sp>
            <p:nvSpPr>
              <p:cNvPr id="715" name="Google Shape;715;p9"/>
              <p:cNvSpPr/>
              <p:nvPr/>
            </p:nvSpPr>
            <p:spPr>
              <a:xfrm>
                <a:off x="1364945" y="310686"/>
                <a:ext cx="158072" cy="171052"/>
              </a:xfrm>
              <a:prstGeom prst="rect">
                <a:avLst/>
              </a:prstGeom>
            </p:spPr>
            <p:txBody>
              <a:bodyPr>
                <a:prstTxWarp prst="textPlain">
                  <a:avLst/>
                </a:prstTxWarp>
              </a:bodyPr>
              <a:lstStyle/>
              <a:p>
                <a:pPr lvl="0" algn="ctr"/>
                <a:r>
                  <a:rPr b="0" i="0">
                    <a:ln>
                      <a:noFill/>
                    </a:ln>
                    <a:solidFill>
                      <a:schemeClr val="lt2"/>
                    </a:solidFill>
                    <a:latin typeface="Gaegu;300"/>
                  </a:rPr>
                  <a:t>x</a:t>
                </a:r>
              </a:p>
            </p:txBody>
          </p:sp>
          <p:sp>
            <p:nvSpPr>
              <p:cNvPr id="716" name="Google Shape;716;p9"/>
              <p:cNvSpPr/>
              <p:nvPr/>
            </p:nvSpPr>
            <p:spPr>
              <a:xfrm>
                <a:off x="733775" y="385383"/>
                <a:ext cx="155474" cy="21652"/>
              </a:xfrm>
              <a:prstGeom prst="rect">
                <a:avLst/>
              </a:prstGeom>
            </p:spPr>
            <p:txBody>
              <a:bodyPr>
                <a:prstTxWarp prst="textPlain">
                  <a:avLst/>
                </a:prstTxWarp>
              </a:bodyPr>
              <a:lstStyle/>
              <a:p>
                <a:pPr lvl="0" algn="ctr"/>
                <a:r>
                  <a:rPr b="0" i="0">
                    <a:ln>
                      <a:noFill/>
                    </a:ln>
                    <a:solidFill>
                      <a:schemeClr val="lt2"/>
                    </a:solidFill>
                    <a:latin typeface="Gaegu;300"/>
                  </a:rPr>
                  <a:t>-</a:t>
                </a:r>
              </a:p>
            </p:txBody>
          </p:sp>
          <p:grpSp>
            <p:nvGrpSpPr>
              <p:cNvPr id="717" name="Google Shape;717;p9"/>
              <p:cNvGrpSpPr/>
              <p:nvPr/>
            </p:nvGrpSpPr>
            <p:grpSpPr>
              <a:xfrm>
                <a:off x="1015525" y="313175"/>
                <a:ext cx="184510" cy="164017"/>
                <a:chOff x="7228702" y="774508"/>
                <a:chExt cx="285046" cy="253347"/>
              </a:xfrm>
            </p:grpSpPr>
            <p:grpSp>
              <p:nvGrpSpPr>
                <p:cNvPr id="718" name="Google Shape;718;p9"/>
                <p:cNvGrpSpPr/>
                <p:nvPr/>
              </p:nvGrpSpPr>
              <p:grpSpPr>
                <a:xfrm>
                  <a:off x="7313001" y="774508"/>
                  <a:ext cx="200747" cy="228523"/>
                  <a:chOff x="7313001" y="774508"/>
                  <a:chExt cx="200747" cy="228523"/>
                </a:xfrm>
              </p:grpSpPr>
              <p:sp>
                <p:nvSpPr>
                  <p:cNvPr id="719" name="Google Shape;719;p9"/>
                  <p:cNvSpPr/>
                  <p:nvPr/>
                </p:nvSpPr>
                <p:spPr>
                  <a:xfrm>
                    <a:off x="7315737" y="774508"/>
                    <a:ext cx="198011" cy="228523"/>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720" name="Google Shape;720;p9"/>
                  <p:cNvSpPr/>
                  <p:nvPr/>
                </p:nvSpPr>
                <p:spPr>
                  <a:xfrm>
                    <a:off x="7313001" y="778289"/>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1" name="Google Shape;721;p9"/>
                <p:cNvGrpSpPr/>
                <p:nvPr/>
              </p:nvGrpSpPr>
              <p:grpSpPr>
                <a:xfrm>
                  <a:off x="7228702" y="809455"/>
                  <a:ext cx="200757" cy="218400"/>
                  <a:chOff x="7269477" y="781280"/>
                  <a:chExt cx="200757" cy="218400"/>
                </a:xfrm>
              </p:grpSpPr>
              <p:sp>
                <p:nvSpPr>
                  <p:cNvPr id="722" name="Google Shape;722;p9"/>
                  <p:cNvSpPr/>
                  <p:nvPr/>
                </p:nvSpPr>
                <p:spPr>
                  <a:xfrm>
                    <a:off x="7269477" y="781280"/>
                    <a:ext cx="200749" cy="217216"/>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723" name="Google Shape;723;p9"/>
                  <p:cNvSpPr/>
                  <p:nvPr/>
                </p:nvSpPr>
                <p:spPr>
                  <a:xfrm>
                    <a:off x="7269491" y="782465"/>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724" name="Google Shape;724;p9"/>
            <p:cNvGrpSpPr/>
            <p:nvPr/>
          </p:nvGrpSpPr>
          <p:grpSpPr>
            <a:xfrm>
              <a:off x="1145239" y="777487"/>
              <a:ext cx="800559" cy="204209"/>
              <a:chOff x="747420" y="664537"/>
              <a:chExt cx="800559" cy="204209"/>
            </a:xfrm>
          </p:grpSpPr>
          <p:grpSp>
            <p:nvGrpSpPr>
              <p:cNvPr id="725" name="Google Shape;725;p9"/>
              <p:cNvGrpSpPr/>
              <p:nvPr/>
            </p:nvGrpSpPr>
            <p:grpSpPr>
              <a:xfrm>
                <a:off x="1339984" y="664537"/>
                <a:ext cx="207995" cy="204209"/>
                <a:chOff x="1541700" y="658850"/>
                <a:chExt cx="253838" cy="249218"/>
              </a:xfrm>
            </p:grpSpPr>
            <p:sp>
              <p:nvSpPr>
                <p:cNvPr id="726" name="Google Shape;726;p9"/>
                <p:cNvSpPr/>
                <p:nvPr/>
              </p:nvSpPr>
              <p:spPr>
                <a:xfrm>
                  <a:off x="1541700" y="658850"/>
                  <a:ext cx="253838" cy="249218"/>
                </a:xfrm>
                <a:custGeom>
                  <a:avLst/>
                  <a:gdLst/>
                  <a:ahLst/>
                  <a:cxn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9"/>
                <p:cNvSpPr/>
                <p:nvPr/>
              </p:nvSpPr>
              <p:spPr>
                <a:xfrm>
                  <a:off x="1610522" y="731473"/>
                  <a:ext cx="118892" cy="100998"/>
                </a:xfrm>
                <a:custGeom>
                  <a:avLst/>
                  <a:gdLst/>
                  <a:ahLst/>
                  <a:cxn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8" name="Google Shape;728;p9"/>
              <p:cNvSpPr/>
              <p:nvPr/>
            </p:nvSpPr>
            <p:spPr>
              <a:xfrm rot="-5400000">
                <a:off x="71510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sp>
            <p:nvSpPr>
              <p:cNvPr id="729" name="Google Shape;729;p9"/>
              <p:cNvSpPr/>
              <p:nvPr/>
            </p:nvSpPr>
            <p:spPr>
              <a:xfrm rot="5400000" flipH="1">
                <a:off x="101138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grpSp>
      </p:grpSp>
      <p:sp>
        <p:nvSpPr>
          <p:cNvPr id="730" name="Google Shape;730;p9"/>
          <p:cNvSpPr/>
          <p:nvPr/>
        </p:nvSpPr>
        <p:spPr>
          <a:xfrm rot="7854059" flipH="1">
            <a:off x="6410582" y="3145827"/>
            <a:ext cx="1891661" cy="1386256"/>
          </a:xfrm>
          <a:custGeom>
            <a:avLst/>
            <a:gdLst/>
            <a:ahLst/>
            <a:cxnLst/>
            <a:rect l="l" t="t" r="r" b="b"/>
            <a:pathLst>
              <a:path w="71687" h="52534" extrusionOk="0">
                <a:moveTo>
                  <a:pt x="45501" y="1"/>
                </a:moveTo>
                <a:cubicBezTo>
                  <a:pt x="44031" y="1"/>
                  <a:pt x="42548" y="114"/>
                  <a:pt x="41066" y="337"/>
                </a:cubicBezTo>
                <a:cubicBezTo>
                  <a:pt x="40808" y="377"/>
                  <a:pt x="40549" y="417"/>
                  <a:pt x="40290" y="476"/>
                </a:cubicBezTo>
                <a:cubicBezTo>
                  <a:pt x="32093" y="1929"/>
                  <a:pt x="24592" y="6127"/>
                  <a:pt x="18325" y="11499"/>
                </a:cubicBezTo>
                <a:cubicBezTo>
                  <a:pt x="10923" y="17826"/>
                  <a:pt x="0" y="29485"/>
                  <a:pt x="3701" y="40249"/>
                </a:cubicBezTo>
                <a:cubicBezTo>
                  <a:pt x="4358" y="42139"/>
                  <a:pt x="5353" y="43910"/>
                  <a:pt x="6626" y="45482"/>
                </a:cubicBezTo>
                <a:cubicBezTo>
                  <a:pt x="10032" y="49704"/>
                  <a:pt x="15304" y="52534"/>
                  <a:pt x="20694" y="52534"/>
                </a:cubicBezTo>
                <a:cubicBezTo>
                  <a:pt x="21349" y="52534"/>
                  <a:pt x="22006" y="52492"/>
                  <a:pt x="22662" y="52406"/>
                </a:cubicBezTo>
                <a:cubicBezTo>
                  <a:pt x="28711" y="51630"/>
                  <a:pt x="34202" y="47113"/>
                  <a:pt x="35794" y="41224"/>
                </a:cubicBezTo>
                <a:cubicBezTo>
                  <a:pt x="40385" y="43315"/>
                  <a:pt x="44956" y="44761"/>
                  <a:pt x="49574" y="44761"/>
                </a:cubicBezTo>
                <a:cubicBezTo>
                  <a:pt x="52821" y="44761"/>
                  <a:pt x="56092" y="44046"/>
                  <a:pt x="59411" y="42338"/>
                </a:cubicBezTo>
                <a:cubicBezTo>
                  <a:pt x="64385" y="39811"/>
                  <a:pt x="69498" y="34897"/>
                  <a:pt x="70433" y="29167"/>
                </a:cubicBezTo>
                <a:cubicBezTo>
                  <a:pt x="71687" y="21547"/>
                  <a:pt x="68841" y="13588"/>
                  <a:pt x="63768" y="7858"/>
                </a:cubicBezTo>
                <a:cubicBezTo>
                  <a:pt x="59042" y="2508"/>
                  <a:pt x="52421" y="1"/>
                  <a:pt x="455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9"/>
          <p:cNvSpPr/>
          <p:nvPr/>
        </p:nvSpPr>
        <p:spPr>
          <a:xfrm rot="-1540137">
            <a:off x="513092" y="1647646"/>
            <a:ext cx="1484106" cy="1848219"/>
          </a:xfrm>
          <a:custGeom>
            <a:avLst/>
            <a:gdLst/>
            <a:ahLst/>
            <a:cxn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9"/>
          <p:cNvSpPr/>
          <p:nvPr/>
        </p:nvSpPr>
        <p:spPr>
          <a:xfrm>
            <a:off x="7319300" y="1068675"/>
            <a:ext cx="878768" cy="757581"/>
          </a:xfrm>
          <a:custGeom>
            <a:avLst/>
            <a:gdLst/>
            <a:ahLst/>
            <a:cxnLst/>
            <a:rect l="l" t="t" r="r" b="b"/>
            <a:pathLst>
              <a:path w="20514" h="17685" extrusionOk="0">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3" name="Google Shape;733;p9"/>
          <p:cNvGrpSpPr/>
          <p:nvPr/>
        </p:nvGrpSpPr>
        <p:grpSpPr>
          <a:xfrm rot="-5400000">
            <a:off x="7213166" y="3208384"/>
            <a:ext cx="1305035" cy="664791"/>
            <a:chOff x="2094425" y="748900"/>
            <a:chExt cx="887900" cy="452300"/>
          </a:xfrm>
        </p:grpSpPr>
        <p:sp>
          <p:nvSpPr>
            <p:cNvPr id="734" name="Google Shape;734;p9"/>
            <p:cNvSpPr/>
            <p:nvPr/>
          </p:nvSpPr>
          <p:spPr>
            <a:xfrm>
              <a:off x="2094425" y="748900"/>
              <a:ext cx="887900" cy="419450"/>
            </a:xfrm>
            <a:custGeom>
              <a:avLst/>
              <a:gdLst/>
              <a:ahLst/>
              <a:cxnLst/>
              <a:rect l="l" t="t" r="r" b="b"/>
              <a:pathLst>
                <a:path w="35516" h="16778" extrusionOk="0">
                  <a:moveTo>
                    <a:pt x="18732" y="0"/>
                  </a:moveTo>
                  <a:cubicBezTo>
                    <a:pt x="17804" y="0"/>
                    <a:pt x="16865" y="68"/>
                    <a:pt x="15918" y="202"/>
                  </a:cubicBezTo>
                  <a:cubicBezTo>
                    <a:pt x="14724" y="362"/>
                    <a:pt x="13570" y="640"/>
                    <a:pt x="12456" y="1038"/>
                  </a:cubicBezTo>
                  <a:cubicBezTo>
                    <a:pt x="8397" y="2451"/>
                    <a:pt x="5154" y="4918"/>
                    <a:pt x="2766" y="8499"/>
                  </a:cubicBezTo>
                  <a:cubicBezTo>
                    <a:pt x="1234" y="10787"/>
                    <a:pt x="319" y="13314"/>
                    <a:pt x="21" y="16060"/>
                  </a:cubicBezTo>
                  <a:cubicBezTo>
                    <a:pt x="1" y="16159"/>
                    <a:pt x="1" y="16279"/>
                    <a:pt x="1" y="16378"/>
                  </a:cubicBezTo>
                  <a:cubicBezTo>
                    <a:pt x="21" y="16617"/>
                    <a:pt x="200" y="16756"/>
                    <a:pt x="419" y="16776"/>
                  </a:cubicBezTo>
                  <a:cubicBezTo>
                    <a:pt x="431" y="16777"/>
                    <a:pt x="444" y="16778"/>
                    <a:pt x="456" y="16778"/>
                  </a:cubicBezTo>
                  <a:cubicBezTo>
                    <a:pt x="640" y="16778"/>
                    <a:pt x="800" y="16643"/>
                    <a:pt x="856" y="16438"/>
                  </a:cubicBezTo>
                  <a:cubicBezTo>
                    <a:pt x="896" y="16338"/>
                    <a:pt x="896" y="16239"/>
                    <a:pt x="916" y="16139"/>
                  </a:cubicBezTo>
                  <a:cubicBezTo>
                    <a:pt x="1294" y="12737"/>
                    <a:pt x="2627" y="9753"/>
                    <a:pt x="4875" y="7206"/>
                  </a:cubicBezTo>
                  <a:cubicBezTo>
                    <a:pt x="8377" y="3227"/>
                    <a:pt x="12814" y="1138"/>
                    <a:pt x="18106" y="919"/>
                  </a:cubicBezTo>
                  <a:cubicBezTo>
                    <a:pt x="18349" y="908"/>
                    <a:pt x="18591" y="903"/>
                    <a:pt x="18831" y="903"/>
                  </a:cubicBezTo>
                  <a:cubicBezTo>
                    <a:pt x="20902" y="903"/>
                    <a:pt x="22908" y="1286"/>
                    <a:pt x="24851" y="2053"/>
                  </a:cubicBezTo>
                  <a:cubicBezTo>
                    <a:pt x="28492" y="3485"/>
                    <a:pt x="31278" y="5893"/>
                    <a:pt x="33068" y="9394"/>
                  </a:cubicBezTo>
                  <a:cubicBezTo>
                    <a:pt x="33904" y="11006"/>
                    <a:pt x="34401" y="12697"/>
                    <a:pt x="34561" y="14488"/>
                  </a:cubicBezTo>
                  <a:cubicBezTo>
                    <a:pt x="34581" y="14667"/>
                    <a:pt x="34600" y="14846"/>
                    <a:pt x="34620" y="15025"/>
                  </a:cubicBezTo>
                  <a:cubicBezTo>
                    <a:pt x="34620" y="15105"/>
                    <a:pt x="34640" y="15204"/>
                    <a:pt x="34680" y="15284"/>
                  </a:cubicBezTo>
                  <a:cubicBezTo>
                    <a:pt x="34740" y="15463"/>
                    <a:pt x="34899" y="15562"/>
                    <a:pt x="35098" y="15562"/>
                  </a:cubicBezTo>
                  <a:cubicBezTo>
                    <a:pt x="35277" y="15542"/>
                    <a:pt x="35436" y="15443"/>
                    <a:pt x="35456" y="15224"/>
                  </a:cubicBezTo>
                  <a:cubicBezTo>
                    <a:pt x="35496" y="14926"/>
                    <a:pt x="35516" y="14627"/>
                    <a:pt x="35476" y="14309"/>
                  </a:cubicBezTo>
                  <a:cubicBezTo>
                    <a:pt x="35317" y="12836"/>
                    <a:pt x="34939" y="11404"/>
                    <a:pt x="34362" y="10031"/>
                  </a:cubicBezTo>
                  <a:cubicBezTo>
                    <a:pt x="32889" y="6549"/>
                    <a:pt x="30482" y="3923"/>
                    <a:pt x="27159" y="2132"/>
                  </a:cubicBezTo>
                  <a:cubicBezTo>
                    <a:pt x="24485" y="682"/>
                    <a:pt x="21661" y="0"/>
                    <a:pt x="187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9"/>
            <p:cNvSpPr/>
            <p:nvPr/>
          </p:nvSpPr>
          <p:spPr>
            <a:xfrm>
              <a:off x="2180475" y="835350"/>
              <a:ext cx="733700" cy="337425"/>
            </a:xfrm>
            <a:custGeom>
              <a:avLst/>
              <a:gdLst/>
              <a:ahLst/>
              <a:cxnLst/>
              <a:rect l="l" t="t" r="r" b="b"/>
              <a:pathLst>
                <a:path w="29348" h="13497" extrusionOk="0">
                  <a:moveTo>
                    <a:pt x="15085" y="1"/>
                  </a:moveTo>
                  <a:cubicBezTo>
                    <a:pt x="14631" y="1"/>
                    <a:pt x="14172" y="23"/>
                    <a:pt x="13709" y="67"/>
                  </a:cubicBezTo>
                  <a:cubicBezTo>
                    <a:pt x="11362" y="286"/>
                    <a:pt x="9173" y="1102"/>
                    <a:pt x="7223" y="2435"/>
                  </a:cubicBezTo>
                  <a:cubicBezTo>
                    <a:pt x="3483" y="4962"/>
                    <a:pt x="1195" y="8503"/>
                    <a:pt x="41" y="12821"/>
                  </a:cubicBezTo>
                  <a:cubicBezTo>
                    <a:pt x="1" y="12920"/>
                    <a:pt x="1" y="13020"/>
                    <a:pt x="1" y="13099"/>
                  </a:cubicBezTo>
                  <a:cubicBezTo>
                    <a:pt x="31" y="13336"/>
                    <a:pt x="226" y="13496"/>
                    <a:pt x="431" y="13496"/>
                  </a:cubicBezTo>
                  <a:cubicBezTo>
                    <a:pt x="501" y="13496"/>
                    <a:pt x="572" y="13478"/>
                    <a:pt x="638" y="13437"/>
                  </a:cubicBezTo>
                  <a:cubicBezTo>
                    <a:pt x="757" y="13358"/>
                    <a:pt x="837" y="13218"/>
                    <a:pt x="896" y="13079"/>
                  </a:cubicBezTo>
                  <a:cubicBezTo>
                    <a:pt x="976" y="12880"/>
                    <a:pt x="1016" y="12641"/>
                    <a:pt x="1075" y="12423"/>
                  </a:cubicBezTo>
                  <a:cubicBezTo>
                    <a:pt x="2010" y="9378"/>
                    <a:pt x="3562" y="6712"/>
                    <a:pt x="5930" y="4564"/>
                  </a:cubicBezTo>
                  <a:cubicBezTo>
                    <a:pt x="8019" y="2673"/>
                    <a:pt x="10446" y="1480"/>
                    <a:pt x="13292" y="1042"/>
                  </a:cubicBezTo>
                  <a:cubicBezTo>
                    <a:pt x="13899" y="955"/>
                    <a:pt x="14505" y="912"/>
                    <a:pt x="15108" y="912"/>
                  </a:cubicBezTo>
                  <a:cubicBezTo>
                    <a:pt x="16856" y="912"/>
                    <a:pt x="18579" y="1277"/>
                    <a:pt x="20235" y="2017"/>
                  </a:cubicBezTo>
                  <a:cubicBezTo>
                    <a:pt x="23180" y="3350"/>
                    <a:pt x="25349" y="5519"/>
                    <a:pt x="26921" y="8304"/>
                  </a:cubicBezTo>
                  <a:cubicBezTo>
                    <a:pt x="27557" y="9438"/>
                    <a:pt x="28035" y="10632"/>
                    <a:pt x="28413" y="11885"/>
                  </a:cubicBezTo>
                  <a:cubicBezTo>
                    <a:pt x="28433" y="12005"/>
                    <a:pt x="28492" y="12124"/>
                    <a:pt x="28572" y="12224"/>
                  </a:cubicBezTo>
                  <a:cubicBezTo>
                    <a:pt x="28656" y="12350"/>
                    <a:pt x="28771" y="12417"/>
                    <a:pt x="28901" y="12417"/>
                  </a:cubicBezTo>
                  <a:cubicBezTo>
                    <a:pt x="28955" y="12417"/>
                    <a:pt x="29011" y="12406"/>
                    <a:pt x="29069" y="12383"/>
                  </a:cubicBezTo>
                  <a:cubicBezTo>
                    <a:pt x="29228" y="12323"/>
                    <a:pt x="29348" y="12184"/>
                    <a:pt x="29308" y="11965"/>
                  </a:cubicBezTo>
                  <a:cubicBezTo>
                    <a:pt x="29288" y="11706"/>
                    <a:pt x="29268" y="11428"/>
                    <a:pt x="29169" y="11189"/>
                  </a:cubicBezTo>
                  <a:cubicBezTo>
                    <a:pt x="28811" y="10274"/>
                    <a:pt x="28472" y="9339"/>
                    <a:pt x="28035" y="8463"/>
                  </a:cubicBezTo>
                  <a:cubicBezTo>
                    <a:pt x="26622" y="5658"/>
                    <a:pt x="24613" y="3410"/>
                    <a:pt x="21867" y="1838"/>
                  </a:cubicBezTo>
                  <a:cubicBezTo>
                    <a:pt x="19743" y="617"/>
                    <a:pt x="17478" y="1"/>
                    <a:pt x="150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9"/>
            <p:cNvSpPr/>
            <p:nvPr/>
          </p:nvSpPr>
          <p:spPr>
            <a:xfrm>
              <a:off x="2263050" y="935600"/>
              <a:ext cx="563600" cy="236375"/>
            </a:xfrm>
            <a:custGeom>
              <a:avLst/>
              <a:gdLst/>
              <a:ahLst/>
              <a:cxnLst/>
              <a:rect l="l" t="t" r="r" b="b"/>
              <a:pathLst>
                <a:path w="22544" h="9455" extrusionOk="0">
                  <a:moveTo>
                    <a:pt x="11757" y="0"/>
                  </a:moveTo>
                  <a:cubicBezTo>
                    <a:pt x="11389" y="0"/>
                    <a:pt x="11018" y="19"/>
                    <a:pt x="10645" y="56"/>
                  </a:cubicBezTo>
                  <a:cubicBezTo>
                    <a:pt x="8397" y="394"/>
                    <a:pt x="6706" y="1031"/>
                    <a:pt x="5333" y="1946"/>
                  </a:cubicBezTo>
                  <a:cubicBezTo>
                    <a:pt x="2826" y="3598"/>
                    <a:pt x="1135" y="5866"/>
                    <a:pt x="120" y="8671"/>
                  </a:cubicBezTo>
                  <a:cubicBezTo>
                    <a:pt x="80" y="8751"/>
                    <a:pt x="60" y="8811"/>
                    <a:pt x="40" y="8890"/>
                  </a:cubicBezTo>
                  <a:cubicBezTo>
                    <a:pt x="1" y="9129"/>
                    <a:pt x="120" y="9348"/>
                    <a:pt x="319" y="9427"/>
                  </a:cubicBezTo>
                  <a:cubicBezTo>
                    <a:pt x="370" y="9446"/>
                    <a:pt x="421" y="9455"/>
                    <a:pt x="472" y="9455"/>
                  </a:cubicBezTo>
                  <a:cubicBezTo>
                    <a:pt x="641" y="9455"/>
                    <a:pt x="800" y="9357"/>
                    <a:pt x="876" y="9189"/>
                  </a:cubicBezTo>
                  <a:cubicBezTo>
                    <a:pt x="936" y="9069"/>
                    <a:pt x="976" y="8950"/>
                    <a:pt x="1015" y="8830"/>
                  </a:cubicBezTo>
                  <a:cubicBezTo>
                    <a:pt x="1851" y="6582"/>
                    <a:pt x="3184" y="4692"/>
                    <a:pt x="5094" y="3220"/>
                  </a:cubicBezTo>
                  <a:cubicBezTo>
                    <a:pt x="7000" y="1746"/>
                    <a:pt x="9159" y="951"/>
                    <a:pt x="11570" y="951"/>
                  </a:cubicBezTo>
                  <a:cubicBezTo>
                    <a:pt x="11600" y="951"/>
                    <a:pt x="11630" y="951"/>
                    <a:pt x="11660" y="952"/>
                  </a:cubicBezTo>
                  <a:cubicBezTo>
                    <a:pt x="14326" y="971"/>
                    <a:pt x="16634" y="1926"/>
                    <a:pt x="18584" y="3757"/>
                  </a:cubicBezTo>
                  <a:cubicBezTo>
                    <a:pt x="19957" y="5050"/>
                    <a:pt x="20932" y="6602"/>
                    <a:pt x="21509" y="8413"/>
                  </a:cubicBezTo>
                  <a:cubicBezTo>
                    <a:pt x="21568" y="8572"/>
                    <a:pt x="21648" y="8751"/>
                    <a:pt x="21747" y="8890"/>
                  </a:cubicBezTo>
                  <a:cubicBezTo>
                    <a:pt x="21824" y="9005"/>
                    <a:pt x="21967" y="9063"/>
                    <a:pt x="22106" y="9063"/>
                  </a:cubicBezTo>
                  <a:cubicBezTo>
                    <a:pt x="22184" y="9063"/>
                    <a:pt x="22260" y="9045"/>
                    <a:pt x="22324" y="9010"/>
                  </a:cubicBezTo>
                  <a:cubicBezTo>
                    <a:pt x="22464" y="8950"/>
                    <a:pt x="22543" y="8771"/>
                    <a:pt x="22503" y="8552"/>
                  </a:cubicBezTo>
                  <a:cubicBezTo>
                    <a:pt x="22464" y="8333"/>
                    <a:pt x="22404" y="8114"/>
                    <a:pt x="22324" y="7895"/>
                  </a:cubicBezTo>
                  <a:cubicBezTo>
                    <a:pt x="21906" y="6781"/>
                    <a:pt x="21369" y="5707"/>
                    <a:pt x="20653" y="4752"/>
                  </a:cubicBezTo>
                  <a:cubicBezTo>
                    <a:pt x="18232" y="1560"/>
                    <a:pt x="15116" y="0"/>
                    <a:pt x="11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9"/>
            <p:cNvSpPr/>
            <p:nvPr/>
          </p:nvSpPr>
          <p:spPr>
            <a:xfrm>
              <a:off x="2343125" y="1024550"/>
              <a:ext cx="375575" cy="176650"/>
            </a:xfrm>
            <a:custGeom>
              <a:avLst/>
              <a:gdLst/>
              <a:ahLst/>
              <a:cxnLst/>
              <a:rect l="l" t="t" r="r" b="b"/>
              <a:pathLst>
                <a:path w="15023" h="7066" extrusionOk="0">
                  <a:moveTo>
                    <a:pt x="8034" y="1"/>
                  </a:moveTo>
                  <a:cubicBezTo>
                    <a:pt x="7582" y="1"/>
                    <a:pt x="7120" y="46"/>
                    <a:pt x="6646" y="139"/>
                  </a:cubicBezTo>
                  <a:cubicBezTo>
                    <a:pt x="5651" y="318"/>
                    <a:pt x="4756" y="736"/>
                    <a:pt x="3921" y="1293"/>
                  </a:cubicBezTo>
                  <a:cubicBezTo>
                    <a:pt x="2070" y="2567"/>
                    <a:pt x="856" y="4317"/>
                    <a:pt x="61" y="6387"/>
                  </a:cubicBezTo>
                  <a:cubicBezTo>
                    <a:pt x="41" y="6446"/>
                    <a:pt x="21" y="6506"/>
                    <a:pt x="21" y="6566"/>
                  </a:cubicBezTo>
                  <a:cubicBezTo>
                    <a:pt x="1" y="6785"/>
                    <a:pt x="140" y="6984"/>
                    <a:pt x="319" y="7043"/>
                  </a:cubicBezTo>
                  <a:cubicBezTo>
                    <a:pt x="369" y="7058"/>
                    <a:pt x="419" y="7066"/>
                    <a:pt x="467" y="7066"/>
                  </a:cubicBezTo>
                  <a:cubicBezTo>
                    <a:pt x="613" y="7066"/>
                    <a:pt x="747" y="6998"/>
                    <a:pt x="837" y="6864"/>
                  </a:cubicBezTo>
                  <a:cubicBezTo>
                    <a:pt x="896" y="6785"/>
                    <a:pt x="916" y="6685"/>
                    <a:pt x="976" y="6586"/>
                  </a:cubicBezTo>
                  <a:cubicBezTo>
                    <a:pt x="1215" y="6068"/>
                    <a:pt x="1414" y="5551"/>
                    <a:pt x="1692" y="5073"/>
                  </a:cubicBezTo>
                  <a:cubicBezTo>
                    <a:pt x="2528" y="3601"/>
                    <a:pt x="3622" y="2387"/>
                    <a:pt x="5154" y="1631"/>
                  </a:cubicBezTo>
                  <a:cubicBezTo>
                    <a:pt x="6141" y="1138"/>
                    <a:pt x="7102" y="891"/>
                    <a:pt x="8038" y="891"/>
                  </a:cubicBezTo>
                  <a:cubicBezTo>
                    <a:pt x="9330" y="891"/>
                    <a:pt x="10571" y="1362"/>
                    <a:pt x="11760" y="2308"/>
                  </a:cubicBezTo>
                  <a:cubicBezTo>
                    <a:pt x="12794" y="3124"/>
                    <a:pt x="13511" y="4198"/>
                    <a:pt x="14028" y="5392"/>
                  </a:cubicBezTo>
                  <a:cubicBezTo>
                    <a:pt x="14068" y="5511"/>
                    <a:pt x="14107" y="5611"/>
                    <a:pt x="14187" y="5710"/>
                  </a:cubicBezTo>
                  <a:cubicBezTo>
                    <a:pt x="14272" y="5851"/>
                    <a:pt x="14406" y="5932"/>
                    <a:pt x="14548" y="5932"/>
                  </a:cubicBezTo>
                  <a:cubicBezTo>
                    <a:pt x="14606" y="5932"/>
                    <a:pt x="14666" y="5918"/>
                    <a:pt x="14724" y="5889"/>
                  </a:cubicBezTo>
                  <a:cubicBezTo>
                    <a:pt x="14923" y="5810"/>
                    <a:pt x="15023" y="5611"/>
                    <a:pt x="14983" y="5372"/>
                  </a:cubicBezTo>
                  <a:cubicBezTo>
                    <a:pt x="14983" y="5332"/>
                    <a:pt x="14963" y="5272"/>
                    <a:pt x="14943" y="5213"/>
                  </a:cubicBezTo>
                  <a:cubicBezTo>
                    <a:pt x="14366" y="3800"/>
                    <a:pt x="13530" y="2586"/>
                    <a:pt x="12357" y="1612"/>
                  </a:cubicBezTo>
                  <a:cubicBezTo>
                    <a:pt x="11057" y="559"/>
                    <a:pt x="9613" y="1"/>
                    <a:pt x="80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8" name="Google Shape;738;p9"/>
          <p:cNvSpPr/>
          <p:nvPr/>
        </p:nvSpPr>
        <p:spPr>
          <a:xfrm rot="-1472198">
            <a:off x="1016804" y="1972493"/>
            <a:ext cx="1026939" cy="1198498"/>
          </a:xfrm>
          <a:custGeom>
            <a:avLst/>
            <a:gdLst/>
            <a:ahLst/>
            <a:cxnLst/>
            <a:rect l="l" t="t" r="r" b="b"/>
            <a:pathLst>
              <a:path w="23339" h="27238" extrusionOk="0">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9"/>
          <p:cNvSpPr/>
          <p:nvPr/>
        </p:nvSpPr>
        <p:spPr>
          <a:xfrm>
            <a:off x="946050" y="1089176"/>
            <a:ext cx="7251900" cy="33819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9"/>
          <p:cNvSpPr txBox="1">
            <a:spLocks noGrp="1"/>
          </p:cNvSpPr>
          <p:nvPr>
            <p:ph type="title"/>
          </p:nvPr>
        </p:nvSpPr>
        <p:spPr>
          <a:xfrm>
            <a:off x="2530050" y="1758975"/>
            <a:ext cx="4083900" cy="8418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0" tIns="0" rIns="0" bIns="0" anchor="ctr" anchorCtr="0">
            <a:noAutofit/>
          </a:bodyPr>
          <a:lstStyle>
            <a:lvl1pPr lvl="0" rtl="0">
              <a:spcBef>
                <a:spcPts val="0"/>
              </a:spcBef>
              <a:spcAft>
                <a:spcPts val="0"/>
              </a:spcAft>
              <a:buSzPts val="4500"/>
              <a:buNone/>
              <a:defRPr sz="7200">
                <a:solidFill>
                  <a:schemeClr val="accent3"/>
                </a:solidFill>
              </a:defRPr>
            </a:lvl1pPr>
            <a:lvl2pPr lvl="1" algn="r" rtl="0">
              <a:spcBef>
                <a:spcPts val="0"/>
              </a:spcBef>
              <a:spcAft>
                <a:spcPts val="0"/>
              </a:spcAft>
              <a:buSzPts val="4500"/>
              <a:buNone/>
              <a:defRPr sz="4500"/>
            </a:lvl2pPr>
            <a:lvl3pPr lvl="2" algn="r" rtl="0">
              <a:spcBef>
                <a:spcPts val="0"/>
              </a:spcBef>
              <a:spcAft>
                <a:spcPts val="0"/>
              </a:spcAft>
              <a:buSzPts val="4500"/>
              <a:buNone/>
              <a:defRPr sz="4500"/>
            </a:lvl3pPr>
            <a:lvl4pPr lvl="3" algn="r" rtl="0">
              <a:spcBef>
                <a:spcPts val="0"/>
              </a:spcBef>
              <a:spcAft>
                <a:spcPts val="0"/>
              </a:spcAft>
              <a:buSzPts val="4500"/>
              <a:buNone/>
              <a:defRPr sz="4500"/>
            </a:lvl4pPr>
            <a:lvl5pPr lvl="4" algn="r" rtl="0">
              <a:spcBef>
                <a:spcPts val="0"/>
              </a:spcBef>
              <a:spcAft>
                <a:spcPts val="0"/>
              </a:spcAft>
              <a:buSzPts val="4500"/>
              <a:buNone/>
              <a:defRPr sz="4500"/>
            </a:lvl5pPr>
            <a:lvl6pPr lvl="5" algn="r" rtl="0">
              <a:spcBef>
                <a:spcPts val="0"/>
              </a:spcBef>
              <a:spcAft>
                <a:spcPts val="0"/>
              </a:spcAft>
              <a:buSzPts val="4500"/>
              <a:buNone/>
              <a:defRPr sz="4500"/>
            </a:lvl6pPr>
            <a:lvl7pPr lvl="6" algn="r" rtl="0">
              <a:spcBef>
                <a:spcPts val="0"/>
              </a:spcBef>
              <a:spcAft>
                <a:spcPts val="0"/>
              </a:spcAft>
              <a:buSzPts val="4500"/>
              <a:buNone/>
              <a:defRPr sz="4500"/>
            </a:lvl7pPr>
            <a:lvl8pPr lvl="7" algn="r" rtl="0">
              <a:spcBef>
                <a:spcPts val="0"/>
              </a:spcBef>
              <a:spcAft>
                <a:spcPts val="0"/>
              </a:spcAft>
              <a:buSzPts val="4500"/>
              <a:buNone/>
              <a:defRPr sz="4500"/>
            </a:lvl8pPr>
            <a:lvl9pPr lvl="8" algn="r" rtl="0">
              <a:spcBef>
                <a:spcPts val="0"/>
              </a:spcBef>
              <a:spcAft>
                <a:spcPts val="0"/>
              </a:spcAft>
              <a:buSzPts val="4500"/>
              <a:buNone/>
              <a:defRPr sz="4500"/>
            </a:lvl9pPr>
          </a:lstStyle>
          <a:p>
            <a:endParaRPr/>
          </a:p>
        </p:txBody>
      </p:sp>
      <p:sp>
        <p:nvSpPr>
          <p:cNvPr id="741" name="Google Shape;741;p9"/>
          <p:cNvSpPr txBox="1">
            <a:spLocks noGrp="1"/>
          </p:cNvSpPr>
          <p:nvPr>
            <p:ph type="subTitle" idx="1"/>
          </p:nvPr>
        </p:nvSpPr>
        <p:spPr>
          <a:xfrm>
            <a:off x="2530050" y="2600775"/>
            <a:ext cx="4083900" cy="1180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sz="1800"/>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2"/>
        <p:cNvGrpSpPr/>
        <p:nvPr/>
      </p:nvGrpSpPr>
      <p:grpSpPr>
        <a:xfrm>
          <a:off x="0" y="0"/>
          <a:ext cx="0" cy="0"/>
          <a:chOff x="0" y="0"/>
          <a:chExt cx="0" cy="0"/>
        </a:xfrm>
      </p:grpSpPr>
      <p:grpSp>
        <p:nvGrpSpPr>
          <p:cNvPr id="743" name="Google Shape;743;p10"/>
          <p:cNvGrpSpPr/>
          <p:nvPr/>
        </p:nvGrpSpPr>
        <p:grpSpPr>
          <a:xfrm>
            <a:off x="-34725" y="-100"/>
            <a:ext cx="9201600" cy="5152906"/>
            <a:chOff x="-34725" y="-100"/>
            <a:chExt cx="9201600" cy="5152906"/>
          </a:xfrm>
        </p:grpSpPr>
        <p:sp>
          <p:nvSpPr>
            <p:cNvPr id="744" name="Google Shape;744;p10"/>
            <p:cNvSpPr/>
            <p:nvPr/>
          </p:nvSpPr>
          <p:spPr>
            <a:xfrm>
              <a:off x="-22925" y="4762500"/>
              <a:ext cx="9177900" cy="390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0"/>
            <p:cNvSpPr/>
            <p:nvPr/>
          </p:nvSpPr>
          <p:spPr>
            <a:xfrm>
              <a:off x="-22925" y="0"/>
              <a:ext cx="9177900" cy="51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0"/>
            <p:cNvSpPr/>
            <p:nvPr/>
          </p:nvSpPr>
          <p:spPr>
            <a:xfrm>
              <a:off x="8555475" y="0"/>
              <a:ext cx="611400" cy="515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0"/>
            <p:cNvSpPr/>
            <p:nvPr/>
          </p:nvSpPr>
          <p:spPr>
            <a:xfrm>
              <a:off x="-34725" y="-100"/>
              <a:ext cx="635400" cy="515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0"/>
            <p:cNvSpPr/>
            <p:nvPr/>
          </p:nvSpPr>
          <p:spPr>
            <a:xfrm>
              <a:off x="8543401" y="849875"/>
              <a:ext cx="61145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0"/>
            <p:cNvSpPr/>
            <p:nvPr/>
          </p:nvSpPr>
          <p:spPr>
            <a:xfrm>
              <a:off x="8543401" y="1197797"/>
              <a:ext cx="61145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0"/>
            <p:cNvSpPr/>
            <p:nvPr/>
          </p:nvSpPr>
          <p:spPr>
            <a:xfrm>
              <a:off x="8543401" y="1554493"/>
              <a:ext cx="61145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0"/>
            <p:cNvSpPr/>
            <p:nvPr/>
          </p:nvSpPr>
          <p:spPr>
            <a:xfrm>
              <a:off x="8543401" y="1880582"/>
              <a:ext cx="61145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0"/>
            <p:cNvSpPr/>
            <p:nvPr/>
          </p:nvSpPr>
          <p:spPr>
            <a:xfrm>
              <a:off x="8543401" y="2228505"/>
              <a:ext cx="61145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0"/>
            <p:cNvSpPr/>
            <p:nvPr/>
          </p:nvSpPr>
          <p:spPr>
            <a:xfrm>
              <a:off x="8543401" y="2576360"/>
              <a:ext cx="61145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0"/>
            <p:cNvSpPr/>
            <p:nvPr/>
          </p:nvSpPr>
          <p:spPr>
            <a:xfrm>
              <a:off x="8543401" y="2902449"/>
              <a:ext cx="61145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0"/>
            <p:cNvSpPr/>
            <p:nvPr/>
          </p:nvSpPr>
          <p:spPr>
            <a:xfrm>
              <a:off x="8543401" y="3250037"/>
              <a:ext cx="61145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0"/>
            <p:cNvSpPr/>
            <p:nvPr/>
          </p:nvSpPr>
          <p:spPr>
            <a:xfrm>
              <a:off x="8543401" y="3597959"/>
              <a:ext cx="61145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0"/>
            <p:cNvSpPr/>
            <p:nvPr/>
          </p:nvSpPr>
          <p:spPr>
            <a:xfrm>
              <a:off x="8543401" y="3924048"/>
              <a:ext cx="61145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0"/>
            <p:cNvSpPr/>
            <p:nvPr/>
          </p:nvSpPr>
          <p:spPr>
            <a:xfrm>
              <a:off x="8543401" y="4271636"/>
              <a:ext cx="61145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0"/>
            <p:cNvSpPr/>
            <p:nvPr/>
          </p:nvSpPr>
          <p:spPr>
            <a:xfrm>
              <a:off x="8543401" y="4619558"/>
              <a:ext cx="61145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0"/>
            <p:cNvSpPr/>
            <p:nvPr/>
          </p:nvSpPr>
          <p:spPr>
            <a:xfrm>
              <a:off x="650675" y="4762504"/>
              <a:ext cx="67" cy="390302"/>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0"/>
            <p:cNvSpPr/>
            <p:nvPr/>
          </p:nvSpPr>
          <p:spPr>
            <a:xfrm>
              <a:off x="998598" y="4762504"/>
              <a:ext cx="67" cy="390302"/>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0"/>
            <p:cNvSpPr/>
            <p:nvPr/>
          </p:nvSpPr>
          <p:spPr>
            <a:xfrm>
              <a:off x="1346520" y="4762504"/>
              <a:ext cx="67" cy="390302"/>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0"/>
            <p:cNvSpPr/>
            <p:nvPr/>
          </p:nvSpPr>
          <p:spPr>
            <a:xfrm>
              <a:off x="1672275" y="4762504"/>
              <a:ext cx="67" cy="390302"/>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0"/>
            <p:cNvSpPr/>
            <p:nvPr/>
          </p:nvSpPr>
          <p:spPr>
            <a:xfrm>
              <a:off x="2020198" y="4762504"/>
              <a:ext cx="67" cy="390302"/>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0"/>
            <p:cNvSpPr/>
            <p:nvPr/>
          </p:nvSpPr>
          <p:spPr>
            <a:xfrm>
              <a:off x="2368120" y="4762504"/>
              <a:ext cx="67" cy="390302"/>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0"/>
            <p:cNvSpPr/>
            <p:nvPr/>
          </p:nvSpPr>
          <p:spPr>
            <a:xfrm>
              <a:off x="2694143" y="4762504"/>
              <a:ext cx="67" cy="390302"/>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0"/>
            <p:cNvSpPr/>
            <p:nvPr/>
          </p:nvSpPr>
          <p:spPr>
            <a:xfrm>
              <a:off x="3041731" y="4762504"/>
              <a:ext cx="67" cy="390302"/>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0"/>
            <p:cNvSpPr/>
            <p:nvPr/>
          </p:nvSpPr>
          <p:spPr>
            <a:xfrm>
              <a:off x="3389653" y="4762504"/>
              <a:ext cx="67" cy="390302"/>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0"/>
            <p:cNvSpPr/>
            <p:nvPr/>
          </p:nvSpPr>
          <p:spPr>
            <a:xfrm>
              <a:off x="3715743" y="4762504"/>
              <a:ext cx="67" cy="390302"/>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0"/>
            <p:cNvSpPr/>
            <p:nvPr/>
          </p:nvSpPr>
          <p:spPr>
            <a:xfrm>
              <a:off x="4063331" y="4762504"/>
              <a:ext cx="67" cy="390302"/>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0"/>
            <p:cNvSpPr/>
            <p:nvPr/>
          </p:nvSpPr>
          <p:spPr>
            <a:xfrm>
              <a:off x="4411253" y="4762504"/>
              <a:ext cx="67" cy="390302"/>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0"/>
            <p:cNvSpPr/>
            <p:nvPr/>
          </p:nvSpPr>
          <p:spPr>
            <a:xfrm>
              <a:off x="4732588" y="4762504"/>
              <a:ext cx="67" cy="390302"/>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0"/>
            <p:cNvSpPr/>
            <p:nvPr/>
          </p:nvSpPr>
          <p:spPr>
            <a:xfrm>
              <a:off x="5058677" y="4762504"/>
              <a:ext cx="67" cy="390302"/>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0"/>
            <p:cNvSpPr/>
            <p:nvPr/>
          </p:nvSpPr>
          <p:spPr>
            <a:xfrm>
              <a:off x="5406600" y="4762504"/>
              <a:ext cx="67" cy="390302"/>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0"/>
            <p:cNvSpPr/>
            <p:nvPr/>
          </p:nvSpPr>
          <p:spPr>
            <a:xfrm>
              <a:off x="5754188" y="4762504"/>
              <a:ext cx="67" cy="390302"/>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0"/>
            <p:cNvSpPr/>
            <p:nvPr/>
          </p:nvSpPr>
          <p:spPr>
            <a:xfrm>
              <a:off x="6080277" y="4762504"/>
              <a:ext cx="67" cy="390302"/>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0"/>
            <p:cNvSpPr/>
            <p:nvPr/>
          </p:nvSpPr>
          <p:spPr>
            <a:xfrm>
              <a:off x="6428200" y="4762504"/>
              <a:ext cx="67" cy="390302"/>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0"/>
            <p:cNvSpPr/>
            <p:nvPr/>
          </p:nvSpPr>
          <p:spPr>
            <a:xfrm>
              <a:off x="6775788" y="4762504"/>
              <a:ext cx="67" cy="390302"/>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0"/>
            <p:cNvSpPr/>
            <p:nvPr/>
          </p:nvSpPr>
          <p:spPr>
            <a:xfrm>
              <a:off x="7101877" y="4762504"/>
              <a:ext cx="67" cy="390302"/>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0"/>
            <p:cNvSpPr/>
            <p:nvPr/>
          </p:nvSpPr>
          <p:spPr>
            <a:xfrm>
              <a:off x="7449800" y="4762504"/>
              <a:ext cx="67" cy="390302"/>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0"/>
            <p:cNvSpPr/>
            <p:nvPr/>
          </p:nvSpPr>
          <p:spPr>
            <a:xfrm>
              <a:off x="7797388" y="4762504"/>
              <a:ext cx="67" cy="390302"/>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0"/>
            <p:cNvSpPr/>
            <p:nvPr/>
          </p:nvSpPr>
          <p:spPr>
            <a:xfrm>
              <a:off x="8123410" y="4762504"/>
              <a:ext cx="67" cy="390302"/>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0"/>
            <p:cNvSpPr/>
            <p:nvPr/>
          </p:nvSpPr>
          <p:spPr>
            <a:xfrm>
              <a:off x="8471333" y="4762504"/>
              <a:ext cx="67" cy="390302"/>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0"/>
            <p:cNvSpPr/>
            <p:nvPr/>
          </p:nvSpPr>
          <p:spPr>
            <a:xfrm>
              <a:off x="-22991"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0"/>
            <p:cNvSpPr/>
            <p:nvPr/>
          </p:nvSpPr>
          <p:spPr>
            <a:xfrm>
              <a:off x="324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0"/>
            <p:cNvSpPr/>
            <p:nvPr/>
          </p:nvSpPr>
          <p:spPr>
            <a:xfrm>
              <a:off x="650675" y="0"/>
              <a:ext cx="67" cy="633236"/>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0"/>
            <p:cNvSpPr/>
            <p:nvPr/>
          </p:nvSpPr>
          <p:spPr>
            <a:xfrm>
              <a:off x="998598" y="0"/>
              <a:ext cx="67" cy="633236"/>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0"/>
            <p:cNvSpPr/>
            <p:nvPr/>
          </p:nvSpPr>
          <p:spPr>
            <a:xfrm>
              <a:off x="1346520" y="0"/>
              <a:ext cx="67" cy="633236"/>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0"/>
            <p:cNvSpPr/>
            <p:nvPr/>
          </p:nvSpPr>
          <p:spPr>
            <a:xfrm>
              <a:off x="1672275" y="0"/>
              <a:ext cx="67" cy="633236"/>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0"/>
            <p:cNvSpPr/>
            <p:nvPr/>
          </p:nvSpPr>
          <p:spPr>
            <a:xfrm>
              <a:off x="2020198" y="0"/>
              <a:ext cx="67" cy="633236"/>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0"/>
            <p:cNvSpPr/>
            <p:nvPr/>
          </p:nvSpPr>
          <p:spPr>
            <a:xfrm>
              <a:off x="2368120" y="0"/>
              <a:ext cx="67" cy="633236"/>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0"/>
            <p:cNvSpPr/>
            <p:nvPr/>
          </p:nvSpPr>
          <p:spPr>
            <a:xfrm>
              <a:off x="2694143" y="0"/>
              <a:ext cx="67" cy="633236"/>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0"/>
            <p:cNvSpPr/>
            <p:nvPr/>
          </p:nvSpPr>
          <p:spPr>
            <a:xfrm>
              <a:off x="3041731" y="0"/>
              <a:ext cx="67" cy="633236"/>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0"/>
            <p:cNvSpPr/>
            <p:nvPr/>
          </p:nvSpPr>
          <p:spPr>
            <a:xfrm>
              <a:off x="3389653" y="0"/>
              <a:ext cx="67" cy="633236"/>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0"/>
            <p:cNvSpPr/>
            <p:nvPr/>
          </p:nvSpPr>
          <p:spPr>
            <a:xfrm>
              <a:off x="3715743" y="0"/>
              <a:ext cx="67" cy="633236"/>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0"/>
            <p:cNvSpPr/>
            <p:nvPr/>
          </p:nvSpPr>
          <p:spPr>
            <a:xfrm>
              <a:off x="4063331" y="0"/>
              <a:ext cx="67" cy="633236"/>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0"/>
            <p:cNvSpPr/>
            <p:nvPr/>
          </p:nvSpPr>
          <p:spPr>
            <a:xfrm>
              <a:off x="4411253" y="0"/>
              <a:ext cx="67" cy="633236"/>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0"/>
            <p:cNvSpPr/>
            <p:nvPr/>
          </p:nvSpPr>
          <p:spPr>
            <a:xfrm>
              <a:off x="-23004" y="176275"/>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0"/>
            <p:cNvSpPr/>
            <p:nvPr/>
          </p:nvSpPr>
          <p:spPr>
            <a:xfrm>
              <a:off x="-23004" y="52386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0"/>
            <p:cNvSpPr/>
            <p:nvPr/>
          </p:nvSpPr>
          <p:spPr>
            <a:xfrm>
              <a:off x="-23004" y="849875"/>
              <a:ext cx="623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0"/>
            <p:cNvSpPr/>
            <p:nvPr/>
          </p:nvSpPr>
          <p:spPr>
            <a:xfrm>
              <a:off x="-23004" y="1197797"/>
              <a:ext cx="623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0"/>
            <p:cNvSpPr/>
            <p:nvPr/>
          </p:nvSpPr>
          <p:spPr>
            <a:xfrm>
              <a:off x="-23004" y="1554493"/>
              <a:ext cx="623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0"/>
            <p:cNvSpPr/>
            <p:nvPr/>
          </p:nvSpPr>
          <p:spPr>
            <a:xfrm>
              <a:off x="-23004" y="1880582"/>
              <a:ext cx="623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0"/>
            <p:cNvSpPr/>
            <p:nvPr/>
          </p:nvSpPr>
          <p:spPr>
            <a:xfrm>
              <a:off x="-23004" y="2228505"/>
              <a:ext cx="623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0"/>
            <p:cNvSpPr/>
            <p:nvPr/>
          </p:nvSpPr>
          <p:spPr>
            <a:xfrm>
              <a:off x="-23004" y="2576360"/>
              <a:ext cx="623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0"/>
            <p:cNvSpPr/>
            <p:nvPr/>
          </p:nvSpPr>
          <p:spPr>
            <a:xfrm>
              <a:off x="-23004" y="2902449"/>
              <a:ext cx="623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0"/>
            <p:cNvSpPr/>
            <p:nvPr/>
          </p:nvSpPr>
          <p:spPr>
            <a:xfrm>
              <a:off x="-23004" y="3250037"/>
              <a:ext cx="623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0"/>
            <p:cNvSpPr/>
            <p:nvPr/>
          </p:nvSpPr>
          <p:spPr>
            <a:xfrm>
              <a:off x="-23004" y="3597959"/>
              <a:ext cx="623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0"/>
            <p:cNvSpPr/>
            <p:nvPr/>
          </p:nvSpPr>
          <p:spPr>
            <a:xfrm>
              <a:off x="-23004" y="3924048"/>
              <a:ext cx="623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0"/>
            <p:cNvSpPr/>
            <p:nvPr/>
          </p:nvSpPr>
          <p:spPr>
            <a:xfrm>
              <a:off x="-23004" y="4271636"/>
              <a:ext cx="623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0"/>
            <p:cNvSpPr/>
            <p:nvPr/>
          </p:nvSpPr>
          <p:spPr>
            <a:xfrm>
              <a:off x="-23004" y="4619558"/>
              <a:ext cx="623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0"/>
            <p:cNvSpPr/>
            <p:nvPr/>
          </p:nvSpPr>
          <p:spPr>
            <a:xfrm>
              <a:off x="-23004" y="4945583"/>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0"/>
            <p:cNvSpPr/>
            <p:nvPr/>
          </p:nvSpPr>
          <p:spPr>
            <a:xfrm>
              <a:off x="4732588" y="0"/>
              <a:ext cx="67" cy="633236"/>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0"/>
            <p:cNvSpPr/>
            <p:nvPr/>
          </p:nvSpPr>
          <p:spPr>
            <a:xfrm>
              <a:off x="5058677" y="0"/>
              <a:ext cx="67" cy="633236"/>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0"/>
            <p:cNvSpPr/>
            <p:nvPr/>
          </p:nvSpPr>
          <p:spPr>
            <a:xfrm>
              <a:off x="5406600" y="0"/>
              <a:ext cx="67" cy="633236"/>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0"/>
            <p:cNvSpPr/>
            <p:nvPr/>
          </p:nvSpPr>
          <p:spPr>
            <a:xfrm>
              <a:off x="5754188" y="0"/>
              <a:ext cx="67" cy="633236"/>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0"/>
            <p:cNvSpPr/>
            <p:nvPr/>
          </p:nvSpPr>
          <p:spPr>
            <a:xfrm>
              <a:off x="6080277" y="0"/>
              <a:ext cx="67" cy="633236"/>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0"/>
            <p:cNvSpPr/>
            <p:nvPr/>
          </p:nvSpPr>
          <p:spPr>
            <a:xfrm>
              <a:off x="6428200" y="0"/>
              <a:ext cx="67" cy="633236"/>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0"/>
            <p:cNvSpPr/>
            <p:nvPr/>
          </p:nvSpPr>
          <p:spPr>
            <a:xfrm>
              <a:off x="6775788" y="0"/>
              <a:ext cx="67" cy="633236"/>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0"/>
            <p:cNvSpPr/>
            <p:nvPr/>
          </p:nvSpPr>
          <p:spPr>
            <a:xfrm>
              <a:off x="7101877" y="0"/>
              <a:ext cx="67" cy="633236"/>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0"/>
            <p:cNvSpPr/>
            <p:nvPr/>
          </p:nvSpPr>
          <p:spPr>
            <a:xfrm>
              <a:off x="7449800" y="0"/>
              <a:ext cx="67" cy="633236"/>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0"/>
            <p:cNvSpPr/>
            <p:nvPr/>
          </p:nvSpPr>
          <p:spPr>
            <a:xfrm>
              <a:off x="7797388" y="0"/>
              <a:ext cx="67" cy="633236"/>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0"/>
            <p:cNvSpPr/>
            <p:nvPr/>
          </p:nvSpPr>
          <p:spPr>
            <a:xfrm>
              <a:off x="8123410" y="0"/>
              <a:ext cx="67" cy="633236"/>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0"/>
            <p:cNvSpPr/>
            <p:nvPr/>
          </p:nvSpPr>
          <p:spPr>
            <a:xfrm>
              <a:off x="8471333" y="0"/>
              <a:ext cx="67" cy="633236"/>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0"/>
            <p:cNvSpPr/>
            <p:nvPr/>
          </p:nvSpPr>
          <p:spPr>
            <a:xfrm>
              <a:off x="882837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0"/>
            <p:cNvSpPr/>
            <p:nvPr/>
          </p:nvSpPr>
          <p:spPr>
            <a:xfrm>
              <a:off x="915445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0"/>
            <p:cNvSpPr/>
            <p:nvPr/>
          </p:nvSpPr>
          <p:spPr>
            <a:xfrm>
              <a:off x="4732600" y="176275"/>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0"/>
            <p:cNvSpPr/>
            <p:nvPr/>
          </p:nvSpPr>
          <p:spPr>
            <a:xfrm>
              <a:off x="4732600" y="52386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0"/>
            <p:cNvSpPr/>
            <p:nvPr/>
          </p:nvSpPr>
          <p:spPr>
            <a:xfrm>
              <a:off x="4732600" y="4945583"/>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0" name="Google Shape;830;p10"/>
          <p:cNvSpPr/>
          <p:nvPr/>
        </p:nvSpPr>
        <p:spPr>
          <a:xfrm>
            <a:off x="600600" y="1014000"/>
            <a:ext cx="7942800" cy="37485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1" name="Google Shape;831;p10"/>
          <p:cNvGrpSpPr/>
          <p:nvPr/>
        </p:nvGrpSpPr>
        <p:grpSpPr>
          <a:xfrm>
            <a:off x="600600" y="519298"/>
            <a:ext cx="1404512" cy="1580204"/>
            <a:chOff x="600600" y="519298"/>
            <a:chExt cx="1404512" cy="1580204"/>
          </a:xfrm>
        </p:grpSpPr>
        <p:sp>
          <p:nvSpPr>
            <p:cNvPr id="832" name="Google Shape;832;p10"/>
            <p:cNvSpPr/>
            <p:nvPr/>
          </p:nvSpPr>
          <p:spPr>
            <a:xfrm>
              <a:off x="600600" y="519298"/>
              <a:ext cx="1278662" cy="1580204"/>
            </a:xfrm>
            <a:custGeom>
              <a:avLst/>
              <a:gdLst/>
              <a:ahLst/>
              <a:cxnLst/>
              <a:rect l="l" t="t" r="r" b="b"/>
              <a:pathLst>
                <a:path w="26881" h="33222" extrusionOk="0">
                  <a:moveTo>
                    <a:pt x="9335" y="18405"/>
                  </a:moveTo>
                  <a:cubicBezTo>
                    <a:pt x="9327" y="18416"/>
                    <a:pt x="9319" y="18428"/>
                    <a:pt x="9312" y="18439"/>
                  </a:cubicBezTo>
                  <a:cubicBezTo>
                    <a:pt x="9319" y="18429"/>
                    <a:pt x="9327" y="18417"/>
                    <a:pt x="9335" y="18405"/>
                  </a:cubicBezTo>
                  <a:close/>
                  <a:moveTo>
                    <a:pt x="8914" y="18817"/>
                  </a:moveTo>
                  <a:lnTo>
                    <a:pt x="8914" y="18817"/>
                  </a:lnTo>
                  <a:cubicBezTo>
                    <a:pt x="8904" y="18836"/>
                    <a:pt x="8895" y="18854"/>
                    <a:pt x="8887" y="18871"/>
                  </a:cubicBezTo>
                  <a:lnTo>
                    <a:pt x="8887" y="18871"/>
                  </a:lnTo>
                  <a:lnTo>
                    <a:pt x="8914" y="18817"/>
                  </a:lnTo>
                  <a:close/>
                  <a:moveTo>
                    <a:pt x="7761" y="25656"/>
                  </a:moveTo>
                  <a:lnTo>
                    <a:pt x="7760" y="25661"/>
                  </a:lnTo>
                  <a:cubicBezTo>
                    <a:pt x="7760" y="25660"/>
                    <a:pt x="7761" y="25658"/>
                    <a:pt x="7761" y="25656"/>
                  </a:cubicBezTo>
                  <a:close/>
                  <a:moveTo>
                    <a:pt x="7641" y="25801"/>
                  </a:moveTo>
                  <a:lnTo>
                    <a:pt x="7641" y="25801"/>
                  </a:lnTo>
                  <a:cubicBezTo>
                    <a:pt x="7633" y="25805"/>
                    <a:pt x="7626" y="25810"/>
                    <a:pt x="7619" y="25814"/>
                  </a:cubicBezTo>
                  <a:lnTo>
                    <a:pt x="7619" y="25814"/>
                  </a:lnTo>
                  <a:cubicBezTo>
                    <a:pt x="7626" y="25811"/>
                    <a:pt x="7633" y="25807"/>
                    <a:pt x="7641" y="25801"/>
                  </a:cubicBezTo>
                  <a:close/>
                  <a:moveTo>
                    <a:pt x="2945" y="27653"/>
                  </a:moveTo>
                  <a:cubicBezTo>
                    <a:pt x="2938" y="27674"/>
                    <a:pt x="2932" y="27694"/>
                    <a:pt x="2925" y="27711"/>
                  </a:cubicBezTo>
                  <a:cubicBezTo>
                    <a:pt x="2934" y="27689"/>
                    <a:pt x="2941" y="27670"/>
                    <a:pt x="2945" y="27653"/>
                  </a:cubicBezTo>
                  <a:close/>
                  <a:moveTo>
                    <a:pt x="3400" y="31173"/>
                  </a:moveTo>
                  <a:cubicBezTo>
                    <a:pt x="3395" y="31179"/>
                    <a:pt x="3389" y="31186"/>
                    <a:pt x="3383" y="31192"/>
                  </a:cubicBezTo>
                  <a:cubicBezTo>
                    <a:pt x="3389" y="31186"/>
                    <a:pt x="3395" y="31180"/>
                    <a:pt x="3400" y="31173"/>
                  </a:cubicBezTo>
                  <a:close/>
                  <a:moveTo>
                    <a:pt x="2686" y="31829"/>
                  </a:moveTo>
                  <a:cubicBezTo>
                    <a:pt x="2666" y="31909"/>
                    <a:pt x="2587" y="31988"/>
                    <a:pt x="2468" y="32068"/>
                  </a:cubicBezTo>
                  <a:cubicBezTo>
                    <a:pt x="2507" y="31968"/>
                    <a:pt x="2587" y="31889"/>
                    <a:pt x="2686" y="31829"/>
                  </a:cubicBezTo>
                  <a:close/>
                  <a:moveTo>
                    <a:pt x="2249" y="31929"/>
                  </a:moveTo>
                  <a:cubicBezTo>
                    <a:pt x="2288" y="31968"/>
                    <a:pt x="2308" y="32048"/>
                    <a:pt x="2288" y="32147"/>
                  </a:cubicBezTo>
                  <a:cubicBezTo>
                    <a:pt x="2229" y="32187"/>
                    <a:pt x="2149" y="32227"/>
                    <a:pt x="2090" y="32247"/>
                  </a:cubicBezTo>
                  <a:cubicBezTo>
                    <a:pt x="2090" y="32207"/>
                    <a:pt x="2090" y="32187"/>
                    <a:pt x="2090" y="32147"/>
                  </a:cubicBezTo>
                  <a:cubicBezTo>
                    <a:pt x="2149" y="32088"/>
                    <a:pt x="2189" y="32008"/>
                    <a:pt x="2249" y="31929"/>
                  </a:cubicBezTo>
                  <a:close/>
                  <a:moveTo>
                    <a:pt x="25318" y="0"/>
                  </a:moveTo>
                  <a:cubicBezTo>
                    <a:pt x="25303" y="0"/>
                    <a:pt x="25289" y="5"/>
                    <a:pt x="25269" y="15"/>
                  </a:cubicBezTo>
                  <a:cubicBezTo>
                    <a:pt x="25265" y="11"/>
                    <a:pt x="25261" y="10"/>
                    <a:pt x="25257" y="10"/>
                  </a:cubicBezTo>
                  <a:cubicBezTo>
                    <a:pt x="25241" y="10"/>
                    <a:pt x="25225" y="39"/>
                    <a:pt x="25209" y="55"/>
                  </a:cubicBezTo>
                  <a:lnTo>
                    <a:pt x="25149" y="115"/>
                  </a:lnTo>
                  <a:cubicBezTo>
                    <a:pt x="25070" y="214"/>
                    <a:pt x="24990" y="333"/>
                    <a:pt x="24911" y="473"/>
                  </a:cubicBezTo>
                  <a:cubicBezTo>
                    <a:pt x="24897" y="478"/>
                    <a:pt x="24887" y="481"/>
                    <a:pt x="24880" y="481"/>
                  </a:cubicBezTo>
                  <a:cubicBezTo>
                    <a:pt x="24814" y="481"/>
                    <a:pt x="25002" y="254"/>
                    <a:pt x="24930" y="254"/>
                  </a:cubicBezTo>
                  <a:cubicBezTo>
                    <a:pt x="24791" y="532"/>
                    <a:pt x="24632" y="711"/>
                    <a:pt x="24274" y="1010"/>
                  </a:cubicBezTo>
                  <a:lnTo>
                    <a:pt x="24294" y="930"/>
                  </a:lnTo>
                  <a:lnTo>
                    <a:pt x="24294" y="930"/>
                  </a:lnTo>
                  <a:cubicBezTo>
                    <a:pt x="24035" y="1209"/>
                    <a:pt x="23936" y="1308"/>
                    <a:pt x="23796" y="1448"/>
                  </a:cubicBezTo>
                  <a:cubicBezTo>
                    <a:pt x="23657" y="1587"/>
                    <a:pt x="23518" y="1706"/>
                    <a:pt x="23379" y="1806"/>
                  </a:cubicBezTo>
                  <a:cubicBezTo>
                    <a:pt x="23100" y="2044"/>
                    <a:pt x="22821" y="2283"/>
                    <a:pt x="22423" y="2641"/>
                  </a:cubicBezTo>
                  <a:lnTo>
                    <a:pt x="22563" y="2681"/>
                  </a:lnTo>
                  <a:cubicBezTo>
                    <a:pt x="22404" y="2840"/>
                    <a:pt x="22344" y="2840"/>
                    <a:pt x="22244" y="2900"/>
                  </a:cubicBezTo>
                  <a:cubicBezTo>
                    <a:pt x="22237" y="2956"/>
                    <a:pt x="22247" y="2978"/>
                    <a:pt x="22268" y="2978"/>
                  </a:cubicBezTo>
                  <a:cubicBezTo>
                    <a:pt x="22344" y="2978"/>
                    <a:pt x="22566" y="2682"/>
                    <a:pt x="22650" y="2682"/>
                  </a:cubicBezTo>
                  <a:cubicBezTo>
                    <a:pt x="22673" y="2682"/>
                    <a:pt x="22686" y="2705"/>
                    <a:pt x="22682" y="2761"/>
                  </a:cubicBezTo>
                  <a:cubicBezTo>
                    <a:pt x="22291" y="2800"/>
                    <a:pt x="21593" y="3896"/>
                    <a:pt x="21248" y="3896"/>
                  </a:cubicBezTo>
                  <a:cubicBezTo>
                    <a:pt x="21241" y="3896"/>
                    <a:pt x="21236" y="3896"/>
                    <a:pt x="21230" y="3895"/>
                  </a:cubicBezTo>
                  <a:lnTo>
                    <a:pt x="21230" y="3895"/>
                  </a:lnTo>
                  <a:cubicBezTo>
                    <a:pt x="20991" y="4153"/>
                    <a:pt x="21389" y="3915"/>
                    <a:pt x="21150" y="4173"/>
                  </a:cubicBezTo>
                  <a:lnTo>
                    <a:pt x="21031" y="4193"/>
                  </a:lnTo>
                  <a:lnTo>
                    <a:pt x="21051" y="4333"/>
                  </a:lnTo>
                  <a:cubicBezTo>
                    <a:pt x="20922" y="4447"/>
                    <a:pt x="20814" y="4489"/>
                    <a:pt x="20741" y="4489"/>
                  </a:cubicBezTo>
                  <a:cubicBezTo>
                    <a:pt x="20712" y="4489"/>
                    <a:pt x="20689" y="4483"/>
                    <a:pt x="20673" y="4472"/>
                  </a:cubicBezTo>
                  <a:cubicBezTo>
                    <a:pt x="20712" y="4432"/>
                    <a:pt x="20772" y="4333"/>
                    <a:pt x="20812" y="4293"/>
                  </a:cubicBezTo>
                  <a:lnTo>
                    <a:pt x="20812" y="4293"/>
                  </a:lnTo>
                  <a:cubicBezTo>
                    <a:pt x="20553" y="4432"/>
                    <a:pt x="20295" y="4870"/>
                    <a:pt x="20195" y="4989"/>
                  </a:cubicBezTo>
                  <a:lnTo>
                    <a:pt x="20434" y="4790"/>
                  </a:lnTo>
                  <a:lnTo>
                    <a:pt x="20434" y="4790"/>
                  </a:lnTo>
                  <a:cubicBezTo>
                    <a:pt x="20135" y="5168"/>
                    <a:pt x="19777" y="5566"/>
                    <a:pt x="19419" y="5964"/>
                  </a:cubicBezTo>
                  <a:cubicBezTo>
                    <a:pt x="19081" y="6362"/>
                    <a:pt x="18743" y="6780"/>
                    <a:pt x="18504" y="7178"/>
                  </a:cubicBezTo>
                  <a:lnTo>
                    <a:pt x="18584" y="7178"/>
                  </a:lnTo>
                  <a:cubicBezTo>
                    <a:pt x="18205" y="7775"/>
                    <a:pt x="18166" y="7556"/>
                    <a:pt x="17708" y="8192"/>
                  </a:cubicBezTo>
                  <a:lnTo>
                    <a:pt x="17708" y="8153"/>
                  </a:lnTo>
                  <a:cubicBezTo>
                    <a:pt x="17648" y="8312"/>
                    <a:pt x="17549" y="8491"/>
                    <a:pt x="17410" y="8650"/>
                  </a:cubicBezTo>
                  <a:cubicBezTo>
                    <a:pt x="17422" y="8607"/>
                    <a:pt x="17414" y="8592"/>
                    <a:pt x="17394" y="8592"/>
                  </a:cubicBezTo>
                  <a:cubicBezTo>
                    <a:pt x="17345" y="8592"/>
                    <a:pt x="17221" y="8689"/>
                    <a:pt x="17174" y="8689"/>
                  </a:cubicBezTo>
                  <a:cubicBezTo>
                    <a:pt x="17152" y="8689"/>
                    <a:pt x="17146" y="8669"/>
                    <a:pt x="17171" y="8610"/>
                  </a:cubicBezTo>
                  <a:lnTo>
                    <a:pt x="17171" y="8610"/>
                  </a:lnTo>
                  <a:cubicBezTo>
                    <a:pt x="16773" y="9267"/>
                    <a:pt x="16992" y="8968"/>
                    <a:pt x="16833" y="9486"/>
                  </a:cubicBezTo>
                  <a:lnTo>
                    <a:pt x="16693" y="9525"/>
                  </a:lnTo>
                  <a:cubicBezTo>
                    <a:pt x="16634" y="9705"/>
                    <a:pt x="16673" y="9744"/>
                    <a:pt x="16435" y="10063"/>
                  </a:cubicBezTo>
                  <a:cubicBezTo>
                    <a:pt x="16479" y="9968"/>
                    <a:pt x="16467" y="9943"/>
                    <a:pt x="16435" y="9943"/>
                  </a:cubicBezTo>
                  <a:cubicBezTo>
                    <a:pt x="16401" y="9943"/>
                    <a:pt x="16346" y="9970"/>
                    <a:pt x="16311" y="9970"/>
                  </a:cubicBezTo>
                  <a:cubicBezTo>
                    <a:pt x="16274" y="9970"/>
                    <a:pt x="16260" y="9941"/>
                    <a:pt x="16315" y="9824"/>
                  </a:cubicBezTo>
                  <a:lnTo>
                    <a:pt x="16315" y="9824"/>
                  </a:lnTo>
                  <a:cubicBezTo>
                    <a:pt x="15619" y="10321"/>
                    <a:pt x="15718" y="10898"/>
                    <a:pt x="15221" y="10998"/>
                  </a:cubicBezTo>
                  <a:cubicBezTo>
                    <a:pt x="15217" y="11091"/>
                    <a:pt x="15239" y="11128"/>
                    <a:pt x="15275" y="11128"/>
                  </a:cubicBezTo>
                  <a:cubicBezTo>
                    <a:pt x="15398" y="11128"/>
                    <a:pt x="15690" y="10710"/>
                    <a:pt x="15709" y="10710"/>
                  </a:cubicBezTo>
                  <a:cubicBezTo>
                    <a:pt x="15712" y="10710"/>
                    <a:pt x="15709" y="10719"/>
                    <a:pt x="15699" y="10739"/>
                  </a:cubicBezTo>
                  <a:cubicBezTo>
                    <a:pt x="15713" y="10733"/>
                    <a:pt x="15725" y="10730"/>
                    <a:pt x="15735" y="10730"/>
                  </a:cubicBezTo>
                  <a:cubicBezTo>
                    <a:pt x="15842" y="10730"/>
                    <a:pt x="15644" y="11112"/>
                    <a:pt x="15480" y="11276"/>
                  </a:cubicBezTo>
                  <a:cubicBezTo>
                    <a:pt x="15321" y="11475"/>
                    <a:pt x="14942" y="11416"/>
                    <a:pt x="14525" y="11933"/>
                  </a:cubicBezTo>
                  <a:cubicBezTo>
                    <a:pt x="14564" y="11873"/>
                    <a:pt x="14564" y="11873"/>
                    <a:pt x="14604" y="11814"/>
                  </a:cubicBezTo>
                  <a:lnTo>
                    <a:pt x="14604" y="11814"/>
                  </a:lnTo>
                  <a:cubicBezTo>
                    <a:pt x="14385" y="11973"/>
                    <a:pt x="14365" y="12251"/>
                    <a:pt x="14087" y="12410"/>
                  </a:cubicBezTo>
                  <a:cubicBezTo>
                    <a:pt x="14107" y="12649"/>
                    <a:pt x="13848" y="12709"/>
                    <a:pt x="13968" y="12888"/>
                  </a:cubicBezTo>
                  <a:lnTo>
                    <a:pt x="14306" y="12391"/>
                  </a:lnTo>
                  <a:lnTo>
                    <a:pt x="14306" y="12391"/>
                  </a:lnTo>
                  <a:cubicBezTo>
                    <a:pt x="14147" y="12689"/>
                    <a:pt x="14127" y="13087"/>
                    <a:pt x="13689" y="13465"/>
                  </a:cubicBezTo>
                  <a:cubicBezTo>
                    <a:pt x="13689" y="13405"/>
                    <a:pt x="13749" y="13226"/>
                    <a:pt x="13789" y="13127"/>
                  </a:cubicBezTo>
                  <a:lnTo>
                    <a:pt x="13789" y="13127"/>
                  </a:lnTo>
                  <a:cubicBezTo>
                    <a:pt x="13649" y="13206"/>
                    <a:pt x="13629" y="13405"/>
                    <a:pt x="13470" y="13485"/>
                  </a:cubicBezTo>
                  <a:cubicBezTo>
                    <a:pt x="13351" y="13326"/>
                    <a:pt x="13888" y="12888"/>
                    <a:pt x="13987" y="12490"/>
                  </a:cubicBezTo>
                  <a:lnTo>
                    <a:pt x="13987" y="12490"/>
                  </a:lnTo>
                  <a:cubicBezTo>
                    <a:pt x="13846" y="12569"/>
                    <a:pt x="13741" y="12935"/>
                    <a:pt x="13674" y="12935"/>
                  </a:cubicBezTo>
                  <a:cubicBezTo>
                    <a:pt x="13657" y="12935"/>
                    <a:pt x="13642" y="12910"/>
                    <a:pt x="13629" y="12848"/>
                  </a:cubicBezTo>
                  <a:lnTo>
                    <a:pt x="13629" y="12848"/>
                  </a:lnTo>
                  <a:cubicBezTo>
                    <a:pt x="13689" y="13246"/>
                    <a:pt x="13192" y="13346"/>
                    <a:pt x="13092" y="13823"/>
                  </a:cubicBezTo>
                  <a:lnTo>
                    <a:pt x="13013" y="13724"/>
                  </a:lnTo>
                  <a:cubicBezTo>
                    <a:pt x="12993" y="13803"/>
                    <a:pt x="12933" y="13942"/>
                    <a:pt x="12853" y="14042"/>
                  </a:cubicBezTo>
                  <a:lnTo>
                    <a:pt x="12873" y="13763"/>
                  </a:lnTo>
                  <a:lnTo>
                    <a:pt x="12873" y="13763"/>
                  </a:lnTo>
                  <a:cubicBezTo>
                    <a:pt x="12754" y="14141"/>
                    <a:pt x="12356" y="14241"/>
                    <a:pt x="12197" y="14559"/>
                  </a:cubicBezTo>
                  <a:cubicBezTo>
                    <a:pt x="12360" y="14344"/>
                    <a:pt x="12432" y="14284"/>
                    <a:pt x="12472" y="14284"/>
                  </a:cubicBezTo>
                  <a:cubicBezTo>
                    <a:pt x="12521" y="14284"/>
                    <a:pt x="12519" y="14379"/>
                    <a:pt x="12584" y="14379"/>
                  </a:cubicBezTo>
                  <a:cubicBezTo>
                    <a:pt x="12605" y="14379"/>
                    <a:pt x="12634" y="14368"/>
                    <a:pt x="12674" y="14340"/>
                  </a:cubicBezTo>
                  <a:lnTo>
                    <a:pt x="12674" y="14340"/>
                  </a:lnTo>
                  <a:cubicBezTo>
                    <a:pt x="12256" y="15136"/>
                    <a:pt x="12097" y="14559"/>
                    <a:pt x="11560" y="15335"/>
                  </a:cubicBezTo>
                  <a:cubicBezTo>
                    <a:pt x="11629" y="15252"/>
                    <a:pt x="11766" y="15140"/>
                    <a:pt x="11816" y="15140"/>
                  </a:cubicBezTo>
                  <a:cubicBezTo>
                    <a:pt x="11838" y="15140"/>
                    <a:pt x="11843" y="15161"/>
                    <a:pt x="11819" y="15216"/>
                  </a:cubicBezTo>
                  <a:cubicBezTo>
                    <a:pt x="11699" y="15355"/>
                    <a:pt x="11500" y="15534"/>
                    <a:pt x="11381" y="15574"/>
                  </a:cubicBezTo>
                  <a:cubicBezTo>
                    <a:pt x="11241" y="15780"/>
                    <a:pt x="11227" y="15833"/>
                    <a:pt x="11259" y="15833"/>
                  </a:cubicBezTo>
                  <a:cubicBezTo>
                    <a:pt x="11293" y="15833"/>
                    <a:pt x="11384" y="15769"/>
                    <a:pt x="11428" y="15769"/>
                  </a:cubicBezTo>
                  <a:cubicBezTo>
                    <a:pt x="11453" y="15769"/>
                    <a:pt x="11463" y="15789"/>
                    <a:pt x="11441" y="15852"/>
                  </a:cubicBezTo>
                  <a:cubicBezTo>
                    <a:pt x="11182" y="15932"/>
                    <a:pt x="11282" y="16151"/>
                    <a:pt x="11142" y="16410"/>
                  </a:cubicBezTo>
                  <a:lnTo>
                    <a:pt x="11043" y="16330"/>
                  </a:lnTo>
                  <a:lnTo>
                    <a:pt x="11043" y="16330"/>
                  </a:lnTo>
                  <a:cubicBezTo>
                    <a:pt x="10526" y="16887"/>
                    <a:pt x="11142" y="16648"/>
                    <a:pt x="10645" y="17146"/>
                  </a:cubicBezTo>
                  <a:lnTo>
                    <a:pt x="10685" y="16807"/>
                  </a:lnTo>
                  <a:lnTo>
                    <a:pt x="10685" y="16807"/>
                  </a:lnTo>
                  <a:lnTo>
                    <a:pt x="10506" y="17106"/>
                  </a:lnTo>
                  <a:lnTo>
                    <a:pt x="10426" y="16967"/>
                  </a:lnTo>
                  <a:cubicBezTo>
                    <a:pt x="10287" y="17345"/>
                    <a:pt x="10187" y="17424"/>
                    <a:pt x="9929" y="17703"/>
                  </a:cubicBezTo>
                  <a:cubicBezTo>
                    <a:pt x="9934" y="17702"/>
                    <a:pt x="9939" y="17701"/>
                    <a:pt x="9945" y="17701"/>
                  </a:cubicBezTo>
                  <a:cubicBezTo>
                    <a:pt x="10051" y="17701"/>
                    <a:pt x="10079" y="17894"/>
                    <a:pt x="9889" y="18141"/>
                  </a:cubicBezTo>
                  <a:cubicBezTo>
                    <a:pt x="9848" y="18169"/>
                    <a:pt x="9823" y="18179"/>
                    <a:pt x="9807" y="18179"/>
                  </a:cubicBezTo>
                  <a:cubicBezTo>
                    <a:pt x="9778" y="18179"/>
                    <a:pt x="9778" y="18150"/>
                    <a:pt x="9766" y="18150"/>
                  </a:cubicBezTo>
                  <a:cubicBezTo>
                    <a:pt x="9751" y="18150"/>
                    <a:pt x="9721" y="18189"/>
                    <a:pt x="9610" y="18359"/>
                  </a:cubicBezTo>
                  <a:cubicBezTo>
                    <a:pt x="9610" y="18240"/>
                    <a:pt x="9590" y="18081"/>
                    <a:pt x="9809" y="17981"/>
                  </a:cubicBezTo>
                  <a:cubicBezTo>
                    <a:pt x="9789" y="17942"/>
                    <a:pt x="9809" y="17842"/>
                    <a:pt x="9789" y="17802"/>
                  </a:cubicBezTo>
                  <a:cubicBezTo>
                    <a:pt x="9587" y="17931"/>
                    <a:pt x="9435" y="18248"/>
                    <a:pt x="9335" y="18405"/>
                  </a:cubicBezTo>
                  <a:lnTo>
                    <a:pt x="9335" y="18405"/>
                  </a:lnTo>
                  <a:cubicBezTo>
                    <a:pt x="9367" y="18358"/>
                    <a:pt x="9399" y="18316"/>
                    <a:pt x="9431" y="18300"/>
                  </a:cubicBezTo>
                  <a:lnTo>
                    <a:pt x="9431" y="18300"/>
                  </a:lnTo>
                  <a:lnTo>
                    <a:pt x="9173" y="18956"/>
                  </a:lnTo>
                  <a:cubicBezTo>
                    <a:pt x="9151" y="18969"/>
                    <a:pt x="9136" y="18974"/>
                    <a:pt x="9124" y="18974"/>
                  </a:cubicBezTo>
                  <a:cubicBezTo>
                    <a:pt x="9082" y="18974"/>
                    <a:pt x="9097" y="18900"/>
                    <a:pt x="9113" y="18837"/>
                  </a:cubicBezTo>
                  <a:lnTo>
                    <a:pt x="9113" y="18837"/>
                  </a:lnTo>
                  <a:cubicBezTo>
                    <a:pt x="9033" y="18956"/>
                    <a:pt x="9033" y="19076"/>
                    <a:pt x="8914" y="19235"/>
                  </a:cubicBezTo>
                  <a:cubicBezTo>
                    <a:pt x="8877" y="19143"/>
                    <a:pt x="8789" y="19085"/>
                    <a:pt x="8887" y="18871"/>
                  </a:cubicBezTo>
                  <a:lnTo>
                    <a:pt x="8887" y="18871"/>
                  </a:lnTo>
                  <a:lnTo>
                    <a:pt x="8615" y="19414"/>
                  </a:lnTo>
                  <a:cubicBezTo>
                    <a:pt x="8567" y="19430"/>
                    <a:pt x="8397" y="19554"/>
                    <a:pt x="8349" y="19554"/>
                  </a:cubicBezTo>
                  <a:cubicBezTo>
                    <a:pt x="8338" y="19554"/>
                    <a:pt x="8333" y="19548"/>
                    <a:pt x="8337" y="19533"/>
                  </a:cubicBezTo>
                  <a:lnTo>
                    <a:pt x="8337" y="19533"/>
                  </a:lnTo>
                  <a:cubicBezTo>
                    <a:pt x="8078" y="19792"/>
                    <a:pt x="7979" y="20369"/>
                    <a:pt x="7621" y="20707"/>
                  </a:cubicBezTo>
                  <a:cubicBezTo>
                    <a:pt x="7621" y="20747"/>
                    <a:pt x="7601" y="20787"/>
                    <a:pt x="7561" y="20886"/>
                  </a:cubicBezTo>
                  <a:cubicBezTo>
                    <a:pt x="7282" y="21244"/>
                    <a:pt x="6944" y="21483"/>
                    <a:pt x="6745" y="22020"/>
                  </a:cubicBezTo>
                  <a:lnTo>
                    <a:pt x="6427" y="22160"/>
                  </a:lnTo>
                  <a:cubicBezTo>
                    <a:pt x="6363" y="22264"/>
                    <a:pt x="6372" y="22291"/>
                    <a:pt x="6408" y="22291"/>
                  </a:cubicBezTo>
                  <a:cubicBezTo>
                    <a:pt x="6446" y="22291"/>
                    <a:pt x="6512" y="22263"/>
                    <a:pt x="6558" y="22263"/>
                  </a:cubicBezTo>
                  <a:cubicBezTo>
                    <a:pt x="6620" y="22263"/>
                    <a:pt x="6644" y="22314"/>
                    <a:pt x="6506" y="22557"/>
                  </a:cubicBezTo>
                  <a:cubicBezTo>
                    <a:pt x="6413" y="22729"/>
                    <a:pt x="6356" y="22775"/>
                    <a:pt x="6313" y="22775"/>
                  </a:cubicBezTo>
                  <a:cubicBezTo>
                    <a:pt x="6263" y="22775"/>
                    <a:pt x="6231" y="22712"/>
                    <a:pt x="6183" y="22712"/>
                  </a:cubicBezTo>
                  <a:cubicBezTo>
                    <a:pt x="6167" y="22712"/>
                    <a:pt x="6149" y="22719"/>
                    <a:pt x="6128" y="22737"/>
                  </a:cubicBezTo>
                  <a:cubicBezTo>
                    <a:pt x="6069" y="22995"/>
                    <a:pt x="5969" y="23453"/>
                    <a:pt x="5591" y="23731"/>
                  </a:cubicBezTo>
                  <a:cubicBezTo>
                    <a:pt x="5651" y="23592"/>
                    <a:pt x="5731" y="23513"/>
                    <a:pt x="5810" y="23393"/>
                  </a:cubicBezTo>
                  <a:lnTo>
                    <a:pt x="5810" y="23393"/>
                  </a:lnTo>
                  <a:lnTo>
                    <a:pt x="5512" y="23612"/>
                  </a:lnTo>
                  <a:cubicBezTo>
                    <a:pt x="5587" y="23278"/>
                    <a:pt x="5744" y="23072"/>
                    <a:pt x="5673" y="23072"/>
                  </a:cubicBezTo>
                  <a:cubicBezTo>
                    <a:pt x="5651" y="23072"/>
                    <a:pt x="5607" y="23092"/>
                    <a:pt x="5532" y="23134"/>
                  </a:cubicBezTo>
                  <a:cubicBezTo>
                    <a:pt x="5810" y="23393"/>
                    <a:pt x="4795" y="24269"/>
                    <a:pt x="5054" y="24507"/>
                  </a:cubicBezTo>
                  <a:lnTo>
                    <a:pt x="4875" y="24666"/>
                  </a:lnTo>
                  <a:cubicBezTo>
                    <a:pt x="4915" y="24607"/>
                    <a:pt x="4895" y="24587"/>
                    <a:pt x="4935" y="24527"/>
                  </a:cubicBezTo>
                  <a:lnTo>
                    <a:pt x="4935" y="24527"/>
                  </a:lnTo>
                  <a:cubicBezTo>
                    <a:pt x="4537" y="24806"/>
                    <a:pt x="4955" y="24945"/>
                    <a:pt x="4596" y="25403"/>
                  </a:cubicBezTo>
                  <a:cubicBezTo>
                    <a:pt x="4504" y="25495"/>
                    <a:pt x="4421" y="25569"/>
                    <a:pt x="4387" y="25569"/>
                  </a:cubicBezTo>
                  <a:cubicBezTo>
                    <a:pt x="4369" y="25569"/>
                    <a:pt x="4364" y="25549"/>
                    <a:pt x="4378" y="25502"/>
                  </a:cubicBezTo>
                  <a:lnTo>
                    <a:pt x="4378" y="25502"/>
                  </a:lnTo>
                  <a:lnTo>
                    <a:pt x="4199" y="25920"/>
                  </a:lnTo>
                  <a:cubicBezTo>
                    <a:pt x="4172" y="25955"/>
                    <a:pt x="4150" y="25971"/>
                    <a:pt x="4137" y="25971"/>
                  </a:cubicBezTo>
                  <a:cubicBezTo>
                    <a:pt x="4119" y="25971"/>
                    <a:pt x="4116" y="25945"/>
                    <a:pt x="4139" y="25900"/>
                  </a:cubicBezTo>
                  <a:lnTo>
                    <a:pt x="4139" y="25900"/>
                  </a:lnTo>
                  <a:lnTo>
                    <a:pt x="3820" y="26437"/>
                  </a:lnTo>
                  <a:lnTo>
                    <a:pt x="3801" y="26417"/>
                  </a:lnTo>
                  <a:cubicBezTo>
                    <a:pt x="3801" y="26537"/>
                    <a:pt x="3741" y="26756"/>
                    <a:pt x="3721" y="26875"/>
                  </a:cubicBezTo>
                  <a:cubicBezTo>
                    <a:pt x="3693" y="26895"/>
                    <a:pt x="3677" y="26903"/>
                    <a:pt x="3669" y="26903"/>
                  </a:cubicBezTo>
                  <a:cubicBezTo>
                    <a:pt x="3639" y="26903"/>
                    <a:pt x="3718" y="26794"/>
                    <a:pt x="3688" y="26794"/>
                  </a:cubicBezTo>
                  <a:cubicBezTo>
                    <a:pt x="3686" y="26794"/>
                    <a:pt x="3684" y="26794"/>
                    <a:pt x="3681" y="26795"/>
                  </a:cubicBezTo>
                  <a:lnTo>
                    <a:pt x="3522" y="27154"/>
                  </a:lnTo>
                  <a:cubicBezTo>
                    <a:pt x="3508" y="27159"/>
                    <a:pt x="3496" y="27161"/>
                    <a:pt x="3486" y="27161"/>
                  </a:cubicBezTo>
                  <a:cubicBezTo>
                    <a:pt x="3381" y="27161"/>
                    <a:pt x="3476" y="26897"/>
                    <a:pt x="3622" y="26716"/>
                  </a:cubicBezTo>
                  <a:lnTo>
                    <a:pt x="3622" y="26716"/>
                  </a:lnTo>
                  <a:cubicBezTo>
                    <a:pt x="3124" y="26795"/>
                    <a:pt x="3522" y="27014"/>
                    <a:pt x="2925" y="27532"/>
                  </a:cubicBezTo>
                  <a:lnTo>
                    <a:pt x="3084" y="27213"/>
                  </a:lnTo>
                  <a:lnTo>
                    <a:pt x="3084" y="27213"/>
                  </a:lnTo>
                  <a:cubicBezTo>
                    <a:pt x="2786" y="27273"/>
                    <a:pt x="2706" y="27551"/>
                    <a:pt x="2368" y="27810"/>
                  </a:cubicBezTo>
                  <a:cubicBezTo>
                    <a:pt x="2438" y="27782"/>
                    <a:pt x="2763" y="27558"/>
                    <a:pt x="2895" y="27558"/>
                  </a:cubicBezTo>
                  <a:cubicBezTo>
                    <a:pt x="2940" y="27558"/>
                    <a:pt x="2963" y="27584"/>
                    <a:pt x="2945" y="27653"/>
                  </a:cubicBezTo>
                  <a:lnTo>
                    <a:pt x="2945" y="27653"/>
                  </a:lnTo>
                  <a:cubicBezTo>
                    <a:pt x="2980" y="27544"/>
                    <a:pt x="3024" y="27389"/>
                    <a:pt x="3124" y="27372"/>
                  </a:cubicBezTo>
                  <a:lnTo>
                    <a:pt x="3124" y="27372"/>
                  </a:lnTo>
                  <a:cubicBezTo>
                    <a:pt x="3164" y="27551"/>
                    <a:pt x="3064" y="27591"/>
                    <a:pt x="2925" y="27711"/>
                  </a:cubicBezTo>
                  <a:cubicBezTo>
                    <a:pt x="2846" y="27790"/>
                    <a:pt x="2746" y="27910"/>
                    <a:pt x="2686" y="28128"/>
                  </a:cubicBezTo>
                  <a:cubicBezTo>
                    <a:pt x="2672" y="28121"/>
                    <a:pt x="2658" y="28118"/>
                    <a:pt x="2644" y="28118"/>
                  </a:cubicBezTo>
                  <a:cubicBezTo>
                    <a:pt x="2547" y="28118"/>
                    <a:pt x="2470" y="28294"/>
                    <a:pt x="2348" y="28487"/>
                  </a:cubicBezTo>
                  <a:lnTo>
                    <a:pt x="2209" y="28387"/>
                  </a:lnTo>
                  <a:cubicBezTo>
                    <a:pt x="2090" y="28646"/>
                    <a:pt x="2169" y="28686"/>
                    <a:pt x="2149" y="28865"/>
                  </a:cubicBezTo>
                  <a:cubicBezTo>
                    <a:pt x="1977" y="29089"/>
                    <a:pt x="1849" y="29104"/>
                    <a:pt x="1728" y="29104"/>
                  </a:cubicBezTo>
                  <a:cubicBezTo>
                    <a:pt x="1709" y="29104"/>
                    <a:pt x="1690" y="29103"/>
                    <a:pt x="1672" y="29103"/>
                  </a:cubicBezTo>
                  <a:cubicBezTo>
                    <a:pt x="1581" y="29230"/>
                    <a:pt x="1580" y="29263"/>
                    <a:pt x="1614" y="29263"/>
                  </a:cubicBezTo>
                  <a:cubicBezTo>
                    <a:pt x="1652" y="29263"/>
                    <a:pt x="1733" y="29222"/>
                    <a:pt x="1781" y="29222"/>
                  </a:cubicBezTo>
                  <a:cubicBezTo>
                    <a:pt x="1832" y="29222"/>
                    <a:pt x="1846" y="29269"/>
                    <a:pt x="1731" y="29461"/>
                  </a:cubicBezTo>
                  <a:cubicBezTo>
                    <a:pt x="1433" y="29780"/>
                    <a:pt x="1333" y="30078"/>
                    <a:pt x="1134" y="30556"/>
                  </a:cubicBezTo>
                  <a:cubicBezTo>
                    <a:pt x="1077" y="30613"/>
                    <a:pt x="1046" y="30634"/>
                    <a:pt x="1029" y="30634"/>
                  </a:cubicBezTo>
                  <a:cubicBezTo>
                    <a:pt x="987" y="30634"/>
                    <a:pt x="1034" y="30508"/>
                    <a:pt x="996" y="30508"/>
                  </a:cubicBezTo>
                  <a:cubicBezTo>
                    <a:pt x="991" y="30508"/>
                    <a:pt x="984" y="30511"/>
                    <a:pt x="975" y="30516"/>
                  </a:cubicBezTo>
                  <a:lnTo>
                    <a:pt x="936" y="30814"/>
                  </a:lnTo>
                  <a:cubicBezTo>
                    <a:pt x="920" y="30838"/>
                    <a:pt x="907" y="30846"/>
                    <a:pt x="898" y="30846"/>
                  </a:cubicBezTo>
                  <a:cubicBezTo>
                    <a:pt x="883" y="30846"/>
                    <a:pt x="876" y="30827"/>
                    <a:pt x="876" y="30814"/>
                  </a:cubicBezTo>
                  <a:lnTo>
                    <a:pt x="876" y="30814"/>
                  </a:lnTo>
                  <a:cubicBezTo>
                    <a:pt x="796" y="31033"/>
                    <a:pt x="995" y="30914"/>
                    <a:pt x="836" y="31232"/>
                  </a:cubicBezTo>
                  <a:cubicBezTo>
                    <a:pt x="936" y="31411"/>
                    <a:pt x="219" y="31690"/>
                    <a:pt x="160" y="32187"/>
                  </a:cubicBezTo>
                  <a:lnTo>
                    <a:pt x="140" y="32187"/>
                  </a:lnTo>
                  <a:lnTo>
                    <a:pt x="359" y="32844"/>
                  </a:lnTo>
                  <a:cubicBezTo>
                    <a:pt x="398" y="32884"/>
                    <a:pt x="359" y="32904"/>
                    <a:pt x="339" y="32923"/>
                  </a:cubicBezTo>
                  <a:lnTo>
                    <a:pt x="319" y="32923"/>
                  </a:lnTo>
                  <a:lnTo>
                    <a:pt x="80" y="32147"/>
                  </a:lnTo>
                  <a:cubicBezTo>
                    <a:pt x="60" y="32108"/>
                    <a:pt x="60" y="32068"/>
                    <a:pt x="20" y="32068"/>
                  </a:cubicBezTo>
                  <a:cubicBezTo>
                    <a:pt x="20" y="32088"/>
                    <a:pt x="0" y="32108"/>
                    <a:pt x="20" y="32108"/>
                  </a:cubicBezTo>
                  <a:lnTo>
                    <a:pt x="319" y="32983"/>
                  </a:lnTo>
                  <a:cubicBezTo>
                    <a:pt x="836" y="33043"/>
                    <a:pt x="936" y="33102"/>
                    <a:pt x="1493" y="33102"/>
                  </a:cubicBezTo>
                  <a:lnTo>
                    <a:pt x="1711" y="33222"/>
                  </a:lnTo>
                  <a:lnTo>
                    <a:pt x="1950" y="33023"/>
                  </a:lnTo>
                  <a:lnTo>
                    <a:pt x="1950" y="33023"/>
                  </a:lnTo>
                  <a:cubicBezTo>
                    <a:pt x="1905" y="33057"/>
                    <a:pt x="1873" y="33071"/>
                    <a:pt x="1851" y="33071"/>
                  </a:cubicBezTo>
                  <a:cubicBezTo>
                    <a:pt x="1794" y="33071"/>
                    <a:pt x="1802" y="32978"/>
                    <a:pt x="1831" y="32864"/>
                  </a:cubicBezTo>
                  <a:cubicBezTo>
                    <a:pt x="1871" y="32685"/>
                    <a:pt x="1970" y="32466"/>
                    <a:pt x="2030" y="32287"/>
                  </a:cubicBezTo>
                  <a:cubicBezTo>
                    <a:pt x="2010" y="32287"/>
                    <a:pt x="1990" y="32287"/>
                    <a:pt x="1970" y="32307"/>
                  </a:cubicBezTo>
                  <a:cubicBezTo>
                    <a:pt x="1990" y="32267"/>
                    <a:pt x="2030" y="32227"/>
                    <a:pt x="2050" y="32207"/>
                  </a:cubicBezTo>
                  <a:lnTo>
                    <a:pt x="2050" y="32207"/>
                  </a:lnTo>
                  <a:cubicBezTo>
                    <a:pt x="2030" y="32227"/>
                    <a:pt x="2030" y="32247"/>
                    <a:pt x="2030" y="32287"/>
                  </a:cubicBezTo>
                  <a:cubicBezTo>
                    <a:pt x="2050" y="32267"/>
                    <a:pt x="2070" y="32267"/>
                    <a:pt x="2090" y="32247"/>
                  </a:cubicBezTo>
                  <a:lnTo>
                    <a:pt x="2090" y="32247"/>
                  </a:lnTo>
                  <a:cubicBezTo>
                    <a:pt x="2090" y="32426"/>
                    <a:pt x="2050" y="32645"/>
                    <a:pt x="2149" y="32685"/>
                  </a:cubicBezTo>
                  <a:cubicBezTo>
                    <a:pt x="2169" y="32645"/>
                    <a:pt x="2209" y="32545"/>
                    <a:pt x="2269" y="32466"/>
                  </a:cubicBezTo>
                  <a:lnTo>
                    <a:pt x="2269" y="32466"/>
                  </a:lnTo>
                  <a:cubicBezTo>
                    <a:pt x="2249" y="32525"/>
                    <a:pt x="2249" y="32565"/>
                    <a:pt x="2288" y="32565"/>
                  </a:cubicBezTo>
                  <a:cubicBezTo>
                    <a:pt x="2308" y="32545"/>
                    <a:pt x="2328" y="32446"/>
                    <a:pt x="2348" y="32366"/>
                  </a:cubicBezTo>
                  <a:lnTo>
                    <a:pt x="2567" y="32366"/>
                  </a:lnTo>
                  <a:lnTo>
                    <a:pt x="2527" y="32307"/>
                  </a:lnTo>
                  <a:lnTo>
                    <a:pt x="3064" y="31809"/>
                  </a:lnTo>
                  <a:cubicBezTo>
                    <a:pt x="3224" y="31272"/>
                    <a:pt x="3283" y="30755"/>
                    <a:pt x="3721" y="30058"/>
                  </a:cubicBezTo>
                  <a:lnTo>
                    <a:pt x="3721" y="30058"/>
                  </a:lnTo>
                  <a:cubicBezTo>
                    <a:pt x="3701" y="30297"/>
                    <a:pt x="3880" y="30237"/>
                    <a:pt x="4000" y="30337"/>
                  </a:cubicBezTo>
                  <a:cubicBezTo>
                    <a:pt x="3727" y="30415"/>
                    <a:pt x="3664" y="30874"/>
                    <a:pt x="3400" y="31173"/>
                  </a:cubicBezTo>
                  <a:lnTo>
                    <a:pt x="3400" y="31173"/>
                  </a:lnTo>
                  <a:cubicBezTo>
                    <a:pt x="3450" y="31120"/>
                    <a:pt x="3485" y="31101"/>
                    <a:pt x="3509" y="31101"/>
                  </a:cubicBezTo>
                  <a:cubicBezTo>
                    <a:pt x="3545" y="31101"/>
                    <a:pt x="3553" y="31147"/>
                    <a:pt x="3542" y="31192"/>
                  </a:cubicBezTo>
                  <a:lnTo>
                    <a:pt x="3880" y="30496"/>
                  </a:lnTo>
                  <a:cubicBezTo>
                    <a:pt x="3899" y="30511"/>
                    <a:pt x="3917" y="30518"/>
                    <a:pt x="3935" y="30518"/>
                  </a:cubicBezTo>
                  <a:cubicBezTo>
                    <a:pt x="4013" y="30518"/>
                    <a:pt x="4093" y="30394"/>
                    <a:pt x="4238" y="30297"/>
                  </a:cubicBezTo>
                  <a:cubicBezTo>
                    <a:pt x="3920" y="30257"/>
                    <a:pt x="4437" y="29740"/>
                    <a:pt x="4557" y="29461"/>
                  </a:cubicBezTo>
                  <a:lnTo>
                    <a:pt x="4557" y="29461"/>
                  </a:lnTo>
                  <a:cubicBezTo>
                    <a:pt x="4636" y="29501"/>
                    <a:pt x="4676" y="29601"/>
                    <a:pt x="4417" y="29899"/>
                  </a:cubicBezTo>
                  <a:cubicBezTo>
                    <a:pt x="4835" y="29680"/>
                    <a:pt x="4497" y="29282"/>
                    <a:pt x="4875" y="29064"/>
                  </a:cubicBezTo>
                  <a:lnTo>
                    <a:pt x="4875" y="29064"/>
                  </a:lnTo>
                  <a:cubicBezTo>
                    <a:pt x="4835" y="29123"/>
                    <a:pt x="4795" y="29163"/>
                    <a:pt x="4795" y="29223"/>
                  </a:cubicBezTo>
                  <a:cubicBezTo>
                    <a:pt x="4863" y="29037"/>
                    <a:pt x="5132" y="28735"/>
                    <a:pt x="5211" y="28735"/>
                  </a:cubicBezTo>
                  <a:cubicBezTo>
                    <a:pt x="5225" y="28735"/>
                    <a:pt x="5233" y="28744"/>
                    <a:pt x="5233" y="28765"/>
                  </a:cubicBezTo>
                  <a:lnTo>
                    <a:pt x="5173" y="28845"/>
                  </a:lnTo>
                  <a:cubicBezTo>
                    <a:pt x="5571" y="28387"/>
                    <a:pt x="6308" y="27372"/>
                    <a:pt x="6188" y="27173"/>
                  </a:cubicBezTo>
                  <a:lnTo>
                    <a:pt x="6188" y="27173"/>
                  </a:lnTo>
                  <a:cubicBezTo>
                    <a:pt x="6208" y="27193"/>
                    <a:pt x="6347" y="27392"/>
                    <a:pt x="6367" y="27452"/>
                  </a:cubicBezTo>
                  <a:lnTo>
                    <a:pt x="6407" y="26537"/>
                  </a:lnTo>
                  <a:cubicBezTo>
                    <a:pt x="6487" y="26457"/>
                    <a:pt x="6546" y="26358"/>
                    <a:pt x="6626" y="26278"/>
                  </a:cubicBezTo>
                  <a:cubicBezTo>
                    <a:pt x="6825" y="26378"/>
                    <a:pt x="7044" y="26457"/>
                    <a:pt x="6885" y="26795"/>
                  </a:cubicBezTo>
                  <a:cubicBezTo>
                    <a:pt x="7004" y="26696"/>
                    <a:pt x="7143" y="26577"/>
                    <a:pt x="7282" y="26278"/>
                  </a:cubicBezTo>
                  <a:lnTo>
                    <a:pt x="7282" y="26278"/>
                  </a:lnTo>
                  <a:cubicBezTo>
                    <a:pt x="7251" y="26297"/>
                    <a:pt x="7200" y="26306"/>
                    <a:pt x="7149" y="26306"/>
                  </a:cubicBezTo>
                  <a:cubicBezTo>
                    <a:pt x="7039" y="26306"/>
                    <a:pt x="6924" y="26266"/>
                    <a:pt x="6964" y="26198"/>
                  </a:cubicBezTo>
                  <a:cubicBezTo>
                    <a:pt x="7355" y="26042"/>
                    <a:pt x="7228" y="26059"/>
                    <a:pt x="7619" y="25814"/>
                  </a:cubicBezTo>
                  <a:lnTo>
                    <a:pt x="7619" y="25814"/>
                  </a:lnTo>
                  <a:cubicBezTo>
                    <a:pt x="7610" y="25818"/>
                    <a:pt x="7602" y="25819"/>
                    <a:pt x="7594" y="25819"/>
                  </a:cubicBezTo>
                  <a:cubicBezTo>
                    <a:pt x="7490" y="25819"/>
                    <a:pt x="7403" y="25558"/>
                    <a:pt x="7541" y="25403"/>
                  </a:cubicBezTo>
                  <a:lnTo>
                    <a:pt x="7541" y="25403"/>
                  </a:lnTo>
                  <a:cubicBezTo>
                    <a:pt x="7561" y="25461"/>
                    <a:pt x="7771" y="25577"/>
                    <a:pt x="7761" y="25656"/>
                  </a:cubicBezTo>
                  <a:lnTo>
                    <a:pt x="7761" y="25656"/>
                  </a:lnTo>
                  <a:lnTo>
                    <a:pt x="7875" y="25048"/>
                  </a:lnTo>
                  <a:lnTo>
                    <a:pt x="7875" y="25048"/>
                  </a:lnTo>
                  <a:cubicBezTo>
                    <a:pt x="7868" y="25130"/>
                    <a:pt x="7960" y="25171"/>
                    <a:pt x="8067" y="25171"/>
                  </a:cubicBezTo>
                  <a:cubicBezTo>
                    <a:pt x="8117" y="25171"/>
                    <a:pt x="8170" y="25162"/>
                    <a:pt x="8218" y="25144"/>
                  </a:cubicBezTo>
                  <a:lnTo>
                    <a:pt x="8218" y="25144"/>
                  </a:lnTo>
                  <a:cubicBezTo>
                    <a:pt x="8216" y="25144"/>
                    <a:pt x="8214" y="25145"/>
                    <a:pt x="8213" y="25145"/>
                  </a:cubicBezTo>
                  <a:cubicBezTo>
                    <a:pt x="8156" y="25145"/>
                    <a:pt x="8537" y="24743"/>
                    <a:pt x="8596" y="24607"/>
                  </a:cubicBezTo>
                  <a:lnTo>
                    <a:pt x="8596" y="24607"/>
                  </a:lnTo>
                  <a:lnTo>
                    <a:pt x="8397" y="24766"/>
                  </a:lnTo>
                  <a:cubicBezTo>
                    <a:pt x="8834" y="24269"/>
                    <a:pt x="8476" y="23990"/>
                    <a:pt x="8874" y="23493"/>
                  </a:cubicBezTo>
                  <a:cubicBezTo>
                    <a:pt x="8874" y="23564"/>
                    <a:pt x="8965" y="23726"/>
                    <a:pt x="9105" y="23726"/>
                  </a:cubicBezTo>
                  <a:cubicBezTo>
                    <a:pt x="9160" y="23726"/>
                    <a:pt x="9224" y="23700"/>
                    <a:pt x="9292" y="23632"/>
                  </a:cubicBezTo>
                  <a:cubicBezTo>
                    <a:pt x="9272" y="23532"/>
                    <a:pt x="9232" y="23254"/>
                    <a:pt x="9232" y="22936"/>
                  </a:cubicBezTo>
                  <a:cubicBezTo>
                    <a:pt x="9391" y="22756"/>
                    <a:pt x="9551" y="22557"/>
                    <a:pt x="9690" y="22359"/>
                  </a:cubicBezTo>
                  <a:lnTo>
                    <a:pt x="9690" y="22359"/>
                  </a:lnTo>
                  <a:cubicBezTo>
                    <a:pt x="9650" y="22737"/>
                    <a:pt x="9590" y="23134"/>
                    <a:pt x="9531" y="23393"/>
                  </a:cubicBezTo>
                  <a:cubicBezTo>
                    <a:pt x="9730" y="23254"/>
                    <a:pt x="9650" y="23413"/>
                    <a:pt x="9869" y="23115"/>
                  </a:cubicBezTo>
                  <a:cubicBezTo>
                    <a:pt x="9881" y="23109"/>
                    <a:pt x="9892" y="23107"/>
                    <a:pt x="9900" y="23107"/>
                  </a:cubicBezTo>
                  <a:cubicBezTo>
                    <a:pt x="9980" y="23107"/>
                    <a:pt x="9844" y="23360"/>
                    <a:pt x="9789" y="23433"/>
                  </a:cubicBezTo>
                  <a:lnTo>
                    <a:pt x="10346" y="22796"/>
                  </a:lnTo>
                  <a:cubicBezTo>
                    <a:pt x="10187" y="22717"/>
                    <a:pt x="10625" y="22160"/>
                    <a:pt x="10486" y="22100"/>
                  </a:cubicBezTo>
                  <a:lnTo>
                    <a:pt x="10486" y="22100"/>
                  </a:lnTo>
                  <a:lnTo>
                    <a:pt x="10048" y="22955"/>
                  </a:lnTo>
                  <a:cubicBezTo>
                    <a:pt x="9889" y="22876"/>
                    <a:pt x="9988" y="22219"/>
                    <a:pt x="10386" y="21762"/>
                  </a:cubicBezTo>
                  <a:cubicBezTo>
                    <a:pt x="10402" y="21754"/>
                    <a:pt x="10417" y="21750"/>
                    <a:pt x="10430" y="21750"/>
                  </a:cubicBezTo>
                  <a:cubicBezTo>
                    <a:pt x="10550" y="21750"/>
                    <a:pt x="10571" y="22042"/>
                    <a:pt x="10625" y="22060"/>
                  </a:cubicBezTo>
                  <a:cubicBezTo>
                    <a:pt x="10625" y="21961"/>
                    <a:pt x="10884" y="21543"/>
                    <a:pt x="10963" y="21523"/>
                  </a:cubicBezTo>
                  <a:lnTo>
                    <a:pt x="10963" y="21523"/>
                  </a:lnTo>
                  <a:lnTo>
                    <a:pt x="10864" y="21782"/>
                  </a:lnTo>
                  <a:cubicBezTo>
                    <a:pt x="11142" y="21563"/>
                    <a:pt x="11043" y="21205"/>
                    <a:pt x="11421" y="21006"/>
                  </a:cubicBezTo>
                  <a:cubicBezTo>
                    <a:pt x="11520" y="20886"/>
                    <a:pt x="11859" y="20807"/>
                    <a:pt x="11799" y="20727"/>
                  </a:cubicBezTo>
                  <a:lnTo>
                    <a:pt x="11799" y="20727"/>
                  </a:lnTo>
                  <a:cubicBezTo>
                    <a:pt x="11775" y="20732"/>
                    <a:pt x="11750" y="20735"/>
                    <a:pt x="11724" y="20735"/>
                  </a:cubicBezTo>
                  <a:cubicBezTo>
                    <a:pt x="11552" y="20735"/>
                    <a:pt x="11335" y="20629"/>
                    <a:pt x="11162" y="20508"/>
                  </a:cubicBezTo>
                  <a:cubicBezTo>
                    <a:pt x="11262" y="20369"/>
                    <a:pt x="11361" y="20250"/>
                    <a:pt x="11461" y="20130"/>
                  </a:cubicBezTo>
                  <a:lnTo>
                    <a:pt x="11520" y="20190"/>
                  </a:lnTo>
                  <a:lnTo>
                    <a:pt x="11560" y="20110"/>
                  </a:lnTo>
                  <a:lnTo>
                    <a:pt x="11520" y="20070"/>
                  </a:lnTo>
                  <a:cubicBezTo>
                    <a:pt x="11620" y="19951"/>
                    <a:pt x="11719" y="19812"/>
                    <a:pt x="11819" y="19692"/>
                  </a:cubicBezTo>
                  <a:cubicBezTo>
                    <a:pt x="11950" y="19730"/>
                    <a:pt x="11852" y="20136"/>
                    <a:pt x="12005" y="20136"/>
                  </a:cubicBezTo>
                  <a:cubicBezTo>
                    <a:pt x="12015" y="20136"/>
                    <a:pt x="12025" y="20134"/>
                    <a:pt x="12038" y="20130"/>
                  </a:cubicBezTo>
                  <a:cubicBezTo>
                    <a:pt x="12018" y="20090"/>
                    <a:pt x="12038" y="19951"/>
                    <a:pt x="12058" y="19891"/>
                  </a:cubicBezTo>
                  <a:cubicBezTo>
                    <a:pt x="12079" y="19879"/>
                    <a:pt x="12096" y="19874"/>
                    <a:pt x="12110" y="19874"/>
                  </a:cubicBezTo>
                  <a:cubicBezTo>
                    <a:pt x="12150" y="19874"/>
                    <a:pt x="12164" y="19911"/>
                    <a:pt x="12193" y="19911"/>
                  </a:cubicBezTo>
                  <a:cubicBezTo>
                    <a:pt x="12219" y="19911"/>
                    <a:pt x="12257" y="19882"/>
                    <a:pt x="12336" y="19772"/>
                  </a:cubicBezTo>
                  <a:cubicBezTo>
                    <a:pt x="12249" y="19657"/>
                    <a:pt x="12509" y="19447"/>
                    <a:pt x="12482" y="19447"/>
                  </a:cubicBezTo>
                  <a:cubicBezTo>
                    <a:pt x="12473" y="19447"/>
                    <a:pt x="12422" y="19477"/>
                    <a:pt x="12296" y="19553"/>
                  </a:cubicBezTo>
                  <a:cubicBezTo>
                    <a:pt x="12455" y="19295"/>
                    <a:pt x="12535" y="19334"/>
                    <a:pt x="12754" y="19036"/>
                  </a:cubicBezTo>
                  <a:lnTo>
                    <a:pt x="12754" y="19036"/>
                  </a:lnTo>
                  <a:cubicBezTo>
                    <a:pt x="12750" y="19037"/>
                    <a:pt x="12746" y="19037"/>
                    <a:pt x="12743" y="19037"/>
                  </a:cubicBezTo>
                  <a:cubicBezTo>
                    <a:pt x="12654" y="19037"/>
                    <a:pt x="12656" y="18808"/>
                    <a:pt x="12694" y="18578"/>
                  </a:cubicBezTo>
                  <a:cubicBezTo>
                    <a:pt x="12774" y="18479"/>
                    <a:pt x="12873" y="18379"/>
                    <a:pt x="12953" y="18280"/>
                  </a:cubicBezTo>
                  <a:cubicBezTo>
                    <a:pt x="12953" y="18280"/>
                    <a:pt x="12973" y="18260"/>
                    <a:pt x="12973" y="18260"/>
                  </a:cubicBezTo>
                  <a:cubicBezTo>
                    <a:pt x="13391" y="17782"/>
                    <a:pt x="13669" y="17564"/>
                    <a:pt x="14047" y="17086"/>
                  </a:cubicBezTo>
                  <a:cubicBezTo>
                    <a:pt x="14105" y="17072"/>
                    <a:pt x="14235" y="16974"/>
                    <a:pt x="14296" y="16974"/>
                  </a:cubicBezTo>
                  <a:cubicBezTo>
                    <a:pt x="14319" y="16974"/>
                    <a:pt x="14331" y="16988"/>
                    <a:pt x="14326" y="17026"/>
                  </a:cubicBezTo>
                  <a:cubicBezTo>
                    <a:pt x="14346" y="16947"/>
                    <a:pt x="14346" y="16847"/>
                    <a:pt x="14465" y="16688"/>
                  </a:cubicBezTo>
                  <a:cubicBezTo>
                    <a:pt x="14516" y="16661"/>
                    <a:pt x="14546" y="16650"/>
                    <a:pt x="14561" y="16650"/>
                  </a:cubicBezTo>
                  <a:cubicBezTo>
                    <a:pt x="14641" y="16650"/>
                    <a:pt x="14348" y="16940"/>
                    <a:pt x="14480" y="16940"/>
                  </a:cubicBezTo>
                  <a:cubicBezTo>
                    <a:pt x="14495" y="16940"/>
                    <a:pt x="14516" y="16936"/>
                    <a:pt x="14545" y="16927"/>
                  </a:cubicBezTo>
                  <a:cubicBezTo>
                    <a:pt x="14485" y="16847"/>
                    <a:pt x="14724" y="16469"/>
                    <a:pt x="14843" y="16230"/>
                  </a:cubicBezTo>
                  <a:cubicBezTo>
                    <a:pt x="14836" y="16229"/>
                    <a:pt x="14829" y="16228"/>
                    <a:pt x="14822" y="16228"/>
                  </a:cubicBezTo>
                  <a:cubicBezTo>
                    <a:pt x="14647" y="16228"/>
                    <a:pt x="14441" y="16697"/>
                    <a:pt x="14326" y="16927"/>
                  </a:cubicBezTo>
                  <a:cubicBezTo>
                    <a:pt x="14266" y="16887"/>
                    <a:pt x="14246" y="16788"/>
                    <a:pt x="14246" y="16668"/>
                  </a:cubicBezTo>
                  <a:cubicBezTo>
                    <a:pt x="14644" y="16171"/>
                    <a:pt x="15042" y="15673"/>
                    <a:pt x="15440" y="15176"/>
                  </a:cubicBezTo>
                  <a:cubicBezTo>
                    <a:pt x="15758" y="14897"/>
                    <a:pt x="16415" y="13982"/>
                    <a:pt x="16912" y="13564"/>
                  </a:cubicBezTo>
                  <a:cubicBezTo>
                    <a:pt x="16952" y="13465"/>
                    <a:pt x="17012" y="13346"/>
                    <a:pt x="16992" y="13286"/>
                  </a:cubicBezTo>
                  <a:cubicBezTo>
                    <a:pt x="17390" y="12808"/>
                    <a:pt x="17768" y="12351"/>
                    <a:pt x="18166" y="11873"/>
                  </a:cubicBezTo>
                  <a:cubicBezTo>
                    <a:pt x="18305" y="11714"/>
                    <a:pt x="18444" y="11555"/>
                    <a:pt x="18564" y="11396"/>
                  </a:cubicBezTo>
                  <a:cubicBezTo>
                    <a:pt x="18584" y="11416"/>
                    <a:pt x="18584" y="11436"/>
                    <a:pt x="18623" y="11436"/>
                  </a:cubicBezTo>
                  <a:lnTo>
                    <a:pt x="18782" y="11137"/>
                  </a:lnTo>
                  <a:cubicBezTo>
                    <a:pt x="18782" y="11137"/>
                    <a:pt x="18782" y="11137"/>
                    <a:pt x="18802" y="11117"/>
                  </a:cubicBezTo>
                  <a:lnTo>
                    <a:pt x="18802" y="11117"/>
                  </a:lnTo>
                  <a:cubicBezTo>
                    <a:pt x="18818" y="11148"/>
                    <a:pt x="18797" y="11215"/>
                    <a:pt x="18825" y="11215"/>
                  </a:cubicBezTo>
                  <a:cubicBezTo>
                    <a:pt x="18833" y="11215"/>
                    <a:pt x="18844" y="11210"/>
                    <a:pt x="18862" y="11197"/>
                  </a:cubicBezTo>
                  <a:cubicBezTo>
                    <a:pt x="18842" y="11177"/>
                    <a:pt x="18842" y="11117"/>
                    <a:pt x="18862" y="11038"/>
                  </a:cubicBezTo>
                  <a:cubicBezTo>
                    <a:pt x="18981" y="10918"/>
                    <a:pt x="19081" y="10779"/>
                    <a:pt x="19180" y="10660"/>
                  </a:cubicBezTo>
                  <a:cubicBezTo>
                    <a:pt x="19200" y="10640"/>
                    <a:pt x="19220" y="10640"/>
                    <a:pt x="19220" y="10640"/>
                  </a:cubicBezTo>
                  <a:cubicBezTo>
                    <a:pt x="19240" y="10620"/>
                    <a:pt x="19240" y="10600"/>
                    <a:pt x="19240" y="10600"/>
                  </a:cubicBezTo>
                  <a:cubicBezTo>
                    <a:pt x="19320" y="10500"/>
                    <a:pt x="19419" y="10381"/>
                    <a:pt x="19499" y="10282"/>
                  </a:cubicBezTo>
                  <a:cubicBezTo>
                    <a:pt x="19519" y="10282"/>
                    <a:pt x="19539" y="10262"/>
                    <a:pt x="19558" y="10242"/>
                  </a:cubicBezTo>
                  <a:cubicBezTo>
                    <a:pt x="19578" y="10202"/>
                    <a:pt x="19618" y="10182"/>
                    <a:pt x="19638" y="10142"/>
                  </a:cubicBezTo>
                  <a:cubicBezTo>
                    <a:pt x="22324" y="6959"/>
                    <a:pt x="24731" y="4293"/>
                    <a:pt x="26323" y="2840"/>
                  </a:cubicBezTo>
                  <a:cubicBezTo>
                    <a:pt x="26338" y="2846"/>
                    <a:pt x="26350" y="2849"/>
                    <a:pt x="26360" y="2849"/>
                  </a:cubicBezTo>
                  <a:cubicBezTo>
                    <a:pt x="26417" y="2849"/>
                    <a:pt x="26420" y="2778"/>
                    <a:pt x="26407" y="2778"/>
                  </a:cubicBezTo>
                  <a:cubicBezTo>
                    <a:pt x="26406" y="2778"/>
                    <a:pt x="26404" y="2779"/>
                    <a:pt x="26403" y="2781"/>
                  </a:cubicBezTo>
                  <a:cubicBezTo>
                    <a:pt x="26562" y="2621"/>
                    <a:pt x="26741" y="2482"/>
                    <a:pt x="26880" y="2363"/>
                  </a:cubicBezTo>
                  <a:lnTo>
                    <a:pt x="26761" y="2243"/>
                  </a:lnTo>
                  <a:cubicBezTo>
                    <a:pt x="26761" y="2243"/>
                    <a:pt x="26482" y="2064"/>
                    <a:pt x="26144" y="1786"/>
                  </a:cubicBezTo>
                  <a:cubicBezTo>
                    <a:pt x="26124" y="1607"/>
                    <a:pt x="26084" y="1428"/>
                    <a:pt x="26184" y="1368"/>
                  </a:cubicBezTo>
                  <a:cubicBezTo>
                    <a:pt x="26045" y="1328"/>
                    <a:pt x="25925" y="1209"/>
                    <a:pt x="25786" y="950"/>
                  </a:cubicBezTo>
                  <a:cubicBezTo>
                    <a:pt x="25667" y="711"/>
                    <a:pt x="25527" y="333"/>
                    <a:pt x="25368" y="15"/>
                  </a:cubicBezTo>
                  <a:cubicBezTo>
                    <a:pt x="25348" y="5"/>
                    <a:pt x="25333" y="0"/>
                    <a:pt x="253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0"/>
            <p:cNvSpPr/>
            <p:nvPr/>
          </p:nvSpPr>
          <p:spPr>
            <a:xfrm>
              <a:off x="894934" y="693195"/>
              <a:ext cx="1110178" cy="1295575"/>
            </a:xfrm>
            <a:custGeom>
              <a:avLst/>
              <a:gdLst/>
              <a:ahLst/>
              <a:cxnLst/>
              <a:rect l="l" t="t" r="r" b="b"/>
              <a:pathLst>
                <a:path w="23339" h="27238" extrusionOk="0">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10"/>
          <p:cNvGrpSpPr/>
          <p:nvPr/>
        </p:nvGrpSpPr>
        <p:grpSpPr>
          <a:xfrm rot="5400000" flipH="1">
            <a:off x="5292919" y="404337"/>
            <a:ext cx="778246" cy="1330309"/>
            <a:chOff x="478350" y="474400"/>
            <a:chExt cx="344250" cy="588450"/>
          </a:xfrm>
        </p:grpSpPr>
        <p:sp>
          <p:nvSpPr>
            <p:cNvPr id="835" name="Google Shape;835;p10"/>
            <p:cNvSpPr/>
            <p:nvPr/>
          </p:nvSpPr>
          <p:spPr>
            <a:xfrm>
              <a:off x="478350" y="590800"/>
              <a:ext cx="58225" cy="311400"/>
            </a:xfrm>
            <a:custGeom>
              <a:avLst/>
              <a:gdLst/>
              <a:ahLst/>
              <a:cxnLst/>
              <a:rect l="l" t="t" r="r" b="b"/>
              <a:pathLst>
                <a:path w="2329" h="12456" extrusionOk="0">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0"/>
            <p:cNvSpPr/>
            <p:nvPr/>
          </p:nvSpPr>
          <p:spPr>
            <a:xfrm>
              <a:off x="549975" y="474400"/>
              <a:ext cx="272625" cy="588450"/>
            </a:xfrm>
            <a:custGeom>
              <a:avLst/>
              <a:gdLst/>
              <a:ahLst/>
              <a:cxnLst/>
              <a:rect l="l" t="t" r="r" b="b"/>
              <a:pathLst>
                <a:path w="10905" h="23538" extrusionOk="0">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10"/>
          <p:cNvGrpSpPr/>
          <p:nvPr/>
        </p:nvGrpSpPr>
        <p:grpSpPr>
          <a:xfrm>
            <a:off x="600600" y="519300"/>
            <a:ext cx="7942800" cy="494700"/>
            <a:chOff x="600600" y="519300"/>
            <a:chExt cx="7942800" cy="494700"/>
          </a:xfrm>
        </p:grpSpPr>
        <p:sp>
          <p:nvSpPr>
            <p:cNvPr id="838" name="Google Shape;838;p10"/>
            <p:cNvSpPr/>
            <p:nvPr/>
          </p:nvSpPr>
          <p:spPr>
            <a:xfrm>
              <a:off x="600600" y="519300"/>
              <a:ext cx="7942800" cy="494700"/>
            </a:xfrm>
            <a:prstGeom prst="rect">
              <a:avLst/>
            </a:prstGeom>
            <a:solidFill>
              <a:schemeClr val="accent4"/>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9" name="Google Shape;839;p10"/>
            <p:cNvGrpSpPr/>
            <p:nvPr/>
          </p:nvGrpSpPr>
          <p:grpSpPr>
            <a:xfrm>
              <a:off x="7542569" y="681111"/>
              <a:ext cx="789243" cy="171052"/>
              <a:chOff x="733775" y="310686"/>
              <a:chExt cx="789243" cy="171052"/>
            </a:xfrm>
          </p:grpSpPr>
          <p:sp>
            <p:nvSpPr>
              <p:cNvPr id="840" name="Google Shape;840;p10"/>
              <p:cNvSpPr/>
              <p:nvPr/>
            </p:nvSpPr>
            <p:spPr>
              <a:xfrm>
                <a:off x="1364945" y="310686"/>
                <a:ext cx="158072" cy="171052"/>
              </a:xfrm>
              <a:prstGeom prst="rect">
                <a:avLst/>
              </a:prstGeom>
            </p:spPr>
            <p:txBody>
              <a:bodyPr>
                <a:prstTxWarp prst="textPlain">
                  <a:avLst/>
                </a:prstTxWarp>
              </a:bodyPr>
              <a:lstStyle/>
              <a:p>
                <a:pPr lvl="0" algn="ctr"/>
                <a:r>
                  <a:rPr b="0" i="0">
                    <a:ln>
                      <a:noFill/>
                    </a:ln>
                    <a:solidFill>
                      <a:schemeClr val="lt2"/>
                    </a:solidFill>
                    <a:latin typeface="Gaegu;300"/>
                  </a:rPr>
                  <a:t>x</a:t>
                </a:r>
              </a:p>
            </p:txBody>
          </p:sp>
          <p:sp>
            <p:nvSpPr>
              <p:cNvPr id="841" name="Google Shape;841;p10"/>
              <p:cNvSpPr/>
              <p:nvPr/>
            </p:nvSpPr>
            <p:spPr>
              <a:xfrm>
                <a:off x="733775" y="385383"/>
                <a:ext cx="155474" cy="21652"/>
              </a:xfrm>
              <a:prstGeom prst="rect">
                <a:avLst/>
              </a:prstGeom>
            </p:spPr>
            <p:txBody>
              <a:bodyPr>
                <a:prstTxWarp prst="textPlain">
                  <a:avLst/>
                </a:prstTxWarp>
              </a:bodyPr>
              <a:lstStyle/>
              <a:p>
                <a:pPr lvl="0" algn="ctr"/>
                <a:r>
                  <a:rPr b="0" i="0">
                    <a:ln>
                      <a:noFill/>
                    </a:ln>
                    <a:solidFill>
                      <a:schemeClr val="lt2"/>
                    </a:solidFill>
                    <a:latin typeface="Gaegu;300"/>
                  </a:rPr>
                  <a:t>-</a:t>
                </a:r>
              </a:p>
            </p:txBody>
          </p:sp>
          <p:grpSp>
            <p:nvGrpSpPr>
              <p:cNvPr id="842" name="Google Shape;842;p10"/>
              <p:cNvGrpSpPr/>
              <p:nvPr/>
            </p:nvGrpSpPr>
            <p:grpSpPr>
              <a:xfrm>
                <a:off x="1015525" y="313175"/>
                <a:ext cx="184510" cy="164017"/>
                <a:chOff x="7228702" y="774508"/>
                <a:chExt cx="285046" cy="253347"/>
              </a:xfrm>
            </p:grpSpPr>
            <p:grpSp>
              <p:nvGrpSpPr>
                <p:cNvPr id="843" name="Google Shape;843;p10"/>
                <p:cNvGrpSpPr/>
                <p:nvPr/>
              </p:nvGrpSpPr>
              <p:grpSpPr>
                <a:xfrm>
                  <a:off x="7313001" y="774508"/>
                  <a:ext cx="200747" cy="228523"/>
                  <a:chOff x="7313001" y="774508"/>
                  <a:chExt cx="200747" cy="228523"/>
                </a:xfrm>
              </p:grpSpPr>
              <p:sp>
                <p:nvSpPr>
                  <p:cNvPr id="844" name="Google Shape;844;p10"/>
                  <p:cNvSpPr/>
                  <p:nvPr/>
                </p:nvSpPr>
                <p:spPr>
                  <a:xfrm>
                    <a:off x="7315737" y="774508"/>
                    <a:ext cx="198011" cy="228523"/>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845" name="Google Shape;845;p10"/>
                  <p:cNvSpPr/>
                  <p:nvPr/>
                </p:nvSpPr>
                <p:spPr>
                  <a:xfrm>
                    <a:off x="7313001" y="778289"/>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10"/>
                <p:cNvGrpSpPr/>
                <p:nvPr/>
              </p:nvGrpSpPr>
              <p:grpSpPr>
                <a:xfrm>
                  <a:off x="7228702" y="809455"/>
                  <a:ext cx="200757" cy="218400"/>
                  <a:chOff x="7269477" y="781280"/>
                  <a:chExt cx="200757" cy="218400"/>
                </a:xfrm>
              </p:grpSpPr>
              <p:sp>
                <p:nvSpPr>
                  <p:cNvPr id="847" name="Google Shape;847;p10"/>
                  <p:cNvSpPr/>
                  <p:nvPr/>
                </p:nvSpPr>
                <p:spPr>
                  <a:xfrm>
                    <a:off x="7269477" y="781280"/>
                    <a:ext cx="200749" cy="217216"/>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848" name="Google Shape;848;p10"/>
                  <p:cNvSpPr/>
                  <p:nvPr/>
                </p:nvSpPr>
                <p:spPr>
                  <a:xfrm>
                    <a:off x="7269491" y="782465"/>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849" name="Google Shape;849;p10"/>
            <p:cNvGrpSpPr/>
            <p:nvPr/>
          </p:nvGrpSpPr>
          <p:grpSpPr>
            <a:xfrm>
              <a:off x="812189" y="664537"/>
              <a:ext cx="800559" cy="204209"/>
              <a:chOff x="747420" y="664537"/>
              <a:chExt cx="800559" cy="204209"/>
            </a:xfrm>
          </p:grpSpPr>
          <p:grpSp>
            <p:nvGrpSpPr>
              <p:cNvPr id="850" name="Google Shape;850;p10"/>
              <p:cNvGrpSpPr/>
              <p:nvPr/>
            </p:nvGrpSpPr>
            <p:grpSpPr>
              <a:xfrm>
                <a:off x="1339984" y="664537"/>
                <a:ext cx="207995" cy="204209"/>
                <a:chOff x="1541700" y="658850"/>
                <a:chExt cx="253838" cy="249218"/>
              </a:xfrm>
            </p:grpSpPr>
            <p:sp>
              <p:nvSpPr>
                <p:cNvPr id="851" name="Google Shape;851;p10"/>
                <p:cNvSpPr/>
                <p:nvPr/>
              </p:nvSpPr>
              <p:spPr>
                <a:xfrm>
                  <a:off x="1541700" y="658850"/>
                  <a:ext cx="253838" cy="249218"/>
                </a:xfrm>
                <a:custGeom>
                  <a:avLst/>
                  <a:gdLst/>
                  <a:ahLst/>
                  <a:cxn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0"/>
                <p:cNvSpPr/>
                <p:nvPr/>
              </p:nvSpPr>
              <p:spPr>
                <a:xfrm>
                  <a:off x="1610522" y="731473"/>
                  <a:ext cx="118892" cy="100998"/>
                </a:xfrm>
                <a:custGeom>
                  <a:avLst/>
                  <a:gdLst/>
                  <a:ahLst/>
                  <a:cxn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3" name="Google Shape;853;p10"/>
              <p:cNvSpPr/>
              <p:nvPr/>
            </p:nvSpPr>
            <p:spPr>
              <a:xfrm rot="-5400000">
                <a:off x="71510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sp>
            <p:nvSpPr>
              <p:cNvPr id="854" name="Google Shape;854;p10"/>
              <p:cNvSpPr/>
              <p:nvPr/>
            </p:nvSpPr>
            <p:spPr>
              <a:xfrm rot="5400000" flipH="1">
                <a:off x="101138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grpSp>
      </p:grpSp>
      <p:sp>
        <p:nvSpPr>
          <p:cNvPr id="855" name="Google Shape;855;p10"/>
          <p:cNvSpPr/>
          <p:nvPr/>
        </p:nvSpPr>
        <p:spPr>
          <a:xfrm rot="9890410">
            <a:off x="6413065" y="2951949"/>
            <a:ext cx="2325260" cy="1704008"/>
          </a:xfrm>
          <a:custGeom>
            <a:avLst/>
            <a:gdLst/>
            <a:ahLst/>
            <a:cxnLst/>
            <a:rect l="l" t="t" r="r" b="b"/>
            <a:pathLst>
              <a:path w="71687" h="52534" extrusionOk="0">
                <a:moveTo>
                  <a:pt x="45501" y="1"/>
                </a:moveTo>
                <a:cubicBezTo>
                  <a:pt x="44031" y="1"/>
                  <a:pt x="42548" y="114"/>
                  <a:pt x="41066" y="337"/>
                </a:cubicBezTo>
                <a:cubicBezTo>
                  <a:pt x="40808" y="377"/>
                  <a:pt x="40549" y="417"/>
                  <a:pt x="40290" y="476"/>
                </a:cubicBezTo>
                <a:cubicBezTo>
                  <a:pt x="32093" y="1929"/>
                  <a:pt x="24592" y="6127"/>
                  <a:pt x="18325" y="11499"/>
                </a:cubicBezTo>
                <a:cubicBezTo>
                  <a:pt x="10923" y="17826"/>
                  <a:pt x="0" y="29485"/>
                  <a:pt x="3701" y="40249"/>
                </a:cubicBezTo>
                <a:cubicBezTo>
                  <a:pt x="4358" y="42139"/>
                  <a:pt x="5353" y="43910"/>
                  <a:pt x="6626" y="45482"/>
                </a:cubicBezTo>
                <a:cubicBezTo>
                  <a:pt x="10032" y="49704"/>
                  <a:pt x="15304" y="52534"/>
                  <a:pt x="20694" y="52534"/>
                </a:cubicBezTo>
                <a:cubicBezTo>
                  <a:pt x="21349" y="52534"/>
                  <a:pt x="22006" y="52492"/>
                  <a:pt x="22662" y="52406"/>
                </a:cubicBezTo>
                <a:cubicBezTo>
                  <a:pt x="28711" y="51630"/>
                  <a:pt x="34202" y="47113"/>
                  <a:pt x="35794" y="41224"/>
                </a:cubicBezTo>
                <a:cubicBezTo>
                  <a:pt x="40385" y="43315"/>
                  <a:pt x="44956" y="44761"/>
                  <a:pt x="49574" y="44761"/>
                </a:cubicBezTo>
                <a:cubicBezTo>
                  <a:pt x="52821" y="44761"/>
                  <a:pt x="56092" y="44046"/>
                  <a:pt x="59411" y="42338"/>
                </a:cubicBezTo>
                <a:cubicBezTo>
                  <a:pt x="64385" y="39811"/>
                  <a:pt x="69498" y="34897"/>
                  <a:pt x="70433" y="29167"/>
                </a:cubicBezTo>
                <a:cubicBezTo>
                  <a:pt x="71687" y="21547"/>
                  <a:pt x="68841" y="13588"/>
                  <a:pt x="63768" y="7858"/>
                </a:cubicBezTo>
                <a:cubicBezTo>
                  <a:pt x="59042" y="2508"/>
                  <a:pt x="52421" y="1"/>
                  <a:pt x="455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0"/>
          <p:cNvSpPr txBox="1">
            <a:spLocks noGrp="1"/>
          </p:cNvSpPr>
          <p:nvPr>
            <p:ph type="title"/>
          </p:nvPr>
        </p:nvSpPr>
        <p:spPr>
          <a:xfrm>
            <a:off x="906450" y="3900025"/>
            <a:ext cx="7331100" cy="6333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0" tIns="0" rIns="0" bIns="0" anchor="ctr" anchorCtr="0">
            <a:noAutofit/>
          </a:bodyPr>
          <a:lstStyle>
            <a:lvl1pPr lvl="0" rtl="0">
              <a:spcBef>
                <a:spcPts val="0"/>
              </a:spcBef>
              <a:spcAft>
                <a:spcPts val="0"/>
              </a:spcAft>
              <a:buSzPts val="4800"/>
              <a:buNone/>
              <a:defRPr>
                <a:solidFill>
                  <a:schemeClr val="accent3"/>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0" tIns="0" rIns="0" bIns="0" anchor="ctr" anchorCtr="0">
            <a:noAutofit/>
          </a:bodyPr>
          <a:lstStyle>
            <a:lvl1pPr lvl="0" algn="ctr">
              <a:spcBef>
                <a:spcPts val="0"/>
              </a:spcBef>
              <a:spcAft>
                <a:spcPts val="0"/>
              </a:spcAft>
              <a:buClr>
                <a:schemeClr val="dk1"/>
              </a:buClr>
              <a:buSzPts val="3000"/>
              <a:buFont typeface="Gaegu"/>
              <a:buNone/>
              <a:defRPr sz="3000" b="1">
                <a:solidFill>
                  <a:schemeClr val="dk1"/>
                </a:solidFill>
                <a:latin typeface="Gaegu"/>
                <a:ea typeface="Gaegu"/>
                <a:cs typeface="Gaegu"/>
                <a:sym typeface="Gaegu"/>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2"/>
              </a:buClr>
              <a:buSzPts val="1600"/>
              <a:buFont typeface="Varela Round"/>
              <a:buChar char="●"/>
              <a:defRPr sz="1600">
                <a:solidFill>
                  <a:schemeClr val="dk2"/>
                </a:solidFill>
                <a:latin typeface="Varela Round"/>
                <a:ea typeface="Varela Round"/>
                <a:cs typeface="Varela Round"/>
                <a:sym typeface="Varela Round"/>
              </a:defRPr>
            </a:lvl1pPr>
            <a:lvl2pPr marL="914400" lvl="1" indent="-330200">
              <a:lnSpc>
                <a:spcPct val="115000"/>
              </a:lnSpc>
              <a:spcBef>
                <a:spcPts val="1600"/>
              </a:spcBef>
              <a:spcAft>
                <a:spcPts val="0"/>
              </a:spcAft>
              <a:buClr>
                <a:schemeClr val="dk2"/>
              </a:buClr>
              <a:buSzPts val="1600"/>
              <a:buFont typeface="Varela Round"/>
              <a:buChar char="○"/>
              <a:defRPr sz="1600">
                <a:solidFill>
                  <a:schemeClr val="dk2"/>
                </a:solidFill>
                <a:latin typeface="Varela Round"/>
                <a:ea typeface="Varela Round"/>
                <a:cs typeface="Varela Round"/>
                <a:sym typeface="Varela Round"/>
              </a:defRPr>
            </a:lvl2pPr>
            <a:lvl3pPr marL="1371600" lvl="2" indent="-330200">
              <a:lnSpc>
                <a:spcPct val="115000"/>
              </a:lnSpc>
              <a:spcBef>
                <a:spcPts val="1600"/>
              </a:spcBef>
              <a:spcAft>
                <a:spcPts val="0"/>
              </a:spcAft>
              <a:buClr>
                <a:schemeClr val="dk2"/>
              </a:buClr>
              <a:buSzPts val="1600"/>
              <a:buFont typeface="Varela Round"/>
              <a:buChar char="■"/>
              <a:defRPr sz="1600">
                <a:solidFill>
                  <a:schemeClr val="dk2"/>
                </a:solidFill>
                <a:latin typeface="Varela Round"/>
                <a:ea typeface="Varela Round"/>
                <a:cs typeface="Varela Round"/>
                <a:sym typeface="Varela Round"/>
              </a:defRPr>
            </a:lvl3pPr>
            <a:lvl4pPr marL="1828800" lvl="3" indent="-330200">
              <a:lnSpc>
                <a:spcPct val="115000"/>
              </a:lnSpc>
              <a:spcBef>
                <a:spcPts val="1600"/>
              </a:spcBef>
              <a:spcAft>
                <a:spcPts val="0"/>
              </a:spcAft>
              <a:buClr>
                <a:schemeClr val="dk2"/>
              </a:buClr>
              <a:buSzPts val="1600"/>
              <a:buFont typeface="Varela Round"/>
              <a:buChar char="●"/>
              <a:defRPr sz="1600">
                <a:solidFill>
                  <a:schemeClr val="dk2"/>
                </a:solidFill>
                <a:latin typeface="Varela Round"/>
                <a:ea typeface="Varela Round"/>
                <a:cs typeface="Varela Round"/>
                <a:sym typeface="Varela Round"/>
              </a:defRPr>
            </a:lvl4pPr>
            <a:lvl5pPr marL="2286000" lvl="4" indent="-330200">
              <a:lnSpc>
                <a:spcPct val="115000"/>
              </a:lnSpc>
              <a:spcBef>
                <a:spcPts val="1600"/>
              </a:spcBef>
              <a:spcAft>
                <a:spcPts val="0"/>
              </a:spcAft>
              <a:buClr>
                <a:schemeClr val="dk2"/>
              </a:buClr>
              <a:buSzPts val="1600"/>
              <a:buFont typeface="Varela Round"/>
              <a:buChar char="○"/>
              <a:defRPr sz="1600">
                <a:solidFill>
                  <a:schemeClr val="dk2"/>
                </a:solidFill>
                <a:latin typeface="Varela Round"/>
                <a:ea typeface="Varela Round"/>
                <a:cs typeface="Varela Round"/>
                <a:sym typeface="Varela Round"/>
              </a:defRPr>
            </a:lvl5pPr>
            <a:lvl6pPr marL="2743200" lvl="5" indent="-330200">
              <a:lnSpc>
                <a:spcPct val="115000"/>
              </a:lnSpc>
              <a:spcBef>
                <a:spcPts val="1600"/>
              </a:spcBef>
              <a:spcAft>
                <a:spcPts val="0"/>
              </a:spcAft>
              <a:buClr>
                <a:schemeClr val="dk2"/>
              </a:buClr>
              <a:buSzPts val="1600"/>
              <a:buFont typeface="Varela Round"/>
              <a:buChar char="■"/>
              <a:defRPr sz="1600">
                <a:solidFill>
                  <a:schemeClr val="dk2"/>
                </a:solidFill>
                <a:latin typeface="Varela Round"/>
                <a:ea typeface="Varela Round"/>
                <a:cs typeface="Varela Round"/>
                <a:sym typeface="Varela Round"/>
              </a:defRPr>
            </a:lvl6pPr>
            <a:lvl7pPr marL="3200400" lvl="6" indent="-330200">
              <a:lnSpc>
                <a:spcPct val="115000"/>
              </a:lnSpc>
              <a:spcBef>
                <a:spcPts val="1600"/>
              </a:spcBef>
              <a:spcAft>
                <a:spcPts val="0"/>
              </a:spcAft>
              <a:buClr>
                <a:schemeClr val="dk2"/>
              </a:buClr>
              <a:buSzPts val="1600"/>
              <a:buFont typeface="Varela Round"/>
              <a:buChar char="●"/>
              <a:defRPr sz="1600">
                <a:solidFill>
                  <a:schemeClr val="dk2"/>
                </a:solidFill>
                <a:latin typeface="Varela Round"/>
                <a:ea typeface="Varela Round"/>
                <a:cs typeface="Varela Round"/>
                <a:sym typeface="Varela Round"/>
              </a:defRPr>
            </a:lvl7pPr>
            <a:lvl8pPr marL="3657600" lvl="7" indent="-330200">
              <a:lnSpc>
                <a:spcPct val="115000"/>
              </a:lnSpc>
              <a:spcBef>
                <a:spcPts val="1600"/>
              </a:spcBef>
              <a:spcAft>
                <a:spcPts val="0"/>
              </a:spcAft>
              <a:buClr>
                <a:schemeClr val="dk2"/>
              </a:buClr>
              <a:buSzPts val="1600"/>
              <a:buFont typeface="Varela Round"/>
              <a:buChar char="○"/>
              <a:defRPr sz="1600">
                <a:solidFill>
                  <a:schemeClr val="dk2"/>
                </a:solidFill>
                <a:latin typeface="Varela Round"/>
                <a:ea typeface="Varela Round"/>
                <a:cs typeface="Varela Round"/>
                <a:sym typeface="Varela Round"/>
              </a:defRPr>
            </a:lvl8pPr>
            <a:lvl9pPr marL="4114800" lvl="8" indent="-330200">
              <a:lnSpc>
                <a:spcPct val="115000"/>
              </a:lnSpc>
              <a:spcBef>
                <a:spcPts val="1600"/>
              </a:spcBef>
              <a:spcAft>
                <a:spcPts val="1600"/>
              </a:spcAft>
              <a:buClr>
                <a:schemeClr val="dk2"/>
              </a:buClr>
              <a:buSzPts val="1600"/>
              <a:buFont typeface="Varela Round"/>
              <a:buChar char="■"/>
              <a:defRPr sz="1600">
                <a:solidFill>
                  <a:schemeClr val="dk2"/>
                </a:solidFill>
                <a:latin typeface="Varela Round"/>
                <a:ea typeface="Varela Round"/>
                <a:cs typeface="Varela Round"/>
                <a:sym typeface="Varela Rou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90"/>
        <p:cNvGrpSpPr/>
        <p:nvPr/>
      </p:nvGrpSpPr>
      <p:grpSpPr>
        <a:xfrm>
          <a:off x="0" y="0"/>
          <a:ext cx="0" cy="0"/>
          <a:chOff x="0" y="0"/>
          <a:chExt cx="0" cy="0"/>
        </a:xfrm>
      </p:grpSpPr>
      <p:sp>
        <p:nvSpPr>
          <p:cNvPr id="2691" name="Google Shape;2691;p30"/>
          <p:cNvSpPr/>
          <p:nvPr/>
        </p:nvSpPr>
        <p:spPr>
          <a:xfrm rot="3599982">
            <a:off x="6531639" y="-461262"/>
            <a:ext cx="7613" cy="10468"/>
          </a:xfrm>
          <a:custGeom>
            <a:avLst/>
            <a:gdLst/>
            <a:ahLst/>
            <a:cxnLst/>
            <a:rect l="l" t="t" r="r" b="b"/>
            <a:pathLst>
              <a:path w="160" h="220" extrusionOk="0">
                <a:moveTo>
                  <a:pt x="160" y="0"/>
                </a:moveTo>
                <a:lnTo>
                  <a:pt x="160" y="0"/>
                </a:lnTo>
                <a:cubicBezTo>
                  <a:pt x="0" y="219"/>
                  <a:pt x="120" y="160"/>
                  <a:pt x="140" y="219"/>
                </a:cubicBezTo>
                <a:lnTo>
                  <a:pt x="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0"/>
          <p:cNvSpPr/>
          <p:nvPr/>
        </p:nvSpPr>
        <p:spPr>
          <a:xfrm rot="3599982">
            <a:off x="6759282" y="-286817"/>
            <a:ext cx="1951" cy="999"/>
          </a:xfrm>
          <a:custGeom>
            <a:avLst/>
            <a:gdLst/>
            <a:ahLst/>
            <a:cxnLst/>
            <a:rect l="l" t="t" r="r" b="b"/>
            <a:pathLst>
              <a:path w="41" h="21" extrusionOk="0">
                <a:moveTo>
                  <a:pt x="1" y="1"/>
                </a:moveTo>
                <a:cubicBezTo>
                  <a:pt x="1" y="1"/>
                  <a:pt x="1" y="21"/>
                  <a:pt x="1" y="21"/>
                </a:cubicBezTo>
                <a:cubicBezTo>
                  <a:pt x="41" y="1"/>
                  <a:pt x="4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30"/>
          <p:cNvSpPr/>
          <p:nvPr/>
        </p:nvSpPr>
        <p:spPr>
          <a:xfrm rot="3599982">
            <a:off x="6992440" y="-378235"/>
            <a:ext cx="3045" cy="4901"/>
          </a:xfrm>
          <a:custGeom>
            <a:avLst/>
            <a:gdLst/>
            <a:ahLst/>
            <a:cxnLst/>
            <a:rect l="l" t="t" r="r" b="b"/>
            <a:pathLst>
              <a:path w="64" h="103" extrusionOk="0">
                <a:moveTo>
                  <a:pt x="60" y="1"/>
                </a:moveTo>
                <a:cubicBezTo>
                  <a:pt x="56" y="1"/>
                  <a:pt x="35" y="45"/>
                  <a:pt x="1" y="103"/>
                </a:cubicBezTo>
                <a:cubicBezTo>
                  <a:pt x="20" y="83"/>
                  <a:pt x="20" y="83"/>
                  <a:pt x="40" y="83"/>
                </a:cubicBezTo>
                <a:cubicBezTo>
                  <a:pt x="57" y="24"/>
                  <a:pt x="63" y="1"/>
                  <a:pt x="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0"/>
          <p:cNvSpPr/>
          <p:nvPr/>
        </p:nvSpPr>
        <p:spPr>
          <a:xfrm rot="3599982">
            <a:off x="6845545" y="-416022"/>
            <a:ext cx="999" cy="1903"/>
          </a:xfrm>
          <a:custGeom>
            <a:avLst/>
            <a:gdLst/>
            <a:ahLst/>
            <a:cxnLst/>
            <a:rect l="l" t="t" r="r" b="b"/>
            <a:pathLst>
              <a:path w="21" h="40" extrusionOk="0">
                <a:moveTo>
                  <a:pt x="20" y="0"/>
                </a:moveTo>
                <a:lnTo>
                  <a:pt x="20" y="0"/>
                </a:lnTo>
                <a:cubicBezTo>
                  <a:pt x="20" y="20"/>
                  <a:pt x="0" y="40"/>
                  <a:pt x="0" y="40"/>
                </a:cubicBezTo>
                <a:cubicBezTo>
                  <a:pt x="20" y="20"/>
                  <a:pt x="20" y="20"/>
                  <a:pt x="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0"/>
          <p:cNvSpPr/>
          <p:nvPr/>
        </p:nvSpPr>
        <p:spPr>
          <a:xfrm rot="3599982">
            <a:off x="6531676" y="-450822"/>
            <a:ext cx="999" cy="999"/>
          </a:xfrm>
          <a:custGeom>
            <a:avLst/>
            <a:gdLst/>
            <a:ahLst/>
            <a:cxnLst/>
            <a:rect l="l" t="t" r="r" b="b"/>
            <a:pathLst>
              <a:path w="21" h="21" extrusionOk="0">
                <a:moveTo>
                  <a:pt x="1" y="0"/>
                </a:moveTo>
                <a:lnTo>
                  <a:pt x="1" y="20"/>
                </a:lnTo>
                <a:lnTo>
                  <a:pt x="21" y="20"/>
                </a:lnTo>
                <a:cubicBezTo>
                  <a:pt x="21" y="0"/>
                  <a:pt x="21"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0"/>
          <p:cNvSpPr/>
          <p:nvPr/>
        </p:nvSpPr>
        <p:spPr>
          <a:xfrm rot="3599982">
            <a:off x="6660619" y="-281384"/>
            <a:ext cx="8564" cy="5139"/>
          </a:xfrm>
          <a:custGeom>
            <a:avLst/>
            <a:gdLst/>
            <a:ahLst/>
            <a:cxnLst/>
            <a:rect l="l" t="t" r="r" b="b"/>
            <a:pathLst>
              <a:path w="180" h="108" extrusionOk="0">
                <a:moveTo>
                  <a:pt x="180" y="1"/>
                </a:moveTo>
                <a:lnTo>
                  <a:pt x="180" y="1"/>
                </a:lnTo>
                <a:cubicBezTo>
                  <a:pt x="100" y="60"/>
                  <a:pt x="40" y="80"/>
                  <a:pt x="1" y="100"/>
                </a:cubicBezTo>
                <a:cubicBezTo>
                  <a:pt x="5" y="105"/>
                  <a:pt x="12" y="107"/>
                  <a:pt x="20" y="107"/>
                </a:cubicBezTo>
                <a:cubicBezTo>
                  <a:pt x="49" y="107"/>
                  <a:pt x="103" y="78"/>
                  <a:pt x="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0"/>
          <p:cNvSpPr/>
          <p:nvPr/>
        </p:nvSpPr>
        <p:spPr>
          <a:xfrm rot="3599982">
            <a:off x="7112092" y="-234514"/>
            <a:ext cx="11419" cy="10468"/>
          </a:xfrm>
          <a:custGeom>
            <a:avLst/>
            <a:gdLst/>
            <a:ahLst/>
            <a:cxnLst/>
            <a:rect l="l" t="t" r="r" b="b"/>
            <a:pathLst>
              <a:path w="240" h="220" extrusionOk="0">
                <a:moveTo>
                  <a:pt x="239" y="0"/>
                </a:moveTo>
                <a:lnTo>
                  <a:pt x="159" y="60"/>
                </a:lnTo>
                <a:lnTo>
                  <a:pt x="0" y="219"/>
                </a:lnTo>
                <a:lnTo>
                  <a:pt x="0" y="219"/>
                </a:lnTo>
                <a:lnTo>
                  <a:pt x="2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0"/>
          <p:cNvSpPr/>
          <p:nvPr/>
        </p:nvSpPr>
        <p:spPr>
          <a:xfrm rot="3599982">
            <a:off x="6942150" y="-252139"/>
            <a:ext cx="8564" cy="8564"/>
          </a:xfrm>
          <a:custGeom>
            <a:avLst/>
            <a:gdLst/>
            <a:ahLst/>
            <a:cxnLst/>
            <a:rect l="l" t="t" r="r" b="b"/>
            <a:pathLst>
              <a:path w="180" h="180" extrusionOk="0">
                <a:moveTo>
                  <a:pt x="179" y="1"/>
                </a:moveTo>
                <a:lnTo>
                  <a:pt x="179" y="1"/>
                </a:lnTo>
                <a:cubicBezTo>
                  <a:pt x="100" y="61"/>
                  <a:pt x="60" y="61"/>
                  <a:pt x="0" y="61"/>
                </a:cubicBezTo>
                <a:lnTo>
                  <a:pt x="120" y="180"/>
                </a:lnTo>
                <a:lnTo>
                  <a:pt x="1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0"/>
          <p:cNvSpPr/>
          <p:nvPr/>
        </p:nvSpPr>
        <p:spPr>
          <a:xfrm rot="3599982">
            <a:off x="6892432" y="-257988"/>
            <a:ext cx="12133" cy="17319"/>
          </a:xfrm>
          <a:custGeom>
            <a:avLst/>
            <a:gdLst/>
            <a:ahLst/>
            <a:cxnLst/>
            <a:rect l="l" t="t" r="r" b="b"/>
            <a:pathLst>
              <a:path w="255" h="364" extrusionOk="0">
                <a:moveTo>
                  <a:pt x="222" y="0"/>
                </a:moveTo>
                <a:cubicBezTo>
                  <a:pt x="210" y="0"/>
                  <a:pt x="177" y="25"/>
                  <a:pt x="111" y="91"/>
                </a:cubicBezTo>
                <a:cubicBezTo>
                  <a:pt x="125" y="133"/>
                  <a:pt x="1" y="363"/>
                  <a:pt x="23" y="363"/>
                </a:cubicBezTo>
                <a:cubicBezTo>
                  <a:pt x="33" y="363"/>
                  <a:pt x="68" y="323"/>
                  <a:pt x="150" y="211"/>
                </a:cubicBezTo>
                <a:cubicBezTo>
                  <a:pt x="150" y="168"/>
                  <a:pt x="254" y="0"/>
                  <a:pt x="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0"/>
          <p:cNvSpPr/>
          <p:nvPr/>
        </p:nvSpPr>
        <p:spPr>
          <a:xfrm rot="3599982">
            <a:off x="6412561" y="-475900"/>
            <a:ext cx="15178" cy="13275"/>
          </a:xfrm>
          <a:custGeom>
            <a:avLst/>
            <a:gdLst/>
            <a:ahLst/>
            <a:cxnLst/>
            <a:rect l="l" t="t" r="r" b="b"/>
            <a:pathLst>
              <a:path w="319" h="279" extrusionOk="0">
                <a:moveTo>
                  <a:pt x="160" y="0"/>
                </a:moveTo>
                <a:cubicBezTo>
                  <a:pt x="100" y="80"/>
                  <a:pt x="40" y="199"/>
                  <a:pt x="0" y="279"/>
                </a:cubicBezTo>
                <a:cubicBezTo>
                  <a:pt x="140" y="100"/>
                  <a:pt x="319" y="8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0"/>
          <p:cNvSpPr/>
          <p:nvPr/>
        </p:nvSpPr>
        <p:spPr>
          <a:xfrm rot="3599982">
            <a:off x="6476240" y="-484414"/>
            <a:ext cx="999" cy="999"/>
          </a:xfrm>
          <a:custGeom>
            <a:avLst/>
            <a:gdLst/>
            <a:ahLst/>
            <a:cxnLst/>
            <a:rect l="l" t="t" r="r" b="b"/>
            <a:pathLst>
              <a:path w="21" h="21" extrusionOk="0">
                <a:moveTo>
                  <a:pt x="1" y="1"/>
                </a:moveTo>
                <a:lnTo>
                  <a:pt x="1" y="21"/>
                </a:lnTo>
                <a:lnTo>
                  <a:pt x="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0"/>
          <p:cNvSpPr/>
          <p:nvPr/>
        </p:nvSpPr>
        <p:spPr>
          <a:xfrm rot="3599982">
            <a:off x="6416406" y="-490678"/>
            <a:ext cx="9516" cy="6661"/>
          </a:xfrm>
          <a:custGeom>
            <a:avLst/>
            <a:gdLst/>
            <a:ahLst/>
            <a:cxnLst/>
            <a:rect l="l" t="t" r="r" b="b"/>
            <a:pathLst>
              <a:path w="200" h="140" extrusionOk="0">
                <a:moveTo>
                  <a:pt x="200" y="0"/>
                </a:moveTo>
                <a:lnTo>
                  <a:pt x="200" y="0"/>
                </a:lnTo>
                <a:cubicBezTo>
                  <a:pt x="140" y="40"/>
                  <a:pt x="80" y="80"/>
                  <a:pt x="1" y="139"/>
                </a:cubicBezTo>
                <a:cubicBezTo>
                  <a:pt x="80" y="100"/>
                  <a:pt x="200" y="20"/>
                  <a:pt x="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0"/>
          <p:cNvSpPr/>
          <p:nvPr/>
        </p:nvSpPr>
        <p:spPr>
          <a:xfrm rot="3599982">
            <a:off x="6449170" y="-499092"/>
            <a:ext cx="21791" cy="25598"/>
          </a:xfrm>
          <a:custGeom>
            <a:avLst/>
            <a:gdLst/>
            <a:ahLst/>
            <a:cxnLst/>
            <a:rect l="l" t="t" r="r" b="b"/>
            <a:pathLst>
              <a:path w="458" h="538" extrusionOk="0">
                <a:moveTo>
                  <a:pt x="438" y="1"/>
                </a:moveTo>
                <a:lnTo>
                  <a:pt x="60" y="478"/>
                </a:lnTo>
                <a:lnTo>
                  <a:pt x="80" y="419"/>
                </a:lnTo>
                <a:lnTo>
                  <a:pt x="0" y="538"/>
                </a:lnTo>
                <a:cubicBezTo>
                  <a:pt x="100" y="438"/>
                  <a:pt x="199" y="379"/>
                  <a:pt x="378" y="279"/>
                </a:cubicBezTo>
                <a:cubicBezTo>
                  <a:pt x="458" y="80"/>
                  <a:pt x="458" y="41"/>
                  <a:pt x="4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0"/>
          <p:cNvSpPr/>
          <p:nvPr/>
        </p:nvSpPr>
        <p:spPr>
          <a:xfrm rot="3599982">
            <a:off x="6405738" y="-511171"/>
            <a:ext cx="31307" cy="33211"/>
          </a:xfrm>
          <a:custGeom>
            <a:avLst/>
            <a:gdLst/>
            <a:ahLst/>
            <a:cxnLst/>
            <a:rect l="l" t="t" r="r" b="b"/>
            <a:pathLst>
              <a:path w="658" h="698" extrusionOk="0">
                <a:moveTo>
                  <a:pt x="657" y="1"/>
                </a:moveTo>
                <a:lnTo>
                  <a:pt x="657" y="1"/>
                </a:lnTo>
                <a:cubicBezTo>
                  <a:pt x="578" y="81"/>
                  <a:pt x="478" y="200"/>
                  <a:pt x="319" y="439"/>
                </a:cubicBezTo>
                <a:cubicBezTo>
                  <a:pt x="357" y="401"/>
                  <a:pt x="375" y="387"/>
                  <a:pt x="381" y="387"/>
                </a:cubicBezTo>
                <a:cubicBezTo>
                  <a:pt x="394" y="387"/>
                  <a:pt x="353" y="451"/>
                  <a:pt x="339" y="478"/>
                </a:cubicBezTo>
                <a:cubicBezTo>
                  <a:pt x="339" y="478"/>
                  <a:pt x="319" y="459"/>
                  <a:pt x="319" y="439"/>
                </a:cubicBezTo>
                <a:cubicBezTo>
                  <a:pt x="302" y="300"/>
                  <a:pt x="405" y="86"/>
                  <a:pt x="287" y="86"/>
                </a:cubicBezTo>
                <a:cubicBezTo>
                  <a:pt x="270" y="86"/>
                  <a:pt x="248" y="90"/>
                  <a:pt x="220" y="100"/>
                </a:cubicBezTo>
                <a:cubicBezTo>
                  <a:pt x="1" y="379"/>
                  <a:pt x="140" y="359"/>
                  <a:pt x="60" y="558"/>
                </a:cubicBezTo>
                <a:cubicBezTo>
                  <a:pt x="153" y="419"/>
                  <a:pt x="187" y="374"/>
                  <a:pt x="195" y="374"/>
                </a:cubicBezTo>
                <a:cubicBezTo>
                  <a:pt x="210" y="374"/>
                  <a:pt x="147" y="512"/>
                  <a:pt x="192" y="512"/>
                </a:cubicBezTo>
                <a:cubicBezTo>
                  <a:pt x="209" y="512"/>
                  <a:pt x="241" y="493"/>
                  <a:pt x="299" y="439"/>
                </a:cubicBezTo>
                <a:lnTo>
                  <a:pt x="299" y="439"/>
                </a:lnTo>
                <a:cubicBezTo>
                  <a:pt x="259" y="538"/>
                  <a:pt x="200" y="618"/>
                  <a:pt x="140" y="697"/>
                </a:cubicBezTo>
                <a:cubicBezTo>
                  <a:pt x="220" y="618"/>
                  <a:pt x="299" y="558"/>
                  <a:pt x="359" y="498"/>
                </a:cubicBezTo>
                <a:lnTo>
                  <a:pt x="6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0"/>
          <p:cNvSpPr/>
          <p:nvPr/>
        </p:nvSpPr>
        <p:spPr>
          <a:xfrm rot="3599982">
            <a:off x="6480543" y="-487433"/>
            <a:ext cx="4758" cy="15225"/>
          </a:xfrm>
          <a:custGeom>
            <a:avLst/>
            <a:gdLst/>
            <a:ahLst/>
            <a:cxnLst/>
            <a:rect l="l" t="t" r="r" b="b"/>
            <a:pathLst>
              <a:path w="100" h="320" extrusionOk="0">
                <a:moveTo>
                  <a:pt x="100" y="1"/>
                </a:moveTo>
                <a:lnTo>
                  <a:pt x="0" y="200"/>
                </a:lnTo>
                <a:lnTo>
                  <a:pt x="60" y="319"/>
                </a:lnTo>
                <a:lnTo>
                  <a:pt x="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0"/>
          <p:cNvSpPr/>
          <p:nvPr/>
        </p:nvSpPr>
        <p:spPr>
          <a:xfrm rot="3599982">
            <a:off x="6508541" y="-479224"/>
            <a:ext cx="5710" cy="8564"/>
          </a:xfrm>
          <a:custGeom>
            <a:avLst/>
            <a:gdLst/>
            <a:ahLst/>
            <a:cxnLst/>
            <a:rect l="l" t="t" r="r" b="b"/>
            <a:pathLst>
              <a:path w="120" h="180" extrusionOk="0">
                <a:moveTo>
                  <a:pt x="120" y="0"/>
                </a:moveTo>
                <a:lnTo>
                  <a:pt x="1" y="100"/>
                </a:lnTo>
                <a:lnTo>
                  <a:pt x="80" y="179"/>
                </a:lnTo>
                <a:lnTo>
                  <a:pt x="1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0"/>
          <p:cNvSpPr/>
          <p:nvPr/>
        </p:nvSpPr>
        <p:spPr>
          <a:xfrm rot="3599982">
            <a:off x="6817266" y="-440356"/>
            <a:ext cx="18033" cy="14274"/>
          </a:xfrm>
          <a:custGeom>
            <a:avLst/>
            <a:gdLst/>
            <a:ahLst/>
            <a:cxnLst/>
            <a:rect l="l" t="t" r="r" b="b"/>
            <a:pathLst>
              <a:path w="379" h="300" extrusionOk="0">
                <a:moveTo>
                  <a:pt x="379" y="1"/>
                </a:moveTo>
                <a:lnTo>
                  <a:pt x="379" y="1"/>
                </a:lnTo>
                <a:cubicBezTo>
                  <a:pt x="200" y="120"/>
                  <a:pt x="1" y="200"/>
                  <a:pt x="41" y="299"/>
                </a:cubicBezTo>
                <a:cubicBezTo>
                  <a:pt x="200" y="200"/>
                  <a:pt x="299" y="81"/>
                  <a:pt x="3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0"/>
          <p:cNvSpPr/>
          <p:nvPr/>
        </p:nvSpPr>
        <p:spPr>
          <a:xfrm rot="3599982">
            <a:off x="6841712" y="-437320"/>
            <a:ext cx="15225" cy="19888"/>
          </a:xfrm>
          <a:custGeom>
            <a:avLst/>
            <a:gdLst/>
            <a:ahLst/>
            <a:cxnLst/>
            <a:rect l="l" t="t" r="r" b="b"/>
            <a:pathLst>
              <a:path w="320" h="418" extrusionOk="0">
                <a:moveTo>
                  <a:pt x="319" y="0"/>
                </a:moveTo>
                <a:cubicBezTo>
                  <a:pt x="299" y="20"/>
                  <a:pt x="280" y="40"/>
                  <a:pt x="240" y="60"/>
                </a:cubicBezTo>
                <a:cubicBezTo>
                  <a:pt x="180" y="179"/>
                  <a:pt x="100" y="299"/>
                  <a:pt x="1" y="418"/>
                </a:cubicBezTo>
                <a:cubicBezTo>
                  <a:pt x="140" y="318"/>
                  <a:pt x="280" y="199"/>
                  <a:pt x="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0"/>
          <p:cNvSpPr/>
          <p:nvPr/>
        </p:nvSpPr>
        <p:spPr>
          <a:xfrm rot="3599982">
            <a:off x="6627397" y="-459563"/>
            <a:ext cx="1808" cy="2807"/>
          </a:xfrm>
          <a:custGeom>
            <a:avLst/>
            <a:gdLst/>
            <a:ahLst/>
            <a:cxnLst/>
            <a:rect l="l" t="t" r="r" b="b"/>
            <a:pathLst>
              <a:path w="38" h="59" extrusionOk="0">
                <a:moveTo>
                  <a:pt x="37" y="1"/>
                </a:moveTo>
                <a:cubicBezTo>
                  <a:pt x="8" y="44"/>
                  <a:pt x="0" y="59"/>
                  <a:pt x="2" y="59"/>
                </a:cubicBezTo>
                <a:cubicBezTo>
                  <a:pt x="5" y="59"/>
                  <a:pt x="37" y="14"/>
                  <a:pt x="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0"/>
          <p:cNvSpPr/>
          <p:nvPr/>
        </p:nvSpPr>
        <p:spPr>
          <a:xfrm rot="3599982">
            <a:off x="6603706" y="-486395"/>
            <a:ext cx="48" cy="3806"/>
          </a:xfrm>
          <a:custGeom>
            <a:avLst/>
            <a:gdLst/>
            <a:ahLst/>
            <a:cxnLst/>
            <a:rect l="l" t="t" r="r" b="b"/>
            <a:pathLst>
              <a:path w="1" h="80" extrusionOk="0">
                <a:moveTo>
                  <a:pt x="0" y="80"/>
                </a:moveTo>
                <a:cubicBezTo>
                  <a:pt x="0" y="40"/>
                  <a:pt x="0" y="20"/>
                  <a:pt x="0" y="0"/>
                </a:cubicBezTo>
                <a:cubicBezTo>
                  <a:pt x="0" y="20"/>
                  <a:pt x="0" y="60"/>
                  <a:pt x="0" y="8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0"/>
          <p:cNvSpPr/>
          <p:nvPr/>
        </p:nvSpPr>
        <p:spPr>
          <a:xfrm rot="3599982">
            <a:off x="6621556" y="-462533"/>
            <a:ext cx="6709" cy="4806"/>
          </a:xfrm>
          <a:custGeom>
            <a:avLst/>
            <a:gdLst/>
            <a:ahLst/>
            <a:cxnLst/>
            <a:rect l="l" t="t" r="r" b="b"/>
            <a:pathLst>
              <a:path w="141" h="101" extrusionOk="0">
                <a:moveTo>
                  <a:pt x="140" y="1"/>
                </a:moveTo>
                <a:cubicBezTo>
                  <a:pt x="100" y="1"/>
                  <a:pt x="61" y="41"/>
                  <a:pt x="1" y="100"/>
                </a:cubicBezTo>
                <a:cubicBezTo>
                  <a:pt x="41" y="80"/>
                  <a:pt x="81" y="41"/>
                  <a:pt x="1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0"/>
          <p:cNvSpPr/>
          <p:nvPr/>
        </p:nvSpPr>
        <p:spPr>
          <a:xfrm rot="3599982">
            <a:off x="6616926" y="-461694"/>
            <a:ext cx="3806" cy="4710"/>
          </a:xfrm>
          <a:custGeom>
            <a:avLst/>
            <a:gdLst/>
            <a:ahLst/>
            <a:cxnLst/>
            <a:rect l="l" t="t" r="r" b="b"/>
            <a:pathLst>
              <a:path w="80" h="99" extrusionOk="0">
                <a:moveTo>
                  <a:pt x="80" y="0"/>
                </a:moveTo>
                <a:lnTo>
                  <a:pt x="80" y="0"/>
                </a:lnTo>
                <a:cubicBezTo>
                  <a:pt x="40" y="40"/>
                  <a:pt x="20" y="60"/>
                  <a:pt x="0" y="80"/>
                </a:cubicBezTo>
                <a:cubicBezTo>
                  <a:pt x="0" y="92"/>
                  <a:pt x="2" y="99"/>
                  <a:pt x="7" y="99"/>
                </a:cubicBezTo>
                <a:cubicBezTo>
                  <a:pt x="17" y="99"/>
                  <a:pt x="39" y="68"/>
                  <a:pt x="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0"/>
          <p:cNvSpPr/>
          <p:nvPr/>
        </p:nvSpPr>
        <p:spPr>
          <a:xfrm rot="3599982">
            <a:off x="6630608" y="-461917"/>
            <a:ext cx="6566" cy="8422"/>
          </a:xfrm>
          <a:custGeom>
            <a:avLst/>
            <a:gdLst/>
            <a:ahLst/>
            <a:cxnLst/>
            <a:rect l="l" t="t" r="r" b="b"/>
            <a:pathLst>
              <a:path w="138" h="177" extrusionOk="0">
                <a:moveTo>
                  <a:pt x="138" y="0"/>
                </a:moveTo>
                <a:lnTo>
                  <a:pt x="138" y="0"/>
                </a:lnTo>
                <a:cubicBezTo>
                  <a:pt x="79" y="78"/>
                  <a:pt x="40" y="118"/>
                  <a:pt x="0" y="177"/>
                </a:cubicBezTo>
                <a:cubicBezTo>
                  <a:pt x="20" y="157"/>
                  <a:pt x="20" y="157"/>
                  <a:pt x="20" y="157"/>
                </a:cubicBezTo>
                <a:cubicBezTo>
                  <a:pt x="40" y="118"/>
                  <a:pt x="79" y="78"/>
                  <a:pt x="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0"/>
          <p:cNvSpPr/>
          <p:nvPr/>
        </p:nvSpPr>
        <p:spPr>
          <a:xfrm rot="3599982">
            <a:off x="6563926" y="-465023"/>
            <a:ext cx="999" cy="952"/>
          </a:xfrm>
          <a:custGeom>
            <a:avLst/>
            <a:gdLst/>
            <a:ahLst/>
            <a:cxnLst/>
            <a:rect l="l" t="t" r="r" b="b"/>
            <a:pathLst>
              <a:path w="21" h="20" extrusionOk="0">
                <a:moveTo>
                  <a:pt x="20" y="0"/>
                </a:moveTo>
                <a:lnTo>
                  <a:pt x="0" y="20"/>
                </a:lnTo>
                <a:cubicBezTo>
                  <a:pt x="20" y="0"/>
                  <a:pt x="20" y="0"/>
                  <a:pt x="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0"/>
          <p:cNvSpPr/>
          <p:nvPr/>
        </p:nvSpPr>
        <p:spPr>
          <a:xfrm rot="3599982">
            <a:off x="6566161" y="-471286"/>
            <a:ext cx="9516" cy="11419"/>
          </a:xfrm>
          <a:custGeom>
            <a:avLst/>
            <a:gdLst/>
            <a:ahLst/>
            <a:cxnLst/>
            <a:rect l="l" t="t" r="r" b="b"/>
            <a:pathLst>
              <a:path w="200" h="240" extrusionOk="0">
                <a:moveTo>
                  <a:pt x="200" y="0"/>
                </a:moveTo>
                <a:cubicBezTo>
                  <a:pt x="120" y="120"/>
                  <a:pt x="60" y="140"/>
                  <a:pt x="1" y="179"/>
                </a:cubicBezTo>
                <a:cubicBezTo>
                  <a:pt x="20" y="199"/>
                  <a:pt x="80" y="199"/>
                  <a:pt x="60" y="239"/>
                </a:cubicBezTo>
                <a:lnTo>
                  <a:pt x="2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0"/>
          <p:cNvSpPr/>
          <p:nvPr/>
        </p:nvSpPr>
        <p:spPr>
          <a:xfrm rot="3599982">
            <a:off x="6537576" y="-495988"/>
            <a:ext cx="13275" cy="15130"/>
          </a:xfrm>
          <a:custGeom>
            <a:avLst/>
            <a:gdLst/>
            <a:ahLst/>
            <a:cxnLst/>
            <a:rect l="l" t="t" r="r" b="b"/>
            <a:pathLst>
              <a:path w="279" h="318" extrusionOk="0">
                <a:moveTo>
                  <a:pt x="12" y="272"/>
                </a:moveTo>
                <a:cubicBezTo>
                  <a:pt x="0" y="277"/>
                  <a:pt x="0" y="291"/>
                  <a:pt x="0" y="291"/>
                </a:cubicBezTo>
                <a:cubicBezTo>
                  <a:pt x="4" y="285"/>
                  <a:pt x="8" y="279"/>
                  <a:pt x="12" y="272"/>
                </a:cubicBezTo>
                <a:close/>
                <a:moveTo>
                  <a:pt x="240" y="0"/>
                </a:moveTo>
                <a:cubicBezTo>
                  <a:pt x="161" y="0"/>
                  <a:pt x="93" y="140"/>
                  <a:pt x="12" y="272"/>
                </a:cubicBezTo>
                <a:lnTo>
                  <a:pt x="12" y="272"/>
                </a:lnTo>
                <a:cubicBezTo>
                  <a:pt x="14" y="271"/>
                  <a:pt x="17" y="271"/>
                  <a:pt x="20" y="271"/>
                </a:cubicBezTo>
                <a:cubicBezTo>
                  <a:pt x="39" y="303"/>
                  <a:pt x="57" y="317"/>
                  <a:pt x="76" y="317"/>
                </a:cubicBezTo>
                <a:cubicBezTo>
                  <a:pt x="138" y="317"/>
                  <a:pt x="203" y="165"/>
                  <a:pt x="279" y="12"/>
                </a:cubicBezTo>
                <a:cubicBezTo>
                  <a:pt x="266" y="4"/>
                  <a:pt x="252" y="0"/>
                  <a:pt x="2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0"/>
          <p:cNvSpPr/>
          <p:nvPr/>
        </p:nvSpPr>
        <p:spPr>
          <a:xfrm rot="3599982">
            <a:off x="6525012" y="-496276"/>
            <a:ext cx="5710" cy="8374"/>
          </a:xfrm>
          <a:custGeom>
            <a:avLst/>
            <a:gdLst/>
            <a:ahLst/>
            <a:cxnLst/>
            <a:rect l="l" t="t" r="r" b="b"/>
            <a:pathLst>
              <a:path w="120" h="176" extrusionOk="0">
                <a:moveTo>
                  <a:pt x="120" y="1"/>
                </a:moveTo>
                <a:cubicBezTo>
                  <a:pt x="80" y="60"/>
                  <a:pt x="60" y="120"/>
                  <a:pt x="0" y="160"/>
                </a:cubicBezTo>
                <a:cubicBezTo>
                  <a:pt x="8" y="171"/>
                  <a:pt x="14" y="176"/>
                  <a:pt x="21" y="176"/>
                </a:cubicBezTo>
                <a:cubicBezTo>
                  <a:pt x="49" y="176"/>
                  <a:pt x="71" y="82"/>
                  <a:pt x="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0"/>
          <p:cNvSpPr/>
          <p:nvPr/>
        </p:nvSpPr>
        <p:spPr>
          <a:xfrm rot="3599982">
            <a:off x="6645653" y="-464577"/>
            <a:ext cx="12276" cy="14940"/>
          </a:xfrm>
          <a:custGeom>
            <a:avLst/>
            <a:gdLst/>
            <a:ahLst/>
            <a:cxnLst/>
            <a:rect l="l" t="t" r="r" b="b"/>
            <a:pathLst>
              <a:path w="258" h="314" extrusionOk="0">
                <a:moveTo>
                  <a:pt x="203" y="0"/>
                </a:moveTo>
                <a:cubicBezTo>
                  <a:pt x="183" y="0"/>
                  <a:pt x="145" y="40"/>
                  <a:pt x="80" y="147"/>
                </a:cubicBezTo>
                <a:cubicBezTo>
                  <a:pt x="0" y="207"/>
                  <a:pt x="160" y="266"/>
                  <a:pt x="100" y="286"/>
                </a:cubicBezTo>
                <a:cubicBezTo>
                  <a:pt x="104" y="305"/>
                  <a:pt x="111" y="314"/>
                  <a:pt x="118" y="314"/>
                </a:cubicBezTo>
                <a:cubicBezTo>
                  <a:pt x="164" y="314"/>
                  <a:pt x="257" y="0"/>
                  <a:pt x="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30"/>
          <p:cNvSpPr/>
          <p:nvPr/>
        </p:nvSpPr>
        <p:spPr>
          <a:xfrm rot="3599982">
            <a:off x="6548797" y="-505347"/>
            <a:ext cx="7660" cy="6661"/>
          </a:xfrm>
          <a:custGeom>
            <a:avLst/>
            <a:gdLst/>
            <a:ahLst/>
            <a:cxnLst/>
            <a:rect l="l" t="t" r="r" b="b"/>
            <a:pathLst>
              <a:path w="161" h="140" extrusionOk="0">
                <a:moveTo>
                  <a:pt x="140" y="0"/>
                </a:moveTo>
                <a:lnTo>
                  <a:pt x="1" y="120"/>
                </a:lnTo>
                <a:lnTo>
                  <a:pt x="160" y="140"/>
                </a:lnTo>
                <a:lnTo>
                  <a:pt x="1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30"/>
          <p:cNvSpPr/>
          <p:nvPr/>
        </p:nvSpPr>
        <p:spPr>
          <a:xfrm rot="3599982">
            <a:off x="6608248" y="-496841"/>
            <a:ext cx="13322" cy="16129"/>
          </a:xfrm>
          <a:custGeom>
            <a:avLst/>
            <a:gdLst/>
            <a:ahLst/>
            <a:cxnLst/>
            <a:rect l="l" t="t" r="r" b="b"/>
            <a:pathLst>
              <a:path w="280" h="339" extrusionOk="0">
                <a:moveTo>
                  <a:pt x="239" y="0"/>
                </a:moveTo>
                <a:lnTo>
                  <a:pt x="1" y="239"/>
                </a:lnTo>
                <a:cubicBezTo>
                  <a:pt x="20" y="259"/>
                  <a:pt x="20" y="298"/>
                  <a:pt x="1" y="338"/>
                </a:cubicBezTo>
                <a:cubicBezTo>
                  <a:pt x="120" y="179"/>
                  <a:pt x="279" y="2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30"/>
          <p:cNvSpPr/>
          <p:nvPr/>
        </p:nvSpPr>
        <p:spPr>
          <a:xfrm rot="3599982">
            <a:off x="6594417" y="-496408"/>
            <a:ext cx="7613" cy="10468"/>
          </a:xfrm>
          <a:custGeom>
            <a:avLst/>
            <a:gdLst/>
            <a:ahLst/>
            <a:cxnLst/>
            <a:rect l="l" t="t" r="r" b="b"/>
            <a:pathLst>
              <a:path w="160" h="220" extrusionOk="0">
                <a:moveTo>
                  <a:pt x="160" y="0"/>
                </a:moveTo>
                <a:lnTo>
                  <a:pt x="160" y="0"/>
                </a:lnTo>
                <a:cubicBezTo>
                  <a:pt x="80" y="80"/>
                  <a:pt x="20" y="159"/>
                  <a:pt x="0" y="219"/>
                </a:cubicBezTo>
                <a:cubicBezTo>
                  <a:pt x="40" y="179"/>
                  <a:pt x="120" y="8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30"/>
          <p:cNvSpPr/>
          <p:nvPr/>
        </p:nvSpPr>
        <p:spPr>
          <a:xfrm rot="3599982">
            <a:off x="6791859" y="-472335"/>
            <a:ext cx="11895" cy="15463"/>
          </a:xfrm>
          <a:custGeom>
            <a:avLst/>
            <a:gdLst/>
            <a:ahLst/>
            <a:cxnLst/>
            <a:rect l="l" t="t" r="r" b="b"/>
            <a:pathLst>
              <a:path w="250" h="325" extrusionOk="0">
                <a:moveTo>
                  <a:pt x="223" y="1"/>
                </a:moveTo>
                <a:cubicBezTo>
                  <a:pt x="189" y="1"/>
                  <a:pt x="134" y="56"/>
                  <a:pt x="91" y="143"/>
                </a:cubicBezTo>
                <a:cubicBezTo>
                  <a:pt x="54" y="217"/>
                  <a:pt x="0" y="325"/>
                  <a:pt x="39" y="325"/>
                </a:cubicBezTo>
                <a:cubicBezTo>
                  <a:pt x="43" y="325"/>
                  <a:pt x="46" y="324"/>
                  <a:pt x="51" y="322"/>
                </a:cubicBezTo>
                <a:lnTo>
                  <a:pt x="250" y="24"/>
                </a:lnTo>
                <a:cubicBezTo>
                  <a:pt x="245" y="8"/>
                  <a:pt x="235" y="1"/>
                  <a:pt x="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30"/>
          <p:cNvSpPr/>
          <p:nvPr/>
        </p:nvSpPr>
        <p:spPr>
          <a:xfrm rot="3599982">
            <a:off x="6659190" y="-247824"/>
            <a:ext cx="6661" cy="8564"/>
          </a:xfrm>
          <a:custGeom>
            <a:avLst/>
            <a:gdLst/>
            <a:ahLst/>
            <a:cxnLst/>
            <a:rect l="l" t="t" r="r" b="b"/>
            <a:pathLst>
              <a:path w="140" h="180" extrusionOk="0">
                <a:moveTo>
                  <a:pt x="140" y="1"/>
                </a:moveTo>
                <a:cubicBezTo>
                  <a:pt x="0" y="160"/>
                  <a:pt x="100" y="140"/>
                  <a:pt x="140" y="180"/>
                </a:cubicBezTo>
                <a:lnTo>
                  <a:pt x="1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30"/>
          <p:cNvSpPr/>
          <p:nvPr/>
        </p:nvSpPr>
        <p:spPr>
          <a:xfrm rot="3599982">
            <a:off x="6855669" y="-51682"/>
            <a:ext cx="1903" cy="999"/>
          </a:xfrm>
          <a:custGeom>
            <a:avLst/>
            <a:gdLst/>
            <a:ahLst/>
            <a:cxnLst/>
            <a:rect l="l" t="t" r="r" b="b"/>
            <a:pathLst>
              <a:path w="40" h="21" extrusionOk="0">
                <a:moveTo>
                  <a:pt x="0" y="0"/>
                </a:moveTo>
                <a:cubicBezTo>
                  <a:pt x="0" y="0"/>
                  <a:pt x="0" y="20"/>
                  <a:pt x="0" y="20"/>
                </a:cubicBezTo>
                <a:cubicBezTo>
                  <a:pt x="40" y="0"/>
                  <a:pt x="2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30"/>
          <p:cNvSpPr/>
          <p:nvPr/>
        </p:nvSpPr>
        <p:spPr>
          <a:xfrm rot="3599982">
            <a:off x="7043861" y="-151778"/>
            <a:ext cx="2094" cy="3664"/>
          </a:xfrm>
          <a:custGeom>
            <a:avLst/>
            <a:gdLst/>
            <a:ahLst/>
            <a:cxnLst/>
            <a:rect l="l" t="t" r="r" b="b"/>
            <a:pathLst>
              <a:path w="44" h="77" extrusionOk="0">
                <a:moveTo>
                  <a:pt x="41" y="1"/>
                </a:moveTo>
                <a:cubicBezTo>
                  <a:pt x="38" y="1"/>
                  <a:pt x="22" y="33"/>
                  <a:pt x="0" y="76"/>
                </a:cubicBezTo>
                <a:lnTo>
                  <a:pt x="20" y="76"/>
                </a:lnTo>
                <a:cubicBezTo>
                  <a:pt x="38" y="22"/>
                  <a:pt x="44" y="1"/>
                  <a:pt x="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0"/>
          <p:cNvSpPr/>
          <p:nvPr/>
        </p:nvSpPr>
        <p:spPr>
          <a:xfrm rot="3599982">
            <a:off x="6921084" y="-191582"/>
            <a:ext cx="1951" cy="1903"/>
          </a:xfrm>
          <a:custGeom>
            <a:avLst/>
            <a:gdLst/>
            <a:ahLst/>
            <a:cxnLst/>
            <a:rect l="l" t="t" r="r" b="b"/>
            <a:pathLst>
              <a:path w="41" h="40" extrusionOk="0">
                <a:moveTo>
                  <a:pt x="41" y="0"/>
                </a:moveTo>
                <a:cubicBezTo>
                  <a:pt x="21" y="0"/>
                  <a:pt x="1" y="20"/>
                  <a:pt x="1" y="40"/>
                </a:cubicBezTo>
                <a:cubicBezTo>
                  <a:pt x="21" y="20"/>
                  <a:pt x="21" y="0"/>
                  <a:pt x="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0"/>
          <p:cNvSpPr/>
          <p:nvPr/>
        </p:nvSpPr>
        <p:spPr>
          <a:xfrm rot="3599982">
            <a:off x="6659638" y="-239048"/>
            <a:ext cx="48" cy="1951"/>
          </a:xfrm>
          <a:custGeom>
            <a:avLst/>
            <a:gdLst/>
            <a:ahLst/>
            <a:cxnLst/>
            <a:rect l="l" t="t" r="r" b="b"/>
            <a:pathLst>
              <a:path w="1" h="41" extrusionOk="0">
                <a:moveTo>
                  <a:pt x="1" y="41"/>
                </a:moveTo>
                <a:lnTo>
                  <a:pt x="1" y="21"/>
                </a:lnTo>
                <a:cubicBezTo>
                  <a:pt x="1" y="21"/>
                  <a:pt x="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0"/>
          <p:cNvSpPr/>
          <p:nvPr/>
        </p:nvSpPr>
        <p:spPr>
          <a:xfrm rot="3599982">
            <a:off x="6771533" y="-45936"/>
            <a:ext cx="6661" cy="4139"/>
          </a:xfrm>
          <a:custGeom>
            <a:avLst/>
            <a:gdLst/>
            <a:ahLst/>
            <a:cxnLst/>
            <a:rect l="l" t="t" r="r" b="b"/>
            <a:pathLst>
              <a:path w="140" h="87" extrusionOk="0">
                <a:moveTo>
                  <a:pt x="139" y="0"/>
                </a:moveTo>
                <a:lnTo>
                  <a:pt x="139" y="0"/>
                </a:lnTo>
                <a:cubicBezTo>
                  <a:pt x="80" y="40"/>
                  <a:pt x="40" y="60"/>
                  <a:pt x="0" y="80"/>
                </a:cubicBezTo>
                <a:cubicBezTo>
                  <a:pt x="5" y="84"/>
                  <a:pt x="11" y="87"/>
                  <a:pt x="18" y="87"/>
                </a:cubicBezTo>
                <a:cubicBezTo>
                  <a:pt x="41" y="87"/>
                  <a:pt x="79" y="61"/>
                  <a:pt x="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0"/>
          <p:cNvSpPr/>
          <p:nvPr/>
        </p:nvSpPr>
        <p:spPr>
          <a:xfrm rot="3599982">
            <a:off x="7153366" y="-3454"/>
            <a:ext cx="10420" cy="9516"/>
          </a:xfrm>
          <a:custGeom>
            <a:avLst/>
            <a:gdLst/>
            <a:ahLst/>
            <a:cxnLst/>
            <a:rect l="l" t="t" r="r" b="b"/>
            <a:pathLst>
              <a:path w="219" h="200" extrusionOk="0">
                <a:moveTo>
                  <a:pt x="219" y="0"/>
                </a:moveTo>
                <a:lnTo>
                  <a:pt x="139" y="40"/>
                </a:lnTo>
                <a:lnTo>
                  <a:pt x="0" y="199"/>
                </a:lnTo>
                <a:lnTo>
                  <a:pt x="2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0"/>
          <p:cNvSpPr/>
          <p:nvPr/>
        </p:nvSpPr>
        <p:spPr>
          <a:xfrm rot="3599982">
            <a:off x="7008983" y="-18351"/>
            <a:ext cx="7613" cy="7613"/>
          </a:xfrm>
          <a:custGeom>
            <a:avLst/>
            <a:gdLst/>
            <a:ahLst/>
            <a:cxnLst/>
            <a:rect l="l" t="t" r="r" b="b"/>
            <a:pathLst>
              <a:path w="160" h="160" extrusionOk="0">
                <a:moveTo>
                  <a:pt x="160" y="0"/>
                </a:moveTo>
                <a:lnTo>
                  <a:pt x="160" y="0"/>
                </a:lnTo>
                <a:cubicBezTo>
                  <a:pt x="124" y="36"/>
                  <a:pt x="95" y="43"/>
                  <a:pt x="65" y="43"/>
                </a:cubicBezTo>
                <a:cubicBezTo>
                  <a:pt x="45" y="43"/>
                  <a:pt x="24" y="40"/>
                  <a:pt x="0" y="40"/>
                </a:cubicBezTo>
                <a:lnTo>
                  <a:pt x="120" y="160"/>
                </a:lnTo>
                <a:lnTo>
                  <a:pt x="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0"/>
          <p:cNvSpPr/>
          <p:nvPr/>
        </p:nvSpPr>
        <p:spPr>
          <a:xfrm rot="3599982">
            <a:off x="6967478" y="-22530"/>
            <a:ext cx="10610" cy="15083"/>
          </a:xfrm>
          <a:custGeom>
            <a:avLst/>
            <a:gdLst/>
            <a:ahLst/>
            <a:cxnLst/>
            <a:rect l="l" t="t" r="r" b="b"/>
            <a:pathLst>
              <a:path w="223" h="317" extrusionOk="0">
                <a:moveTo>
                  <a:pt x="183" y="1"/>
                </a:moveTo>
                <a:cubicBezTo>
                  <a:pt x="169" y="1"/>
                  <a:pt x="139" y="20"/>
                  <a:pt x="82" y="72"/>
                </a:cubicBezTo>
                <a:cubicBezTo>
                  <a:pt x="97" y="114"/>
                  <a:pt x="0" y="317"/>
                  <a:pt x="29" y="317"/>
                </a:cubicBezTo>
                <a:cubicBezTo>
                  <a:pt x="40" y="317"/>
                  <a:pt x="73" y="283"/>
                  <a:pt x="142" y="191"/>
                </a:cubicBezTo>
                <a:cubicBezTo>
                  <a:pt x="127" y="161"/>
                  <a:pt x="222" y="1"/>
                  <a:pt x="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0"/>
          <p:cNvSpPr/>
          <p:nvPr/>
        </p:nvSpPr>
        <p:spPr>
          <a:xfrm rot="3599982">
            <a:off x="6556359" y="-270066"/>
            <a:ext cx="1903" cy="2902"/>
          </a:xfrm>
          <a:custGeom>
            <a:avLst/>
            <a:gdLst/>
            <a:ahLst/>
            <a:cxnLst/>
            <a:rect l="l" t="t" r="r" b="b"/>
            <a:pathLst>
              <a:path w="40" h="61" extrusionOk="0">
                <a:moveTo>
                  <a:pt x="0" y="60"/>
                </a:moveTo>
                <a:cubicBezTo>
                  <a:pt x="20" y="41"/>
                  <a:pt x="40" y="21"/>
                  <a:pt x="40" y="1"/>
                </a:cubicBezTo>
                <a:cubicBezTo>
                  <a:pt x="40" y="21"/>
                  <a:pt x="20" y="41"/>
                  <a:pt x="0" y="6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0"/>
          <p:cNvSpPr/>
          <p:nvPr/>
        </p:nvSpPr>
        <p:spPr>
          <a:xfrm rot="3599982">
            <a:off x="6559704" y="-269792"/>
            <a:ext cx="15225" cy="10468"/>
          </a:xfrm>
          <a:custGeom>
            <a:avLst/>
            <a:gdLst/>
            <a:ahLst/>
            <a:cxnLst/>
            <a:rect l="l" t="t" r="r" b="b"/>
            <a:pathLst>
              <a:path w="320" h="220" extrusionOk="0">
                <a:moveTo>
                  <a:pt x="160" y="1"/>
                </a:moveTo>
                <a:lnTo>
                  <a:pt x="160" y="1"/>
                </a:lnTo>
                <a:cubicBezTo>
                  <a:pt x="100" y="61"/>
                  <a:pt x="61" y="140"/>
                  <a:pt x="1" y="220"/>
                </a:cubicBezTo>
                <a:cubicBezTo>
                  <a:pt x="140" y="81"/>
                  <a:pt x="319" y="81"/>
                  <a:pt x="1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0"/>
          <p:cNvSpPr txBox="1">
            <a:spLocks noGrp="1"/>
          </p:cNvSpPr>
          <p:nvPr>
            <p:ph type="subTitle" idx="1"/>
          </p:nvPr>
        </p:nvSpPr>
        <p:spPr>
          <a:xfrm>
            <a:off x="2050919" y="3476800"/>
            <a:ext cx="4583700" cy="541500"/>
          </a:xfrm>
          <a:prstGeom prst="rect">
            <a:avLst/>
          </a:prstGeom>
          <a:ln w="28575"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r>
              <a:rPr lang="en"/>
              <a:t>Web Programming 1</a:t>
            </a:r>
            <a:endParaRPr/>
          </a:p>
        </p:txBody>
      </p:sp>
      <p:sp>
        <p:nvSpPr>
          <p:cNvPr id="2735" name="Google Shape;2735;p30"/>
          <p:cNvSpPr txBox="1">
            <a:spLocks noGrp="1"/>
          </p:cNvSpPr>
          <p:nvPr>
            <p:ph type="ctrTitle"/>
          </p:nvPr>
        </p:nvSpPr>
        <p:spPr>
          <a:xfrm>
            <a:off x="1649100" y="1253838"/>
            <a:ext cx="5845800" cy="1697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LOWONGAN PEKERJAAN GRILLS</a:t>
            </a:r>
            <a:endParaRPr b="1">
              <a:latin typeface="Gaegu"/>
              <a:ea typeface="Gaegu"/>
              <a:cs typeface="Gaegu"/>
              <a:sym typeface="Gaegu"/>
            </a:endParaRPr>
          </a:p>
        </p:txBody>
      </p:sp>
      <p:sp>
        <p:nvSpPr>
          <p:cNvPr id="2736" name="Google Shape;2736;p30"/>
          <p:cNvSpPr/>
          <p:nvPr/>
        </p:nvSpPr>
        <p:spPr>
          <a:xfrm>
            <a:off x="6591800" y="3476800"/>
            <a:ext cx="645600" cy="5415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37" name="Google Shape;2737;p30"/>
          <p:cNvGrpSpPr/>
          <p:nvPr/>
        </p:nvGrpSpPr>
        <p:grpSpPr>
          <a:xfrm>
            <a:off x="6773659" y="3561555"/>
            <a:ext cx="296817" cy="371986"/>
            <a:chOff x="1677825" y="3820225"/>
            <a:chExt cx="345900" cy="433500"/>
          </a:xfrm>
        </p:grpSpPr>
        <p:sp>
          <p:nvSpPr>
            <p:cNvPr id="2738" name="Google Shape;2738;p30"/>
            <p:cNvSpPr/>
            <p:nvPr/>
          </p:nvSpPr>
          <p:spPr>
            <a:xfrm>
              <a:off x="1677825" y="3820225"/>
              <a:ext cx="345900" cy="433500"/>
            </a:xfrm>
            <a:custGeom>
              <a:avLst/>
              <a:gdLst/>
              <a:ahLst/>
              <a:cxnLst/>
              <a:rect l="l" t="t" r="r" b="b"/>
              <a:pathLst>
                <a:path w="13836" h="17340" extrusionOk="0">
                  <a:moveTo>
                    <a:pt x="7664" y="663"/>
                  </a:moveTo>
                  <a:cubicBezTo>
                    <a:pt x="9900" y="663"/>
                    <a:pt x="12122" y="2143"/>
                    <a:pt x="12629" y="4431"/>
                  </a:cubicBezTo>
                  <a:cubicBezTo>
                    <a:pt x="13115" y="6657"/>
                    <a:pt x="11579" y="8961"/>
                    <a:pt x="9557" y="9776"/>
                  </a:cubicBezTo>
                  <a:cubicBezTo>
                    <a:pt x="8881" y="10051"/>
                    <a:pt x="8203" y="10182"/>
                    <a:pt x="7547" y="10182"/>
                  </a:cubicBezTo>
                  <a:cubicBezTo>
                    <a:pt x="5556" y="10182"/>
                    <a:pt x="3775" y="8979"/>
                    <a:pt x="2926" y="6986"/>
                  </a:cubicBezTo>
                  <a:cubicBezTo>
                    <a:pt x="2926" y="6939"/>
                    <a:pt x="2926" y="6892"/>
                    <a:pt x="2911" y="6829"/>
                  </a:cubicBezTo>
                  <a:cubicBezTo>
                    <a:pt x="1923" y="4446"/>
                    <a:pt x="3961" y="1531"/>
                    <a:pt x="6296" y="857"/>
                  </a:cubicBezTo>
                  <a:cubicBezTo>
                    <a:pt x="6743" y="726"/>
                    <a:pt x="7204" y="663"/>
                    <a:pt x="7664" y="663"/>
                  </a:cubicBezTo>
                  <a:close/>
                  <a:moveTo>
                    <a:pt x="7643" y="0"/>
                  </a:moveTo>
                  <a:cubicBezTo>
                    <a:pt x="7132" y="0"/>
                    <a:pt x="6620" y="69"/>
                    <a:pt x="6124" y="214"/>
                  </a:cubicBezTo>
                  <a:cubicBezTo>
                    <a:pt x="3522" y="982"/>
                    <a:pt x="1218" y="4196"/>
                    <a:pt x="2237" y="6907"/>
                  </a:cubicBezTo>
                  <a:cubicBezTo>
                    <a:pt x="2221" y="6954"/>
                    <a:pt x="2237" y="7001"/>
                    <a:pt x="2252" y="7064"/>
                  </a:cubicBezTo>
                  <a:cubicBezTo>
                    <a:pt x="2707" y="8161"/>
                    <a:pt x="3397" y="9070"/>
                    <a:pt x="4243" y="9713"/>
                  </a:cubicBezTo>
                  <a:cubicBezTo>
                    <a:pt x="4227" y="9729"/>
                    <a:pt x="4227" y="9744"/>
                    <a:pt x="4212" y="9760"/>
                  </a:cubicBezTo>
                  <a:cubicBezTo>
                    <a:pt x="2942" y="11986"/>
                    <a:pt x="1563" y="14133"/>
                    <a:pt x="293" y="16359"/>
                  </a:cubicBezTo>
                  <a:cubicBezTo>
                    <a:pt x="1" y="16868"/>
                    <a:pt x="449" y="17339"/>
                    <a:pt x="894" y="17339"/>
                  </a:cubicBezTo>
                  <a:cubicBezTo>
                    <a:pt x="1092" y="17339"/>
                    <a:pt x="1291" y="17245"/>
                    <a:pt x="1422" y="17017"/>
                  </a:cubicBezTo>
                  <a:cubicBezTo>
                    <a:pt x="2675" y="14792"/>
                    <a:pt x="4071" y="12644"/>
                    <a:pt x="5340" y="10418"/>
                  </a:cubicBezTo>
                  <a:cubicBezTo>
                    <a:pt x="5340" y="10403"/>
                    <a:pt x="5356" y="10403"/>
                    <a:pt x="5356" y="10387"/>
                  </a:cubicBezTo>
                  <a:cubicBezTo>
                    <a:pt x="6037" y="10684"/>
                    <a:pt x="6777" y="10845"/>
                    <a:pt x="7548" y="10845"/>
                  </a:cubicBezTo>
                  <a:cubicBezTo>
                    <a:pt x="8160" y="10845"/>
                    <a:pt x="8793" y="10743"/>
                    <a:pt x="9431" y="10528"/>
                  </a:cubicBezTo>
                  <a:cubicBezTo>
                    <a:pt x="11955" y="9697"/>
                    <a:pt x="13836" y="6954"/>
                    <a:pt x="13256" y="4258"/>
                  </a:cubicBezTo>
                  <a:cubicBezTo>
                    <a:pt x="12695" y="1690"/>
                    <a:pt x="10172" y="0"/>
                    <a:pt x="76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0"/>
            <p:cNvSpPr/>
            <p:nvPr/>
          </p:nvSpPr>
          <p:spPr>
            <a:xfrm>
              <a:off x="1763950" y="3857550"/>
              <a:ext cx="206875" cy="190725"/>
            </a:xfrm>
            <a:custGeom>
              <a:avLst/>
              <a:gdLst/>
              <a:ahLst/>
              <a:cxnLst/>
              <a:rect l="l" t="t" r="r" b="b"/>
              <a:pathLst>
                <a:path w="8275" h="7629" extrusionOk="0">
                  <a:moveTo>
                    <a:pt x="4059" y="656"/>
                  </a:moveTo>
                  <a:cubicBezTo>
                    <a:pt x="5402" y="656"/>
                    <a:pt x="6850" y="1450"/>
                    <a:pt x="7224" y="2734"/>
                  </a:cubicBezTo>
                  <a:cubicBezTo>
                    <a:pt x="7789" y="4646"/>
                    <a:pt x="6644" y="6856"/>
                    <a:pt x="4544" y="6966"/>
                  </a:cubicBezTo>
                  <a:cubicBezTo>
                    <a:pt x="4474" y="6970"/>
                    <a:pt x="4404" y="6972"/>
                    <a:pt x="4333" y="6972"/>
                  </a:cubicBezTo>
                  <a:cubicBezTo>
                    <a:pt x="2635" y="6972"/>
                    <a:pt x="659" y="5899"/>
                    <a:pt x="704" y="3988"/>
                  </a:cubicBezTo>
                  <a:cubicBezTo>
                    <a:pt x="704" y="3957"/>
                    <a:pt x="688" y="3925"/>
                    <a:pt x="688" y="3894"/>
                  </a:cubicBezTo>
                  <a:cubicBezTo>
                    <a:pt x="704" y="3863"/>
                    <a:pt x="720" y="3831"/>
                    <a:pt x="720" y="3800"/>
                  </a:cubicBezTo>
                  <a:cubicBezTo>
                    <a:pt x="892" y="2279"/>
                    <a:pt x="1864" y="1073"/>
                    <a:pt x="3384" y="728"/>
                  </a:cubicBezTo>
                  <a:cubicBezTo>
                    <a:pt x="3602" y="680"/>
                    <a:pt x="3829" y="656"/>
                    <a:pt x="4059" y="656"/>
                  </a:cubicBezTo>
                  <a:close/>
                  <a:moveTo>
                    <a:pt x="4101" y="0"/>
                  </a:moveTo>
                  <a:cubicBezTo>
                    <a:pt x="3961" y="0"/>
                    <a:pt x="3821" y="8"/>
                    <a:pt x="3682" y="22"/>
                  </a:cubicBezTo>
                  <a:cubicBezTo>
                    <a:pt x="1644" y="226"/>
                    <a:pt x="281" y="1825"/>
                    <a:pt x="61" y="3800"/>
                  </a:cubicBezTo>
                  <a:cubicBezTo>
                    <a:pt x="61" y="3831"/>
                    <a:pt x="61" y="3863"/>
                    <a:pt x="61" y="3878"/>
                  </a:cubicBezTo>
                  <a:cubicBezTo>
                    <a:pt x="61" y="3910"/>
                    <a:pt x="46" y="3941"/>
                    <a:pt x="46" y="3988"/>
                  </a:cubicBezTo>
                  <a:cubicBezTo>
                    <a:pt x="0" y="6264"/>
                    <a:pt x="2275" y="7629"/>
                    <a:pt x="4340" y="7629"/>
                  </a:cubicBezTo>
                  <a:cubicBezTo>
                    <a:pt x="4408" y="7629"/>
                    <a:pt x="4476" y="7627"/>
                    <a:pt x="4544" y="7624"/>
                  </a:cubicBezTo>
                  <a:cubicBezTo>
                    <a:pt x="6974" y="7499"/>
                    <a:pt x="8275" y="5242"/>
                    <a:pt x="7930" y="2985"/>
                  </a:cubicBezTo>
                  <a:cubicBezTo>
                    <a:pt x="7654" y="1183"/>
                    <a:pt x="5881" y="0"/>
                    <a:pt x="41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0" name="Google Shape;2740;p30"/>
          <p:cNvSpPr/>
          <p:nvPr/>
        </p:nvSpPr>
        <p:spPr>
          <a:xfrm>
            <a:off x="1165600" y="1313725"/>
            <a:ext cx="483494" cy="441537"/>
          </a:xfrm>
          <a:custGeom>
            <a:avLst/>
            <a:gdLst/>
            <a:ahLst/>
            <a:cxnLst/>
            <a:rect l="l" t="t" r="r" b="b"/>
            <a:pathLst>
              <a:path w="11919" h="10884" extrusionOk="0">
                <a:moveTo>
                  <a:pt x="3204" y="0"/>
                </a:moveTo>
                <a:lnTo>
                  <a:pt x="5074" y="4238"/>
                </a:lnTo>
                <a:lnTo>
                  <a:pt x="1" y="3940"/>
                </a:lnTo>
                <a:lnTo>
                  <a:pt x="4497" y="5889"/>
                </a:lnTo>
                <a:lnTo>
                  <a:pt x="2607" y="9132"/>
                </a:lnTo>
                <a:lnTo>
                  <a:pt x="5771" y="6208"/>
                </a:lnTo>
                <a:lnTo>
                  <a:pt x="6089" y="10883"/>
                </a:lnTo>
                <a:lnTo>
                  <a:pt x="7163" y="6307"/>
                </a:lnTo>
                <a:lnTo>
                  <a:pt x="11919" y="6964"/>
                </a:lnTo>
                <a:lnTo>
                  <a:pt x="7900" y="4457"/>
                </a:lnTo>
                <a:lnTo>
                  <a:pt x="8974" y="119"/>
                </a:lnTo>
                <a:lnTo>
                  <a:pt x="6348" y="3681"/>
                </a:lnTo>
                <a:lnTo>
                  <a:pt x="320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0"/>
          <p:cNvSpPr/>
          <p:nvPr/>
        </p:nvSpPr>
        <p:spPr>
          <a:xfrm>
            <a:off x="7433629" y="2673825"/>
            <a:ext cx="296813" cy="271066"/>
          </a:xfrm>
          <a:custGeom>
            <a:avLst/>
            <a:gdLst/>
            <a:ahLst/>
            <a:cxnLst/>
            <a:rect l="l" t="t" r="r" b="b"/>
            <a:pathLst>
              <a:path w="11919" h="10884" extrusionOk="0">
                <a:moveTo>
                  <a:pt x="3204" y="0"/>
                </a:moveTo>
                <a:lnTo>
                  <a:pt x="5074" y="4238"/>
                </a:lnTo>
                <a:lnTo>
                  <a:pt x="1" y="3940"/>
                </a:lnTo>
                <a:lnTo>
                  <a:pt x="4497" y="5889"/>
                </a:lnTo>
                <a:lnTo>
                  <a:pt x="2607" y="9132"/>
                </a:lnTo>
                <a:lnTo>
                  <a:pt x="5771" y="6208"/>
                </a:lnTo>
                <a:lnTo>
                  <a:pt x="6089" y="10883"/>
                </a:lnTo>
                <a:lnTo>
                  <a:pt x="7163" y="6307"/>
                </a:lnTo>
                <a:lnTo>
                  <a:pt x="11919" y="6964"/>
                </a:lnTo>
                <a:lnTo>
                  <a:pt x="7900" y="4457"/>
                </a:lnTo>
                <a:lnTo>
                  <a:pt x="8974" y="119"/>
                </a:lnTo>
                <a:lnTo>
                  <a:pt x="6348" y="3681"/>
                </a:lnTo>
                <a:lnTo>
                  <a:pt x="32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53"/>
        <p:cNvGrpSpPr/>
        <p:nvPr/>
      </p:nvGrpSpPr>
      <p:grpSpPr>
        <a:xfrm>
          <a:off x="0" y="0"/>
          <a:ext cx="0" cy="0"/>
          <a:chOff x="0" y="0"/>
          <a:chExt cx="0" cy="0"/>
        </a:xfrm>
      </p:grpSpPr>
      <p:sp>
        <p:nvSpPr>
          <p:cNvPr id="2854" name="Google Shape;2854;p39"/>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HOMEPAGE</a:t>
            </a:r>
            <a:endParaRPr/>
          </a:p>
        </p:txBody>
      </p:sp>
      <p:pic>
        <p:nvPicPr>
          <p:cNvPr id="2855" name="Google Shape;2855;p39"/>
          <p:cNvPicPr preferRelativeResize="0"/>
          <p:nvPr/>
        </p:nvPicPr>
        <p:blipFill>
          <a:blip r:embed="rId3">
            <a:alphaModFix/>
          </a:blip>
          <a:stretch>
            <a:fillRect/>
          </a:stretch>
        </p:blipFill>
        <p:spPr>
          <a:xfrm>
            <a:off x="627200" y="1017725"/>
            <a:ext cx="7891299" cy="3710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59"/>
        <p:cNvGrpSpPr/>
        <p:nvPr/>
      </p:nvGrpSpPr>
      <p:grpSpPr>
        <a:xfrm>
          <a:off x="0" y="0"/>
          <a:ext cx="0" cy="0"/>
          <a:chOff x="0" y="0"/>
          <a:chExt cx="0" cy="0"/>
        </a:xfrm>
      </p:grpSpPr>
      <p:sp>
        <p:nvSpPr>
          <p:cNvPr id="2860" name="Google Shape;2860;p40"/>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ABOUT COMPANY</a:t>
            </a:r>
            <a:endParaRPr/>
          </a:p>
        </p:txBody>
      </p:sp>
      <p:pic>
        <p:nvPicPr>
          <p:cNvPr id="2861" name="Google Shape;2861;p40"/>
          <p:cNvPicPr preferRelativeResize="0"/>
          <p:nvPr/>
        </p:nvPicPr>
        <p:blipFill rotWithShape="1">
          <a:blip r:embed="rId3">
            <a:alphaModFix/>
          </a:blip>
          <a:srcRect/>
          <a:stretch/>
        </p:blipFill>
        <p:spPr>
          <a:xfrm>
            <a:off x="645000" y="1017725"/>
            <a:ext cx="7873500" cy="3736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65"/>
        <p:cNvGrpSpPr/>
        <p:nvPr/>
      </p:nvGrpSpPr>
      <p:grpSpPr>
        <a:xfrm>
          <a:off x="0" y="0"/>
          <a:ext cx="0" cy="0"/>
          <a:chOff x="0" y="0"/>
          <a:chExt cx="0" cy="0"/>
        </a:xfrm>
      </p:grpSpPr>
      <p:sp>
        <p:nvSpPr>
          <p:cNvPr id="2866" name="Google Shape;2866;p41"/>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COMPANY CONTACT</a:t>
            </a:r>
            <a:endParaRPr/>
          </a:p>
        </p:txBody>
      </p:sp>
      <p:pic>
        <p:nvPicPr>
          <p:cNvPr id="2867" name="Google Shape;2867;p41"/>
          <p:cNvPicPr preferRelativeResize="0"/>
          <p:nvPr/>
        </p:nvPicPr>
        <p:blipFill>
          <a:blip r:embed="rId3">
            <a:alphaModFix/>
          </a:blip>
          <a:stretch>
            <a:fillRect/>
          </a:stretch>
        </p:blipFill>
        <p:spPr>
          <a:xfrm>
            <a:off x="605425" y="1017725"/>
            <a:ext cx="7913075" cy="3723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71"/>
        <p:cNvGrpSpPr/>
        <p:nvPr/>
      </p:nvGrpSpPr>
      <p:grpSpPr>
        <a:xfrm>
          <a:off x="0" y="0"/>
          <a:ext cx="0" cy="0"/>
          <a:chOff x="0" y="0"/>
          <a:chExt cx="0" cy="0"/>
        </a:xfrm>
      </p:grpSpPr>
      <p:sp>
        <p:nvSpPr>
          <p:cNvPr id="2872" name="Google Shape;2872;p42"/>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INPUT</a:t>
            </a:r>
            <a:endParaRPr/>
          </a:p>
        </p:txBody>
      </p:sp>
      <p:pic>
        <p:nvPicPr>
          <p:cNvPr id="2873" name="Google Shape;2873;p42"/>
          <p:cNvPicPr preferRelativeResize="0"/>
          <p:nvPr/>
        </p:nvPicPr>
        <p:blipFill>
          <a:blip r:embed="rId3">
            <a:alphaModFix/>
          </a:blip>
          <a:stretch>
            <a:fillRect/>
          </a:stretch>
        </p:blipFill>
        <p:spPr>
          <a:xfrm>
            <a:off x="592250" y="1017725"/>
            <a:ext cx="7979025" cy="3789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77"/>
        <p:cNvGrpSpPr/>
        <p:nvPr/>
      </p:nvGrpSpPr>
      <p:grpSpPr>
        <a:xfrm>
          <a:off x="0" y="0"/>
          <a:ext cx="0" cy="0"/>
          <a:chOff x="0" y="0"/>
          <a:chExt cx="0" cy="0"/>
        </a:xfrm>
      </p:grpSpPr>
      <p:sp>
        <p:nvSpPr>
          <p:cNvPr id="2878" name="Google Shape;2878;p43"/>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OUTPUT</a:t>
            </a:r>
            <a:endParaRPr/>
          </a:p>
        </p:txBody>
      </p:sp>
      <p:pic>
        <p:nvPicPr>
          <p:cNvPr id="2879" name="Google Shape;2879;p43"/>
          <p:cNvPicPr preferRelativeResize="0"/>
          <p:nvPr/>
        </p:nvPicPr>
        <p:blipFill>
          <a:blip r:embed="rId3">
            <a:alphaModFix/>
          </a:blip>
          <a:stretch>
            <a:fillRect/>
          </a:stretch>
        </p:blipFill>
        <p:spPr>
          <a:xfrm>
            <a:off x="605425" y="1017725"/>
            <a:ext cx="7952650" cy="3763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83"/>
        <p:cNvGrpSpPr/>
        <p:nvPr/>
      </p:nvGrpSpPr>
      <p:grpSpPr>
        <a:xfrm>
          <a:off x="0" y="0"/>
          <a:ext cx="0" cy="0"/>
          <a:chOff x="0" y="0"/>
          <a:chExt cx="0" cy="0"/>
        </a:xfrm>
      </p:grpSpPr>
      <p:sp>
        <p:nvSpPr>
          <p:cNvPr id="2884" name="Google Shape;2884;p44"/>
          <p:cNvSpPr/>
          <p:nvPr/>
        </p:nvSpPr>
        <p:spPr>
          <a:xfrm rot="5400000">
            <a:off x="1490249" y="1638776"/>
            <a:ext cx="1042719" cy="1109918"/>
          </a:xfrm>
          <a:custGeom>
            <a:avLst/>
            <a:gdLst/>
            <a:ahLst/>
            <a:cxn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dk1"/>
          </a:solidFill>
          <a:ln>
            <a:noFill/>
          </a:ln>
        </p:spPr>
      </p:sp>
      <p:sp>
        <p:nvSpPr>
          <p:cNvPr id="2885" name="Google Shape;2885;p44"/>
          <p:cNvSpPr/>
          <p:nvPr/>
        </p:nvSpPr>
        <p:spPr>
          <a:xfrm>
            <a:off x="6869813" y="3686275"/>
            <a:ext cx="645600" cy="5415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6" name="Google Shape;2886;p44"/>
          <p:cNvGrpSpPr/>
          <p:nvPr/>
        </p:nvGrpSpPr>
        <p:grpSpPr>
          <a:xfrm>
            <a:off x="7044209" y="3771030"/>
            <a:ext cx="296817" cy="371986"/>
            <a:chOff x="1677825" y="3820225"/>
            <a:chExt cx="345900" cy="433500"/>
          </a:xfrm>
        </p:grpSpPr>
        <p:sp>
          <p:nvSpPr>
            <p:cNvPr id="2887" name="Google Shape;2887;p44"/>
            <p:cNvSpPr/>
            <p:nvPr/>
          </p:nvSpPr>
          <p:spPr>
            <a:xfrm>
              <a:off x="1677825" y="3820225"/>
              <a:ext cx="345900" cy="433500"/>
            </a:xfrm>
            <a:custGeom>
              <a:avLst/>
              <a:gdLst/>
              <a:ahLst/>
              <a:cxnLst/>
              <a:rect l="l" t="t" r="r" b="b"/>
              <a:pathLst>
                <a:path w="13836" h="17340" extrusionOk="0">
                  <a:moveTo>
                    <a:pt x="7664" y="663"/>
                  </a:moveTo>
                  <a:cubicBezTo>
                    <a:pt x="9900" y="663"/>
                    <a:pt x="12122" y="2143"/>
                    <a:pt x="12629" y="4431"/>
                  </a:cubicBezTo>
                  <a:cubicBezTo>
                    <a:pt x="13115" y="6657"/>
                    <a:pt x="11579" y="8961"/>
                    <a:pt x="9557" y="9776"/>
                  </a:cubicBezTo>
                  <a:cubicBezTo>
                    <a:pt x="8881" y="10051"/>
                    <a:pt x="8203" y="10182"/>
                    <a:pt x="7547" y="10182"/>
                  </a:cubicBezTo>
                  <a:cubicBezTo>
                    <a:pt x="5556" y="10182"/>
                    <a:pt x="3775" y="8979"/>
                    <a:pt x="2926" y="6986"/>
                  </a:cubicBezTo>
                  <a:cubicBezTo>
                    <a:pt x="2926" y="6939"/>
                    <a:pt x="2926" y="6892"/>
                    <a:pt x="2911" y="6829"/>
                  </a:cubicBezTo>
                  <a:cubicBezTo>
                    <a:pt x="1923" y="4446"/>
                    <a:pt x="3961" y="1531"/>
                    <a:pt x="6296" y="857"/>
                  </a:cubicBezTo>
                  <a:cubicBezTo>
                    <a:pt x="6743" y="726"/>
                    <a:pt x="7204" y="663"/>
                    <a:pt x="7664" y="663"/>
                  </a:cubicBezTo>
                  <a:close/>
                  <a:moveTo>
                    <a:pt x="7643" y="0"/>
                  </a:moveTo>
                  <a:cubicBezTo>
                    <a:pt x="7132" y="0"/>
                    <a:pt x="6620" y="69"/>
                    <a:pt x="6124" y="214"/>
                  </a:cubicBezTo>
                  <a:cubicBezTo>
                    <a:pt x="3522" y="982"/>
                    <a:pt x="1218" y="4196"/>
                    <a:pt x="2237" y="6907"/>
                  </a:cubicBezTo>
                  <a:cubicBezTo>
                    <a:pt x="2221" y="6954"/>
                    <a:pt x="2237" y="7001"/>
                    <a:pt x="2252" y="7064"/>
                  </a:cubicBezTo>
                  <a:cubicBezTo>
                    <a:pt x="2707" y="8161"/>
                    <a:pt x="3397" y="9070"/>
                    <a:pt x="4243" y="9713"/>
                  </a:cubicBezTo>
                  <a:cubicBezTo>
                    <a:pt x="4227" y="9729"/>
                    <a:pt x="4227" y="9744"/>
                    <a:pt x="4212" y="9760"/>
                  </a:cubicBezTo>
                  <a:cubicBezTo>
                    <a:pt x="2942" y="11986"/>
                    <a:pt x="1563" y="14133"/>
                    <a:pt x="293" y="16359"/>
                  </a:cubicBezTo>
                  <a:cubicBezTo>
                    <a:pt x="1" y="16868"/>
                    <a:pt x="449" y="17339"/>
                    <a:pt x="894" y="17339"/>
                  </a:cubicBezTo>
                  <a:cubicBezTo>
                    <a:pt x="1092" y="17339"/>
                    <a:pt x="1291" y="17245"/>
                    <a:pt x="1422" y="17017"/>
                  </a:cubicBezTo>
                  <a:cubicBezTo>
                    <a:pt x="2675" y="14792"/>
                    <a:pt x="4071" y="12644"/>
                    <a:pt x="5340" y="10418"/>
                  </a:cubicBezTo>
                  <a:cubicBezTo>
                    <a:pt x="5340" y="10403"/>
                    <a:pt x="5356" y="10403"/>
                    <a:pt x="5356" y="10387"/>
                  </a:cubicBezTo>
                  <a:cubicBezTo>
                    <a:pt x="6037" y="10684"/>
                    <a:pt x="6777" y="10845"/>
                    <a:pt x="7548" y="10845"/>
                  </a:cubicBezTo>
                  <a:cubicBezTo>
                    <a:pt x="8160" y="10845"/>
                    <a:pt x="8793" y="10743"/>
                    <a:pt x="9431" y="10528"/>
                  </a:cubicBezTo>
                  <a:cubicBezTo>
                    <a:pt x="11955" y="9697"/>
                    <a:pt x="13836" y="6954"/>
                    <a:pt x="13256" y="4258"/>
                  </a:cubicBezTo>
                  <a:cubicBezTo>
                    <a:pt x="12695" y="1690"/>
                    <a:pt x="10172" y="0"/>
                    <a:pt x="76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44"/>
            <p:cNvSpPr/>
            <p:nvPr/>
          </p:nvSpPr>
          <p:spPr>
            <a:xfrm>
              <a:off x="1763950" y="3857550"/>
              <a:ext cx="206875" cy="190725"/>
            </a:xfrm>
            <a:custGeom>
              <a:avLst/>
              <a:gdLst/>
              <a:ahLst/>
              <a:cxnLst/>
              <a:rect l="l" t="t" r="r" b="b"/>
              <a:pathLst>
                <a:path w="8275" h="7629" extrusionOk="0">
                  <a:moveTo>
                    <a:pt x="4059" y="656"/>
                  </a:moveTo>
                  <a:cubicBezTo>
                    <a:pt x="5402" y="656"/>
                    <a:pt x="6850" y="1450"/>
                    <a:pt x="7224" y="2734"/>
                  </a:cubicBezTo>
                  <a:cubicBezTo>
                    <a:pt x="7789" y="4646"/>
                    <a:pt x="6644" y="6856"/>
                    <a:pt x="4544" y="6966"/>
                  </a:cubicBezTo>
                  <a:cubicBezTo>
                    <a:pt x="4474" y="6970"/>
                    <a:pt x="4404" y="6972"/>
                    <a:pt x="4333" y="6972"/>
                  </a:cubicBezTo>
                  <a:cubicBezTo>
                    <a:pt x="2635" y="6972"/>
                    <a:pt x="659" y="5899"/>
                    <a:pt x="704" y="3988"/>
                  </a:cubicBezTo>
                  <a:cubicBezTo>
                    <a:pt x="704" y="3957"/>
                    <a:pt x="688" y="3925"/>
                    <a:pt x="688" y="3894"/>
                  </a:cubicBezTo>
                  <a:cubicBezTo>
                    <a:pt x="704" y="3863"/>
                    <a:pt x="720" y="3831"/>
                    <a:pt x="720" y="3800"/>
                  </a:cubicBezTo>
                  <a:cubicBezTo>
                    <a:pt x="892" y="2279"/>
                    <a:pt x="1864" y="1073"/>
                    <a:pt x="3384" y="728"/>
                  </a:cubicBezTo>
                  <a:cubicBezTo>
                    <a:pt x="3602" y="680"/>
                    <a:pt x="3829" y="656"/>
                    <a:pt x="4059" y="656"/>
                  </a:cubicBezTo>
                  <a:close/>
                  <a:moveTo>
                    <a:pt x="4101" y="0"/>
                  </a:moveTo>
                  <a:cubicBezTo>
                    <a:pt x="3961" y="0"/>
                    <a:pt x="3821" y="8"/>
                    <a:pt x="3682" y="22"/>
                  </a:cubicBezTo>
                  <a:cubicBezTo>
                    <a:pt x="1644" y="226"/>
                    <a:pt x="281" y="1825"/>
                    <a:pt x="61" y="3800"/>
                  </a:cubicBezTo>
                  <a:cubicBezTo>
                    <a:pt x="61" y="3831"/>
                    <a:pt x="61" y="3863"/>
                    <a:pt x="61" y="3878"/>
                  </a:cubicBezTo>
                  <a:cubicBezTo>
                    <a:pt x="61" y="3910"/>
                    <a:pt x="46" y="3941"/>
                    <a:pt x="46" y="3988"/>
                  </a:cubicBezTo>
                  <a:cubicBezTo>
                    <a:pt x="0" y="6264"/>
                    <a:pt x="2275" y="7629"/>
                    <a:pt x="4340" y="7629"/>
                  </a:cubicBezTo>
                  <a:cubicBezTo>
                    <a:pt x="4408" y="7629"/>
                    <a:pt x="4476" y="7627"/>
                    <a:pt x="4544" y="7624"/>
                  </a:cubicBezTo>
                  <a:cubicBezTo>
                    <a:pt x="6974" y="7499"/>
                    <a:pt x="8275" y="5242"/>
                    <a:pt x="7930" y="2985"/>
                  </a:cubicBezTo>
                  <a:cubicBezTo>
                    <a:pt x="7654" y="1183"/>
                    <a:pt x="5881" y="0"/>
                    <a:pt x="41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89" name="Google Shape;2889;p44"/>
          <p:cNvSpPr txBox="1">
            <a:spLocks noGrp="1"/>
          </p:cNvSpPr>
          <p:nvPr>
            <p:ph type="title"/>
          </p:nvPr>
        </p:nvSpPr>
        <p:spPr>
          <a:xfrm>
            <a:off x="2893225" y="1699038"/>
            <a:ext cx="4794900" cy="989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KESIMPULAN </a:t>
            </a:r>
            <a:endParaRPr/>
          </a:p>
        </p:txBody>
      </p:sp>
      <p:sp>
        <p:nvSpPr>
          <p:cNvPr id="2890" name="Google Shape;2890;p44"/>
          <p:cNvSpPr txBox="1">
            <a:spLocks noGrp="1"/>
          </p:cNvSpPr>
          <p:nvPr>
            <p:ph type="subTitle" idx="1"/>
          </p:nvPr>
        </p:nvSpPr>
        <p:spPr>
          <a:xfrm>
            <a:off x="1456650" y="3686275"/>
            <a:ext cx="5413200" cy="541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Web Programming 1</a:t>
            </a:r>
            <a:endParaRPr/>
          </a:p>
        </p:txBody>
      </p:sp>
      <p:sp>
        <p:nvSpPr>
          <p:cNvPr id="2891" name="Google Shape;2891;p44"/>
          <p:cNvSpPr txBox="1">
            <a:spLocks noGrp="1"/>
          </p:cNvSpPr>
          <p:nvPr>
            <p:ph type="title" idx="2"/>
          </p:nvPr>
        </p:nvSpPr>
        <p:spPr>
          <a:xfrm>
            <a:off x="1455875" y="1764375"/>
            <a:ext cx="1111500" cy="701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04</a:t>
            </a:r>
            <a:endParaRPr/>
          </a:p>
        </p:txBody>
      </p:sp>
      <p:grpSp>
        <p:nvGrpSpPr>
          <p:cNvPr id="2892" name="Google Shape;2892;p44"/>
          <p:cNvGrpSpPr/>
          <p:nvPr/>
        </p:nvGrpSpPr>
        <p:grpSpPr>
          <a:xfrm>
            <a:off x="7826418" y="3428985"/>
            <a:ext cx="364446" cy="419819"/>
            <a:chOff x="3150425" y="3024575"/>
            <a:chExt cx="130350" cy="150150"/>
          </a:xfrm>
        </p:grpSpPr>
        <p:sp>
          <p:nvSpPr>
            <p:cNvPr id="2893" name="Google Shape;2893;p44"/>
            <p:cNvSpPr/>
            <p:nvPr/>
          </p:nvSpPr>
          <p:spPr>
            <a:xfrm>
              <a:off x="3259350" y="3087675"/>
              <a:ext cx="21425" cy="20150"/>
            </a:xfrm>
            <a:custGeom>
              <a:avLst/>
              <a:gdLst/>
              <a:ahLst/>
              <a:cxnLst/>
              <a:rect l="l" t="t" r="r" b="b"/>
              <a:pathLst>
                <a:path w="857" h="806" extrusionOk="0">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44"/>
            <p:cNvSpPr/>
            <p:nvPr/>
          </p:nvSpPr>
          <p:spPr>
            <a:xfrm>
              <a:off x="3226525" y="3128500"/>
              <a:ext cx="22425" cy="29025"/>
            </a:xfrm>
            <a:custGeom>
              <a:avLst/>
              <a:gdLst/>
              <a:ahLst/>
              <a:cxnLst/>
              <a:rect l="l" t="t" r="r" b="b"/>
              <a:pathLst>
                <a:path w="897" h="1161" extrusionOk="0">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44"/>
            <p:cNvSpPr/>
            <p:nvPr/>
          </p:nvSpPr>
          <p:spPr>
            <a:xfrm>
              <a:off x="3237625" y="3024575"/>
              <a:ext cx="14800" cy="14075"/>
            </a:xfrm>
            <a:custGeom>
              <a:avLst/>
              <a:gdLst/>
              <a:ahLst/>
              <a:cxnLst/>
              <a:rect l="l" t="t" r="r" b="b"/>
              <a:pathLst>
                <a:path w="592" h="563" extrusionOk="0">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44"/>
            <p:cNvSpPr/>
            <p:nvPr/>
          </p:nvSpPr>
          <p:spPr>
            <a:xfrm>
              <a:off x="3209125" y="3062300"/>
              <a:ext cx="22900" cy="22025"/>
            </a:xfrm>
            <a:custGeom>
              <a:avLst/>
              <a:gdLst/>
              <a:ahLst/>
              <a:cxnLst/>
              <a:rect l="l" t="t" r="r" b="b"/>
              <a:pathLst>
                <a:path w="916" h="881" extrusionOk="0">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44"/>
            <p:cNvSpPr/>
            <p:nvPr/>
          </p:nvSpPr>
          <p:spPr>
            <a:xfrm>
              <a:off x="3205650" y="3094325"/>
              <a:ext cx="22350" cy="22600"/>
            </a:xfrm>
            <a:custGeom>
              <a:avLst/>
              <a:gdLst/>
              <a:ahLst/>
              <a:cxnLst/>
              <a:rect l="l" t="t" r="r" b="b"/>
              <a:pathLst>
                <a:path w="894" h="904" extrusionOk="0">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44"/>
            <p:cNvSpPr/>
            <p:nvPr/>
          </p:nvSpPr>
          <p:spPr>
            <a:xfrm>
              <a:off x="3182750" y="3155225"/>
              <a:ext cx="18425" cy="19500"/>
            </a:xfrm>
            <a:custGeom>
              <a:avLst/>
              <a:gdLst/>
              <a:ahLst/>
              <a:cxnLst/>
              <a:rect l="l" t="t" r="r" b="b"/>
              <a:pathLst>
                <a:path w="737" h="780" extrusionOk="0">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44"/>
            <p:cNvSpPr/>
            <p:nvPr/>
          </p:nvSpPr>
          <p:spPr>
            <a:xfrm>
              <a:off x="3165350" y="3033050"/>
              <a:ext cx="26875" cy="29250"/>
            </a:xfrm>
            <a:custGeom>
              <a:avLst/>
              <a:gdLst/>
              <a:ahLst/>
              <a:cxnLst/>
              <a:rect l="l" t="t" r="r" b="b"/>
              <a:pathLst>
                <a:path w="1075" h="1170" extrusionOk="0">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44"/>
            <p:cNvSpPr/>
            <p:nvPr/>
          </p:nvSpPr>
          <p:spPr>
            <a:xfrm>
              <a:off x="3150425" y="3082275"/>
              <a:ext cx="25900" cy="26450"/>
            </a:xfrm>
            <a:custGeom>
              <a:avLst/>
              <a:gdLst/>
              <a:ahLst/>
              <a:cxnLst/>
              <a:rect l="l" t="t" r="r" b="b"/>
              <a:pathLst>
                <a:path w="1036" h="1058" extrusionOk="0">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04"/>
        <p:cNvGrpSpPr/>
        <p:nvPr/>
      </p:nvGrpSpPr>
      <p:grpSpPr>
        <a:xfrm>
          <a:off x="0" y="0"/>
          <a:ext cx="0" cy="0"/>
          <a:chOff x="0" y="0"/>
          <a:chExt cx="0" cy="0"/>
        </a:xfrm>
      </p:grpSpPr>
      <p:sp>
        <p:nvSpPr>
          <p:cNvPr id="2905" name="Google Shape;2905;p45"/>
          <p:cNvSpPr txBox="1">
            <a:spLocks noGrp="1"/>
          </p:cNvSpPr>
          <p:nvPr>
            <p:ph type="title"/>
          </p:nvPr>
        </p:nvSpPr>
        <p:spPr>
          <a:xfrm>
            <a:off x="1509000" y="1551600"/>
            <a:ext cx="6350100" cy="1910400"/>
          </a:xfrm>
          <a:prstGeom prst="rect">
            <a:avLst/>
          </a:prstGeom>
        </p:spPr>
        <p:txBody>
          <a:bodyPr spcFirstLastPara="1" wrap="square" lIns="91425" tIns="90000" rIns="91425" bIns="91425" anchor="ctr" anchorCtr="0">
            <a:noAutofit/>
          </a:bodyPr>
          <a:lstStyle/>
          <a:p>
            <a:pPr marL="0" lvl="0" indent="0" algn="l" rtl="0">
              <a:spcBef>
                <a:spcPts val="0"/>
              </a:spcBef>
              <a:spcAft>
                <a:spcPts val="0"/>
              </a:spcAft>
              <a:buNone/>
            </a:pPr>
            <a:r>
              <a:rPr lang="en" sz="1700"/>
              <a:t>Sistem informasi lowongan kerja berbasis web ini dirancang dengan menggunakan bahasa pemrograman PHP, CSS, HTML.</a:t>
            </a:r>
            <a:endParaRPr sz="1700"/>
          </a:p>
          <a:p>
            <a:pPr marL="0" lvl="0" indent="0" algn="l" rtl="0">
              <a:spcBef>
                <a:spcPts val="0"/>
              </a:spcBef>
              <a:spcAft>
                <a:spcPts val="0"/>
              </a:spcAft>
              <a:buNone/>
            </a:pPr>
            <a:r>
              <a:rPr lang="en" sz="1700"/>
              <a:t>Website yang kami buat memudahkan para pelamar untuk menaruh lamaran tanpa buang-buang biaya, dan waktu.</a:t>
            </a:r>
            <a:endParaRPr sz="1700"/>
          </a:p>
        </p:txBody>
      </p:sp>
      <p:sp>
        <p:nvSpPr>
          <p:cNvPr id="2906" name="Google Shape;2906;p45"/>
          <p:cNvSpPr/>
          <p:nvPr/>
        </p:nvSpPr>
        <p:spPr>
          <a:xfrm>
            <a:off x="7593525" y="3591900"/>
            <a:ext cx="385328" cy="457522"/>
          </a:xfrm>
          <a:custGeom>
            <a:avLst/>
            <a:gdLst/>
            <a:ahLst/>
            <a:cxnLst/>
            <a:rect l="l" t="t" r="r" b="b"/>
            <a:pathLst>
              <a:path w="4776" h="5671" extrusionOk="0">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10"/>
        <p:cNvGrpSpPr/>
        <p:nvPr/>
      </p:nvGrpSpPr>
      <p:grpSpPr>
        <a:xfrm>
          <a:off x="0" y="0"/>
          <a:ext cx="0" cy="0"/>
          <a:chOff x="0" y="0"/>
          <a:chExt cx="0" cy="0"/>
        </a:xfrm>
      </p:grpSpPr>
      <p:grpSp>
        <p:nvGrpSpPr>
          <p:cNvPr id="2911" name="Google Shape;2911;p46"/>
          <p:cNvGrpSpPr/>
          <p:nvPr/>
        </p:nvGrpSpPr>
        <p:grpSpPr>
          <a:xfrm>
            <a:off x="4845410" y="1603986"/>
            <a:ext cx="3372430" cy="2568537"/>
            <a:chOff x="4685010" y="1603986"/>
            <a:chExt cx="3372430" cy="2568537"/>
          </a:xfrm>
        </p:grpSpPr>
        <p:sp>
          <p:nvSpPr>
            <p:cNvPr id="2912" name="Google Shape;2912;p46"/>
            <p:cNvSpPr/>
            <p:nvPr/>
          </p:nvSpPr>
          <p:spPr>
            <a:xfrm>
              <a:off x="5793973" y="3737585"/>
              <a:ext cx="1151628" cy="43493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solidFill>
              <a:schemeClr val="accent4"/>
            </a:solidFill>
            <a:ln w="19050" cap="flat" cmpd="sng">
              <a:solidFill>
                <a:schemeClr val="accent1"/>
              </a:solidFill>
              <a:prstDash val="solid"/>
              <a:round/>
              <a:headEnd type="none" w="med" len="med"/>
              <a:tailEnd type="none" w="med" len="med"/>
            </a:ln>
          </p:spPr>
        </p:sp>
        <p:sp>
          <p:nvSpPr>
            <p:cNvPr id="2913" name="Google Shape;2913;p46"/>
            <p:cNvSpPr/>
            <p:nvPr/>
          </p:nvSpPr>
          <p:spPr>
            <a:xfrm>
              <a:off x="4685010" y="1603986"/>
              <a:ext cx="3372430" cy="2133650"/>
            </a:xfrm>
            <a:prstGeom prst="roundRect">
              <a:avLst>
                <a:gd name="adj" fmla="val 3857"/>
              </a:avLst>
            </a:prstGeom>
            <a:solidFill>
              <a:schemeClr val="accent4"/>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46"/>
            <p:cNvSpPr/>
            <p:nvPr/>
          </p:nvSpPr>
          <p:spPr>
            <a:xfrm>
              <a:off x="4707939" y="1627229"/>
              <a:ext cx="3326642" cy="2087108"/>
            </a:xfrm>
            <a:prstGeom prst="roundRect">
              <a:avLst>
                <a:gd name="adj" fmla="val 3282"/>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46"/>
            <p:cNvSpPr/>
            <p:nvPr/>
          </p:nvSpPr>
          <p:spPr>
            <a:xfrm>
              <a:off x="4800860" y="1711722"/>
              <a:ext cx="3143492" cy="1916788"/>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16" name="Google Shape;2916;p46"/>
            <p:cNvCxnSpPr/>
            <p:nvPr/>
          </p:nvCxnSpPr>
          <p:spPr>
            <a:xfrm>
              <a:off x="5806419" y="4131362"/>
              <a:ext cx="1134877" cy="0"/>
            </a:xfrm>
            <a:prstGeom prst="straightConnector1">
              <a:avLst/>
            </a:prstGeom>
            <a:noFill/>
            <a:ln w="19050" cap="flat" cmpd="sng">
              <a:solidFill>
                <a:schemeClr val="accent1"/>
              </a:solidFill>
              <a:prstDash val="solid"/>
              <a:round/>
              <a:headEnd type="none" w="med" len="med"/>
              <a:tailEnd type="none" w="med" len="med"/>
            </a:ln>
          </p:spPr>
        </p:cxnSp>
      </p:grpSp>
      <p:pic>
        <p:nvPicPr>
          <p:cNvPr id="2917" name="Google Shape;2917;p46"/>
          <p:cNvPicPr preferRelativeResize="0"/>
          <p:nvPr/>
        </p:nvPicPr>
        <p:blipFill>
          <a:blip r:embed="rId3">
            <a:alphaModFix/>
          </a:blip>
          <a:stretch>
            <a:fillRect/>
          </a:stretch>
        </p:blipFill>
        <p:spPr>
          <a:xfrm>
            <a:off x="4978725" y="1688550"/>
            <a:ext cx="3105799" cy="1958251"/>
          </a:xfrm>
          <a:prstGeom prst="rect">
            <a:avLst/>
          </a:prstGeom>
          <a:noFill/>
          <a:ln>
            <a:noFill/>
          </a:ln>
        </p:spPr>
      </p:pic>
      <p:sp>
        <p:nvSpPr>
          <p:cNvPr id="2918" name="Google Shape;2918;p46"/>
          <p:cNvSpPr txBox="1"/>
          <p:nvPr/>
        </p:nvSpPr>
        <p:spPr>
          <a:xfrm>
            <a:off x="1536374" y="1603975"/>
            <a:ext cx="1764600" cy="4221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 sz="2600" b="1">
                <a:solidFill>
                  <a:schemeClr val="accent3"/>
                </a:solidFill>
                <a:latin typeface="Gaegu"/>
                <a:ea typeface="Gaegu"/>
                <a:cs typeface="Gaegu"/>
                <a:sym typeface="Gaegu"/>
              </a:rPr>
              <a:t>THANKS!</a:t>
            </a:r>
            <a:endParaRPr sz="2600" b="1">
              <a:solidFill>
                <a:schemeClr val="accent3"/>
              </a:solidFill>
              <a:latin typeface="Gaegu"/>
              <a:ea typeface="Gaegu"/>
              <a:cs typeface="Gaegu"/>
              <a:sym typeface="Gaegu"/>
            </a:endParaRPr>
          </a:p>
        </p:txBody>
      </p:sp>
      <p:sp>
        <p:nvSpPr>
          <p:cNvPr id="2919" name="Google Shape;2919;p46"/>
          <p:cNvSpPr txBox="1"/>
          <p:nvPr/>
        </p:nvSpPr>
        <p:spPr>
          <a:xfrm>
            <a:off x="2084301" y="2233875"/>
            <a:ext cx="1764600" cy="4221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 sz="2600" b="1">
                <a:solidFill>
                  <a:schemeClr val="accent3"/>
                </a:solidFill>
                <a:latin typeface="Gaegu"/>
                <a:ea typeface="Gaegu"/>
                <a:cs typeface="Gaegu"/>
                <a:sym typeface="Gaegu"/>
              </a:rPr>
              <a:t>FOR</a:t>
            </a:r>
            <a:endParaRPr sz="2600" b="1">
              <a:solidFill>
                <a:schemeClr val="accent3"/>
              </a:solidFill>
              <a:latin typeface="Gaegu"/>
              <a:ea typeface="Gaegu"/>
              <a:cs typeface="Gaegu"/>
              <a:sym typeface="Gaegu"/>
            </a:endParaRPr>
          </a:p>
        </p:txBody>
      </p:sp>
      <p:sp>
        <p:nvSpPr>
          <p:cNvPr id="2920" name="Google Shape;2920;p46"/>
          <p:cNvSpPr txBox="1"/>
          <p:nvPr/>
        </p:nvSpPr>
        <p:spPr>
          <a:xfrm>
            <a:off x="2975276" y="2863775"/>
            <a:ext cx="1764600" cy="4221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 sz="2600" b="1">
                <a:solidFill>
                  <a:schemeClr val="accent3"/>
                </a:solidFill>
                <a:latin typeface="Gaegu"/>
                <a:ea typeface="Gaegu"/>
                <a:cs typeface="Gaegu"/>
                <a:sym typeface="Gaegu"/>
              </a:rPr>
              <a:t>ATTENTION</a:t>
            </a:r>
            <a:endParaRPr sz="2600" b="1">
              <a:solidFill>
                <a:schemeClr val="accent3"/>
              </a:solidFill>
              <a:latin typeface="Gaegu"/>
              <a:ea typeface="Gaegu"/>
              <a:cs typeface="Gaegu"/>
              <a:sym typeface="Gaegu"/>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45"/>
        <p:cNvGrpSpPr/>
        <p:nvPr/>
      </p:nvGrpSpPr>
      <p:grpSpPr>
        <a:xfrm>
          <a:off x="0" y="0"/>
          <a:ext cx="0" cy="0"/>
          <a:chOff x="0" y="0"/>
          <a:chExt cx="0" cy="0"/>
        </a:xfrm>
      </p:grpSpPr>
      <p:sp>
        <p:nvSpPr>
          <p:cNvPr id="2746" name="Google Shape;2746;p31"/>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ANGGOTA</a:t>
            </a:r>
            <a:endParaRPr/>
          </a:p>
        </p:txBody>
      </p:sp>
      <p:sp>
        <p:nvSpPr>
          <p:cNvPr id="2747" name="Google Shape;2747;p31"/>
          <p:cNvSpPr/>
          <p:nvPr/>
        </p:nvSpPr>
        <p:spPr>
          <a:xfrm>
            <a:off x="1677487" y="1646878"/>
            <a:ext cx="771130" cy="820826"/>
          </a:xfrm>
          <a:custGeom>
            <a:avLst/>
            <a:gdLst/>
            <a:ahLst/>
            <a:cxn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dk1"/>
          </a:solidFill>
          <a:ln>
            <a:noFill/>
          </a:ln>
        </p:spPr>
      </p:sp>
      <p:sp>
        <p:nvSpPr>
          <p:cNvPr id="2748" name="Google Shape;2748;p31"/>
          <p:cNvSpPr/>
          <p:nvPr/>
        </p:nvSpPr>
        <p:spPr>
          <a:xfrm>
            <a:off x="945097" y="2758700"/>
            <a:ext cx="2235900" cy="15234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1"/>
          <p:cNvSpPr txBox="1">
            <a:spLocks noGrp="1"/>
          </p:cNvSpPr>
          <p:nvPr>
            <p:ph type="subTitle" idx="1"/>
          </p:nvPr>
        </p:nvSpPr>
        <p:spPr>
          <a:xfrm>
            <a:off x="1125697" y="2831875"/>
            <a:ext cx="1874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Fadila Azhari</a:t>
            </a:r>
            <a:endParaRPr/>
          </a:p>
        </p:txBody>
      </p:sp>
      <p:sp>
        <p:nvSpPr>
          <p:cNvPr id="2750" name="Google Shape;2750;p31"/>
          <p:cNvSpPr txBox="1">
            <a:spLocks noGrp="1"/>
          </p:cNvSpPr>
          <p:nvPr>
            <p:ph type="subTitle" idx="2"/>
          </p:nvPr>
        </p:nvSpPr>
        <p:spPr>
          <a:xfrm>
            <a:off x="1125697" y="3301675"/>
            <a:ext cx="1874700" cy="85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12200138</a:t>
            </a:r>
            <a:endParaRPr/>
          </a:p>
          <a:p>
            <a:pPr marL="0" lvl="0" indent="0" algn="ctr" rtl="0">
              <a:spcBef>
                <a:spcPts val="0"/>
              </a:spcBef>
              <a:spcAft>
                <a:spcPts val="0"/>
              </a:spcAft>
              <a:buNone/>
            </a:pPr>
            <a:r>
              <a:rPr lang="en"/>
              <a:t>STRUKTUR NAVIGASI</a:t>
            </a:r>
            <a:endParaRPr/>
          </a:p>
        </p:txBody>
      </p:sp>
      <p:sp>
        <p:nvSpPr>
          <p:cNvPr id="2751" name="Google Shape;2751;p31"/>
          <p:cNvSpPr/>
          <p:nvPr/>
        </p:nvSpPr>
        <p:spPr>
          <a:xfrm>
            <a:off x="3454047" y="2758700"/>
            <a:ext cx="2235900" cy="15234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1"/>
          <p:cNvSpPr/>
          <p:nvPr/>
        </p:nvSpPr>
        <p:spPr>
          <a:xfrm>
            <a:off x="5962997" y="2758700"/>
            <a:ext cx="2235900" cy="15234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31"/>
          <p:cNvSpPr txBox="1">
            <a:spLocks noGrp="1"/>
          </p:cNvSpPr>
          <p:nvPr>
            <p:ph type="subTitle" idx="3"/>
          </p:nvPr>
        </p:nvSpPr>
        <p:spPr>
          <a:xfrm>
            <a:off x="3634647" y="2831875"/>
            <a:ext cx="1874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Nila Fadhila</a:t>
            </a:r>
            <a:endParaRPr/>
          </a:p>
        </p:txBody>
      </p:sp>
      <p:sp>
        <p:nvSpPr>
          <p:cNvPr id="2754" name="Google Shape;2754;p31"/>
          <p:cNvSpPr txBox="1">
            <a:spLocks noGrp="1"/>
          </p:cNvSpPr>
          <p:nvPr>
            <p:ph type="subTitle" idx="4"/>
          </p:nvPr>
        </p:nvSpPr>
        <p:spPr>
          <a:xfrm>
            <a:off x="3634647" y="3301675"/>
            <a:ext cx="1874700" cy="85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12200789</a:t>
            </a:r>
            <a:endParaRPr/>
          </a:p>
          <a:p>
            <a:pPr marL="0" lvl="0" indent="0" algn="ctr" rtl="0">
              <a:spcBef>
                <a:spcPts val="0"/>
              </a:spcBef>
              <a:spcAft>
                <a:spcPts val="0"/>
              </a:spcAft>
              <a:buNone/>
            </a:pPr>
            <a:r>
              <a:rPr lang="en"/>
              <a:t>PPT</a:t>
            </a:r>
            <a:endParaRPr/>
          </a:p>
        </p:txBody>
      </p:sp>
      <p:sp>
        <p:nvSpPr>
          <p:cNvPr id="2755" name="Google Shape;2755;p31"/>
          <p:cNvSpPr txBox="1">
            <a:spLocks noGrp="1"/>
          </p:cNvSpPr>
          <p:nvPr>
            <p:ph type="subTitle" idx="5"/>
          </p:nvPr>
        </p:nvSpPr>
        <p:spPr>
          <a:xfrm>
            <a:off x="6143597" y="2831875"/>
            <a:ext cx="1874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300"/>
              <a:t>Andi Muhammad Y.A</a:t>
            </a:r>
            <a:endParaRPr sz="2300"/>
          </a:p>
        </p:txBody>
      </p:sp>
      <p:sp>
        <p:nvSpPr>
          <p:cNvPr id="2756" name="Google Shape;2756;p31"/>
          <p:cNvSpPr txBox="1">
            <a:spLocks noGrp="1"/>
          </p:cNvSpPr>
          <p:nvPr>
            <p:ph type="subTitle" idx="6"/>
          </p:nvPr>
        </p:nvSpPr>
        <p:spPr>
          <a:xfrm>
            <a:off x="6143597" y="3422600"/>
            <a:ext cx="1874700" cy="85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12201394</a:t>
            </a:r>
            <a:endParaRPr dirty="0"/>
          </a:p>
          <a:p>
            <a:pPr marL="0" lvl="0" indent="0" algn="ctr" rtl="0">
              <a:spcBef>
                <a:spcPts val="0"/>
              </a:spcBef>
              <a:spcAft>
                <a:spcPts val="0"/>
              </a:spcAft>
              <a:buNone/>
            </a:pPr>
            <a:r>
              <a:rPr lang="en" dirty="0"/>
              <a:t>CODING</a:t>
            </a:r>
            <a:endParaRPr dirty="0"/>
          </a:p>
        </p:txBody>
      </p:sp>
      <p:sp>
        <p:nvSpPr>
          <p:cNvPr id="2757" name="Google Shape;2757;p31"/>
          <p:cNvSpPr/>
          <p:nvPr/>
        </p:nvSpPr>
        <p:spPr>
          <a:xfrm>
            <a:off x="4186437" y="1646878"/>
            <a:ext cx="771130" cy="820826"/>
          </a:xfrm>
          <a:custGeom>
            <a:avLst/>
            <a:gdLst/>
            <a:ahLst/>
            <a:cxn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dk1"/>
          </a:solidFill>
          <a:ln>
            <a:noFill/>
          </a:ln>
        </p:spPr>
      </p:sp>
      <p:sp>
        <p:nvSpPr>
          <p:cNvPr id="2758" name="Google Shape;2758;p31"/>
          <p:cNvSpPr/>
          <p:nvPr/>
        </p:nvSpPr>
        <p:spPr>
          <a:xfrm>
            <a:off x="6695387" y="1646878"/>
            <a:ext cx="771130" cy="820826"/>
          </a:xfrm>
          <a:custGeom>
            <a:avLst/>
            <a:gdLst/>
            <a:ahLst/>
            <a:cxn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dk1"/>
          </a:solidFill>
          <a:ln>
            <a:noFill/>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62"/>
        <p:cNvGrpSpPr/>
        <p:nvPr/>
      </p:nvGrpSpPr>
      <p:grpSpPr>
        <a:xfrm>
          <a:off x="0" y="0"/>
          <a:ext cx="0" cy="0"/>
          <a:chOff x="0" y="0"/>
          <a:chExt cx="0" cy="0"/>
        </a:xfrm>
      </p:grpSpPr>
      <p:sp>
        <p:nvSpPr>
          <p:cNvPr id="2763" name="Google Shape;2763;p32"/>
          <p:cNvSpPr txBox="1">
            <a:spLocks noGrp="1"/>
          </p:cNvSpPr>
          <p:nvPr>
            <p:ph type="title"/>
          </p:nvPr>
        </p:nvSpPr>
        <p:spPr>
          <a:xfrm>
            <a:off x="1703850" y="2525325"/>
            <a:ext cx="5736300" cy="989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ANALISIS</a:t>
            </a:r>
            <a:endParaRPr/>
          </a:p>
        </p:txBody>
      </p:sp>
      <p:sp>
        <p:nvSpPr>
          <p:cNvPr id="2764" name="Google Shape;2764;p32"/>
          <p:cNvSpPr txBox="1">
            <a:spLocks noGrp="1"/>
          </p:cNvSpPr>
          <p:nvPr>
            <p:ph type="subTitle" idx="1"/>
          </p:nvPr>
        </p:nvSpPr>
        <p:spPr>
          <a:xfrm>
            <a:off x="1703838" y="3660200"/>
            <a:ext cx="5090700" cy="541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Web Programming 1</a:t>
            </a:r>
            <a:endParaRPr/>
          </a:p>
        </p:txBody>
      </p:sp>
      <p:sp>
        <p:nvSpPr>
          <p:cNvPr id="2765" name="Google Shape;2765;p32"/>
          <p:cNvSpPr/>
          <p:nvPr/>
        </p:nvSpPr>
        <p:spPr>
          <a:xfrm>
            <a:off x="6794538" y="3660200"/>
            <a:ext cx="645600" cy="5415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66" name="Google Shape;2766;p32"/>
          <p:cNvGrpSpPr/>
          <p:nvPr/>
        </p:nvGrpSpPr>
        <p:grpSpPr>
          <a:xfrm>
            <a:off x="6976397" y="3744955"/>
            <a:ext cx="296817" cy="371986"/>
            <a:chOff x="1677825" y="3820225"/>
            <a:chExt cx="345900" cy="433500"/>
          </a:xfrm>
        </p:grpSpPr>
        <p:sp>
          <p:nvSpPr>
            <p:cNvPr id="2767" name="Google Shape;2767;p32"/>
            <p:cNvSpPr/>
            <p:nvPr/>
          </p:nvSpPr>
          <p:spPr>
            <a:xfrm>
              <a:off x="1677825" y="3820225"/>
              <a:ext cx="345900" cy="433500"/>
            </a:xfrm>
            <a:custGeom>
              <a:avLst/>
              <a:gdLst/>
              <a:ahLst/>
              <a:cxnLst/>
              <a:rect l="l" t="t" r="r" b="b"/>
              <a:pathLst>
                <a:path w="13836" h="17340" extrusionOk="0">
                  <a:moveTo>
                    <a:pt x="7664" y="663"/>
                  </a:moveTo>
                  <a:cubicBezTo>
                    <a:pt x="9900" y="663"/>
                    <a:pt x="12122" y="2143"/>
                    <a:pt x="12629" y="4431"/>
                  </a:cubicBezTo>
                  <a:cubicBezTo>
                    <a:pt x="13115" y="6657"/>
                    <a:pt x="11579" y="8961"/>
                    <a:pt x="9557" y="9776"/>
                  </a:cubicBezTo>
                  <a:cubicBezTo>
                    <a:pt x="8881" y="10051"/>
                    <a:pt x="8203" y="10182"/>
                    <a:pt x="7547" y="10182"/>
                  </a:cubicBezTo>
                  <a:cubicBezTo>
                    <a:pt x="5556" y="10182"/>
                    <a:pt x="3775" y="8979"/>
                    <a:pt x="2926" y="6986"/>
                  </a:cubicBezTo>
                  <a:cubicBezTo>
                    <a:pt x="2926" y="6939"/>
                    <a:pt x="2926" y="6892"/>
                    <a:pt x="2911" y="6829"/>
                  </a:cubicBezTo>
                  <a:cubicBezTo>
                    <a:pt x="1923" y="4446"/>
                    <a:pt x="3961" y="1531"/>
                    <a:pt x="6296" y="857"/>
                  </a:cubicBezTo>
                  <a:cubicBezTo>
                    <a:pt x="6743" y="726"/>
                    <a:pt x="7204" y="663"/>
                    <a:pt x="7664" y="663"/>
                  </a:cubicBezTo>
                  <a:close/>
                  <a:moveTo>
                    <a:pt x="7643" y="0"/>
                  </a:moveTo>
                  <a:cubicBezTo>
                    <a:pt x="7132" y="0"/>
                    <a:pt x="6620" y="69"/>
                    <a:pt x="6124" y="214"/>
                  </a:cubicBezTo>
                  <a:cubicBezTo>
                    <a:pt x="3522" y="982"/>
                    <a:pt x="1218" y="4196"/>
                    <a:pt x="2237" y="6907"/>
                  </a:cubicBezTo>
                  <a:cubicBezTo>
                    <a:pt x="2221" y="6954"/>
                    <a:pt x="2237" y="7001"/>
                    <a:pt x="2252" y="7064"/>
                  </a:cubicBezTo>
                  <a:cubicBezTo>
                    <a:pt x="2707" y="8161"/>
                    <a:pt x="3397" y="9070"/>
                    <a:pt x="4243" y="9713"/>
                  </a:cubicBezTo>
                  <a:cubicBezTo>
                    <a:pt x="4227" y="9729"/>
                    <a:pt x="4227" y="9744"/>
                    <a:pt x="4212" y="9760"/>
                  </a:cubicBezTo>
                  <a:cubicBezTo>
                    <a:pt x="2942" y="11986"/>
                    <a:pt x="1563" y="14133"/>
                    <a:pt x="293" y="16359"/>
                  </a:cubicBezTo>
                  <a:cubicBezTo>
                    <a:pt x="1" y="16868"/>
                    <a:pt x="449" y="17339"/>
                    <a:pt x="894" y="17339"/>
                  </a:cubicBezTo>
                  <a:cubicBezTo>
                    <a:pt x="1092" y="17339"/>
                    <a:pt x="1291" y="17245"/>
                    <a:pt x="1422" y="17017"/>
                  </a:cubicBezTo>
                  <a:cubicBezTo>
                    <a:pt x="2675" y="14792"/>
                    <a:pt x="4071" y="12644"/>
                    <a:pt x="5340" y="10418"/>
                  </a:cubicBezTo>
                  <a:cubicBezTo>
                    <a:pt x="5340" y="10403"/>
                    <a:pt x="5356" y="10403"/>
                    <a:pt x="5356" y="10387"/>
                  </a:cubicBezTo>
                  <a:cubicBezTo>
                    <a:pt x="6037" y="10684"/>
                    <a:pt x="6777" y="10845"/>
                    <a:pt x="7548" y="10845"/>
                  </a:cubicBezTo>
                  <a:cubicBezTo>
                    <a:pt x="8160" y="10845"/>
                    <a:pt x="8793" y="10743"/>
                    <a:pt x="9431" y="10528"/>
                  </a:cubicBezTo>
                  <a:cubicBezTo>
                    <a:pt x="11955" y="9697"/>
                    <a:pt x="13836" y="6954"/>
                    <a:pt x="13256" y="4258"/>
                  </a:cubicBezTo>
                  <a:cubicBezTo>
                    <a:pt x="12695" y="1690"/>
                    <a:pt x="10172" y="0"/>
                    <a:pt x="76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32"/>
            <p:cNvSpPr/>
            <p:nvPr/>
          </p:nvSpPr>
          <p:spPr>
            <a:xfrm>
              <a:off x="1763950" y="3857550"/>
              <a:ext cx="206875" cy="190725"/>
            </a:xfrm>
            <a:custGeom>
              <a:avLst/>
              <a:gdLst/>
              <a:ahLst/>
              <a:cxnLst/>
              <a:rect l="l" t="t" r="r" b="b"/>
              <a:pathLst>
                <a:path w="8275" h="7629" extrusionOk="0">
                  <a:moveTo>
                    <a:pt x="4059" y="656"/>
                  </a:moveTo>
                  <a:cubicBezTo>
                    <a:pt x="5402" y="656"/>
                    <a:pt x="6850" y="1450"/>
                    <a:pt x="7224" y="2734"/>
                  </a:cubicBezTo>
                  <a:cubicBezTo>
                    <a:pt x="7789" y="4646"/>
                    <a:pt x="6644" y="6856"/>
                    <a:pt x="4544" y="6966"/>
                  </a:cubicBezTo>
                  <a:cubicBezTo>
                    <a:pt x="4474" y="6970"/>
                    <a:pt x="4404" y="6972"/>
                    <a:pt x="4333" y="6972"/>
                  </a:cubicBezTo>
                  <a:cubicBezTo>
                    <a:pt x="2635" y="6972"/>
                    <a:pt x="659" y="5899"/>
                    <a:pt x="704" y="3988"/>
                  </a:cubicBezTo>
                  <a:cubicBezTo>
                    <a:pt x="704" y="3957"/>
                    <a:pt x="688" y="3925"/>
                    <a:pt x="688" y="3894"/>
                  </a:cubicBezTo>
                  <a:cubicBezTo>
                    <a:pt x="704" y="3863"/>
                    <a:pt x="720" y="3831"/>
                    <a:pt x="720" y="3800"/>
                  </a:cubicBezTo>
                  <a:cubicBezTo>
                    <a:pt x="892" y="2279"/>
                    <a:pt x="1864" y="1073"/>
                    <a:pt x="3384" y="728"/>
                  </a:cubicBezTo>
                  <a:cubicBezTo>
                    <a:pt x="3602" y="680"/>
                    <a:pt x="3829" y="656"/>
                    <a:pt x="4059" y="656"/>
                  </a:cubicBezTo>
                  <a:close/>
                  <a:moveTo>
                    <a:pt x="4101" y="0"/>
                  </a:moveTo>
                  <a:cubicBezTo>
                    <a:pt x="3961" y="0"/>
                    <a:pt x="3821" y="8"/>
                    <a:pt x="3682" y="22"/>
                  </a:cubicBezTo>
                  <a:cubicBezTo>
                    <a:pt x="1644" y="226"/>
                    <a:pt x="281" y="1825"/>
                    <a:pt x="61" y="3800"/>
                  </a:cubicBezTo>
                  <a:cubicBezTo>
                    <a:pt x="61" y="3831"/>
                    <a:pt x="61" y="3863"/>
                    <a:pt x="61" y="3878"/>
                  </a:cubicBezTo>
                  <a:cubicBezTo>
                    <a:pt x="61" y="3910"/>
                    <a:pt x="46" y="3941"/>
                    <a:pt x="46" y="3988"/>
                  </a:cubicBezTo>
                  <a:cubicBezTo>
                    <a:pt x="0" y="6264"/>
                    <a:pt x="2275" y="7629"/>
                    <a:pt x="4340" y="7629"/>
                  </a:cubicBezTo>
                  <a:cubicBezTo>
                    <a:pt x="4408" y="7629"/>
                    <a:pt x="4476" y="7627"/>
                    <a:pt x="4544" y="7624"/>
                  </a:cubicBezTo>
                  <a:cubicBezTo>
                    <a:pt x="6974" y="7499"/>
                    <a:pt x="8275" y="5242"/>
                    <a:pt x="7930" y="2985"/>
                  </a:cubicBezTo>
                  <a:cubicBezTo>
                    <a:pt x="7654" y="1183"/>
                    <a:pt x="5881" y="0"/>
                    <a:pt x="41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9" name="Google Shape;2769;p32"/>
          <p:cNvGrpSpPr/>
          <p:nvPr/>
        </p:nvGrpSpPr>
        <p:grpSpPr>
          <a:xfrm>
            <a:off x="7863997" y="3844169"/>
            <a:ext cx="397646" cy="458063"/>
            <a:chOff x="3150425" y="3024575"/>
            <a:chExt cx="130350" cy="150150"/>
          </a:xfrm>
        </p:grpSpPr>
        <p:sp>
          <p:nvSpPr>
            <p:cNvPr id="2770" name="Google Shape;2770;p32"/>
            <p:cNvSpPr/>
            <p:nvPr/>
          </p:nvSpPr>
          <p:spPr>
            <a:xfrm>
              <a:off x="3259350" y="3087675"/>
              <a:ext cx="21425" cy="20150"/>
            </a:xfrm>
            <a:custGeom>
              <a:avLst/>
              <a:gdLst/>
              <a:ahLst/>
              <a:cxnLst/>
              <a:rect l="l" t="t" r="r" b="b"/>
              <a:pathLst>
                <a:path w="857" h="806" extrusionOk="0">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2"/>
            <p:cNvSpPr/>
            <p:nvPr/>
          </p:nvSpPr>
          <p:spPr>
            <a:xfrm>
              <a:off x="3226525" y="3128500"/>
              <a:ext cx="22425" cy="29025"/>
            </a:xfrm>
            <a:custGeom>
              <a:avLst/>
              <a:gdLst/>
              <a:ahLst/>
              <a:cxnLst/>
              <a:rect l="l" t="t" r="r" b="b"/>
              <a:pathLst>
                <a:path w="897" h="1161" extrusionOk="0">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2"/>
            <p:cNvSpPr/>
            <p:nvPr/>
          </p:nvSpPr>
          <p:spPr>
            <a:xfrm>
              <a:off x="3237625" y="3024575"/>
              <a:ext cx="14800" cy="14075"/>
            </a:xfrm>
            <a:custGeom>
              <a:avLst/>
              <a:gdLst/>
              <a:ahLst/>
              <a:cxnLst/>
              <a:rect l="l" t="t" r="r" b="b"/>
              <a:pathLst>
                <a:path w="592" h="563" extrusionOk="0">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2"/>
            <p:cNvSpPr/>
            <p:nvPr/>
          </p:nvSpPr>
          <p:spPr>
            <a:xfrm>
              <a:off x="3209125" y="3062300"/>
              <a:ext cx="22900" cy="22025"/>
            </a:xfrm>
            <a:custGeom>
              <a:avLst/>
              <a:gdLst/>
              <a:ahLst/>
              <a:cxnLst/>
              <a:rect l="l" t="t" r="r" b="b"/>
              <a:pathLst>
                <a:path w="916" h="881" extrusionOk="0">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32"/>
            <p:cNvSpPr/>
            <p:nvPr/>
          </p:nvSpPr>
          <p:spPr>
            <a:xfrm>
              <a:off x="3205650" y="3094325"/>
              <a:ext cx="22350" cy="22600"/>
            </a:xfrm>
            <a:custGeom>
              <a:avLst/>
              <a:gdLst/>
              <a:ahLst/>
              <a:cxnLst/>
              <a:rect l="l" t="t" r="r" b="b"/>
              <a:pathLst>
                <a:path w="894" h="904" extrusionOk="0">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2"/>
            <p:cNvSpPr/>
            <p:nvPr/>
          </p:nvSpPr>
          <p:spPr>
            <a:xfrm>
              <a:off x="3182750" y="3155225"/>
              <a:ext cx="18425" cy="19500"/>
            </a:xfrm>
            <a:custGeom>
              <a:avLst/>
              <a:gdLst/>
              <a:ahLst/>
              <a:cxnLst/>
              <a:rect l="l" t="t" r="r" b="b"/>
              <a:pathLst>
                <a:path w="737" h="780" extrusionOk="0">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2"/>
            <p:cNvSpPr/>
            <p:nvPr/>
          </p:nvSpPr>
          <p:spPr>
            <a:xfrm>
              <a:off x="3165350" y="3033050"/>
              <a:ext cx="26875" cy="29250"/>
            </a:xfrm>
            <a:custGeom>
              <a:avLst/>
              <a:gdLst/>
              <a:ahLst/>
              <a:cxnLst/>
              <a:rect l="l" t="t" r="r" b="b"/>
              <a:pathLst>
                <a:path w="1075" h="1170" extrusionOk="0">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2"/>
            <p:cNvSpPr/>
            <p:nvPr/>
          </p:nvSpPr>
          <p:spPr>
            <a:xfrm>
              <a:off x="3150425" y="3082275"/>
              <a:ext cx="25900" cy="26450"/>
            </a:xfrm>
            <a:custGeom>
              <a:avLst/>
              <a:gdLst/>
              <a:ahLst/>
              <a:cxnLst/>
              <a:rect l="l" t="t" r="r" b="b"/>
              <a:pathLst>
                <a:path w="1036" h="1058" extrusionOk="0">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8" name="Google Shape;2778;p32"/>
          <p:cNvSpPr/>
          <p:nvPr/>
        </p:nvSpPr>
        <p:spPr>
          <a:xfrm>
            <a:off x="1071600" y="2888250"/>
            <a:ext cx="397650" cy="472182"/>
          </a:xfrm>
          <a:custGeom>
            <a:avLst/>
            <a:gdLst/>
            <a:ahLst/>
            <a:cxnLst/>
            <a:rect l="l" t="t" r="r" b="b"/>
            <a:pathLst>
              <a:path w="4776" h="5671" extrusionOk="0">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2"/>
          <p:cNvSpPr/>
          <p:nvPr/>
        </p:nvSpPr>
        <p:spPr>
          <a:xfrm rot="5400000">
            <a:off x="4050624" y="1541201"/>
            <a:ext cx="1042719" cy="1109918"/>
          </a:xfrm>
          <a:custGeom>
            <a:avLst/>
            <a:gdLst/>
            <a:ahLst/>
            <a:cxn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dk1"/>
          </a:solidFill>
          <a:ln>
            <a:noFill/>
          </a:ln>
        </p:spPr>
      </p:sp>
      <p:sp>
        <p:nvSpPr>
          <p:cNvPr id="2780" name="Google Shape;2780;p32"/>
          <p:cNvSpPr txBox="1">
            <a:spLocks noGrp="1"/>
          </p:cNvSpPr>
          <p:nvPr>
            <p:ph type="title" idx="2"/>
          </p:nvPr>
        </p:nvSpPr>
        <p:spPr>
          <a:xfrm>
            <a:off x="4016250" y="1666800"/>
            <a:ext cx="1111500" cy="701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84"/>
        <p:cNvGrpSpPr/>
        <p:nvPr/>
      </p:nvGrpSpPr>
      <p:grpSpPr>
        <a:xfrm>
          <a:off x="0" y="0"/>
          <a:ext cx="0" cy="0"/>
          <a:chOff x="0" y="0"/>
          <a:chExt cx="0" cy="0"/>
        </a:xfrm>
      </p:grpSpPr>
      <p:sp>
        <p:nvSpPr>
          <p:cNvPr id="2785" name="Google Shape;2785;p33"/>
          <p:cNvSpPr/>
          <p:nvPr/>
        </p:nvSpPr>
        <p:spPr>
          <a:xfrm>
            <a:off x="1590900" y="1442200"/>
            <a:ext cx="5962200" cy="29019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3"/>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MASALAH</a:t>
            </a:r>
            <a:endParaRPr/>
          </a:p>
        </p:txBody>
      </p:sp>
      <p:sp>
        <p:nvSpPr>
          <p:cNvPr id="2787" name="Google Shape;2787;p33"/>
          <p:cNvSpPr txBox="1">
            <a:spLocks noGrp="1"/>
          </p:cNvSpPr>
          <p:nvPr>
            <p:ph type="subTitle" idx="1"/>
          </p:nvPr>
        </p:nvSpPr>
        <p:spPr>
          <a:xfrm>
            <a:off x="2057700" y="1616050"/>
            <a:ext cx="5028600" cy="2554200"/>
          </a:xfrm>
          <a:prstGeom prst="rect">
            <a:avLst/>
          </a:prstGeom>
        </p:spPr>
        <p:txBody>
          <a:bodyPr spcFirstLastPara="1" wrap="square" lIns="0" tIns="0" rIns="0" bIns="0" anchor="ctr" anchorCtr="0">
            <a:noAutofit/>
          </a:bodyPr>
          <a:lstStyle/>
          <a:p>
            <a:pPr marL="0" lvl="0" indent="0" algn="l" rtl="0">
              <a:lnSpc>
                <a:spcPct val="115000"/>
              </a:lnSpc>
              <a:spcBef>
                <a:spcPts val="0"/>
              </a:spcBef>
              <a:spcAft>
                <a:spcPts val="0"/>
              </a:spcAft>
              <a:buNone/>
            </a:pPr>
            <a:r>
              <a:rPr lang="en">
                <a:solidFill>
                  <a:srgbClr val="595959"/>
                </a:solidFill>
                <a:latin typeface="Arial"/>
                <a:ea typeface="Arial"/>
                <a:cs typeface="Arial"/>
                <a:sym typeface="Arial"/>
              </a:rPr>
              <a:t>Dalam mencari informasi  lowongan kerja, pelamar masih menggunakan cara-cara manual dalam menemukan informasi lowongan kerja, dengan cara mendatangi perusahaan perusahaan untuk melihat papan pengumuman lowongan pekerjaan, atau melakukan pencarian di media cetak seperti koran,majalah,brosur atau informasi dari mulut ke mulut.</a:t>
            </a:r>
            <a:endParaRPr>
              <a:solidFill>
                <a:srgbClr val="595959"/>
              </a:solidFill>
              <a:latin typeface="Arial"/>
              <a:ea typeface="Arial"/>
              <a:cs typeface="Arial"/>
              <a:sym typeface="Arial"/>
            </a:endParaRPr>
          </a:p>
          <a:p>
            <a:pPr marL="0" lvl="0" indent="0" algn="l" rtl="0">
              <a:spcBef>
                <a:spcPts val="0"/>
              </a:spcBef>
              <a:spcAft>
                <a:spcPts val="0"/>
              </a:spcAft>
              <a:buClr>
                <a:srgbClr val="273D40"/>
              </a:buClr>
              <a:buSzPts val="600"/>
              <a:buFont typeface="Arial"/>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91"/>
        <p:cNvGrpSpPr/>
        <p:nvPr/>
      </p:nvGrpSpPr>
      <p:grpSpPr>
        <a:xfrm>
          <a:off x="0" y="0"/>
          <a:ext cx="0" cy="0"/>
          <a:chOff x="0" y="0"/>
          <a:chExt cx="0" cy="0"/>
        </a:xfrm>
      </p:grpSpPr>
      <p:sp>
        <p:nvSpPr>
          <p:cNvPr id="2792" name="Google Shape;2792;p34"/>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USULAN</a:t>
            </a:r>
            <a:endParaRPr/>
          </a:p>
        </p:txBody>
      </p:sp>
      <p:sp>
        <p:nvSpPr>
          <p:cNvPr id="2793" name="Google Shape;2793;p34"/>
          <p:cNvSpPr txBox="1">
            <a:spLocks noGrp="1"/>
          </p:cNvSpPr>
          <p:nvPr>
            <p:ph type="subTitle" idx="1"/>
          </p:nvPr>
        </p:nvSpPr>
        <p:spPr>
          <a:xfrm>
            <a:off x="2057700" y="1616050"/>
            <a:ext cx="5028600" cy="2554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794" name="Google Shape;2794;p34"/>
          <p:cNvSpPr/>
          <p:nvPr/>
        </p:nvSpPr>
        <p:spPr>
          <a:xfrm>
            <a:off x="1590900" y="1442200"/>
            <a:ext cx="5962200" cy="29019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600">
                <a:solidFill>
                  <a:srgbClr val="595959"/>
                </a:solidFill>
              </a:rPr>
              <a:t>Masalah proses tersebut memiliki kekurangan yaitu tidak efektif dan efesien sebab memerlukan waktu dan biaya yang relative besar. Untuk itu, perlu dibangun salah satunya Sistem Informasi Lowongan Keja Berbasis Web, dengan adanya sistem infomasi ini para pencari kerja dapat dengan mudah mendapatkan informasi yang dibutuhkan secara detail.</a:t>
            </a:r>
            <a:endParaRPr sz="1600">
              <a:solidFill>
                <a:srgbClr val="59595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98"/>
        <p:cNvGrpSpPr/>
        <p:nvPr/>
      </p:nvGrpSpPr>
      <p:grpSpPr>
        <a:xfrm>
          <a:off x="0" y="0"/>
          <a:ext cx="0" cy="0"/>
          <a:chOff x="0" y="0"/>
          <a:chExt cx="0" cy="0"/>
        </a:xfrm>
      </p:grpSpPr>
      <p:sp>
        <p:nvSpPr>
          <p:cNvPr id="2799" name="Google Shape;2799;p35"/>
          <p:cNvSpPr txBox="1">
            <a:spLocks noGrp="1"/>
          </p:cNvSpPr>
          <p:nvPr>
            <p:ph type="title"/>
          </p:nvPr>
        </p:nvSpPr>
        <p:spPr>
          <a:xfrm>
            <a:off x="2893225" y="1699050"/>
            <a:ext cx="5581200" cy="989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STRUKTUR NAVIGASI</a:t>
            </a:r>
            <a:endParaRPr/>
          </a:p>
        </p:txBody>
      </p:sp>
      <p:sp>
        <p:nvSpPr>
          <p:cNvPr id="2800" name="Google Shape;2800;p35"/>
          <p:cNvSpPr txBox="1">
            <a:spLocks noGrp="1"/>
          </p:cNvSpPr>
          <p:nvPr>
            <p:ph type="subTitle" idx="1"/>
          </p:nvPr>
        </p:nvSpPr>
        <p:spPr>
          <a:xfrm>
            <a:off x="1456650" y="3686275"/>
            <a:ext cx="5413200" cy="541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Web Programming 1</a:t>
            </a:r>
            <a:endParaRPr/>
          </a:p>
        </p:txBody>
      </p:sp>
      <p:sp>
        <p:nvSpPr>
          <p:cNvPr id="2801" name="Google Shape;2801;p35"/>
          <p:cNvSpPr/>
          <p:nvPr/>
        </p:nvSpPr>
        <p:spPr>
          <a:xfrm rot="5400000">
            <a:off x="1490249" y="1638776"/>
            <a:ext cx="1042719" cy="1109918"/>
          </a:xfrm>
          <a:custGeom>
            <a:avLst/>
            <a:gdLst/>
            <a:ahLst/>
            <a:cxn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dk1"/>
          </a:solidFill>
          <a:ln>
            <a:noFill/>
          </a:ln>
        </p:spPr>
      </p:sp>
      <p:sp>
        <p:nvSpPr>
          <p:cNvPr id="2802" name="Google Shape;2802;p35"/>
          <p:cNvSpPr txBox="1">
            <a:spLocks noGrp="1"/>
          </p:cNvSpPr>
          <p:nvPr>
            <p:ph type="title" idx="2"/>
          </p:nvPr>
        </p:nvSpPr>
        <p:spPr>
          <a:xfrm>
            <a:off x="1455875" y="1764375"/>
            <a:ext cx="1111500" cy="701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a:p>
        </p:txBody>
      </p:sp>
      <p:sp>
        <p:nvSpPr>
          <p:cNvPr id="2803" name="Google Shape;2803;p35"/>
          <p:cNvSpPr/>
          <p:nvPr/>
        </p:nvSpPr>
        <p:spPr>
          <a:xfrm>
            <a:off x="6869813" y="3686275"/>
            <a:ext cx="645600" cy="5415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4" name="Google Shape;2804;p35"/>
          <p:cNvGrpSpPr/>
          <p:nvPr/>
        </p:nvGrpSpPr>
        <p:grpSpPr>
          <a:xfrm>
            <a:off x="7044209" y="3771030"/>
            <a:ext cx="296817" cy="371986"/>
            <a:chOff x="1677825" y="3820225"/>
            <a:chExt cx="345900" cy="433500"/>
          </a:xfrm>
        </p:grpSpPr>
        <p:sp>
          <p:nvSpPr>
            <p:cNvPr id="2805" name="Google Shape;2805;p35"/>
            <p:cNvSpPr/>
            <p:nvPr/>
          </p:nvSpPr>
          <p:spPr>
            <a:xfrm>
              <a:off x="1677825" y="3820225"/>
              <a:ext cx="345900" cy="433500"/>
            </a:xfrm>
            <a:custGeom>
              <a:avLst/>
              <a:gdLst/>
              <a:ahLst/>
              <a:cxnLst/>
              <a:rect l="l" t="t" r="r" b="b"/>
              <a:pathLst>
                <a:path w="13836" h="17340" extrusionOk="0">
                  <a:moveTo>
                    <a:pt x="7664" y="663"/>
                  </a:moveTo>
                  <a:cubicBezTo>
                    <a:pt x="9900" y="663"/>
                    <a:pt x="12122" y="2143"/>
                    <a:pt x="12629" y="4431"/>
                  </a:cubicBezTo>
                  <a:cubicBezTo>
                    <a:pt x="13115" y="6657"/>
                    <a:pt x="11579" y="8961"/>
                    <a:pt x="9557" y="9776"/>
                  </a:cubicBezTo>
                  <a:cubicBezTo>
                    <a:pt x="8881" y="10051"/>
                    <a:pt x="8203" y="10182"/>
                    <a:pt x="7547" y="10182"/>
                  </a:cubicBezTo>
                  <a:cubicBezTo>
                    <a:pt x="5556" y="10182"/>
                    <a:pt x="3775" y="8979"/>
                    <a:pt x="2926" y="6986"/>
                  </a:cubicBezTo>
                  <a:cubicBezTo>
                    <a:pt x="2926" y="6939"/>
                    <a:pt x="2926" y="6892"/>
                    <a:pt x="2911" y="6829"/>
                  </a:cubicBezTo>
                  <a:cubicBezTo>
                    <a:pt x="1923" y="4446"/>
                    <a:pt x="3961" y="1531"/>
                    <a:pt x="6296" y="857"/>
                  </a:cubicBezTo>
                  <a:cubicBezTo>
                    <a:pt x="6743" y="726"/>
                    <a:pt x="7204" y="663"/>
                    <a:pt x="7664" y="663"/>
                  </a:cubicBezTo>
                  <a:close/>
                  <a:moveTo>
                    <a:pt x="7643" y="0"/>
                  </a:moveTo>
                  <a:cubicBezTo>
                    <a:pt x="7132" y="0"/>
                    <a:pt x="6620" y="69"/>
                    <a:pt x="6124" y="214"/>
                  </a:cubicBezTo>
                  <a:cubicBezTo>
                    <a:pt x="3522" y="982"/>
                    <a:pt x="1218" y="4196"/>
                    <a:pt x="2237" y="6907"/>
                  </a:cubicBezTo>
                  <a:cubicBezTo>
                    <a:pt x="2221" y="6954"/>
                    <a:pt x="2237" y="7001"/>
                    <a:pt x="2252" y="7064"/>
                  </a:cubicBezTo>
                  <a:cubicBezTo>
                    <a:pt x="2707" y="8161"/>
                    <a:pt x="3397" y="9070"/>
                    <a:pt x="4243" y="9713"/>
                  </a:cubicBezTo>
                  <a:cubicBezTo>
                    <a:pt x="4227" y="9729"/>
                    <a:pt x="4227" y="9744"/>
                    <a:pt x="4212" y="9760"/>
                  </a:cubicBezTo>
                  <a:cubicBezTo>
                    <a:pt x="2942" y="11986"/>
                    <a:pt x="1563" y="14133"/>
                    <a:pt x="293" y="16359"/>
                  </a:cubicBezTo>
                  <a:cubicBezTo>
                    <a:pt x="1" y="16868"/>
                    <a:pt x="449" y="17339"/>
                    <a:pt x="894" y="17339"/>
                  </a:cubicBezTo>
                  <a:cubicBezTo>
                    <a:pt x="1092" y="17339"/>
                    <a:pt x="1291" y="17245"/>
                    <a:pt x="1422" y="17017"/>
                  </a:cubicBezTo>
                  <a:cubicBezTo>
                    <a:pt x="2675" y="14792"/>
                    <a:pt x="4071" y="12644"/>
                    <a:pt x="5340" y="10418"/>
                  </a:cubicBezTo>
                  <a:cubicBezTo>
                    <a:pt x="5340" y="10403"/>
                    <a:pt x="5356" y="10403"/>
                    <a:pt x="5356" y="10387"/>
                  </a:cubicBezTo>
                  <a:cubicBezTo>
                    <a:pt x="6037" y="10684"/>
                    <a:pt x="6777" y="10845"/>
                    <a:pt x="7548" y="10845"/>
                  </a:cubicBezTo>
                  <a:cubicBezTo>
                    <a:pt x="8160" y="10845"/>
                    <a:pt x="8793" y="10743"/>
                    <a:pt x="9431" y="10528"/>
                  </a:cubicBezTo>
                  <a:cubicBezTo>
                    <a:pt x="11955" y="9697"/>
                    <a:pt x="13836" y="6954"/>
                    <a:pt x="13256" y="4258"/>
                  </a:cubicBezTo>
                  <a:cubicBezTo>
                    <a:pt x="12695" y="1690"/>
                    <a:pt x="10172" y="0"/>
                    <a:pt x="76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5"/>
            <p:cNvSpPr/>
            <p:nvPr/>
          </p:nvSpPr>
          <p:spPr>
            <a:xfrm>
              <a:off x="1763950" y="3857550"/>
              <a:ext cx="206875" cy="190725"/>
            </a:xfrm>
            <a:custGeom>
              <a:avLst/>
              <a:gdLst/>
              <a:ahLst/>
              <a:cxnLst/>
              <a:rect l="l" t="t" r="r" b="b"/>
              <a:pathLst>
                <a:path w="8275" h="7629" extrusionOk="0">
                  <a:moveTo>
                    <a:pt x="4059" y="656"/>
                  </a:moveTo>
                  <a:cubicBezTo>
                    <a:pt x="5402" y="656"/>
                    <a:pt x="6850" y="1450"/>
                    <a:pt x="7224" y="2734"/>
                  </a:cubicBezTo>
                  <a:cubicBezTo>
                    <a:pt x="7789" y="4646"/>
                    <a:pt x="6644" y="6856"/>
                    <a:pt x="4544" y="6966"/>
                  </a:cubicBezTo>
                  <a:cubicBezTo>
                    <a:pt x="4474" y="6970"/>
                    <a:pt x="4404" y="6972"/>
                    <a:pt x="4333" y="6972"/>
                  </a:cubicBezTo>
                  <a:cubicBezTo>
                    <a:pt x="2635" y="6972"/>
                    <a:pt x="659" y="5899"/>
                    <a:pt x="704" y="3988"/>
                  </a:cubicBezTo>
                  <a:cubicBezTo>
                    <a:pt x="704" y="3957"/>
                    <a:pt x="688" y="3925"/>
                    <a:pt x="688" y="3894"/>
                  </a:cubicBezTo>
                  <a:cubicBezTo>
                    <a:pt x="704" y="3863"/>
                    <a:pt x="720" y="3831"/>
                    <a:pt x="720" y="3800"/>
                  </a:cubicBezTo>
                  <a:cubicBezTo>
                    <a:pt x="892" y="2279"/>
                    <a:pt x="1864" y="1073"/>
                    <a:pt x="3384" y="728"/>
                  </a:cubicBezTo>
                  <a:cubicBezTo>
                    <a:pt x="3602" y="680"/>
                    <a:pt x="3829" y="656"/>
                    <a:pt x="4059" y="656"/>
                  </a:cubicBezTo>
                  <a:close/>
                  <a:moveTo>
                    <a:pt x="4101" y="0"/>
                  </a:moveTo>
                  <a:cubicBezTo>
                    <a:pt x="3961" y="0"/>
                    <a:pt x="3821" y="8"/>
                    <a:pt x="3682" y="22"/>
                  </a:cubicBezTo>
                  <a:cubicBezTo>
                    <a:pt x="1644" y="226"/>
                    <a:pt x="281" y="1825"/>
                    <a:pt x="61" y="3800"/>
                  </a:cubicBezTo>
                  <a:cubicBezTo>
                    <a:pt x="61" y="3831"/>
                    <a:pt x="61" y="3863"/>
                    <a:pt x="61" y="3878"/>
                  </a:cubicBezTo>
                  <a:cubicBezTo>
                    <a:pt x="61" y="3910"/>
                    <a:pt x="46" y="3941"/>
                    <a:pt x="46" y="3988"/>
                  </a:cubicBezTo>
                  <a:cubicBezTo>
                    <a:pt x="0" y="6264"/>
                    <a:pt x="2275" y="7629"/>
                    <a:pt x="4340" y="7629"/>
                  </a:cubicBezTo>
                  <a:cubicBezTo>
                    <a:pt x="4408" y="7629"/>
                    <a:pt x="4476" y="7627"/>
                    <a:pt x="4544" y="7624"/>
                  </a:cubicBezTo>
                  <a:cubicBezTo>
                    <a:pt x="6974" y="7499"/>
                    <a:pt x="8275" y="5242"/>
                    <a:pt x="7930" y="2985"/>
                  </a:cubicBezTo>
                  <a:cubicBezTo>
                    <a:pt x="7654" y="1183"/>
                    <a:pt x="5881" y="0"/>
                    <a:pt x="41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7" name="Google Shape;2807;p35"/>
          <p:cNvGrpSpPr/>
          <p:nvPr/>
        </p:nvGrpSpPr>
        <p:grpSpPr>
          <a:xfrm>
            <a:off x="7826418" y="3428985"/>
            <a:ext cx="364446" cy="419819"/>
            <a:chOff x="3150425" y="3024575"/>
            <a:chExt cx="130350" cy="150150"/>
          </a:xfrm>
        </p:grpSpPr>
        <p:sp>
          <p:nvSpPr>
            <p:cNvPr id="2808" name="Google Shape;2808;p35"/>
            <p:cNvSpPr/>
            <p:nvPr/>
          </p:nvSpPr>
          <p:spPr>
            <a:xfrm>
              <a:off x="3259350" y="3087675"/>
              <a:ext cx="21425" cy="20150"/>
            </a:xfrm>
            <a:custGeom>
              <a:avLst/>
              <a:gdLst/>
              <a:ahLst/>
              <a:cxnLst/>
              <a:rect l="l" t="t" r="r" b="b"/>
              <a:pathLst>
                <a:path w="857" h="806" extrusionOk="0">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5"/>
            <p:cNvSpPr/>
            <p:nvPr/>
          </p:nvSpPr>
          <p:spPr>
            <a:xfrm>
              <a:off x="3226525" y="3128500"/>
              <a:ext cx="22425" cy="29025"/>
            </a:xfrm>
            <a:custGeom>
              <a:avLst/>
              <a:gdLst/>
              <a:ahLst/>
              <a:cxnLst/>
              <a:rect l="l" t="t" r="r" b="b"/>
              <a:pathLst>
                <a:path w="897" h="1161" extrusionOk="0">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5"/>
            <p:cNvSpPr/>
            <p:nvPr/>
          </p:nvSpPr>
          <p:spPr>
            <a:xfrm>
              <a:off x="3237625" y="3024575"/>
              <a:ext cx="14800" cy="14075"/>
            </a:xfrm>
            <a:custGeom>
              <a:avLst/>
              <a:gdLst/>
              <a:ahLst/>
              <a:cxnLst/>
              <a:rect l="l" t="t" r="r" b="b"/>
              <a:pathLst>
                <a:path w="592" h="563" extrusionOk="0">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5"/>
            <p:cNvSpPr/>
            <p:nvPr/>
          </p:nvSpPr>
          <p:spPr>
            <a:xfrm>
              <a:off x="3209125" y="3062300"/>
              <a:ext cx="22900" cy="22025"/>
            </a:xfrm>
            <a:custGeom>
              <a:avLst/>
              <a:gdLst/>
              <a:ahLst/>
              <a:cxnLst/>
              <a:rect l="l" t="t" r="r" b="b"/>
              <a:pathLst>
                <a:path w="916" h="881" extrusionOk="0">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5"/>
            <p:cNvSpPr/>
            <p:nvPr/>
          </p:nvSpPr>
          <p:spPr>
            <a:xfrm>
              <a:off x="3205650" y="3094325"/>
              <a:ext cx="22350" cy="22600"/>
            </a:xfrm>
            <a:custGeom>
              <a:avLst/>
              <a:gdLst/>
              <a:ahLst/>
              <a:cxnLst/>
              <a:rect l="l" t="t" r="r" b="b"/>
              <a:pathLst>
                <a:path w="894" h="904" extrusionOk="0">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5"/>
            <p:cNvSpPr/>
            <p:nvPr/>
          </p:nvSpPr>
          <p:spPr>
            <a:xfrm>
              <a:off x="3182750" y="3155225"/>
              <a:ext cx="18425" cy="19500"/>
            </a:xfrm>
            <a:custGeom>
              <a:avLst/>
              <a:gdLst/>
              <a:ahLst/>
              <a:cxnLst/>
              <a:rect l="l" t="t" r="r" b="b"/>
              <a:pathLst>
                <a:path w="737" h="780" extrusionOk="0">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5"/>
            <p:cNvSpPr/>
            <p:nvPr/>
          </p:nvSpPr>
          <p:spPr>
            <a:xfrm>
              <a:off x="3165350" y="3033050"/>
              <a:ext cx="26875" cy="29250"/>
            </a:xfrm>
            <a:custGeom>
              <a:avLst/>
              <a:gdLst/>
              <a:ahLst/>
              <a:cxnLst/>
              <a:rect l="l" t="t" r="r" b="b"/>
              <a:pathLst>
                <a:path w="1075" h="1170" extrusionOk="0">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5"/>
            <p:cNvSpPr/>
            <p:nvPr/>
          </p:nvSpPr>
          <p:spPr>
            <a:xfrm>
              <a:off x="3150425" y="3082275"/>
              <a:ext cx="25900" cy="26450"/>
            </a:xfrm>
            <a:custGeom>
              <a:avLst/>
              <a:gdLst/>
              <a:ahLst/>
              <a:cxnLst/>
              <a:rect l="l" t="t" r="r" b="b"/>
              <a:pathLst>
                <a:path w="1036" h="1058" extrusionOk="0">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19"/>
        <p:cNvGrpSpPr/>
        <p:nvPr/>
      </p:nvGrpSpPr>
      <p:grpSpPr>
        <a:xfrm>
          <a:off x="0" y="0"/>
          <a:ext cx="0" cy="0"/>
          <a:chOff x="0" y="0"/>
          <a:chExt cx="0" cy="0"/>
        </a:xfrm>
      </p:grpSpPr>
      <p:sp>
        <p:nvSpPr>
          <p:cNvPr id="2820" name="Google Shape;2820;p36"/>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endParaRPr/>
          </a:p>
        </p:txBody>
      </p:sp>
      <p:pic>
        <p:nvPicPr>
          <p:cNvPr id="2821" name="Google Shape;2821;p36"/>
          <p:cNvPicPr preferRelativeResize="0"/>
          <p:nvPr/>
        </p:nvPicPr>
        <p:blipFill>
          <a:blip r:embed="rId3">
            <a:alphaModFix/>
          </a:blip>
          <a:stretch>
            <a:fillRect/>
          </a:stretch>
        </p:blipFill>
        <p:spPr>
          <a:xfrm>
            <a:off x="1092400" y="1083825"/>
            <a:ext cx="6080200" cy="3631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25"/>
        <p:cNvGrpSpPr/>
        <p:nvPr/>
      </p:nvGrpSpPr>
      <p:grpSpPr>
        <a:xfrm>
          <a:off x="0" y="0"/>
          <a:ext cx="0" cy="0"/>
          <a:chOff x="0" y="0"/>
          <a:chExt cx="0" cy="0"/>
        </a:xfrm>
      </p:grpSpPr>
      <p:sp>
        <p:nvSpPr>
          <p:cNvPr id="2826" name="Google Shape;2826;p37"/>
          <p:cNvSpPr txBox="1">
            <a:spLocks noGrp="1"/>
          </p:cNvSpPr>
          <p:nvPr>
            <p:ph type="title"/>
          </p:nvPr>
        </p:nvSpPr>
        <p:spPr>
          <a:xfrm>
            <a:off x="1703850" y="2525325"/>
            <a:ext cx="5736300" cy="989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TAMPILAN WEB</a:t>
            </a:r>
            <a:endParaRPr/>
          </a:p>
        </p:txBody>
      </p:sp>
      <p:sp>
        <p:nvSpPr>
          <p:cNvPr id="2827" name="Google Shape;2827;p37"/>
          <p:cNvSpPr txBox="1">
            <a:spLocks noGrp="1"/>
          </p:cNvSpPr>
          <p:nvPr>
            <p:ph type="subTitle" idx="1"/>
          </p:nvPr>
        </p:nvSpPr>
        <p:spPr>
          <a:xfrm>
            <a:off x="1703838" y="3660200"/>
            <a:ext cx="5090700" cy="541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Web Programming 1</a:t>
            </a:r>
            <a:endParaRPr/>
          </a:p>
        </p:txBody>
      </p:sp>
      <p:sp>
        <p:nvSpPr>
          <p:cNvPr id="2828" name="Google Shape;2828;p37"/>
          <p:cNvSpPr/>
          <p:nvPr/>
        </p:nvSpPr>
        <p:spPr>
          <a:xfrm>
            <a:off x="6794538" y="3660200"/>
            <a:ext cx="645600" cy="5415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29" name="Google Shape;2829;p37"/>
          <p:cNvGrpSpPr/>
          <p:nvPr/>
        </p:nvGrpSpPr>
        <p:grpSpPr>
          <a:xfrm>
            <a:off x="6976397" y="3744955"/>
            <a:ext cx="296817" cy="371986"/>
            <a:chOff x="1677825" y="3820225"/>
            <a:chExt cx="345900" cy="433500"/>
          </a:xfrm>
        </p:grpSpPr>
        <p:sp>
          <p:nvSpPr>
            <p:cNvPr id="2830" name="Google Shape;2830;p37"/>
            <p:cNvSpPr/>
            <p:nvPr/>
          </p:nvSpPr>
          <p:spPr>
            <a:xfrm>
              <a:off x="1677825" y="3820225"/>
              <a:ext cx="345900" cy="433500"/>
            </a:xfrm>
            <a:custGeom>
              <a:avLst/>
              <a:gdLst/>
              <a:ahLst/>
              <a:cxnLst/>
              <a:rect l="l" t="t" r="r" b="b"/>
              <a:pathLst>
                <a:path w="13836" h="17340" extrusionOk="0">
                  <a:moveTo>
                    <a:pt x="7664" y="663"/>
                  </a:moveTo>
                  <a:cubicBezTo>
                    <a:pt x="9900" y="663"/>
                    <a:pt x="12122" y="2143"/>
                    <a:pt x="12629" y="4431"/>
                  </a:cubicBezTo>
                  <a:cubicBezTo>
                    <a:pt x="13115" y="6657"/>
                    <a:pt x="11579" y="8961"/>
                    <a:pt x="9557" y="9776"/>
                  </a:cubicBezTo>
                  <a:cubicBezTo>
                    <a:pt x="8881" y="10051"/>
                    <a:pt x="8203" y="10182"/>
                    <a:pt x="7547" y="10182"/>
                  </a:cubicBezTo>
                  <a:cubicBezTo>
                    <a:pt x="5556" y="10182"/>
                    <a:pt x="3775" y="8979"/>
                    <a:pt x="2926" y="6986"/>
                  </a:cubicBezTo>
                  <a:cubicBezTo>
                    <a:pt x="2926" y="6939"/>
                    <a:pt x="2926" y="6892"/>
                    <a:pt x="2911" y="6829"/>
                  </a:cubicBezTo>
                  <a:cubicBezTo>
                    <a:pt x="1923" y="4446"/>
                    <a:pt x="3961" y="1531"/>
                    <a:pt x="6296" y="857"/>
                  </a:cubicBezTo>
                  <a:cubicBezTo>
                    <a:pt x="6743" y="726"/>
                    <a:pt x="7204" y="663"/>
                    <a:pt x="7664" y="663"/>
                  </a:cubicBezTo>
                  <a:close/>
                  <a:moveTo>
                    <a:pt x="7643" y="0"/>
                  </a:moveTo>
                  <a:cubicBezTo>
                    <a:pt x="7132" y="0"/>
                    <a:pt x="6620" y="69"/>
                    <a:pt x="6124" y="214"/>
                  </a:cubicBezTo>
                  <a:cubicBezTo>
                    <a:pt x="3522" y="982"/>
                    <a:pt x="1218" y="4196"/>
                    <a:pt x="2237" y="6907"/>
                  </a:cubicBezTo>
                  <a:cubicBezTo>
                    <a:pt x="2221" y="6954"/>
                    <a:pt x="2237" y="7001"/>
                    <a:pt x="2252" y="7064"/>
                  </a:cubicBezTo>
                  <a:cubicBezTo>
                    <a:pt x="2707" y="8161"/>
                    <a:pt x="3397" y="9070"/>
                    <a:pt x="4243" y="9713"/>
                  </a:cubicBezTo>
                  <a:cubicBezTo>
                    <a:pt x="4227" y="9729"/>
                    <a:pt x="4227" y="9744"/>
                    <a:pt x="4212" y="9760"/>
                  </a:cubicBezTo>
                  <a:cubicBezTo>
                    <a:pt x="2942" y="11986"/>
                    <a:pt x="1563" y="14133"/>
                    <a:pt x="293" y="16359"/>
                  </a:cubicBezTo>
                  <a:cubicBezTo>
                    <a:pt x="1" y="16868"/>
                    <a:pt x="449" y="17339"/>
                    <a:pt x="894" y="17339"/>
                  </a:cubicBezTo>
                  <a:cubicBezTo>
                    <a:pt x="1092" y="17339"/>
                    <a:pt x="1291" y="17245"/>
                    <a:pt x="1422" y="17017"/>
                  </a:cubicBezTo>
                  <a:cubicBezTo>
                    <a:pt x="2675" y="14792"/>
                    <a:pt x="4071" y="12644"/>
                    <a:pt x="5340" y="10418"/>
                  </a:cubicBezTo>
                  <a:cubicBezTo>
                    <a:pt x="5340" y="10403"/>
                    <a:pt x="5356" y="10403"/>
                    <a:pt x="5356" y="10387"/>
                  </a:cubicBezTo>
                  <a:cubicBezTo>
                    <a:pt x="6037" y="10684"/>
                    <a:pt x="6777" y="10845"/>
                    <a:pt x="7548" y="10845"/>
                  </a:cubicBezTo>
                  <a:cubicBezTo>
                    <a:pt x="8160" y="10845"/>
                    <a:pt x="8793" y="10743"/>
                    <a:pt x="9431" y="10528"/>
                  </a:cubicBezTo>
                  <a:cubicBezTo>
                    <a:pt x="11955" y="9697"/>
                    <a:pt x="13836" y="6954"/>
                    <a:pt x="13256" y="4258"/>
                  </a:cubicBezTo>
                  <a:cubicBezTo>
                    <a:pt x="12695" y="1690"/>
                    <a:pt x="10172" y="0"/>
                    <a:pt x="76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7"/>
            <p:cNvSpPr/>
            <p:nvPr/>
          </p:nvSpPr>
          <p:spPr>
            <a:xfrm>
              <a:off x="1763950" y="3857550"/>
              <a:ext cx="206875" cy="190725"/>
            </a:xfrm>
            <a:custGeom>
              <a:avLst/>
              <a:gdLst/>
              <a:ahLst/>
              <a:cxnLst/>
              <a:rect l="l" t="t" r="r" b="b"/>
              <a:pathLst>
                <a:path w="8275" h="7629" extrusionOk="0">
                  <a:moveTo>
                    <a:pt x="4059" y="656"/>
                  </a:moveTo>
                  <a:cubicBezTo>
                    <a:pt x="5402" y="656"/>
                    <a:pt x="6850" y="1450"/>
                    <a:pt x="7224" y="2734"/>
                  </a:cubicBezTo>
                  <a:cubicBezTo>
                    <a:pt x="7789" y="4646"/>
                    <a:pt x="6644" y="6856"/>
                    <a:pt x="4544" y="6966"/>
                  </a:cubicBezTo>
                  <a:cubicBezTo>
                    <a:pt x="4474" y="6970"/>
                    <a:pt x="4404" y="6972"/>
                    <a:pt x="4333" y="6972"/>
                  </a:cubicBezTo>
                  <a:cubicBezTo>
                    <a:pt x="2635" y="6972"/>
                    <a:pt x="659" y="5899"/>
                    <a:pt x="704" y="3988"/>
                  </a:cubicBezTo>
                  <a:cubicBezTo>
                    <a:pt x="704" y="3957"/>
                    <a:pt x="688" y="3925"/>
                    <a:pt x="688" y="3894"/>
                  </a:cubicBezTo>
                  <a:cubicBezTo>
                    <a:pt x="704" y="3863"/>
                    <a:pt x="720" y="3831"/>
                    <a:pt x="720" y="3800"/>
                  </a:cubicBezTo>
                  <a:cubicBezTo>
                    <a:pt x="892" y="2279"/>
                    <a:pt x="1864" y="1073"/>
                    <a:pt x="3384" y="728"/>
                  </a:cubicBezTo>
                  <a:cubicBezTo>
                    <a:pt x="3602" y="680"/>
                    <a:pt x="3829" y="656"/>
                    <a:pt x="4059" y="656"/>
                  </a:cubicBezTo>
                  <a:close/>
                  <a:moveTo>
                    <a:pt x="4101" y="0"/>
                  </a:moveTo>
                  <a:cubicBezTo>
                    <a:pt x="3961" y="0"/>
                    <a:pt x="3821" y="8"/>
                    <a:pt x="3682" y="22"/>
                  </a:cubicBezTo>
                  <a:cubicBezTo>
                    <a:pt x="1644" y="226"/>
                    <a:pt x="281" y="1825"/>
                    <a:pt x="61" y="3800"/>
                  </a:cubicBezTo>
                  <a:cubicBezTo>
                    <a:pt x="61" y="3831"/>
                    <a:pt x="61" y="3863"/>
                    <a:pt x="61" y="3878"/>
                  </a:cubicBezTo>
                  <a:cubicBezTo>
                    <a:pt x="61" y="3910"/>
                    <a:pt x="46" y="3941"/>
                    <a:pt x="46" y="3988"/>
                  </a:cubicBezTo>
                  <a:cubicBezTo>
                    <a:pt x="0" y="6264"/>
                    <a:pt x="2275" y="7629"/>
                    <a:pt x="4340" y="7629"/>
                  </a:cubicBezTo>
                  <a:cubicBezTo>
                    <a:pt x="4408" y="7629"/>
                    <a:pt x="4476" y="7627"/>
                    <a:pt x="4544" y="7624"/>
                  </a:cubicBezTo>
                  <a:cubicBezTo>
                    <a:pt x="6974" y="7499"/>
                    <a:pt x="8275" y="5242"/>
                    <a:pt x="7930" y="2985"/>
                  </a:cubicBezTo>
                  <a:cubicBezTo>
                    <a:pt x="7654" y="1183"/>
                    <a:pt x="5881" y="0"/>
                    <a:pt x="41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2" name="Google Shape;2832;p37"/>
          <p:cNvSpPr/>
          <p:nvPr/>
        </p:nvSpPr>
        <p:spPr>
          <a:xfrm rot="5400000">
            <a:off x="4050624" y="1541201"/>
            <a:ext cx="1042719" cy="1109918"/>
          </a:xfrm>
          <a:custGeom>
            <a:avLst/>
            <a:gdLst/>
            <a:ahLst/>
            <a:cxn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dk1"/>
          </a:solidFill>
          <a:ln>
            <a:noFill/>
          </a:ln>
        </p:spPr>
      </p:sp>
      <p:sp>
        <p:nvSpPr>
          <p:cNvPr id="2833" name="Google Shape;2833;p37"/>
          <p:cNvSpPr txBox="1">
            <a:spLocks noGrp="1"/>
          </p:cNvSpPr>
          <p:nvPr>
            <p:ph type="title" idx="2"/>
          </p:nvPr>
        </p:nvSpPr>
        <p:spPr>
          <a:xfrm>
            <a:off x="4016250" y="1666800"/>
            <a:ext cx="1111500" cy="701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a:p>
        </p:txBody>
      </p:sp>
      <p:grpSp>
        <p:nvGrpSpPr>
          <p:cNvPr id="2834" name="Google Shape;2834;p37"/>
          <p:cNvGrpSpPr/>
          <p:nvPr/>
        </p:nvGrpSpPr>
        <p:grpSpPr>
          <a:xfrm>
            <a:off x="7863997" y="3844169"/>
            <a:ext cx="397646" cy="458063"/>
            <a:chOff x="3150425" y="3024575"/>
            <a:chExt cx="130350" cy="150150"/>
          </a:xfrm>
        </p:grpSpPr>
        <p:sp>
          <p:nvSpPr>
            <p:cNvPr id="2835" name="Google Shape;2835;p37"/>
            <p:cNvSpPr/>
            <p:nvPr/>
          </p:nvSpPr>
          <p:spPr>
            <a:xfrm>
              <a:off x="3259350" y="3087675"/>
              <a:ext cx="21425" cy="20150"/>
            </a:xfrm>
            <a:custGeom>
              <a:avLst/>
              <a:gdLst/>
              <a:ahLst/>
              <a:cxnLst/>
              <a:rect l="l" t="t" r="r" b="b"/>
              <a:pathLst>
                <a:path w="857" h="806" extrusionOk="0">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7"/>
            <p:cNvSpPr/>
            <p:nvPr/>
          </p:nvSpPr>
          <p:spPr>
            <a:xfrm>
              <a:off x="3226525" y="3128500"/>
              <a:ext cx="22425" cy="29025"/>
            </a:xfrm>
            <a:custGeom>
              <a:avLst/>
              <a:gdLst/>
              <a:ahLst/>
              <a:cxnLst/>
              <a:rect l="l" t="t" r="r" b="b"/>
              <a:pathLst>
                <a:path w="897" h="1161" extrusionOk="0">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7"/>
            <p:cNvSpPr/>
            <p:nvPr/>
          </p:nvSpPr>
          <p:spPr>
            <a:xfrm>
              <a:off x="3237625" y="3024575"/>
              <a:ext cx="14800" cy="14075"/>
            </a:xfrm>
            <a:custGeom>
              <a:avLst/>
              <a:gdLst/>
              <a:ahLst/>
              <a:cxnLst/>
              <a:rect l="l" t="t" r="r" b="b"/>
              <a:pathLst>
                <a:path w="592" h="563" extrusionOk="0">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7"/>
            <p:cNvSpPr/>
            <p:nvPr/>
          </p:nvSpPr>
          <p:spPr>
            <a:xfrm>
              <a:off x="3209125" y="3062300"/>
              <a:ext cx="22900" cy="22025"/>
            </a:xfrm>
            <a:custGeom>
              <a:avLst/>
              <a:gdLst/>
              <a:ahLst/>
              <a:cxnLst/>
              <a:rect l="l" t="t" r="r" b="b"/>
              <a:pathLst>
                <a:path w="916" h="881" extrusionOk="0">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7"/>
            <p:cNvSpPr/>
            <p:nvPr/>
          </p:nvSpPr>
          <p:spPr>
            <a:xfrm>
              <a:off x="3205650" y="3094325"/>
              <a:ext cx="22350" cy="22600"/>
            </a:xfrm>
            <a:custGeom>
              <a:avLst/>
              <a:gdLst/>
              <a:ahLst/>
              <a:cxnLst/>
              <a:rect l="l" t="t" r="r" b="b"/>
              <a:pathLst>
                <a:path w="894" h="904" extrusionOk="0">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7"/>
            <p:cNvSpPr/>
            <p:nvPr/>
          </p:nvSpPr>
          <p:spPr>
            <a:xfrm>
              <a:off x="3182750" y="3155225"/>
              <a:ext cx="18425" cy="19500"/>
            </a:xfrm>
            <a:custGeom>
              <a:avLst/>
              <a:gdLst/>
              <a:ahLst/>
              <a:cxnLst/>
              <a:rect l="l" t="t" r="r" b="b"/>
              <a:pathLst>
                <a:path w="737" h="780" extrusionOk="0">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7"/>
            <p:cNvSpPr/>
            <p:nvPr/>
          </p:nvSpPr>
          <p:spPr>
            <a:xfrm>
              <a:off x="3165350" y="3033050"/>
              <a:ext cx="26875" cy="29250"/>
            </a:xfrm>
            <a:custGeom>
              <a:avLst/>
              <a:gdLst/>
              <a:ahLst/>
              <a:cxnLst/>
              <a:rect l="l" t="t" r="r" b="b"/>
              <a:pathLst>
                <a:path w="1075" h="1170" extrusionOk="0">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7"/>
            <p:cNvSpPr/>
            <p:nvPr/>
          </p:nvSpPr>
          <p:spPr>
            <a:xfrm>
              <a:off x="3150425" y="3082275"/>
              <a:ext cx="25900" cy="26450"/>
            </a:xfrm>
            <a:custGeom>
              <a:avLst/>
              <a:gdLst/>
              <a:ahLst/>
              <a:cxnLst/>
              <a:rect l="l" t="t" r="r" b="b"/>
              <a:pathLst>
                <a:path w="1036" h="1058" extrusionOk="0">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3" name="Google Shape;2843;p37"/>
          <p:cNvSpPr/>
          <p:nvPr/>
        </p:nvSpPr>
        <p:spPr>
          <a:xfrm>
            <a:off x="1071600" y="2888250"/>
            <a:ext cx="397650" cy="472182"/>
          </a:xfrm>
          <a:custGeom>
            <a:avLst/>
            <a:gdLst/>
            <a:ahLst/>
            <a:cxnLst/>
            <a:rect l="l" t="t" r="r" b="b"/>
            <a:pathLst>
              <a:path w="4776" h="5671" extrusionOk="0">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47"/>
        <p:cNvGrpSpPr/>
        <p:nvPr/>
      </p:nvGrpSpPr>
      <p:grpSpPr>
        <a:xfrm>
          <a:off x="0" y="0"/>
          <a:ext cx="0" cy="0"/>
          <a:chOff x="0" y="0"/>
          <a:chExt cx="0" cy="0"/>
        </a:xfrm>
      </p:grpSpPr>
      <p:sp>
        <p:nvSpPr>
          <p:cNvPr id="2848" name="Google Shape;2848;p38"/>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HOMEPAGE</a:t>
            </a:r>
            <a:endParaRPr/>
          </a:p>
        </p:txBody>
      </p:sp>
      <p:pic>
        <p:nvPicPr>
          <p:cNvPr id="2849" name="Google Shape;2849;p38"/>
          <p:cNvPicPr preferRelativeResize="0"/>
          <p:nvPr/>
        </p:nvPicPr>
        <p:blipFill>
          <a:blip r:embed="rId3">
            <a:alphaModFix/>
          </a:blip>
          <a:stretch>
            <a:fillRect/>
          </a:stretch>
        </p:blipFill>
        <p:spPr>
          <a:xfrm>
            <a:off x="618625" y="1017725"/>
            <a:ext cx="7908700" cy="3722825"/>
          </a:xfrm>
          <a:prstGeom prst="rect">
            <a:avLst/>
          </a:prstGeom>
          <a:noFill/>
          <a:ln>
            <a:noFill/>
          </a:ln>
        </p:spPr>
      </p:pic>
    </p:spTree>
  </p:cSld>
  <p:clrMapOvr>
    <a:masterClrMapping/>
  </p:clrMapOvr>
</p:sld>
</file>

<file path=ppt/theme/theme1.xml><?xml version="1.0" encoding="utf-8"?>
<a:theme xmlns:a="http://schemas.openxmlformats.org/drawingml/2006/main" name="Kawaii Interface for Marketing by Slidesgo">
  <a:themeElements>
    <a:clrScheme name="Simple Light">
      <a:dk1>
        <a:srgbClr val="C37254"/>
      </a:dk1>
      <a:lt1>
        <a:srgbClr val="FFD5B6"/>
      </a:lt1>
      <a:dk2>
        <a:srgbClr val="4B553A"/>
      </a:dk2>
      <a:lt2>
        <a:srgbClr val="FFFFFF"/>
      </a:lt2>
      <a:accent1>
        <a:srgbClr val="D3A081"/>
      </a:accent1>
      <a:accent2>
        <a:srgbClr val="FFEDE1"/>
      </a:accent2>
      <a:accent3>
        <a:srgbClr val="DB6551"/>
      </a:accent3>
      <a:accent4>
        <a:srgbClr val="EEC9B7"/>
      </a:accent4>
      <a:accent5>
        <a:srgbClr val="D5C5B5"/>
      </a:accent5>
      <a:accent6>
        <a:srgbClr val="E9AA9A"/>
      </a:accent6>
      <a:hlink>
        <a:srgbClr val="4B553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193</Words>
  <Application>Microsoft Office PowerPoint</Application>
  <PresentationFormat>On-screen Show (16:9)</PresentationFormat>
  <Paragraphs>39</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Varela Round</vt:lpstr>
      <vt:lpstr>Arial</vt:lpstr>
      <vt:lpstr>Gaegu</vt:lpstr>
      <vt:lpstr>Gaegu;300</vt:lpstr>
      <vt:lpstr>Roboto Condensed Light</vt:lpstr>
      <vt:lpstr>Kawaii Interface for Marketing by Slidesgo</vt:lpstr>
      <vt:lpstr>LOWONGAN PEKERJAAN GRILLS</vt:lpstr>
      <vt:lpstr>ANGGOTA</vt:lpstr>
      <vt:lpstr>ANALISIS</vt:lpstr>
      <vt:lpstr>MASALAH</vt:lpstr>
      <vt:lpstr>USULAN</vt:lpstr>
      <vt:lpstr>STRUKTUR NAVIGASI</vt:lpstr>
      <vt:lpstr>PowerPoint Presentation</vt:lpstr>
      <vt:lpstr>TAMPILAN WEB</vt:lpstr>
      <vt:lpstr>HOMEPAGE</vt:lpstr>
      <vt:lpstr>HOMEPAGE</vt:lpstr>
      <vt:lpstr>ABOUT COMPANY</vt:lpstr>
      <vt:lpstr>COMPANY CONTACT</vt:lpstr>
      <vt:lpstr>INPUT</vt:lpstr>
      <vt:lpstr>OUTPUT</vt:lpstr>
      <vt:lpstr>KESIMPULAN </vt:lpstr>
      <vt:lpstr>Sistem informasi lowongan kerja berbasis web ini dirancang dengan menggunakan bahasa pemrograman PHP, CSS, HTML. Website yang kami buat memudahkan para pelamar untuk menaruh lamaran tanpa buang-buang biaya, dan waktu.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LOWONGAN PEKERJAAN GRILLS</dc:title>
  <cp:lastModifiedBy>user</cp:lastModifiedBy>
  <cp:revision>1</cp:revision>
  <dcterms:modified xsi:type="dcterms:W3CDTF">2021-06-13T02:01:08Z</dcterms:modified>
</cp:coreProperties>
</file>