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font" Target="fonts/Roboto-regular.fntdata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f4fd84cc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f4fd84cc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f4fd84cc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f4fd84cc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f4fd84cc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f4fd84cc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f4fd84cc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f4fd84cc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33425" y="1479652"/>
            <a:ext cx="53613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Portfolio Website KPIs</a:t>
            </a:r>
            <a:endParaRPr b="1" sz="4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877500" y="2304450"/>
            <a:ext cx="18840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Nischala - UI/UX Developer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113925" y="921800"/>
            <a:ext cx="72108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27225"/>
            <a:ext cx="7505700" cy="25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Primary Objective: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primary purpose of my portfolio website is to showcase my work and skills as a UI/UX Developer, Front-End Developer, and Graphic Designer to potential employers.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Job Aspirations: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am looking to secure roles that allow me to innovate in the fields of UI/UX design and front-end development.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Skills Focus: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aim to not only display my existing skills in web development and design but also to continuously evolve in areas such as responsive design, user-centered design, and modern JavaScript frameworks.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061600" y="921800"/>
            <a:ext cx="32295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KPI 1: Website Traffic</a:t>
            </a:r>
            <a:endParaRPr b="1"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061600" y="1676725"/>
            <a:ext cx="75057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Metric</a:t>
            </a: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visitors and unique sessions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uccess Criteria: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Reaching 1,000 unique visitors per month to indicate strong visibility and reach.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931625" y="1150400"/>
            <a:ext cx="72408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KPI 2: Engagement Metrics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Metric: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Average session duration, pages per session, bounce rate.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Success Criteria: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Average session duration over 2 minutes and multiple pages per session.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986825" y="980175"/>
            <a:ext cx="73380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Follow-Up and Review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986825" y="1540100"/>
            <a:ext cx="75057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Review Date: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Quarterly review scheduled for [3 months from today’s date].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Calendar Entry: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Portfolio KPI Review on [exact date].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Adjustments based on KPI review outcomes for continuous improvement.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