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4276" r:id="rId5"/>
  </p:sldMasterIdLst>
  <p:notesMasterIdLst>
    <p:notesMasterId r:id="rId30"/>
  </p:notesMasterIdLst>
  <p:handoutMasterIdLst>
    <p:handoutMasterId r:id="rId31"/>
  </p:handoutMasterIdLst>
  <p:sldIdLst>
    <p:sldId id="381" r:id="rId6"/>
    <p:sldId id="404" r:id="rId7"/>
    <p:sldId id="405" r:id="rId8"/>
    <p:sldId id="406" r:id="rId9"/>
    <p:sldId id="407" r:id="rId10"/>
    <p:sldId id="408" r:id="rId11"/>
    <p:sldId id="409" r:id="rId12"/>
    <p:sldId id="410" r:id="rId13"/>
    <p:sldId id="375" r:id="rId14"/>
    <p:sldId id="403" r:id="rId15"/>
    <p:sldId id="386" r:id="rId16"/>
    <p:sldId id="411" r:id="rId17"/>
    <p:sldId id="412" r:id="rId18"/>
    <p:sldId id="415" r:id="rId19"/>
    <p:sldId id="416" r:id="rId20"/>
    <p:sldId id="421" r:id="rId21"/>
    <p:sldId id="422" r:id="rId22"/>
    <p:sldId id="413" r:id="rId23"/>
    <p:sldId id="414" r:id="rId24"/>
    <p:sldId id="417" r:id="rId25"/>
    <p:sldId id="419" r:id="rId26"/>
    <p:sldId id="420" r:id="rId27"/>
    <p:sldId id="400" r:id="rId28"/>
    <p:sldId id="35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12241850-6AF6-B194-3F2F-B22FD3258D02}" v="70" dt="2020-10-20T06:45:11.606"/>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1992" dt="2020-10-08T11:18:28.892"/>
    <p1510:client id="{8D8E432B-F5E3-87BB-794A-A2A421DD9047}" v="8" dt="2020-08-29T03:24:30.979"/>
    <p1510:client id="{EAB04484-8899-2CA0-E6C6-2684FA95C21D}" v="1117" dt="2020-10-07T11:01:36.942"/>
    <p1510:client id="{ED345FCC-8E54-2FE0-C335-D229291A2FB9}" v="259" dt="2020-10-19T10:25:09.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Lakshmipathy" userId="S::rakeshl@maveric-systems.com::6050c502-d529-4eba-90b2-5e1eb16aa821" providerId="AD" clId="Web-{12241850-6AF6-B194-3F2F-B22FD3258D02}"/>
    <pc:docChg chg="modSld">
      <pc:chgData name="Rakesh Lakshmipathy" userId="S::rakeshl@maveric-systems.com::6050c502-d529-4eba-90b2-5e1eb16aa821" providerId="AD" clId="Web-{12241850-6AF6-B194-3F2F-B22FD3258D02}" dt="2020-10-20T06:45:11.606" v="68" actId="20577"/>
      <pc:docMkLst>
        <pc:docMk/>
      </pc:docMkLst>
      <pc:sldChg chg="modSp">
        <pc:chgData name="Rakesh Lakshmipathy" userId="S::rakeshl@maveric-systems.com::6050c502-d529-4eba-90b2-5e1eb16aa821" providerId="AD" clId="Web-{12241850-6AF6-B194-3F2F-B22FD3258D02}" dt="2020-10-20T06:41:39.042" v="0" actId="20577"/>
        <pc:sldMkLst>
          <pc:docMk/>
          <pc:sldMk cId="2276678590" sldId="375"/>
        </pc:sldMkLst>
        <pc:spChg chg="mod">
          <ac:chgData name="Rakesh Lakshmipathy" userId="S::rakeshl@maveric-systems.com::6050c502-d529-4eba-90b2-5e1eb16aa821" providerId="AD" clId="Web-{12241850-6AF6-B194-3F2F-B22FD3258D02}" dt="2020-10-20T06:41:39.042" v="0" actId="20577"/>
          <ac:spMkLst>
            <pc:docMk/>
            <pc:sldMk cId="2276678590" sldId="375"/>
            <ac:spMk id="3" creationId="{3A026BAA-8421-4209-ABC2-8A5B6445A1C2}"/>
          </ac:spMkLst>
        </pc:spChg>
      </pc:sldChg>
      <pc:sldChg chg="modSp">
        <pc:chgData name="Rakesh Lakshmipathy" userId="S::rakeshl@maveric-systems.com::6050c502-d529-4eba-90b2-5e1eb16aa821" providerId="AD" clId="Web-{12241850-6AF6-B194-3F2F-B22FD3258D02}" dt="2020-10-20T06:41:55.995" v="6" actId="20577"/>
        <pc:sldMkLst>
          <pc:docMk/>
          <pc:sldMk cId="497650310" sldId="376"/>
        </pc:sldMkLst>
        <pc:spChg chg="mod">
          <ac:chgData name="Rakesh Lakshmipathy" userId="S::rakeshl@maveric-systems.com::6050c502-d529-4eba-90b2-5e1eb16aa821" providerId="AD" clId="Web-{12241850-6AF6-B194-3F2F-B22FD3258D02}" dt="2020-10-20T06:41:55.995" v="6" actId="20577"/>
          <ac:spMkLst>
            <pc:docMk/>
            <pc:sldMk cId="497650310" sldId="376"/>
            <ac:spMk id="3" creationId="{3A026BAA-8421-4209-ABC2-8A5B6445A1C2}"/>
          </ac:spMkLst>
        </pc:spChg>
      </pc:sldChg>
      <pc:sldChg chg="modSp">
        <pc:chgData name="Rakesh Lakshmipathy" userId="S::rakeshl@maveric-systems.com::6050c502-d529-4eba-90b2-5e1eb16aa821" providerId="AD" clId="Web-{12241850-6AF6-B194-3F2F-B22FD3258D02}" dt="2020-10-20T06:42:03.620" v="9" actId="20577"/>
        <pc:sldMkLst>
          <pc:docMk/>
          <pc:sldMk cId="3414234315" sldId="377"/>
        </pc:sldMkLst>
        <pc:spChg chg="mod">
          <ac:chgData name="Rakesh Lakshmipathy" userId="S::rakeshl@maveric-systems.com::6050c502-d529-4eba-90b2-5e1eb16aa821" providerId="AD" clId="Web-{12241850-6AF6-B194-3F2F-B22FD3258D02}" dt="2020-10-20T06:42:03.620" v="9" actId="20577"/>
          <ac:spMkLst>
            <pc:docMk/>
            <pc:sldMk cId="3414234315" sldId="377"/>
            <ac:spMk id="3" creationId="{3A026BAA-8421-4209-ABC2-8A5B6445A1C2}"/>
          </ac:spMkLst>
        </pc:spChg>
      </pc:sldChg>
      <pc:sldChg chg="modSp">
        <pc:chgData name="Rakesh Lakshmipathy" userId="S::rakeshl@maveric-systems.com::6050c502-d529-4eba-90b2-5e1eb16aa821" providerId="AD" clId="Web-{12241850-6AF6-B194-3F2F-B22FD3258D02}" dt="2020-10-20T06:41:48.182" v="3" actId="20577"/>
        <pc:sldMkLst>
          <pc:docMk/>
          <pc:sldMk cId="2610125523" sldId="382"/>
        </pc:sldMkLst>
        <pc:spChg chg="mod">
          <ac:chgData name="Rakesh Lakshmipathy" userId="S::rakeshl@maveric-systems.com::6050c502-d529-4eba-90b2-5e1eb16aa821" providerId="AD" clId="Web-{12241850-6AF6-B194-3F2F-B22FD3258D02}" dt="2020-10-20T06:41:48.182" v="3" actId="20577"/>
          <ac:spMkLst>
            <pc:docMk/>
            <pc:sldMk cId="2610125523" sldId="382"/>
            <ac:spMk id="3" creationId="{3A026BAA-8421-4209-ABC2-8A5B6445A1C2}"/>
          </ac:spMkLst>
        </pc:spChg>
      </pc:sldChg>
      <pc:sldChg chg="modSp">
        <pc:chgData name="Rakesh Lakshmipathy" userId="S::rakeshl@maveric-systems.com::6050c502-d529-4eba-90b2-5e1eb16aa821" providerId="AD" clId="Web-{12241850-6AF6-B194-3F2F-B22FD3258D02}" dt="2020-10-20T06:42:17.370" v="16" actId="20577"/>
        <pc:sldMkLst>
          <pc:docMk/>
          <pc:sldMk cId="3167450862" sldId="383"/>
        </pc:sldMkLst>
        <pc:spChg chg="mod">
          <ac:chgData name="Rakesh Lakshmipathy" userId="S::rakeshl@maveric-systems.com::6050c502-d529-4eba-90b2-5e1eb16aa821" providerId="AD" clId="Web-{12241850-6AF6-B194-3F2F-B22FD3258D02}" dt="2020-10-20T06:42:10.667" v="12" actId="1076"/>
          <ac:spMkLst>
            <pc:docMk/>
            <pc:sldMk cId="3167450862" sldId="383"/>
            <ac:spMk id="2" creationId="{7CB9D666-6987-4AAA-9EDE-74105B07065D}"/>
          </ac:spMkLst>
        </pc:spChg>
        <pc:spChg chg="mod">
          <ac:chgData name="Rakesh Lakshmipathy" userId="S::rakeshl@maveric-systems.com::6050c502-d529-4eba-90b2-5e1eb16aa821" providerId="AD" clId="Web-{12241850-6AF6-B194-3F2F-B22FD3258D02}" dt="2020-10-20T06:42:17.370" v="16" actId="20577"/>
          <ac:spMkLst>
            <pc:docMk/>
            <pc:sldMk cId="3167450862" sldId="383"/>
            <ac:spMk id="3" creationId="{9D22C5A2-1529-4959-974B-A0503098E08A}"/>
          </ac:spMkLst>
        </pc:spChg>
      </pc:sldChg>
      <pc:sldChg chg="modSp">
        <pc:chgData name="Rakesh Lakshmipathy" userId="S::rakeshl@maveric-systems.com::6050c502-d529-4eba-90b2-5e1eb16aa821" providerId="AD" clId="Web-{12241850-6AF6-B194-3F2F-B22FD3258D02}" dt="2020-10-20T06:42:32.667" v="21" actId="1076"/>
        <pc:sldMkLst>
          <pc:docMk/>
          <pc:sldMk cId="1468128168" sldId="384"/>
        </pc:sldMkLst>
        <pc:spChg chg="mod">
          <ac:chgData name="Rakesh Lakshmipathy" userId="S::rakeshl@maveric-systems.com::6050c502-d529-4eba-90b2-5e1eb16aa821" providerId="AD" clId="Web-{12241850-6AF6-B194-3F2F-B22FD3258D02}" dt="2020-10-20T06:42:26.370" v="18" actId="20577"/>
          <ac:spMkLst>
            <pc:docMk/>
            <pc:sldMk cId="1468128168" sldId="384"/>
            <ac:spMk id="3" creationId="{BF457E7E-29CE-44D3-9538-EEA78906C3FE}"/>
          </ac:spMkLst>
        </pc:spChg>
        <pc:spChg chg="mod">
          <ac:chgData name="Rakesh Lakshmipathy" userId="S::rakeshl@maveric-systems.com::6050c502-d529-4eba-90b2-5e1eb16aa821" providerId="AD" clId="Web-{12241850-6AF6-B194-3F2F-B22FD3258D02}" dt="2020-10-20T06:42:32.667" v="21" actId="1076"/>
          <ac:spMkLst>
            <pc:docMk/>
            <pc:sldMk cId="1468128168" sldId="384"/>
            <ac:spMk id="7" creationId="{0EF2C62E-60B3-466F-83F5-D957A422AC14}"/>
          </ac:spMkLst>
        </pc:spChg>
      </pc:sldChg>
      <pc:sldChg chg="modSp">
        <pc:chgData name="Rakesh Lakshmipathy" userId="S::rakeshl@maveric-systems.com::6050c502-d529-4eba-90b2-5e1eb16aa821" providerId="AD" clId="Web-{12241850-6AF6-B194-3F2F-B22FD3258D02}" dt="2020-10-20T06:42:46.652" v="23" actId="20577"/>
        <pc:sldMkLst>
          <pc:docMk/>
          <pc:sldMk cId="1748754695" sldId="385"/>
        </pc:sldMkLst>
        <pc:spChg chg="mod">
          <ac:chgData name="Rakesh Lakshmipathy" userId="S::rakeshl@maveric-systems.com::6050c502-d529-4eba-90b2-5e1eb16aa821" providerId="AD" clId="Web-{12241850-6AF6-B194-3F2F-B22FD3258D02}" dt="2020-10-20T06:42:39.620" v="22" actId="1076"/>
          <ac:spMkLst>
            <pc:docMk/>
            <pc:sldMk cId="1748754695" sldId="385"/>
            <ac:spMk id="2" creationId="{E3A695E0-82B6-4232-B8D7-71F0C518642C}"/>
          </ac:spMkLst>
        </pc:spChg>
        <pc:spChg chg="mod">
          <ac:chgData name="Rakesh Lakshmipathy" userId="S::rakeshl@maveric-systems.com::6050c502-d529-4eba-90b2-5e1eb16aa821" providerId="AD" clId="Web-{12241850-6AF6-B194-3F2F-B22FD3258D02}" dt="2020-10-20T06:42:46.652" v="23" actId="20577"/>
          <ac:spMkLst>
            <pc:docMk/>
            <pc:sldMk cId="1748754695" sldId="385"/>
            <ac:spMk id="3" creationId="{1DFA2C2C-6DDA-4ED0-BA4A-E215AF8AD668}"/>
          </ac:spMkLst>
        </pc:spChg>
      </pc:sldChg>
      <pc:sldChg chg="modSp">
        <pc:chgData name="Rakesh Lakshmipathy" userId="S::rakeshl@maveric-systems.com::6050c502-d529-4eba-90b2-5e1eb16aa821" providerId="AD" clId="Web-{12241850-6AF6-B194-3F2F-B22FD3258D02}" dt="2020-10-20T06:42:56.996" v="26" actId="20577"/>
        <pc:sldMkLst>
          <pc:docMk/>
          <pc:sldMk cId="4259825831" sldId="386"/>
        </pc:sldMkLst>
        <pc:spChg chg="mod">
          <ac:chgData name="Rakesh Lakshmipathy" userId="S::rakeshl@maveric-systems.com::6050c502-d529-4eba-90b2-5e1eb16aa821" providerId="AD" clId="Web-{12241850-6AF6-B194-3F2F-B22FD3258D02}" dt="2020-10-20T06:42:56.996" v="26" actId="20577"/>
          <ac:spMkLst>
            <pc:docMk/>
            <pc:sldMk cId="4259825831" sldId="386"/>
            <ac:spMk id="3" creationId="{FBB341BF-A1B3-44BE-9338-684B7484A41C}"/>
          </ac:spMkLst>
        </pc:spChg>
      </pc:sldChg>
      <pc:sldChg chg="modSp">
        <pc:chgData name="Rakesh Lakshmipathy" userId="S::rakeshl@maveric-systems.com::6050c502-d529-4eba-90b2-5e1eb16aa821" providerId="AD" clId="Web-{12241850-6AF6-B194-3F2F-B22FD3258D02}" dt="2020-10-20T06:43:02.636" v="30" actId="20577"/>
        <pc:sldMkLst>
          <pc:docMk/>
          <pc:sldMk cId="1189829275" sldId="387"/>
        </pc:sldMkLst>
        <pc:spChg chg="mod">
          <ac:chgData name="Rakesh Lakshmipathy" userId="S::rakeshl@maveric-systems.com::6050c502-d529-4eba-90b2-5e1eb16aa821" providerId="AD" clId="Web-{12241850-6AF6-B194-3F2F-B22FD3258D02}" dt="2020-10-20T06:43:02.636" v="30" actId="20577"/>
          <ac:spMkLst>
            <pc:docMk/>
            <pc:sldMk cId="1189829275" sldId="387"/>
            <ac:spMk id="2" creationId="{6987F35B-5643-480D-95D9-811BA86C206C}"/>
          </ac:spMkLst>
        </pc:spChg>
      </pc:sldChg>
      <pc:sldChg chg="modSp">
        <pc:chgData name="Rakesh Lakshmipathy" userId="S::rakeshl@maveric-systems.com::6050c502-d529-4eba-90b2-5e1eb16aa821" providerId="AD" clId="Web-{12241850-6AF6-B194-3F2F-B22FD3258D02}" dt="2020-10-20T06:43:49.637" v="39" actId="20577"/>
        <pc:sldMkLst>
          <pc:docMk/>
          <pc:sldMk cId="2289401578" sldId="390"/>
        </pc:sldMkLst>
        <pc:spChg chg="mod">
          <ac:chgData name="Rakesh Lakshmipathy" userId="S::rakeshl@maveric-systems.com::6050c502-d529-4eba-90b2-5e1eb16aa821" providerId="AD" clId="Web-{12241850-6AF6-B194-3F2F-B22FD3258D02}" dt="2020-10-20T06:43:49.637" v="39" actId="20577"/>
          <ac:spMkLst>
            <pc:docMk/>
            <pc:sldMk cId="2289401578" sldId="390"/>
            <ac:spMk id="3" creationId="{447F2E54-8B9E-4C6C-8E8C-3DDFC162E2E6}"/>
          </ac:spMkLst>
        </pc:spChg>
      </pc:sldChg>
      <pc:sldChg chg="modSp">
        <pc:chgData name="Rakesh Lakshmipathy" userId="S::rakeshl@maveric-systems.com::6050c502-d529-4eba-90b2-5e1eb16aa821" providerId="AD" clId="Web-{12241850-6AF6-B194-3F2F-B22FD3258D02}" dt="2020-10-20T06:43:58.043" v="45" actId="1076"/>
        <pc:sldMkLst>
          <pc:docMk/>
          <pc:sldMk cId="2364483620" sldId="391"/>
        </pc:sldMkLst>
        <pc:spChg chg="mod">
          <ac:chgData name="Rakesh Lakshmipathy" userId="S::rakeshl@maveric-systems.com::6050c502-d529-4eba-90b2-5e1eb16aa821" providerId="AD" clId="Web-{12241850-6AF6-B194-3F2F-B22FD3258D02}" dt="2020-10-20T06:43:58.043" v="45" actId="1076"/>
          <ac:spMkLst>
            <pc:docMk/>
            <pc:sldMk cId="2364483620" sldId="391"/>
            <ac:spMk id="2" creationId="{55CD59C9-1E8A-43F3-BAF4-6246FA5BC76D}"/>
          </ac:spMkLst>
        </pc:spChg>
        <pc:spChg chg="mod">
          <ac:chgData name="Rakesh Lakshmipathy" userId="S::rakeshl@maveric-systems.com::6050c502-d529-4eba-90b2-5e1eb16aa821" providerId="AD" clId="Web-{12241850-6AF6-B194-3F2F-B22FD3258D02}" dt="2020-10-20T06:43:55.262" v="42" actId="20577"/>
          <ac:spMkLst>
            <pc:docMk/>
            <pc:sldMk cId="2364483620" sldId="391"/>
            <ac:spMk id="3" creationId="{D9B546C1-363F-426E-8AE8-9342F8C415C1}"/>
          </ac:spMkLst>
        </pc:spChg>
      </pc:sldChg>
      <pc:sldChg chg="modSp">
        <pc:chgData name="Rakesh Lakshmipathy" userId="S::rakeshl@maveric-systems.com::6050c502-d529-4eba-90b2-5e1eb16aa821" providerId="AD" clId="Web-{12241850-6AF6-B194-3F2F-B22FD3258D02}" dt="2020-10-20T06:44:04.981" v="46" actId="20577"/>
        <pc:sldMkLst>
          <pc:docMk/>
          <pc:sldMk cId="3903126931" sldId="392"/>
        </pc:sldMkLst>
        <pc:spChg chg="mod">
          <ac:chgData name="Rakesh Lakshmipathy" userId="S::rakeshl@maveric-systems.com::6050c502-d529-4eba-90b2-5e1eb16aa821" providerId="AD" clId="Web-{12241850-6AF6-B194-3F2F-B22FD3258D02}" dt="2020-10-20T06:44:04.981" v="46" actId="20577"/>
          <ac:spMkLst>
            <pc:docMk/>
            <pc:sldMk cId="3903126931" sldId="392"/>
            <ac:spMk id="3" creationId="{C7B2F0B2-C071-487D-B2F3-71F6AD59E2CA}"/>
          </ac:spMkLst>
        </pc:spChg>
      </pc:sldChg>
      <pc:sldChg chg="modSp">
        <pc:chgData name="Rakesh Lakshmipathy" userId="S::rakeshl@maveric-systems.com::6050c502-d529-4eba-90b2-5e1eb16aa821" providerId="AD" clId="Web-{12241850-6AF6-B194-3F2F-B22FD3258D02}" dt="2020-10-20T06:44:15.809" v="49" actId="20577"/>
        <pc:sldMkLst>
          <pc:docMk/>
          <pc:sldMk cId="2886928943" sldId="393"/>
        </pc:sldMkLst>
        <pc:spChg chg="mod">
          <ac:chgData name="Rakesh Lakshmipathy" userId="S::rakeshl@maveric-systems.com::6050c502-d529-4eba-90b2-5e1eb16aa821" providerId="AD" clId="Web-{12241850-6AF6-B194-3F2F-B22FD3258D02}" dt="2020-10-20T06:44:15.809" v="49" actId="20577"/>
          <ac:spMkLst>
            <pc:docMk/>
            <pc:sldMk cId="2886928943" sldId="393"/>
            <ac:spMk id="3" creationId="{C7B2F0B2-C071-487D-B2F3-71F6AD59E2CA}"/>
          </ac:spMkLst>
        </pc:spChg>
      </pc:sldChg>
      <pc:sldChg chg="modSp">
        <pc:chgData name="Rakesh Lakshmipathy" userId="S::rakeshl@maveric-systems.com::6050c502-d529-4eba-90b2-5e1eb16aa821" providerId="AD" clId="Web-{12241850-6AF6-B194-3F2F-B22FD3258D02}" dt="2020-10-20T06:44:24.059" v="52" actId="20577"/>
        <pc:sldMkLst>
          <pc:docMk/>
          <pc:sldMk cId="2606365400" sldId="394"/>
        </pc:sldMkLst>
        <pc:spChg chg="mod">
          <ac:chgData name="Rakesh Lakshmipathy" userId="S::rakeshl@maveric-systems.com::6050c502-d529-4eba-90b2-5e1eb16aa821" providerId="AD" clId="Web-{12241850-6AF6-B194-3F2F-B22FD3258D02}" dt="2020-10-20T06:44:24.059" v="52" actId="20577"/>
          <ac:spMkLst>
            <pc:docMk/>
            <pc:sldMk cId="2606365400" sldId="394"/>
            <ac:spMk id="3" creationId="{C7B2F0B2-C071-487D-B2F3-71F6AD59E2CA}"/>
          </ac:spMkLst>
        </pc:spChg>
      </pc:sldChg>
      <pc:sldChg chg="modSp">
        <pc:chgData name="Rakesh Lakshmipathy" userId="S::rakeshl@maveric-systems.com::6050c502-d529-4eba-90b2-5e1eb16aa821" providerId="AD" clId="Web-{12241850-6AF6-B194-3F2F-B22FD3258D02}" dt="2020-10-20T06:44:31.246" v="55" actId="20577"/>
        <pc:sldMkLst>
          <pc:docMk/>
          <pc:sldMk cId="28492227" sldId="395"/>
        </pc:sldMkLst>
        <pc:spChg chg="mod">
          <ac:chgData name="Rakesh Lakshmipathy" userId="S::rakeshl@maveric-systems.com::6050c502-d529-4eba-90b2-5e1eb16aa821" providerId="AD" clId="Web-{12241850-6AF6-B194-3F2F-B22FD3258D02}" dt="2020-10-20T06:44:31.246" v="55" actId="20577"/>
          <ac:spMkLst>
            <pc:docMk/>
            <pc:sldMk cId="28492227" sldId="395"/>
            <ac:spMk id="3" creationId="{8CB422CE-0BE8-4F65-9659-E547E56629BD}"/>
          </ac:spMkLst>
        </pc:spChg>
      </pc:sldChg>
      <pc:sldChg chg="modSp">
        <pc:chgData name="Rakesh Lakshmipathy" userId="S::rakeshl@maveric-systems.com::6050c502-d529-4eba-90b2-5e1eb16aa821" providerId="AD" clId="Web-{12241850-6AF6-B194-3F2F-B22FD3258D02}" dt="2020-10-20T06:44:48.012" v="58" actId="20577"/>
        <pc:sldMkLst>
          <pc:docMk/>
          <pc:sldMk cId="663884946" sldId="397"/>
        </pc:sldMkLst>
        <pc:spChg chg="mod">
          <ac:chgData name="Rakesh Lakshmipathy" userId="S::rakeshl@maveric-systems.com::6050c502-d529-4eba-90b2-5e1eb16aa821" providerId="AD" clId="Web-{12241850-6AF6-B194-3F2F-B22FD3258D02}" dt="2020-10-20T06:44:48.012" v="58" actId="20577"/>
          <ac:spMkLst>
            <pc:docMk/>
            <pc:sldMk cId="663884946" sldId="397"/>
            <ac:spMk id="3" creationId="{B8488F26-D8B4-4DC3-A0F5-2C212591F99E}"/>
          </ac:spMkLst>
        </pc:spChg>
      </pc:sldChg>
      <pc:sldChg chg="modSp">
        <pc:chgData name="Rakesh Lakshmipathy" userId="S::rakeshl@maveric-systems.com::6050c502-d529-4eba-90b2-5e1eb16aa821" providerId="AD" clId="Web-{12241850-6AF6-B194-3F2F-B22FD3258D02}" dt="2020-10-20T06:44:55.403" v="61" actId="20577"/>
        <pc:sldMkLst>
          <pc:docMk/>
          <pc:sldMk cId="1228020704" sldId="398"/>
        </pc:sldMkLst>
        <pc:spChg chg="mod">
          <ac:chgData name="Rakesh Lakshmipathy" userId="S::rakeshl@maveric-systems.com::6050c502-d529-4eba-90b2-5e1eb16aa821" providerId="AD" clId="Web-{12241850-6AF6-B194-3F2F-B22FD3258D02}" dt="2020-10-20T06:44:55.403" v="61" actId="20577"/>
          <ac:spMkLst>
            <pc:docMk/>
            <pc:sldMk cId="1228020704" sldId="398"/>
            <ac:spMk id="3" creationId="{6D58D564-D497-4BC8-B85D-CAF0AA07BC4E}"/>
          </ac:spMkLst>
        </pc:spChg>
      </pc:sldChg>
      <pc:sldChg chg="modSp">
        <pc:chgData name="Rakesh Lakshmipathy" userId="S::rakeshl@maveric-systems.com::6050c502-d529-4eba-90b2-5e1eb16aa821" providerId="AD" clId="Web-{12241850-6AF6-B194-3F2F-B22FD3258D02}" dt="2020-10-20T06:45:02.465" v="64" actId="20577"/>
        <pc:sldMkLst>
          <pc:docMk/>
          <pc:sldMk cId="3825303381" sldId="399"/>
        </pc:sldMkLst>
        <pc:spChg chg="mod">
          <ac:chgData name="Rakesh Lakshmipathy" userId="S::rakeshl@maveric-systems.com::6050c502-d529-4eba-90b2-5e1eb16aa821" providerId="AD" clId="Web-{12241850-6AF6-B194-3F2F-B22FD3258D02}" dt="2020-10-20T06:45:02.465" v="64" actId="20577"/>
          <ac:spMkLst>
            <pc:docMk/>
            <pc:sldMk cId="3825303381" sldId="399"/>
            <ac:spMk id="3" creationId="{1F594FE4-AE5C-47C9-8876-E8617E61C744}"/>
          </ac:spMkLst>
        </pc:spChg>
      </pc:sldChg>
      <pc:sldChg chg="modSp">
        <pc:chgData name="Rakesh Lakshmipathy" userId="S::rakeshl@maveric-systems.com::6050c502-d529-4eba-90b2-5e1eb16aa821" providerId="AD" clId="Web-{12241850-6AF6-B194-3F2F-B22FD3258D02}" dt="2020-10-20T06:45:11.606" v="67" actId="20577"/>
        <pc:sldMkLst>
          <pc:docMk/>
          <pc:sldMk cId="3646186606" sldId="400"/>
        </pc:sldMkLst>
        <pc:spChg chg="mod">
          <ac:chgData name="Rakesh Lakshmipathy" userId="S::rakeshl@maveric-systems.com::6050c502-d529-4eba-90b2-5e1eb16aa821" providerId="AD" clId="Web-{12241850-6AF6-B194-3F2F-B22FD3258D02}" dt="2020-10-20T06:45:11.606" v="67" actId="20577"/>
          <ac:spMkLst>
            <pc:docMk/>
            <pc:sldMk cId="3646186606" sldId="400"/>
            <ac:spMk id="3" creationId="{1E244992-97C8-4B58-956F-FC4DAF38B081}"/>
          </ac:spMkLst>
        </pc:spChg>
      </pc:sldChg>
    </pc:docChg>
  </pc:docChgLst>
  <pc:docChgLst>
    <pc:chgData name="Rakesh Lakshmipathy" userId="S::rakeshl@maveric-systems.com::6050c502-d529-4eba-90b2-5e1eb16aa821" providerId="AD" clId="Web-{ED345FCC-8E54-2FE0-C335-D229291A2FB9}"/>
    <pc:docChg chg="modSld">
      <pc:chgData name="Rakesh Lakshmipathy" userId="S::rakeshl@maveric-systems.com::6050c502-d529-4eba-90b2-5e1eb16aa821" providerId="AD" clId="Web-{ED345FCC-8E54-2FE0-C335-D229291A2FB9}" dt="2020-10-19T10:25:09.708" v="220" actId="20577"/>
      <pc:docMkLst>
        <pc:docMk/>
      </pc:docMkLst>
      <pc:sldChg chg="modSp">
        <pc:chgData name="Rakesh Lakshmipathy" userId="S::rakeshl@maveric-systems.com::6050c502-d529-4eba-90b2-5e1eb16aa821" providerId="AD" clId="Web-{ED345FCC-8E54-2FE0-C335-D229291A2FB9}" dt="2020-10-19T10:12:46.424" v="12" actId="20577"/>
        <pc:sldMkLst>
          <pc:docMk/>
          <pc:sldMk cId="2276678590" sldId="375"/>
        </pc:sldMkLst>
        <pc:spChg chg="mod">
          <ac:chgData name="Rakesh Lakshmipathy" userId="S::rakeshl@maveric-systems.com::6050c502-d529-4eba-90b2-5e1eb16aa821" providerId="AD" clId="Web-{ED345FCC-8E54-2FE0-C335-D229291A2FB9}" dt="2020-10-19T10:12:34.174" v="11" actId="20577"/>
          <ac:spMkLst>
            <pc:docMk/>
            <pc:sldMk cId="2276678590" sldId="375"/>
            <ac:spMk id="2" creationId="{DE7F924B-C620-4411-816E-07FF660B406C}"/>
          </ac:spMkLst>
        </pc:spChg>
        <pc:spChg chg="mod">
          <ac:chgData name="Rakesh Lakshmipathy" userId="S::rakeshl@maveric-systems.com::6050c502-d529-4eba-90b2-5e1eb16aa821" providerId="AD" clId="Web-{ED345FCC-8E54-2FE0-C335-D229291A2FB9}" dt="2020-10-19T10:12:46.424" v="12" actId="20577"/>
          <ac:spMkLst>
            <pc:docMk/>
            <pc:sldMk cId="2276678590" sldId="375"/>
            <ac:spMk id="3" creationId="{3A026BAA-8421-4209-ABC2-8A5B6445A1C2}"/>
          </ac:spMkLst>
        </pc:spChg>
        <pc:spChg chg="mod">
          <ac:chgData name="Rakesh Lakshmipathy" userId="S::rakeshl@maveric-systems.com::6050c502-d529-4eba-90b2-5e1eb16aa821" providerId="AD" clId="Web-{ED345FCC-8E54-2FE0-C335-D229291A2FB9}" dt="2020-10-19T10:12:18.674" v="4" actId="20577"/>
          <ac:spMkLst>
            <pc:docMk/>
            <pc:sldMk cId="2276678590" sldId="375"/>
            <ac:spMk id="5" creationId="{3B9D733C-A824-42DA-9E01-5683130F6180}"/>
          </ac:spMkLst>
        </pc:spChg>
      </pc:sldChg>
      <pc:sldChg chg="modSp">
        <pc:chgData name="Rakesh Lakshmipathy" userId="S::rakeshl@maveric-systems.com::6050c502-d529-4eba-90b2-5e1eb16aa821" providerId="AD" clId="Web-{ED345FCC-8E54-2FE0-C335-D229291A2FB9}" dt="2020-10-19T10:13:14.237" v="24" actId="20577"/>
        <pc:sldMkLst>
          <pc:docMk/>
          <pc:sldMk cId="497650310" sldId="376"/>
        </pc:sldMkLst>
        <pc:spChg chg="mod">
          <ac:chgData name="Rakesh Lakshmipathy" userId="S::rakeshl@maveric-systems.com::6050c502-d529-4eba-90b2-5e1eb16aa821" providerId="AD" clId="Web-{ED345FCC-8E54-2FE0-C335-D229291A2FB9}" dt="2020-10-19T10:13:12.127" v="23" actId="20577"/>
          <ac:spMkLst>
            <pc:docMk/>
            <pc:sldMk cId="497650310" sldId="376"/>
            <ac:spMk id="2" creationId="{DE7F924B-C620-4411-816E-07FF660B406C}"/>
          </ac:spMkLst>
        </pc:spChg>
        <pc:spChg chg="mod">
          <ac:chgData name="Rakesh Lakshmipathy" userId="S::rakeshl@maveric-systems.com::6050c502-d529-4eba-90b2-5e1eb16aa821" providerId="AD" clId="Web-{ED345FCC-8E54-2FE0-C335-D229291A2FB9}" dt="2020-10-19T10:13:14.237" v="24" actId="20577"/>
          <ac:spMkLst>
            <pc:docMk/>
            <pc:sldMk cId="497650310" sldId="376"/>
            <ac:spMk id="3" creationId="{3A026BAA-8421-4209-ABC2-8A5B6445A1C2}"/>
          </ac:spMkLst>
        </pc:spChg>
      </pc:sldChg>
      <pc:sldChg chg="modSp">
        <pc:chgData name="Rakesh Lakshmipathy" userId="S::rakeshl@maveric-systems.com::6050c502-d529-4eba-90b2-5e1eb16aa821" providerId="AD" clId="Web-{ED345FCC-8E54-2FE0-C335-D229291A2FB9}" dt="2020-10-19T10:13:21.127" v="28" actId="20577"/>
        <pc:sldMkLst>
          <pc:docMk/>
          <pc:sldMk cId="3414234315" sldId="377"/>
        </pc:sldMkLst>
        <pc:spChg chg="mod">
          <ac:chgData name="Rakesh Lakshmipathy" userId="S::rakeshl@maveric-systems.com::6050c502-d529-4eba-90b2-5e1eb16aa821" providerId="AD" clId="Web-{ED345FCC-8E54-2FE0-C335-D229291A2FB9}" dt="2020-10-19T10:13:17.643" v="27" actId="20577"/>
          <ac:spMkLst>
            <pc:docMk/>
            <pc:sldMk cId="3414234315" sldId="377"/>
            <ac:spMk id="2" creationId="{DE7F924B-C620-4411-816E-07FF660B406C}"/>
          </ac:spMkLst>
        </pc:spChg>
        <pc:spChg chg="mod">
          <ac:chgData name="Rakesh Lakshmipathy" userId="S::rakeshl@maveric-systems.com::6050c502-d529-4eba-90b2-5e1eb16aa821" providerId="AD" clId="Web-{ED345FCC-8E54-2FE0-C335-D229291A2FB9}" dt="2020-10-19T10:13:21.127" v="28" actId="20577"/>
          <ac:spMkLst>
            <pc:docMk/>
            <pc:sldMk cId="3414234315" sldId="377"/>
            <ac:spMk id="3" creationId="{3A026BAA-8421-4209-ABC2-8A5B6445A1C2}"/>
          </ac:spMkLst>
        </pc:spChg>
      </pc:sldChg>
      <pc:sldChg chg="modSp">
        <pc:chgData name="Rakesh Lakshmipathy" userId="S::rakeshl@maveric-systems.com::6050c502-d529-4eba-90b2-5e1eb16aa821" providerId="AD" clId="Web-{ED345FCC-8E54-2FE0-C335-D229291A2FB9}" dt="2020-10-19T10:13:07.080" v="20" actId="20577"/>
        <pc:sldMkLst>
          <pc:docMk/>
          <pc:sldMk cId="2610125523" sldId="382"/>
        </pc:sldMkLst>
        <pc:spChg chg="mod">
          <ac:chgData name="Rakesh Lakshmipathy" userId="S::rakeshl@maveric-systems.com::6050c502-d529-4eba-90b2-5e1eb16aa821" providerId="AD" clId="Web-{ED345FCC-8E54-2FE0-C335-D229291A2FB9}" dt="2020-10-19T10:12:52.158" v="15" actId="20577"/>
          <ac:spMkLst>
            <pc:docMk/>
            <pc:sldMk cId="2610125523" sldId="382"/>
            <ac:spMk id="3" creationId="{3A026BAA-8421-4209-ABC2-8A5B6445A1C2}"/>
          </ac:spMkLst>
        </pc:spChg>
        <pc:spChg chg="mod">
          <ac:chgData name="Rakesh Lakshmipathy" userId="S::rakeshl@maveric-systems.com::6050c502-d529-4eba-90b2-5e1eb16aa821" providerId="AD" clId="Web-{ED345FCC-8E54-2FE0-C335-D229291A2FB9}" dt="2020-10-19T10:13:07.080" v="20" actId="20577"/>
          <ac:spMkLst>
            <pc:docMk/>
            <pc:sldMk cId="2610125523" sldId="382"/>
            <ac:spMk id="5" creationId="{041D25AE-467D-469E-B66E-073CB3BE2519}"/>
          </ac:spMkLst>
        </pc:spChg>
      </pc:sldChg>
      <pc:sldChg chg="modSp">
        <pc:chgData name="Rakesh Lakshmipathy" userId="S::rakeshl@maveric-systems.com::6050c502-d529-4eba-90b2-5e1eb16aa821" providerId="AD" clId="Web-{ED345FCC-8E54-2FE0-C335-D229291A2FB9}" dt="2020-10-19T10:13:30.830" v="37" actId="20577"/>
        <pc:sldMkLst>
          <pc:docMk/>
          <pc:sldMk cId="3167450862" sldId="383"/>
        </pc:sldMkLst>
        <pc:spChg chg="mod">
          <ac:chgData name="Rakesh Lakshmipathy" userId="S::rakeshl@maveric-systems.com::6050c502-d529-4eba-90b2-5e1eb16aa821" providerId="AD" clId="Web-{ED345FCC-8E54-2FE0-C335-D229291A2FB9}" dt="2020-10-19T10:13:28.174" v="33" actId="20577"/>
          <ac:spMkLst>
            <pc:docMk/>
            <pc:sldMk cId="3167450862" sldId="383"/>
            <ac:spMk id="2" creationId="{7CB9D666-6987-4AAA-9EDE-74105B07065D}"/>
          </ac:spMkLst>
        </pc:spChg>
        <pc:spChg chg="mod">
          <ac:chgData name="Rakesh Lakshmipathy" userId="S::rakeshl@maveric-systems.com::6050c502-d529-4eba-90b2-5e1eb16aa821" providerId="AD" clId="Web-{ED345FCC-8E54-2FE0-C335-D229291A2FB9}" dt="2020-10-19T10:13:30.830" v="37" actId="20577"/>
          <ac:spMkLst>
            <pc:docMk/>
            <pc:sldMk cId="3167450862" sldId="383"/>
            <ac:spMk id="3" creationId="{9D22C5A2-1529-4959-974B-A0503098E08A}"/>
          </ac:spMkLst>
        </pc:spChg>
      </pc:sldChg>
      <pc:sldChg chg="modSp">
        <pc:chgData name="Rakesh Lakshmipathy" userId="S::rakeshl@maveric-systems.com::6050c502-d529-4eba-90b2-5e1eb16aa821" providerId="AD" clId="Web-{ED345FCC-8E54-2FE0-C335-D229291A2FB9}" dt="2020-10-19T10:13:40.143" v="43" actId="20577"/>
        <pc:sldMkLst>
          <pc:docMk/>
          <pc:sldMk cId="1468128168" sldId="384"/>
        </pc:sldMkLst>
        <pc:spChg chg="mod">
          <ac:chgData name="Rakesh Lakshmipathy" userId="S::rakeshl@maveric-systems.com::6050c502-d529-4eba-90b2-5e1eb16aa821" providerId="AD" clId="Web-{ED345FCC-8E54-2FE0-C335-D229291A2FB9}" dt="2020-10-19T10:13:40.143" v="43" actId="20577"/>
          <ac:spMkLst>
            <pc:docMk/>
            <pc:sldMk cId="1468128168" sldId="384"/>
            <ac:spMk id="3" creationId="{BF457E7E-29CE-44D3-9538-EEA78906C3FE}"/>
          </ac:spMkLst>
        </pc:spChg>
        <pc:spChg chg="mod">
          <ac:chgData name="Rakesh Lakshmipathy" userId="S::rakeshl@maveric-systems.com::6050c502-d529-4eba-90b2-5e1eb16aa821" providerId="AD" clId="Web-{ED345FCC-8E54-2FE0-C335-D229291A2FB9}" dt="2020-10-19T10:13:38.081" v="41" actId="20577"/>
          <ac:spMkLst>
            <pc:docMk/>
            <pc:sldMk cId="1468128168" sldId="384"/>
            <ac:spMk id="7" creationId="{0EF2C62E-60B3-466F-83F5-D957A422AC14}"/>
          </ac:spMkLst>
        </pc:spChg>
      </pc:sldChg>
      <pc:sldChg chg="modSp">
        <pc:chgData name="Rakesh Lakshmipathy" userId="S::rakeshl@maveric-systems.com::6050c502-d529-4eba-90b2-5e1eb16aa821" providerId="AD" clId="Web-{ED345FCC-8E54-2FE0-C335-D229291A2FB9}" dt="2020-10-19T10:13:54.471" v="53" actId="20577"/>
        <pc:sldMkLst>
          <pc:docMk/>
          <pc:sldMk cId="1748754695" sldId="385"/>
        </pc:sldMkLst>
        <pc:spChg chg="mod">
          <ac:chgData name="Rakesh Lakshmipathy" userId="S::rakeshl@maveric-systems.com::6050c502-d529-4eba-90b2-5e1eb16aa821" providerId="AD" clId="Web-{ED345FCC-8E54-2FE0-C335-D229291A2FB9}" dt="2020-10-19T10:13:48.440" v="48" actId="20577"/>
          <ac:spMkLst>
            <pc:docMk/>
            <pc:sldMk cId="1748754695" sldId="385"/>
            <ac:spMk id="2" creationId="{E3A695E0-82B6-4232-B8D7-71F0C518642C}"/>
          </ac:spMkLst>
        </pc:spChg>
        <pc:spChg chg="mod">
          <ac:chgData name="Rakesh Lakshmipathy" userId="S::rakeshl@maveric-systems.com::6050c502-d529-4eba-90b2-5e1eb16aa821" providerId="AD" clId="Web-{ED345FCC-8E54-2FE0-C335-D229291A2FB9}" dt="2020-10-19T10:13:54.471" v="53" actId="20577"/>
          <ac:spMkLst>
            <pc:docMk/>
            <pc:sldMk cId="1748754695" sldId="385"/>
            <ac:spMk id="3" creationId="{1DFA2C2C-6DDA-4ED0-BA4A-E215AF8AD668}"/>
          </ac:spMkLst>
        </pc:spChg>
      </pc:sldChg>
      <pc:sldChg chg="modSp">
        <pc:chgData name="Rakesh Lakshmipathy" userId="S::rakeshl@maveric-systems.com::6050c502-d529-4eba-90b2-5e1eb16aa821" providerId="AD" clId="Web-{ED345FCC-8E54-2FE0-C335-D229291A2FB9}" dt="2020-10-19T10:14:09.206" v="60" actId="20577"/>
        <pc:sldMkLst>
          <pc:docMk/>
          <pc:sldMk cId="4259825831" sldId="386"/>
        </pc:sldMkLst>
        <pc:spChg chg="mod">
          <ac:chgData name="Rakesh Lakshmipathy" userId="S::rakeshl@maveric-systems.com::6050c502-d529-4eba-90b2-5e1eb16aa821" providerId="AD" clId="Web-{ED345FCC-8E54-2FE0-C335-D229291A2FB9}" dt="2020-10-19T10:14:06.471" v="57" actId="20577"/>
          <ac:spMkLst>
            <pc:docMk/>
            <pc:sldMk cId="4259825831" sldId="386"/>
            <ac:spMk id="2" creationId="{ED7D8EB6-FA2E-41F8-A725-27B029EB5DBD}"/>
          </ac:spMkLst>
        </pc:spChg>
        <pc:spChg chg="mod">
          <ac:chgData name="Rakesh Lakshmipathy" userId="S::rakeshl@maveric-systems.com::6050c502-d529-4eba-90b2-5e1eb16aa821" providerId="AD" clId="Web-{ED345FCC-8E54-2FE0-C335-D229291A2FB9}" dt="2020-10-19T10:14:09.206" v="60" actId="20577"/>
          <ac:spMkLst>
            <pc:docMk/>
            <pc:sldMk cId="4259825831" sldId="386"/>
            <ac:spMk id="3" creationId="{FBB341BF-A1B3-44BE-9338-684B7484A41C}"/>
          </ac:spMkLst>
        </pc:spChg>
      </pc:sldChg>
      <pc:sldChg chg="modSp">
        <pc:chgData name="Rakesh Lakshmipathy" userId="S::rakeshl@maveric-systems.com::6050c502-d529-4eba-90b2-5e1eb16aa821" providerId="AD" clId="Web-{ED345FCC-8E54-2FE0-C335-D229291A2FB9}" dt="2020-10-19T10:14:28.456" v="70" actId="20577"/>
        <pc:sldMkLst>
          <pc:docMk/>
          <pc:sldMk cId="1189829275" sldId="387"/>
        </pc:sldMkLst>
        <pc:spChg chg="mod">
          <ac:chgData name="Rakesh Lakshmipathy" userId="S::rakeshl@maveric-systems.com::6050c502-d529-4eba-90b2-5e1eb16aa821" providerId="AD" clId="Web-{ED345FCC-8E54-2FE0-C335-D229291A2FB9}" dt="2020-10-19T10:14:28.456" v="70" actId="20577"/>
          <ac:spMkLst>
            <pc:docMk/>
            <pc:sldMk cId="1189829275" sldId="387"/>
            <ac:spMk id="2" creationId="{6987F35B-5643-480D-95D9-811BA86C206C}"/>
          </ac:spMkLst>
        </pc:spChg>
      </pc:sldChg>
      <pc:sldChg chg="modSp">
        <pc:chgData name="Rakesh Lakshmipathy" userId="S::rakeshl@maveric-systems.com::6050c502-d529-4eba-90b2-5e1eb16aa821" providerId="AD" clId="Web-{ED345FCC-8E54-2FE0-C335-D229291A2FB9}" dt="2020-10-19T10:14:46.503" v="81" actId="20577"/>
        <pc:sldMkLst>
          <pc:docMk/>
          <pc:sldMk cId="3663969159" sldId="388"/>
        </pc:sldMkLst>
        <pc:spChg chg="mod">
          <ac:chgData name="Rakesh Lakshmipathy" userId="S::rakeshl@maveric-systems.com::6050c502-d529-4eba-90b2-5e1eb16aa821" providerId="AD" clId="Web-{ED345FCC-8E54-2FE0-C335-D229291A2FB9}" dt="2020-10-19T10:14:46.503" v="81" actId="20577"/>
          <ac:spMkLst>
            <pc:docMk/>
            <pc:sldMk cId="3663969159" sldId="388"/>
            <ac:spMk id="2" creationId="{E14C2071-8064-49DA-AF3B-442039B9338C}"/>
          </ac:spMkLst>
        </pc:spChg>
      </pc:sldChg>
      <pc:sldChg chg="modSp">
        <pc:chgData name="Rakesh Lakshmipathy" userId="S::rakeshl@maveric-systems.com::6050c502-d529-4eba-90b2-5e1eb16aa821" providerId="AD" clId="Web-{ED345FCC-8E54-2FE0-C335-D229291A2FB9}" dt="2020-10-19T10:15:02.581" v="90" actId="20577"/>
        <pc:sldMkLst>
          <pc:docMk/>
          <pc:sldMk cId="1715610882" sldId="389"/>
        </pc:sldMkLst>
        <pc:spChg chg="mod">
          <ac:chgData name="Rakesh Lakshmipathy" userId="S::rakeshl@maveric-systems.com::6050c502-d529-4eba-90b2-5e1eb16aa821" providerId="AD" clId="Web-{ED345FCC-8E54-2FE0-C335-D229291A2FB9}" dt="2020-10-19T10:15:02.581" v="90" actId="20577"/>
          <ac:spMkLst>
            <pc:docMk/>
            <pc:sldMk cId="1715610882" sldId="389"/>
            <ac:spMk id="2" creationId="{04EAE4A3-A14B-472B-AA59-22414DC38381}"/>
          </ac:spMkLst>
        </pc:spChg>
      </pc:sldChg>
      <pc:sldChg chg="modSp">
        <pc:chgData name="Rakesh Lakshmipathy" userId="S::rakeshl@maveric-systems.com::6050c502-d529-4eba-90b2-5e1eb16aa821" providerId="AD" clId="Web-{ED345FCC-8E54-2FE0-C335-D229291A2FB9}" dt="2020-10-19T10:15:30.331" v="109" actId="20577"/>
        <pc:sldMkLst>
          <pc:docMk/>
          <pc:sldMk cId="2289401578" sldId="390"/>
        </pc:sldMkLst>
        <pc:spChg chg="mod">
          <ac:chgData name="Rakesh Lakshmipathy" userId="S::rakeshl@maveric-systems.com::6050c502-d529-4eba-90b2-5e1eb16aa821" providerId="AD" clId="Web-{ED345FCC-8E54-2FE0-C335-D229291A2FB9}" dt="2020-10-19T10:15:07.878" v="94" actId="20577"/>
          <ac:spMkLst>
            <pc:docMk/>
            <pc:sldMk cId="2289401578" sldId="390"/>
            <ac:spMk id="2" creationId="{D0971AFC-65AF-45B5-B0DA-04ED94C533A8}"/>
          </ac:spMkLst>
        </pc:spChg>
        <pc:spChg chg="mod">
          <ac:chgData name="Rakesh Lakshmipathy" userId="S::rakeshl@maveric-systems.com::6050c502-d529-4eba-90b2-5e1eb16aa821" providerId="AD" clId="Web-{ED345FCC-8E54-2FE0-C335-D229291A2FB9}" dt="2020-10-19T10:15:30.331" v="109" actId="20577"/>
          <ac:spMkLst>
            <pc:docMk/>
            <pc:sldMk cId="2289401578" sldId="390"/>
            <ac:spMk id="3" creationId="{447F2E54-8B9E-4C6C-8E8C-3DDFC162E2E6}"/>
          </ac:spMkLst>
        </pc:spChg>
      </pc:sldChg>
      <pc:sldChg chg="modSp">
        <pc:chgData name="Rakesh Lakshmipathy" userId="S::rakeshl@maveric-systems.com::6050c502-d529-4eba-90b2-5e1eb16aa821" providerId="AD" clId="Web-{ED345FCC-8E54-2FE0-C335-D229291A2FB9}" dt="2020-10-19T10:15:14.893" v="100" actId="20577"/>
        <pc:sldMkLst>
          <pc:docMk/>
          <pc:sldMk cId="2364483620" sldId="391"/>
        </pc:sldMkLst>
        <pc:spChg chg="mod">
          <ac:chgData name="Rakesh Lakshmipathy" userId="S::rakeshl@maveric-systems.com::6050c502-d529-4eba-90b2-5e1eb16aa821" providerId="AD" clId="Web-{ED345FCC-8E54-2FE0-C335-D229291A2FB9}" dt="2020-10-19T10:15:11.862" v="98" actId="20577"/>
          <ac:spMkLst>
            <pc:docMk/>
            <pc:sldMk cId="2364483620" sldId="391"/>
            <ac:spMk id="2" creationId="{55CD59C9-1E8A-43F3-BAF4-6246FA5BC76D}"/>
          </ac:spMkLst>
        </pc:spChg>
        <pc:spChg chg="mod">
          <ac:chgData name="Rakesh Lakshmipathy" userId="S::rakeshl@maveric-systems.com::6050c502-d529-4eba-90b2-5e1eb16aa821" providerId="AD" clId="Web-{ED345FCC-8E54-2FE0-C335-D229291A2FB9}" dt="2020-10-19T10:15:14.893" v="100" actId="20577"/>
          <ac:spMkLst>
            <pc:docMk/>
            <pc:sldMk cId="2364483620" sldId="391"/>
            <ac:spMk id="3" creationId="{D9B546C1-363F-426E-8AE8-9342F8C415C1}"/>
          </ac:spMkLst>
        </pc:spChg>
      </pc:sldChg>
      <pc:sldChg chg="modSp">
        <pc:chgData name="Rakesh Lakshmipathy" userId="S::rakeshl@maveric-systems.com::6050c502-d529-4eba-90b2-5e1eb16aa821" providerId="AD" clId="Web-{ED345FCC-8E54-2FE0-C335-D229291A2FB9}" dt="2020-10-19T10:15:46.659" v="117" actId="20577"/>
        <pc:sldMkLst>
          <pc:docMk/>
          <pc:sldMk cId="3903126931" sldId="392"/>
        </pc:sldMkLst>
        <pc:spChg chg="mod">
          <ac:chgData name="Rakesh Lakshmipathy" userId="S::rakeshl@maveric-systems.com::6050c502-d529-4eba-90b2-5e1eb16aa821" providerId="AD" clId="Web-{ED345FCC-8E54-2FE0-C335-D229291A2FB9}" dt="2020-10-19T10:15:44.159" v="115" actId="20577"/>
          <ac:spMkLst>
            <pc:docMk/>
            <pc:sldMk cId="3903126931" sldId="392"/>
            <ac:spMk id="2" creationId="{42A8FC35-4DCA-4EC4-AA8B-6144BC0DAE26}"/>
          </ac:spMkLst>
        </pc:spChg>
        <pc:spChg chg="mod">
          <ac:chgData name="Rakesh Lakshmipathy" userId="S::rakeshl@maveric-systems.com::6050c502-d529-4eba-90b2-5e1eb16aa821" providerId="AD" clId="Web-{ED345FCC-8E54-2FE0-C335-D229291A2FB9}" dt="2020-10-19T10:15:46.659" v="117" actId="20577"/>
          <ac:spMkLst>
            <pc:docMk/>
            <pc:sldMk cId="3903126931" sldId="392"/>
            <ac:spMk id="3" creationId="{C7B2F0B2-C071-487D-B2F3-71F6AD59E2CA}"/>
          </ac:spMkLst>
        </pc:spChg>
      </pc:sldChg>
      <pc:sldChg chg="modSp">
        <pc:chgData name="Rakesh Lakshmipathy" userId="S::rakeshl@maveric-systems.com::6050c502-d529-4eba-90b2-5e1eb16aa821" providerId="AD" clId="Web-{ED345FCC-8E54-2FE0-C335-D229291A2FB9}" dt="2020-10-19T10:16:01.003" v="126" actId="20577"/>
        <pc:sldMkLst>
          <pc:docMk/>
          <pc:sldMk cId="2886928943" sldId="393"/>
        </pc:sldMkLst>
        <pc:spChg chg="mod">
          <ac:chgData name="Rakesh Lakshmipathy" userId="S::rakeshl@maveric-systems.com::6050c502-d529-4eba-90b2-5e1eb16aa821" providerId="AD" clId="Web-{ED345FCC-8E54-2FE0-C335-D229291A2FB9}" dt="2020-10-19T10:15:57.753" v="124" actId="20577"/>
          <ac:spMkLst>
            <pc:docMk/>
            <pc:sldMk cId="2886928943" sldId="393"/>
            <ac:spMk id="2" creationId="{42A8FC35-4DCA-4EC4-AA8B-6144BC0DAE26}"/>
          </ac:spMkLst>
        </pc:spChg>
        <pc:spChg chg="mod">
          <ac:chgData name="Rakesh Lakshmipathy" userId="S::rakeshl@maveric-systems.com::6050c502-d529-4eba-90b2-5e1eb16aa821" providerId="AD" clId="Web-{ED345FCC-8E54-2FE0-C335-D229291A2FB9}" dt="2020-10-19T10:16:01.003" v="126" actId="20577"/>
          <ac:spMkLst>
            <pc:docMk/>
            <pc:sldMk cId="2886928943" sldId="393"/>
            <ac:spMk id="3" creationId="{C7B2F0B2-C071-487D-B2F3-71F6AD59E2CA}"/>
          </ac:spMkLst>
        </pc:spChg>
      </pc:sldChg>
      <pc:sldChg chg="modSp">
        <pc:chgData name="Rakesh Lakshmipathy" userId="S::rakeshl@maveric-systems.com::6050c502-d529-4eba-90b2-5e1eb16aa821" providerId="AD" clId="Web-{ED345FCC-8E54-2FE0-C335-D229291A2FB9}" dt="2020-10-19T10:23:34.848" v="136" actId="20577"/>
        <pc:sldMkLst>
          <pc:docMk/>
          <pc:sldMk cId="2606365400" sldId="394"/>
        </pc:sldMkLst>
        <pc:spChg chg="mod">
          <ac:chgData name="Rakesh Lakshmipathy" userId="S::rakeshl@maveric-systems.com::6050c502-d529-4eba-90b2-5e1eb16aa821" providerId="AD" clId="Web-{ED345FCC-8E54-2FE0-C335-D229291A2FB9}" dt="2020-10-19T10:23:32.473" v="132" actId="20577"/>
          <ac:spMkLst>
            <pc:docMk/>
            <pc:sldMk cId="2606365400" sldId="394"/>
            <ac:spMk id="2" creationId="{42A8FC35-4DCA-4EC4-AA8B-6144BC0DAE26}"/>
          </ac:spMkLst>
        </pc:spChg>
        <pc:spChg chg="mod">
          <ac:chgData name="Rakesh Lakshmipathy" userId="S::rakeshl@maveric-systems.com::6050c502-d529-4eba-90b2-5e1eb16aa821" providerId="AD" clId="Web-{ED345FCC-8E54-2FE0-C335-D229291A2FB9}" dt="2020-10-19T10:23:34.848" v="136" actId="20577"/>
          <ac:spMkLst>
            <pc:docMk/>
            <pc:sldMk cId="2606365400" sldId="394"/>
            <ac:spMk id="3" creationId="{C7B2F0B2-C071-487D-B2F3-71F6AD59E2CA}"/>
          </ac:spMkLst>
        </pc:spChg>
      </pc:sldChg>
      <pc:sldChg chg="modSp">
        <pc:chgData name="Rakesh Lakshmipathy" userId="S::rakeshl@maveric-systems.com::6050c502-d529-4eba-90b2-5e1eb16aa821" providerId="AD" clId="Web-{ED345FCC-8E54-2FE0-C335-D229291A2FB9}" dt="2020-10-19T10:23:50.473" v="145" actId="20577"/>
        <pc:sldMkLst>
          <pc:docMk/>
          <pc:sldMk cId="28492227" sldId="395"/>
        </pc:sldMkLst>
        <pc:spChg chg="mod">
          <ac:chgData name="Rakesh Lakshmipathy" userId="S::rakeshl@maveric-systems.com::6050c502-d529-4eba-90b2-5e1eb16aa821" providerId="AD" clId="Web-{ED345FCC-8E54-2FE0-C335-D229291A2FB9}" dt="2020-10-19T10:23:50.473" v="145" actId="20577"/>
          <ac:spMkLst>
            <pc:docMk/>
            <pc:sldMk cId="28492227" sldId="395"/>
            <ac:spMk id="2" creationId="{261370F0-C933-45C1-8189-12F6C67523D0}"/>
          </ac:spMkLst>
        </pc:spChg>
        <pc:spChg chg="mod">
          <ac:chgData name="Rakesh Lakshmipathy" userId="S::rakeshl@maveric-systems.com::6050c502-d529-4eba-90b2-5e1eb16aa821" providerId="AD" clId="Web-{ED345FCC-8E54-2FE0-C335-D229291A2FB9}" dt="2020-10-19T10:23:38.208" v="138" actId="20577"/>
          <ac:spMkLst>
            <pc:docMk/>
            <pc:sldMk cId="28492227" sldId="395"/>
            <ac:spMk id="3" creationId="{8CB422CE-0BE8-4F65-9659-E547E56629BD}"/>
          </ac:spMkLst>
        </pc:spChg>
      </pc:sldChg>
      <pc:sldChg chg="modSp">
        <pc:chgData name="Rakesh Lakshmipathy" userId="S::rakeshl@maveric-systems.com::6050c502-d529-4eba-90b2-5e1eb16aa821" providerId="AD" clId="Web-{ED345FCC-8E54-2FE0-C335-D229291A2FB9}" dt="2020-10-19T10:23:58.614" v="151" actId="20577"/>
        <pc:sldMkLst>
          <pc:docMk/>
          <pc:sldMk cId="3975010555" sldId="396"/>
        </pc:sldMkLst>
        <pc:spChg chg="mod">
          <ac:chgData name="Rakesh Lakshmipathy" userId="S::rakeshl@maveric-systems.com::6050c502-d529-4eba-90b2-5e1eb16aa821" providerId="AD" clId="Web-{ED345FCC-8E54-2FE0-C335-D229291A2FB9}" dt="2020-10-19T10:23:56.723" v="149" actId="20577"/>
          <ac:spMkLst>
            <pc:docMk/>
            <pc:sldMk cId="3975010555" sldId="396"/>
            <ac:spMk id="2" creationId="{8850BA58-206D-4AF7-AA88-48ACE38EA83A}"/>
          </ac:spMkLst>
        </pc:spChg>
        <pc:spChg chg="mod">
          <ac:chgData name="Rakesh Lakshmipathy" userId="S::rakeshl@maveric-systems.com::6050c502-d529-4eba-90b2-5e1eb16aa821" providerId="AD" clId="Web-{ED345FCC-8E54-2FE0-C335-D229291A2FB9}" dt="2020-10-19T10:23:58.614" v="151" actId="20577"/>
          <ac:spMkLst>
            <pc:docMk/>
            <pc:sldMk cId="3975010555" sldId="396"/>
            <ac:spMk id="3" creationId="{B8488F26-D8B4-4DC3-A0F5-2C212591F99E}"/>
          </ac:spMkLst>
        </pc:spChg>
      </pc:sldChg>
      <pc:sldChg chg="modSp">
        <pc:chgData name="Rakesh Lakshmipathy" userId="S::rakeshl@maveric-systems.com::6050c502-d529-4eba-90b2-5e1eb16aa821" providerId="AD" clId="Web-{ED345FCC-8E54-2FE0-C335-D229291A2FB9}" dt="2020-10-19T10:24:08.739" v="158" actId="20577"/>
        <pc:sldMkLst>
          <pc:docMk/>
          <pc:sldMk cId="663884946" sldId="397"/>
        </pc:sldMkLst>
        <pc:spChg chg="mod">
          <ac:chgData name="Rakesh Lakshmipathy" userId="S::rakeshl@maveric-systems.com::6050c502-d529-4eba-90b2-5e1eb16aa821" providerId="AD" clId="Web-{ED345FCC-8E54-2FE0-C335-D229291A2FB9}" dt="2020-10-19T10:24:06.239" v="156" actId="20577"/>
          <ac:spMkLst>
            <pc:docMk/>
            <pc:sldMk cId="663884946" sldId="397"/>
            <ac:spMk id="2" creationId="{8850BA58-206D-4AF7-AA88-48ACE38EA83A}"/>
          </ac:spMkLst>
        </pc:spChg>
        <pc:spChg chg="mod">
          <ac:chgData name="Rakesh Lakshmipathy" userId="S::rakeshl@maveric-systems.com::6050c502-d529-4eba-90b2-5e1eb16aa821" providerId="AD" clId="Web-{ED345FCC-8E54-2FE0-C335-D229291A2FB9}" dt="2020-10-19T10:24:08.739" v="158" actId="20577"/>
          <ac:spMkLst>
            <pc:docMk/>
            <pc:sldMk cId="663884946" sldId="397"/>
            <ac:spMk id="3" creationId="{B8488F26-D8B4-4DC3-A0F5-2C212591F99E}"/>
          </ac:spMkLst>
        </pc:spChg>
      </pc:sldChg>
      <pc:sldChg chg="modSp">
        <pc:chgData name="Rakesh Lakshmipathy" userId="S::rakeshl@maveric-systems.com::6050c502-d529-4eba-90b2-5e1eb16aa821" providerId="AD" clId="Web-{ED345FCC-8E54-2FE0-C335-D229291A2FB9}" dt="2020-10-19T10:24:20.661" v="165" actId="20577"/>
        <pc:sldMkLst>
          <pc:docMk/>
          <pc:sldMk cId="1228020704" sldId="398"/>
        </pc:sldMkLst>
        <pc:spChg chg="mod">
          <ac:chgData name="Rakesh Lakshmipathy" userId="S::rakeshl@maveric-systems.com::6050c502-d529-4eba-90b2-5e1eb16aa821" providerId="AD" clId="Web-{ED345FCC-8E54-2FE0-C335-D229291A2FB9}" dt="2020-10-19T10:24:16.583" v="163" actId="20577"/>
          <ac:spMkLst>
            <pc:docMk/>
            <pc:sldMk cId="1228020704" sldId="398"/>
            <ac:spMk id="2" creationId="{0891CA08-0477-4333-95A9-90FAD43E3CE9}"/>
          </ac:spMkLst>
        </pc:spChg>
        <pc:spChg chg="mod">
          <ac:chgData name="Rakesh Lakshmipathy" userId="S::rakeshl@maveric-systems.com::6050c502-d529-4eba-90b2-5e1eb16aa821" providerId="AD" clId="Web-{ED345FCC-8E54-2FE0-C335-D229291A2FB9}" dt="2020-10-19T10:24:20.661" v="165" actId="20577"/>
          <ac:spMkLst>
            <pc:docMk/>
            <pc:sldMk cId="1228020704" sldId="398"/>
            <ac:spMk id="3" creationId="{6D58D564-D497-4BC8-B85D-CAF0AA07BC4E}"/>
          </ac:spMkLst>
        </pc:spChg>
      </pc:sldChg>
      <pc:sldChg chg="modSp">
        <pc:chgData name="Rakesh Lakshmipathy" userId="S::rakeshl@maveric-systems.com::6050c502-d529-4eba-90b2-5e1eb16aa821" providerId="AD" clId="Web-{ED345FCC-8E54-2FE0-C335-D229291A2FB9}" dt="2020-10-19T10:24:34.270" v="172" actId="20577"/>
        <pc:sldMkLst>
          <pc:docMk/>
          <pc:sldMk cId="3825303381" sldId="399"/>
        </pc:sldMkLst>
        <pc:spChg chg="mod">
          <ac:chgData name="Rakesh Lakshmipathy" userId="S::rakeshl@maveric-systems.com::6050c502-d529-4eba-90b2-5e1eb16aa821" providerId="AD" clId="Web-{ED345FCC-8E54-2FE0-C335-D229291A2FB9}" dt="2020-10-19T10:24:31.880" v="170" actId="20577"/>
          <ac:spMkLst>
            <pc:docMk/>
            <pc:sldMk cId="3825303381" sldId="399"/>
            <ac:spMk id="2" creationId="{3E90449F-C959-4D43-95BC-D565C8D23542}"/>
          </ac:spMkLst>
        </pc:spChg>
        <pc:spChg chg="mod">
          <ac:chgData name="Rakesh Lakshmipathy" userId="S::rakeshl@maveric-systems.com::6050c502-d529-4eba-90b2-5e1eb16aa821" providerId="AD" clId="Web-{ED345FCC-8E54-2FE0-C335-D229291A2FB9}" dt="2020-10-19T10:24:34.270" v="172" actId="20577"/>
          <ac:spMkLst>
            <pc:docMk/>
            <pc:sldMk cId="3825303381" sldId="399"/>
            <ac:spMk id="3" creationId="{1F594FE4-AE5C-47C9-8876-E8617E61C744}"/>
          </ac:spMkLst>
        </pc:spChg>
      </pc:sldChg>
      <pc:sldChg chg="modSp">
        <pc:chgData name="Rakesh Lakshmipathy" userId="S::rakeshl@maveric-systems.com::6050c502-d529-4eba-90b2-5e1eb16aa821" providerId="AD" clId="Web-{ED345FCC-8E54-2FE0-C335-D229291A2FB9}" dt="2020-10-19T10:25:08.817" v="219" actId="20577"/>
        <pc:sldMkLst>
          <pc:docMk/>
          <pc:sldMk cId="3646186606" sldId="400"/>
        </pc:sldMkLst>
        <pc:spChg chg="mod">
          <ac:chgData name="Rakesh Lakshmipathy" userId="S::rakeshl@maveric-systems.com::6050c502-d529-4eba-90b2-5e1eb16aa821" providerId="AD" clId="Web-{ED345FCC-8E54-2FE0-C335-D229291A2FB9}" dt="2020-10-19T10:25:08.817" v="219" actId="20577"/>
          <ac:spMkLst>
            <pc:docMk/>
            <pc:sldMk cId="3646186606" sldId="400"/>
            <ac:spMk id="3" creationId="{1E244992-97C8-4B58-956F-FC4DAF38B081}"/>
          </ac:spMkLst>
        </pc:spChg>
        <pc:spChg chg="mod">
          <ac:chgData name="Rakesh Lakshmipathy" userId="S::rakeshl@maveric-systems.com::6050c502-d529-4eba-90b2-5e1eb16aa821" providerId="AD" clId="Web-{ED345FCC-8E54-2FE0-C335-D229291A2FB9}" dt="2020-10-19T10:24:52.099" v="176" actId="1076"/>
          <ac:spMkLst>
            <pc:docMk/>
            <pc:sldMk cId="3646186606" sldId="400"/>
            <ac:spMk id="4" creationId="{A144129E-5D2E-4C36-801A-CCD400C15D24}"/>
          </ac:spMkLst>
        </pc:spChg>
        <pc:spChg chg="mod">
          <ac:chgData name="Rakesh Lakshmipathy" userId="S::rakeshl@maveric-systems.com::6050c502-d529-4eba-90b2-5e1eb16aa821" providerId="AD" clId="Web-{ED345FCC-8E54-2FE0-C335-D229291A2FB9}" dt="2020-10-19T10:24:52.146" v="177" actId="1076"/>
          <ac:spMkLst>
            <pc:docMk/>
            <pc:sldMk cId="3646186606" sldId="400"/>
            <ac:spMk id="42" creationId="{026231BB-0FD7-42AA-8585-9D27B50CAED2}"/>
          </ac:spMkLst>
        </pc:spChg>
        <pc:spChg chg="mod">
          <ac:chgData name="Rakesh Lakshmipathy" userId="S::rakeshl@maveric-systems.com::6050c502-d529-4eba-90b2-5e1eb16aa821" providerId="AD" clId="Web-{ED345FCC-8E54-2FE0-C335-D229291A2FB9}" dt="2020-10-19T10:24:52.177" v="178" actId="1076"/>
          <ac:spMkLst>
            <pc:docMk/>
            <pc:sldMk cId="3646186606" sldId="400"/>
            <ac:spMk id="43" creationId="{79313F71-C963-4C7F-BA3F-FC967ED47593}"/>
          </ac:spMkLst>
        </pc:spChg>
        <pc:spChg chg="mod">
          <ac:chgData name="Rakesh Lakshmipathy" userId="S::rakeshl@maveric-systems.com::6050c502-d529-4eba-90b2-5e1eb16aa821" providerId="AD" clId="Web-{ED345FCC-8E54-2FE0-C335-D229291A2FB9}" dt="2020-10-19T10:24:52.224" v="179" actId="1076"/>
          <ac:spMkLst>
            <pc:docMk/>
            <pc:sldMk cId="3646186606" sldId="400"/>
            <ac:spMk id="44" creationId="{0F3B9D84-96B3-4D58-ACB3-C19B2EA49A59}"/>
          </ac:spMkLst>
        </pc:spChg>
        <pc:spChg chg="mod">
          <ac:chgData name="Rakesh Lakshmipathy" userId="S::rakeshl@maveric-systems.com::6050c502-d529-4eba-90b2-5e1eb16aa821" providerId="AD" clId="Web-{ED345FCC-8E54-2FE0-C335-D229291A2FB9}" dt="2020-10-19T10:24:52.255" v="180" actId="1076"/>
          <ac:spMkLst>
            <pc:docMk/>
            <pc:sldMk cId="3646186606" sldId="400"/>
            <ac:spMk id="45" creationId="{611FEA52-D3E8-46F2-A4A6-1A6D5CE39A5B}"/>
          </ac:spMkLst>
        </pc:spChg>
        <pc:spChg chg="mod">
          <ac:chgData name="Rakesh Lakshmipathy" userId="S::rakeshl@maveric-systems.com::6050c502-d529-4eba-90b2-5e1eb16aa821" providerId="AD" clId="Web-{ED345FCC-8E54-2FE0-C335-D229291A2FB9}" dt="2020-10-19T10:24:52.302" v="181" actId="1076"/>
          <ac:spMkLst>
            <pc:docMk/>
            <pc:sldMk cId="3646186606" sldId="400"/>
            <ac:spMk id="46" creationId="{E238A671-AFAD-43C3-B8AF-B2EBFC7049F5}"/>
          </ac:spMkLst>
        </pc:spChg>
        <pc:spChg chg="mod">
          <ac:chgData name="Rakesh Lakshmipathy" userId="S::rakeshl@maveric-systems.com::6050c502-d529-4eba-90b2-5e1eb16aa821" providerId="AD" clId="Web-{ED345FCC-8E54-2FE0-C335-D229291A2FB9}" dt="2020-10-19T10:24:52.333" v="182" actId="1076"/>
          <ac:spMkLst>
            <pc:docMk/>
            <pc:sldMk cId="3646186606" sldId="400"/>
            <ac:spMk id="47" creationId="{8C99F02F-C6EB-4698-BF57-F3AC295D0931}"/>
          </ac:spMkLst>
        </pc:spChg>
        <pc:spChg chg="mod">
          <ac:chgData name="Rakesh Lakshmipathy" userId="S::rakeshl@maveric-systems.com::6050c502-d529-4eba-90b2-5e1eb16aa821" providerId="AD" clId="Web-{ED345FCC-8E54-2FE0-C335-D229291A2FB9}" dt="2020-10-19T10:24:52.380" v="183" actId="1076"/>
          <ac:spMkLst>
            <pc:docMk/>
            <pc:sldMk cId="3646186606" sldId="400"/>
            <ac:spMk id="48" creationId="{317954F9-AE47-4409-8B60-7AF4B45EF0D6}"/>
          </ac:spMkLst>
        </pc:spChg>
        <pc:spChg chg="mod">
          <ac:chgData name="Rakesh Lakshmipathy" userId="S::rakeshl@maveric-systems.com::6050c502-d529-4eba-90b2-5e1eb16aa821" providerId="AD" clId="Web-{ED345FCC-8E54-2FE0-C335-D229291A2FB9}" dt="2020-10-19T10:24:52.427" v="184" actId="1076"/>
          <ac:spMkLst>
            <pc:docMk/>
            <pc:sldMk cId="3646186606" sldId="400"/>
            <ac:spMk id="49" creationId="{133C4895-2CCB-4412-B8AC-E4C9CA97E416}"/>
          </ac:spMkLst>
        </pc:spChg>
        <pc:spChg chg="mod">
          <ac:chgData name="Rakesh Lakshmipathy" userId="S::rakeshl@maveric-systems.com::6050c502-d529-4eba-90b2-5e1eb16aa821" providerId="AD" clId="Web-{ED345FCC-8E54-2FE0-C335-D229291A2FB9}" dt="2020-10-19T10:24:52.458" v="185" actId="1076"/>
          <ac:spMkLst>
            <pc:docMk/>
            <pc:sldMk cId="3646186606" sldId="400"/>
            <ac:spMk id="50" creationId="{62016C55-5762-4E4C-AA57-A49D59058B8D}"/>
          </ac:spMkLst>
        </pc:spChg>
        <pc:spChg chg="mod">
          <ac:chgData name="Rakesh Lakshmipathy" userId="S::rakeshl@maveric-systems.com::6050c502-d529-4eba-90b2-5e1eb16aa821" providerId="AD" clId="Web-{ED345FCC-8E54-2FE0-C335-D229291A2FB9}" dt="2020-10-19T10:24:52.489" v="186" actId="1076"/>
          <ac:spMkLst>
            <pc:docMk/>
            <pc:sldMk cId="3646186606" sldId="400"/>
            <ac:spMk id="51" creationId="{41BCB0F3-FF5B-46EA-9327-E1C48A542FF5}"/>
          </ac:spMkLst>
        </pc:spChg>
        <pc:spChg chg="mod">
          <ac:chgData name="Rakesh Lakshmipathy" userId="S::rakeshl@maveric-systems.com::6050c502-d529-4eba-90b2-5e1eb16aa821" providerId="AD" clId="Web-{ED345FCC-8E54-2FE0-C335-D229291A2FB9}" dt="2020-10-19T10:24:52.599" v="189" actId="1076"/>
          <ac:spMkLst>
            <pc:docMk/>
            <pc:sldMk cId="3646186606" sldId="400"/>
            <ac:spMk id="54" creationId="{E5F1ED7C-26EA-418B-956A-C5CE4F1BA629}"/>
          </ac:spMkLst>
        </pc:spChg>
        <pc:spChg chg="mod">
          <ac:chgData name="Rakesh Lakshmipathy" userId="S::rakeshl@maveric-systems.com::6050c502-d529-4eba-90b2-5e1eb16aa821" providerId="AD" clId="Web-{ED345FCC-8E54-2FE0-C335-D229291A2FB9}" dt="2020-10-19T10:24:52.646" v="190" actId="1076"/>
          <ac:spMkLst>
            <pc:docMk/>
            <pc:sldMk cId="3646186606" sldId="400"/>
            <ac:spMk id="55" creationId="{A679BB17-3117-48DF-9EED-6726FCCD4C0B}"/>
          </ac:spMkLst>
        </pc:spChg>
        <pc:spChg chg="mod">
          <ac:chgData name="Rakesh Lakshmipathy" userId="S::rakeshl@maveric-systems.com::6050c502-d529-4eba-90b2-5e1eb16aa821" providerId="AD" clId="Web-{ED345FCC-8E54-2FE0-C335-D229291A2FB9}" dt="2020-10-19T10:24:52.677" v="191" actId="1076"/>
          <ac:spMkLst>
            <pc:docMk/>
            <pc:sldMk cId="3646186606" sldId="400"/>
            <ac:spMk id="56" creationId="{90C1A302-6B8B-46D6-8A3D-EEE53BD6581F}"/>
          </ac:spMkLst>
        </pc:spChg>
        <pc:spChg chg="mod">
          <ac:chgData name="Rakesh Lakshmipathy" userId="S::rakeshl@maveric-systems.com::6050c502-d529-4eba-90b2-5e1eb16aa821" providerId="AD" clId="Web-{ED345FCC-8E54-2FE0-C335-D229291A2FB9}" dt="2020-10-19T10:24:52.724" v="192" actId="1076"/>
          <ac:spMkLst>
            <pc:docMk/>
            <pc:sldMk cId="3646186606" sldId="400"/>
            <ac:spMk id="57" creationId="{FB6CD1A7-919B-4AED-BC6F-6BF25BF32038}"/>
          </ac:spMkLst>
        </pc:spChg>
        <pc:spChg chg="mod">
          <ac:chgData name="Rakesh Lakshmipathy" userId="S::rakeshl@maveric-systems.com::6050c502-d529-4eba-90b2-5e1eb16aa821" providerId="AD" clId="Web-{ED345FCC-8E54-2FE0-C335-D229291A2FB9}" dt="2020-10-19T10:24:52.755" v="193" actId="1076"/>
          <ac:spMkLst>
            <pc:docMk/>
            <pc:sldMk cId="3646186606" sldId="400"/>
            <ac:spMk id="58" creationId="{D7B66236-5A70-44DE-AC48-99C4C8BEFB54}"/>
          </ac:spMkLst>
        </pc:spChg>
        <pc:spChg chg="mod">
          <ac:chgData name="Rakesh Lakshmipathy" userId="S::rakeshl@maveric-systems.com::6050c502-d529-4eba-90b2-5e1eb16aa821" providerId="AD" clId="Web-{ED345FCC-8E54-2FE0-C335-D229291A2FB9}" dt="2020-10-19T10:24:52.786" v="194" actId="1076"/>
          <ac:spMkLst>
            <pc:docMk/>
            <pc:sldMk cId="3646186606" sldId="400"/>
            <ac:spMk id="59" creationId="{95C06421-8690-4E6A-A37D-FA49BB934309}"/>
          </ac:spMkLst>
        </pc:spChg>
        <pc:spChg chg="mod">
          <ac:chgData name="Rakesh Lakshmipathy" userId="S::rakeshl@maveric-systems.com::6050c502-d529-4eba-90b2-5e1eb16aa821" providerId="AD" clId="Web-{ED345FCC-8E54-2FE0-C335-D229291A2FB9}" dt="2020-10-19T10:24:52.833" v="195" actId="1076"/>
          <ac:spMkLst>
            <pc:docMk/>
            <pc:sldMk cId="3646186606" sldId="400"/>
            <ac:spMk id="60" creationId="{57D8BE1E-D63C-4811-B43A-D779864894E7}"/>
          </ac:spMkLst>
        </pc:spChg>
        <pc:spChg chg="mod">
          <ac:chgData name="Rakesh Lakshmipathy" userId="S::rakeshl@maveric-systems.com::6050c502-d529-4eba-90b2-5e1eb16aa821" providerId="AD" clId="Web-{ED345FCC-8E54-2FE0-C335-D229291A2FB9}" dt="2020-10-19T10:24:52.880" v="196" actId="1076"/>
          <ac:spMkLst>
            <pc:docMk/>
            <pc:sldMk cId="3646186606" sldId="400"/>
            <ac:spMk id="61" creationId="{2C8BFA5C-C049-4220-9447-AA7A910F207A}"/>
          </ac:spMkLst>
        </pc:spChg>
        <pc:spChg chg="mod">
          <ac:chgData name="Rakesh Lakshmipathy" userId="S::rakeshl@maveric-systems.com::6050c502-d529-4eba-90b2-5e1eb16aa821" providerId="AD" clId="Web-{ED345FCC-8E54-2FE0-C335-D229291A2FB9}" dt="2020-10-19T10:24:53.474" v="212" actId="1076"/>
          <ac:spMkLst>
            <pc:docMk/>
            <pc:sldMk cId="3646186606" sldId="400"/>
            <ac:spMk id="77" creationId="{BBE1AF79-18C3-419F-8E6E-5BCC002F569C}"/>
          </ac:spMkLst>
        </pc:spChg>
        <pc:cxnChg chg="mod">
          <ac:chgData name="Rakesh Lakshmipathy" userId="S::rakeshl@maveric-systems.com::6050c502-d529-4eba-90b2-5e1eb16aa821" providerId="AD" clId="Web-{ED345FCC-8E54-2FE0-C335-D229291A2FB9}" dt="2020-10-19T10:24:52.536" v="187" actId="1076"/>
          <ac:cxnSpMkLst>
            <pc:docMk/>
            <pc:sldMk cId="3646186606" sldId="400"/>
            <ac:cxnSpMk id="52" creationId="{9F5445E9-2EF3-400C-BCC9-394B157FE6CC}"/>
          </ac:cxnSpMkLst>
        </pc:cxnChg>
        <pc:cxnChg chg="mod">
          <ac:chgData name="Rakesh Lakshmipathy" userId="S::rakeshl@maveric-systems.com::6050c502-d529-4eba-90b2-5e1eb16aa821" providerId="AD" clId="Web-{ED345FCC-8E54-2FE0-C335-D229291A2FB9}" dt="2020-10-19T10:24:52.567" v="188" actId="1076"/>
          <ac:cxnSpMkLst>
            <pc:docMk/>
            <pc:sldMk cId="3646186606" sldId="400"/>
            <ac:cxnSpMk id="53" creationId="{2C7DE36A-1F61-4B20-BE43-97ED99BE5293}"/>
          </ac:cxnSpMkLst>
        </pc:cxnChg>
        <pc:cxnChg chg="mod">
          <ac:chgData name="Rakesh Lakshmipathy" userId="S::rakeshl@maveric-systems.com::6050c502-d529-4eba-90b2-5e1eb16aa821" providerId="AD" clId="Web-{ED345FCC-8E54-2FE0-C335-D229291A2FB9}" dt="2020-10-19T10:24:52.911" v="197" actId="1076"/>
          <ac:cxnSpMkLst>
            <pc:docMk/>
            <pc:sldMk cId="3646186606" sldId="400"/>
            <ac:cxnSpMk id="62" creationId="{C1BFEEB3-D6B1-44C5-B9E5-8373747AF5A9}"/>
          </ac:cxnSpMkLst>
        </pc:cxnChg>
        <pc:cxnChg chg="mod">
          <ac:chgData name="Rakesh Lakshmipathy" userId="S::rakeshl@maveric-systems.com::6050c502-d529-4eba-90b2-5e1eb16aa821" providerId="AD" clId="Web-{ED345FCC-8E54-2FE0-C335-D229291A2FB9}" dt="2020-10-19T10:24:52.942" v="198" actId="1076"/>
          <ac:cxnSpMkLst>
            <pc:docMk/>
            <pc:sldMk cId="3646186606" sldId="400"/>
            <ac:cxnSpMk id="63" creationId="{E350EF48-0869-4242-A0B8-6C90A4613165}"/>
          </ac:cxnSpMkLst>
        </pc:cxnChg>
        <pc:cxnChg chg="mod">
          <ac:chgData name="Rakesh Lakshmipathy" userId="S::rakeshl@maveric-systems.com::6050c502-d529-4eba-90b2-5e1eb16aa821" providerId="AD" clId="Web-{ED345FCC-8E54-2FE0-C335-D229291A2FB9}" dt="2020-10-19T10:24:52.989" v="199" actId="1076"/>
          <ac:cxnSpMkLst>
            <pc:docMk/>
            <pc:sldMk cId="3646186606" sldId="400"/>
            <ac:cxnSpMk id="64" creationId="{910F3B01-7F2E-44C9-8E99-E612181AE4A3}"/>
          </ac:cxnSpMkLst>
        </pc:cxnChg>
        <pc:cxnChg chg="mod">
          <ac:chgData name="Rakesh Lakshmipathy" userId="S::rakeshl@maveric-systems.com::6050c502-d529-4eba-90b2-5e1eb16aa821" providerId="AD" clId="Web-{ED345FCC-8E54-2FE0-C335-D229291A2FB9}" dt="2020-10-19T10:24:53.036" v="200" actId="1076"/>
          <ac:cxnSpMkLst>
            <pc:docMk/>
            <pc:sldMk cId="3646186606" sldId="400"/>
            <ac:cxnSpMk id="65" creationId="{FC039CE7-1D55-4F45-A709-3B690AD8EB6E}"/>
          </ac:cxnSpMkLst>
        </pc:cxnChg>
        <pc:cxnChg chg="mod">
          <ac:chgData name="Rakesh Lakshmipathy" userId="S::rakeshl@maveric-systems.com::6050c502-d529-4eba-90b2-5e1eb16aa821" providerId="AD" clId="Web-{ED345FCC-8E54-2FE0-C335-D229291A2FB9}" dt="2020-10-19T10:24:53.067" v="201" actId="1076"/>
          <ac:cxnSpMkLst>
            <pc:docMk/>
            <pc:sldMk cId="3646186606" sldId="400"/>
            <ac:cxnSpMk id="66" creationId="{36ED2E56-CC03-4CB8-B789-74C1FB24FE45}"/>
          </ac:cxnSpMkLst>
        </pc:cxnChg>
        <pc:cxnChg chg="mod">
          <ac:chgData name="Rakesh Lakshmipathy" userId="S::rakeshl@maveric-systems.com::6050c502-d529-4eba-90b2-5e1eb16aa821" providerId="AD" clId="Web-{ED345FCC-8E54-2FE0-C335-D229291A2FB9}" dt="2020-10-19T10:24:53.114" v="202" actId="1076"/>
          <ac:cxnSpMkLst>
            <pc:docMk/>
            <pc:sldMk cId="3646186606" sldId="400"/>
            <ac:cxnSpMk id="67" creationId="{9ED0A283-B9BA-41FA-A176-AE1FD876816A}"/>
          </ac:cxnSpMkLst>
        </pc:cxnChg>
        <pc:cxnChg chg="mod">
          <ac:chgData name="Rakesh Lakshmipathy" userId="S::rakeshl@maveric-systems.com::6050c502-d529-4eba-90b2-5e1eb16aa821" providerId="AD" clId="Web-{ED345FCC-8E54-2FE0-C335-D229291A2FB9}" dt="2020-10-19T10:24:53.146" v="203" actId="1076"/>
          <ac:cxnSpMkLst>
            <pc:docMk/>
            <pc:sldMk cId="3646186606" sldId="400"/>
            <ac:cxnSpMk id="68" creationId="{DD2341EB-60C6-4D68-9CE9-1B789CAB8ABF}"/>
          </ac:cxnSpMkLst>
        </pc:cxnChg>
        <pc:cxnChg chg="mod">
          <ac:chgData name="Rakesh Lakshmipathy" userId="S::rakeshl@maveric-systems.com::6050c502-d529-4eba-90b2-5e1eb16aa821" providerId="AD" clId="Web-{ED345FCC-8E54-2FE0-C335-D229291A2FB9}" dt="2020-10-19T10:24:53.177" v="204" actId="1076"/>
          <ac:cxnSpMkLst>
            <pc:docMk/>
            <pc:sldMk cId="3646186606" sldId="400"/>
            <ac:cxnSpMk id="69" creationId="{75ED9585-4A79-4E19-AFD6-AAC8C9294B24}"/>
          </ac:cxnSpMkLst>
        </pc:cxnChg>
        <pc:cxnChg chg="mod">
          <ac:chgData name="Rakesh Lakshmipathy" userId="S::rakeshl@maveric-systems.com::6050c502-d529-4eba-90b2-5e1eb16aa821" providerId="AD" clId="Web-{ED345FCC-8E54-2FE0-C335-D229291A2FB9}" dt="2020-10-19T10:24:53.224" v="205" actId="1076"/>
          <ac:cxnSpMkLst>
            <pc:docMk/>
            <pc:sldMk cId="3646186606" sldId="400"/>
            <ac:cxnSpMk id="70" creationId="{A9743BD9-F2C1-439E-A6D8-377B195984FD}"/>
          </ac:cxnSpMkLst>
        </pc:cxnChg>
        <pc:cxnChg chg="mod">
          <ac:chgData name="Rakesh Lakshmipathy" userId="S::rakeshl@maveric-systems.com::6050c502-d529-4eba-90b2-5e1eb16aa821" providerId="AD" clId="Web-{ED345FCC-8E54-2FE0-C335-D229291A2FB9}" dt="2020-10-19T10:24:53.255" v="206" actId="1076"/>
          <ac:cxnSpMkLst>
            <pc:docMk/>
            <pc:sldMk cId="3646186606" sldId="400"/>
            <ac:cxnSpMk id="71" creationId="{F37E95DB-2BAF-4CEE-80A1-DED92EAF1FEA}"/>
          </ac:cxnSpMkLst>
        </pc:cxnChg>
        <pc:cxnChg chg="mod">
          <ac:chgData name="Rakesh Lakshmipathy" userId="S::rakeshl@maveric-systems.com::6050c502-d529-4eba-90b2-5e1eb16aa821" providerId="AD" clId="Web-{ED345FCC-8E54-2FE0-C335-D229291A2FB9}" dt="2020-10-19T10:24:53.286" v="207" actId="1076"/>
          <ac:cxnSpMkLst>
            <pc:docMk/>
            <pc:sldMk cId="3646186606" sldId="400"/>
            <ac:cxnSpMk id="72" creationId="{136049E0-C5E0-4AF8-9B06-88F335AF5B8E}"/>
          </ac:cxnSpMkLst>
        </pc:cxnChg>
        <pc:cxnChg chg="mod">
          <ac:chgData name="Rakesh Lakshmipathy" userId="S::rakeshl@maveric-systems.com::6050c502-d529-4eba-90b2-5e1eb16aa821" providerId="AD" clId="Web-{ED345FCC-8E54-2FE0-C335-D229291A2FB9}" dt="2020-10-19T10:24:53.317" v="208" actId="1076"/>
          <ac:cxnSpMkLst>
            <pc:docMk/>
            <pc:sldMk cId="3646186606" sldId="400"/>
            <ac:cxnSpMk id="73" creationId="{9711E4BA-42C2-406B-BA5B-E5E78D30B981}"/>
          </ac:cxnSpMkLst>
        </pc:cxnChg>
        <pc:cxnChg chg="mod">
          <ac:chgData name="Rakesh Lakshmipathy" userId="S::rakeshl@maveric-systems.com::6050c502-d529-4eba-90b2-5e1eb16aa821" providerId="AD" clId="Web-{ED345FCC-8E54-2FE0-C335-D229291A2FB9}" dt="2020-10-19T10:24:53.364" v="209" actId="1076"/>
          <ac:cxnSpMkLst>
            <pc:docMk/>
            <pc:sldMk cId="3646186606" sldId="400"/>
            <ac:cxnSpMk id="74" creationId="{328917CF-C01A-44F1-84A2-90795505D739}"/>
          </ac:cxnSpMkLst>
        </pc:cxnChg>
        <pc:cxnChg chg="mod">
          <ac:chgData name="Rakesh Lakshmipathy" userId="S::rakeshl@maveric-systems.com::6050c502-d529-4eba-90b2-5e1eb16aa821" providerId="AD" clId="Web-{ED345FCC-8E54-2FE0-C335-D229291A2FB9}" dt="2020-10-19T10:24:53.395" v="210" actId="1076"/>
          <ac:cxnSpMkLst>
            <pc:docMk/>
            <pc:sldMk cId="3646186606" sldId="400"/>
            <ac:cxnSpMk id="75" creationId="{846821B0-5A35-4138-A97F-4CDB75E82293}"/>
          </ac:cxnSpMkLst>
        </pc:cxnChg>
        <pc:cxnChg chg="mod">
          <ac:chgData name="Rakesh Lakshmipathy" userId="S::rakeshl@maveric-systems.com::6050c502-d529-4eba-90b2-5e1eb16aa821" providerId="AD" clId="Web-{ED345FCC-8E54-2FE0-C335-D229291A2FB9}" dt="2020-10-19T10:24:53.427" v="211" actId="1076"/>
          <ac:cxnSpMkLst>
            <pc:docMk/>
            <pc:sldMk cId="3646186606" sldId="400"/>
            <ac:cxnSpMk id="76" creationId="{9F6D5219-167F-448A-B125-2CCE21980CC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27/07/2021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1476EC-37EB-4AAB-B35A-28AF112322A8}" type="slidenum">
              <a:rPr lang="en-GB" smtClean="0"/>
              <a:t>7</a:t>
            </a:fld>
            <a:endParaRPr lang="en-GB"/>
          </a:p>
        </p:txBody>
      </p:sp>
    </p:spTree>
    <p:extLst>
      <p:ext uri="{BB962C8B-B14F-4D97-AF65-F5344CB8AC3E}">
        <p14:creationId xmlns:p14="http://schemas.microsoft.com/office/powerpoint/2010/main" val="130865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1476EC-37EB-4AAB-B35A-28AF112322A8}" type="slidenum">
              <a:rPr lang="en-GB" smtClean="0"/>
              <a:t>8</a:t>
            </a:fld>
            <a:endParaRPr lang="en-GB"/>
          </a:p>
        </p:txBody>
      </p:sp>
    </p:spTree>
    <p:extLst>
      <p:ext uri="{BB962C8B-B14F-4D97-AF65-F5344CB8AC3E}">
        <p14:creationId xmlns:p14="http://schemas.microsoft.com/office/powerpoint/2010/main" val="954053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27/07/2021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03802" y="3219989"/>
            <a:ext cx="4878359" cy="1017288"/>
          </a:xfrm>
        </p:spPr>
        <p:txBody>
          <a:bodyPr>
            <a:noAutofit/>
          </a:bodyPr>
          <a:lstStyle/>
          <a:p>
            <a:pPr algn="ctr"/>
            <a:r>
              <a:rPr lang="en-IN" sz="2400" b="1" dirty="0">
                <a:cs typeface="Calibri"/>
              </a:rPr>
              <a:t/>
            </a:r>
            <a:br>
              <a:rPr lang="en-IN" sz="2400" b="1" dirty="0">
                <a:cs typeface="Calibri"/>
              </a:rPr>
            </a:br>
            <a:r>
              <a:rPr lang="en-IN" sz="2400" b="1" dirty="0">
                <a:cs typeface="Calibri"/>
              </a:rPr>
              <a:t/>
            </a:r>
            <a:br>
              <a:rPr lang="en-IN" sz="2400" b="1" dirty="0">
                <a:cs typeface="Calibri"/>
              </a:rPr>
            </a:br>
            <a:r>
              <a:rPr lang="en-IN" sz="2400" dirty="0">
                <a:ea typeface="+mn-lt"/>
                <a:cs typeface="+mn-lt"/>
              </a:rPr>
              <a:t>Personal Banking</a:t>
            </a:r>
            <a:r>
              <a:rPr lang="en-US" sz="2400" dirty="0">
                <a:ea typeface="+mn-lt"/>
                <a:cs typeface="+mn-lt"/>
              </a:rPr>
              <a:t>  - </a:t>
            </a:r>
            <a:r>
              <a:rPr lang="en-IN" sz="2400" dirty="0" smtClean="0">
                <a:ea typeface="+mn-lt"/>
                <a:cs typeface="+mn-lt"/>
              </a:rPr>
              <a:t>Accounts</a:t>
            </a:r>
            <a:r>
              <a:rPr lang="en-US" sz="2400" dirty="0">
                <a:ea typeface="+mn-lt"/>
                <a:cs typeface="+mn-lt"/>
              </a:rPr>
              <a:t> </a:t>
            </a:r>
          </a:p>
        </p:txBody>
      </p:sp>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8245955" y="2135575"/>
            <a:ext cx="32032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a:solidFill>
                  <a:schemeClr val="tx2"/>
                </a:solidFill>
                <a:ea typeface="+mn-lt"/>
                <a:cs typeface="+mn-lt"/>
              </a:rPr>
              <a:t>Fresher Learning Program</a:t>
            </a:r>
            <a:endParaRPr lang="en-US" sz="2800">
              <a:solidFill>
                <a:schemeClr val="tx2"/>
              </a:solidFill>
              <a:cs typeface="Calibri"/>
            </a:endParaRPr>
          </a:p>
        </p:txBody>
      </p:sp>
    </p:spTree>
    <p:extLst>
      <p:ext uri="{BB962C8B-B14F-4D97-AF65-F5344CB8AC3E}">
        <p14:creationId xmlns:p14="http://schemas.microsoft.com/office/powerpoint/2010/main" val="2527311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1" y="1292225"/>
            <a:ext cx="10713631" cy="4351338"/>
          </a:xfrm>
        </p:spPr>
        <p:txBody>
          <a:bodyPr>
            <a:normAutofit/>
          </a:bodyPr>
          <a:lstStyle/>
          <a:p>
            <a:pPr marL="0" indent="0">
              <a:buNone/>
            </a:pPr>
            <a:r>
              <a:rPr lang="en-IN" sz="2400" b="1" dirty="0" smtClean="0"/>
              <a:t>Features of Savings Account</a:t>
            </a:r>
          </a:p>
          <a:p>
            <a:pPr marL="0" indent="0">
              <a:buNone/>
            </a:pPr>
            <a:endParaRPr lang="en-IN" sz="2000" dirty="0" smtClean="0"/>
          </a:p>
          <a:p>
            <a:pPr>
              <a:buFont typeface="Wingdings" panose="05000000000000000000" pitchFamily="2" charset="2"/>
              <a:buChar char="v"/>
            </a:pPr>
            <a:r>
              <a:rPr lang="en-IN" sz="2000" dirty="0" smtClean="0"/>
              <a:t> A Savings bank account is a safe place to store surplus funds</a:t>
            </a:r>
          </a:p>
          <a:p>
            <a:pPr>
              <a:buFont typeface="Wingdings" panose="05000000000000000000" pitchFamily="2" charset="2"/>
              <a:buChar char="v"/>
            </a:pPr>
            <a:r>
              <a:rPr lang="en-IN" sz="2000" dirty="0" smtClean="0"/>
              <a:t>The balance in a savings account earns interest.</a:t>
            </a:r>
          </a:p>
          <a:p>
            <a:pPr>
              <a:buFont typeface="Wingdings" panose="05000000000000000000" pitchFamily="2" charset="2"/>
              <a:buChar char="v"/>
            </a:pPr>
            <a:r>
              <a:rPr lang="en-IN" sz="2000" dirty="0"/>
              <a:t> </a:t>
            </a:r>
            <a:r>
              <a:rPr lang="en-IN" sz="2000" dirty="0" smtClean="0"/>
              <a:t>Savings account interest rates  on savings account can range from 3.5% to 7% p.a.</a:t>
            </a:r>
          </a:p>
          <a:p>
            <a:pPr>
              <a:buFont typeface="Wingdings" panose="05000000000000000000" pitchFamily="2" charset="2"/>
              <a:buChar char="v"/>
            </a:pPr>
            <a:r>
              <a:rPr lang="en-IN" sz="2000" dirty="0" smtClean="0"/>
              <a:t>Easy access to internet banking and mobile banking</a:t>
            </a:r>
          </a:p>
          <a:p>
            <a:pPr>
              <a:buFont typeface="Wingdings" panose="05000000000000000000" pitchFamily="2" charset="2"/>
              <a:buChar char="v"/>
            </a:pPr>
            <a:r>
              <a:rPr lang="en-IN" sz="2000" dirty="0"/>
              <a:t> </a:t>
            </a:r>
            <a:r>
              <a:rPr lang="en-IN" sz="2000" dirty="0" smtClean="0"/>
              <a:t>Most banks also provide savings account holders with various insurance covers  including personal accidents and death.</a:t>
            </a:r>
          </a:p>
          <a:p>
            <a:pPr>
              <a:buFont typeface="Wingdings" panose="05000000000000000000" pitchFamily="2" charset="2"/>
              <a:buChar char="v"/>
            </a:pPr>
            <a:r>
              <a:rPr lang="en-IN" sz="2000" dirty="0" smtClean="0"/>
              <a:t>ATMs  can be used all across India with your debit card.</a:t>
            </a:r>
          </a:p>
          <a:p>
            <a:pPr>
              <a:buFont typeface="Wingdings" panose="05000000000000000000" pitchFamily="2" charset="2"/>
              <a:buChar char="v"/>
            </a:pPr>
            <a:r>
              <a:rPr lang="en-IN" sz="2000" dirty="0"/>
              <a:t> </a:t>
            </a:r>
            <a:r>
              <a:rPr lang="en-IN" sz="2000" dirty="0" smtClean="0"/>
              <a:t>Cheque Book facility </a:t>
            </a:r>
          </a:p>
        </p:txBody>
      </p:sp>
    </p:spTree>
    <p:extLst>
      <p:ext uri="{BB962C8B-B14F-4D97-AF65-F5344CB8AC3E}">
        <p14:creationId xmlns:p14="http://schemas.microsoft.com/office/powerpoint/2010/main" val="154358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b="1" dirty="0" smtClean="0">
                <a:cs typeface="Calibri"/>
              </a:rPr>
              <a:t>1.  </a:t>
            </a:r>
            <a:r>
              <a:rPr lang="en-US" sz="2000" b="1" dirty="0">
                <a:cs typeface="Calibri"/>
              </a:rPr>
              <a:t>Regular 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cs typeface="Calibri"/>
              </a:rPr>
              <a:t>  </a:t>
            </a:r>
            <a:r>
              <a:rPr lang="en-US" sz="2000" dirty="0" smtClean="0">
                <a:cs typeface="Calibri"/>
              </a:rPr>
              <a:t>These </a:t>
            </a:r>
            <a:r>
              <a:rPr lang="en-US" sz="2000" dirty="0">
                <a:cs typeface="Calibri"/>
              </a:rPr>
              <a:t>are opened on basic terms and conditions</a:t>
            </a:r>
            <a:r>
              <a:rPr lang="en-US" sz="2000" dirty="0" smtClean="0">
                <a:cs typeface="Calibri"/>
              </a:rPr>
              <a:t>. The </a:t>
            </a:r>
            <a:r>
              <a:rPr lang="en-US" sz="2000" dirty="0">
                <a:cs typeface="Calibri"/>
              </a:rPr>
              <a:t>regular savings accounts do not see regular deposits of consistent amounts, and are the equivalent of a safe house where money is kept for safe keeping.</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b="1" dirty="0" smtClean="0">
                <a:cs typeface="Calibri"/>
              </a:rPr>
              <a:t>2. Salary-based </a:t>
            </a:r>
            <a:r>
              <a:rPr lang="en-US" sz="2000" b="1" dirty="0">
                <a:cs typeface="Calibri"/>
              </a:rPr>
              <a:t>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cs typeface="Calibri"/>
              </a:rPr>
              <a:t>    These accounts are opened by banks on the request of companies which require a platform for payment disbursal</a:t>
            </a:r>
            <a:r>
              <a:rPr lang="en-US" sz="2000" dirty="0" smtClean="0">
                <a:cs typeface="Calibri"/>
              </a:rPr>
              <a:t>. Banks </a:t>
            </a:r>
            <a:r>
              <a:rPr lang="en-US" sz="2000" dirty="0">
                <a:cs typeface="Calibri"/>
              </a:rPr>
              <a:t>offer preferential rates and terms for these kinds of accounts. When the date of payment disbursal arrives, the bank withdraws money from the company account and disburses the </a:t>
            </a:r>
            <a:r>
              <a:rPr lang="en-US" sz="2000" dirty="0" smtClean="0">
                <a:cs typeface="Calibri"/>
              </a:rPr>
              <a:t>money. One </a:t>
            </a:r>
            <a:r>
              <a:rPr lang="en-US" sz="2000" dirty="0">
                <a:cs typeface="Calibri"/>
              </a:rPr>
              <a:t>must note that almost most salary accounts will not have a minimum balance </a:t>
            </a:r>
            <a:r>
              <a:rPr lang="en-US" sz="2000" dirty="0" smtClean="0">
                <a:cs typeface="Calibri"/>
              </a:rPr>
              <a:t>requirement. If </a:t>
            </a:r>
            <a:r>
              <a:rPr lang="en-US" sz="2000" dirty="0">
                <a:cs typeface="Calibri"/>
              </a:rPr>
              <a:t>salary is not credited for 3 consecutive months, the accounts will be converted into a regular 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endParaRPr lang="en-IN" sz="2000" dirty="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Types of Savings </a:t>
            </a:r>
            <a:r>
              <a:rPr lang="en-IN" dirty="0">
                <a:latin typeface="Arial"/>
                <a:cs typeface="Arial"/>
              </a:rPr>
              <a:t>Bank Account</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11</a:t>
            </a:fld>
            <a:endParaRPr lang="hi-IN"/>
          </a:p>
        </p:txBody>
      </p:sp>
    </p:spTree>
    <p:extLst>
      <p:ext uri="{BB962C8B-B14F-4D97-AF65-F5344CB8AC3E}">
        <p14:creationId xmlns:p14="http://schemas.microsoft.com/office/powerpoint/2010/main" val="4259825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b="1" dirty="0">
                <a:cs typeface="Calibri"/>
              </a:rPr>
              <a:t> </a:t>
            </a:r>
            <a:r>
              <a:rPr lang="en-US" sz="2000" b="1" dirty="0" smtClean="0">
                <a:cs typeface="Calibri"/>
              </a:rPr>
              <a:t>3. Senior </a:t>
            </a:r>
            <a:r>
              <a:rPr lang="en-US" sz="2000" b="1" dirty="0">
                <a:cs typeface="Calibri"/>
              </a:rPr>
              <a:t>Citizens Savings Accounts</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smtClean="0">
                <a:cs typeface="Calibri"/>
              </a:rPr>
              <a:t>The </a:t>
            </a:r>
            <a:r>
              <a:rPr lang="en-US" sz="2000" dirty="0">
                <a:cs typeface="Calibri"/>
              </a:rPr>
              <a:t>accounts function in the very same way like regular savings accounts, but it offers much higher rates of interest and banking privileges for senior </a:t>
            </a:r>
            <a:r>
              <a:rPr lang="en-US" sz="2000" dirty="0" smtClean="0">
                <a:cs typeface="Calibri"/>
              </a:rPr>
              <a:t>citizens. These </a:t>
            </a:r>
            <a:r>
              <a:rPr lang="en-US" sz="2000" dirty="0">
                <a:cs typeface="Calibri"/>
              </a:rPr>
              <a:t>accounts will be linked to other senior citizen savings schemes for remitting the funds from their retirement accounts or pension funds, and consolidate all the funds under one single bank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b="1" dirty="0" smtClean="0">
                <a:cs typeface="Calibri"/>
              </a:rPr>
              <a:t>4. Minors</a:t>
            </a:r>
            <a:r>
              <a:rPr lang="en-US" sz="2000" b="1" dirty="0">
                <a:cs typeface="Calibri"/>
              </a:rPr>
              <a:t>’ Savings Accounts</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cs typeface="Calibri"/>
              </a:rPr>
              <a:t>    These accounts do not have a minimum balance requirement. A minor’s saving account has been curated for educating children about banking facilities and savings accounts</a:t>
            </a:r>
            <a:r>
              <a:rPr lang="en-US" sz="2000" dirty="0" smtClean="0">
                <a:cs typeface="Calibri"/>
              </a:rPr>
              <a:t>. This </a:t>
            </a:r>
            <a:r>
              <a:rPr lang="en-US" sz="2000" dirty="0">
                <a:cs typeface="Calibri"/>
              </a:rPr>
              <a:t>kind of account can be opened and operated under the supervision of the legal </a:t>
            </a:r>
            <a:r>
              <a:rPr lang="en-US" sz="2000" dirty="0" smtClean="0">
                <a:cs typeface="Calibri"/>
              </a:rPr>
              <a:t>guardian. Once </a:t>
            </a:r>
            <a:r>
              <a:rPr lang="en-US" sz="2000" dirty="0">
                <a:cs typeface="Calibri"/>
              </a:rPr>
              <a:t>the child reaches 18 years old, the account will be converted into a regular 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endParaRPr lang="en-IN" sz="2000" dirty="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Types of Savings </a:t>
            </a:r>
            <a:r>
              <a:rPr lang="en-IN" dirty="0">
                <a:latin typeface="Arial"/>
                <a:cs typeface="Arial"/>
              </a:rPr>
              <a:t>Bank Account</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12</a:t>
            </a:fld>
            <a:endParaRPr lang="hi-IN"/>
          </a:p>
        </p:txBody>
      </p:sp>
    </p:spTree>
    <p:extLst>
      <p:ext uri="{BB962C8B-B14F-4D97-AF65-F5344CB8AC3E}">
        <p14:creationId xmlns:p14="http://schemas.microsoft.com/office/powerpoint/2010/main" val="4267486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b="1" dirty="0" smtClean="0">
                <a:cs typeface="Calibri"/>
              </a:rPr>
              <a:t>5.  </a:t>
            </a:r>
            <a:r>
              <a:rPr lang="en-US" sz="2000" b="1" dirty="0">
                <a:cs typeface="Calibri"/>
              </a:rPr>
              <a:t>Zero Balance 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cs typeface="Calibri"/>
              </a:rPr>
              <a:t>    This account merges the features of a savings account and a current account</a:t>
            </a:r>
            <a:r>
              <a:rPr lang="en-US" sz="2000" dirty="0" smtClean="0">
                <a:cs typeface="Calibri"/>
              </a:rPr>
              <a:t>. While </a:t>
            </a:r>
            <a:r>
              <a:rPr lang="en-US" sz="2000" dirty="0">
                <a:cs typeface="Calibri"/>
              </a:rPr>
              <a:t>there are limits on withdrawal amounts, you will not charge penalties if the balance falls below the prescribed minimum.</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b="1" dirty="0" smtClean="0">
                <a:cs typeface="Calibri"/>
              </a:rPr>
              <a:t>6. Women’s </a:t>
            </a:r>
            <a:r>
              <a:rPr lang="en-US" sz="2000" b="1" dirty="0">
                <a:cs typeface="Calibri"/>
              </a:rPr>
              <a:t>Savings Account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cs typeface="Calibri"/>
              </a:rPr>
              <a:t>  </a:t>
            </a:r>
            <a:r>
              <a:rPr lang="en-US" sz="2000" dirty="0" smtClean="0">
                <a:cs typeface="Calibri"/>
              </a:rPr>
              <a:t> </a:t>
            </a:r>
            <a:r>
              <a:rPr lang="en-US" sz="2000" dirty="0">
                <a:cs typeface="Calibri"/>
              </a:rPr>
              <a:t>These kinds of accounts come with special features to benefit the account </a:t>
            </a:r>
            <a:r>
              <a:rPr lang="en-US" sz="2000" dirty="0" smtClean="0">
                <a:cs typeface="Calibri"/>
              </a:rPr>
              <a:t>holder. These </a:t>
            </a:r>
            <a:r>
              <a:rPr lang="en-US" sz="2000" dirty="0">
                <a:cs typeface="Calibri"/>
              </a:rPr>
              <a:t>benefits include discounts on certain purchases, low interest rates on loans, and a waiver on </a:t>
            </a:r>
            <a:r>
              <a:rPr lang="en-US" sz="2000" dirty="0" err="1">
                <a:cs typeface="Calibri"/>
              </a:rPr>
              <a:t>demat</a:t>
            </a:r>
            <a:r>
              <a:rPr lang="en-US" sz="2000" dirty="0">
                <a:cs typeface="Calibri"/>
              </a:rPr>
              <a:t> account charges.</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endParaRPr lang="en-IN" sz="2000" dirty="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Types of Savings </a:t>
            </a:r>
            <a:r>
              <a:rPr lang="en-IN" dirty="0">
                <a:latin typeface="Arial"/>
                <a:cs typeface="Arial"/>
              </a:rPr>
              <a:t>Bank Account</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13</a:t>
            </a:fld>
            <a:endParaRPr lang="hi-IN"/>
          </a:p>
        </p:txBody>
      </p:sp>
    </p:spTree>
    <p:extLst>
      <p:ext uri="{BB962C8B-B14F-4D97-AF65-F5344CB8AC3E}">
        <p14:creationId xmlns:p14="http://schemas.microsoft.com/office/powerpoint/2010/main" val="3413911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dirty="0"/>
              <a:t>A current account, also known as financial account is a type of deposit account maintained by individuals who carry out significantly higher number of transactions with banks on a regular basis</a:t>
            </a:r>
            <a:r>
              <a:rPr lang="en-US" sz="2000" dirty="0" smtClean="0"/>
              <a:t>.</a:t>
            </a:r>
          </a:p>
          <a:p>
            <a:pPr marL="0" indent="0" algn="just">
              <a:lnSpc>
                <a:spcPct val="100000"/>
              </a:lnSpc>
              <a:spcBef>
                <a:spcPts val="200"/>
              </a:spcBef>
              <a:spcAft>
                <a:spcPct val="0"/>
              </a:spcAft>
              <a:buNone/>
            </a:pPr>
            <a:endParaRPr lang="en-US" sz="2000" dirty="0"/>
          </a:p>
          <a:p>
            <a:pPr marL="0" indent="0" algn="just">
              <a:lnSpc>
                <a:spcPct val="100000"/>
              </a:lnSpc>
              <a:spcBef>
                <a:spcPts val="200"/>
              </a:spcBef>
              <a:spcAft>
                <a:spcPct val="0"/>
              </a:spcAft>
              <a:buNone/>
            </a:pPr>
            <a:r>
              <a:rPr lang="en-US" sz="2000" dirty="0" smtClean="0"/>
              <a:t>Current </a:t>
            </a:r>
            <a:r>
              <a:rPr lang="en-US" sz="2000" dirty="0"/>
              <a:t>accounts also allows to make payments to creditors through the </a:t>
            </a:r>
            <a:r>
              <a:rPr lang="en-US" sz="2000" dirty="0" err="1"/>
              <a:t>cheque</a:t>
            </a:r>
            <a:r>
              <a:rPr lang="en-US" sz="2000" dirty="0"/>
              <a:t> facility offered by the bank. Generally, current accounts </a:t>
            </a:r>
            <a:r>
              <a:rPr lang="en-US" sz="2000" dirty="0" smtClean="0"/>
              <a:t>requires </a:t>
            </a:r>
            <a:r>
              <a:rPr lang="en-US" sz="2000" dirty="0"/>
              <a:t>a higher minimum balance when compared to savings account. However, the greatest advantage of current bank account is that, account holders can easily avail overdraft facility up to an agreed limit</a:t>
            </a:r>
            <a:r>
              <a:rPr lang="en-US" sz="2000" dirty="0" smtClean="0"/>
              <a: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smtClean="0"/>
              <a:t>Current </a:t>
            </a:r>
            <a:r>
              <a:rPr lang="en-US" sz="2000" dirty="0"/>
              <a:t>accounts are also called demand deposit accounts. No interest is paid on these accounts, sometimes even a fee is charged for banking services.</a:t>
            </a:r>
            <a:endParaRPr lang="en-US" sz="2000" dirty="0" smtClean="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Current Account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14</a:t>
            </a:fld>
            <a:endParaRPr lang="hi-IN"/>
          </a:p>
        </p:txBody>
      </p:sp>
    </p:spTree>
    <p:extLst>
      <p:ext uri="{BB962C8B-B14F-4D97-AF65-F5344CB8AC3E}">
        <p14:creationId xmlns:p14="http://schemas.microsoft.com/office/powerpoint/2010/main" val="2229826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buNone/>
            </a:pPr>
            <a:endParaRPr lang="en-US" sz="2000" dirty="0"/>
          </a:p>
          <a:p>
            <a:r>
              <a:rPr lang="en-US" sz="2000" dirty="0"/>
              <a:t>A current account allows transactions beyond the scope of a savings account</a:t>
            </a:r>
          </a:p>
          <a:p>
            <a:r>
              <a:rPr lang="en-US" sz="2000" dirty="0"/>
              <a:t>Compared to savings account, a current account requires a higher minimum balance</a:t>
            </a:r>
          </a:p>
          <a:p>
            <a:r>
              <a:rPr lang="en-US" sz="2000" dirty="0"/>
              <a:t>It is designed to facilitate frequent transactions – transfer funds, receive </a:t>
            </a:r>
            <a:r>
              <a:rPr lang="en-US" sz="2000" dirty="0" err="1"/>
              <a:t>cheques</a:t>
            </a:r>
            <a:r>
              <a:rPr lang="en-US" sz="2000" dirty="0"/>
              <a:t>, cash, etc.</a:t>
            </a:r>
          </a:p>
          <a:p>
            <a:r>
              <a:rPr lang="en-US" sz="2000" dirty="0"/>
              <a:t>A current account can be operated by individuals, proprietary concerns, public and private companies, associations, trusts, etc.</a:t>
            </a:r>
          </a:p>
          <a:p>
            <a:r>
              <a:rPr lang="en-US" sz="2000" dirty="0"/>
              <a:t>No restriction on the number of transactions in a day</a:t>
            </a:r>
          </a:p>
          <a:p>
            <a:r>
              <a:rPr lang="en-US" sz="2000" dirty="0"/>
              <a:t>Non-maintenance of the minimum balance can attract penalty charges</a:t>
            </a:r>
          </a:p>
          <a:p>
            <a:r>
              <a:rPr lang="en-US" sz="2000" dirty="0" smtClean="0"/>
              <a:t>There </a:t>
            </a:r>
            <a:r>
              <a:rPr lang="en-US" sz="2000" dirty="0"/>
              <a:t>cannot be multiple current </a:t>
            </a:r>
            <a:r>
              <a:rPr lang="en-US" sz="2000" dirty="0" smtClean="0"/>
              <a:t>accounts for a single customer</a:t>
            </a:r>
            <a:endParaRPr lang="en-US" sz="2000" dirty="0"/>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Features of Current Account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15</a:t>
            </a:fld>
            <a:endParaRPr lang="hi-IN"/>
          </a:p>
        </p:txBody>
      </p:sp>
    </p:spTree>
    <p:extLst>
      <p:ext uri="{BB962C8B-B14F-4D97-AF65-F5344CB8AC3E}">
        <p14:creationId xmlns:p14="http://schemas.microsoft.com/office/powerpoint/2010/main" val="3415147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dirty="0"/>
              <a:t>A </a:t>
            </a:r>
            <a:r>
              <a:rPr lang="en-US" sz="2000" b="1" dirty="0" err="1"/>
              <a:t>N</a:t>
            </a:r>
            <a:r>
              <a:rPr lang="en-US" sz="2000" b="1" dirty="0" err="1" smtClean="0"/>
              <a:t>ostro</a:t>
            </a:r>
            <a:r>
              <a:rPr lang="en-US" sz="2000" b="1" dirty="0" smtClean="0"/>
              <a:t> </a:t>
            </a:r>
            <a:r>
              <a:rPr lang="en-US" sz="2000" b="1" dirty="0"/>
              <a:t>account</a:t>
            </a:r>
            <a:r>
              <a:rPr lang="en-US" sz="2000" dirty="0"/>
              <a:t> refers to an </a:t>
            </a:r>
            <a:r>
              <a:rPr lang="en-US" sz="2000" b="1" dirty="0"/>
              <a:t>account</a:t>
            </a:r>
            <a:r>
              <a:rPr lang="en-US" sz="2000" dirty="0"/>
              <a:t> that a </a:t>
            </a:r>
            <a:r>
              <a:rPr lang="en-US" sz="2000" b="1" dirty="0"/>
              <a:t>bank</a:t>
            </a:r>
            <a:r>
              <a:rPr lang="en-US" sz="2000" dirty="0"/>
              <a:t> holds in a foreign currency in another </a:t>
            </a:r>
            <a:r>
              <a:rPr lang="en-US" sz="2000" b="1" dirty="0"/>
              <a:t>bank</a:t>
            </a:r>
            <a:r>
              <a:rPr lang="en-US" sz="2000" dirty="0"/>
              <a:t>. Nostros, a term derived from the Latin word for "ours," are frequently used to facilitate foreign exchange and trade transactions</a:t>
            </a:r>
            <a:r>
              <a:rPr lang="en-US" sz="2000" dirty="0" smtClean="0"/>
              <a:t>.</a:t>
            </a:r>
          </a:p>
          <a:p>
            <a:pPr marL="0" indent="0" algn="just">
              <a:lnSpc>
                <a:spcPct val="100000"/>
              </a:lnSpc>
              <a:spcBef>
                <a:spcPts val="200"/>
              </a:spcBef>
              <a:spcAft>
                <a:spcPct val="0"/>
              </a:spcAft>
              <a:buNone/>
            </a:pPr>
            <a:endParaRPr lang="en-US" sz="2000" dirty="0" smtClean="0">
              <a:cs typeface="Calibri"/>
            </a:endParaRPr>
          </a:p>
          <a:p>
            <a:pPr marL="0" indent="0" algn="just">
              <a:lnSpc>
                <a:spcPct val="100000"/>
              </a:lnSpc>
              <a:spcBef>
                <a:spcPts val="200"/>
              </a:spcBef>
              <a:spcAft>
                <a:spcPct val="0"/>
              </a:spcAft>
              <a:buNone/>
            </a:pPr>
            <a:endParaRPr lang="en-US" sz="2000" dirty="0" smtClean="0"/>
          </a:p>
          <a:p>
            <a:pPr marL="0" indent="0" algn="just">
              <a:lnSpc>
                <a:spcPct val="100000"/>
              </a:lnSpc>
              <a:spcBef>
                <a:spcPts val="200"/>
              </a:spcBef>
              <a:spcAft>
                <a:spcPct val="0"/>
              </a:spcAft>
              <a:buNone/>
            </a:pPr>
            <a:r>
              <a:rPr lang="en-US" sz="2000" dirty="0"/>
              <a:t>A </a:t>
            </a:r>
            <a:r>
              <a:rPr lang="en-US" sz="2000" i="1" dirty="0" err="1"/>
              <a:t>nostro</a:t>
            </a:r>
            <a:r>
              <a:rPr lang="en-US" sz="2000" dirty="0"/>
              <a:t> is our account of </a:t>
            </a:r>
            <a:r>
              <a:rPr lang="en-US" sz="2000" i="1" dirty="0"/>
              <a:t>our</a:t>
            </a:r>
            <a:r>
              <a:rPr lang="en-US" sz="2000" dirty="0"/>
              <a:t> money, held by the </a:t>
            </a:r>
            <a:r>
              <a:rPr lang="en-US" sz="2000" i="1" dirty="0"/>
              <a:t>other </a:t>
            </a:r>
            <a:r>
              <a:rPr lang="en-US" sz="2000" i="1" dirty="0" smtClean="0"/>
              <a:t>bank</a:t>
            </a:r>
          </a:p>
          <a:p>
            <a:pPr marL="0" indent="0" algn="just">
              <a:lnSpc>
                <a:spcPct val="100000"/>
              </a:lnSpc>
              <a:spcBef>
                <a:spcPts val="200"/>
              </a:spcBef>
              <a:spcAft>
                <a:spcPct val="0"/>
              </a:spcAft>
              <a:buNone/>
            </a:pPr>
            <a:endParaRPr lang="en-US" sz="2000" dirty="0"/>
          </a:p>
          <a:p>
            <a:pPr marL="0" indent="0" algn="just">
              <a:lnSpc>
                <a:spcPct val="100000"/>
              </a:lnSpc>
              <a:spcBef>
                <a:spcPts val="200"/>
              </a:spcBef>
              <a:spcAft>
                <a:spcPct val="0"/>
              </a:spcAft>
              <a:buNone/>
            </a:pPr>
            <a:endParaRPr lang="en-US" sz="2000" dirty="0" smtClean="0"/>
          </a:p>
          <a:p>
            <a:pPr marL="0" indent="0" algn="just">
              <a:lnSpc>
                <a:spcPct val="100000"/>
              </a:lnSpc>
              <a:spcBef>
                <a:spcPts val="200"/>
              </a:spcBef>
              <a:spcAft>
                <a:spcPct val="0"/>
              </a:spcAft>
              <a:buNone/>
            </a:pPr>
            <a:r>
              <a:rPr lang="en-US" sz="2000" dirty="0" smtClean="0"/>
              <a:t>It </a:t>
            </a:r>
            <a:r>
              <a:rPr lang="en-US" sz="2000" dirty="0"/>
              <a:t>is the </a:t>
            </a:r>
            <a:r>
              <a:rPr lang="en-US" sz="2000" b="1" dirty="0"/>
              <a:t>account</a:t>
            </a:r>
            <a:r>
              <a:rPr lang="en-US" sz="2000" dirty="0"/>
              <a:t> which is held by a foreign bank with a domestic bank in domestic currency. For </a:t>
            </a:r>
            <a:r>
              <a:rPr lang="en-US" sz="2000" b="1" dirty="0"/>
              <a:t>example</a:t>
            </a:r>
            <a:r>
              <a:rPr lang="en-US" sz="2000" dirty="0"/>
              <a:t>, if Citibank maintains an </a:t>
            </a:r>
            <a:r>
              <a:rPr lang="en-US" sz="2000" b="1" dirty="0"/>
              <a:t>account</a:t>
            </a:r>
            <a:r>
              <a:rPr lang="en-US" sz="2000" dirty="0"/>
              <a:t> with SBI in India in INR, it will be a </a:t>
            </a:r>
            <a:r>
              <a:rPr lang="en-US" sz="2000" b="1" dirty="0" err="1"/>
              <a:t>vostro</a:t>
            </a:r>
            <a:r>
              <a:rPr lang="en-US" sz="2000" b="1" dirty="0"/>
              <a:t> account</a:t>
            </a:r>
            <a:r>
              <a:rPr lang="en-US" sz="2000" dirty="0"/>
              <a:t> for SBI. Notice that an </a:t>
            </a:r>
            <a:r>
              <a:rPr lang="en-US" sz="2000" b="1" dirty="0"/>
              <a:t>account which is </a:t>
            </a:r>
            <a:r>
              <a:rPr lang="en-US" sz="2000" b="1" dirty="0" err="1"/>
              <a:t>Nostro</a:t>
            </a:r>
            <a:r>
              <a:rPr lang="en-US" sz="2000" dirty="0"/>
              <a:t> for one bank is </a:t>
            </a:r>
            <a:r>
              <a:rPr lang="en-US" sz="2000" b="1" dirty="0"/>
              <a:t>Vostro</a:t>
            </a:r>
            <a:r>
              <a:rPr lang="en-US" sz="2000" dirty="0"/>
              <a:t> for another.</a:t>
            </a:r>
            <a:endParaRPr lang="en-US" sz="2000" dirty="0" smtClean="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err="1">
                <a:latin typeface="Arial"/>
                <a:cs typeface="Arial"/>
              </a:rPr>
              <a:t>N</a:t>
            </a:r>
            <a:r>
              <a:rPr lang="en-IN" dirty="0" err="1" smtClean="0">
                <a:latin typeface="Arial"/>
                <a:cs typeface="Arial"/>
              </a:rPr>
              <a:t>ostro</a:t>
            </a:r>
            <a:r>
              <a:rPr lang="en-IN" dirty="0" smtClean="0">
                <a:latin typeface="Arial"/>
                <a:cs typeface="Arial"/>
              </a:rPr>
              <a:t> Account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16</a:t>
            </a:fld>
            <a:endParaRPr lang="hi-IN"/>
          </a:p>
        </p:txBody>
      </p:sp>
    </p:spTree>
    <p:extLst>
      <p:ext uri="{BB962C8B-B14F-4D97-AF65-F5344CB8AC3E}">
        <p14:creationId xmlns:p14="http://schemas.microsoft.com/office/powerpoint/2010/main" val="3321175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dirty="0"/>
              <a:t>A </a:t>
            </a:r>
            <a:r>
              <a:rPr lang="en-US" sz="2000" b="1" dirty="0"/>
              <a:t>V</a:t>
            </a:r>
            <a:r>
              <a:rPr lang="en-US" sz="2000" b="1" dirty="0" smtClean="0"/>
              <a:t>ostro </a:t>
            </a:r>
            <a:r>
              <a:rPr lang="en-US" sz="2000" b="1" dirty="0"/>
              <a:t>account</a:t>
            </a:r>
            <a:r>
              <a:rPr lang="en-US" sz="2000" dirty="0"/>
              <a:t> is an </a:t>
            </a:r>
            <a:r>
              <a:rPr lang="en-US" sz="2000" b="1" dirty="0"/>
              <a:t>account</a:t>
            </a:r>
            <a:r>
              <a:rPr lang="en-US" sz="2000" dirty="0"/>
              <a:t> a correspondent bank holds on behalf of another bank. These </a:t>
            </a:r>
            <a:r>
              <a:rPr lang="en-US" sz="2000" b="1" dirty="0"/>
              <a:t>accounts</a:t>
            </a:r>
            <a:r>
              <a:rPr lang="en-US" sz="2000" dirty="0"/>
              <a:t> are an essential aspect of correspondent banking in which the bank holding the funds acts as custodian for or manages the </a:t>
            </a:r>
            <a:r>
              <a:rPr lang="en-US" sz="2000" b="1" dirty="0"/>
              <a:t>account</a:t>
            </a:r>
            <a:r>
              <a:rPr lang="en-US" sz="2000" dirty="0"/>
              <a:t> of a foreign counterpart</a:t>
            </a:r>
            <a:r>
              <a:rPr lang="en-US" sz="2000" dirty="0" smtClean="0"/>
              <a:t>.</a:t>
            </a: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t>A </a:t>
            </a:r>
            <a:r>
              <a:rPr lang="en-US" sz="2000" i="1" dirty="0" err="1"/>
              <a:t>vostro</a:t>
            </a:r>
            <a:r>
              <a:rPr lang="en-US" sz="2000" dirty="0"/>
              <a:t> is our account of </a:t>
            </a:r>
            <a:r>
              <a:rPr lang="en-US" sz="2000" i="1" dirty="0"/>
              <a:t>other bank</a:t>
            </a:r>
            <a:r>
              <a:rPr lang="en-US" sz="2000" dirty="0"/>
              <a:t> money, held by </a:t>
            </a:r>
            <a:r>
              <a:rPr lang="en-US" sz="2000" i="1" dirty="0"/>
              <a:t>us</a:t>
            </a:r>
            <a:endParaRPr lang="en-US" sz="2000" dirty="0" smtClean="0">
              <a:cs typeface="Calibri"/>
            </a:endParaRPr>
          </a:p>
          <a:p>
            <a:pPr marL="0" indent="0" algn="just">
              <a:lnSpc>
                <a:spcPct val="100000"/>
              </a:lnSpc>
              <a:spcBef>
                <a:spcPts val="200"/>
              </a:spcBef>
              <a:spcAft>
                <a:spcPct val="0"/>
              </a:spcAft>
              <a:buNone/>
            </a:pPr>
            <a:endParaRPr lang="en-US" sz="2000" dirty="0" smtClean="0">
              <a:cs typeface="Calibri"/>
            </a:endParaRPr>
          </a:p>
          <a:p>
            <a:pPr marL="0" indent="0" algn="just">
              <a:lnSpc>
                <a:spcPct val="100000"/>
              </a:lnSpc>
              <a:spcBef>
                <a:spcPts val="200"/>
              </a:spcBef>
              <a:spcAft>
                <a:spcPct val="0"/>
              </a:spcAft>
              <a:buNone/>
            </a:pPr>
            <a:r>
              <a:rPr lang="en-US" sz="2000" dirty="0"/>
              <a:t>It is the </a:t>
            </a:r>
            <a:r>
              <a:rPr lang="en-US" sz="2000" b="1" dirty="0"/>
              <a:t>account</a:t>
            </a:r>
            <a:r>
              <a:rPr lang="en-US" sz="2000" dirty="0"/>
              <a:t> which is held by a foreign bank with a domestic bank in domestic currency. For </a:t>
            </a:r>
            <a:r>
              <a:rPr lang="en-US" sz="2000" b="1" dirty="0"/>
              <a:t>example</a:t>
            </a:r>
            <a:r>
              <a:rPr lang="en-US" sz="2000" dirty="0"/>
              <a:t>, if Citibank maintains an </a:t>
            </a:r>
            <a:r>
              <a:rPr lang="en-US" sz="2000" b="1" dirty="0"/>
              <a:t>account</a:t>
            </a:r>
            <a:r>
              <a:rPr lang="en-US" sz="2000" dirty="0"/>
              <a:t> with SBI in India in INR, it will be a </a:t>
            </a:r>
            <a:r>
              <a:rPr lang="en-US" sz="2000" b="1" dirty="0" err="1"/>
              <a:t>vostro</a:t>
            </a:r>
            <a:r>
              <a:rPr lang="en-US" sz="2000" b="1" dirty="0"/>
              <a:t> account</a:t>
            </a:r>
            <a:r>
              <a:rPr lang="en-US" sz="2000" dirty="0"/>
              <a:t> for SBI. Notice that an </a:t>
            </a:r>
            <a:r>
              <a:rPr lang="en-US" sz="2000" b="1" dirty="0"/>
              <a:t>account which is </a:t>
            </a:r>
            <a:r>
              <a:rPr lang="en-US" sz="2000" b="1" dirty="0" err="1"/>
              <a:t>Nostro</a:t>
            </a:r>
            <a:r>
              <a:rPr lang="en-US" sz="2000" dirty="0"/>
              <a:t> for one bank is </a:t>
            </a:r>
            <a:r>
              <a:rPr lang="en-US" sz="2000" b="1" dirty="0"/>
              <a:t>Vostro</a:t>
            </a:r>
            <a:r>
              <a:rPr lang="en-US" sz="2000" dirty="0"/>
              <a:t> for another</a:t>
            </a:r>
            <a:endParaRPr lang="en-US" sz="2000" dirty="0" smtClean="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Vostro Account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17</a:t>
            </a:fld>
            <a:endParaRPr lang="hi-IN"/>
          </a:p>
        </p:txBody>
      </p:sp>
    </p:spTree>
    <p:extLst>
      <p:ext uri="{BB962C8B-B14F-4D97-AF65-F5344CB8AC3E}">
        <p14:creationId xmlns:p14="http://schemas.microsoft.com/office/powerpoint/2010/main" val="464026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b="1" dirty="0" smtClean="0">
                <a:cs typeface="Calibri"/>
              </a:rPr>
              <a:t>1. Inactive Account</a:t>
            </a:r>
            <a:endParaRPr lang="en-US" sz="2000" b="1" dirty="0">
              <a:cs typeface="Calibri"/>
            </a:endParaRPr>
          </a:p>
          <a:p>
            <a:pPr marL="0" indent="0" algn="just">
              <a:lnSpc>
                <a:spcPct val="100000"/>
              </a:lnSpc>
              <a:spcBef>
                <a:spcPts val="200"/>
              </a:spcBef>
              <a:spcAft>
                <a:spcPct val="0"/>
              </a:spcAft>
              <a:buNone/>
            </a:pPr>
            <a:endParaRPr lang="en-US" sz="2000" dirty="0">
              <a:cs typeface="Calibri"/>
            </a:endParaRPr>
          </a:p>
          <a:p>
            <a:pPr marL="0" indent="0" algn="just">
              <a:lnSpc>
                <a:spcPct val="100000"/>
              </a:lnSpc>
              <a:spcBef>
                <a:spcPts val="200"/>
              </a:spcBef>
              <a:spcAft>
                <a:spcPct val="0"/>
              </a:spcAft>
              <a:buNone/>
            </a:pPr>
            <a:r>
              <a:rPr lang="en-US" sz="2000" dirty="0"/>
              <a:t>An account with no transactions for a period of 12 months will be classified as "</a:t>
            </a:r>
            <a:r>
              <a:rPr lang="en-US" sz="2000" dirty="0" smtClean="0"/>
              <a:t>Inactive“</a:t>
            </a:r>
          </a:p>
          <a:p>
            <a:pPr marL="0" indent="0" algn="just">
              <a:lnSpc>
                <a:spcPct val="100000"/>
              </a:lnSpc>
              <a:spcBef>
                <a:spcPts val="200"/>
              </a:spcBef>
              <a:spcAft>
                <a:spcPct val="0"/>
              </a:spcAft>
              <a:buNone/>
            </a:pPr>
            <a:endParaRPr lang="en-US" sz="2000" dirty="0" smtClean="0">
              <a:cs typeface="Calibri"/>
            </a:endParaRPr>
          </a:p>
          <a:p>
            <a:pPr marL="0" indent="0" algn="just">
              <a:lnSpc>
                <a:spcPct val="100000"/>
              </a:lnSpc>
              <a:spcBef>
                <a:spcPts val="200"/>
              </a:spcBef>
              <a:spcAft>
                <a:spcPct val="0"/>
              </a:spcAft>
              <a:buNone/>
            </a:pPr>
            <a:r>
              <a:rPr lang="en-US" sz="2000" b="1" dirty="0" smtClean="0">
                <a:cs typeface="Calibri"/>
              </a:rPr>
              <a:t>2</a:t>
            </a:r>
            <a:r>
              <a:rPr lang="en-US" sz="2000" dirty="0" smtClean="0">
                <a:cs typeface="Calibri"/>
              </a:rPr>
              <a:t>. </a:t>
            </a:r>
            <a:r>
              <a:rPr lang="en-US" sz="2000" b="1" dirty="0" smtClean="0">
                <a:cs typeface="Calibri"/>
              </a:rPr>
              <a:t>Dormant Account</a:t>
            </a:r>
          </a:p>
          <a:p>
            <a:pPr marL="0" indent="0" algn="just">
              <a:lnSpc>
                <a:spcPct val="100000"/>
              </a:lnSpc>
              <a:spcBef>
                <a:spcPts val="200"/>
              </a:spcBef>
              <a:spcAft>
                <a:spcPct val="0"/>
              </a:spcAft>
              <a:buNone/>
            </a:pPr>
            <a:endParaRPr lang="en-US" sz="2000" dirty="0">
              <a:cs typeface="Calibri"/>
            </a:endParaRPr>
          </a:p>
          <a:p>
            <a:pPr marL="0" indent="0">
              <a:buNone/>
            </a:pPr>
            <a:r>
              <a:rPr lang="en-US" sz="2000" dirty="0"/>
              <a:t>A "Dormant" account means all the account(s) linked to your CIF (Customer Identification File) have had no financial or non-financial </a:t>
            </a:r>
            <a:r>
              <a:rPr lang="en-US" sz="2000" dirty="0" smtClean="0"/>
              <a:t>transactions </a:t>
            </a:r>
            <a:r>
              <a:rPr lang="en-US" sz="2000" dirty="0"/>
              <a:t>and you have had no contact with the bank for a period of 3 years. </a:t>
            </a:r>
            <a:endParaRPr lang="en-US" sz="2000" dirty="0" smtClean="0"/>
          </a:p>
          <a:p>
            <a:pPr marL="0" indent="0">
              <a:buNone/>
            </a:pPr>
            <a:endParaRPr lang="en-US" sz="2000" dirty="0"/>
          </a:p>
          <a:p>
            <a:pPr marL="0" indent="0">
              <a:buNone/>
            </a:pPr>
            <a:r>
              <a:rPr lang="en-US" sz="2000" dirty="0"/>
              <a:t>For example: If you have a single account and there have been no transactions/contact for a period of 3 years, then that account will become "Dormant". If you hold multiple accounts under your CIF (Customer Identification File) and each one of them have had no transactions/contact for a period of 3 years, then all the accounts will become "Dormant".</a:t>
            </a:r>
          </a:p>
          <a:p>
            <a:pPr marL="0" indent="0" algn="just">
              <a:lnSpc>
                <a:spcPct val="100000"/>
              </a:lnSpc>
              <a:spcBef>
                <a:spcPts val="200"/>
              </a:spcBef>
              <a:spcAft>
                <a:spcPct val="0"/>
              </a:spcAft>
              <a:buNone/>
            </a:pPr>
            <a:endParaRPr lang="en-US" sz="2000" dirty="0" smtClean="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Account Status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18</a:t>
            </a:fld>
            <a:endParaRPr lang="hi-IN"/>
          </a:p>
        </p:txBody>
      </p:sp>
    </p:spTree>
    <p:extLst>
      <p:ext uri="{BB962C8B-B14F-4D97-AF65-F5344CB8AC3E}">
        <p14:creationId xmlns:p14="http://schemas.microsoft.com/office/powerpoint/2010/main" val="2398329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lgn="just">
              <a:lnSpc>
                <a:spcPct val="100000"/>
              </a:lnSpc>
              <a:spcBef>
                <a:spcPts val="200"/>
              </a:spcBef>
              <a:spcAft>
                <a:spcPct val="0"/>
              </a:spcAft>
              <a:buNone/>
            </a:pPr>
            <a:r>
              <a:rPr lang="en-US" sz="2000" b="1" dirty="0">
                <a:cs typeface="Calibri"/>
              </a:rPr>
              <a:t>3</a:t>
            </a:r>
            <a:r>
              <a:rPr lang="en-US" sz="2000" b="1" dirty="0" smtClean="0">
                <a:cs typeface="Calibri"/>
              </a:rPr>
              <a:t>. Deceased Account</a:t>
            </a:r>
            <a:endParaRPr lang="en-US" sz="2000" b="1" dirty="0">
              <a:cs typeface="Calibri"/>
            </a:endParaRPr>
          </a:p>
          <a:p>
            <a:pPr marL="0" indent="0" algn="just">
              <a:lnSpc>
                <a:spcPct val="100000"/>
              </a:lnSpc>
              <a:spcBef>
                <a:spcPts val="200"/>
              </a:spcBef>
              <a:spcAft>
                <a:spcPct val="0"/>
              </a:spcAft>
              <a:buNone/>
            </a:pPr>
            <a:endParaRPr lang="en-US" sz="2000" dirty="0" smtClean="0">
              <a:cs typeface="Calibri"/>
            </a:endParaRPr>
          </a:p>
          <a:p>
            <a:pPr marL="0" indent="0" algn="just">
              <a:lnSpc>
                <a:spcPct val="100000"/>
              </a:lnSpc>
              <a:spcBef>
                <a:spcPts val="200"/>
              </a:spcBef>
              <a:spcAft>
                <a:spcPct val="0"/>
              </a:spcAft>
              <a:buNone/>
            </a:pPr>
            <a:r>
              <a:rPr lang="en-US" sz="2000" dirty="0"/>
              <a:t>A deceased account is a bank account, such as a savings or checking account, owned by a deceased person. When a bank receives notice that a customer has died, it will freeze the account(s) while waiting for direction from the authorized court regarding payment to heirs and creditors.</a:t>
            </a:r>
            <a:endParaRPr lang="en-US" sz="2000" dirty="0">
              <a:cs typeface="Calibri"/>
            </a:endParaRPr>
          </a:p>
          <a:p>
            <a:pPr marL="0" indent="0" algn="just">
              <a:lnSpc>
                <a:spcPct val="100000"/>
              </a:lnSpc>
              <a:spcBef>
                <a:spcPts val="200"/>
              </a:spcBef>
              <a:spcAft>
                <a:spcPct val="0"/>
              </a:spcAft>
              <a:buNone/>
            </a:pPr>
            <a:r>
              <a:rPr lang="en-US" sz="2000" dirty="0"/>
              <a:t>An account with no transactions for a period of 12 months will be classified as "</a:t>
            </a:r>
            <a:r>
              <a:rPr lang="en-US" sz="2000" dirty="0" smtClean="0"/>
              <a:t>Inactive“</a:t>
            </a:r>
          </a:p>
          <a:p>
            <a:pPr marL="0" indent="0" algn="just">
              <a:lnSpc>
                <a:spcPct val="100000"/>
              </a:lnSpc>
              <a:spcBef>
                <a:spcPts val="200"/>
              </a:spcBef>
              <a:spcAft>
                <a:spcPct val="0"/>
              </a:spcAft>
              <a:buNone/>
            </a:pPr>
            <a:endParaRPr lang="en-US" sz="2000" dirty="0" smtClean="0">
              <a:cs typeface="Calibri"/>
            </a:endParaRPr>
          </a:p>
          <a:p>
            <a:pPr marL="0" indent="0" algn="just">
              <a:lnSpc>
                <a:spcPct val="100000"/>
              </a:lnSpc>
              <a:spcBef>
                <a:spcPts val="200"/>
              </a:spcBef>
              <a:spcAft>
                <a:spcPct val="0"/>
              </a:spcAft>
              <a:buNone/>
            </a:pPr>
            <a:r>
              <a:rPr lang="en-US" sz="2000" b="1" dirty="0">
                <a:cs typeface="Calibri"/>
              </a:rPr>
              <a:t>4</a:t>
            </a:r>
            <a:r>
              <a:rPr lang="en-US" sz="2000" dirty="0" smtClean="0">
                <a:cs typeface="Calibri"/>
              </a:rPr>
              <a:t>.</a:t>
            </a:r>
            <a:r>
              <a:rPr lang="en-US" sz="2000" b="1" dirty="0" smtClean="0">
                <a:cs typeface="Calibri"/>
              </a:rPr>
              <a:t> Account Blocked/ Frozen</a:t>
            </a:r>
          </a:p>
          <a:p>
            <a:pPr marL="0" indent="0" algn="just">
              <a:lnSpc>
                <a:spcPct val="100000"/>
              </a:lnSpc>
              <a:spcBef>
                <a:spcPts val="200"/>
              </a:spcBef>
              <a:spcAft>
                <a:spcPct val="0"/>
              </a:spcAft>
              <a:buNone/>
            </a:pPr>
            <a:endParaRPr lang="en-US" sz="2000" dirty="0">
              <a:cs typeface="Calibri"/>
            </a:endParaRPr>
          </a:p>
          <a:p>
            <a:pPr marL="0" indent="0">
              <a:buNone/>
            </a:pPr>
            <a:r>
              <a:rPr lang="en-US" sz="2000" dirty="0"/>
              <a:t>Account freezes are normally the result of a court order and, in some cases, they may be done by the bank itself. This usually occurs when the account holder has unpaid debts to creditors or the government, or when there is suspicious activity detected through the account.</a:t>
            </a:r>
          </a:p>
          <a:p>
            <a:pPr marL="0" indent="0" algn="just">
              <a:lnSpc>
                <a:spcPct val="100000"/>
              </a:lnSpc>
              <a:spcBef>
                <a:spcPts val="200"/>
              </a:spcBef>
              <a:spcAft>
                <a:spcPct val="0"/>
              </a:spcAft>
              <a:buNone/>
            </a:pPr>
            <a:endParaRPr lang="en-US" sz="2000" dirty="0" smtClean="0">
              <a:cs typeface="Calibri"/>
            </a:endParaRP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Account Status	</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19</a:t>
            </a:fld>
            <a:endParaRPr lang="hi-IN"/>
          </a:p>
        </p:txBody>
      </p:sp>
    </p:spTree>
    <p:extLst>
      <p:ext uri="{BB962C8B-B14F-4D97-AF65-F5344CB8AC3E}">
        <p14:creationId xmlns:p14="http://schemas.microsoft.com/office/powerpoint/2010/main" val="1742235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lnSpc>
                <a:spcPct val="100000"/>
              </a:lnSpc>
              <a:spcBef>
                <a:spcPts val="0"/>
              </a:spcBef>
              <a:spcAft>
                <a:spcPct val="0"/>
              </a:spcAft>
              <a:buNone/>
            </a:pPr>
            <a:r>
              <a:rPr lang="en-US" sz="2000" dirty="0"/>
              <a:t>A customer information file (CIF) is an electronic file that stores all pertinent information about a customer's personal and account information. The customer information file (CIF), which contains a CIF number, allows the business to view its customer accounts by relationship and not strictly by account type</a:t>
            </a:r>
            <a:r>
              <a:rPr lang="en-US" sz="2000" dirty="0" smtClean="0"/>
              <a:t>. </a:t>
            </a:r>
            <a:r>
              <a:rPr lang="en-US" sz="2000" dirty="0"/>
              <a:t>A CIF at a bank might include a client's credit relationships, accounts owned, and ownership information. </a:t>
            </a:r>
            <a:endParaRPr lang="en-US" sz="2000" dirty="0" smtClean="0"/>
          </a:p>
          <a:p>
            <a:pPr marL="0" indent="0">
              <a:lnSpc>
                <a:spcPct val="100000"/>
              </a:lnSpc>
              <a:spcBef>
                <a:spcPts val="0"/>
              </a:spcBef>
              <a:spcAft>
                <a:spcPct val="0"/>
              </a:spcAft>
              <a:buNone/>
            </a:pP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2</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spTree>
    <p:extLst>
      <p:ext uri="{BB962C8B-B14F-4D97-AF65-F5344CB8AC3E}">
        <p14:creationId xmlns:p14="http://schemas.microsoft.com/office/powerpoint/2010/main" val="2657932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buNone/>
            </a:pPr>
            <a:r>
              <a:rPr lang="en-US" sz="2000" dirty="0"/>
              <a:t>KYC stands for Know Your Customer. It is a mandatory procedure in India that helps banks, insurance companies and other financial institutions verify prospective customers' addresses and identities before conducting transactions. It includes verifying the customer's identity, address, occupation, residential status, financial status and other personal details</a:t>
            </a:r>
            <a:r>
              <a:rPr lang="en-US" sz="2000" dirty="0" smtClean="0"/>
              <a:t>.</a:t>
            </a:r>
          </a:p>
          <a:p>
            <a:pPr marL="0" indent="0">
              <a:buNone/>
            </a:pPr>
            <a:endParaRPr lang="en-US" sz="2000" dirty="0"/>
          </a:p>
          <a:p>
            <a:pPr marL="0" indent="0">
              <a:buNone/>
            </a:pPr>
            <a:r>
              <a:rPr lang="en-US" sz="2000" dirty="0"/>
              <a:t>The KYC process helps financial entities verify that investments/ transactions are being made in a real person's name. This helps cut down unlawful practices like money laundering, fraud or financing illegal activities. KYC compliance is required to open bank accounts, </a:t>
            </a:r>
            <a:r>
              <a:rPr lang="en-US" sz="2000" dirty="0" err="1"/>
              <a:t>Demat</a:t>
            </a:r>
            <a:r>
              <a:rPr lang="en-US" sz="2000" dirty="0"/>
              <a:t> and trading accounts, start fixed deposits or invest in mutual funds. It is even needed if you want to apply for a home or a personal loan.</a:t>
            </a:r>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smtClean="0">
                <a:latin typeface="Arial"/>
                <a:cs typeface="Arial"/>
              </a:rPr>
              <a:t>Know Your Customer (KYC)</a:t>
            </a:r>
            <a:endParaRPr lang="en-US" dirty="0">
              <a:latin typeface="Arial"/>
              <a:cs typeface="Calibri"/>
            </a:endParaRP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20</a:t>
            </a:fld>
            <a:endParaRPr lang="hi-IN"/>
          </a:p>
        </p:txBody>
      </p:sp>
    </p:spTree>
    <p:extLst>
      <p:ext uri="{BB962C8B-B14F-4D97-AF65-F5344CB8AC3E}">
        <p14:creationId xmlns:p14="http://schemas.microsoft.com/office/powerpoint/2010/main" val="173534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D8EB6-FA2E-41F8-A725-27B029EB5DBD}"/>
              </a:ext>
            </a:extLst>
          </p:cNvPr>
          <p:cNvSpPr>
            <a:spLocks noGrp="1"/>
          </p:cNvSpPr>
          <p:nvPr>
            <p:ph idx="1"/>
          </p:nvPr>
        </p:nvSpPr>
        <p:spPr>
          <a:xfrm>
            <a:off x="493142" y="1135512"/>
            <a:ext cx="10713631" cy="4769988"/>
          </a:xfrm>
        </p:spPr>
        <p:txBody>
          <a:bodyPr vert="horz" lIns="91440" tIns="45720" rIns="91440" bIns="45720" rtlCol="0" anchor="t">
            <a:noAutofit/>
          </a:bodyPr>
          <a:lstStyle/>
          <a:p>
            <a:pPr marL="0" indent="0">
              <a:buNone/>
            </a:pPr>
            <a:r>
              <a:rPr lang="en-US" sz="2000" dirty="0" smtClean="0"/>
              <a:t>UIDAI (Unique Identification Authority of India) </a:t>
            </a:r>
            <a:r>
              <a:rPr lang="en-US" sz="2000" dirty="0"/>
              <a:t>provides a mechanism to verify identity of an </a:t>
            </a:r>
            <a:r>
              <a:rPr lang="en-US" sz="2000" dirty="0" err="1"/>
              <a:t>Aadhaar</a:t>
            </a:r>
            <a:r>
              <a:rPr lang="en-US" sz="2000" dirty="0"/>
              <a:t> number holder through an online electronic </a:t>
            </a:r>
            <a:r>
              <a:rPr lang="en-US" sz="2000" dirty="0" smtClean="0"/>
              <a:t>KYC service</a:t>
            </a:r>
            <a:r>
              <a:rPr lang="en-US" sz="2000" dirty="0"/>
              <a:t>. The e-KYC service provides an authenticated instant verification of identity and significantly lowers the cost of paper based verification and KYC</a:t>
            </a:r>
            <a:r>
              <a:rPr lang="en-US" sz="2000" dirty="0" smtClean="0"/>
              <a:t>.</a:t>
            </a:r>
          </a:p>
          <a:p>
            <a:pPr marL="0" indent="0">
              <a:buNone/>
            </a:pPr>
            <a:endParaRPr lang="en-US" sz="2000" dirty="0" smtClean="0"/>
          </a:p>
          <a:p>
            <a:pPr marL="0" indent="0">
              <a:buNone/>
            </a:pPr>
            <a:r>
              <a:rPr lang="en-US" sz="2000" dirty="0"/>
              <a:t>It is a secure sharable document which can be used by any </a:t>
            </a:r>
            <a:r>
              <a:rPr lang="en-US" sz="2000" dirty="0" err="1"/>
              <a:t>Aadhaar</a:t>
            </a:r>
            <a:r>
              <a:rPr lang="en-US" sz="2000" dirty="0"/>
              <a:t> number holder for offline verification of Identification</a:t>
            </a:r>
            <a:r>
              <a:rPr lang="en-US" sz="2000" dirty="0" smtClean="0"/>
              <a:t>. A </a:t>
            </a:r>
            <a:r>
              <a:rPr lang="en-US" sz="2000" dirty="0"/>
              <a:t>resident desirous of using this facility shall generate his/her digitally signed </a:t>
            </a:r>
            <a:r>
              <a:rPr lang="en-US" sz="2000" dirty="0" err="1"/>
              <a:t>Aadhaar</a:t>
            </a:r>
            <a:r>
              <a:rPr lang="en-US" sz="2000" dirty="0"/>
              <a:t> details by accessing UIDAI resident portal. The details will contain Name, Address, Photo, Gender, DOB, hash of registered Mobile Number, hash of registered Email Address and reference id which contains last 4 digits of </a:t>
            </a:r>
            <a:r>
              <a:rPr lang="en-US" sz="2000" dirty="0" err="1"/>
              <a:t>Aadhaar</a:t>
            </a:r>
            <a:r>
              <a:rPr lang="en-US" sz="2000" dirty="0"/>
              <a:t> Number followed by time stamp in a digitally signed XML. It will provide Offline </a:t>
            </a:r>
            <a:r>
              <a:rPr lang="en-US" sz="2000" dirty="0" err="1"/>
              <a:t>Aadhaar</a:t>
            </a:r>
            <a:r>
              <a:rPr lang="en-US" sz="2000" dirty="0"/>
              <a:t> Verification facility to service providers/Offline Verification Seeking Entity (OVSE) without the need to collect or store </a:t>
            </a:r>
            <a:r>
              <a:rPr lang="en-US" sz="2000" dirty="0" err="1"/>
              <a:t>Aadhaar</a:t>
            </a:r>
            <a:r>
              <a:rPr lang="en-US" sz="2000" dirty="0"/>
              <a:t> number.</a:t>
            </a:r>
          </a:p>
          <a:p>
            <a:pPr marL="0" indent="0">
              <a:buNone/>
            </a:pPr>
            <a:endParaRPr lang="en-US" sz="2000" dirty="0"/>
          </a:p>
        </p:txBody>
      </p:sp>
      <p:sp>
        <p:nvSpPr>
          <p:cNvPr id="3" name="Title 2">
            <a:extLst>
              <a:ext uri="{FF2B5EF4-FFF2-40B4-BE49-F238E27FC236}">
                <a16:creationId xmlns:a16="http://schemas.microsoft.com/office/drawing/2014/main" id="{FBB341BF-A1B3-44BE-9338-684B7484A41C}"/>
              </a:ext>
            </a:extLst>
          </p:cNvPr>
          <p:cNvSpPr>
            <a:spLocks noGrp="1"/>
          </p:cNvSpPr>
          <p:nvPr>
            <p:ph type="title"/>
          </p:nvPr>
        </p:nvSpPr>
        <p:spPr/>
        <p:txBody>
          <a:bodyPr/>
          <a:lstStyle/>
          <a:p>
            <a:r>
              <a:rPr lang="en-IN" dirty="0" err="1"/>
              <a:t>Aadhaar</a:t>
            </a:r>
            <a:r>
              <a:rPr lang="en-IN" dirty="0"/>
              <a:t> Paperless Offline e-KYC</a:t>
            </a:r>
          </a:p>
        </p:txBody>
      </p:sp>
      <p:sp>
        <p:nvSpPr>
          <p:cNvPr id="4" name="Slide Number Placeholder 3">
            <a:extLst>
              <a:ext uri="{FF2B5EF4-FFF2-40B4-BE49-F238E27FC236}">
                <a16:creationId xmlns:a16="http://schemas.microsoft.com/office/drawing/2014/main" id="{68FAF5E2-4E1D-4848-B045-1F5C1ACC1405}"/>
              </a:ext>
            </a:extLst>
          </p:cNvPr>
          <p:cNvSpPr>
            <a:spLocks noGrp="1"/>
          </p:cNvSpPr>
          <p:nvPr>
            <p:ph type="sldNum" sz="quarter" idx="12"/>
          </p:nvPr>
        </p:nvSpPr>
        <p:spPr/>
        <p:txBody>
          <a:bodyPr/>
          <a:lstStyle/>
          <a:p>
            <a:fld id="{C7F1B9D8-1D95-44B3-9E1C-E404196FC055}" type="slidenum">
              <a:rPr lang="hi-IN" smtClean="0"/>
              <a:t>21</a:t>
            </a:fld>
            <a:endParaRPr lang="hi-IN"/>
          </a:p>
        </p:txBody>
      </p:sp>
    </p:spTree>
    <p:extLst>
      <p:ext uri="{BB962C8B-B14F-4D97-AF65-F5344CB8AC3E}">
        <p14:creationId xmlns:p14="http://schemas.microsoft.com/office/powerpoint/2010/main" val="22947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0450" y="1203325"/>
            <a:ext cx="10713631" cy="4351338"/>
          </a:xfrm>
        </p:spPr>
        <p:txBody>
          <a:bodyPr>
            <a:normAutofit fontScale="92500" lnSpcReduction="20000"/>
          </a:bodyPr>
          <a:lstStyle/>
          <a:p>
            <a:pPr marL="0" indent="0">
              <a:buNone/>
            </a:pPr>
            <a:r>
              <a:rPr lang="en-IN" b="1" dirty="0" smtClean="0"/>
              <a:t>Data covered in Aadhar e-KYC</a:t>
            </a:r>
          </a:p>
          <a:p>
            <a:pPr marL="0" indent="0">
              <a:buNone/>
            </a:pPr>
            <a:endParaRPr lang="en-IN" sz="2200" dirty="0"/>
          </a:p>
          <a:p>
            <a:r>
              <a:rPr lang="en-US" sz="2200" dirty="0"/>
              <a:t>Fields that are always available </a:t>
            </a:r>
          </a:p>
          <a:p>
            <a:pPr lvl="1"/>
            <a:r>
              <a:rPr lang="en-US" sz="2200" dirty="0"/>
              <a:t>Resident Name</a:t>
            </a:r>
          </a:p>
          <a:p>
            <a:pPr lvl="1"/>
            <a:r>
              <a:rPr lang="en-US" sz="2200" dirty="0"/>
              <a:t>Download Reference </a:t>
            </a:r>
            <a:r>
              <a:rPr lang="en-US" sz="2200" dirty="0" smtClean="0"/>
              <a:t>Number</a:t>
            </a:r>
          </a:p>
          <a:p>
            <a:pPr lvl="1"/>
            <a:endParaRPr lang="en-US" sz="2200" dirty="0"/>
          </a:p>
          <a:p>
            <a:pPr marL="358775" lvl="1" indent="0">
              <a:buNone/>
            </a:pPr>
            <a:endParaRPr lang="en-US" sz="2200" dirty="0"/>
          </a:p>
          <a:p>
            <a:r>
              <a:rPr lang="en-US" sz="2200" dirty="0"/>
              <a:t>Optional fields: </a:t>
            </a:r>
          </a:p>
          <a:p>
            <a:pPr lvl="1"/>
            <a:r>
              <a:rPr lang="en-US" sz="2200" dirty="0"/>
              <a:t>Address</a:t>
            </a:r>
          </a:p>
          <a:p>
            <a:pPr lvl="1"/>
            <a:r>
              <a:rPr lang="en-US" sz="2200" dirty="0"/>
              <a:t>Photo</a:t>
            </a:r>
          </a:p>
          <a:p>
            <a:pPr lvl="1"/>
            <a:r>
              <a:rPr lang="en-US" sz="2200" dirty="0"/>
              <a:t>Gender</a:t>
            </a:r>
          </a:p>
          <a:p>
            <a:pPr lvl="1"/>
            <a:r>
              <a:rPr lang="en-US" sz="2200" dirty="0" err="1"/>
              <a:t>DoB</a:t>
            </a:r>
            <a:r>
              <a:rPr lang="en-US" sz="2200" dirty="0"/>
              <a:t>/</a:t>
            </a:r>
            <a:r>
              <a:rPr lang="en-US" sz="2200" dirty="0" err="1"/>
              <a:t>YoB</a:t>
            </a:r>
            <a:endParaRPr lang="en-US" sz="2200" dirty="0"/>
          </a:p>
          <a:p>
            <a:pPr lvl="1"/>
            <a:r>
              <a:rPr lang="en-US" sz="2200" dirty="0"/>
              <a:t>Mobile Number (in hashed form)</a:t>
            </a:r>
          </a:p>
          <a:p>
            <a:pPr lvl="1"/>
            <a:r>
              <a:rPr lang="en-US" sz="2200" dirty="0"/>
              <a:t>Email (in hashed form)</a:t>
            </a:r>
          </a:p>
          <a:p>
            <a:pPr marL="0" indent="0">
              <a:buNone/>
            </a:pPr>
            <a:endParaRPr lang="en-IN" dirty="0"/>
          </a:p>
        </p:txBody>
      </p:sp>
      <p:sp>
        <p:nvSpPr>
          <p:cNvPr id="4" name="Slide Number Placeholder 3"/>
          <p:cNvSpPr>
            <a:spLocks noGrp="1"/>
          </p:cNvSpPr>
          <p:nvPr>
            <p:ph type="sldNum" sz="quarter" idx="12"/>
          </p:nvPr>
        </p:nvSpPr>
        <p:spPr/>
        <p:txBody>
          <a:bodyPr/>
          <a:lstStyle/>
          <a:p>
            <a:fld id="{C7F1B9D8-1D95-44B3-9E1C-E404196FC055}" type="slidenum">
              <a:rPr lang="hi-IN" smtClean="0"/>
              <a:t>22</a:t>
            </a:fld>
            <a:endParaRPr lang="hi-IN"/>
          </a:p>
        </p:txBody>
      </p:sp>
    </p:spTree>
    <p:extLst>
      <p:ext uri="{BB962C8B-B14F-4D97-AF65-F5344CB8AC3E}">
        <p14:creationId xmlns:p14="http://schemas.microsoft.com/office/powerpoint/2010/main" val="3971864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244992-97C8-4B58-956F-FC4DAF38B081}"/>
              </a:ext>
            </a:extLst>
          </p:cNvPr>
          <p:cNvSpPr>
            <a:spLocks noGrp="1"/>
          </p:cNvSpPr>
          <p:nvPr>
            <p:ph type="title"/>
          </p:nvPr>
        </p:nvSpPr>
        <p:spPr>
          <a:xfrm>
            <a:off x="256310" y="184284"/>
            <a:ext cx="9690100" cy="794064"/>
          </a:xfrm>
        </p:spPr>
        <p:txBody>
          <a:bodyPr/>
          <a:lstStyle/>
          <a:p>
            <a:pPr>
              <a:lnSpc>
                <a:spcPct val="100000"/>
              </a:lnSpc>
              <a:spcAft>
                <a:spcPct val="0"/>
              </a:spcAft>
            </a:pPr>
            <a:r>
              <a:rPr lang="en-US" dirty="0">
                <a:latin typeface="Arial"/>
                <a:cs typeface="Arial"/>
              </a:rPr>
              <a:t>ACCOUNT OPENING PROCESS</a:t>
            </a:r>
            <a:endParaRPr lang="en-IN" b="0">
              <a:latin typeface="Arial"/>
              <a:cs typeface="Arial"/>
            </a:endParaRPr>
          </a:p>
          <a:p>
            <a:endParaRPr lang="en-US" dirty="0">
              <a:latin typeface="Arial"/>
              <a:cs typeface="Arial"/>
            </a:endParaRPr>
          </a:p>
        </p:txBody>
      </p:sp>
      <p:sp>
        <p:nvSpPr>
          <p:cNvPr id="4" name="Slide Number Placeholder 3">
            <a:extLst>
              <a:ext uri="{FF2B5EF4-FFF2-40B4-BE49-F238E27FC236}">
                <a16:creationId xmlns:a16="http://schemas.microsoft.com/office/drawing/2014/main" id="{A144129E-5D2E-4C36-801A-CCD400C15D24}"/>
              </a:ext>
            </a:extLst>
          </p:cNvPr>
          <p:cNvSpPr>
            <a:spLocks noGrp="1"/>
          </p:cNvSpPr>
          <p:nvPr>
            <p:ph type="sldNum" sz="quarter" idx="12"/>
          </p:nvPr>
        </p:nvSpPr>
        <p:spPr>
          <a:xfrm>
            <a:off x="6927921" y="6662206"/>
            <a:ext cx="497468" cy="211203"/>
          </a:xfrm>
        </p:spPr>
        <p:txBody>
          <a:bodyPr/>
          <a:lstStyle/>
          <a:p>
            <a:fld id="{C7F1B9D8-1D95-44B3-9E1C-E404196FC055}" type="slidenum">
              <a:rPr lang="hi-IN" smtClean="0"/>
              <a:t>23</a:t>
            </a:fld>
            <a:endParaRPr lang="hi-IN"/>
          </a:p>
        </p:txBody>
      </p:sp>
      <p:sp>
        <p:nvSpPr>
          <p:cNvPr id="42" name="AutoShape 10">
            <a:extLst>
              <a:ext uri="{FF2B5EF4-FFF2-40B4-BE49-F238E27FC236}">
                <a16:creationId xmlns:a16="http://schemas.microsoft.com/office/drawing/2014/main" id="{026231BB-0FD7-42AA-8585-9D27B50CAED2}"/>
              </a:ext>
            </a:extLst>
          </p:cNvPr>
          <p:cNvSpPr>
            <a:spLocks noChangeArrowheads="1"/>
          </p:cNvSpPr>
          <p:nvPr/>
        </p:nvSpPr>
        <p:spPr bwMode="auto">
          <a:xfrm>
            <a:off x="3754004" y="994352"/>
            <a:ext cx="1187450" cy="877888"/>
          </a:xfrm>
          <a:prstGeom prst="hexagon">
            <a:avLst>
              <a:gd name="adj" fmla="val 38477"/>
              <a:gd name="vf" fmla="val 115470"/>
            </a:avLst>
          </a:prstGeom>
          <a:solidFill>
            <a:srgbClr val="FDE9D9"/>
          </a:solidFill>
          <a:ln w="38100">
            <a:solidFill>
              <a:srgbClr val="F2F2F2"/>
            </a:solidFill>
            <a:miter lim="800000"/>
            <a:headEnd/>
            <a:tailEnd/>
          </a:ln>
          <a:effectLst>
            <a:outerShdw dist="28398" dir="3806097" algn="ctr" rotWithShape="0">
              <a:srgbClr val="974706">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Filling in the Customer Master Form </a:t>
            </a:r>
            <a:endParaRPr lang="en-US" dirty="0">
              <a:solidFill>
                <a:srgbClr val="FF0000"/>
              </a:solidFill>
              <a:latin typeface="Arial" pitchFamily="34" charset="0"/>
              <a:cs typeface="Arial" pitchFamily="34" charset="0"/>
            </a:endParaRPr>
          </a:p>
        </p:txBody>
      </p:sp>
      <p:sp>
        <p:nvSpPr>
          <p:cNvPr id="43" name="AutoShape 9">
            <a:extLst>
              <a:ext uri="{FF2B5EF4-FFF2-40B4-BE49-F238E27FC236}">
                <a16:creationId xmlns:a16="http://schemas.microsoft.com/office/drawing/2014/main" id="{79313F71-C963-4C7F-BA3F-FC967ED47593}"/>
              </a:ext>
            </a:extLst>
          </p:cNvPr>
          <p:cNvSpPr>
            <a:spLocks noChangeArrowheads="1"/>
          </p:cNvSpPr>
          <p:nvPr/>
        </p:nvSpPr>
        <p:spPr bwMode="auto">
          <a:xfrm>
            <a:off x="5268336" y="1022061"/>
            <a:ext cx="1212850" cy="877888"/>
          </a:xfrm>
          <a:prstGeom prst="hexagon">
            <a:avLst>
              <a:gd name="adj" fmla="val 39323"/>
              <a:gd name="vf" fmla="val 115470"/>
            </a:avLst>
          </a:prstGeom>
          <a:solidFill>
            <a:srgbClr val="FDE9D9"/>
          </a:solidFill>
          <a:ln w="38100">
            <a:solidFill>
              <a:srgbClr val="F2F2F2"/>
            </a:solidFill>
            <a:miter lim="800000"/>
            <a:headEnd/>
            <a:tailEnd/>
          </a:ln>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r>
              <a:rPr lang="en-US" sz="900" dirty="0">
                <a:solidFill>
                  <a:srgbClr val="FF0000"/>
                </a:solidFill>
                <a:ea typeface="Calibri" pitchFamily="34" charset="0"/>
                <a:cs typeface="Times New Roman" pitchFamily="18" charset="0"/>
              </a:rPr>
              <a:t>Obtaining copies of KYC documents </a:t>
            </a:r>
            <a:endParaRPr lang="en-US" dirty="0">
              <a:solidFill>
                <a:srgbClr val="FF0000"/>
              </a:solidFill>
              <a:ea typeface="Calibri" pitchFamily="34" charset="0"/>
              <a:cs typeface="Times New Roman" pitchFamily="18" charset="0"/>
            </a:endParaRPr>
          </a:p>
        </p:txBody>
      </p:sp>
      <p:sp>
        <p:nvSpPr>
          <p:cNvPr id="44" name="AutoShape 8">
            <a:extLst>
              <a:ext uri="{FF2B5EF4-FFF2-40B4-BE49-F238E27FC236}">
                <a16:creationId xmlns:a16="http://schemas.microsoft.com/office/drawing/2014/main" id="{0F3B9D84-96B3-4D58-ACB3-C19B2EA49A59}"/>
              </a:ext>
            </a:extLst>
          </p:cNvPr>
          <p:cNvSpPr>
            <a:spLocks noChangeArrowheads="1"/>
          </p:cNvSpPr>
          <p:nvPr/>
        </p:nvSpPr>
        <p:spPr bwMode="auto">
          <a:xfrm>
            <a:off x="6718590" y="1022061"/>
            <a:ext cx="1214438" cy="877888"/>
          </a:xfrm>
          <a:prstGeom prst="hexagon">
            <a:avLst>
              <a:gd name="adj" fmla="val 40179"/>
              <a:gd name="vf" fmla="val 115470"/>
            </a:avLst>
          </a:prstGeom>
          <a:solidFill>
            <a:srgbClr val="FDE9D9"/>
          </a:solidFill>
          <a:ln w="38100">
            <a:solidFill>
              <a:srgbClr val="F2F2F2"/>
            </a:solidFill>
            <a:miter lim="800000"/>
            <a:headEnd/>
            <a:tailEnd/>
          </a:ln>
          <a:effectLst>
            <a:outerShdw dist="28398" dir="3806097" algn="ctr" rotWithShape="0">
              <a:srgbClr val="974706">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Filling in the Account Opening Form </a:t>
            </a:r>
            <a:endParaRPr lang="en-US" dirty="0">
              <a:solidFill>
                <a:srgbClr val="FF0000"/>
              </a:solidFill>
              <a:latin typeface="Arial" pitchFamily="34" charset="0"/>
              <a:cs typeface="Arial" pitchFamily="34" charset="0"/>
            </a:endParaRPr>
          </a:p>
        </p:txBody>
      </p:sp>
      <p:sp>
        <p:nvSpPr>
          <p:cNvPr id="45" name="AutoShape 7">
            <a:extLst>
              <a:ext uri="{FF2B5EF4-FFF2-40B4-BE49-F238E27FC236}">
                <a16:creationId xmlns:a16="http://schemas.microsoft.com/office/drawing/2014/main" id="{611FEA52-D3E8-46F2-A4A6-1A6D5CE39A5B}"/>
              </a:ext>
            </a:extLst>
          </p:cNvPr>
          <p:cNvSpPr>
            <a:spLocks noChangeArrowheads="1"/>
          </p:cNvSpPr>
          <p:nvPr/>
        </p:nvSpPr>
        <p:spPr bwMode="auto">
          <a:xfrm>
            <a:off x="8233786" y="1006186"/>
            <a:ext cx="1246187" cy="893763"/>
          </a:xfrm>
          <a:prstGeom prst="hexagon">
            <a:avLst>
              <a:gd name="adj" fmla="val 40381"/>
              <a:gd name="vf" fmla="val 115470"/>
            </a:avLst>
          </a:prstGeom>
          <a:solidFill>
            <a:srgbClr val="FDE9D9"/>
          </a:solidFill>
          <a:ln w="38100">
            <a:solidFill>
              <a:srgbClr val="F2F2F2"/>
            </a:solidFill>
            <a:miter lim="800000"/>
            <a:headEnd/>
            <a:tailEnd/>
          </a:ln>
          <a:effectLst>
            <a:outerShdw dist="28398" dir="3806097" algn="ctr" rotWithShape="0">
              <a:srgbClr val="974706">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Verification of Forms and KYC documents</a:t>
            </a:r>
            <a:endParaRPr lang="en-US" dirty="0">
              <a:solidFill>
                <a:srgbClr val="FF0000"/>
              </a:solidFill>
              <a:latin typeface="Arial" pitchFamily="34" charset="0"/>
              <a:cs typeface="Arial" pitchFamily="34" charset="0"/>
            </a:endParaRPr>
          </a:p>
        </p:txBody>
      </p:sp>
      <p:sp>
        <p:nvSpPr>
          <p:cNvPr id="46" name="AutoShape 35">
            <a:extLst>
              <a:ext uri="{FF2B5EF4-FFF2-40B4-BE49-F238E27FC236}">
                <a16:creationId xmlns:a16="http://schemas.microsoft.com/office/drawing/2014/main" id="{E238A671-AFAD-43C3-B8AF-B2EBFC7049F5}"/>
              </a:ext>
            </a:extLst>
          </p:cNvPr>
          <p:cNvSpPr>
            <a:spLocks noChangeArrowheads="1"/>
          </p:cNvSpPr>
          <p:nvPr/>
        </p:nvSpPr>
        <p:spPr bwMode="auto">
          <a:xfrm>
            <a:off x="3754004" y="2547793"/>
            <a:ext cx="1193800" cy="779463"/>
          </a:xfrm>
          <a:prstGeom prst="flowChartAlternateProcess">
            <a:avLst/>
          </a:prstGeom>
          <a:solidFill>
            <a:srgbClr val="FFFFCC"/>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Authorisation of the Forms by the branch officials </a:t>
            </a:r>
            <a:endParaRPr lang="en-US" dirty="0">
              <a:solidFill>
                <a:srgbClr val="FF0000"/>
              </a:solidFill>
              <a:latin typeface="Arial" pitchFamily="34" charset="0"/>
              <a:cs typeface="Arial" pitchFamily="34" charset="0"/>
            </a:endParaRPr>
          </a:p>
        </p:txBody>
      </p:sp>
      <p:sp>
        <p:nvSpPr>
          <p:cNvPr id="47" name="Text Box 28">
            <a:extLst>
              <a:ext uri="{FF2B5EF4-FFF2-40B4-BE49-F238E27FC236}">
                <a16:creationId xmlns:a16="http://schemas.microsoft.com/office/drawing/2014/main" id="{8C99F02F-C6EB-4698-BF57-F3AC295D0931}"/>
              </a:ext>
            </a:extLst>
          </p:cNvPr>
          <p:cNvSpPr txBox="1">
            <a:spLocks noChangeArrowheads="1"/>
          </p:cNvSpPr>
          <p:nvPr/>
        </p:nvSpPr>
        <p:spPr bwMode="auto">
          <a:xfrm>
            <a:off x="6711518" y="4060681"/>
            <a:ext cx="1241425" cy="823912"/>
          </a:xfrm>
          <a:prstGeom prst="rect">
            <a:avLst/>
          </a:prstGeom>
          <a:solidFill>
            <a:srgbClr val="C6D9F1"/>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Creation of Customer Master &amp; Account in the CBS by the branch officials </a:t>
            </a:r>
            <a:endParaRPr lang="en-US" dirty="0">
              <a:solidFill>
                <a:srgbClr val="FF0000"/>
              </a:solidFill>
              <a:latin typeface="Arial" pitchFamily="34" charset="0"/>
              <a:cs typeface="Arial" pitchFamily="34" charset="0"/>
            </a:endParaRPr>
          </a:p>
        </p:txBody>
      </p:sp>
      <p:sp>
        <p:nvSpPr>
          <p:cNvPr id="48" name="Text Box 27">
            <a:extLst>
              <a:ext uri="{FF2B5EF4-FFF2-40B4-BE49-F238E27FC236}">
                <a16:creationId xmlns:a16="http://schemas.microsoft.com/office/drawing/2014/main" id="{317954F9-AE47-4409-8B60-7AF4B45EF0D6}"/>
              </a:ext>
            </a:extLst>
          </p:cNvPr>
          <p:cNvSpPr txBox="1">
            <a:spLocks noChangeArrowheads="1"/>
          </p:cNvSpPr>
          <p:nvPr/>
        </p:nvSpPr>
        <p:spPr bwMode="auto">
          <a:xfrm>
            <a:off x="8248218" y="4060681"/>
            <a:ext cx="1176337" cy="823912"/>
          </a:xfrm>
          <a:prstGeom prst="rect">
            <a:avLst/>
          </a:prstGeom>
          <a:solidFill>
            <a:srgbClr val="C6D9F1"/>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Despatch of Forms &amp; KYC documents to CPU</a:t>
            </a:r>
            <a:endParaRPr lang="en-US" dirty="0">
              <a:solidFill>
                <a:srgbClr val="FF0000"/>
              </a:solidFill>
              <a:latin typeface="Arial" pitchFamily="34" charset="0"/>
              <a:cs typeface="Arial" pitchFamily="34" charset="0"/>
            </a:endParaRPr>
          </a:p>
        </p:txBody>
      </p:sp>
      <p:sp>
        <p:nvSpPr>
          <p:cNvPr id="49" name="Text Box 26">
            <a:extLst>
              <a:ext uri="{FF2B5EF4-FFF2-40B4-BE49-F238E27FC236}">
                <a16:creationId xmlns:a16="http://schemas.microsoft.com/office/drawing/2014/main" id="{133C4895-2CCB-4412-B8AC-E4C9CA97E416}"/>
              </a:ext>
            </a:extLst>
          </p:cNvPr>
          <p:cNvSpPr txBox="1">
            <a:spLocks noChangeArrowheads="1"/>
          </p:cNvSpPr>
          <p:nvPr/>
        </p:nvSpPr>
        <p:spPr bwMode="auto">
          <a:xfrm>
            <a:off x="4736668" y="5373543"/>
            <a:ext cx="1395412" cy="881063"/>
          </a:xfrm>
          <a:prstGeom prst="rect">
            <a:avLst/>
          </a:prstGeom>
          <a:solidFill>
            <a:srgbClr val="C6D9F1"/>
          </a:solidFill>
          <a:ln w="38100">
            <a:solidFill>
              <a:srgbClr val="F2F2F2"/>
            </a:solidFill>
            <a:miter lim="800000"/>
            <a:headEnd/>
            <a:tailEnd/>
          </a:ln>
          <a:effectLst>
            <a:outerShdw dist="28398" dir="3806097" algn="ctr" rotWithShape="0">
              <a:srgbClr val="3F3151">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Despatch of Welcome Letter, Cheque Book, Debit Card, PINs to the Customer</a:t>
            </a:r>
            <a:endParaRPr lang="en-US" dirty="0">
              <a:solidFill>
                <a:srgbClr val="FF0000"/>
              </a:solidFill>
              <a:latin typeface="Arial" pitchFamily="34" charset="0"/>
              <a:cs typeface="Arial" pitchFamily="34" charset="0"/>
            </a:endParaRPr>
          </a:p>
        </p:txBody>
      </p:sp>
      <p:sp>
        <p:nvSpPr>
          <p:cNvPr id="50" name="Text Box 25">
            <a:extLst>
              <a:ext uri="{FF2B5EF4-FFF2-40B4-BE49-F238E27FC236}">
                <a16:creationId xmlns:a16="http://schemas.microsoft.com/office/drawing/2014/main" id="{62016C55-5762-4E4C-AA57-A49D59058B8D}"/>
              </a:ext>
            </a:extLst>
          </p:cNvPr>
          <p:cNvSpPr txBox="1">
            <a:spLocks noChangeArrowheads="1"/>
          </p:cNvSpPr>
          <p:nvPr/>
        </p:nvSpPr>
        <p:spPr bwMode="auto">
          <a:xfrm>
            <a:off x="6425768" y="5373543"/>
            <a:ext cx="1376362" cy="873125"/>
          </a:xfrm>
          <a:prstGeom prst="rect">
            <a:avLst/>
          </a:prstGeom>
          <a:solidFill>
            <a:srgbClr val="C6D9F1"/>
          </a:solidFill>
          <a:ln w="38100">
            <a:solidFill>
              <a:srgbClr val="F2F2F2"/>
            </a:solidFill>
            <a:miter lim="800000"/>
            <a:headEnd/>
            <a:tailEnd/>
          </a:ln>
          <a:effectLst>
            <a:outerShdw dist="28398" dir="3806097" algn="ctr" rotWithShape="0">
              <a:srgbClr val="3F3151">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Generation of Cheque Book/ Debit Card/ Internet/Phone Bkg PINs/ Welcome Letter</a:t>
            </a:r>
            <a:endParaRPr lang="en-US" dirty="0">
              <a:solidFill>
                <a:srgbClr val="FF0000"/>
              </a:solidFill>
              <a:latin typeface="Arial" pitchFamily="34" charset="0"/>
              <a:cs typeface="Arial" pitchFamily="34" charset="0"/>
            </a:endParaRPr>
          </a:p>
        </p:txBody>
      </p:sp>
      <p:sp>
        <p:nvSpPr>
          <p:cNvPr id="51" name="Text Box 24">
            <a:extLst>
              <a:ext uri="{FF2B5EF4-FFF2-40B4-BE49-F238E27FC236}">
                <a16:creationId xmlns:a16="http://schemas.microsoft.com/office/drawing/2014/main" id="{41BCB0F3-FF5B-46EA-9327-E1C48A542FF5}"/>
              </a:ext>
            </a:extLst>
          </p:cNvPr>
          <p:cNvSpPr txBox="1">
            <a:spLocks noChangeArrowheads="1"/>
          </p:cNvSpPr>
          <p:nvPr/>
        </p:nvSpPr>
        <p:spPr bwMode="auto">
          <a:xfrm>
            <a:off x="5212918" y="4060681"/>
            <a:ext cx="1212850" cy="823912"/>
          </a:xfrm>
          <a:prstGeom prst="rect">
            <a:avLst/>
          </a:prstGeom>
          <a:solidFill>
            <a:srgbClr val="C6D9F1"/>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Crediting of Cash/ Cheque for initial deposit in Branch’s Office Account </a:t>
            </a:r>
            <a:endParaRPr lang="en-US" dirty="0">
              <a:solidFill>
                <a:srgbClr val="FF0000"/>
              </a:solidFill>
              <a:latin typeface="Arial" pitchFamily="34" charset="0"/>
              <a:cs typeface="Arial" pitchFamily="34" charset="0"/>
            </a:endParaRPr>
          </a:p>
        </p:txBody>
      </p:sp>
      <p:cxnSp>
        <p:nvCxnSpPr>
          <p:cNvPr id="52" name="AutoShape 23">
            <a:extLst>
              <a:ext uri="{FF2B5EF4-FFF2-40B4-BE49-F238E27FC236}">
                <a16:creationId xmlns:a16="http://schemas.microsoft.com/office/drawing/2014/main" id="{9F5445E9-2EF3-400C-BCC9-394B157FE6CC}"/>
              </a:ext>
            </a:extLst>
          </p:cNvPr>
          <p:cNvCxnSpPr>
            <a:cxnSpLocks noChangeShapeType="1"/>
          </p:cNvCxnSpPr>
          <p:nvPr/>
        </p:nvCxnSpPr>
        <p:spPr bwMode="auto">
          <a:xfrm flipH="1">
            <a:off x="7844993" y="5794231"/>
            <a:ext cx="233362" cy="0"/>
          </a:xfrm>
          <a:prstGeom prst="straightConnector1">
            <a:avLst/>
          </a:prstGeom>
          <a:noFill/>
          <a:ln w="9525">
            <a:solidFill>
              <a:schemeClr val="tx1"/>
            </a:solidFill>
            <a:round/>
            <a:headEnd/>
            <a:tailEnd type="triangle" w="med" len="med"/>
          </a:ln>
        </p:spPr>
      </p:cxnSp>
      <p:cxnSp>
        <p:nvCxnSpPr>
          <p:cNvPr id="53" name="AutoShape 22">
            <a:extLst>
              <a:ext uri="{FF2B5EF4-FFF2-40B4-BE49-F238E27FC236}">
                <a16:creationId xmlns:a16="http://schemas.microsoft.com/office/drawing/2014/main" id="{2C7DE36A-1F61-4B20-BE43-97ED99BE5293}"/>
              </a:ext>
            </a:extLst>
          </p:cNvPr>
          <p:cNvCxnSpPr>
            <a:cxnSpLocks noChangeShapeType="1"/>
          </p:cNvCxnSpPr>
          <p:nvPr/>
        </p:nvCxnSpPr>
        <p:spPr bwMode="auto">
          <a:xfrm>
            <a:off x="8795905" y="4932218"/>
            <a:ext cx="0" cy="231775"/>
          </a:xfrm>
          <a:prstGeom prst="straightConnector1">
            <a:avLst/>
          </a:prstGeom>
          <a:noFill/>
          <a:ln w="9525">
            <a:solidFill>
              <a:schemeClr val="tx1"/>
            </a:solidFill>
            <a:round/>
            <a:headEnd/>
            <a:tailEnd type="triangle" w="med" len="med"/>
          </a:ln>
        </p:spPr>
      </p:cxnSp>
      <p:sp>
        <p:nvSpPr>
          <p:cNvPr id="54" name="Text Box 21">
            <a:extLst>
              <a:ext uri="{FF2B5EF4-FFF2-40B4-BE49-F238E27FC236}">
                <a16:creationId xmlns:a16="http://schemas.microsoft.com/office/drawing/2014/main" id="{E5F1ED7C-26EA-418B-956A-C5CE4F1BA629}"/>
              </a:ext>
            </a:extLst>
          </p:cNvPr>
          <p:cNvSpPr txBox="1">
            <a:spLocks noChangeArrowheads="1"/>
          </p:cNvSpPr>
          <p:nvPr/>
        </p:nvSpPr>
        <p:spPr bwMode="auto">
          <a:xfrm>
            <a:off x="3747655" y="4060681"/>
            <a:ext cx="1193800" cy="823912"/>
          </a:xfrm>
          <a:prstGeom prst="rect">
            <a:avLst/>
          </a:prstGeom>
          <a:solidFill>
            <a:srgbClr val="C6D9F1"/>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Provisional Authorisation of the Forms by the branch officials </a:t>
            </a:r>
            <a:endParaRPr lang="en-US" dirty="0">
              <a:solidFill>
                <a:srgbClr val="FF0000"/>
              </a:solidFill>
              <a:latin typeface="Arial" pitchFamily="34" charset="0"/>
              <a:cs typeface="Arial" pitchFamily="34" charset="0"/>
            </a:endParaRPr>
          </a:p>
        </p:txBody>
      </p:sp>
      <p:sp>
        <p:nvSpPr>
          <p:cNvPr id="55" name="AutoShape 34">
            <a:extLst>
              <a:ext uri="{FF2B5EF4-FFF2-40B4-BE49-F238E27FC236}">
                <a16:creationId xmlns:a16="http://schemas.microsoft.com/office/drawing/2014/main" id="{A679BB17-3117-48DF-9EED-6726FCCD4C0B}"/>
              </a:ext>
            </a:extLst>
          </p:cNvPr>
          <p:cNvSpPr>
            <a:spLocks noChangeArrowheads="1"/>
          </p:cNvSpPr>
          <p:nvPr/>
        </p:nvSpPr>
        <p:spPr bwMode="auto">
          <a:xfrm>
            <a:off x="5219268" y="2547793"/>
            <a:ext cx="1208087" cy="779463"/>
          </a:xfrm>
          <a:prstGeom prst="flowChartAlternateProcess">
            <a:avLst/>
          </a:prstGeom>
          <a:solidFill>
            <a:srgbClr val="FFFFCC"/>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Crediting Cash/Cheque for initial deposit in the account </a:t>
            </a:r>
            <a:endParaRPr lang="en-US" dirty="0">
              <a:solidFill>
                <a:srgbClr val="FF0000"/>
              </a:solidFill>
              <a:latin typeface="Arial" pitchFamily="34" charset="0"/>
              <a:cs typeface="Arial" pitchFamily="34" charset="0"/>
            </a:endParaRPr>
          </a:p>
        </p:txBody>
      </p:sp>
      <p:sp>
        <p:nvSpPr>
          <p:cNvPr id="56" name="AutoShape 33">
            <a:extLst>
              <a:ext uri="{FF2B5EF4-FFF2-40B4-BE49-F238E27FC236}">
                <a16:creationId xmlns:a16="http://schemas.microsoft.com/office/drawing/2014/main" id="{90C1A302-6B8B-46D6-8A3D-EEE53BD6581F}"/>
              </a:ext>
            </a:extLst>
          </p:cNvPr>
          <p:cNvSpPr>
            <a:spLocks noChangeArrowheads="1"/>
          </p:cNvSpPr>
          <p:nvPr/>
        </p:nvSpPr>
        <p:spPr bwMode="auto">
          <a:xfrm>
            <a:off x="6725804" y="2547793"/>
            <a:ext cx="1179513" cy="779463"/>
          </a:xfrm>
          <a:prstGeom prst="flowChartAlternateProcess">
            <a:avLst/>
          </a:prstGeom>
          <a:solidFill>
            <a:srgbClr val="FFFFCC"/>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Indenting for Debit Card/Internet Banking etc., to CPU </a:t>
            </a:r>
            <a:endParaRPr lang="en-US" dirty="0">
              <a:solidFill>
                <a:srgbClr val="FF0000"/>
              </a:solidFill>
              <a:latin typeface="Arial" pitchFamily="34" charset="0"/>
              <a:cs typeface="Arial" pitchFamily="34" charset="0"/>
            </a:endParaRPr>
          </a:p>
        </p:txBody>
      </p:sp>
      <p:sp>
        <p:nvSpPr>
          <p:cNvPr id="57" name="AutoShape 32">
            <a:extLst>
              <a:ext uri="{FF2B5EF4-FFF2-40B4-BE49-F238E27FC236}">
                <a16:creationId xmlns:a16="http://schemas.microsoft.com/office/drawing/2014/main" id="{FB6CD1A7-919B-4AED-BC6F-6BF25BF32038}"/>
              </a:ext>
            </a:extLst>
          </p:cNvPr>
          <p:cNvSpPr>
            <a:spLocks noChangeArrowheads="1"/>
          </p:cNvSpPr>
          <p:nvPr/>
        </p:nvSpPr>
        <p:spPr bwMode="auto">
          <a:xfrm>
            <a:off x="8178368" y="2547793"/>
            <a:ext cx="1246187" cy="779463"/>
          </a:xfrm>
          <a:prstGeom prst="flowChartAlternateProcess">
            <a:avLst/>
          </a:prstGeom>
          <a:solidFill>
            <a:srgbClr val="FFFFCC"/>
          </a:solidFill>
          <a:ln w="38100">
            <a:solidFill>
              <a:srgbClr val="F2F2F2"/>
            </a:solidFill>
            <a:miter lim="800000"/>
            <a:headEnd/>
            <a:tailEnd/>
          </a:ln>
          <a:effectLst>
            <a:outerShdw dist="28398" dir="3806097" algn="ctr" rotWithShape="0">
              <a:srgbClr val="205867">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r>
              <a:rPr lang="en-US" sz="900" dirty="0">
                <a:solidFill>
                  <a:srgbClr val="FF0000"/>
                </a:solidFill>
                <a:latin typeface="Arial" pitchFamily="34" charset="0"/>
                <a:ea typeface="Calibri" pitchFamily="34" charset="0"/>
                <a:cs typeface="Times New Roman" pitchFamily="18" charset="0"/>
              </a:rPr>
              <a:t>Receipt of cheque book/card etc., by the customer from the branch</a:t>
            </a:r>
            <a:endParaRPr lang="en-US" dirty="0">
              <a:solidFill>
                <a:srgbClr val="FF0000"/>
              </a:solidFill>
              <a:latin typeface="Arial" pitchFamily="34" charset="0"/>
              <a:cs typeface="Arial" pitchFamily="34" charset="0"/>
            </a:endParaRPr>
          </a:p>
        </p:txBody>
      </p:sp>
      <p:sp>
        <p:nvSpPr>
          <p:cNvPr id="58" name="Text Box 20">
            <a:extLst>
              <a:ext uri="{FF2B5EF4-FFF2-40B4-BE49-F238E27FC236}">
                <a16:creationId xmlns:a16="http://schemas.microsoft.com/office/drawing/2014/main" id="{D7B66236-5A70-44DE-AC48-99C4C8BEFB54}"/>
              </a:ext>
            </a:extLst>
          </p:cNvPr>
          <p:cNvSpPr txBox="1">
            <a:spLocks noChangeArrowheads="1"/>
          </p:cNvSpPr>
          <p:nvPr/>
        </p:nvSpPr>
        <p:spPr bwMode="auto">
          <a:xfrm>
            <a:off x="8084705" y="5373543"/>
            <a:ext cx="1384300" cy="873125"/>
          </a:xfrm>
          <a:prstGeom prst="rect">
            <a:avLst/>
          </a:prstGeom>
          <a:solidFill>
            <a:srgbClr val="C6D9F1"/>
          </a:solidFill>
          <a:ln w="38100">
            <a:solidFill>
              <a:srgbClr val="F2F2F2"/>
            </a:solidFill>
            <a:miter lim="800000"/>
            <a:headEnd/>
            <a:tailEnd/>
          </a:ln>
          <a:effectLst>
            <a:outerShdw dist="28398" dir="3806097" algn="ctr" rotWithShape="0">
              <a:srgbClr val="3F3151">
                <a:alpha val="50000"/>
              </a:srgbClr>
            </a:outerShdw>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defRPr/>
            </a:pPr>
            <a:endParaRPr lang="en-US" sz="900" dirty="0">
              <a:solidFill>
                <a:srgbClr val="FF0000"/>
              </a:solidFill>
              <a:latin typeface="Arial" pitchFamily="34" charset="0"/>
              <a:ea typeface="Calibri" pitchFamily="34" charset="0"/>
              <a:cs typeface="Times New Roman" pitchFamily="18" charset="0"/>
            </a:endParaRPr>
          </a:p>
          <a:p>
            <a:pPr algn="ctr">
              <a:defRPr/>
            </a:pPr>
            <a:r>
              <a:rPr lang="en-US" sz="900" dirty="0">
                <a:solidFill>
                  <a:srgbClr val="FF0000"/>
                </a:solidFill>
                <a:latin typeface="Arial" pitchFamily="34" charset="0"/>
                <a:ea typeface="Calibri" pitchFamily="34" charset="0"/>
                <a:cs typeface="Times New Roman" pitchFamily="18" charset="0"/>
              </a:rPr>
              <a:t>Verification of documents by DVU at CPU</a:t>
            </a:r>
            <a:endParaRPr lang="en-US" dirty="0">
              <a:solidFill>
                <a:srgbClr val="FF0000"/>
              </a:solidFill>
              <a:latin typeface="Arial" pitchFamily="34" charset="0"/>
              <a:cs typeface="Arial" pitchFamily="34" charset="0"/>
            </a:endParaRPr>
          </a:p>
        </p:txBody>
      </p:sp>
      <p:sp>
        <p:nvSpPr>
          <p:cNvPr id="59" name="Rectangle 58">
            <a:extLst>
              <a:ext uri="{FF2B5EF4-FFF2-40B4-BE49-F238E27FC236}">
                <a16:creationId xmlns:a16="http://schemas.microsoft.com/office/drawing/2014/main" id="{95C06421-8690-4E6A-A37D-FA49BB934309}"/>
              </a:ext>
            </a:extLst>
          </p:cNvPr>
          <p:cNvSpPr>
            <a:spLocks noChangeArrowheads="1"/>
          </p:cNvSpPr>
          <p:nvPr/>
        </p:nvSpPr>
        <p:spPr bwMode="auto">
          <a:xfrm>
            <a:off x="2612448" y="871393"/>
            <a:ext cx="863600" cy="1035050"/>
          </a:xfrm>
          <a:prstGeom prst="rect">
            <a:avLst/>
          </a:prstGeom>
          <a:solidFill>
            <a:srgbClr val="FFFFFF"/>
          </a:solidFill>
          <a:ln w="19050">
            <a:solidFill>
              <a:srgbClr val="000000"/>
            </a:solidFill>
            <a:miter lim="800000"/>
            <a:headEnd/>
            <a:tailEnd/>
          </a:ln>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endParaRPr lang="en-US" sz="900" b="1" dirty="0">
              <a:solidFill>
                <a:srgbClr val="FF0000"/>
              </a:solidFill>
              <a:ea typeface="Calibri" pitchFamily="34" charset="0"/>
              <a:cs typeface="Times New Roman" pitchFamily="18" charset="0"/>
            </a:endParaRPr>
          </a:p>
          <a:p>
            <a:pPr algn="ctr"/>
            <a:r>
              <a:rPr lang="en-US" sz="900" b="1" dirty="0">
                <a:solidFill>
                  <a:srgbClr val="FF0000"/>
                </a:solidFill>
                <a:ea typeface="Calibri" pitchFamily="34" charset="0"/>
                <a:cs typeface="Times New Roman" pitchFamily="18" charset="0"/>
              </a:rPr>
              <a:t>Acquisition of the customer by sales/front office staff</a:t>
            </a:r>
            <a:endParaRPr lang="en-US" b="1" dirty="0">
              <a:solidFill>
                <a:srgbClr val="FF0000"/>
              </a:solidFill>
              <a:ea typeface="Calibri" pitchFamily="34" charset="0"/>
              <a:cs typeface="Times New Roman" pitchFamily="18" charset="0"/>
            </a:endParaRPr>
          </a:p>
        </p:txBody>
      </p:sp>
      <p:sp>
        <p:nvSpPr>
          <p:cNvPr id="60" name="Rectangle 59">
            <a:extLst>
              <a:ext uri="{FF2B5EF4-FFF2-40B4-BE49-F238E27FC236}">
                <a16:creationId xmlns:a16="http://schemas.microsoft.com/office/drawing/2014/main" id="{57D8BE1E-D63C-4811-B43A-D779864894E7}"/>
              </a:ext>
            </a:extLst>
          </p:cNvPr>
          <p:cNvSpPr>
            <a:spLocks noChangeArrowheads="1"/>
          </p:cNvSpPr>
          <p:nvPr/>
        </p:nvSpPr>
        <p:spPr bwMode="auto">
          <a:xfrm>
            <a:off x="2557030" y="4060681"/>
            <a:ext cx="874713" cy="2271712"/>
          </a:xfrm>
          <a:prstGeom prst="rect">
            <a:avLst/>
          </a:prstGeom>
          <a:solidFill>
            <a:srgbClr val="FFFFFF"/>
          </a:solidFill>
          <a:ln w="19050">
            <a:solidFill>
              <a:srgbClr val="000000"/>
            </a:solidFill>
            <a:miter lim="800000"/>
            <a:headEnd/>
            <a:tailEnd/>
          </a:ln>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endParaRPr lang="en-US" sz="900" b="1" dirty="0">
              <a:solidFill>
                <a:srgbClr val="FF0000"/>
              </a:solidFill>
              <a:ea typeface="Calibri" pitchFamily="34" charset="0"/>
              <a:cs typeface="Times New Roman" pitchFamily="18" charset="0"/>
            </a:endParaRPr>
          </a:p>
          <a:p>
            <a:pPr algn="ctr"/>
            <a:endParaRPr lang="en-US" sz="900" b="1" dirty="0">
              <a:solidFill>
                <a:srgbClr val="FF0000"/>
              </a:solidFill>
              <a:ea typeface="Calibri" pitchFamily="34" charset="0"/>
              <a:cs typeface="Times New Roman" pitchFamily="18" charset="0"/>
            </a:endParaRPr>
          </a:p>
          <a:p>
            <a:pPr algn="ctr"/>
            <a:endParaRPr lang="en-US" sz="900" b="1" dirty="0">
              <a:solidFill>
                <a:srgbClr val="FF0000"/>
              </a:solidFill>
              <a:ea typeface="Calibri" pitchFamily="34" charset="0"/>
              <a:cs typeface="Times New Roman" pitchFamily="18" charset="0"/>
            </a:endParaRPr>
          </a:p>
          <a:p>
            <a:pPr algn="ctr"/>
            <a:r>
              <a:rPr lang="en-US" sz="900" b="1" dirty="0">
                <a:solidFill>
                  <a:srgbClr val="FF0000"/>
                </a:solidFill>
                <a:ea typeface="Calibri" pitchFamily="34" charset="0"/>
                <a:cs typeface="Times New Roman" pitchFamily="18" charset="0"/>
              </a:rPr>
              <a:t>Processing at branches not permitted to Authorize opening of the Account</a:t>
            </a:r>
            <a:endParaRPr lang="en-US" dirty="0">
              <a:solidFill>
                <a:srgbClr val="FF0000"/>
              </a:solidFill>
              <a:ea typeface="Calibri" pitchFamily="34" charset="0"/>
              <a:cs typeface="Times New Roman" pitchFamily="18" charset="0"/>
            </a:endParaRPr>
          </a:p>
        </p:txBody>
      </p:sp>
      <p:sp>
        <p:nvSpPr>
          <p:cNvPr id="61" name="Rectangle 60">
            <a:extLst>
              <a:ext uri="{FF2B5EF4-FFF2-40B4-BE49-F238E27FC236}">
                <a16:creationId xmlns:a16="http://schemas.microsoft.com/office/drawing/2014/main" id="{2C8BFA5C-C049-4220-9447-AA7A910F207A}"/>
              </a:ext>
            </a:extLst>
          </p:cNvPr>
          <p:cNvSpPr>
            <a:spLocks noChangeArrowheads="1"/>
          </p:cNvSpPr>
          <p:nvPr/>
        </p:nvSpPr>
        <p:spPr bwMode="auto">
          <a:xfrm>
            <a:off x="2557030" y="2189018"/>
            <a:ext cx="874713" cy="1366838"/>
          </a:xfrm>
          <a:prstGeom prst="rect">
            <a:avLst/>
          </a:prstGeom>
          <a:solidFill>
            <a:srgbClr val="FFFFFF"/>
          </a:solidFill>
          <a:ln w="19050">
            <a:solidFill>
              <a:srgbClr val="000000"/>
            </a:solidFill>
            <a:miter lim="800000"/>
            <a:headEnd/>
            <a:tailEnd/>
          </a:ln>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a:endParaRPr lang="en-US" sz="900" b="1" dirty="0">
              <a:solidFill>
                <a:srgbClr val="FF0000"/>
              </a:solidFill>
              <a:ea typeface="Calibri" pitchFamily="34" charset="0"/>
              <a:cs typeface="Times New Roman" pitchFamily="18" charset="0"/>
            </a:endParaRPr>
          </a:p>
          <a:p>
            <a:pPr algn="ctr"/>
            <a:r>
              <a:rPr lang="en-US" sz="900" b="1" dirty="0">
                <a:solidFill>
                  <a:srgbClr val="FF0000"/>
                </a:solidFill>
                <a:ea typeface="Calibri" pitchFamily="34" charset="0"/>
                <a:cs typeface="Times New Roman" pitchFamily="18" charset="0"/>
              </a:rPr>
              <a:t>Processing at branches permitted to Authorize opening of the Account</a:t>
            </a:r>
            <a:endParaRPr lang="en-US" dirty="0">
              <a:solidFill>
                <a:srgbClr val="FF0000"/>
              </a:solidFill>
              <a:ea typeface="Calibri" pitchFamily="34" charset="0"/>
              <a:cs typeface="Times New Roman" pitchFamily="18" charset="0"/>
            </a:endParaRPr>
          </a:p>
        </p:txBody>
      </p:sp>
      <p:cxnSp>
        <p:nvCxnSpPr>
          <p:cNvPr id="62" name="AutoShape 37">
            <a:extLst>
              <a:ext uri="{FF2B5EF4-FFF2-40B4-BE49-F238E27FC236}">
                <a16:creationId xmlns:a16="http://schemas.microsoft.com/office/drawing/2014/main" id="{C1BFEEB3-D6B1-44C5-B9E5-8373747AF5A9}"/>
              </a:ext>
            </a:extLst>
          </p:cNvPr>
          <p:cNvCxnSpPr>
            <a:cxnSpLocks noChangeShapeType="1"/>
          </p:cNvCxnSpPr>
          <p:nvPr/>
        </p:nvCxnSpPr>
        <p:spPr bwMode="auto">
          <a:xfrm>
            <a:off x="2636405" y="1976293"/>
            <a:ext cx="6788150" cy="0"/>
          </a:xfrm>
          <a:prstGeom prst="straightConnector1">
            <a:avLst/>
          </a:prstGeom>
          <a:noFill/>
          <a:ln w="9525">
            <a:solidFill>
              <a:schemeClr val="tx1"/>
            </a:solidFill>
            <a:round/>
            <a:headEnd/>
            <a:tailEnd/>
          </a:ln>
        </p:spPr>
      </p:cxnSp>
      <p:cxnSp>
        <p:nvCxnSpPr>
          <p:cNvPr id="63" name="AutoShape 36">
            <a:extLst>
              <a:ext uri="{FF2B5EF4-FFF2-40B4-BE49-F238E27FC236}">
                <a16:creationId xmlns:a16="http://schemas.microsoft.com/office/drawing/2014/main" id="{E350EF48-0869-4242-A0B8-6C90A4613165}"/>
              </a:ext>
            </a:extLst>
          </p:cNvPr>
          <p:cNvCxnSpPr>
            <a:cxnSpLocks noChangeShapeType="1"/>
          </p:cNvCxnSpPr>
          <p:nvPr/>
        </p:nvCxnSpPr>
        <p:spPr bwMode="auto">
          <a:xfrm>
            <a:off x="2636405" y="3771756"/>
            <a:ext cx="6788150" cy="0"/>
          </a:xfrm>
          <a:prstGeom prst="straightConnector1">
            <a:avLst/>
          </a:prstGeom>
          <a:noFill/>
          <a:ln w="9525">
            <a:solidFill>
              <a:schemeClr val="tx1"/>
            </a:solidFill>
            <a:round/>
            <a:headEnd/>
            <a:tailEnd/>
          </a:ln>
        </p:spPr>
      </p:cxnSp>
      <p:cxnSp>
        <p:nvCxnSpPr>
          <p:cNvPr id="64" name="AutoShape 18">
            <a:extLst>
              <a:ext uri="{FF2B5EF4-FFF2-40B4-BE49-F238E27FC236}">
                <a16:creationId xmlns:a16="http://schemas.microsoft.com/office/drawing/2014/main" id="{910F3B01-7F2E-44C9-8E99-E612181AE4A3}"/>
              </a:ext>
            </a:extLst>
          </p:cNvPr>
          <p:cNvCxnSpPr>
            <a:cxnSpLocks noChangeShapeType="1"/>
          </p:cNvCxnSpPr>
          <p:nvPr/>
        </p:nvCxnSpPr>
        <p:spPr bwMode="auto">
          <a:xfrm>
            <a:off x="4987493" y="4487718"/>
            <a:ext cx="231775" cy="0"/>
          </a:xfrm>
          <a:prstGeom prst="straightConnector1">
            <a:avLst/>
          </a:prstGeom>
          <a:noFill/>
          <a:ln w="9525">
            <a:solidFill>
              <a:schemeClr val="tx1"/>
            </a:solidFill>
            <a:round/>
            <a:headEnd/>
            <a:tailEnd type="triangle" w="med" len="med"/>
          </a:ln>
        </p:spPr>
      </p:cxnSp>
      <p:cxnSp>
        <p:nvCxnSpPr>
          <p:cNvPr id="65" name="AutoShape 5">
            <a:extLst>
              <a:ext uri="{FF2B5EF4-FFF2-40B4-BE49-F238E27FC236}">
                <a16:creationId xmlns:a16="http://schemas.microsoft.com/office/drawing/2014/main" id="{FC039CE7-1D55-4F45-A709-3B690AD8EB6E}"/>
              </a:ext>
            </a:extLst>
          </p:cNvPr>
          <p:cNvCxnSpPr>
            <a:cxnSpLocks noChangeShapeType="1"/>
          </p:cNvCxnSpPr>
          <p:nvPr/>
        </p:nvCxnSpPr>
        <p:spPr bwMode="auto">
          <a:xfrm>
            <a:off x="8002011" y="1403061"/>
            <a:ext cx="231775" cy="0"/>
          </a:xfrm>
          <a:prstGeom prst="straightConnector1">
            <a:avLst/>
          </a:prstGeom>
          <a:noFill/>
          <a:ln w="9525">
            <a:solidFill>
              <a:schemeClr val="tx1"/>
            </a:solidFill>
            <a:round/>
            <a:headEnd/>
            <a:tailEnd type="triangle" w="med" len="med"/>
          </a:ln>
        </p:spPr>
      </p:cxnSp>
      <p:cxnSp>
        <p:nvCxnSpPr>
          <p:cNvPr id="66" name="AutoShape 4">
            <a:extLst>
              <a:ext uri="{FF2B5EF4-FFF2-40B4-BE49-F238E27FC236}">
                <a16:creationId xmlns:a16="http://schemas.microsoft.com/office/drawing/2014/main" id="{36ED2E56-CC03-4CB8-B789-74C1FB24FE45}"/>
              </a:ext>
            </a:extLst>
          </p:cNvPr>
          <p:cNvCxnSpPr>
            <a:cxnSpLocks noChangeShapeType="1"/>
          </p:cNvCxnSpPr>
          <p:nvPr/>
        </p:nvCxnSpPr>
        <p:spPr bwMode="auto">
          <a:xfrm>
            <a:off x="6487536" y="1412586"/>
            <a:ext cx="231775" cy="0"/>
          </a:xfrm>
          <a:prstGeom prst="straightConnector1">
            <a:avLst/>
          </a:prstGeom>
          <a:noFill/>
          <a:ln w="9525">
            <a:solidFill>
              <a:schemeClr val="tx1"/>
            </a:solidFill>
            <a:round/>
            <a:headEnd/>
            <a:tailEnd type="triangle" w="med" len="med"/>
          </a:ln>
        </p:spPr>
      </p:cxnSp>
      <p:cxnSp>
        <p:nvCxnSpPr>
          <p:cNvPr id="67" name="AutoShape 3">
            <a:extLst>
              <a:ext uri="{FF2B5EF4-FFF2-40B4-BE49-F238E27FC236}">
                <a16:creationId xmlns:a16="http://schemas.microsoft.com/office/drawing/2014/main" id="{9ED0A283-B9BA-41FA-A176-AE1FD876816A}"/>
              </a:ext>
            </a:extLst>
          </p:cNvPr>
          <p:cNvCxnSpPr>
            <a:cxnSpLocks noChangeShapeType="1"/>
          </p:cNvCxnSpPr>
          <p:nvPr/>
        </p:nvCxnSpPr>
        <p:spPr bwMode="auto">
          <a:xfrm>
            <a:off x="4987347" y="1468149"/>
            <a:ext cx="227013" cy="0"/>
          </a:xfrm>
          <a:prstGeom prst="straightConnector1">
            <a:avLst/>
          </a:prstGeom>
          <a:noFill/>
          <a:ln w="9525">
            <a:solidFill>
              <a:schemeClr val="tx1"/>
            </a:solidFill>
            <a:round/>
            <a:headEnd/>
            <a:tailEnd type="triangle" w="med" len="med"/>
          </a:ln>
        </p:spPr>
      </p:cxnSp>
      <p:cxnSp>
        <p:nvCxnSpPr>
          <p:cNvPr id="68" name="AutoShape 17">
            <a:extLst>
              <a:ext uri="{FF2B5EF4-FFF2-40B4-BE49-F238E27FC236}">
                <a16:creationId xmlns:a16="http://schemas.microsoft.com/office/drawing/2014/main" id="{DD2341EB-60C6-4D68-9CE9-1B789CAB8ABF}"/>
              </a:ext>
            </a:extLst>
          </p:cNvPr>
          <p:cNvCxnSpPr>
            <a:cxnSpLocks noChangeShapeType="1"/>
          </p:cNvCxnSpPr>
          <p:nvPr/>
        </p:nvCxnSpPr>
        <p:spPr bwMode="auto">
          <a:xfrm>
            <a:off x="7994218" y="4486131"/>
            <a:ext cx="231775" cy="0"/>
          </a:xfrm>
          <a:prstGeom prst="straightConnector1">
            <a:avLst/>
          </a:prstGeom>
          <a:noFill/>
          <a:ln w="9525">
            <a:solidFill>
              <a:schemeClr val="tx1"/>
            </a:solidFill>
            <a:round/>
            <a:headEnd/>
            <a:tailEnd type="triangle" w="med" len="med"/>
          </a:ln>
        </p:spPr>
      </p:cxnSp>
      <p:cxnSp>
        <p:nvCxnSpPr>
          <p:cNvPr id="69" name="AutoShape 16">
            <a:extLst>
              <a:ext uri="{FF2B5EF4-FFF2-40B4-BE49-F238E27FC236}">
                <a16:creationId xmlns:a16="http://schemas.microsoft.com/office/drawing/2014/main" id="{75ED9585-4A79-4E19-AFD6-AAC8C9294B24}"/>
              </a:ext>
            </a:extLst>
          </p:cNvPr>
          <p:cNvCxnSpPr>
            <a:cxnSpLocks noChangeShapeType="1"/>
          </p:cNvCxnSpPr>
          <p:nvPr/>
        </p:nvCxnSpPr>
        <p:spPr bwMode="auto">
          <a:xfrm>
            <a:off x="6444818" y="4544868"/>
            <a:ext cx="231775" cy="0"/>
          </a:xfrm>
          <a:prstGeom prst="straightConnector1">
            <a:avLst/>
          </a:prstGeom>
          <a:noFill/>
          <a:ln w="9525">
            <a:solidFill>
              <a:schemeClr val="tx1"/>
            </a:solidFill>
            <a:round/>
            <a:headEnd/>
            <a:tailEnd type="triangle" w="med" len="med"/>
          </a:ln>
        </p:spPr>
      </p:cxnSp>
      <p:cxnSp>
        <p:nvCxnSpPr>
          <p:cNvPr id="70" name="AutoShape 2">
            <a:extLst>
              <a:ext uri="{FF2B5EF4-FFF2-40B4-BE49-F238E27FC236}">
                <a16:creationId xmlns:a16="http://schemas.microsoft.com/office/drawing/2014/main" id="{A9743BD9-F2C1-439E-A6D8-377B195984FD}"/>
              </a:ext>
            </a:extLst>
          </p:cNvPr>
          <p:cNvCxnSpPr>
            <a:cxnSpLocks noChangeShapeType="1"/>
          </p:cNvCxnSpPr>
          <p:nvPr/>
        </p:nvCxnSpPr>
        <p:spPr bwMode="auto">
          <a:xfrm>
            <a:off x="3517757" y="1463675"/>
            <a:ext cx="231775" cy="0"/>
          </a:xfrm>
          <a:prstGeom prst="straightConnector1">
            <a:avLst/>
          </a:prstGeom>
          <a:noFill/>
          <a:ln w="9525">
            <a:solidFill>
              <a:schemeClr val="tx1"/>
            </a:solidFill>
            <a:round/>
            <a:headEnd/>
            <a:tailEnd type="triangle" w="med" len="med"/>
          </a:ln>
        </p:spPr>
      </p:cxnSp>
      <p:cxnSp>
        <p:nvCxnSpPr>
          <p:cNvPr id="71" name="AutoShape 31">
            <a:extLst>
              <a:ext uri="{FF2B5EF4-FFF2-40B4-BE49-F238E27FC236}">
                <a16:creationId xmlns:a16="http://schemas.microsoft.com/office/drawing/2014/main" id="{F37E95DB-2BAF-4CEE-80A1-DED92EAF1FEA}"/>
              </a:ext>
            </a:extLst>
          </p:cNvPr>
          <p:cNvCxnSpPr>
            <a:cxnSpLocks noChangeShapeType="1"/>
          </p:cNvCxnSpPr>
          <p:nvPr/>
        </p:nvCxnSpPr>
        <p:spPr bwMode="auto">
          <a:xfrm>
            <a:off x="4987493" y="2920856"/>
            <a:ext cx="231775" cy="0"/>
          </a:xfrm>
          <a:prstGeom prst="straightConnector1">
            <a:avLst/>
          </a:prstGeom>
          <a:noFill/>
          <a:ln w="9525">
            <a:solidFill>
              <a:schemeClr val="tx1"/>
            </a:solidFill>
            <a:round/>
            <a:headEnd/>
            <a:tailEnd type="triangle" w="med" len="med"/>
          </a:ln>
        </p:spPr>
      </p:cxnSp>
      <p:cxnSp>
        <p:nvCxnSpPr>
          <p:cNvPr id="72" name="AutoShape 30">
            <a:extLst>
              <a:ext uri="{FF2B5EF4-FFF2-40B4-BE49-F238E27FC236}">
                <a16:creationId xmlns:a16="http://schemas.microsoft.com/office/drawing/2014/main" id="{136049E0-C5E0-4AF8-9B06-88F335AF5B8E}"/>
              </a:ext>
            </a:extLst>
          </p:cNvPr>
          <p:cNvCxnSpPr>
            <a:cxnSpLocks noChangeShapeType="1"/>
          </p:cNvCxnSpPr>
          <p:nvPr/>
        </p:nvCxnSpPr>
        <p:spPr bwMode="auto">
          <a:xfrm>
            <a:off x="6459104" y="2920856"/>
            <a:ext cx="231775" cy="0"/>
          </a:xfrm>
          <a:prstGeom prst="straightConnector1">
            <a:avLst/>
          </a:prstGeom>
          <a:noFill/>
          <a:ln w="9525">
            <a:solidFill>
              <a:schemeClr val="tx1"/>
            </a:solidFill>
            <a:round/>
            <a:headEnd/>
            <a:tailEnd type="triangle" w="med" len="med"/>
          </a:ln>
        </p:spPr>
      </p:cxnSp>
      <p:cxnSp>
        <p:nvCxnSpPr>
          <p:cNvPr id="73" name="AutoShape 29">
            <a:extLst>
              <a:ext uri="{FF2B5EF4-FFF2-40B4-BE49-F238E27FC236}">
                <a16:creationId xmlns:a16="http://schemas.microsoft.com/office/drawing/2014/main" id="{9711E4BA-42C2-406B-BA5B-E5E78D30B981}"/>
              </a:ext>
            </a:extLst>
          </p:cNvPr>
          <p:cNvCxnSpPr>
            <a:cxnSpLocks noChangeShapeType="1"/>
          </p:cNvCxnSpPr>
          <p:nvPr/>
        </p:nvCxnSpPr>
        <p:spPr bwMode="auto">
          <a:xfrm>
            <a:off x="7946593" y="2919268"/>
            <a:ext cx="231775" cy="0"/>
          </a:xfrm>
          <a:prstGeom prst="straightConnector1">
            <a:avLst/>
          </a:prstGeom>
          <a:noFill/>
          <a:ln w="9525">
            <a:solidFill>
              <a:schemeClr val="tx1"/>
            </a:solidFill>
            <a:round/>
            <a:headEnd/>
            <a:tailEnd type="triangle" w="med" len="med"/>
          </a:ln>
        </p:spPr>
      </p:cxnSp>
      <p:cxnSp>
        <p:nvCxnSpPr>
          <p:cNvPr id="74" name="AutoShape 11">
            <a:extLst>
              <a:ext uri="{FF2B5EF4-FFF2-40B4-BE49-F238E27FC236}">
                <a16:creationId xmlns:a16="http://schemas.microsoft.com/office/drawing/2014/main" id="{328917CF-C01A-44F1-84A2-90795505D739}"/>
              </a:ext>
            </a:extLst>
          </p:cNvPr>
          <p:cNvCxnSpPr>
            <a:cxnSpLocks noChangeShapeType="1"/>
          </p:cNvCxnSpPr>
          <p:nvPr/>
        </p:nvCxnSpPr>
        <p:spPr bwMode="auto">
          <a:xfrm>
            <a:off x="3457143" y="2900218"/>
            <a:ext cx="231775" cy="0"/>
          </a:xfrm>
          <a:prstGeom prst="straightConnector1">
            <a:avLst/>
          </a:prstGeom>
          <a:noFill/>
          <a:ln w="9525">
            <a:solidFill>
              <a:schemeClr val="tx1"/>
            </a:solidFill>
            <a:round/>
            <a:headEnd/>
            <a:tailEnd type="triangle" w="med" len="med"/>
          </a:ln>
        </p:spPr>
      </p:cxnSp>
      <p:cxnSp>
        <p:nvCxnSpPr>
          <p:cNvPr id="75" name="AutoShape 15">
            <a:extLst>
              <a:ext uri="{FF2B5EF4-FFF2-40B4-BE49-F238E27FC236}">
                <a16:creationId xmlns:a16="http://schemas.microsoft.com/office/drawing/2014/main" id="{846821B0-5A35-4138-A97F-4CDB75E82293}"/>
              </a:ext>
            </a:extLst>
          </p:cNvPr>
          <p:cNvCxnSpPr>
            <a:cxnSpLocks noChangeShapeType="1"/>
          </p:cNvCxnSpPr>
          <p:nvPr/>
        </p:nvCxnSpPr>
        <p:spPr bwMode="auto">
          <a:xfrm>
            <a:off x="3431743" y="4489306"/>
            <a:ext cx="257175" cy="0"/>
          </a:xfrm>
          <a:prstGeom prst="straightConnector1">
            <a:avLst/>
          </a:prstGeom>
          <a:noFill/>
          <a:ln w="9525">
            <a:solidFill>
              <a:schemeClr val="tx1"/>
            </a:solidFill>
            <a:round/>
            <a:headEnd/>
            <a:tailEnd type="triangle" w="med" len="med"/>
          </a:ln>
        </p:spPr>
      </p:cxnSp>
      <p:cxnSp>
        <p:nvCxnSpPr>
          <p:cNvPr id="76" name="AutoShape 14">
            <a:extLst>
              <a:ext uri="{FF2B5EF4-FFF2-40B4-BE49-F238E27FC236}">
                <a16:creationId xmlns:a16="http://schemas.microsoft.com/office/drawing/2014/main" id="{9F6D5219-167F-448A-B125-2CCE21980CC0}"/>
              </a:ext>
            </a:extLst>
          </p:cNvPr>
          <p:cNvCxnSpPr>
            <a:cxnSpLocks noChangeShapeType="1"/>
          </p:cNvCxnSpPr>
          <p:nvPr/>
        </p:nvCxnSpPr>
        <p:spPr bwMode="auto">
          <a:xfrm flipH="1">
            <a:off x="6171768" y="5794231"/>
            <a:ext cx="254000" cy="0"/>
          </a:xfrm>
          <a:prstGeom prst="straightConnector1">
            <a:avLst/>
          </a:prstGeom>
          <a:noFill/>
          <a:ln w="9525">
            <a:solidFill>
              <a:schemeClr val="tx1"/>
            </a:solidFill>
            <a:round/>
            <a:headEnd/>
            <a:tailEnd type="triangle" w="med" len="med"/>
          </a:ln>
        </p:spPr>
      </p:cxnSp>
      <p:sp>
        <p:nvSpPr>
          <p:cNvPr id="77" name="AutoShape 13">
            <a:extLst>
              <a:ext uri="{FF2B5EF4-FFF2-40B4-BE49-F238E27FC236}">
                <a16:creationId xmlns:a16="http://schemas.microsoft.com/office/drawing/2014/main" id="{BBE1AF79-18C3-419F-8E6E-5BCC002F569C}"/>
              </a:ext>
            </a:extLst>
          </p:cNvPr>
          <p:cNvSpPr>
            <a:spLocks noChangeArrowheads="1"/>
          </p:cNvSpPr>
          <p:nvPr/>
        </p:nvSpPr>
        <p:spPr bwMode="auto">
          <a:xfrm>
            <a:off x="3866718" y="5564043"/>
            <a:ext cx="469900" cy="477838"/>
          </a:xfrm>
          <a:prstGeom prst="smileyFace">
            <a:avLst>
              <a:gd name="adj" fmla="val 4653"/>
            </a:avLst>
          </a:prstGeom>
          <a:solidFill>
            <a:srgbClr val="FFFFFF"/>
          </a:solidFill>
          <a:ln w="9525">
            <a:solidFill>
              <a:srgbClr val="000000"/>
            </a:solidFill>
            <a:round/>
            <a:headEnd/>
            <a:tailEnd/>
          </a:ln>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IN" dirty="0">
              <a:solidFill>
                <a:srgbClr val="FF0000"/>
              </a:solidFill>
            </a:endParaRPr>
          </a:p>
        </p:txBody>
      </p:sp>
    </p:spTree>
    <p:extLst>
      <p:ext uri="{BB962C8B-B14F-4D97-AF65-F5344CB8AC3E}">
        <p14:creationId xmlns:p14="http://schemas.microsoft.com/office/powerpoint/2010/main" val="3646186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dirty="0" smtClean="0"/>
              <a:t>24</a:t>
            </a:fld>
            <a:endParaRPr lang="hi-IN" dirty="0"/>
          </a:p>
        </p:txBody>
      </p:sp>
    </p:spTree>
    <p:extLst>
      <p:ext uri="{BB962C8B-B14F-4D97-AF65-F5344CB8AC3E}">
        <p14:creationId xmlns:p14="http://schemas.microsoft.com/office/powerpoint/2010/main" val="297483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3</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pic>
        <p:nvPicPr>
          <p:cNvPr id="6" name="Picture 5"/>
          <p:cNvPicPr>
            <a:picLocks noChangeAspect="1"/>
          </p:cNvPicPr>
          <p:nvPr/>
        </p:nvPicPr>
        <p:blipFill>
          <a:blip r:embed="rId2"/>
          <a:stretch>
            <a:fillRect/>
          </a:stretch>
        </p:blipFill>
        <p:spPr>
          <a:xfrm>
            <a:off x="419100" y="1229474"/>
            <a:ext cx="10083799" cy="4962525"/>
          </a:xfrm>
          <a:prstGeom prst="rect">
            <a:avLst/>
          </a:prstGeom>
        </p:spPr>
      </p:pic>
    </p:spTree>
    <p:extLst>
      <p:ext uri="{BB962C8B-B14F-4D97-AF65-F5344CB8AC3E}">
        <p14:creationId xmlns:p14="http://schemas.microsoft.com/office/powerpoint/2010/main" val="2327685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3401" y="1311624"/>
            <a:ext cx="9448799" cy="4600575"/>
          </a:xfrm>
          <a:prstGeom prst="rect">
            <a:avLst/>
          </a:prstGeom>
        </p:spPr>
      </p:pic>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4</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spTree>
    <p:extLst>
      <p:ext uri="{BB962C8B-B14F-4D97-AF65-F5344CB8AC3E}">
        <p14:creationId xmlns:p14="http://schemas.microsoft.com/office/powerpoint/2010/main" val="160533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lnSpc>
                <a:spcPct val="100000"/>
              </a:lnSpc>
              <a:spcBef>
                <a:spcPts val="0"/>
              </a:spcBef>
              <a:spcAft>
                <a:spcPct val="0"/>
              </a:spcAft>
              <a:buNone/>
            </a:pPr>
            <a:r>
              <a:rPr lang="en-IN" sz="2000" dirty="0" smtClean="0">
                <a:cs typeface="Calibri"/>
              </a:rPr>
              <a:t>Following details need to be updated while creating Customer Account</a:t>
            </a:r>
          </a:p>
          <a:p>
            <a:pPr marL="0" indent="0">
              <a:lnSpc>
                <a:spcPct val="100000"/>
              </a:lnSpc>
              <a:spcBef>
                <a:spcPts val="0"/>
              </a:spcBef>
              <a:spcAft>
                <a:spcPct val="0"/>
              </a:spcAft>
              <a:buNone/>
            </a:pPr>
            <a:endParaRPr lang="en-IN" sz="2000" dirty="0">
              <a:cs typeface="Calibri"/>
            </a:endParaRPr>
          </a:p>
          <a:p>
            <a:pPr marL="0" indent="0">
              <a:lnSpc>
                <a:spcPct val="100000"/>
              </a:lnSpc>
              <a:spcBef>
                <a:spcPts val="0"/>
              </a:spcBef>
              <a:spcAft>
                <a:spcPct val="0"/>
              </a:spcAft>
              <a:buNone/>
            </a:pPr>
            <a:r>
              <a:rPr lang="en-US" sz="2000" b="1" dirty="0"/>
              <a:t>GB# Full Name - </a:t>
            </a:r>
            <a:r>
              <a:rPr lang="en-US" sz="2000" dirty="0"/>
              <a:t>Name of the Customer used for correspondence</a:t>
            </a:r>
            <a:r>
              <a:rPr lang="en-US" sz="2000" dirty="0" smtClean="0"/>
              <a:t>.</a:t>
            </a:r>
          </a:p>
          <a:p>
            <a:pPr marL="0" indent="0">
              <a:lnSpc>
                <a:spcPct val="100000"/>
              </a:lnSpc>
              <a:spcBef>
                <a:spcPts val="0"/>
              </a:spcBef>
              <a:spcAft>
                <a:spcPct val="0"/>
              </a:spcAft>
              <a:buNone/>
            </a:pPr>
            <a:r>
              <a:rPr lang="en-US" sz="2000" b="1" dirty="0"/>
              <a:t>GB# Full Name- 2 - </a:t>
            </a:r>
            <a:r>
              <a:rPr lang="en-US" sz="2000" dirty="0"/>
              <a:t>Continuation of </a:t>
            </a:r>
            <a:r>
              <a:rPr lang="en-US" sz="2000" b="1" dirty="0"/>
              <a:t>Full </a:t>
            </a:r>
            <a:r>
              <a:rPr lang="en-US" sz="2000" b="1" dirty="0" smtClean="0"/>
              <a:t>Name</a:t>
            </a:r>
          </a:p>
          <a:p>
            <a:pPr marL="0" indent="0">
              <a:buNone/>
            </a:pPr>
            <a:r>
              <a:rPr lang="en-US" sz="2000" b="1" dirty="0"/>
              <a:t>GB # Short Name - </a:t>
            </a:r>
            <a:r>
              <a:rPr lang="en-US" sz="2000" dirty="0"/>
              <a:t>Name to be used for on-line enrichments in any field where a Customer ID </a:t>
            </a:r>
            <a:r>
              <a:rPr lang="en-US" sz="2000" dirty="0" smtClean="0"/>
              <a:t>or </a:t>
            </a:r>
            <a:r>
              <a:rPr lang="en-IN" sz="2000" dirty="0" smtClean="0"/>
              <a:t>Mnemonic </a:t>
            </a:r>
            <a:r>
              <a:rPr lang="en-IN" sz="2000" dirty="0"/>
              <a:t>has been input</a:t>
            </a:r>
            <a:r>
              <a:rPr lang="en-IN" sz="2000" dirty="0" smtClean="0"/>
              <a:t>.</a:t>
            </a:r>
          </a:p>
          <a:p>
            <a:pPr marL="0" indent="0">
              <a:buNone/>
            </a:pPr>
            <a:r>
              <a:rPr lang="en-US" sz="2000" b="1" dirty="0"/>
              <a:t>Customer Mnemonic - </a:t>
            </a:r>
            <a:r>
              <a:rPr lang="en-US" sz="2000" dirty="0"/>
              <a:t>Specifies an alternative easy means of referencing the Customer</a:t>
            </a:r>
            <a:r>
              <a:rPr lang="en-US" sz="2000" dirty="0" smtClean="0"/>
              <a:t>.</a:t>
            </a:r>
          </a:p>
          <a:p>
            <a:pPr marL="0" indent="0">
              <a:buNone/>
            </a:pPr>
            <a:r>
              <a:rPr lang="en-US" sz="2000" b="1" dirty="0"/>
              <a:t>Account Officer - </a:t>
            </a:r>
            <a:r>
              <a:rPr lang="en-US" sz="2000" dirty="0"/>
              <a:t>Identifies the Relationship Officer responsible for the Customer. Desired </a:t>
            </a:r>
            <a:r>
              <a:rPr lang="en-US" sz="2000" dirty="0" smtClean="0"/>
              <a:t>officer can </a:t>
            </a:r>
            <a:r>
              <a:rPr lang="en-US" sz="2000" dirty="0"/>
              <a:t>be picked from the drop </a:t>
            </a:r>
            <a:r>
              <a:rPr lang="en-US" sz="2000" dirty="0" smtClean="0"/>
              <a:t>down list.</a:t>
            </a:r>
          </a:p>
          <a:p>
            <a:pPr marL="0" indent="0">
              <a:buNone/>
            </a:pPr>
            <a:r>
              <a:rPr lang="en-US" sz="2000" b="1" dirty="0"/>
              <a:t>Sector - </a:t>
            </a:r>
            <a:r>
              <a:rPr lang="en-US" sz="2000" dirty="0"/>
              <a:t>T24 allows classification of customers using this field say, Individuals, Corporate, Banks </a:t>
            </a:r>
            <a:r>
              <a:rPr lang="en-US" sz="2000" dirty="0" err="1" smtClean="0"/>
              <a:t>etc</a:t>
            </a:r>
            <a:r>
              <a:rPr lang="en-US" sz="2000" dirty="0" smtClean="0"/>
              <a:t> and </a:t>
            </a:r>
            <a:r>
              <a:rPr lang="en-US" sz="2000" dirty="0"/>
              <a:t>assigning a numeric code to them</a:t>
            </a:r>
            <a:r>
              <a:rPr lang="en-US" sz="2000" dirty="0" smtClean="0"/>
              <a:t>.</a:t>
            </a:r>
          </a:p>
          <a:p>
            <a:pPr marL="0" indent="0">
              <a:buNone/>
            </a:pPr>
            <a:r>
              <a:rPr lang="en-US" sz="2000" b="1" dirty="0"/>
              <a:t>Industry – </a:t>
            </a:r>
            <a:r>
              <a:rPr lang="en-US" sz="2000" dirty="0"/>
              <a:t>Yet another classification field to identify the industry of the customer and normally </a:t>
            </a:r>
            <a:r>
              <a:rPr lang="en-US" sz="2000" dirty="0" smtClean="0"/>
              <a:t>used for </a:t>
            </a:r>
            <a:r>
              <a:rPr lang="en-US" sz="2000" dirty="0"/>
              <a:t>Central Bank reporting purposes.</a:t>
            </a: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5</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spTree>
    <p:extLst>
      <p:ext uri="{BB962C8B-B14F-4D97-AF65-F5344CB8AC3E}">
        <p14:creationId xmlns:p14="http://schemas.microsoft.com/office/powerpoint/2010/main" val="214073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buNone/>
            </a:pPr>
            <a:r>
              <a:rPr lang="en-US" sz="2000" b="1" dirty="0"/>
              <a:t>Customer Status - </a:t>
            </a:r>
            <a:r>
              <a:rPr lang="en-US" sz="2000" dirty="0"/>
              <a:t>Identifies the Status of the Customer. Appropriate status can be selected from </a:t>
            </a:r>
            <a:r>
              <a:rPr lang="en-US" sz="2000" dirty="0" smtClean="0"/>
              <a:t>the </a:t>
            </a:r>
            <a:r>
              <a:rPr lang="en-IN" sz="2000" dirty="0" smtClean="0"/>
              <a:t>drop </a:t>
            </a:r>
            <a:r>
              <a:rPr lang="en-IN" sz="2000" dirty="0"/>
              <a:t>down </a:t>
            </a:r>
            <a:r>
              <a:rPr lang="en-IN" sz="2000" dirty="0" smtClean="0"/>
              <a:t>list.</a:t>
            </a:r>
          </a:p>
          <a:p>
            <a:pPr marL="0" indent="0">
              <a:buNone/>
            </a:pPr>
            <a:r>
              <a:rPr lang="en-US" sz="2000" b="1" dirty="0"/>
              <a:t>Target - </a:t>
            </a:r>
            <a:r>
              <a:rPr lang="en-US" sz="2000" dirty="0"/>
              <a:t>Specifies how the Customer is considered by the bank and how he fits in with the </a:t>
            </a:r>
            <a:r>
              <a:rPr lang="en-US" sz="2000" dirty="0" smtClean="0"/>
              <a:t>Account </a:t>
            </a:r>
            <a:r>
              <a:rPr lang="en-IN" sz="2000" dirty="0" smtClean="0"/>
              <a:t>Officer's </a:t>
            </a:r>
            <a:r>
              <a:rPr lang="en-IN" sz="2000" dirty="0"/>
              <a:t>overall marketing strategy</a:t>
            </a:r>
            <a:r>
              <a:rPr lang="en-IN" sz="2000" dirty="0" smtClean="0"/>
              <a:t>.</a:t>
            </a:r>
          </a:p>
          <a:p>
            <a:pPr marL="0" indent="0">
              <a:buNone/>
            </a:pPr>
            <a:r>
              <a:rPr lang="en-US" sz="2000" b="1" dirty="0"/>
              <a:t>Nationality - </a:t>
            </a:r>
            <a:r>
              <a:rPr lang="en-US" sz="2000" dirty="0"/>
              <a:t>Identifies the Nationality of the Customer</a:t>
            </a:r>
            <a:r>
              <a:rPr lang="en-US" sz="2000" dirty="0" smtClean="0"/>
              <a:t>.</a:t>
            </a:r>
          </a:p>
          <a:p>
            <a:pPr marL="0" indent="0">
              <a:buNone/>
            </a:pPr>
            <a:r>
              <a:rPr lang="en-US" sz="2000" b="1" dirty="0"/>
              <a:t>Residence - </a:t>
            </a:r>
            <a:r>
              <a:rPr lang="en-US" sz="2000" dirty="0"/>
              <a:t>Identifies the Country of Residence of the Customer</a:t>
            </a:r>
            <a:r>
              <a:rPr lang="en-US" sz="2000" dirty="0" smtClean="0"/>
              <a:t>.</a:t>
            </a:r>
          </a:p>
          <a:p>
            <a:pPr marL="0" indent="0">
              <a:buNone/>
            </a:pPr>
            <a:r>
              <a:rPr lang="en-US" sz="2000" b="1" dirty="0" smtClean="0"/>
              <a:t>Birth </a:t>
            </a:r>
            <a:r>
              <a:rPr lang="en-US" sz="2000" b="1" dirty="0"/>
              <a:t>Date - </a:t>
            </a:r>
            <a:r>
              <a:rPr lang="en-US" sz="2000" dirty="0"/>
              <a:t>Specifies the Customer's date of birth </a:t>
            </a:r>
            <a:endParaRPr lang="en-US" sz="2000" dirty="0" smtClean="0"/>
          </a:p>
          <a:p>
            <a:pPr marL="0" indent="0">
              <a:buNone/>
            </a:pPr>
            <a:r>
              <a:rPr lang="en-US" sz="2000" b="1" dirty="0" smtClean="0"/>
              <a:t>Language </a:t>
            </a:r>
            <a:r>
              <a:rPr lang="en-US" sz="2000" b="1" dirty="0"/>
              <a:t>– </a:t>
            </a:r>
            <a:r>
              <a:rPr lang="en-US" sz="2000" dirty="0"/>
              <a:t>The communication language of the customer. It is defaulted to English</a:t>
            </a:r>
            <a:r>
              <a:rPr lang="en-US" sz="2000" dirty="0" smtClean="0"/>
              <a:t>.</a:t>
            </a: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6</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spTree>
    <p:extLst>
      <p:ext uri="{BB962C8B-B14F-4D97-AF65-F5344CB8AC3E}">
        <p14:creationId xmlns:p14="http://schemas.microsoft.com/office/powerpoint/2010/main" val="2224136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r>
              <a:rPr lang="en-US" sz="2000" b="1" dirty="0" smtClean="0"/>
              <a:t>GB </a:t>
            </a:r>
            <a:r>
              <a:rPr lang="en-US" sz="2000" b="1" dirty="0"/>
              <a:t># Address </a:t>
            </a:r>
            <a:r>
              <a:rPr lang="en-US" sz="2000" dirty="0"/>
              <a:t>- Identifies the first line of the customer's base address.</a:t>
            </a:r>
          </a:p>
          <a:p>
            <a:r>
              <a:rPr lang="en-US" sz="2000" b="1" dirty="0" smtClean="0"/>
              <a:t>GB </a:t>
            </a:r>
            <a:r>
              <a:rPr lang="en-US" sz="2000" b="1" dirty="0"/>
              <a:t># Town/City - </a:t>
            </a:r>
            <a:r>
              <a:rPr lang="en-US" sz="2000" dirty="0"/>
              <a:t>Identifies the town and country of the customer's base address.</a:t>
            </a:r>
          </a:p>
          <a:p>
            <a:r>
              <a:rPr lang="en-US" sz="2000" b="1" dirty="0" smtClean="0"/>
              <a:t>GB </a:t>
            </a:r>
            <a:r>
              <a:rPr lang="en-US" sz="2000" b="1" dirty="0"/>
              <a:t># Post Code - </a:t>
            </a:r>
            <a:r>
              <a:rPr lang="en-US" sz="2000" dirty="0"/>
              <a:t>Identifies the postal code for customer. </a:t>
            </a:r>
            <a:endParaRPr lang="en-US" sz="2000" dirty="0" smtClean="0"/>
          </a:p>
          <a:p>
            <a:r>
              <a:rPr lang="en-US" sz="2000" b="1" dirty="0"/>
              <a:t>GB # Country </a:t>
            </a:r>
            <a:r>
              <a:rPr lang="en-US" sz="2000" dirty="0"/>
              <a:t>- Identifies the country for customer</a:t>
            </a:r>
            <a:r>
              <a:rPr lang="en-US" sz="2000" dirty="0" smtClean="0"/>
              <a:t>.</a:t>
            </a:r>
          </a:p>
          <a:p>
            <a:r>
              <a:rPr lang="en-IN" sz="2000" b="1" dirty="0"/>
              <a:t>Phone Numbers Res.1</a:t>
            </a:r>
          </a:p>
          <a:p>
            <a:r>
              <a:rPr lang="en-IN" sz="2000" b="1" dirty="0"/>
              <a:t>Phone Numbers Off.1</a:t>
            </a:r>
          </a:p>
          <a:p>
            <a:r>
              <a:rPr lang="en-IN" sz="2000" b="1" dirty="0"/>
              <a:t>Mobile Phone number .1</a:t>
            </a:r>
          </a:p>
          <a:p>
            <a:r>
              <a:rPr lang="en-IN" sz="2000" b="1" dirty="0"/>
              <a:t>Email Address.1 -</a:t>
            </a:r>
          </a:p>
          <a:p>
            <a:pPr marL="0" indent="0">
              <a:buNone/>
            </a:pP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7</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pic>
        <p:nvPicPr>
          <p:cNvPr id="6" name="Picture 5"/>
          <p:cNvPicPr>
            <a:picLocks noChangeAspect="1"/>
          </p:cNvPicPr>
          <p:nvPr/>
        </p:nvPicPr>
        <p:blipFill>
          <a:blip r:embed="rId3"/>
          <a:stretch>
            <a:fillRect/>
          </a:stretch>
        </p:blipFill>
        <p:spPr>
          <a:xfrm>
            <a:off x="617687" y="920660"/>
            <a:ext cx="5619750" cy="2203540"/>
          </a:xfrm>
          <a:prstGeom prst="rect">
            <a:avLst/>
          </a:prstGeom>
        </p:spPr>
      </p:pic>
    </p:spTree>
    <p:extLst>
      <p:ext uri="{BB962C8B-B14F-4D97-AF65-F5344CB8AC3E}">
        <p14:creationId xmlns:p14="http://schemas.microsoft.com/office/powerpoint/2010/main" val="2423731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endParaRPr lang="en-US" sz="2000" b="1" dirty="0" smtClean="0"/>
          </a:p>
          <a:p>
            <a:pPr marL="0" indent="0">
              <a:buNone/>
            </a:pPr>
            <a:endParaRPr lang="en-US" sz="2000" b="1" dirty="0" smtClean="0"/>
          </a:p>
          <a:p>
            <a:r>
              <a:rPr lang="en-US" sz="2000" b="1" dirty="0" smtClean="0"/>
              <a:t>Legal </a:t>
            </a:r>
            <a:r>
              <a:rPr lang="en-US" sz="2000" b="1" dirty="0"/>
              <a:t>ID type - </a:t>
            </a:r>
            <a:r>
              <a:rPr lang="en-US" sz="2000" dirty="0"/>
              <a:t>Records the type of Identification document perused by the bank like </a:t>
            </a:r>
            <a:r>
              <a:rPr lang="en-US" sz="2000" dirty="0" smtClean="0"/>
              <a:t>SSN, </a:t>
            </a:r>
            <a:r>
              <a:rPr lang="en-IN" sz="2000" dirty="0" smtClean="0"/>
              <a:t>Passport</a:t>
            </a:r>
            <a:r>
              <a:rPr lang="en-IN" sz="2000" dirty="0"/>
              <a:t>, and Licence etc</a:t>
            </a:r>
            <a:r>
              <a:rPr lang="en-IN" sz="2000" dirty="0" smtClean="0"/>
              <a:t>.</a:t>
            </a:r>
          </a:p>
          <a:p>
            <a:r>
              <a:rPr lang="en-US" sz="2000" b="1" dirty="0"/>
              <a:t>Legal ID number – </a:t>
            </a:r>
            <a:r>
              <a:rPr lang="en-US" sz="2000" dirty="0"/>
              <a:t>Records the number on the ID </a:t>
            </a:r>
            <a:r>
              <a:rPr lang="en-US" sz="2000" dirty="0" smtClean="0"/>
              <a:t>document.</a:t>
            </a:r>
          </a:p>
          <a:p>
            <a:r>
              <a:rPr lang="en-US" sz="2000" b="1" dirty="0"/>
              <a:t>Issuing authority, Issue Date and Expiry Date - </a:t>
            </a:r>
            <a:r>
              <a:rPr lang="en-US" sz="2000" dirty="0"/>
              <a:t>Details of the authority issuing the ID</a:t>
            </a: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t>Customer Information File (CIF)</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8</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pic>
        <p:nvPicPr>
          <p:cNvPr id="7" name="Picture 6"/>
          <p:cNvPicPr>
            <a:picLocks noChangeAspect="1"/>
          </p:cNvPicPr>
          <p:nvPr/>
        </p:nvPicPr>
        <p:blipFill>
          <a:blip r:embed="rId3"/>
          <a:stretch>
            <a:fillRect/>
          </a:stretch>
        </p:blipFill>
        <p:spPr>
          <a:xfrm>
            <a:off x="684362" y="1229474"/>
            <a:ext cx="7964338" cy="2110626"/>
          </a:xfrm>
          <a:prstGeom prst="rect">
            <a:avLst/>
          </a:prstGeom>
        </p:spPr>
      </p:pic>
    </p:spTree>
    <p:extLst>
      <p:ext uri="{BB962C8B-B14F-4D97-AF65-F5344CB8AC3E}">
        <p14:creationId xmlns:p14="http://schemas.microsoft.com/office/powerpoint/2010/main" val="2160902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1255" y="1494947"/>
            <a:ext cx="10843027" cy="4689954"/>
          </a:xfrm>
        </p:spPr>
        <p:txBody>
          <a:bodyPr vert="horz" lIns="91440" tIns="45720" rIns="91440" bIns="45720" rtlCol="0" anchor="t">
            <a:noAutofit/>
          </a:bodyPr>
          <a:lstStyle/>
          <a:p>
            <a:pPr marL="0" indent="0">
              <a:lnSpc>
                <a:spcPct val="100000"/>
              </a:lnSpc>
              <a:spcBef>
                <a:spcPts val="0"/>
              </a:spcBef>
              <a:spcAft>
                <a:spcPct val="0"/>
              </a:spcAft>
              <a:buNone/>
            </a:pPr>
            <a:r>
              <a:rPr lang="en-US" sz="2000" dirty="0"/>
              <a:t>A savings account is an interest-bearing deposit account held at a bank or other financial institution. Though these accounts typically pay a modest interest rate, their safety and reliability make them a great option for parking cash you want available for short-term needs. </a:t>
            </a:r>
            <a:endParaRPr lang="en-US" sz="2000" dirty="0" smtClean="0"/>
          </a:p>
          <a:p>
            <a:pPr marL="0" indent="0">
              <a:lnSpc>
                <a:spcPct val="100000"/>
              </a:lnSpc>
              <a:spcBef>
                <a:spcPts val="0"/>
              </a:spcBef>
              <a:spcAft>
                <a:spcPct val="0"/>
              </a:spcAft>
              <a:buNone/>
            </a:pPr>
            <a:endParaRPr lang="en-US" sz="2000" b="1" dirty="0">
              <a:cs typeface="Calibri"/>
            </a:endParaRPr>
          </a:p>
          <a:p>
            <a:pPr marL="0" indent="0">
              <a:lnSpc>
                <a:spcPct val="100000"/>
              </a:lnSpc>
              <a:spcBef>
                <a:spcPts val="0"/>
              </a:spcBef>
              <a:spcAft>
                <a:spcPct val="0"/>
              </a:spcAft>
              <a:buNone/>
            </a:pPr>
            <a:r>
              <a:rPr lang="en-US" sz="2000" dirty="0" smtClean="0">
                <a:cs typeface="Calibri"/>
              </a:rPr>
              <a:t>Savings </a:t>
            </a:r>
            <a:r>
              <a:rPr lang="en-US" sz="2000" dirty="0">
                <a:cs typeface="Calibri"/>
              </a:rPr>
              <a:t>accounts pay interest </a:t>
            </a:r>
            <a:r>
              <a:rPr lang="en-US" sz="2000" dirty="0" smtClean="0">
                <a:cs typeface="Calibri"/>
              </a:rPr>
              <a:t>and </a:t>
            </a:r>
            <a:r>
              <a:rPr lang="en-US" sz="2000" dirty="0">
                <a:cs typeface="Calibri"/>
              </a:rPr>
              <a:t>keep your funds easy to access, they’re a good option for parking cash you’ll want in the short-term or to cover an </a:t>
            </a:r>
            <a:r>
              <a:rPr lang="en-US" sz="2000" dirty="0" smtClean="0">
                <a:cs typeface="Calibri"/>
              </a:rPr>
              <a:t>emergency. In </a:t>
            </a:r>
            <a:r>
              <a:rPr lang="en-US" sz="2000" dirty="0">
                <a:cs typeface="Calibri"/>
              </a:rPr>
              <a:t>exchange for the ease and liquidity that savings accounts offer, you’ll earn a lower rate than more restrictive savings instruments and investments might pay</a:t>
            </a:r>
            <a:r>
              <a:rPr lang="en-US" sz="2000" dirty="0" smtClean="0">
                <a:cs typeface="Calibri"/>
              </a:rPr>
              <a:t>.</a:t>
            </a:r>
          </a:p>
          <a:p>
            <a:pPr marL="0" indent="0">
              <a:lnSpc>
                <a:spcPct val="100000"/>
              </a:lnSpc>
              <a:spcBef>
                <a:spcPts val="0"/>
              </a:spcBef>
              <a:spcAft>
                <a:spcPct val="0"/>
              </a:spcAft>
              <a:buNone/>
            </a:pPr>
            <a:endParaRPr lang="en-US" sz="2000" dirty="0">
              <a:cs typeface="Calibri"/>
            </a:endParaRPr>
          </a:p>
          <a:p>
            <a:pPr marL="0" indent="0">
              <a:lnSpc>
                <a:spcPct val="100000"/>
              </a:lnSpc>
              <a:spcBef>
                <a:spcPts val="0"/>
              </a:spcBef>
              <a:spcAft>
                <a:spcPct val="0"/>
              </a:spcAft>
              <a:buNone/>
            </a:pPr>
            <a:r>
              <a:rPr lang="en-US" sz="2000" dirty="0"/>
              <a:t>All resident Indian customers more than 18 years of age are eligible to open </a:t>
            </a:r>
            <a:r>
              <a:rPr lang="en-US" sz="2000" dirty="0" smtClean="0"/>
              <a:t>Savings </a:t>
            </a:r>
            <a:r>
              <a:rPr lang="en-US" sz="2000" dirty="0"/>
              <a:t>Account</a:t>
            </a:r>
            <a:r>
              <a:rPr lang="en-US" sz="2000" dirty="0" smtClean="0"/>
              <a:t>. Savings Account can be opened through Branch &amp; Online Banking.</a:t>
            </a:r>
            <a:endParaRPr lang="en-IN" sz="20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a:t>Savings </a:t>
            </a:r>
            <a:r>
              <a:rPr lang="en-IN" dirty="0" smtClean="0"/>
              <a:t>Account</a:t>
            </a:r>
            <a:endParaRPr lang="en-US" dirty="0">
              <a:latin typeface="Arial"/>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9</a:t>
            </a:fld>
            <a:endParaRPr lang="hi-IN"/>
          </a:p>
        </p:txBody>
      </p:sp>
      <p:sp>
        <p:nvSpPr>
          <p:cNvPr id="5" name="TextBox 4">
            <a:extLst>
              <a:ext uri="{FF2B5EF4-FFF2-40B4-BE49-F238E27FC236}">
                <a16:creationId xmlns:a16="http://schemas.microsoft.com/office/drawing/2014/main" id="{3B9D733C-A824-42DA-9E01-5683130F6180}"/>
              </a:ext>
            </a:extLst>
          </p:cNvPr>
          <p:cNvSpPr txBox="1"/>
          <p:nvPr/>
        </p:nvSpPr>
        <p:spPr>
          <a:xfrm>
            <a:off x="684362" y="10294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tx2"/>
              </a:solidFill>
              <a:ea typeface="+mn-lt"/>
              <a:cs typeface="+mn-lt"/>
            </a:endParaRPr>
          </a:p>
        </p:txBody>
      </p:sp>
    </p:spTree>
    <p:extLst>
      <p:ext uri="{BB962C8B-B14F-4D97-AF65-F5344CB8AC3E}">
        <p14:creationId xmlns:p14="http://schemas.microsoft.com/office/powerpoint/2010/main" val="22766785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6CAC18-5356-4E31-BBD5-3DEAC795976F}">
  <ds:schemaRefs>
    <ds:schemaRef ds:uri="73ccf96c-108d-4577-ba4d-411881d9b273"/>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4e53ab0d-d6e4-49d3-bd71-bc9246c9995e"/>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9197672F-FE2E-4FEC-B1F7-6A0D000AF966}">
  <ds:schemaRefs>
    <ds:schemaRef ds:uri="http://schemas.microsoft.com/sharepoint/v3/contenttype/forms"/>
  </ds:schemaRefs>
</ds:datastoreItem>
</file>

<file path=customXml/itemProps3.xml><?xml version="1.0" encoding="utf-8"?>
<ds:datastoreItem xmlns:ds="http://schemas.openxmlformats.org/officeDocument/2006/customXml" ds:itemID="{AC8C409B-86E7-49B7-AD7F-EA448505913B}"/>
</file>

<file path=docProps/app.xml><?xml version="1.0" encoding="utf-8"?>
<Properties xmlns="http://schemas.openxmlformats.org/officeDocument/2006/extended-properties" xmlns:vt="http://schemas.openxmlformats.org/officeDocument/2006/docPropsVTypes">
  <TotalTime>1045</TotalTime>
  <Words>2273</Words>
  <Application>Microsoft Office PowerPoint</Application>
  <PresentationFormat>Widescreen</PresentationFormat>
  <Paragraphs>210</Paragraphs>
  <Slides>24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MS PGothic</vt:lpstr>
      <vt:lpstr>MS PGothic</vt:lpstr>
      <vt:lpstr>Arial</vt:lpstr>
      <vt:lpstr>Calibri</vt:lpstr>
      <vt:lpstr>Calibri Light</vt:lpstr>
      <vt:lpstr>Century Gothic</vt:lpstr>
      <vt:lpstr>COUTURE Bold</vt:lpstr>
      <vt:lpstr>Lucida Grande</vt:lpstr>
      <vt:lpstr>Mangal</vt:lpstr>
      <vt:lpstr>Symbol</vt:lpstr>
      <vt:lpstr>Times New Roman</vt:lpstr>
      <vt:lpstr>Wingdings</vt:lpstr>
      <vt:lpstr>Office Theme</vt:lpstr>
      <vt:lpstr>Maveric Template</vt:lpstr>
      <vt:lpstr>  Personal Banking  - Accounts </vt:lpstr>
      <vt:lpstr>Customer Information File (CIF)</vt:lpstr>
      <vt:lpstr>Customer Information File (CIF)</vt:lpstr>
      <vt:lpstr>Customer Information File (CIF)</vt:lpstr>
      <vt:lpstr>Customer Information File (CIF)</vt:lpstr>
      <vt:lpstr>Customer Information File (CIF)</vt:lpstr>
      <vt:lpstr>Customer Information File (CIF)</vt:lpstr>
      <vt:lpstr>Customer Information File (CIF)</vt:lpstr>
      <vt:lpstr>Savings Account</vt:lpstr>
      <vt:lpstr>PowerPoint Presentation</vt:lpstr>
      <vt:lpstr>Types of Savings Bank Account</vt:lpstr>
      <vt:lpstr>Types of Savings Bank Account</vt:lpstr>
      <vt:lpstr>Types of Savings Bank Account</vt:lpstr>
      <vt:lpstr>Current Account </vt:lpstr>
      <vt:lpstr>Features of Current Account </vt:lpstr>
      <vt:lpstr>Nostro Account </vt:lpstr>
      <vt:lpstr>Vostro Account </vt:lpstr>
      <vt:lpstr>Account Status </vt:lpstr>
      <vt:lpstr>Account Status </vt:lpstr>
      <vt:lpstr>Know Your Customer (KYC)</vt:lpstr>
      <vt:lpstr>Aadhaar Paperless Offline e-KYC</vt:lpstr>
      <vt:lpstr>PowerPoint Presentation</vt:lpstr>
      <vt:lpstr>ACCOUNT OPENING PROCESS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2556</cp:revision>
  <dcterms:created xsi:type="dcterms:W3CDTF">2020-06-11T10:29:00Z</dcterms:created>
  <dcterms:modified xsi:type="dcterms:W3CDTF">2021-07-27T06:00:06Z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1514100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